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7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6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0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0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2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03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8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7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16FC-3F67-4C5E-BF55-2126FACFD50A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55600" y="1214438"/>
            <a:ext cx="9144000" cy="2387600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904240" y="3683318"/>
            <a:ext cx="9144000" cy="1655762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7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645"/>
            <a:ext cx="11353800" cy="1325563"/>
          </a:xfrm>
        </p:spPr>
        <p:txBody>
          <a:bodyPr>
            <a:norm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види </a:t>
            </a:r>
            <a:b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 відповідальності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642745"/>
            <a:ext cx="1118108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наділені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ґ)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737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0"/>
            <a:ext cx="12039600" cy="1325563"/>
          </a:xfrm>
        </p:spPr>
        <p:txBody>
          <a:bodyPr>
            <a:norm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b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 відповідальність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158240"/>
            <a:ext cx="11201400" cy="56997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законами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підзаконними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справ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дізнання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КПК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так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таких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правосуб’єктності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виїзд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позасудовому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судовому порядку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судовому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коротші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та 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спрощеною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процедурою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ст. 258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765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645"/>
            <a:ext cx="10515600" cy="1189355"/>
          </a:xfrm>
        </p:spPr>
        <p:txBody>
          <a:bodyPr>
            <a:normAutofit/>
          </a:bodyPr>
          <a:lstStyle/>
          <a:p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 відповідальність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280" y="1270000"/>
            <a:ext cx="11252200" cy="489712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презумпція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презумпція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вини;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 першу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винного з метою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відновити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заходи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позасудовому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натомість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заінтересованої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суду 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— до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подовжуватися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поновлюватися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5930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15925"/>
            <a:ext cx="10134600" cy="549275"/>
          </a:xfrm>
        </p:spPr>
        <p:txBody>
          <a:bodyPr>
            <a:noAutofit/>
          </a:bodyPr>
          <a:lstStyle/>
          <a:p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 відповідальність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29730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додержуватись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покладається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додержуватись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37360" y="377775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577840" y="3912374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117840" y="377775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Публічно-правова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37360" y="487503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 відповідальність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577840" y="5024894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117840" y="4736108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259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15925"/>
            <a:ext cx="10134600" cy="549275"/>
          </a:xfrm>
        </p:spPr>
        <p:txBody>
          <a:bodyPr>
            <a:noAutofit/>
          </a:bodyPr>
          <a:lstStyle/>
          <a:p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 відповідальність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297305"/>
            <a:ext cx="10744200" cy="543877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галуззю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Тут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нормативному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трудового,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-трудового й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характеристикою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вчинив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16-річного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описаний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Таким 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осудність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повнолітньою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Головною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 характеристикою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виносити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«начальник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зафіксовані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зв’язків.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6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80" y="90805"/>
            <a:ext cx="10515600" cy="1325563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460" y="995680"/>
            <a:ext cx="11864340" cy="57099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теоретико-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та структуру чинного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адміністративно-юрисдикційні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888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20" y="1544320"/>
            <a:ext cx="11282680" cy="4632643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тлумачити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адміністративно-процесуальні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842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400" y="1066165"/>
            <a:ext cx="10515600" cy="1325563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Адміністративно-деліктне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</a:t>
            </a:r>
          </a:p>
        </p:txBody>
      </p:sp>
      <p:sp>
        <p:nvSpPr>
          <p:cNvPr id="4" name="Стрелка вправо 3"/>
          <p:cNvSpPr/>
          <p:nvPr/>
        </p:nvSpPr>
        <p:spPr>
          <a:xfrm rot="7242382">
            <a:off x="2824480" y="2704665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3423552">
            <a:off x="7519045" y="2699460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39567" y="3672586"/>
            <a:ext cx="33806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214471" y="3672586"/>
            <a:ext cx="34535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5600" y="5619095"/>
            <a:ext cx="9337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Адмінстративно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адмінстративної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скоєння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81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3080" y="913765"/>
            <a:ext cx="10515600" cy="1325563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680" y="2070214"/>
            <a:ext cx="10515600" cy="274637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обмежився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 "Мета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96000" y="519611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>
                <a:effectLst/>
                <a:latin typeface="Times New Roman" panose="02020603050405020304" pitchFamily="18" charset="0"/>
              </a:rPr>
              <a:t>*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Адміністративна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відповідальність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за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правопорушення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,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передбачені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цим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Кодексом,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настає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,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якщо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ці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порушення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за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своїм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характером не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тягнуть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за собою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до закону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кримінальної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effectLst/>
                <a:latin typeface="Times New Roman" panose="02020603050405020304" pitchFamily="18" charset="0"/>
              </a:rPr>
              <a:t>відповідальності</a:t>
            </a:r>
            <a:r>
              <a:rPr lang="ru-RU" b="1" i="1" dirty="0">
                <a:effectLst/>
                <a:latin typeface="Times New Roman" panose="02020603050405020304" pitchFamily="18" charset="0"/>
              </a:rPr>
              <a:t>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64559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920" y="105231"/>
            <a:ext cx="10515600" cy="1325563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визначення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5920" y="124791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 енциклопедія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4216400" y="1382534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96000" y="111999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вид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5920" y="2310517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Л. В. Коваль, Ю. П.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Битяк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В. Зуй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5920" y="3456498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Є.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5920" y="4602479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І. П. Голосніченко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4216400" y="2558237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4216400" y="3606358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4216400" y="4833619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75920" y="5628639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В.К.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Колпаков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96000" y="2488625"/>
            <a:ext cx="5449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примусу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096000" y="3444413"/>
            <a:ext cx="58540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96000" y="452181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99840" y="5488149"/>
            <a:ext cx="83921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переліченим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бракує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вказівок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примусу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компонентом будь-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правопорушником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компетентною особою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чином.</a:t>
            </a:r>
          </a:p>
        </p:txBody>
      </p:sp>
    </p:spTree>
    <p:extLst>
      <p:ext uri="{BB962C8B-B14F-4D97-AF65-F5344CB8AC3E}">
        <p14:creationId xmlns:p14="http://schemas.microsoft.com/office/powerpoint/2010/main" val="2857107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83945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правомочним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вчинили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960" y="3066900"/>
            <a:ext cx="4912359" cy="467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 rot="2306485">
            <a:off x="2802971" y="3621857"/>
            <a:ext cx="386080" cy="1249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064761" y="3774258"/>
            <a:ext cx="386080" cy="1249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20025069">
            <a:off x="7236362" y="3672474"/>
            <a:ext cx="386080" cy="1249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03386" y="4730201"/>
            <a:ext cx="30907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33255" y="5036575"/>
            <a:ext cx="28624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79919" y="5065309"/>
            <a:ext cx="43658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64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440" y="17208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440" y="1497648"/>
            <a:ext cx="11135360" cy="5431471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ст. 23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а)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правил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б)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право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комісіями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рад;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комітетамирайонними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міськрайонними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 (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суддями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а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Судом; органами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органами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(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213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акт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б)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і 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правовою природою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а) кодексах; б) законах; в) правилах.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93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240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" y="1213803"/>
            <a:ext cx="11191240" cy="56083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верховенство права;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невідворотності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189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1649</Words>
  <Application>Microsoft Office PowerPoint</Application>
  <PresentationFormat>Широкий екран</PresentationFormat>
  <Paragraphs>98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«Адміністративно – деліктне право»</vt:lpstr>
      <vt:lpstr>Мета курсу:</vt:lpstr>
      <vt:lpstr>Вміти:</vt:lpstr>
      <vt:lpstr>Адміністративно-деліктне право</vt:lpstr>
      <vt:lpstr>Адміністративна відповідальність</vt:lpstr>
      <vt:lpstr>Підходи до визначення</vt:lpstr>
      <vt:lpstr>Презентація PowerPoint</vt:lpstr>
      <vt:lpstr>Ознаки адміністративної відповідальності</vt:lpstr>
      <vt:lpstr>Принципи адміністративної відповідальності</vt:lpstr>
      <vt:lpstr>Адміністративна відповідальність vs інші види  юридичної відповідальності</vt:lpstr>
      <vt:lpstr>Адміністративна відповідальність vs  кримінальна відповідальність</vt:lpstr>
      <vt:lpstr>Адміністративна відповідальність vs  цивільно-правова відповідальність</vt:lpstr>
      <vt:lpstr>Адміністративна відповідальність vs  дисциплінарна відповідальність</vt:lpstr>
      <vt:lpstr>Адміністративна відповідальність vs  дисциплінарна відповідальність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«Адміністративно – деліктне право»</dc:title>
  <dc:creator>User</dc:creator>
  <cp:lastModifiedBy>PC</cp:lastModifiedBy>
  <cp:revision>19</cp:revision>
  <dcterms:created xsi:type="dcterms:W3CDTF">2022-09-04T15:29:10Z</dcterms:created>
  <dcterms:modified xsi:type="dcterms:W3CDTF">2026-02-22T13:54:30Z</dcterms:modified>
</cp:coreProperties>
</file>