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10"/>
  </p:notesMasterIdLst>
  <p:sldIdLst>
    <p:sldId id="256" r:id="rId2"/>
    <p:sldId id="257" r:id="rId3"/>
    <p:sldId id="260" r:id="rId4"/>
    <p:sldId id="258" r:id="rId5"/>
    <p:sldId id="263" r:id="rId6"/>
    <p:sldId id="259" r:id="rId7"/>
    <p:sldId id="261" r:id="rId8"/>
    <p:sldId id="262" r:id="rId9"/>
  </p:sldIdLst>
  <p:sldSz cx="9144000" cy="5143500" type="screen16x9"/>
  <p:notesSz cx="6858000" cy="9144000"/>
  <p:embeddedFontLst>
    <p:embeddedFont>
      <p:font typeface="Quicksand" panose="020B0604020202020204" charset="0"/>
      <p:regular r:id="rId11"/>
      <p:bold r:id="rId12"/>
    </p:embeddedFont>
    <p:embeddedFont>
      <p:font typeface="Unica One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1E84EE-57DA-4736-9B31-495F79B9CEE7}">
  <a:tblStyle styleId="{231E84EE-57DA-4736-9B31-495F79B9CE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86898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03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3109ae931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63109ae931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98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3109ae931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63109ae931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76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3109ae931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3109ae931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853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63109ae931_0_1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63109ae931_0_1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16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63109ae931_0_1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63109ae931_0_1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7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63109ae931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63109ae931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537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63109ae931_0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63109ae931_0_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9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12852" y="1049375"/>
            <a:ext cx="4518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12848" y="3138925"/>
            <a:ext cx="451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/>
        </p:nvSpPr>
        <p:spPr>
          <a:xfrm rot="-5400000">
            <a:off x="165725" y="1494900"/>
            <a:ext cx="4166100" cy="21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43" name="Google Shape;43;p13"/>
          <p:cNvSpPr txBox="1"/>
          <p:nvPr/>
        </p:nvSpPr>
        <p:spPr>
          <a:xfrm>
            <a:off x="3870000" y="485400"/>
            <a:ext cx="12582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44" name="Google Shape;44;p13"/>
          <p:cNvSpPr txBox="1"/>
          <p:nvPr/>
        </p:nvSpPr>
        <p:spPr>
          <a:xfrm>
            <a:off x="5198950" y="894925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" name="Google Shape;45;p13"/>
          <p:cNvSpPr txBox="1"/>
          <p:nvPr/>
        </p:nvSpPr>
        <p:spPr>
          <a:xfrm>
            <a:off x="5198950" y="592225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46" name="Google Shape;46;p13"/>
          <p:cNvSpPr txBox="1"/>
          <p:nvPr/>
        </p:nvSpPr>
        <p:spPr>
          <a:xfrm>
            <a:off x="3870000" y="1567750"/>
            <a:ext cx="12582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47" name="Google Shape;47;p13"/>
          <p:cNvSpPr txBox="1"/>
          <p:nvPr/>
        </p:nvSpPr>
        <p:spPr>
          <a:xfrm>
            <a:off x="5198950" y="1977275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" name="Google Shape;48;p13"/>
          <p:cNvSpPr txBox="1"/>
          <p:nvPr/>
        </p:nvSpPr>
        <p:spPr>
          <a:xfrm>
            <a:off x="5198950" y="1674575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49" name="Google Shape;49;p13"/>
          <p:cNvSpPr txBox="1"/>
          <p:nvPr/>
        </p:nvSpPr>
        <p:spPr>
          <a:xfrm>
            <a:off x="3870000" y="2650100"/>
            <a:ext cx="12582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5198950" y="3059625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" name="Google Shape;51;p13"/>
          <p:cNvSpPr txBox="1"/>
          <p:nvPr/>
        </p:nvSpPr>
        <p:spPr>
          <a:xfrm>
            <a:off x="5198950" y="2756925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3870000" y="3732450"/>
            <a:ext cx="12582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53" name="Google Shape;53;p13"/>
          <p:cNvSpPr txBox="1"/>
          <p:nvPr/>
        </p:nvSpPr>
        <p:spPr>
          <a:xfrm>
            <a:off x="5198950" y="4141975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5198950" y="3839275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-5400000">
            <a:off x="1139975" y="2469300"/>
            <a:ext cx="4166100" cy="2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 hasCustomPrompt="1"/>
          </p:nvPr>
        </p:nvSpPr>
        <p:spPr>
          <a:xfrm>
            <a:off x="3870000" y="485400"/>
            <a:ext cx="12582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5198950" y="894925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3"/>
          </p:nvPr>
        </p:nvSpPr>
        <p:spPr>
          <a:xfrm>
            <a:off x="5198950" y="592225"/>
            <a:ext cx="32166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4" hasCustomPrompt="1"/>
          </p:nvPr>
        </p:nvSpPr>
        <p:spPr>
          <a:xfrm>
            <a:off x="3870000" y="1567750"/>
            <a:ext cx="12582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5"/>
          </p:nvPr>
        </p:nvSpPr>
        <p:spPr>
          <a:xfrm>
            <a:off x="5198950" y="1977275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6"/>
          </p:nvPr>
        </p:nvSpPr>
        <p:spPr>
          <a:xfrm>
            <a:off x="5198950" y="1674575"/>
            <a:ext cx="25560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7" hasCustomPrompt="1"/>
          </p:nvPr>
        </p:nvSpPr>
        <p:spPr>
          <a:xfrm>
            <a:off x="3870000" y="2650100"/>
            <a:ext cx="12582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8"/>
          </p:nvPr>
        </p:nvSpPr>
        <p:spPr>
          <a:xfrm>
            <a:off x="5198950" y="3059625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9"/>
          </p:nvPr>
        </p:nvSpPr>
        <p:spPr>
          <a:xfrm>
            <a:off x="5198950" y="2756925"/>
            <a:ext cx="25560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3" hasCustomPrompt="1"/>
          </p:nvPr>
        </p:nvSpPr>
        <p:spPr>
          <a:xfrm>
            <a:off x="3870000" y="3732450"/>
            <a:ext cx="12582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4"/>
          </p:nvPr>
        </p:nvSpPr>
        <p:spPr>
          <a:xfrm>
            <a:off x="5198950" y="4141975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5"/>
          </p:nvPr>
        </p:nvSpPr>
        <p:spPr>
          <a:xfrm>
            <a:off x="5198950" y="3839275"/>
            <a:ext cx="25560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1415149" y="1806675"/>
            <a:ext cx="22815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1415149" y="1503975"/>
            <a:ext cx="22461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 idx="2" hasCustomPrompt="1"/>
          </p:nvPr>
        </p:nvSpPr>
        <p:spPr>
          <a:xfrm>
            <a:off x="1064725" y="989250"/>
            <a:ext cx="7968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1064724" y="2020600"/>
            <a:ext cx="2281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 idx="3"/>
          </p:nvPr>
        </p:nvSpPr>
        <p:spPr>
          <a:xfrm>
            <a:off x="1064724" y="1717900"/>
            <a:ext cx="22815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3777074" y="1806675"/>
            <a:ext cx="22815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3777074" y="1503975"/>
            <a:ext cx="22461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 hasCustomPrompt="1"/>
          </p:nvPr>
        </p:nvSpPr>
        <p:spPr>
          <a:xfrm>
            <a:off x="3426650" y="989250"/>
            <a:ext cx="7968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3426649" y="2020600"/>
            <a:ext cx="2281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/>
          </p:nvPr>
        </p:nvSpPr>
        <p:spPr>
          <a:xfrm>
            <a:off x="3426649" y="1717900"/>
            <a:ext cx="22815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6148199" y="1806675"/>
            <a:ext cx="22815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6148199" y="1503975"/>
            <a:ext cx="22461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7" hasCustomPrompt="1"/>
          </p:nvPr>
        </p:nvSpPr>
        <p:spPr>
          <a:xfrm>
            <a:off x="5797775" y="989250"/>
            <a:ext cx="7968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8"/>
          </p:nvPr>
        </p:nvSpPr>
        <p:spPr>
          <a:xfrm>
            <a:off x="5797774" y="2020600"/>
            <a:ext cx="2281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9"/>
          </p:nvPr>
        </p:nvSpPr>
        <p:spPr>
          <a:xfrm>
            <a:off x="5797774" y="1717900"/>
            <a:ext cx="22815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/>
          <p:nvPr/>
        </p:nvSpPr>
        <p:spPr>
          <a:xfrm>
            <a:off x="1415149" y="3768350"/>
            <a:ext cx="22815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1415149" y="3465650"/>
            <a:ext cx="22461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13" hasCustomPrompt="1"/>
          </p:nvPr>
        </p:nvSpPr>
        <p:spPr>
          <a:xfrm>
            <a:off x="1064725" y="2950925"/>
            <a:ext cx="7968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4"/>
          </p:nvPr>
        </p:nvSpPr>
        <p:spPr>
          <a:xfrm>
            <a:off x="1064724" y="3982275"/>
            <a:ext cx="2281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5"/>
          </p:nvPr>
        </p:nvSpPr>
        <p:spPr>
          <a:xfrm>
            <a:off x="1064724" y="3679575"/>
            <a:ext cx="22815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/>
          <p:nvPr/>
        </p:nvSpPr>
        <p:spPr>
          <a:xfrm>
            <a:off x="3777074" y="3768350"/>
            <a:ext cx="22815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3777074" y="3465650"/>
            <a:ext cx="22461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16" hasCustomPrompt="1"/>
          </p:nvPr>
        </p:nvSpPr>
        <p:spPr>
          <a:xfrm>
            <a:off x="3426650" y="2950925"/>
            <a:ext cx="7968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7"/>
          </p:nvPr>
        </p:nvSpPr>
        <p:spPr>
          <a:xfrm>
            <a:off x="3426649" y="3982275"/>
            <a:ext cx="2281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18"/>
          </p:nvPr>
        </p:nvSpPr>
        <p:spPr>
          <a:xfrm>
            <a:off x="3426649" y="3679575"/>
            <a:ext cx="22815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6148199" y="3768350"/>
            <a:ext cx="22815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6148199" y="3465650"/>
            <a:ext cx="22461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19" hasCustomPrompt="1"/>
          </p:nvPr>
        </p:nvSpPr>
        <p:spPr>
          <a:xfrm>
            <a:off x="5797775" y="2950925"/>
            <a:ext cx="7968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20"/>
          </p:nvPr>
        </p:nvSpPr>
        <p:spPr>
          <a:xfrm>
            <a:off x="5797774" y="3982275"/>
            <a:ext cx="2281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21"/>
          </p:nvPr>
        </p:nvSpPr>
        <p:spPr>
          <a:xfrm>
            <a:off x="5797774" y="3679575"/>
            <a:ext cx="22815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2" name="Google Shape;102;p15"/>
          <p:cNvSpPr txBox="1"/>
          <p:nvPr/>
        </p:nvSpPr>
        <p:spPr>
          <a:xfrm>
            <a:off x="2050125" y="1727400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2050125" y="1424700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2050125" y="2809750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2050125" y="2507050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2050125" y="3892100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2050125" y="3589400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1661313" y="1603650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/>
          </p:nvPr>
        </p:nvSpPr>
        <p:spPr>
          <a:xfrm>
            <a:off x="1661313" y="1300950"/>
            <a:ext cx="25560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ubTitle" idx="3"/>
          </p:nvPr>
        </p:nvSpPr>
        <p:spPr>
          <a:xfrm>
            <a:off x="1661313" y="2686000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idx="4"/>
          </p:nvPr>
        </p:nvSpPr>
        <p:spPr>
          <a:xfrm>
            <a:off x="1661313" y="2383300"/>
            <a:ext cx="25560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5"/>
          </p:nvPr>
        </p:nvSpPr>
        <p:spPr>
          <a:xfrm>
            <a:off x="1661313" y="3768350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6"/>
          </p:nvPr>
        </p:nvSpPr>
        <p:spPr>
          <a:xfrm>
            <a:off x="1661313" y="3465650"/>
            <a:ext cx="25560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4219675" y="1317875"/>
            <a:ext cx="12582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5548625" y="1727400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548625" y="1424700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4219675" y="2400225"/>
            <a:ext cx="12582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5548625" y="2809750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5548625" y="2507050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4219675" y="3482575"/>
            <a:ext cx="12582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5548625" y="3892100"/>
            <a:ext cx="32676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5548625" y="3589400"/>
            <a:ext cx="3216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Unica One"/>
              <a:ea typeface="Unica One"/>
              <a:cs typeface="Unica One"/>
              <a:sym typeface="Unica One"/>
            </a:endParaRP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7"/>
          </p:nvPr>
        </p:nvSpPr>
        <p:spPr>
          <a:xfrm>
            <a:off x="4886138" y="1603650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title" idx="8"/>
          </p:nvPr>
        </p:nvSpPr>
        <p:spPr>
          <a:xfrm>
            <a:off x="4886138" y="1300950"/>
            <a:ext cx="25965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9"/>
          </p:nvPr>
        </p:nvSpPr>
        <p:spPr>
          <a:xfrm>
            <a:off x="4886138" y="2686000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3"/>
          </p:nvPr>
        </p:nvSpPr>
        <p:spPr>
          <a:xfrm>
            <a:off x="4886138" y="2383300"/>
            <a:ext cx="25560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14"/>
          </p:nvPr>
        </p:nvSpPr>
        <p:spPr>
          <a:xfrm>
            <a:off x="4886138" y="3768350"/>
            <a:ext cx="25965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5"/>
          </p:nvPr>
        </p:nvSpPr>
        <p:spPr>
          <a:xfrm>
            <a:off x="4886138" y="3465650"/>
            <a:ext cx="25560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4368600" y="2471050"/>
            <a:ext cx="4061100" cy="5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 idx="2" hasCustomPrompt="1"/>
          </p:nvPr>
        </p:nvSpPr>
        <p:spPr>
          <a:xfrm>
            <a:off x="5927700" y="1257388"/>
            <a:ext cx="25020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5444400" y="3250975"/>
            <a:ext cx="29853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APTION_ONLY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7"/>
          <p:cNvGrpSpPr/>
          <p:nvPr/>
        </p:nvGrpSpPr>
        <p:grpSpPr>
          <a:xfrm>
            <a:off x="4873924" y="1135086"/>
            <a:ext cx="5303304" cy="4769467"/>
            <a:chOff x="4873924" y="1135086"/>
            <a:chExt cx="5303304" cy="4769467"/>
          </a:xfrm>
        </p:grpSpPr>
        <p:pic>
          <p:nvPicPr>
            <p:cNvPr id="135" name="Google Shape;135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299671">
              <a:off x="7201025" y="3696342"/>
              <a:ext cx="253792" cy="253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299671">
              <a:off x="6802937" y="3988865"/>
              <a:ext cx="253792" cy="253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299646" flipH="1">
              <a:off x="6207624" y="3270603"/>
              <a:ext cx="529615" cy="529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299666" flipH="1">
              <a:off x="8847011" y="4644320"/>
              <a:ext cx="354933" cy="354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299648" flipH="1">
              <a:off x="7978988" y="3637933"/>
              <a:ext cx="370653" cy="370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299653" flipH="1">
              <a:off x="6384663" y="2795210"/>
              <a:ext cx="628940" cy="628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092872">
              <a:off x="7020937" y="2768181"/>
              <a:ext cx="3231406" cy="280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843532">
              <a:off x="5804728" y="1287311"/>
              <a:ext cx="1166091" cy="2055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7"/>
            <p:cNvSpPr/>
            <p:nvPr/>
          </p:nvSpPr>
          <p:spPr>
            <a:xfrm rot="500678">
              <a:off x="6786388" y="4556359"/>
              <a:ext cx="398259" cy="194380"/>
            </a:xfrm>
            <a:custGeom>
              <a:avLst/>
              <a:gdLst/>
              <a:ahLst/>
              <a:cxnLst/>
              <a:rect l="l" t="t" r="r" b="b"/>
              <a:pathLst>
                <a:path w="156211" h="60723" extrusionOk="0">
                  <a:moveTo>
                    <a:pt x="1" y="1"/>
                  </a:moveTo>
                  <a:lnTo>
                    <a:pt x="1" y="60723"/>
                  </a:lnTo>
                  <a:cubicBezTo>
                    <a:pt x="23218" y="48102"/>
                    <a:pt x="49816" y="40935"/>
                    <a:pt x="78106" y="40935"/>
                  </a:cubicBezTo>
                  <a:cubicBezTo>
                    <a:pt x="106383" y="40935"/>
                    <a:pt x="132994" y="48102"/>
                    <a:pt x="156211" y="60723"/>
                  </a:cubicBezTo>
                  <a:lnTo>
                    <a:pt x="156211" y="1"/>
                  </a:lnTo>
                  <a:cubicBezTo>
                    <a:pt x="132994" y="12610"/>
                    <a:pt x="106383" y="19777"/>
                    <a:pt x="78106" y="19777"/>
                  </a:cubicBezTo>
                  <a:cubicBezTo>
                    <a:pt x="49816" y="19777"/>
                    <a:pt x="23218" y="126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 rot="8499087">
              <a:off x="5743610" y="4847491"/>
              <a:ext cx="617473" cy="194436"/>
            </a:xfrm>
            <a:custGeom>
              <a:avLst/>
              <a:gdLst/>
              <a:ahLst/>
              <a:cxnLst/>
              <a:rect l="l" t="t" r="r" b="b"/>
              <a:pathLst>
                <a:path w="156211" h="60723" extrusionOk="0">
                  <a:moveTo>
                    <a:pt x="1" y="1"/>
                  </a:moveTo>
                  <a:lnTo>
                    <a:pt x="1" y="60723"/>
                  </a:lnTo>
                  <a:cubicBezTo>
                    <a:pt x="23218" y="48102"/>
                    <a:pt x="49816" y="40935"/>
                    <a:pt x="78106" y="40935"/>
                  </a:cubicBezTo>
                  <a:cubicBezTo>
                    <a:pt x="106383" y="40935"/>
                    <a:pt x="132994" y="48102"/>
                    <a:pt x="156211" y="60723"/>
                  </a:cubicBezTo>
                  <a:lnTo>
                    <a:pt x="156211" y="1"/>
                  </a:lnTo>
                  <a:cubicBezTo>
                    <a:pt x="132994" y="12610"/>
                    <a:pt x="106383" y="19777"/>
                    <a:pt x="78106" y="19777"/>
                  </a:cubicBezTo>
                  <a:cubicBezTo>
                    <a:pt x="49816" y="19777"/>
                    <a:pt x="23218" y="126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 rot="3889878">
              <a:off x="5069245" y="4671658"/>
              <a:ext cx="587694" cy="194427"/>
            </a:xfrm>
            <a:custGeom>
              <a:avLst/>
              <a:gdLst/>
              <a:ahLst/>
              <a:cxnLst/>
              <a:rect l="l" t="t" r="r" b="b"/>
              <a:pathLst>
                <a:path w="156211" h="60723" extrusionOk="0">
                  <a:moveTo>
                    <a:pt x="1" y="1"/>
                  </a:moveTo>
                  <a:lnTo>
                    <a:pt x="1" y="60723"/>
                  </a:lnTo>
                  <a:cubicBezTo>
                    <a:pt x="23218" y="48102"/>
                    <a:pt x="49816" y="40935"/>
                    <a:pt x="78106" y="40935"/>
                  </a:cubicBezTo>
                  <a:cubicBezTo>
                    <a:pt x="106383" y="40935"/>
                    <a:pt x="132994" y="48102"/>
                    <a:pt x="156211" y="60723"/>
                  </a:cubicBezTo>
                  <a:lnTo>
                    <a:pt x="156211" y="1"/>
                  </a:lnTo>
                  <a:cubicBezTo>
                    <a:pt x="132994" y="12610"/>
                    <a:pt x="106383" y="19777"/>
                    <a:pt x="78106" y="19777"/>
                  </a:cubicBezTo>
                  <a:cubicBezTo>
                    <a:pt x="49816" y="19777"/>
                    <a:pt x="23218" y="126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 rot="9564493">
              <a:off x="5357435" y="4142757"/>
              <a:ext cx="219854" cy="77450"/>
            </a:xfrm>
            <a:custGeom>
              <a:avLst/>
              <a:gdLst/>
              <a:ahLst/>
              <a:cxnLst/>
              <a:rect l="l" t="t" r="r" b="b"/>
              <a:pathLst>
                <a:path w="156211" h="60723" extrusionOk="0">
                  <a:moveTo>
                    <a:pt x="1" y="1"/>
                  </a:moveTo>
                  <a:lnTo>
                    <a:pt x="1" y="60723"/>
                  </a:lnTo>
                  <a:cubicBezTo>
                    <a:pt x="23218" y="48102"/>
                    <a:pt x="49816" y="40935"/>
                    <a:pt x="78106" y="40935"/>
                  </a:cubicBezTo>
                  <a:cubicBezTo>
                    <a:pt x="106383" y="40935"/>
                    <a:pt x="132994" y="48102"/>
                    <a:pt x="156211" y="60723"/>
                  </a:cubicBezTo>
                  <a:lnTo>
                    <a:pt x="156211" y="1"/>
                  </a:lnTo>
                  <a:cubicBezTo>
                    <a:pt x="132994" y="12610"/>
                    <a:pt x="106383" y="19777"/>
                    <a:pt x="78106" y="19777"/>
                  </a:cubicBezTo>
                  <a:cubicBezTo>
                    <a:pt x="49816" y="19777"/>
                    <a:pt x="23218" y="126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7" name="Google Shape;147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856888" y="4078436"/>
              <a:ext cx="1381687" cy="1198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9000000">
              <a:off x="6139447" y="3392308"/>
              <a:ext cx="975559" cy="171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33545" y="4868145"/>
              <a:ext cx="577008" cy="577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73924" y="4041757"/>
              <a:ext cx="526294" cy="526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93372" y="2562537"/>
              <a:ext cx="648574" cy="648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47246" y="3987073"/>
              <a:ext cx="257399" cy="257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49468" y="4858045"/>
              <a:ext cx="173249" cy="1732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17"/>
          <p:cNvSpPr txBox="1">
            <a:spLocks noGrp="1"/>
          </p:cNvSpPr>
          <p:nvPr>
            <p:ph type="body" idx="1"/>
          </p:nvPr>
        </p:nvSpPr>
        <p:spPr>
          <a:xfrm>
            <a:off x="2585400" y="2167200"/>
            <a:ext cx="3973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Unica One"/>
                <a:ea typeface="Unica One"/>
                <a:cs typeface="Unica One"/>
                <a:sym typeface="Unica One"/>
              </a:defRPr>
            </a:lvl1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title" hasCustomPrompt="1"/>
          </p:nvPr>
        </p:nvSpPr>
        <p:spPr>
          <a:xfrm>
            <a:off x="3321000" y="1087513"/>
            <a:ext cx="25020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56" name="Google Shape;156;p17"/>
          <p:cNvSpPr txBox="1">
            <a:spLocks noGrp="1"/>
          </p:cNvSpPr>
          <p:nvPr>
            <p:ph type="subTitle" idx="2"/>
          </p:nvPr>
        </p:nvSpPr>
        <p:spPr>
          <a:xfrm>
            <a:off x="3079350" y="3449175"/>
            <a:ext cx="29853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>
            <a:spLocks noGrp="1"/>
          </p:cNvSpPr>
          <p:nvPr>
            <p:ph type="body" idx="1"/>
          </p:nvPr>
        </p:nvSpPr>
        <p:spPr>
          <a:xfrm>
            <a:off x="714300" y="1944150"/>
            <a:ext cx="39732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4700">
                <a:latin typeface="Unica One"/>
                <a:ea typeface="Unica One"/>
                <a:cs typeface="Unica One"/>
                <a:sym typeface="Unica One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5000">
                <a:latin typeface="Unica One"/>
                <a:ea typeface="Unica One"/>
                <a:cs typeface="Unica One"/>
                <a:sym typeface="Unica One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5000">
                <a:latin typeface="Unica One"/>
                <a:ea typeface="Unica One"/>
                <a:cs typeface="Unica One"/>
                <a:sym typeface="Unica One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5000">
                <a:latin typeface="Unica One"/>
                <a:ea typeface="Unica One"/>
                <a:cs typeface="Unica One"/>
                <a:sym typeface="Unica One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5000">
                <a:latin typeface="Unica One"/>
                <a:ea typeface="Unica One"/>
                <a:cs typeface="Unica One"/>
                <a:sym typeface="Unica One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5000">
                <a:latin typeface="Unica One"/>
                <a:ea typeface="Unica One"/>
                <a:cs typeface="Unica One"/>
                <a:sym typeface="Unica One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5000">
                <a:latin typeface="Unica One"/>
                <a:ea typeface="Unica One"/>
                <a:cs typeface="Unica One"/>
                <a:sym typeface="Unica One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5000">
                <a:latin typeface="Unica One"/>
                <a:ea typeface="Unica One"/>
                <a:cs typeface="Unica One"/>
                <a:sym typeface="Unica One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5000"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title" hasCustomPrompt="1"/>
          </p:nvPr>
        </p:nvSpPr>
        <p:spPr>
          <a:xfrm>
            <a:off x="714300" y="549588"/>
            <a:ext cx="25020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2"/>
          </p:nvPr>
        </p:nvSpPr>
        <p:spPr>
          <a:xfrm>
            <a:off x="714300" y="3383100"/>
            <a:ext cx="29853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 txBox="1">
            <a:spLocks noGrp="1"/>
          </p:cNvSpPr>
          <p:nvPr>
            <p:ph type="title" hasCustomPrompt="1"/>
          </p:nvPr>
        </p:nvSpPr>
        <p:spPr>
          <a:xfrm>
            <a:off x="1893894" y="2470925"/>
            <a:ext cx="5356200" cy="13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63" name="Google Shape;163;p19"/>
          <p:cNvSpPr txBox="1">
            <a:spLocks noGrp="1"/>
          </p:cNvSpPr>
          <p:nvPr>
            <p:ph type="subTitle" idx="1"/>
          </p:nvPr>
        </p:nvSpPr>
        <p:spPr>
          <a:xfrm>
            <a:off x="2495550" y="1179025"/>
            <a:ext cx="4152900" cy="9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APTION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 hasCustomPrompt="1"/>
          </p:nvPr>
        </p:nvSpPr>
        <p:spPr>
          <a:xfrm>
            <a:off x="1893900" y="2488000"/>
            <a:ext cx="5356200" cy="13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1"/>
          </p:nvPr>
        </p:nvSpPr>
        <p:spPr>
          <a:xfrm>
            <a:off x="980938" y="1367550"/>
            <a:ext cx="32379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4925155" y="1367550"/>
            <a:ext cx="32379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1483500" y="3293725"/>
            <a:ext cx="61770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2"/>
          <p:cNvGrpSpPr/>
          <p:nvPr/>
        </p:nvGrpSpPr>
        <p:grpSpPr>
          <a:xfrm>
            <a:off x="4873924" y="1135086"/>
            <a:ext cx="5303304" cy="4769467"/>
            <a:chOff x="4873924" y="1135086"/>
            <a:chExt cx="5303304" cy="4769467"/>
          </a:xfrm>
        </p:grpSpPr>
        <p:pic>
          <p:nvPicPr>
            <p:cNvPr id="172" name="Google Shape;172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299671">
              <a:off x="7201025" y="3696342"/>
              <a:ext cx="253792" cy="253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299671">
              <a:off x="6802937" y="3988865"/>
              <a:ext cx="253792" cy="253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299646" flipH="1">
              <a:off x="6207624" y="3270603"/>
              <a:ext cx="529615" cy="529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299666" flipH="1">
              <a:off x="8847011" y="4644320"/>
              <a:ext cx="354933" cy="354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299648" flipH="1">
              <a:off x="7978988" y="3637933"/>
              <a:ext cx="370653" cy="370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299653" flipH="1">
              <a:off x="6384663" y="2795210"/>
              <a:ext cx="628940" cy="628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092872">
              <a:off x="7020937" y="2768181"/>
              <a:ext cx="3231406" cy="280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843532">
              <a:off x="5804728" y="1287311"/>
              <a:ext cx="1166091" cy="2055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22"/>
            <p:cNvSpPr/>
            <p:nvPr/>
          </p:nvSpPr>
          <p:spPr>
            <a:xfrm rot="500678">
              <a:off x="6786388" y="4556359"/>
              <a:ext cx="398259" cy="194380"/>
            </a:xfrm>
            <a:custGeom>
              <a:avLst/>
              <a:gdLst/>
              <a:ahLst/>
              <a:cxnLst/>
              <a:rect l="l" t="t" r="r" b="b"/>
              <a:pathLst>
                <a:path w="156211" h="60723" extrusionOk="0">
                  <a:moveTo>
                    <a:pt x="1" y="1"/>
                  </a:moveTo>
                  <a:lnTo>
                    <a:pt x="1" y="60723"/>
                  </a:lnTo>
                  <a:cubicBezTo>
                    <a:pt x="23218" y="48102"/>
                    <a:pt x="49816" y="40935"/>
                    <a:pt x="78106" y="40935"/>
                  </a:cubicBezTo>
                  <a:cubicBezTo>
                    <a:pt x="106383" y="40935"/>
                    <a:pt x="132994" y="48102"/>
                    <a:pt x="156211" y="60723"/>
                  </a:cubicBezTo>
                  <a:lnTo>
                    <a:pt x="156211" y="1"/>
                  </a:lnTo>
                  <a:cubicBezTo>
                    <a:pt x="132994" y="12610"/>
                    <a:pt x="106383" y="19777"/>
                    <a:pt x="78106" y="19777"/>
                  </a:cubicBezTo>
                  <a:cubicBezTo>
                    <a:pt x="49816" y="19777"/>
                    <a:pt x="23218" y="126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2"/>
            <p:cNvSpPr/>
            <p:nvPr/>
          </p:nvSpPr>
          <p:spPr>
            <a:xfrm rot="8499087">
              <a:off x="5743610" y="4847491"/>
              <a:ext cx="617473" cy="194436"/>
            </a:xfrm>
            <a:custGeom>
              <a:avLst/>
              <a:gdLst/>
              <a:ahLst/>
              <a:cxnLst/>
              <a:rect l="l" t="t" r="r" b="b"/>
              <a:pathLst>
                <a:path w="156211" h="60723" extrusionOk="0">
                  <a:moveTo>
                    <a:pt x="1" y="1"/>
                  </a:moveTo>
                  <a:lnTo>
                    <a:pt x="1" y="60723"/>
                  </a:lnTo>
                  <a:cubicBezTo>
                    <a:pt x="23218" y="48102"/>
                    <a:pt x="49816" y="40935"/>
                    <a:pt x="78106" y="40935"/>
                  </a:cubicBezTo>
                  <a:cubicBezTo>
                    <a:pt x="106383" y="40935"/>
                    <a:pt x="132994" y="48102"/>
                    <a:pt x="156211" y="60723"/>
                  </a:cubicBezTo>
                  <a:lnTo>
                    <a:pt x="156211" y="1"/>
                  </a:lnTo>
                  <a:cubicBezTo>
                    <a:pt x="132994" y="12610"/>
                    <a:pt x="106383" y="19777"/>
                    <a:pt x="78106" y="19777"/>
                  </a:cubicBezTo>
                  <a:cubicBezTo>
                    <a:pt x="49816" y="19777"/>
                    <a:pt x="23218" y="126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2"/>
            <p:cNvSpPr/>
            <p:nvPr/>
          </p:nvSpPr>
          <p:spPr>
            <a:xfrm rot="3889878">
              <a:off x="5069245" y="4671658"/>
              <a:ext cx="587694" cy="194427"/>
            </a:xfrm>
            <a:custGeom>
              <a:avLst/>
              <a:gdLst/>
              <a:ahLst/>
              <a:cxnLst/>
              <a:rect l="l" t="t" r="r" b="b"/>
              <a:pathLst>
                <a:path w="156211" h="60723" extrusionOk="0">
                  <a:moveTo>
                    <a:pt x="1" y="1"/>
                  </a:moveTo>
                  <a:lnTo>
                    <a:pt x="1" y="60723"/>
                  </a:lnTo>
                  <a:cubicBezTo>
                    <a:pt x="23218" y="48102"/>
                    <a:pt x="49816" y="40935"/>
                    <a:pt x="78106" y="40935"/>
                  </a:cubicBezTo>
                  <a:cubicBezTo>
                    <a:pt x="106383" y="40935"/>
                    <a:pt x="132994" y="48102"/>
                    <a:pt x="156211" y="60723"/>
                  </a:cubicBezTo>
                  <a:lnTo>
                    <a:pt x="156211" y="1"/>
                  </a:lnTo>
                  <a:cubicBezTo>
                    <a:pt x="132994" y="12610"/>
                    <a:pt x="106383" y="19777"/>
                    <a:pt x="78106" y="19777"/>
                  </a:cubicBezTo>
                  <a:cubicBezTo>
                    <a:pt x="49816" y="19777"/>
                    <a:pt x="23218" y="126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 rot="9564493">
              <a:off x="5357435" y="4142757"/>
              <a:ext cx="219854" cy="77450"/>
            </a:xfrm>
            <a:custGeom>
              <a:avLst/>
              <a:gdLst/>
              <a:ahLst/>
              <a:cxnLst/>
              <a:rect l="l" t="t" r="r" b="b"/>
              <a:pathLst>
                <a:path w="156211" h="60723" extrusionOk="0">
                  <a:moveTo>
                    <a:pt x="1" y="1"/>
                  </a:moveTo>
                  <a:lnTo>
                    <a:pt x="1" y="60723"/>
                  </a:lnTo>
                  <a:cubicBezTo>
                    <a:pt x="23218" y="48102"/>
                    <a:pt x="49816" y="40935"/>
                    <a:pt x="78106" y="40935"/>
                  </a:cubicBezTo>
                  <a:cubicBezTo>
                    <a:pt x="106383" y="40935"/>
                    <a:pt x="132994" y="48102"/>
                    <a:pt x="156211" y="60723"/>
                  </a:cubicBezTo>
                  <a:lnTo>
                    <a:pt x="156211" y="1"/>
                  </a:lnTo>
                  <a:cubicBezTo>
                    <a:pt x="132994" y="12610"/>
                    <a:pt x="106383" y="19777"/>
                    <a:pt x="78106" y="19777"/>
                  </a:cubicBezTo>
                  <a:cubicBezTo>
                    <a:pt x="49816" y="19777"/>
                    <a:pt x="23218" y="126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4" name="Google Shape;184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856888" y="4078436"/>
              <a:ext cx="1381687" cy="1198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9000000">
              <a:off x="6139447" y="3392308"/>
              <a:ext cx="975559" cy="171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33545" y="4868145"/>
              <a:ext cx="577008" cy="577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73924" y="4041757"/>
              <a:ext cx="526294" cy="526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93372" y="2562537"/>
              <a:ext cx="648574" cy="648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47246" y="3987073"/>
              <a:ext cx="257399" cy="257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49468" y="4858045"/>
              <a:ext cx="173249" cy="1732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2705100" y="2724550"/>
            <a:ext cx="57246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400">
                <a:latin typeface="Unica One"/>
                <a:ea typeface="Unica One"/>
                <a:cs typeface="Unica One"/>
                <a:sym typeface="Unic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409100" y="2471038"/>
            <a:ext cx="6325800" cy="5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321000" y="1478338"/>
            <a:ext cx="25020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409100" y="2977263"/>
            <a:ext cx="63258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title"/>
          </p:nvPr>
        </p:nvSpPr>
        <p:spPr>
          <a:xfrm>
            <a:off x="1160825" y="2004325"/>
            <a:ext cx="1746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subTitle" idx="1"/>
          </p:nvPr>
        </p:nvSpPr>
        <p:spPr>
          <a:xfrm>
            <a:off x="1160825" y="2531275"/>
            <a:ext cx="2210100" cy="15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title"/>
          </p:nvPr>
        </p:nvSpPr>
        <p:spPr>
          <a:xfrm>
            <a:off x="1598826" y="2488175"/>
            <a:ext cx="26496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3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1"/>
          </p:nvPr>
        </p:nvSpPr>
        <p:spPr>
          <a:xfrm>
            <a:off x="714300" y="3105050"/>
            <a:ext cx="3534300" cy="14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APTION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>
            <a:spLocks noGrp="1"/>
          </p:cNvSpPr>
          <p:nvPr>
            <p:ph type="body" idx="1"/>
          </p:nvPr>
        </p:nvSpPr>
        <p:spPr>
          <a:xfrm>
            <a:off x="2466000" y="1257600"/>
            <a:ext cx="4212000" cy="20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latin typeface="Unica One"/>
                <a:ea typeface="Unica One"/>
                <a:cs typeface="Unica One"/>
                <a:sym typeface="Unica One"/>
              </a:defRPr>
            </a:lvl1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2"/>
          </p:nvPr>
        </p:nvSpPr>
        <p:spPr>
          <a:xfrm>
            <a:off x="2781451" y="3624975"/>
            <a:ext cx="35811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title" idx="2"/>
          </p:nvPr>
        </p:nvSpPr>
        <p:spPr>
          <a:xfrm>
            <a:off x="1973300" y="1485200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type="subTitle" idx="1"/>
          </p:nvPr>
        </p:nvSpPr>
        <p:spPr>
          <a:xfrm>
            <a:off x="1973300" y="1908500"/>
            <a:ext cx="27741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title" idx="3"/>
          </p:nvPr>
        </p:nvSpPr>
        <p:spPr>
          <a:xfrm>
            <a:off x="5656300" y="1485200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26"/>
          <p:cNvSpPr txBox="1">
            <a:spLocks noGrp="1"/>
          </p:cNvSpPr>
          <p:nvPr>
            <p:ph type="subTitle" idx="4"/>
          </p:nvPr>
        </p:nvSpPr>
        <p:spPr>
          <a:xfrm>
            <a:off x="5656300" y="1908500"/>
            <a:ext cx="27741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07" name="Google Shape;207;p26"/>
          <p:cNvSpPr txBox="1">
            <a:spLocks noGrp="1"/>
          </p:cNvSpPr>
          <p:nvPr>
            <p:ph type="title" idx="5"/>
          </p:nvPr>
        </p:nvSpPr>
        <p:spPr>
          <a:xfrm>
            <a:off x="717000" y="3280775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08" name="Google Shape;208;p26"/>
          <p:cNvSpPr txBox="1">
            <a:spLocks noGrp="1"/>
          </p:cNvSpPr>
          <p:nvPr>
            <p:ph type="subTitle" idx="6"/>
          </p:nvPr>
        </p:nvSpPr>
        <p:spPr>
          <a:xfrm>
            <a:off x="717000" y="3704075"/>
            <a:ext cx="27741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09" name="Google Shape;209;p26"/>
          <p:cNvSpPr txBox="1">
            <a:spLocks noGrp="1"/>
          </p:cNvSpPr>
          <p:nvPr>
            <p:ph type="title" idx="7"/>
          </p:nvPr>
        </p:nvSpPr>
        <p:spPr>
          <a:xfrm>
            <a:off x="4400000" y="3280775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10" name="Google Shape;210;p26"/>
          <p:cNvSpPr txBox="1">
            <a:spLocks noGrp="1"/>
          </p:cNvSpPr>
          <p:nvPr>
            <p:ph type="subTitle" idx="8"/>
          </p:nvPr>
        </p:nvSpPr>
        <p:spPr>
          <a:xfrm>
            <a:off x="4400000" y="3704075"/>
            <a:ext cx="27741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title" idx="2"/>
          </p:nvPr>
        </p:nvSpPr>
        <p:spPr>
          <a:xfrm>
            <a:off x="1581700" y="1556925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1"/>
          </p:nvPr>
        </p:nvSpPr>
        <p:spPr>
          <a:xfrm>
            <a:off x="1581700" y="1895286"/>
            <a:ext cx="27741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title" idx="3"/>
          </p:nvPr>
        </p:nvSpPr>
        <p:spPr>
          <a:xfrm>
            <a:off x="5661075" y="1556925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4"/>
          </p:nvPr>
        </p:nvSpPr>
        <p:spPr>
          <a:xfrm>
            <a:off x="5661075" y="1895286"/>
            <a:ext cx="27741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title" idx="5"/>
          </p:nvPr>
        </p:nvSpPr>
        <p:spPr>
          <a:xfrm>
            <a:off x="1581700" y="3233575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6"/>
          </p:nvPr>
        </p:nvSpPr>
        <p:spPr>
          <a:xfrm>
            <a:off x="1581700" y="3571936"/>
            <a:ext cx="27741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title" idx="7"/>
          </p:nvPr>
        </p:nvSpPr>
        <p:spPr>
          <a:xfrm>
            <a:off x="5661075" y="3233575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8"/>
          </p:nvPr>
        </p:nvSpPr>
        <p:spPr>
          <a:xfrm>
            <a:off x="5661075" y="3571936"/>
            <a:ext cx="27741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title" idx="9" hasCustomPrompt="1"/>
          </p:nvPr>
        </p:nvSpPr>
        <p:spPr>
          <a:xfrm>
            <a:off x="708824" y="1452075"/>
            <a:ext cx="9012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 idx="13" hasCustomPrompt="1"/>
          </p:nvPr>
        </p:nvSpPr>
        <p:spPr>
          <a:xfrm>
            <a:off x="4788199" y="1452075"/>
            <a:ext cx="9012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3" name="Google Shape;223;p27"/>
          <p:cNvSpPr txBox="1">
            <a:spLocks noGrp="1"/>
          </p:cNvSpPr>
          <p:nvPr>
            <p:ph type="title" idx="14" hasCustomPrompt="1"/>
          </p:nvPr>
        </p:nvSpPr>
        <p:spPr>
          <a:xfrm>
            <a:off x="708824" y="3159200"/>
            <a:ext cx="9012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4" name="Google Shape;224;p27"/>
          <p:cNvSpPr txBox="1">
            <a:spLocks noGrp="1"/>
          </p:cNvSpPr>
          <p:nvPr>
            <p:ph type="title" idx="15" hasCustomPrompt="1"/>
          </p:nvPr>
        </p:nvSpPr>
        <p:spPr>
          <a:xfrm>
            <a:off x="4788199" y="3159200"/>
            <a:ext cx="9012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title" idx="2"/>
          </p:nvPr>
        </p:nvSpPr>
        <p:spPr>
          <a:xfrm>
            <a:off x="942450" y="1603500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ubTitle" idx="1"/>
          </p:nvPr>
        </p:nvSpPr>
        <p:spPr>
          <a:xfrm>
            <a:off x="942450" y="1950600"/>
            <a:ext cx="1957200" cy="15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title" idx="3"/>
          </p:nvPr>
        </p:nvSpPr>
        <p:spPr>
          <a:xfrm>
            <a:off x="3593400" y="1603500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subTitle" idx="4"/>
          </p:nvPr>
        </p:nvSpPr>
        <p:spPr>
          <a:xfrm>
            <a:off x="3593400" y="1950600"/>
            <a:ext cx="1957200" cy="15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title" idx="5"/>
          </p:nvPr>
        </p:nvSpPr>
        <p:spPr>
          <a:xfrm>
            <a:off x="6244350" y="1603500"/>
            <a:ext cx="19572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subTitle" idx="6"/>
          </p:nvPr>
        </p:nvSpPr>
        <p:spPr>
          <a:xfrm>
            <a:off x="6244350" y="1950600"/>
            <a:ext cx="1957200" cy="15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43" name="Google Shape;243;p30"/>
          <p:cNvSpPr txBox="1">
            <a:spLocks noGrp="1"/>
          </p:cNvSpPr>
          <p:nvPr>
            <p:ph type="title" idx="2"/>
          </p:nvPr>
        </p:nvSpPr>
        <p:spPr>
          <a:xfrm>
            <a:off x="1249700" y="1380900"/>
            <a:ext cx="34245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subTitle" idx="1"/>
          </p:nvPr>
        </p:nvSpPr>
        <p:spPr>
          <a:xfrm>
            <a:off x="1249700" y="1528797"/>
            <a:ext cx="3424500" cy="870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title" idx="3"/>
          </p:nvPr>
        </p:nvSpPr>
        <p:spPr>
          <a:xfrm>
            <a:off x="1249700" y="2483726"/>
            <a:ext cx="34245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subTitle" idx="4"/>
          </p:nvPr>
        </p:nvSpPr>
        <p:spPr>
          <a:xfrm>
            <a:off x="1249700" y="2631623"/>
            <a:ext cx="3424500" cy="870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title" idx="5"/>
          </p:nvPr>
        </p:nvSpPr>
        <p:spPr>
          <a:xfrm>
            <a:off x="1249700" y="3586552"/>
            <a:ext cx="34245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subTitle" idx="6"/>
          </p:nvPr>
        </p:nvSpPr>
        <p:spPr>
          <a:xfrm>
            <a:off x="1249700" y="3734449"/>
            <a:ext cx="3424500" cy="870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ONE_COLUMN_TEX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title" idx="2"/>
          </p:nvPr>
        </p:nvSpPr>
        <p:spPr>
          <a:xfrm>
            <a:off x="721175" y="3313850"/>
            <a:ext cx="22818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52" name="Google Shape;252;p31"/>
          <p:cNvSpPr txBox="1">
            <a:spLocks noGrp="1"/>
          </p:cNvSpPr>
          <p:nvPr>
            <p:ph type="subTitle" idx="1"/>
          </p:nvPr>
        </p:nvSpPr>
        <p:spPr>
          <a:xfrm>
            <a:off x="721175" y="3527425"/>
            <a:ext cx="22818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53" name="Google Shape;253;p31"/>
          <p:cNvSpPr txBox="1">
            <a:spLocks noGrp="1"/>
          </p:cNvSpPr>
          <p:nvPr>
            <p:ph type="title" idx="3"/>
          </p:nvPr>
        </p:nvSpPr>
        <p:spPr>
          <a:xfrm>
            <a:off x="3431069" y="3313850"/>
            <a:ext cx="22818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subTitle" idx="4"/>
          </p:nvPr>
        </p:nvSpPr>
        <p:spPr>
          <a:xfrm>
            <a:off x="3431071" y="3527425"/>
            <a:ext cx="22818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55" name="Google Shape;255;p31"/>
          <p:cNvSpPr txBox="1">
            <a:spLocks noGrp="1"/>
          </p:cNvSpPr>
          <p:nvPr>
            <p:ph type="title" idx="5"/>
          </p:nvPr>
        </p:nvSpPr>
        <p:spPr>
          <a:xfrm>
            <a:off x="6140972" y="3313850"/>
            <a:ext cx="22818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31"/>
          <p:cNvSpPr txBox="1">
            <a:spLocks noGrp="1"/>
          </p:cNvSpPr>
          <p:nvPr>
            <p:ph type="subTitle" idx="6"/>
          </p:nvPr>
        </p:nvSpPr>
        <p:spPr>
          <a:xfrm>
            <a:off x="6140975" y="3527425"/>
            <a:ext cx="22818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57" name="Google Shape;257;p31"/>
          <p:cNvSpPr txBox="1">
            <a:spLocks noGrp="1"/>
          </p:cNvSpPr>
          <p:nvPr>
            <p:ph type="title" idx="7" hasCustomPrompt="1"/>
          </p:nvPr>
        </p:nvSpPr>
        <p:spPr>
          <a:xfrm>
            <a:off x="1232975" y="1822800"/>
            <a:ext cx="1258200" cy="8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8" name="Google Shape;258;p31"/>
          <p:cNvSpPr txBox="1">
            <a:spLocks noGrp="1"/>
          </p:cNvSpPr>
          <p:nvPr>
            <p:ph type="title" idx="8" hasCustomPrompt="1"/>
          </p:nvPr>
        </p:nvSpPr>
        <p:spPr>
          <a:xfrm>
            <a:off x="3942869" y="1822800"/>
            <a:ext cx="1258200" cy="8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9" name="Google Shape;259;p31"/>
          <p:cNvSpPr txBox="1">
            <a:spLocks noGrp="1"/>
          </p:cNvSpPr>
          <p:nvPr>
            <p:ph type="title" idx="9" hasCustomPrompt="1"/>
          </p:nvPr>
        </p:nvSpPr>
        <p:spPr>
          <a:xfrm>
            <a:off x="6652772" y="1822800"/>
            <a:ext cx="1258200" cy="8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62" name="Google Shape;262;p32"/>
          <p:cNvSpPr txBox="1">
            <a:spLocks noGrp="1"/>
          </p:cNvSpPr>
          <p:nvPr>
            <p:ph type="title" idx="2"/>
          </p:nvPr>
        </p:nvSpPr>
        <p:spPr>
          <a:xfrm>
            <a:off x="1404500" y="3307975"/>
            <a:ext cx="17727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subTitle" idx="1"/>
          </p:nvPr>
        </p:nvSpPr>
        <p:spPr>
          <a:xfrm>
            <a:off x="1404500" y="3502675"/>
            <a:ext cx="17727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64" name="Google Shape;264;p32"/>
          <p:cNvSpPr txBox="1">
            <a:spLocks noGrp="1"/>
          </p:cNvSpPr>
          <p:nvPr>
            <p:ph type="title" idx="3"/>
          </p:nvPr>
        </p:nvSpPr>
        <p:spPr>
          <a:xfrm>
            <a:off x="3685617" y="3307975"/>
            <a:ext cx="17727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65" name="Google Shape;265;p32"/>
          <p:cNvSpPr txBox="1">
            <a:spLocks noGrp="1"/>
          </p:cNvSpPr>
          <p:nvPr>
            <p:ph type="subTitle" idx="4"/>
          </p:nvPr>
        </p:nvSpPr>
        <p:spPr>
          <a:xfrm>
            <a:off x="3685613" y="3502675"/>
            <a:ext cx="17727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66" name="Google Shape;266;p32"/>
          <p:cNvSpPr txBox="1">
            <a:spLocks noGrp="1"/>
          </p:cNvSpPr>
          <p:nvPr>
            <p:ph type="title" idx="5"/>
          </p:nvPr>
        </p:nvSpPr>
        <p:spPr>
          <a:xfrm>
            <a:off x="5966733" y="3307975"/>
            <a:ext cx="17727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67" name="Google Shape;267;p32"/>
          <p:cNvSpPr txBox="1">
            <a:spLocks noGrp="1"/>
          </p:cNvSpPr>
          <p:nvPr>
            <p:ph type="subTitle" idx="6"/>
          </p:nvPr>
        </p:nvSpPr>
        <p:spPr>
          <a:xfrm>
            <a:off x="5966738" y="3502675"/>
            <a:ext cx="17727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4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title" idx="2"/>
          </p:nvPr>
        </p:nvSpPr>
        <p:spPr>
          <a:xfrm>
            <a:off x="1107802" y="4377675"/>
            <a:ext cx="33666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subTitle" idx="1"/>
          </p:nvPr>
        </p:nvSpPr>
        <p:spPr>
          <a:xfrm>
            <a:off x="919275" y="3533550"/>
            <a:ext cx="3529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72" name="Google Shape;272;p33"/>
          <p:cNvSpPr txBox="1">
            <a:spLocks noGrp="1"/>
          </p:cNvSpPr>
          <p:nvPr>
            <p:ph type="title" idx="3"/>
          </p:nvPr>
        </p:nvSpPr>
        <p:spPr>
          <a:xfrm>
            <a:off x="1107802" y="3182575"/>
            <a:ext cx="33666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73" name="Google Shape;273;p33"/>
          <p:cNvSpPr txBox="1">
            <a:spLocks noGrp="1"/>
          </p:cNvSpPr>
          <p:nvPr>
            <p:ph type="subTitle" idx="4"/>
          </p:nvPr>
        </p:nvSpPr>
        <p:spPr>
          <a:xfrm>
            <a:off x="919275" y="2338450"/>
            <a:ext cx="3529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74" name="Google Shape;274;p33"/>
          <p:cNvSpPr txBox="1">
            <a:spLocks noGrp="1"/>
          </p:cNvSpPr>
          <p:nvPr>
            <p:ph type="title" idx="5"/>
          </p:nvPr>
        </p:nvSpPr>
        <p:spPr>
          <a:xfrm>
            <a:off x="1107802" y="1987475"/>
            <a:ext cx="33666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75" name="Google Shape;275;p33"/>
          <p:cNvSpPr txBox="1">
            <a:spLocks noGrp="1"/>
          </p:cNvSpPr>
          <p:nvPr>
            <p:ph type="subTitle" idx="6"/>
          </p:nvPr>
        </p:nvSpPr>
        <p:spPr>
          <a:xfrm>
            <a:off x="919275" y="1143350"/>
            <a:ext cx="3529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1175" y="1152475"/>
            <a:ext cx="770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1034100" y="1951850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79" name="Google Shape;279;p34"/>
          <p:cNvSpPr txBox="1">
            <a:spLocks noGrp="1"/>
          </p:cNvSpPr>
          <p:nvPr>
            <p:ph type="subTitle" idx="1"/>
          </p:nvPr>
        </p:nvSpPr>
        <p:spPr>
          <a:xfrm>
            <a:off x="1034100" y="2146550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title" idx="3"/>
          </p:nvPr>
        </p:nvSpPr>
        <p:spPr>
          <a:xfrm>
            <a:off x="3523800" y="1951850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subTitle" idx="4"/>
          </p:nvPr>
        </p:nvSpPr>
        <p:spPr>
          <a:xfrm>
            <a:off x="3523795" y="2146550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title" idx="5"/>
          </p:nvPr>
        </p:nvSpPr>
        <p:spPr>
          <a:xfrm>
            <a:off x="6013499" y="1951850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subTitle" idx="6"/>
          </p:nvPr>
        </p:nvSpPr>
        <p:spPr>
          <a:xfrm>
            <a:off x="6013504" y="2146550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84" name="Google Shape;284;p34"/>
          <p:cNvSpPr txBox="1">
            <a:spLocks noGrp="1"/>
          </p:cNvSpPr>
          <p:nvPr>
            <p:ph type="title" idx="7"/>
          </p:nvPr>
        </p:nvSpPr>
        <p:spPr>
          <a:xfrm>
            <a:off x="1034100" y="370017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subTitle" idx="8"/>
          </p:nvPr>
        </p:nvSpPr>
        <p:spPr>
          <a:xfrm>
            <a:off x="1034100" y="3894875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86" name="Google Shape;286;p34"/>
          <p:cNvSpPr txBox="1">
            <a:spLocks noGrp="1"/>
          </p:cNvSpPr>
          <p:nvPr>
            <p:ph type="title" idx="9"/>
          </p:nvPr>
        </p:nvSpPr>
        <p:spPr>
          <a:xfrm>
            <a:off x="3523800" y="370017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87" name="Google Shape;287;p34"/>
          <p:cNvSpPr txBox="1">
            <a:spLocks noGrp="1"/>
          </p:cNvSpPr>
          <p:nvPr>
            <p:ph type="subTitle" idx="13"/>
          </p:nvPr>
        </p:nvSpPr>
        <p:spPr>
          <a:xfrm>
            <a:off x="3523795" y="3894875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88" name="Google Shape;288;p34"/>
          <p:cNvSpPr txBox="1">
            <a:spLocks noGrp="1"/>
          </p:cNvSpPr>
          <p:nvPr>
            <p:ph type="title" idx="14"/>
          </p:nvPr>
        </p:nvSpPr>
        <p:spPr>
          <a:xfrm>
            <a:off x="6013499" y="370017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89" name="Google Shape;289;p34"/>
          <p:cNvSpPr txBox="1">
            <a:spLocks noGrp="1"/>
          </p:cNvSpPr>
          <p:nvPr>
            <p:ph type="subTitle" idx="15"/>
          </p:nvPr>
        </p:nvSpPr>
        <p:spPr>
          <a:xfrm>
            <a:off x="6013504" y="3894875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6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721175" y="258837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92" name="Google Shape;292;p35"/>
          <p:cNvSpPr txBox="1">
            <a:spLocks noGrp="1"/>
          </p:cNvSpPr>
          <p:nvPr>
            <p:ph type="subTitle" idx="1"/>
          </p:nvPr>
        </p:nvSpPr>
        <p:spPr>
          <a:xfrm>
            <a:off x="721175" y="2867718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93" name="Google Shape;293;p35"/>
          <p:cNvSpPr txBox="1">
            <a:spLocks noGrp="1"/>
          </p:cNvSpPr>
          <p:nvPr>
            <p:ph type="title" idx="2"/>
          </p:nvPr>
        </p:nvSpPr>
        <p:spPr>
          <a:xfrm>
            <a:off x="721175" y="381722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3"/>
          </p:nvPr>
        </p:nvSpPr>
        <p:spPr>
          <a:xfrm>
            <a:off x="721175" y="4096568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95" name="Google Shape;295;p35"/>
          <p:cNvSpPr txBox="1">
            <a:spLocks noGrp="1"/>
          </p:cNvSpPr>
          <p:nvPr>
            <p:ph type="title" idx="4"/>
          </p:nvPr>
        </p:nvSpPr>
        <p:spPr>
          <a:xfrm>
            <a:off x="721175" y="135952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96" name="Google Shape;296;p35"/>
          <p:cNvSpPr txBox="1">
            <a:spLocks noGrp="1"/>
          </p:cNvSpPr>
          <p:nvPr>
            <p:ph type="subTitle" idx="5"/>
          </p:nvPr>
        </p:nvSpPr>
        <p:spPr>
          <a:xfrm>
            <a:off x="721175" y="1638868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97" name="Google Shape;297;p35"/>
          <p:cNvSpPr txBox="1">
            <a:spLocks noGrp="1"/>
          </p:cNvSpPr>
          <p:nvPr>
            <p:ph type="title" idx="6"/>
          </p:nvPr>
        </p:nvSpPr>
        <p:spPr>
          <a:xfrm>
            <a:off x="6333300" y="258837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98" name="Google Shape;298;p35"/>
          <p:cNvSpPr txBox="1">
            <a:spLocks noGrp="1"/>
          </p:cNvSpPr>
          <p:nvPr>
            <p:ph type="subTitle" idx="7"/>
          </p:nvPr>
        </p:nvSpPr>
        <p:spPr>
          <a:xfrm>
            <a:off x="6333300" y="2867718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99" name="Google Shape;299;p35"/>
          <p:cNvSpPr txBox="1">
            <a:spLocks noGrp="1"/>
          </p:cNvSpPr>
          <p:nvPr>
            <p:ph type="title" idx="8"/>
          </p:nvPr>
        </p:nvSpPr>
        <p:spPr>
          <a:xfrm>
            <a:off x="6333300" y="381722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00" name="Google Shape;300;p35"/>
          <p:cNvSpPr txBox="1">
            <a:spLocks noGrp="1"/>
          </p:cNvSpPr>
          <p:nvPr>
            <p:ph type="subTitle" idx="9"/>
          </p:nvPr>
        </p:nvSpPr>
        <p:spPr>
          <a:xfrm>
            <a:off x="6333300" y="4096568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title" idx="13"/>
          </p:nvPr>
        </p:nvSpPr>
        <p:spPr>
          <a:xfrm>
            <a:off x="6333300" y="1359525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02" name="Google Shape;302;p35"/>
          <p:cNvSpPr txBox="1">
            <a:spLocks noGrp="1"/>
          </p:cNvSpPr>
          <p:nvPr>
            <p:ph type="subTitle" idx="14"/>
          </p:nvPr>
        </p:nvSpPr>
        <p:spPr>
          <a:xfrm>
            <a:off x="6333300" y="1638868"/>
            <a:ext cx="20964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03" name="Google Shape;303;p35"/>
          <p:cNvSpPr txBox="1">
            <a:spLocks noGrp="1"/>
          </p:cNvSpPr>
          <p:nvPr>
            <p:ph type="title" idx="15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6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06" name="Google Shape;306;p36"/>
          <p:cNvSpPr txBox="1">
            <a:spLocks noGrp="1"/>
          </p:cNvSpPr>
          <p:nvPr>
            <p:ph type="title" idx="2"/>
          </p:nvPr>
        </p:nvSpPr>
        <p:spPr>
          <a:xfrm>
            <a:off x="721175" y="1683500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subTitle" idx="1"/>
          </p:nvPr>
        </p:nvSpPr>
        <p:spPr>
          <a:xfrm>
            <a:off x="721175" y="1962854"/>
            <a:ext cx="2096400" cy="8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title" idx="3"/>
          </p:nvPr>
        </p:nvSpPr>
        <p:spPr>
          <a:xfrm>
            <a:off x="721175" y="3598150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09" name="Google Shape;309;p36"/>
          <p:cNvSpPr txBox="1">
            <a:spLocks noGrp="1"/>
          </p:cNvSpPr>
          <p:nvPr>
            <p:ph type="subTitle" idx="4"/>
          </p:nvPr>
        </p:nvSpPr>
        <p:spPr>
          <a:xfrm>
            <a:off x="721175" y="3877504"/>
            <a:ext cx="2096400" cy="8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10" name="Google Shape;310;p36"/>
          <p:cNvSpPr txBox="1">
            <a:spLocks noGrp="1"/>
          </p:cNvSpPr>
          <p:nvPr>
            <p:ph type="title" idx="5"/>
          </p:nvPr>
        </p:nvSpPr>
        <p:spPr>
          <a:xfrm>
            <a:off x="6333300" y="1683500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subTitle" idx="6"/>
          </p:nvPr>
        </p:nvSpPr>
        <p:spPr>
          <a:xfrm>
            <a:off x="6333300" y="1962854"/>
            <a:ext cx="2096400" cy="8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12" name="Google Shape;312;p36"/>
          <p:cNvSpPr txBox="1">
            <a:spLocks noGrp="1"/>
          </p:cNvSpPr>
          <p:nvPr>
            <p:ph type="title" idx="7"/>
          </p:nvPr>
        </p:nvSpPr>
        <p:spPr>
          <a:xfrm>
            <a:off x="6333300" y="3598150"/>
            <a:ext cx="20964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13" name="Google Shape;313;p36"/>
          <p:cNvSpPr txBox="1">
            <a:spLocks noGrp="1"/>
          </p:cNvSpPr>
          <p:nvPr>
            <p:ph type="subTitle" idx="8"/>
          </p:nvPr>
        </p:nvSpPr>
        <p:spPr>
          <a:xfrm>
            <a:off x="6333300" y="3877504"/>
            <a:ext cx="2096400" cy="8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6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30" name="Google Shape;330;p38"/>
          <p:cNvSpPr txBox="1">
            <a:spLocks noGrp="1"/>
          </p:cNvSpPr>
          <p:nvPr>
            <p:ph type="title" idx="2"/>
          </p:nvPr>
        </p:nvSpPr>
        <p:spPr>
          <a:xfrm>
            <a:off x="5481300" y="2099862"/>
            <a:ext cx="17727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ubTitle" idx="1"/>
          </p:nvPr>
        </p:nvSpPr>
        <p:spPr>
          <a:xfrm>
            <a:off x="1810075" y="1582925"/>
            <a:ext cx="33936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title" idx="3"/>
          </p:nvPr>
        </p:nvSpPr>
        <p:spPr>
          <a:xfrm>
            <a:off x="5481300" y="3408037"/>
            <a:ext cx="17727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subTitle" idx="4"/>
          </p:nvPr>
        </p:nvSpPr>
        <p:spPr>
          <a:xfrm>
            <a:off x="1810075" y="2891100"/>
            <a:ext cx="33936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 txBox="1">
            <a:spLocks noGrp="1"/>
          </p:cNvSpPr>
          <p:nvPr>
            <p:ph type="subTitle" idx="1"/>
          </p:nvPr>
        </p:nvSpPr>
        <p:spPr>
          <a:xfrm>
            <a:off x="1109938" y="1519525"/>
            <a:ext cx="3277800" cy="25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36" name="Google Shape;336;p39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37" name="Google Shape;337;p39"/>
          <p:cNvSpPr txBox="1">
            <a:spLocks noGrp="1"/>
          </p:cNvSpPr>
          <p:nvPr>
            <p:ph type="subTitle" idx="2"/>
          </p:nvPr>
        </p:nvSpPr>
        <p:spPr>
          <a:xfrm>
            <a:off x="4967638" y="1519525"/>
            <a:ext cx="3277800" cy="25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5_2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>
            <a:spLocks noGrp="1"/>
          </p:cNvSpPr>
          <p:nvPr>
            <p:ph type="subTitle" idx="1"/>
          </p:nvPr>
        </p:nvSpPr>
        <p:spPr>
          <a:xfrm>
            <a:off x="875100" y="1327475"/>
            <a:ext cx="3277800" cy="13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40" name="Google Shape;340;p40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41" name="Google Shape;341;p40"/>
          <p:cNvSpPr txBox="1">
            <a:spLocks noGrp="1"/>
          </p:cNvSpPr>
          <p:nvPr>
            <p:ph type="subTitle" idx="2"/>
          </p:nvPr>
        </p:nvSpPr>
        <p:spPr>
          <a:xfrm>
            <a:off x="875100" y="3113800"/>
            <a:ext cx="3277800" cy="13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 txBox="1">
            <a:spLocks noGrp="1"/>
          </p:cNvSpPr>
          <p:nvPr>
            <p:ph type="subTitle" idx="1"/>
          </p:nvPr>
        </p:nvSpPr>
        <p:spPr>
          <a:xfrm>
            <a:off x="714300" y="3105050"/>
            <a:ext cx="2649600" cy="14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44" name="Google Shape;344;p41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subTitle" idx="2"/>
          </p:nvPr>
        </p:nvSpPr>
        <p:spPr>
          <a:xfrm>
            <a:off x="4572000" y="3105050"/>
            <a:ext cx="2649600" cy="14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5_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2"/>
          <p:cNvSpPr txBox="1">
            <a:spLocks noGrp="1"/>
          </p:cNvSpPr>
          <p:nvPr>
            <p:ph type="title"/>
          </p:nvPr>
        </p:nvSpPr>
        <p:spPr>
          <a:xfrm>
            <a:off x="1826075" y="3409217"/>
            <a:ext cx="27459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48" name="Google Shape;348;p42"/>
          <p:cNvSpPr txBox="1">
            <a:spLocks noGrp="1"/>
          </p:cNvSpPr>
          <p:nvPr>
            <p:ph type="title" idx="2"/>
          </p:nvPr>
        </p:nvSpPr>
        <p:spPr>
          <a:xfrm>
            <a:off x="1826075" y="1524925"/>
            <a:ext cx="27459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49" name="Google Shape;349;p42"/>
          <p:cNvSpPr txBox="1">
            <a:spLocks noGrp="1"/>
          </p:cNvSpPr>
          <p:nvPr>
            <p:ph type="subTitle" idx="1"/>
          </p:nvPr>
        </p:nvSpPr>
        <p:spPr>
          <a:xfrm>
            <a:off x="1826075" y="1825071"/>
            <a:ext cx="27459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50" name="Google Shape;350;p42"/>
          <p:cNvSpPr txBox="1">
            <a:spLocks noGrp="1"/>
          </p:cNvSpPr>
          <p:nvPr>
            <p:ph type="title" idx="3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51" name="Google Shape;351;p42"/>
          <p:cNvSpPr txBox="1">
            <a:spLocks noGrp="1"/>
          </p:cNvSpPr>
          <p:nvPr>
            <p:ph type="title" idx="4" hasCustomPrompt="1"/>
          </p:nvPr>
        </p:nvSpPr>
        <p:spPr>
          <a:xfrm>
            <a:off x="721175" y="1401088"/>
            <a:ext cx="13830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52" name="Google Shape;352;p42"/>
          <p:cNvSpPr txBox="1">
            <a:spLocks noGrp="1"/>
          </p:cNvSpPr>
          <p:nvPr>
            <p:ph type="title" idx="5" hasCustomPrompt="1"/>
          </p:nvPr>
        </p:nvSpPr>
        <p:spPr>
          <a:xfrm>
            <a:off x="721175" y="3272800"/>
            <a:ext cx="13830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53" name="Google Shape;353;p42"/>
          <p:cNvSpPr txBox="1">
            <a:spLocks noGrp="1"/>
          </p:cNvSpPr>
          <p:nvPr>
            <p:ph type="subTitle" idx="6"/>
          </p:nvPr>
        </p:nvSpPr>
        <p:spPr>
          <a:xfrm>
            <a:off x="1826075" y="3709376"/>
            <a:ext cx="2745900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>
            <a:spLocks noGrp="1"/>
          </p:cNvSpPr>
          <p:nvPr>
            <p:ph type="title" hasCustomPrompt="1"/>
          </p:nvPr>
        </p:nvSpPr>
        <p:spPr>
          <a:xfrm>
            <a:off x="2131800" y="577913"/>
            <a:ext cx="48804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56" name="Google Shape;356;p43"/>
          <p:cNvSpPr txBox="1">
            <a:spLocks noGrp="1"/>
          </p:cNvSpPr>
          <p:nvPr>
            <p:ph type="subTitle" idx="1"/>
          </p:nvPr>
        </p:nvSpPr>
        <p:spPr>
          <a:xfrm>
            <a:off x="1643100" y="1331688"/>
            <a:ext cx="58578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3"/>
          <p:cNvSpPr txBox="1">
            <a:spLocks noGrp="1"/>
          </p:cNvSpPr>
          <p:nvPr>
            <p:ph type="title" idx="2" hasCustomPrompt="1"/>
          </p:nvPr>
        </p:nvSpPr>
        <p:spPr>
          <a:xfrm>
            <a:off x="2131800" y="2038463"/>
            <a:ext cx="48804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58" name="Google Shape;358;p43"/>
          <p:cNvSpPr txBox="1">
            <a:spLocks noGrp="1"/>
          </p:cNvSpPr>
          <p:nvPr>
            <p:ph type="subTitle" idx="3"/>
          </p:nvPr>
        </p:nvSpPr>
        <p:spPr>
          <a:xfrm>
            <a:off x="1643100" y="2792238"/>
            <a:ext cx="58578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3"/>
          <p:cNvSpPr txBox="1">
            <a:spLocks noGrp="1"/>
          </p:cNvSpPr>
          <p:nvPr>
            <p:ph type="title" idx="4" hasCustomPrompt="1"/>
          </p:nvPr>
        </p:nvSpPr>
        <p:spPr>
          <a:xfrm>
            <a:off x="2131800" y="3499013"/>
            <a:ext cx="48804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60" name="Google Shape;360;p43"/>
          <p:cNvSpPr txBox="1">
            <a:spLocks noGrp="1"/>
          </p:cNvSpPr>
          <p:nvPr>
            <p:ph type="subTitle" idx="5"/>
          </p:nvPr>
        </p:nvSpPr>
        <p:spPr>
          <a:xfrm>
            <a:off x="1643100" y="4252788"/>
            <a:ext cx="58578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ONE_COLUMN_TEXT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>
            <a:spLocks noGrp="1"/>
          </p:cNvSpPr>
          <p:nvPr>
            <p:ph type="title" hasCustomPrompt="1"/>
          </p:nvPr>
        </p:nvSpPr>
        <p:spPr>
          <a:xfrm>
            <a:off x="5038499" y="476088"/>
            <a:ext cx="33912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63" name="Google Shape;363;p44"/>
          <p:cNvSpPr txBox="1">
            <a:spLocks noGrp="1"/>
          </p:cNvSpPr>
          <p:nvPr>
            <p:ph type="subTitle" idx="1"/>
          </p:nvPr>
        </p:nvSpPr>
        <p:spPr>
          <a:xfrm>
            <a:off x="5038499" y="1115562"/>
            <a:ext cx="33912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44"/>
          <p:cNvSpPr txBox="1">
            <a:spLocks noGrp="1"/>
          </p:cNvSpPr>
          <p:nvPr>
            <p:ph type="title" idx="2" hasCustomPrompt="1"/>
          </p:nvPr>
        </p:nvSpPr>
        <p:spPr>
          <a:xfrm>
            <a:off x="5038499" y="1936638"/>
            <a:ext cx="33912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65" name="Google Shape;365;p44"/>
          <p:cNvSpPr txBox="1">
            <a:spLocks noGrp="1"/>
          </p:cNvSpPr>
          <p:nvPr>
            <p:ph type="subTitle" idx="3"/>
          </p:nvPr>
        </p:nvSpPr>
        <p:spPr>
          <a:xfrm>
            <a:off x="5038499" y="2576112"/>
            <a:ext cx="33912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44"/>
          <p:cNvSpPr txBox="1">
            <a:spLocks noGrp="1"/>
          </p:cNvSpPr>
          <p:nvPr>
            <p:ph type="title" idx="4" hasCustomPrompt="1"/>
          </p:nvPr>
        </p:nvSpPr>
        <p:spPr>
          <a:xfrm>
            <a:off x="5038499" y="3397188"/>
            <a:ext cx="33912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67" name="Google Shape;367;p44"/>
          <p:cNvSpPr txBox="1">
            <a:spLocks noGrp="1"/>
          </p:cNvSpPr>
          <p:nvPr>
            <p:ph type="subTitle" idx="5"/>
          </p:nvPr>
        </p:nvSpPr>
        <p:spPr>
          <a:xfrm>
            <a:off x="5038499" y="4036663"/>
            <a:ext cx="33912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1022988" y="2187875"/>
            <a:ext cx="2986800" cy="20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r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r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r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r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r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r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r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r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r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2"/>
          </p:nvPr>
        </p:nvSpPr>
        <p:spPr>
          <a:xfrm>
            <a:off x="5134213" y="2187875"/>
            <a:ext cx="2986800" cy="20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2214774" y="1728200"/>
            <a:ext cx="17949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5134224" y="1728200"/>
            <a:ext cx="1794900" cy="34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5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>
            <a:spLocks noGrp="1"/>
          </p:cNvSpPr>
          <p:nvPr>
            <p:ph type="title" hasCustomPrompt="1"/>
          </p:nvPr>
        </p:nvSpPr>
        <p:spPr>
          <a:xfrm>
            <a:off x="871463" y="883075"/>
            <a:ext cx="32214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70" name="Google Shape;370;p45"/>
          <p:cNvSpPr txBox="1">
            <a:spLocks noGrp="1"/>
          </p:cNvSpPr>
          <p:nvPr>
            <p:ph type="subTitle" idx="1"/>
          </p:nvPr>
        </p:nvSpPr>
        <p:spPr>
          <a:xfrm>
            <a:off x="871463" y="1627335"/>
            <a:ext cx="32214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5"/>
          <p:cNvSpPr txBox="1">
            <a:spLocks noGrp="1"/>
          </p:cNvSpPr>
          <p:nvPr>
            <p:ph type="title" idx="2" hasCustomPrompt="1"/>
          </p:nvPr>
        </p:nvSpPr>
        <p:spPr>
          <a:xfrm>
            <a:off x="871463" y="3029420"/>
            <a:ext cx="32214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72" name="Google Shape;372;p45"/>
          <p:cNvSpPr txBox="1">
            <a:spLocks noGrp="1"/>
          </p:cNvSpPr>
          <p:nvPr>
            <p:ph type="subTitle" idx="3"/>
          </p:nvPr>
        </p:nvSpPr>
        <p:spPr>
          <a:xfrm>
            <a:off x="871463" y="3773680"/>
            <a:ext cx="32214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5"/>
          <p:cNvSpPr txBox="1">
            <a:spLocks noGrp="1"/>
          </p:cNvSpPr>
          <p:nvPr>
            <p:ph type="title" idx="4" hasCustomPrompt="1"/>
          </p:nvPr>
        </p:nvSpPr>
        <p:spPr>
          <a:xfrm>
            <a:off x="5051138" y="883075"/>
            <a:ext cx="32214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74" name="Google Shape;374;p45"/>
          <p:cNvSpPr txBox="1">
            <a:spLocks noGrp="1"/>
          </p:cNvSpPr>
          <p:nvPr>
            <p:ph type="subTitle" idx="5"/>
          </p:nvPr>
        </p:nvSpPr>
        <p:spPr>
          <a:xfrm>
            <a:off x="5051138" y="1627335"/>
            <a:ext cx="32214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5"/>
          <p:cNvSpPr txBox="1">
            <a:spLocks noGrp="1"/>
          </p:cNvSpPr>
          <p:nvPr>
            <p:ph type="title" idx="6" hasCustomPrompt="1"/>
          </p:nvPr>
        </p:nvSpPr>
        <p:spPr>
          <a:xfrm>
            <a:off x="5051138" y="3029420"/>
            <a:ext cx="32214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376" name="Google Shape;376;p45"/>
          <p:cNvSpPr txBox="1">
            <a:spLocks noGrp="1"/>
          </p:cNvSpPr>
          <p:nvPr>
            <p:ph type="subTitle" idx="7"/>
          </p:nvPr>
        </p:nvSpPr>
        <p:spPr>
          <a:xfrm>
            <a:off x="5051138" y="3773680"/>
            <a:ext cx="32214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9"/>
          <p:cNvSpPr txBox="1">
            <a:spLocks noGrp="1"/>
          </p:cNvSpPr>
          <p:nvPr>
            <p:ph type="title"/>
          </p:nvPr>
        </p:nvSpPr>
        <p:spPr>
          <a:xfrm>
            <a:off x="721175" y="543575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86" name="Google Shape;386;p49"/>
          <p:cNvSpPr txBox="1">
            <a:spLocks noGrp="1"/>
          </p:cNvSpPr>
          <p:nvPr>
            <p:ph type="subTitle" idx="1"/>
          </p:nvPr>
        </p:nvSpPr>
        <p:spPr>
          <a:xfrm>
            <a:off x="728100" y="1017575"/>
            <a:ext cx="7701600" cy="3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287550" y="1421750"/>
            <a:ext cx="25689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2523450" y="2010850"/>
            <a:ext cx="4097100" cy="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503600" y="543600"/>
            <a:ext cx="6136800" cy="40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1175" y="1233175"/>
            <a:ext cx="35895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721175" y="2803075"/>
            <a:ext cx="3589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833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714300" y="2585900"/>
            <a:ext cx="4212000" cy="20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8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4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Unica One"/>
              <a:buNone/>
              <a:defRPr sz="2800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Quicksand"/>
              <a:buChar char="●"/>
              <a:defRPr sz="1800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Quicksand"/>
              <a:buChar char="○"/>
              <a:defRPr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Quicksand"/>
              <a:buChar char="■"/>
              <a:defRPr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Quicksand"/>
              <a:buChar char="●"/>
              <a:defRPr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Quicksand"/>
              <a:buChar char="○"/>
              <a:defRPr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Quicksand"/>
              <a:buChar char="■"/>
              <a:defRPr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Quicksand"/>
              <a:buChar char="●"/>
              <a:defRPr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Quicksand"/>
              <a:buChar char="○"/>
              <a:defRPr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Quicksand"/>
              <a:buChar char="■"/>
              <a:defRPr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5" r:id="rId41"/>
    <p:sldLayoutId id="2147483698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5310">
          <p15:clr>
            <a:srgbClr val="EA4335"/>
          </p15:clr>
        </p15:guide>
        <p15:guide id="4" pos="450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5"/>
          <p:cNvSpPr txBox="1">
            <a:spLocks noGrp="1"/>
          </p:cNvSpPr>
          <p:nvPr>
            <p:ph type="ctrTitle"/>
          </p:nvPr>
        </p:nvSpPr>
        <p:spPr>
          <a:xfrm>
            <a:off x="2312852" y="1049375"/>
            <a:ext cx="4439131" cy="20317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uk-UA" sz="4000" dirty="0" smtClean="0"/>
              <a:t>Лекція 9.</a:t>
            </a:r>
            <a:endParaRPr sz="4000" dirty="0"/>
          </a:p>
        </p:txBody>
      </p:sp>
      <p:sp>
        <p:nvSpPr>
          <p:cNvPr id="406" name="Google Shape;406;p55"/>
          <p:cNvSpPr txBox="1">
            <a:spLocks noGrp="1"/>
          </p:cNvSpPr>
          <p:nvPr>
            <p:ph type="subTitle" idx="1"/>
          </p:nvPr>
        </p:nvSpPr>
        <p:spPr>
          <a:xfrm>
            <a:off x="2312848" y="3138924"/>
            <a:ext cx="4439135" cy="10090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err="1" smtClean="0">
                <a:solidFill>
                  <a:srgbClr val="FF0000"/>
                </a:solidFill>
              </a:rPr>
              <a:t>Імуний</a:t>
            </a:r>
            <a:r>
              <a:rPr lang="uk-UA" sz="2400" b="1" dirty="0" smtClean="0">
                <a:solidFill>
                  <a:srgbClr val="FF0000"/>
                </a:solidFill>
              </a:rPr>
              <a:t> синапс</a:t>
            </a:r>
            <a:endParaRPr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>
            <a:spLocks noGrp="1"/>
          </p:cNvSpPr>
          <p:nvPr>
            <p:ph type="body" idx="1"/>
          </p:nvPr>
        </p:nvSpPr>
        <p:spPr>
          <a:xfrm>
            <a:off x="577070" y="1089338"/>
            <a:ext cx="770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>
              <a:buNone/>
            </a:pPr>
            <a:r>
              <a:rPr lang="ru-RU" sz="1400" dirty="0"/>
              <a:t>Иммунный синапс — структурированная зона контакта между клетками, участвующими в реализации той или иной формы иммунологического рас­познавания и связанной с ним передаче сигнала.</a:t>
            </a:r>
            <a:endParaRPr lang="ru-RU" sz="1100" dirty="0">
              <a:latin typeface="Unica One" panose="020B0604020202020204" charset="0"/>
            </a:endParaRPr>
          </a:p>
        </p:txBody>
      </p:sp>
      <p:pic>
        <p:nvPicPr>
          <p:cNvPr id="2" name="0E8CB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909"/>
          <a:stretch/>
        </p:blipFill>
        <p:spPr>
          <a:xfrm>
            <a:off x="2834728" y="1805797"/>
            <a:ext cx="3186284" cy="269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1723" y="4505738"/>
            <a:ext cx="5072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accent4"/>
                </a:solidFill>
              </a:rPr>
              <a:t>Иммунологический синапс между Т-клеткой </a:t>
            </a:r>
            <a:r>
              <a:rPr lang="ru-RU" sz="1000" dirty="0" err="1">
                <a:solidFill>
                  <a:schemeClr val="accent4"/>
                </a:solidFill>
              </a:rPr>
              <a:t>Jurkat</a:t>
            </a:r>
            <a:r>
              <a:rPr lang="ru-RU" sz="1000" dirty="0">
                <a:solidFill>
                  <a:schemeClr val="accent4"/>
                </a:solidFill>
              </a:rPr>
              <a:t>, </a:t>
            </a:r>
            <a:r>
              <a:rPr lang="ru-RU" sz="1000" dirty="0" err="1">
                <a:solidFill>
                  <a:schemeClr val="accent4"/>
                </a:solidFill>
              </a:rPr>
              <a:t>экспрессирующей</a:t>
            </a:r>
            <a:r>
              <a:rPr lang="ru-RU" sz="1000" dirty="0">
                <a:solidFill>
                  <a:schemeClr val="accent4"/>
                </a:solidFill>
              </a:rPr>
              <a:t> GFP-актин (зеленый), и В-клеткой </a:t>
            </a:r>
            <a:r>
              <a:rPr lang="ru-RU" sz="1000" dirty="0" err="1">
                <a:solidFill>
                  <a:schemeClr val="accent4"/>
                </a:solidFill>
              </a:rPr>
              <a:t>Raji</a:t>
            </a:r>
            <a:r>
              <a:rPr lang="ru-RU" sz="1000" dirty="0">
                <a:solidFill>
                  <a:schemeClr val="accent4"/>
                </a:solidFill>
              </a:rPr>
              <a:t>, окрашенной CMAC (синий). Формирование синапсов было индуцировано </a:t>
            </a:r>
            <a:r>
              <a:rPr lang="ru-RU" sz="1000" dirty="0" err="1">
                <a:solidFill>
                  <a:schemeClr val="accent4"/>
                </a:solidFill>
              </a:rPr>
              <a:t>суперантигеном</a:t>
            </a:r>
            <a:r>
              <a:rPr lang="ru-RU" sz="1000" dirty="0">
                <a:solidFill>
                  <a:schemeClr val="accent4"/>
                </a:solidFill>
              </a:rPr>
              <a:t> стафилококкового </a:t>
            </a:r>
            <a:r>
              <a:rPr lang="ru-RU" sz="1000" dirty="0" err="1">
                <a:solidFill>
                  <a:schemeClr val="accent4"/>
                </a:solidFill>
              </a:rPr>
              <a:t>энтеротоксина</a:t>
            </a:r>
            <a:r>
              <a:rPr lang="ru-RU" sz="1000" dirty="0">
                <a:solidFill>
                  <a:schemeClr val="accent4"/>
                </a:solidFill>
              </a:rPr>
              <a:t> E. </a:t>
            </a:r>
          </a:p>
        </p:txBody>
      </p:sp>
      <p:sp>
        <p:nvSpPr>
          <p:cNvPr id="7" name="Google Shape;510;p62"/>
          <p:cNvSpPr txBox="1">
            <a:spLocks noGrp="1"/>
          </p:cNvSpPr>
          <p:nvPr>
            <p:ph type="title"/>
          </p:nvPr>
        </p:nvSpPr>
        <p:spPr>
          <a:xfrm>
            <a:off x="720725" y="542925"/>
            <a:ext cx="7702550" cy="47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Unica One"/>
              <a:buNone/>
              <a:defRPr sz="2200" b="0" i="0" u="none" strike="noStrike" cap="none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pPr lvl="0"/>
            <a:r>
              <a:rPr lang="ru-RU" sz="2000" dirty="0"/>
              <a:t>Что такое иммунный синапс</a:t>
            </a:r>
            <a:r>
              <a:rPr lang="en-US" sz="2000" dirty="0"/>
              <a:t>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522721">
            <a:off x="5305660" y="962338"/>
            <a:ext cx="915573" cy="79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976576">
            <a:off x="5684622" y="1266386"/>
            <a:ext cx="537352" cy="94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02" y="248006"/>
            <a:ext cx="7431985" cy="407089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911" y="4080357"/>
            <a:ext cx="609600" cy="6096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8914">
            <a:off x="2468542" y="3830875"/>
            <a:ext cx="900820" cy="158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44" y="530087"/>
            <a:ext cx="8426817" cy="3640827"/>
          </a:xfrm>
          <a:prstGeom prst="rect">
            <a:avLst/>
          </a:prstGeom>
        </p:spPr>
      </p:pic>
      <p:pic>
        <p:nvPicPr>
          <p:cNvPr id="3" name="ка2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447" y="42075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2"/>
          <p:cNvSpPr/>
          <p:nvPr/>
        </p:nvSpPr>
        <p:spPr>
          <a:xfrm>
            <a:off x="855900" y="1305300"/>
            <a:ext cx="2130300" cy="2880000"/>
          </a:xfrm>
          <a:prstGeom prst="roundRect">
            <a:avLst>
              <a:gd name="adj" fmla="val 10723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62"/>
          <p:cNvSpPr/>
          <p:nvPr/>
        </p:nvSpPr>
        <p:spPr>
          <a:xfrm>
            <a:off x="3506850" y="1305300"/>
            <a:ext cx="2130300" cy="2880000"/>
          </a:xfrm>
          <a:prstGeom prst="roundRect">
            <a:avLst>
              <a:gd name="adj" fmla="val 10723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62"/>
          <p:cNvSpPr/>
          <p:nvPr/>
        </p:nvSpPr>
        <p:spPr>
          <a:xfrm>
            <a:off x="6157800" y="1305300"/>
            <a:ext cx="2130300" cy="2880000"/>
          </a:xfrm>
          <a:prstGeom prst="roundRect">
            <a:avLst>
              <a:gd name="adj" fmla="val 10723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62"/>
          <p:cNvSpPr txBox="1">
            <a:spLocks noGrp="1"/>
          </p:cNvSpPr>
          <p:nvPr>
            <p:ph type="title"/>
          </p:nvPr>
        </p:nvSpPr>
        <p:spPr>
          <a:xfrm>
            <a:off x="721175" y="573041"/>
            <a:ext cx="77016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400" dirty="0"/>
              <a:t>Стадии формирования иммунного синапса</a:t>
            </a:r>
            <a:endParaRPr dirty="0"/>
          </a:p>
        </p:txBody>
      </p:sp>
      <p:sp>
        <p:nvSpPr>
          <p:cNvPr id="511" name="Google Shape;511;p62"/>
          <p:cNvSpPr txBox="1">
            <a:spLocks noGrp="1"/>
          </p:cNvSpPr>
          <p:nvPr>
            <p:ph type="title" idx="2"/>
          </p:nvPr>
        </p:nvSpPr>
        <p:spPr>
          <a:xfrm>
            <a:off x="1029000" y="2398200"/>
            <a:ext cx="1957200" cy="34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Поляризация</a:t>
            </a:r>
            <a:endParaRPr dirty="0">
              <a:latin typeface="Quicksand" panose="020B0604020202020204" charset="0"/>
            </a:endParaRPr>
          </a:p>
        </p:txBody>
      </p:sp>
      <p:sp>
        <p:nvSpPr>
          <p:cNvPr id="513" name="Google Shape;513;p62"/>
          <p:cNvSpPr txBox="1">
            <a:spLocks noGrp="1"/>
          </p:cNvSpPr>
          <p:nvPr>
            <p:ph type="title" idx="3"/>
          </p:nvPr>
        </p:nvSpPr>
        <p:spPr>
          <a:xfrm>
            <a:off x="3593400" y="2487041"/>
            <a:ext cx="1957200" cy="34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Установление зоны контакта</a:t>
            </a:r>
            <a:endParaRPr dirty="0"/>
          </a:p>
        </p:txBody>
      </p:sp>
      <p:sp>
        <p:nvSpPr>
          <p:cNvPr id="514" name="Google Shape;514;p62"/>
          <p:cNvSpPr txBox="1">
            <a:spLocks noGrp="1"/>
          </p:cNvSpPr>
          <p:nvPr>
            <p:ph type="subTitle" idx="4"/>
          </p:nvPr>
        </p:nvSpPr>
        <p:spPr>
          <a:xfrm>
            <a:off x="3593400" y="1950600"/>
            <a:ext cx="1957200" cy="158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 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515" name="Google Shape;515;p62"/>
          <p:cNvSpPr txBox="1">
            <a:spLocks noGrp="1"/>
          </p:cNvSpPr>
          <p:nvPr>
            <p:ph type="title" idx="5"/>
          </p:nvPr>
        </p:nvSpPr>
        <p:spPr>
          <a:xfrm>
            <a:off x="6244350" y="2487041"/>
            <a:ext cx="1957200" cy="34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Образование зрелого синапса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22721">
            <a:off x="8032508" y="314593"/>
            <a:ext cx="915573" cy="79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76576">
            <a:off x="491184" y="348624"/>
            <a:ext cx="537352" cy="947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8518;p86"/>
          <p:cNvGrpSpPr/>
          <p:nvPr/>
        </p:nvGrpSpPr>
        <p:grpSpPr>
          <a:xfrm>
            <a:off x="829042" y="1047542"/>
            <a:ext cx="7733872" cy="2404650"/>
            <a:chOff x="3138181" y="3283154"/>
            <a:chExt cx="2902828" cy="833499"/>
          </a:xfrm>
        </p:grpSpPr>
        <p:sp>
          <p:nvSpPr>
            <p:cNvPr id="88" name="Google Shape;8520;p86"/>
            <p:cNvSpPr/>
            <p:nvPr/>
          </p:nvSpPr>
          <p:spPr>
            <a:xfrm>
              <a:off x="3138181" y="3283154"/>
              <a:ext cx="2902828" cy="129771"/>
            </a:xfrm>
            <a:prstGeom prst="flowChartAlternateProcess">
              <a:avLst/>
            </a:pr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28;p86"/>
            <p:cNvSpPr/>
            <p:nvPr/>
          </p:nvSpPr>
          <p:spPr>
            <a:xfrm>
              <a:off x="5199176" y="3472190"/>
              <a:ext cx="841833" cy="644463"/>
            </a:xfrm>
            <a:prstGeom prst="flowChartAlternateProcess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510;p62"/>
          <p:cNvSpPr txBox="1">
            <a:spLocks noGrp="1"/>
          </p:cNvSpPr>
          <p:nvPr>
            <p:ph type="title"/>
          </p:nvPr>
        </p:nvSpPr>
        <p:spPr>
          <a:xfrm>
            <a:off x="1788515" y="992011"/>
            <a:ext cx="516279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400" dirty="0" smtClean="0"/>
              <a:t>Условия эффективной презентации</a:t>
            </a:r>
            <a:endParaRPr dirty="0"/>
          </a:p>
        </p:txBody>
      </p:sp>
      <p:sp>
        <p:nvSpPr>
          <p:cNvPr id="134" name="Google Shape;8528;p86"/>
          <p:cNvSpPr/>
          <p:nvPr/>
        </p:nvSpPr>
        <p:spPr>
          <a:xfrm>
            <a:off x="3603360" y="1592914"/>
            <a:ext cx="2499265" cy="1859276"/>
          </a:xfrm>
          <a:prstGeom prst="flowChartAlternateProcess">
            <a:avLst/>
          </a:prstGeom>
          <a:noFill/>
          <a:ln w="9525" cap="flat" cmpd="sng">
            <a:solidFill>
              <a:srgbClr val="E3E9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8528;p86"/>
          <p:cNvSpPr/>
          <p:nvPr/>
        </p:nvSpPr>
        <p:spPr>
          <a:xfrm>
            <a:off x="829042" y="1592913"/>
            <a:ext cx="2556885" cy="1859277"/>
          </a:xfrm>
          <a:prstGeom prst="flowChartAlternateProcess">
            <a:avLst/>
          </a:prstGeom>
          <a:noFill/>
          <a:ln w="9525" cap="flat" cmpd="sng">
            <a:solidFill>
              <a:srgbClr val="E3E9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510;p62"/>
          <p:cNvSpPr txBox="1">
            <a:spLocks noGrp="1"/>
          </p:cNvSpPr>
          <p:nvPr>
            <p:ph type="title"/>
          </p:nvPr>
        </p:nvSpPr>
        <p:spPr>
          <a:xfrm>
            <a:off x="1242855" y="2093664"/>
            <a:ext cx="1613960" cy="6483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dirty="0"/>
              <a:t>устраняются стерические помехи для взаимодействия клеток</a:t>
            </a:r>
            <a:endParaRPr sz="1600" dirty="0"/>
          </a:p>
        </p:txBody>
      </p:sp>
      <p:sp>
        <p:nvSpPr>
          <p:cNvPr id="137" name="Google Shape;510;p62"/>
          <p:cNvSpPr txBox="1">
            <a:spLocks noGrp="1"/>
          </p:cNvSpPr>
          <p:nvPr>
            <p:ph type="title"/>
          </p:nvPr>
        </p:nvSpPr>
        <p:spPr>
          <a:xfrm>
            <a:off x="3706415" y="2285551"/>
            <a:ext cx="2293154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600" dirty="0"/>
              <a:t>обеспечивается мобилизация молекул адгезии, необходимых для формирования контакта между клетками и его стабилизации;</a:t>
            </a:r>
          </a:p>
        </p:txBody>
      </p:sp>
      <p:sp>
        <p:nvSpPr>
          <p:cNvPr id="138" name="Google Shape;510;p62"/>
          <p:cNvSpPr txBox="1">
            <a:spLocks noGrp="1"/>
          </p:cNvSpPr>
          <p:nvPr>
            <p:ph type="title"/>
          </p:nvPr>
        </p:nvSpPr>
        <p:spPr>
          <a:xfrm>
            <a:off x="6320057" y="2152271"/>
            <a:ext cx="2299254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dirty="0"/>
              <a:t>оптимизируется передача активирующего сигнала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12" y="853706"/>
            <a:ext cx="7711598" cy="335362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312" y="44371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23" y="768627"/>
            <a:ext cx="7301947" cy="3525078"/>
          </a:xfrm>
          <a:prstGeom prst="rect">
            <a:avLst/>
          </a:prstGeom>
        </p:spPr>
      </p:pic>
      <p:pic>
        <p:nvPicPr>
          <p:cNvPr id="2" name="Звук кар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44202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dical Breakthrough Background by Slidesgo">
  <a:themeElements>
    <a:clrScheme name="Simple Light">
      <a:dk1>
        <a:srgbClr val="000082"/>
      </a:dk1>
      <a:lt1>
        <a:srgbClr val="007ABA"/>
      </a:lt1>
      <a:dk2>
        <a:srgbClr val="3EC0FF"/>
      </a:dk2>
      <a:lt2>
        <a:srgbClr val="009BEC"/>
      </a:lt2>
      <a:accent1>
        <a:srgbClr val="008EB1"/>
      </a:accent1>
      <a:accent2>
        <a:srgbClr val="00004B"/>
      </a:accent2>
      <a:accent3>
        <a:srgbClr val="FF406D"/>
      </a:accent3>
      <a:accent4>
        <a:srgbClr val="FFFFFF"/>
      </a:accent4>
      <a:accent5>
        <a:srgbClr val="000000"/>
      </a:accent5>
      <a:accent6>
        <a:srgbClr val="667E92"/>
      </a:accent6>
      <a:hlink>
        <a:srgbClr val="D9D9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104</Words>
  <Application>Microsoft Office PowerPoint</Application>
  <PresentationFormat>Экран (16:9)</PresentationFormat>
  <Paragraphs>14</Paragraphs>
  <Slides>8</Slides>
  <Notes>8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Quicksand</vt:lpstr>
      <vt:lpstr>Arial</vt:lpstr>
      <vt:lpstr>Unica One</vt:lpstr>
      <vt:lpstr>Medical Breakthrough Background by Slidesgo</vt:lpstr>
      <vt:lpstr>Лекція 9.</vt:lpstr>
      <vt:lpstr>Что такое иммунный синапс?</vt:lpstr>
      <vt:lpstr>Презентация PowerPoint</vt:lpstr>
      <vt:lpstr>Презентация PowerPoint</vt:lpstr>
      <vt:lpstr>Стадии формирования иммунного синапса</vt:lpstr>
      <vt:lpstr>Условия эффективной презентации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иммунологического синапса</dc:title>
  <dc:creator>Администратор</dc:creator>
  <cp:lastModifiedBy>RePack by Diakov</cp:lastModifiedBy>
  <cp:revision>27</cp:revision>
  <dcterms:modified xsi:type="dcterms:W3CDTF">2024-02-15T11:53:52Z</dcterms:modified>
</cp:coreProperties>
</file>