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5" r:id="rId4"/>
    <p:sldId id="277" r:id="rId5"/>
    <p:sldId id="279" r:id="rId6"/>
    <p:sldId id="278" r:id="rId7"/>
    <p:sldId id="28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76" d="100"/>
          <a:sy n="7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B91FAE-EC9B-41AC-BADC-E09E4F98CF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3737592-BCD9-46F5-AF28-76BA6C3D7A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УПРАВЛІННЯ ЯКІСТЮ ПРОЄКТА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2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4945" r="22460"/>
          <a:stretch/>
        </p:blipFill>
        <p:spPr bwMode="auto">
          <a:xfrm>
            <a:off x="-1" y="0"/>
            <a:ext cx="94813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64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4945" r="19005" b="5495"/>
          <a:stretch/>
        </p:blipFill>
        <p:spPr bwMode="auto">
          <a:xfrm>
            <a:off x="-22860" y="27424"/>
            <a:ext cx="9166860" cy="692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5165" r="23919" b="4615"/>
          <a:stretch/>
        </p:blipFill>
        <p:spPr bwMode="auto">
          <a:xfrm>
            <a:off x="1773" y="20262"/>
            <a:ext cx="9658421" cy="683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1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15604" r="191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8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4946" r="21874"/>
          <a:stretch/>
        </p:blipFill>
        <p:spPr bwMode="auto">
          <a:xfrm>
            <a:off x="25504" y="0"/>
            <a:ext cx="9118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46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16044" r="19244"/>
          <a:stretch/>
        </p:blipFill>
        <p:spPr bwMode="auto">
          <a:xfrm>
            <a:off x="8384" y="0"/>
            <a:ext cx="9135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3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6044" r="19070"/>
          <a:stretch/>
        </p:blipFill>
        <p:spPr bwMode="auto">
          <a:xfrm>
            <a:off x="16376" y="1528"/>
            <a:ext cx="9127624" cy="685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9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4725" r="19413"/>
          <a:stretch/>
        </p:blipFill>
        <p:spPr bwMode="auto">
          <a:xfrm>
            <a:off x="0" y="6856"/>
            <a:ext cx="9144000" cy="685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07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5165" r="19297"/>
          <a:stretch/>
        </p:blipFill>
        <p:spPr bwMode="auto">
          <a:xfrm>
            <a:off x="0" y="88410"/>
            <a:ext cx="9144000" cy="676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3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5605" r="19678"/>
          <a:stretch/>
        </p:blipFill>
        <p:spPr bwMode="auto">
          <a:xfrm>
            <a:off x="34280" y="0"/>
            <a:ext cx="9109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1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6777317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Управління якістю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— це дії, спрямовані на встановлення, забезпечення і підтримку необхідного рівня якості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 процесі його розробки, обґрунтування та реалізації.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5824" r="19297" b="3077"/>
          <a:stretch/>
        </p:blipFill>
        <p:spPr bwMode="auto">
          <a:xfrm>
            <a:off x="0" y="0"/>
            <a:ext cx="9144000" cy="56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7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4725" r="18711" b="1099"/>
          <a:stretch/>
        </p:blipFill>
        <p:spPr bwMode="auto">
          <a:xfrm>
            <a:off x="0" y="0"/>
            <a:ext cx="923544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78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15605" r="18478"/>
          <a:stretch/>
        </p:blipFill>
        <p:spPr bwMode="auto">
          <a:xfrm>
            <a:off x="-31656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9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6844" r="20000" b="1"/>
          <a:stretch/>
        </p:blipFill>
        <p:spPr bwMode="auto">
          <a:xfrm>
            <a:off x="5328" y="162232"/>
            <a:ext cx="9138672" cy="669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96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5385" r="18191"/>
          <a:stretch/>
        </p:blipFill>
        <p:spPr bwMode="auto">
          <a:xfrm>
            <a:off x="0" y="0"/>
            <a:ext cx="92177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8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18461" r="17355" b="161"/>
          <a:stretch/>
        </p:blipFill>
        <p:spPr bwMode="auto">
          <a:xfrm>
            <a:off x="0" y="26467"/>
            <a:ext cx="9144000" cy="683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0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Концепція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якістю</a:t>
            </a:r>
            <a:r>
              <a:rPr lang="ru-RU" sz="2800" dirty="0"/>
              <a:t> </a:t>
            </a:r>
            <a:r>
              <a:rPr lang="ru-RU" sz="2800" dirty="0" err="1"/>
              <a:t>проєкті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5544616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Управління якістю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ґрунтується на таких основних принципах: якість — невіддільна властивість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загалом, а не самостійна функція управління; якість оцінює споживач, а не виробник; відповідальність за якість має бути адресною; усі виконавці повинні мати відповідну кваліфікацію, дозволи й ліцензії на виконання конкретних робіт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для реального підвищення якості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потрібні нові технології; підвищити якість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можна тільки зусиллями всіх працівників; доцільно контролювати процес, а не результат; політика у сфері забезпечення якості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має бути частиною загальної політики підприємства.</a:t>
            </a:r>
          </a:p>
          <a:p>
            <a:pPr marL="68580" indent="0"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Найчастіше застосовують метод системного управління якістю (TQM — Tota1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 Відповідно до цього методу встановлюють єдину схему розробки та впроваджують систему управління якістю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(зазвичай цим займаються спеціалізовані фірми за контрактом з підприємством):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49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992888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обстежують виробництво й готують спеціальну доповідь;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основі обстеження й аналізу фактичного стану виробництва вибирають систему управління якістю й розроблюють програму якості;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розроблюють технологію реалізації програми якості, де розкривають сутність механізму функціонування системи управління якістю;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спеціальній нараді за участю фірми-консультанта обговорюють деталі, терміни й організацію виконання програми якості, вносять корективи і приймають рішення (у тому числі з питань навчання й атестації персоналу);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заходи з програми вносять у загальний план реалізації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програму якості запускають у виробництво; при цьому спеціалізована фірма здійснює періодичні перевірки, документально оформлює їх результати і вносить у зазначені документи необхідні уточнення й корективи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8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139933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Інформацію для такого порівняння дають облік і аналіз витрат, пов'язаних із забезпеченням якості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Ці витрати класифікують так:</a:t>
            </a:r>
          </a:p>
          <a:p>
            <a:pPr marL="68580" indent="0"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попереджувальні, спрямовані на постійне задоволення вимог замовника щодо виробництва продукції без дефектів (витрати на забезпечення якості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навчання персоналу тощо);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інформаційні, пов'язані з бажанням замовника (споживача) переконатися в тому, що процес розвивається в потрібному напрямку (витрати на інспекційні перевірки, лабораторний і операційний контроль)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внутрішні, спрямовані на усунення дефектів, пов'язаних з внутрішніми проблемами (витрати на відбракування, ремонт), з метою коригування процесу виготовлення продукції, прийнятної для замовника;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зовнішні, спрямовані на усунення дефектів, пов'язаних з вимогами замовника, які спричинюються тим, що вимоги замовника не були задоволені (витрати на повернення продукції, задоволення скарг споживачів, необхідні заходи у відповідь)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46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673144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Управління забезпеченням якості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4275837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Сутність управління якістю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Одним з найважливіших чинників, які визначають ефективність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є якість виконання робіт, пов'язаних з його реалізацією. Основними елементами управління якістю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вважають такі:</a:t>
            </a:r>
          </a:p>
          <a:p>
            <a:endParaRPr lang="uk-UA" dirty="0" smtClean="0"/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положення (філософію системи управління якістю), що передбачають узгодження інтересів замовника та команди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забезпечення якості — комплекс управлінських заходів, спрямованих на забезпечення учасниками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необхідних характеристик якості;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контроль якості — комплекс технічних і технологічних заходів щодо перевірки, аналізу та внесення необхідних коригувальних змін.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1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4505" r="14223"/>
          <a:stretch/>
        </p:blipFill>
        <p:spPr bwMode="auto">
          <a:xfrm>
            <a:off x="0" y="13712"/>
            <a:ext cx="9143999" cy="684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80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4376" r="22928" b="6249"/>
          <a:stretch/>
        </p:blipFill>
        <p:spPr bwMode="auto">
          <a:xfrm>
            <a:off x="0" y="1"/>
            <a:ext cx="9324528" cy="67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478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277</TotalTime>
  <Words>502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УПРАВЛІННЯ ЯКІСТЮ ПРОЄКТА</vt:lpstr>
      <vt:lpstr>Презентация PowerPoint</vt:lpstr>
      <vt:lpstr>Презентация PowerPoint</vt:lpstr>
      <vt:lpstr>Концепція управління якістю проєкті</vt:lpstr>
      <vt:lpstr>Презентация PowerPoint</vt:lpstr>
      <vt:lpstr>Презентация PowerPoint</vt:lpstr>
      <vt:lpstr>Управління забезпеченням якості проєкту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2023-10-31T04:12:38Z</dcterms:created>
  <dcterms:modified xsi:type="dcterms:W3CDTF">2023-10-31T08:49:58Z</dcterms:modified>
</cp:coreProperties>
</file>