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76" r:id="rId4"/>
    <p:sldId id="286" r:id="rId5"/>
    <p:sldId id="290" r:id="rId6"/>
    <p:sldId id="287" r:id="rId7"/>
    <p:sldId id="288" r:id="rId8"/>
    <p:sldId id="289" r:id="rId9"/>
    <p:sldId id="291" r:id="rId10"/>
    <p:sldId id="301" r:id="rId11"/>
    <p:sldId id="296" r:id="rId12"/>
    <p:sldId id="292" r:id="rId13"/>
    <p:sldId id="293" r:id="rId14"/>
    <p:sldId id="294" r:id="rId15"/>
    <p:sldId id="297" r:id="rId16"/>
    <p:sldId id="300" r:id="rId17"/>
    <p:sldId id="298" r:id="rId18"/>
    <p:sldId id="299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>
      <p:cViewPr>
        <p:scale>
          <a:sx n="100" d="100"/>
          <a:sy n="100" d="100"/>
        </p:scale>
        <p:origin x="-95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2811-C5C6-42D2-A409-F8556720C93F}" type="datetimeFigureOut">
              <a:rPr lang="uk-UA" smtClean="0"/>
              <a:pPr/>
              <a:t>24.10.2023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8688-711B-4328-ACFB-54B46FA9013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99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8688-711B-4328-ACFB-54B46FA90133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6B0D-6115-4D7C-8040-9C8E2349BB6E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67BA-0A39-4DE2-BFC3-D5290044365E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A67F-6C29-47DC-AF8A-FDB3C787DF70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9C5-7FF1-434F-B56E-9BAD559744E9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0FC9-DE63-476B-A1A9-BE934D9049F8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60F-86E2-4DF6-9D0F-12F5005CF375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715E-DDCD-4267-B0A5-2918B6F6768A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42C-EB2D-4EBB-A272-2F6A49D9794D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F091-B700-4B52-99AC-85D0FD94D904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FABA-3811-4634-B803-2EAC4CD0063B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A25E-F88E-463A-A119-D1E55A881002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8ED03-0080-49A2-B709-7DA4ACB3A1C3}" type="datetime1">
              <a:rPr lang="uk-UA" smtClean="0"/>
              <a:pPr/>
              <a:t>24.10.2023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825098"/>
            <a:ext cx="878497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</a:t>
            </a:r>
            <a:r>
              <a:rPr lang="ru-RU" sz="4400" dirty="0" err="1" smtClean="0">
                <a:solidFill>
                  <a:schemeClr val="bg1"/>
                </a:solidFill>
              </a:rPr>
              <a:t>Масиви</a:t>
            </a:r>
            <a:r>
              <a:rPr lang="ru-RU" sz="4400" dirty="0" smtClean="0">
                <a:solidFill>
                  <a:schemeClr val="bg1"/>
                </a:solidFill>
              </a:rPr>
              <a:t>, цикли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dirty="0" smtClean="0">
                <a:solidFill>
                  <a:schemeClr val="bg1"/>
                </a:solidFill>
              </a:rPr>
              <a:t>JSON</a:t>
            </a:r>
            <a:r>
              <a:rPr lang="ru-RU" sz="4400" dirty="0" smtClean="0">
                <a:solidFill>
                  <a:schemeClr val="bg1"/>
                </a:solidFill>
              </a:rPr>
              <a:t>»</a:t>
            </a:r>
            <a:endParaRPr lang="uk-UA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Як </a:t>
            </a:r>
            <a:r>
              <a:rPr lang="ru-RU" sz="3200" b="1" dirty="0" err="1"/>
              <a:t>відрізнити</a:t>
            </a:r>
            <a:r>
              <a:rPr lang="ru-RU" sz="3200" b="1" dirty="0"/>
              <a:t> </a:t>
            </a:r>
            <a:r>
              <a:rPr lang="ru-RU" sz="3200" b="1" dirty="0" err="1"/>
              <a:t>масив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об'єкту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2292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Метод </a:t>
            </a:r>
            <a:r>
              <a:rPr lang="en-US" sz="2400" i="1" dirty="0" err="1"/>
              <a:t>Array.isArray</a:t>
            </a:r>
            <a:r>
              <a:rPr lang="en-US" sz="2400" i="1" dirty="0"/>
              <a:t>() </a:t>
            </a:r>
            <a:r>
              <a:rPr lang="ru-RU" sz="2400" i="1" dirty="0" err="1"/>
              <a:t>повертає</a:t>
            </a:r>
            <a:r>
              <a:rPr lang="ru-RU" sz="2400" i="1" dirty="0"/>
              <a:t> </a:t>
            </a:r>
            <a:r>
              <a:rPr lang="en-US" sz="2400" i="1" dirty="0"/>
              <a:t>true, </a:t>
            </a:r>
            <a:r>
              <a:rPr lang="ru-RU" sz="2400" i="1" dirty="0" err="1"/>
              <a:t>якщо</a:t>
            </a:r>
            <a:r>
              <a:rPr lang="ru-RU" sz="2400" i="1" dirty="0"/>
              <a:t> </a:t>
            </a:r>
            <a:r>
              <a:rPr lang="ru-RU" sz="2400" i="1" dirty="0" err="1"/>
              <a:t>отриманий</a:t>
            </a:r>
            <a:r>
              <a:rPr lang="ru-RU" sz="2400" i="1" dirty="0"/>
              <a:t> </a:t>
            </a:r>
            <a:r>
              <a:rPr lang="ru-RU" sz="2400" i="1" dirty="0" err="1"/>
              <a:t>об'єкт</a:t>
            </a:r>
            <a:r>
              <a:rPr lang="ru-RU" sz="2400" i="1" dirty="0"/>
              <a:t> є </a:t>
            </a:r>
            <a:r>
              <a:rPr lang="ru-RU" sz="2400" i="1" dirty="0" err="1"/>
              <a:t>класичним</a:t>
            </a:r>
            <a:r>
              <a:rPr lang="ru-RU" sz="2400" i="1" dirty="0"/>
              <a:t> </a:t>
            </a:r>
            <a:r>
              <a:rPr lang="ru-RU" sz="2400" i="1" dirty="0" err="1"/>
              <a:t>масивом</a:t>
            </a:r>
            <a:r>
              <a:rPr lang="ru-RU" sz="2400" i="1" dirty="0"/>
              <a:t> [ ], і </a:t>
            </a:r>
            <a:r>
              <a:rPr lang="en-US" sz="2400" i="1" dirty="0"/>
              <a:t>false </a:t>
            </a:r>
            <a:r>
              <a:rPr lang="ru-RU" sz="2400" i="1" dirty="0"/>
              <a:t>у </a:t>
            </a:r>
            <a:r>
              <a:rPr lang="ru-RU" sz="2400" i="1" dirty="0" err="1"/>
              <a:t>всіх</a:t>
            </a:r>
            <a:r>
              <a:rPr lang="ru-RU" sz="2400" i="1" dirty="0"/>
              <a:t> </a:t>
            </a:r>
            <a:r>
              <a:rPr lang="ru-RU" sz="2400" i="1" dirty="0" err="1"/>
              <a:t>інших</a:t>
            </a:r>
            <a:r>
              <a:rPr lang="ru-RU" sz="2400" i="1" dirty="0"/>
              <a:t> </a:t>
            </a:r>
            <a:r>
              <a:rPr lang="ru-RU" sz="2400" i="1" dirty="0" err="1"/>
              <a:t>випадках</a:t>
            </a:r>
            <a:r>
              <a:rPr lang="ru-RU" sz="2400" i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379" y="1082427"/>
            <a:ext cx="6879235" cy="213054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997" y="3789040"/>
            <a:ext cx="3569999" cy="82029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036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Видалення</a:t>
            </a:r>
            <a:r>
              <a:rPr lang="ru-RU" sz="3200" b="1" dirty="0"/>
              <a:t> </a:t>
            </a:r>
            <a:r>
              <a:rPr lang="ru-RU" sz="3200" b="1" dirty="0" err="1"/>
              <a:t>елементів</a:t>
            </a:r>
            <a:r>
              <a:rPr lang="ru-RU" sz="3200" b="1" dirty="0"/>
              <a:t> </a:t>
            </a:r>
            <a:r>
              <a:rPr lang="ru-RU" sz="3200" b="1" dirty="0" err="1"/>
              <a:t>масиву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732" y="5951021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/>
              <a:t>Видалення</a:t>
            </a:r>
            <a:r>
              <a:rPr lang="ru-RU" sz="2000" i="1" dirty="0"/>
              <a:t> </a:t>
            </a:r>
            <a:r>
              <a:rPr lang="ru-RU" sz="2000" i="1" dirty="0" err="1"/>
              <a:t>елементів</a:t>
            </a:r>
            <a:r>
              <a:rPr lang="ru-RU" sz="2000" i="1" dirty="0"/>
              <a:t> </a:t>
            </a:r>
            <a:r>
              <a:rPr lang="ru-RU" sz="2000" i="1" dirty="0" err="1"/>
              <a:t>масиву</a:t>
            </a:r>
            <a:r>
              <a:rPr lang="ru-RU" sz="2000" i="1" dirty="0"/>
              <a:t> </a:t>
            </a:r>
            <a:r>
              <a:rPr lang="ru-RU" sz="2000" i="1" dirty="0" err="1"/>
              <a:t>насправді</a:t>
            </a:r>
            <a:r>
              <a:rPr lang="ru-RU" sz="2000" i="1" dirty="0"/>
              <a:t> </a:t>
            </a:r>
            <a:r>
              <a:rPr lang="ru-RU" sz="2000" i="1" dirty="0" err="1"/>
              <a:t>утворює</a:t>
            </a:r>
            <a:r>
              <a:rPr lang="ru-RU" sz="2000" i="1" dirty="0"/>
              <a:t> «</a:t>
            </a:r>
            <a:r>
              <a:rPr lang="ru-RU" sz="2000" i="1" dirty="0" err="1"/>
              <a:t>дірки</a:t>
            </a:r>
            <a:r>
              <a:rPr lang="ru-RU" sz="2000" i="1" dirty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96" y="980728"/>
            <a:ext cx="3952512" cy="420660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808312" cy="37711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0364" y="125760"/>
            <a:ext cx="8229600" cy="7109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66364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Розробити</a:t>
            </a:r>
            <a:r>
              <a:rPr lang="ru-RU" sz="2400" dirty="0"/>
              <a:t> скрипт,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перевіряє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(</a:t>
            </a:r>
            <a:r>
              <a:rPr lang="ru-RU" sz="2400" dirty="0" err="1"/>
              <a:t>уміння</a:t>
            </a:r>
            <a:r>
              <a:rPr lang="ru-RU" sz="2400" dirty="0"/>
              <a:t>) </a:t>
            </a:r>
            <a:r>
              <a:rPr lang="ru-RU" sz="2400" dirty="0" err="1"/>
              <a:t>таблиці</a:t>
            </a:r>
            <a:r>
              <a:rPr lang="ru-RU" sz="2400" dirty="0"/>
              <a:t> </a:t>
            </a:r>
            <a:r>
              <a:rPr lang="ru-RU" sz="2400" dirty="0" err="1"/>
              <a:t>множення</a:t>
            </a:r>
            <a:r>
              <a:rPr lang="ru-RU" sz="2400" dirty="0"/>
              <a:t> </a:t>
            </a:r>
            <a:r>
              <a:rPr lang="ru-RU" sz="2400" dirty="0" err="1"/>
              <a:t>двоцифрових</a:t>
            </a:r>
            <a:r>
              <a:rPr lang="ru-RU" sz="2400" dirty="0"/>
              <a:t> чисел. Скрипт повинен </a:t>
            </a:r>
            <a:r>
              <a:rPr lang="ru-RU" sz="2400" dirty="0" err="1"/>
              <a:t>задати</a:t>
            </a:r>
            <a:r>
              <a:rPr lang="ru-RU" sz="2400" dirty="0"/>
              <a:t> </a:t>
            </a:r>
            <a:r>
              <a:rPr lang="ru-RU" sz="2400" dirty="0" err="1"/>
              <a:t>користувачеві</a:t>
            </a:r>
            <a:r>
              <a:rPr lang="ru-RU" sz="2400" dirty="0"/>
              <a:t> 12 </a:t>
            </a:r>
            <a:r>
              <a:rPr lang="ru-RU" sz="2400" dirty="0" err="1"/>
              <a:t>завдань</a:t>
            </a:r>
            <a:r>
              <a:rPr lang="ru-RU" sz="2400" dirty="0"/>
              <a:t> на </a:t>
            </a:r>
            <a:r>
              <a:rPr lang="ru-RU" sz="2400" dirty="0" err="1"/>
              <a:t>множення</a:t>
            </a:r>
            <a:r>
              <a:rPr lang="ru-RU" sz="2400" dirty="0"/>
              <a:t> </a:t>
            </a:r>
            <a:r>
              <a:rPr lang="ru-RU" sz="2400" dirty="0" err="1"/>
              <a:t>двоцифрових</a:t>
            </a:r>
            <a:r>
              <a:rPr lang="ru-RU" sz="2400" dirty="0"/>
              <a:t> чисел. За результатами </a:t>
            </a:r>
            <a:r>
              <a:rPr lang="ru-RU" sz="2400" dirty="0" err="1"/>
              <a:t>перевірки</a:t>
            </a:r>
            <a:r>
              <a:rPr lang="ru-RU" sz="2400" dirty="0"/>
              <a:t>, </a:t>
            </a:r>
            <a:r>
              <a:rPr lang="ru-RU" sz="2400" dirty="0" err="1"/>
              <a:t>користувачеві</a:t>
            </a:r>
            <a:r>
              <a:rPr lang="ru-RU" sz="2400" dirty="0"/>
              <a:t> </a:t>
            </a:r>
            <a:r>
              <a:rPr lang="ru-RU" sz="2400" dirty="0" err="1"/>
              <a:t>виставляється</a:t>
            </a:r>
            <a:r>
              <a:rPr lang="ru-RU" sz="2400" dirty="0"/>
              <a:t> </a:t>
            </a:r>
            <a:r>
              <a:rPr lang="ru-RU" sz="2400" dirty="0" err="1"/>
              <a:t>оцінка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виводитися</a:t>
            </a:r>
            <a:r>
              <a:rPr lang="ru-RU" sz="2400" dirty="0"/>
              <a:t> два списки: </a:t>
            </a:r>
            <a:r>
              <a:rPr lang="ru-RU" sz="2400" dirty="0" err="1"/>
              <a:t>вірних</a:t>
            </a:r>
            <a:r>
              <a:rPr lang="ru-RU" sz="2400" dirty="0"/>
              <a:t> </a:t>
            </a:r>
            <a:r>
              <a:rPr lang="ru-RU" sz="2400" dirty="0" err="1"/>
              <a:t>відповідей</a:t>
            </a:r>
            <a:r>
              <a:rPr lang="ru-RU" sz="2400" dirty="0"/>
              <a:t>, і </a:t>
            </a:r>
            <a:r>
              <a:rPr lang="ru-RU" sz="2400" dirty="0" err="1"/>
              <a:t>помилкових</a:t>
            </a:r>
            <a:r>
              <a:rPr lang="ru-RU" sz="2400" dirty="0"/>
              <a:t> </a:t>
            </a:r>
            <a:r>
              <a:rPr lang="ru-RU" sz="2400" dirty="0" err="1"/>
              <a:t>відповідей</a:t>
            </a:r>
            <a:r>
              <a:rPr lang="ru-RU" sz="2400" dirty="0"/>
              <a:t>, </a:t>
            </a:r>
            <a:r>
              <a:rPr lang="ru-RU" sz="2400" dirty="0" err="1"/>
              <a:t>вказівкою</a:t>
            </a:r>
            <a:r>
              <a:rPr lang="ru-RU" sz="2400" dirty="0"/>
              <a:t> на яку </a:t>
            </a:r>
            <a:r>
              <a:rPr lang="ru-RU" sz="2400" dirty="0" err="1"/>
              <a:t>відповідь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правильна.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0364" y="-99392"/>
            <a:ext cx="8229600" cy="71095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eval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165304"/>
            <a:ext cx="696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Категорично не </a:t>
            </a:r>
            <a:r>
              <a:rPr lang="ru-RU" sz="2400" b="1" dirty="0" err="1">
                <a:solidFill>
                  <a:srgbClr val="FF0000"/>
                </a:solidFill>
              </a:rPr>
              <a:t>рекомендується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використовувати</a:t>
            </a:r>
            <a:r>
              <a:rPr lang="ru-RU" sz="24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108" y="620688"/>
            <a:ext cx="3848100" cy="2819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2981325" cy="1104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63688" y="5247292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085184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/>
              <a:t>eval</a:t>
            </a:r>
            <a:r>
              <a:rPr lang="en-US" sz="2800" i="1" dirty="0"/>
              <a:t>() </a:t>
            </a:r>
            <a:r>
              <a:rPr lang="ru-RU" sz="2800" i="1" dirty="0" err="1"/>
              <a:t>виконує</a:t>
            </a:r>
            <a:r>
              <a:rPr lang="ru-RU" sz="2800" i="1" dirty="0"/>
              <a:t> </a:t>
            </a:r>
            <a:r>
              <a:rPr lang="en-US" sz="2800" i="1" dirty="0"/>
              <a:t>JavaScript </a:t>
            </a:r>
            <a:r>
              <a:rPr lang="ru-RU" sz="2800" i="1" dirty="0"/>
              <a:t>код, </a:t>
            </a:r>
            <a:r>
              <a:rPr lang="ru-RU" sz="2800" i="1" dirty="0" err="1"/>
              <a:t>поданий</a:t>
            </a:r>
            <a:r>
              <a:rPr lang="ru-RU" sz="2800" i="1" dirty="0"/>
              <a:t> рядком.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63688" y="5247292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955684"/>
            <a:ext cx="8856984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JSON - </a:t>
            </a:r>
            <a:r>
              <a:rPr lang="ru-RU" sz="2400" i="1" dirty="0" err="1"/>
              <a:t>текстовий</a:t>
            </a:r>
            <a:r>
              <a:rPr lang="ru-RU" sz="2400" i="1" dirty="0"/>
              <a:t> формат </a:t>
            </a:r>
            <a:r>
              <a:rPr lang="ru-RU" sz="2400" i="1" dirty="0" err="1"/>
              <a:t>текстовий</a:t>
            </a:r>
            <a:r>
              <a:rPr lang="ru-RU" sz="2400" i="1" dirty="0"/>
              <a:t> формат </a:t>
            </a:r>
            <a:r>
              <a:rPr lang="ru-RU" sz="2400" i="1" dirty="0" err="1"/>
              <a:t>обміну</a:t>
            </a:r>
            <a:r>
              <a:rPr lang="ru-RU" sz="2400" i="1" dirty="0"/>
              <a:t> </a:t>
            </a:r>
            <a:r>
              <a:rPr lang="ru-RU" sz="2400" i="1" dirty="0" err="1"/>
              <a:t>даними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базується</a:t>
            </a:r>
            <a:r>
              <a:rPr lang="ru-RU" sz="2400" i="1" dirty="0"/>
              <a:t> на </a:t>
            </a:r>
            <a:r>
              <a:rPr lang="en-US" sz="2400" i="1" dirty="0"/>
              <a:t>JavaScript </a:t>
            </a:r>
            <a:r>
              <a:rPr lang="ru-RU" sz="2400" i="1" dirty="0"/>
              <a:t>і </a:t>
            </a:r>
            <a:r>
              <a:rPr lang="ru-RU" sz="2400" i="1" dirty="0" err="1"/>
              <a:t>зазвичай</a:t>
            </a:r>
            <a:r>
              <a:rPr lang="ru-RU" sz="2400" i="1" dirty="0"/>
              <a:t> </a:t>
            </a:r>
            <a:r>
              <a:rPr lang="ru-RU" sz="2400" i="1" dirty="0" err="1"/>
              <a:t>використовується</a:t>
            </a:r>
            <a:r>
              <a:rPr lang="ru-RU" sz="2400" i="1" dirty="0"/>
              <a:t> </a:t>
            </a:r>
            <a:r>
              <a:rPr lang="ru-RU" sz="2400" i="1" dirty="0" err="1"/>
              <a:t>саме</a:t>
            </a:r>
            <a:r>
              <a:rPr lang="ru-RU" sz="2400" i="1" dirty="0"/>
              <a:t> з </a:t>
            </a:r>
            <a:r>
              <a:rPr lang="ru-RU" sz="2400" i="1" dirty="0" err="1"/>
              <a:t>цією</a:t>
            </a:r>
            <a:r>
              <a:rPr lang="ru-RU" sz="2400" i="1" dirty="0"/>
              <a:t> </a:t>
            </a:r>
            <a:r>
              <a:rPr lang="ru-RU" sz="2400" i="1" dirty="0" err="1"/>
              <a:t>мовою</a:t>
            </a:r>
            <a:r>
              <a:rPr lang="ru-RU" sz="2400" i="1" dirty="0"/>
              <a:t>. А по простому,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текстовий</a:t>
            </a:r>
            <a:r>
              <a:rPr lang="ru-RU" sz="2400" i="1" dirty="0"/>
              <a:t> формат </a:t>
            </a:r>
            <a:r>
              <a:rPr lang="ru-RU" sz="2400" i="1" dirty="0" err="1"/>
              <a:t>передачі</a:t>
            </a:r>
            <a:r>
              <a:rPr lang="ru-RU" sz="2400" i="1" dirty="0"/>
              <a:t> </a:t>
            </a:r>
            <a:r>
              <a:rPr lang="ru-RU" sz="2400" i="1" dirty="0" err="1"/>
              <a:t>масивів</a:t>
            </a:r>
            <a:r>
              <a:rPr lang="ru-RU" sz="2400" i="1" dirty="0"/>
              <a:t> та </a:t>
            </a:r>
            <a:r>
              <a:rPr lang="ru-RU" sz="2400" i="1" dirty="0" err="1"/>
              <a:t>об'єктів</a:t>
            </a:r>
            <a:r>
              <a:rPr lang="ru-RU" sz="2400" i="1" dirty="0"/>
              <a:t> у </a:t>
            </a:r>
            <a:r>
              <a:rPr lang="en-US" sz="2400" i="1" dirty="0"/>
              <a:t>JS.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53" y="548680"/>
            <a:ext cx="8847943" cy="230425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19576"/>
            <a:ext cx="5904656" cy="170556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184" y="299695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Декодування</a:t>
            </a:r>
            <a:r>
              <a:rPr lang="ru-RU" i="1" dirty="0"/>
              <a:t> з </a:t>
            </a:r>
            <a:r>
              <a:rPr lang="en-US" i="1" dirty="0"/>
              <a:t>JSON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63688" y="5247292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869160"/>
            <a:ext cx="8856984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JSON - </a:t>
            </a:r>
            <a:r>
              <a:rPr lang="ru-RU" sz="2400" i="1" dirty="0" err="1"/>
              <a:t>текстовий</a:t>
            </a:r>
            <a:r>
              <a:rPr lang="ru-RU" sz="2400" i="1" dirty="0"/>
              <a:t> формат </a:t>
            </a:r>
            <a:r>
              <a:rPr lang="ru-RU" sz="2400" i="1" dirty="0" err="1"/>
              <a:t>текстовий</a:t>
            </a:r>
            <a:r>
              <a:rPr lang="ru-RU" sz="2400" i="1" dirty="0"/>
              <a:t> формат </a:t>
            </a:r>
            <a:r>
              <a:rPr lang="ru-RU" sz="2400" i="1" dirty="0" err="1"/>
              <a:t>обміну</a:t>
            </a:r>
            <a:r>
              <a:rPr lang="ru-RU" sz="2400" i="1" dirty="0"/>
              <a:t> </a:t>
            </a:r>
            <a:r>
              <a:rPr lang="ru-RU" sz="2400" i="1" dirty="0" err="1"/>
              <a:t>даними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базується</a:t>
            </a:r>
            <a:r>
              <a:rPr lang="ru-RU" sz="2400" i="1" dirty="0"/>
              <a:t> на </a:t>
            </a:r>
            <a:r>
              <a:rPr lang="en-US" sz="2400" i="1" dirty="0"/>
              <a:t>JavaScript </a:t>
            </a:r>
            <a:r>
              <a:rPr lang="ru-RU" sz="2400" i="1" dirty="0"/>
              <a:t>і </a:t>
            </a:r>
            <a:r>
              <a:rPr lang="ru-RU" sz="2400" i="1" dirty="0" err="1"/>
              <a:t>зазвичай</a:t>
            </a:r>
            <a:r>
              <a:rPr lang="ru-RU" sz="2400" i="1" dirty="0"/>
              <a:t> </a:t>
            </a:r>
            <a:r>
              <a:rPr lang="ru-RU" sz="2400" i="1" dirty="0" err="1"/>
              <a:t>використовується</a:t>
            </a:r>
            <a:r>
              <a:rPr lang="ru-RU" sz="2400" i="1" dirty="0"/>
              <a:t> </a:t>
            </a:r>
            <a:r>
              <a:rPr lang="ru-RU" sz="2400" i="1" dirty="0" err="1"/>
              <a:t>саме</a:t>
            </a:r>
            <a:r>
              <a:rPr lang="ru-RU" sz="2400" i="1" dirty="0"/>
              <a:t> з </a:t>
            </a:r>
            <a:r>
              <a:rPr lang="ru-RU" sz="2400" i="1" dirty="0" err="1"/>
              <a:t>цією</a:t>
            </a:r>
            <a:r>
              <a:rPr lang="ru-RU" sz="2400" i="1" dirty="0"/>
              <a:t> </a:t>
            </a:r>
            <a:r>
              <a:rPr lang="ru-RU" sz="2400" i="1" dirty="0" err="1"/>
              <a:t>мовою</a:t>
            </a:r>
            <a:r>
              <a:rPr lang="ru-RU" sz="2400" i="1" dirty="0"/>
              <a:t>. А по простому,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текстовий</a:t>
            </a:r>
            <a:r>
              <a:rPr lang="ru-RU" sz="2400" i="1" dirty="0"/>
              <a:t> формат </a:t>
            </a:r>
            <a:r>
              <a:rPr lang="ru-RU" sz="2400" i="1" dirty="0" err="1"/>
              <a:t>передачі</a:t>
            </a:r>
            <a:r>
              <a:rPr lang="ru-RU" sz="2400" i="1" dirty="0"/>
              <a:t> </a:t>
            </a:r>
            <a:r>
              <a:rPr lang="ru-RU" sz="2400" i="1" dirty="0" err="1"/>
              <a:t>масивів</a:t>
            </a:r>
            <a:r>
              <a:rPr lang="ru-RU" sz="2400" i="1" dirty="0"/>
              <a:t> та </a:t>
            </a:r>
            <a:r>
              <a:rPr lang="ru-RU" sz="2400" i="1" dirty="0" err="1"/>
              <a:t>об'єктів</a:t>
            </a:r>
            <a:r>
              <a:rPr lang="ru-RU" sz="2400" i="1" dirty="0"/>
              <a:t> у </a:t>
            </a:r>
            <a:r>
              <a:rPr lang="en-US" sz="2400" i="1" dirty="0"/>
              <a:t>JS.</a:t>
            </a:r>
            <a:endParaRPr lang="ru-RU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836712"/>
            <a:ext cx="8793705" cy="187220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84293"/>
            <a:ext cx="8712968" cy="62077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3224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Кодування</a:t>
            </a:r>
            <a:r>
              <a:rPr lang="ru-RU" i="1" dirty="0"/>
              <a:t> в </a:t>
            </a:r>
            <a:r>
              <a:rPr lang="en-US" i="1" dirty="0"/>
              <a:t>JSON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63688" y="5247292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3923928" y="116632"/>
            <a:ext cx="4824536" cy="7109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JSON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4380" y="836712"/>
            <a:ext cx="6821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http://js.courses.dp.ua/files/get_clients.php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8398"/>
          <a:stretch>
            <a:fillRect/>
          </a:stretch>
        </p:blipFill>
        <p:spPr bwMode="auto">
          <a:xfrm>
            <a:off x="1757511" y="1412776"/>
            <a:ext cx="5838825" cy="161340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6965082" cy="216778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537321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err="1"/>
              <a:t>Сценарій</a:t>
            </a:r>
            <a:r>
              <a:rPr lang="ru-RU" sz="2000" i="1" dirty="0"/>
              <a:t> на PHP </a:t>
            </a:r>
            <a:r>
              <a:rPr lang="ru-RU" sz="2000" i="1" dirty="0" err="1"/>
              <a:t>кодує</a:t>
            </a:r>
            <a:r>
              <a:rPr lang="ru-RU" sz="2000" i="1" dirty="0"/>
              <a:t> </a:t>
            </a:r>
            <a:r>
              <a:rPr lang="ru-RU" sz="2000" i="1" dirty="0" err="1"/>
              <a:t>дані</a:t>
            </a:r>
            <a:r>
              <a:rPr lang="ru-RU" sz="2000" i="1" dirty="0"/>
              <a:t> у формат JSON та </a:t>
            </a:r>
            <a:r>
              <a:rPr lang="ru-RU" sz="2000" i="1" dirty="0" err="1"/>
              <a:t>повертає</a:t>
            </a:r>
            <a:r>
              <a:rPr lang="ru-RU" sz="2000" i="1" dirty="0"/>
              <a:t> рядок </a:t>
            </a:r>
            <a:r>
              <a:rPr lang="ru-RU" sz="2000" i="1" dirty="0" err="1"/>
              <a:t>із</a:t>
            </a:r>
            <a:r>
              <a:rPr lang="ru-RU" sz="2000" i="1" dirty="0"/>
              <a:t> </a:t>
            </a:r>
            <a:r>
              <a:rPr lang="ru-RU" sz="2000" i="1" dirty="0" err="1"/>
              <a:t>закодованими</a:t>
            </a:r>
            <a:r>
              <a:rPr lang="ru-RU" sz="2000" i="1" dirty="0"/>
              <a:t> </a:t>
            </a:r>
            <a:r>
              <a:rPr lang="ru-RU" sz="2000" i="1" dirty="0" err="1"/>
              <a:t>даними</a:t>
            </a:r>
            <a:r>
              <a:rPr lang="ru-RU" sz="2000" i="1" dirty="0"/>
              <a:t> </a:t>
            </a:r>
            <a:r>
              <a:rPr lang="ru-RU" sz="2000" i="1" dirty="0" err="1"/>
              <a:t>замість</a:t>
            </a:r>
            <a:r>
              <a:rPr lang="ru-RU" sz="2000" i="1" dirty="0"/>
              <a:t> </a:t>
            </a:r>
            <a:r>
              <a:rPr lang="ru-RU" sz="2000" i="1" dirty="0" err="1"/>
              <a:t>сторінки</a:t>
            </a:r>
            <a:r>
              <a:rPr lang="ru-RU" sz="2000" i="1" dirty="0"/>
              <a:t> при </a:t>
            </a:r>
            <a:r>
              <a:rPr lang="ru-RU" sz="2000" i="1" dirty="0" err="1"/>
              <a:t>запиті</a:t>
            </a:r>
            <a:r>
              <a:rPr lang="ru-RU" sz="2000" i="1" dirty="0"/>
              <a:t> на адресу: http://js.courses.dp.ua/files/get_clients.php . А наш JS код </a:t>
            </a:r>
            <a:r>
              <a:rPr lang="ru-RU" sz="2000" i="1" dirty="0" err="1"/>
              <a:t>декодує</a:t>
            </a:r>
            <a:r>
              <a:rPr lang="ru-RU" sz="2000" i="1" dirty="0"/>
              <a:t> </a:t>
            </a:r>
            <a:r>
              <a:rPr lang="ru-RU" sz="2000" i="1" dirty="0" err="1"/>
              <a:t>дані</a:t>
            </a:r>
            <a:r>
              <a:rPr lang="ru-RU" sz="2000" i="1" dirty="0"/>
              <a:t> та </a:t>
            </a:r>
            <a:r>
              <a:rPr lang="ru-RU" sz="2000" i="1" dirty="0" err="1"/>
              <a:t>наповнює</a:t>
            </a:r>
            <a:r>
              <a:rPr lang="ru-RU" sz="2000" i="1" dirty="0"/>
              <a:t> ними </a:t>
            </a:r>
            <a:r>
              <a:rPr lang="ru-RU" sz="2000" i="1" dirty="0" err="1"/>
              <a:t>сторінку</a:t>
            </a:r>
            <a:r>
              <a:rPr lang="ru-RU" sz="2000" i="1" dirty="0"/>
              <a:t>.</a:t>
            </a:r>
            <a:r>
              <a:rPr lang="ru-RU" i="1" dirty="0" smtClean="0"/>
              <a:t> 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63688" y="5247292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9543"/>
            <a:ext cx="8352928" cy="645534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3923928" y="116632"/>
            <a:ext cx="4824536" cy="7109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JSON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5733256"/>
            <a:ext cx="5112568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63688" y="5247292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095"/>
            <a:ext cx="7920880" cy="619324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3923928" y="116632"/>
            <a:ext cx="4824536" cy="71095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JSON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Массивы, когда переменных не хватает…</a:t>
            </a:r>
            <a:endParaRPr lang="ru-RU" sz="3600" b="1" dirty="0"/>
          </a:p>
        </p:txBody>
      </p:sp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aifudm.net/upload/iblock/190/1907661b8910c681080120743431d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4346848" cy="25356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66010" y="1484784"/>
            <a:ext cx="7751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Масиви</a:t>
            </a:r>
            <a:r>
              <a:rPr lang="ru-RU" sz="2800" b="1" dirty="0"/>
              <a:t> – </a:t>
            </a:r>
            <a:r>
              <a:rPr lang="ru-RU" sz="2800" b="1" dirty="0" err="1"/>
              <a:t>впорядкований</a:t>
            </a:r>
            <a:r>
              <a:rPr lang="ru-RU" sz="2800" b="1" dirty="0"/>
              <a:t>, </a:t>
            </a:r>
            <a:r>
              <a:rPr lang="ru-RU" sz="2800" b="1" dirty="0" err="1"/>
              <a:t>згрупований</a:t>
            </a:r>
            <a:r>
              <a:rPr lang="ru-RU" sz="2800" b="1" dirty="0"/>
              <a:t> </a:t>
            </a:r>
            <a:r>
              <a:rPr lang="ru-RU" sz="2800" b="1" dirty="0" err="1"/>
              <a:t>набір</a:t>
            </a:r>
            <a:r>
              <a:rPr lang="ru-RU" sz="2800" b="1" dirty="0"/>
              <a:t> </a:t>
            </a:r>
            <a:r>
              <a:rPr lang="ru-RU" sz="2800" b="1" dirty="0" err="1"/>
              <a:t>елементів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620688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Courier New" pitchFamily="49" charset="0"/>
                <a:ea typeface="+mj-ea"/>
                <a:cs typeface="Courier New" pitchFamily="49" charset="0"/>
              </a:rPr>
              <a:t>var</a:t>
            </a:r>
            <a:r>
              <a:rPr lang="en-US" sz="2800" b="1" dirty="0" smtClean="0">
                <a:latin typeface="Courier New" pitchFamily="49" charset="0"/>
                <a:ea typeface="+mj-ea"/>
                <a:cs typeface="Courier New" pitchFamily="49" charset="0"/>
              </a:rPr>
              <a:t> a = [</a:t>
            </a:r>
            <a:r>
              <a:rPr lang="en-US" sz="2800" dirty="0" smtClean="0">
                <a:latin typeface="Courier New" pitchFamily="49" charset="0"/>
                <a:ea typeface="+mj-ea"/>
                <a:cs typeface="Courier New" pitchFamily="49" charset="0"/>
              </a:rPr>
              <a:t>456</a:t>
            </a:r>
            <a:r>
              <a:rPr lang="en-US" sz="2800" b="1" dirty="0" smtClean="0">
                <a:latin typeface="Courier New" pitchFamily="49" charset="0"/>
                <a:ea typeface="+mj-ea"/>
                <a:cs typeface="Courier New" pitchFamily="49" charset="0"/>
              </a:rPr>
              <a:t>, “</a:t>
            </a:r>
            <a:r>
              <a:rPr lang="en-US" sz="2800" dirty="0" err="1" smtClean="0">
                <a:latin typeface="Courier New" pitchFamily="49" charset="0"/>
                <a:ea typeface="+mj-ea"/>
                <a:cs typeface="Courier New" pitchFamily="49" charset="0"/>
              </a:rPr>
              <a:t>lalala</a:t>
            </a:r>
            <a:r>
              <a:rPr lang="en-US" sz="2800" b="1" dirty="0" smtClean="0">
                <a:latin typeface="Courier New" pitchFamily="49" charset="0"/>
                <a:ea typeface="+mj-ea"/>
                <a:cs typeface="Courier New" pitchFamily="49" charset="0"/>
              </a:rPr>
              <a:t>”, </a:t>
            </a:r>
            <a:r>
              <a:rPr lang="en-US" sz="2800" dirty="0" smtClean="0">
                <a:latin typeface="Courier New" pitchFamily="49" charset="0"/>
                <a:ea typeface="+mj-ea"/>
                <a:cs typeface="Courier New" pitchFamily="49" charset="0"/>
              </a:rPr>
              <a:t>12.78, true</a:t>
            </a:r>
            <a:r>
              <a:rPr lang="en-US" sz="2800" b="1" dirty="0" smtClean="0">
                <a:latin typeface="Courier New" pitchFamily="49" charset="0"/>
                <a:ea typeface="+mj-ea"/>
                <a:cs typeface="Courier New" pitchFamily="49" charset="0"/>
              </a:rPr>
              <a:t>];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4320480" cy="9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7853" y="2348880"/>
            <a:ext cx="6086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40960" cy="936104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Масиви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колекція</a:t>
            </a:r>
            <a:r>
              <a:rPr lang="ru-RU" sz="2400" b="1" dirty="0"/>
              <a:t> пар "ключ =&gt; </a:t>
            </a:r>
            <a:r>
              <a:rPr lang="ru-RU" sz="2400" b="1" dirty="0" err="1"/>
              <a:t>значення</a:t>
            </a:r>
            <a:r>
              <a:rPr lang="ru-RU" sz="2400" b="1" dirty="0"/>
              <a:t>".</a:t>
            </a:r>
          </a:p>
        </p:txBody>
      </p:sp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579" y="546032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У </a:t>
            </a:r>
            <a:r>
              <a:rPr lang="ru-RU" sz="2400" i="1" dirty="0" err="1"/>
              <a:t>класичних</a:t>
            </a:r>
            <a:r>
              <a:rPr lang="ru-RU" sz="2400" i="1" dirty="0"/>
              <a:t> </a:t>
            </a:r>
            <a:r>
              <a:rPr lang="ru-RU" sz="2400" i="1" dirty="0" err="1"/>
              <a:t>масивах</a:t>
            </a:r>
            <a:r>
              <a:rPr lang="ru-RU" sz="2400" i="1" dirty="0"/>
              <a:t> </a:t>
            </a:r>
            <a:r>
              <a:rPr lang="ru-RU" sz="2400" i="1" dirty="0" err="1"/>
              <a:t>всі</a:t>
            </a:r>
            <a:r>
              <a:rPr lang="ru-RU" sz="2400" i="1" dirty="0"/>
              <a:t> </a:t>
            </a:r>
            <a:r>
              <a:rPr lang="ru-RU" sz="2400" i="1" dirty="0" err="1"/>
              <a:t>ключі</a:t>
            </a:r>
            <a:r>
              <a:rPr lang="ru-RU" sz="2400" i="1" dirty="0"/>
              <a:t> – числа, як правило, </a:t>
            </a:r>
            <a:r>
              <a:rPr lang="ru-RU" sz="2400" i="1" dirty="0" err="1"/>
              <a:t>нумерація</a:t>
            </a:r>
            <a:r>
              <a:rPr lang="ru-RU" sz="2400" i="1" dirty="0"/>
              <a:t> </a:t>
            </a:r>
            <a:r>
              <a:rPr lang="ru-RU" sz="2400" i="1" dirty="0" err="1"/>
              <a:t>починається</a:t>
            </a:r>
            <a:r>
              <a:rPr lang="ru-RU" sz="2400" i="1" dirty="0"/>
              <a:t> з 0, і </a:t>
            </a:r>
            <a:r>
              <a:rPr lang="ru-RU" sz="2400" i="1" dirty="0" err="1"/>
              <a:t>йде</a:t>
            </a:r>
            <a:r>
              <a:rPr lang="ru-RU" sz="2400" i="1" dirty="0"/>
              <a:t> без </a:t>
            </a:r>
            <a:r>
              <a:rPr lang="ru-RU" sz="2400" i="1" dirty="0" err="1" smtClean="0"/>
              <a:t>пропусків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66" y="980728"/>
            <a:ext cx="5229330" cy="223224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179873" cy="165618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95936" y="3429000"/>
            <a:ext cx="1562159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0 =</a:t>
            </a:r>
            <a:r>
              <a:rPr lang="en-US" dirty="0" smtClean="0"/>
              <a:t>&gt; 1;</a:t>
            </a:r>
          </a:p>
          <a:p>
            <a:r>
              <a:rPr lang="en-US" dirty="0" smtClean="0"/>
              <a:t>1 =&gt; 77;</a:t>
            </a:r>
          </a:p>
          <a:p>
            <a:r>
              <a:rPr lang="en-US" dirty="0" smtClean="0"/>
              <a:t>2 =&gt; “Elena”;</a:t>
            </a:r>
          </a:p>
          <a:p>
            <a:r>
              <a:rPr lang="en-US" dirty="0" smtClean="0"/>
              <a:t>3 =&gt; 55.6;</a:t>
            </a:r>
          </a:p>
          <a:p>
            <a:r>
              <a:rPr lang="en-US" dirty="0" smtClean="0"/>
              <a:t>4 =&gt; true;</a:t>
            </a:r>
          </a:p>
          <a:p>
            <a:endParaRPr lang="en-US" dirty="0" smtClean="0"/>
          </a:p>
          <a:p>
            <a:r>
              <a:rPr lang="en-US" b="1" dirty="0" err="1" smtClean="0"/>
              <a:t>arr.length</a:t>
            </a:r>
            <a:r>
              <a:rPr lang="en-US" b="1" dirty="0" smtClean="0"/>
              <a:t> == 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Ассоціативні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масиви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/>
              <a:t>Масиви</a:t>
            </a:r>
            <a:r>
              <a:rPr lang="ru-RU" sz="2800" i="1" dirty="0"/>
              <a:t> </a:t>
            </a:r>
            <a:r>
              <a:rPr lang="ru-RU" sz="2800" i="1" dirty="0" err="1"/>
              <a:t>це</a:t>
            </a:r>
            <a:r>
              <a:rPr lang="ru-RU" sz="2800" i="1" dirty="0"/>
              <a:t> </a:t>
            </a:r>
            <a:r>
              <a:rPr lang="ru-RU" sz="2800" i="1" dirty="0" err="1"/>
              <a:t>сховища</a:t>
            </a:r>
            <a:r>
              <a:rPr lang="ru-RU" sz="2800" i="1" dirty="0"/>
              <a:t> пар "ключ =&gt; </a:t>
            </a:r>
            <a:r>
              <a:rPr lang="ru-RU" sz="2800" i="1" dirty="0" err="1"/>
              <a:t>значення</a:t>
            </a:r>
            <a:r>
              <a:rPr lang="ru-RU" sz="2800" i="1" dirty="0"/>
              <a:t>", але </a:t>
            </a:r>
            <a:r>
              <a:rPr lang="ru-RU" sz="2800" i="1" dirty="0" err="1"/>
              <a:t>ключем</a:t>
            </a:r>
            <a:r>
              <a:rPr lang="ru-RU" sz="2800" i="1" dirty="0"/>
              <a:t> </a:t>
            </a:r>
            <a:r>
              <a:rPr lang="ru-RU" sz="2800" i="1" dirty="0" err="1"/>
              <a:t>може</a:t>
            </a:r>
            <a:r>
              <a:rPr lang="ru-RU" sz="2800" i="1" dirty="0"/>
              <a:t> </a:t>
            </a:r>
            <a:r>
              <a:rPr lang="ru-RU" sz="2800" i="1" dirty="0" err="1"/>
              <a:t>виступати</a:t>
            </a:r>
            <a:r>
              <a:rPr lang="ru-RU" sz="2800" i="1" dirty="0"/>
              <a:t> не </a:t>
            </a:r>
            <a:r>
              <a:rPr lang="ru-RU" sz="2800" i="1" dirty="0" err="1"/>
              <a:t>тільки</a:t>
            </a:r>
            <a:r>
              <a:rPr lang="ru-RU" sz="2800" i="1" dirty="0"/>
              <a:t> </a:t>
            </a:r>
            <a:r>
              <a:rPr lang="ru-RU" sz="2800" i="1" dirty="0" err="1"/>
              <a:t>цілі</a:t>
            </a:r>
            <a:r>
              <a:rPr lang="ru-RU" sz="2800" i="1" dirty="0"/>
              <a:t> числа.</a:t>
            </a:r>
          </a:p>
        </p:txBody>
      </p:sp>
      <p:pic>
        <p:nvPicPr>
          <p:cNvPr id="8194" name="Picture 2" descr="http://www.alkor-ural.ru/children_furniture/children_images/undre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99542"/>
            <a:ext cx="4066051" cy="30495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8" name="Picture 2" descr="http://aifudm.net/upload/iblock/190/1907661b8910c681080120743431d4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24744"/>
            <a:ext cx="4443923" cy="3024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Ассоціативні</a:t>
            </a:r>
            <a:r>
              <a:rPr lang="ru-RU" sz="4000" b="1" dirty="0"/>
              <a:t> </a:t>
            </a:r>
            <a:r>
              <a:rPr lang="ru-RU" sz="4000" b="1" dirty="0" err="1"/>
              <a:t>масиви</a:t>
            </a:r>
            <a:r>
              <a:rPr lang="ru-RU" sz="4000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5" y="908720"/>
            <a:ext cx="4882615" cy="475252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977585" cy="208823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9510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Масиви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сховища</a:t>
            </a:r>
            <a:r>
              <a:rPr lang="ru-RU" i="1" dirty="0"/>
              <a:t> пар "ключ =&gt; </a:t>
            </a:r>
            <a:r>
              <a:rPr lang="ru-RU" i="1" dirty="0" err="1"/>
              <a:t>значення</a:t>
            </a:r>
            <a:r>
              <a:rPr lang="ru-RU" i="1" dirty="0"/>
              <a:t>", але </a:t>
            </a:r>
            <a:r>
              <a:rPr lang="ru-RU" i="1" dirty="0" err="1"/>
              <a:t>ключем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виступати</a:t>
            </a:r>
            <a:r>
              <a:rPr lang="ru-RU" i="1" dirty="0"/>
              <a:t> не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цілі</a:t>
            </a:r>
            <a:r>
              <a:rPr lang="ru-RU" i="1" dirty="0"/>
              <a:t> числа.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Цикл </a:t>
            </a:r>
            <a:r>
              <a:rPr lang="en-US" sz="4000" b="1" dirty="0" smtClean="0"/>
              <a:t>for/in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9510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Цикл </a:t>
            </a:r>
            <a:r>
              <a:rPr lang="ru-RU" i="1" dirty="0" err="1"/>
              <a:t>for</a:t>
            </a:r>
            <a:r>
              <a:rPr lang="ru-RU" i="1" dirty="0"/>
              <a:t>/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дозволяє</a:t>
            </a:r>
            <a:r>
              <a:rPr lang="ru-RU" i="1" dirty="0"/>
              <a:t> </a:t>
            </a:r>
            <a:r>
              <a:rPr lang="ru-RU" i="1" dirty="0" err="1"/>
              <a:t>перебрати</a:t>
            </a:r>
            <a:r>
              <a:rPr lang="ru-RU" i="1" dirty="0"/>
              <a:t> </a:t>
            </a:r>
            <a:r>
              <a:rPr lang="ru-RU" i="1" dirty="0" err="1"/>
              <a:t>ключі</a:t>
            </a:r>
            <a:r>
              <a:rPr lang="ru-RU" i="1" dirty="0"/>
              <a:t> </a:t>
            </a:r>
            <a:r>
              <a:rPr lang="ru-RU" i="1" dirty="0" err="1"/>
              <a:t>масиву</a:t>
            </a:r>
            <a:r>
              <a:rPr lang="ru-RU" i="1" dirty="0"/>
              <a:t>, не </a:t>
            </a:r>
            <a:r>
              <a:rPr lang="ru-RU" i="1" dirty="0" err="1"/>
              <a:t>загортаючись</a:t>
            </a:r>
            <a:r>
              <a:rPr lang="ru-RU" i="1" dirty="0"/>
              <a:t> з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кількістю</a:t>
            </a:r>
            <a:r>
              <a:rPr lang="ru-RU" i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341884"/>
            <a:ext cx="5772150" cy="19431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470"/>
          <a:stretch>
            <a:fillRect/>
          </a:stretch>
        </p:blipFill>
        <p:spPr bwMode="auto">
          <a:xfrm>
            <a:off x="2395538" y="3951891"/>
            <a:ext cx="4352925" cy="14213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Цикл </a:t>
            </a:r>
            <a:r>
              <a:rPr lang="en-US" sz="3200" b="1" dirty="0"/>
              <a:t>for/in </a:t>
            </a:r>
            <a:r>
              <a:rPr lang="ru-RU" sz="3200" b="1" dirty="0"/>
              <a:t>та </a:t>
            </a:r>
            <a:r>
              <a:rPr lang="ru-RU" sz="3200" b="1" dirty="0" err="1"/>
              <a:t>асоціативні</a:t>
            </a:r>
            <a:r>
              <a:rPr lang="ru-RU" sz="3200" b="1" dirty="0"/>
              <a:t> </a:t>
            </a:r>
            <a:r>
              <a:rPr lang="ru-RU" sz="3200" b="1" dirty="0" err="1"/>
              <a:t>масиви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9510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Цикл </a:t>
            </a:r>
            <a:r>
              <a:rPr lang="ru-RU" i="1" dirty="0" err="1"/>
              <a:t>for</a:t>
            </a:r>
            <a:r>
              <a:rPr lang="ru-RU" i="1" dirty="0"/>
              <a:t>/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дозволяє</a:t>
            </a:r>
            <a:r>
              <a:rPr lang="ru-RU" i="1" dirty="0"/>
              <a:t> </a:t>
            </a:r>
            <a:r>
              <a:rPr lang="ru-RU" i="1" dirty="0" err="1"/>
              <a:t>перебрати</a:t>
            </a:r>
            <a:r>
              <a:rPr lang="ru-RU" i="1" dirty="0"/>
              <a:t> </a:t>
            </a:r>
            <a:r>
              <a:rPr lang="ru-RU" i="1" dirty="0" err="1"/>
              <a:t>ключі</a:t>
            </a:r>
            <a:r>
              <a:rPr lang="ru-RU" i="1" dirty="0"/>
              <a:t> </a:t>
            </a:r>
            <a:r>
              <a:rPr lang="ru-RU" i="1" dirty="0" err="1"/>
              <a:t>масиву</a:t>
            </a:r>
            <a:r>
              <a:rPr lang="ru-RU" i="1" dirty="0"/>
              <a:t>, не </a:t>
            </a:r>
            <a:r>
              <a:rPr lang="ru-RU" i="1" dirty="0" err="1"/>
              <a:t>загортаючись</a:t>
            </a:r>
            <a:r>
              <a:rPr lang="ru-RU" i="1" dirty="0"/>
              <a:t> з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кількістю</a:t>
            </a:r>
            <a:r>
              <a:rPr lang="ru-RU" i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39205"/>
            <a:ext cx="4143375" cy="2809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358" y="4476725"/>
            <a:ext cx="3752850" cy="7524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036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Цикл </a:t>
            </a:r>
            <a:r>
              <a:rPr lang="ru-RU" sz="3200" b="1" dirty="0" err="1"/>
              <a:t>for</a:t>
            </a:r>
            <a:r>
              <a:rPr lang="ru-RU" sz="3200" b="1" dirty="0"/>
              <a:t>/</a:t>
            </a:r>
            <a:r>
              <a:rPr lang="ru-RU" sz="3200" b="1" dirty="0" err="1"/>
              <a:t>in</a:t>
            </a:r>
            <a:r>
              <a:rPr lang="ru-RU" sz="3200" b="1" dirty="0"/>
              <a:t> та </a:t>
            </a:r>
            <a:r>
              <a:rPr lang="ru-RU" sz="3200" b="1" dirty="0" err="1"/>
              <a:t>властивості</a:t>
            </a:r>
            <a:r>
              <a:rPr lang="ru-RU" sz="3200" b="1" dirty="0"/>
              <a:t> HTML </a:t>
            </a:r>
            <a:r>
              <a:rPr lang="ru-RU" sz="3200" b="1" dirty="0" err="1"/>
              <a:t>елементів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732" y="59510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Цикл </a:t>
            </a:r>
            <a:r>
              <a:rPr lang="ru-RU" i="1" dirty="0" err="1"/>
              <a:t>for</a:t>
            </a:r>
            <a:r>
              <a:rPr lang="ru-RU" i="1" dirty="0"/>
              <a:t>/</a:t>
            </a:r>
            <a:r>
              <a:rPr lang="ru-RU" i="1" dirty="0" err="1"/>
              <a:t>in</a:t>
            </a:r>
            <a:r>
              <a:rPr lang="ru-RU" i="1" dirty="0"/>
              <a:t> є хорошим </a:t>
            </a:r>
            <a:r>
              <a:rPr lang="ru-RU" i="1" dirty="0" err="1"/>
              <a:t>інструментом</a:t>
            </a:r>
            <a:r>
              <a:rPr lang="ru-RU" i="1" dirty="0"/>
              <a:t> для перебору </a:t>
            </a:r>
            <a:r>
              <a:rPr lang="ru-RU" i="1" dirty="0" err="1"/>
              <a:t>властивостей</a:t>
            </a:r>
            <a:r>
              <a:rPr lang="ru-RU" i="1" dirty="0"/>
              <a:t> HTML </a:t>
            </a:r>
            <a:r>
              <a:rPr lang="ru-RU" i="1" dirty="0" err="1"/>
              <a:t>елементів</a:t>
            </a:r>
            <a:r>
              <a:rPr lang="ru-RU" i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123" y="908720"/>
            <a:ext cx="4682083" cy="25235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628" y="3717032"/>
            <a:ext cx="3877072" cy="198259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488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Об'єкти</a:t>
            </a:r>
            <a:r>
              <a:rPr lang="ru-RU" sz="3200" b="1" dirty="0"/>
              <a:t> як </a:t>
            </a:r>
            <a:r>
              <a:rPr lang="ru-RU" sz="3200" b="1" dirty="0" err="1"/>
              <a:t>асоціативний</a:t>
            </a:r>
            <a:r>
              <a:rPr lang="ru-RU" sz="3200" b="1" dirty="0"/>
              <a:t> </a:t>
            </a:r>
            <a:r>
              <a:rPr lang="ru-RU" sz="3200" b="1" dirty="0" err="1"/>
              <a:t>масив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732" y="59510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Об'єкти</a:t>
            </a:r>
            <a:r>
              <a:rPr lang="ru-RU" i="1" dirty="0"/>
              <a:t> </a:t>
            </a:r>
            <a:r>
              <a:rPr lang="ru-RU" i="1" dirty="0" err="1"/>
              <a:t>JavaScript</a:t>
            </a:r>
            <a:r>
              <a:rPr lang="ru-RU" i="1" dirty="0"/>
              <a:t>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використовувати</a:t>
            </a:r>
            <a:r>
              <a:rPr lang="ru-RU" i="1" dirty="0"/>
              <a:t> як </a:t>
            </a:r>
            <a:r>
              <a:rPr lang="ru-RU" i="1" dirty="0" err="1"/>
              <a:t>асоціативний</a:t>
            </a:r>
            <a:r>
              <a:rPr lang="ru-RU" i="1" dirty="0"/>
              <a:t> </a:t>
            </a:r>
            <a:r>
              <a:rPr lang="ru-RU" i="1" dirty="0" err="1"/>
              <a:t>масив</a:t>
            </a:r>
            <a:r>
              <a:rPr lang="ru-RU" i="1" dirty="0"/>
              <a:t>, але в такому </a:t>
            </a:r>
            <a:r>
              <a:rPr lang="ru-RU" i="1" dirty="0" err="1"/>
              <a:t>випадку</a:t>
            </a:r>
            <a:r>
              <a:rPr lang="ru-RU" i="1" dirty="0"/>
              <a:t> не </a:t>
            </a:r>
            <a:r>
              <a:rPr lang="ru-RU" i="1" dirty="0" err="1"/>
              <a:t>будуть</a:t>
            </a:r>
            <a:r>
              <a:rPr lang="ru-RU" i="1" dirty="0"/>
              <a:t> </a:t>
            </a:r>
            <a:r>
              <a:rPr lang="ru-RU" i="1" dirty="0" err="1"/>
              <a:t>доступні</a:t>
            </a:r>
            <a:r>
              <a:rPr lang="ru-RU" i="1" dirty="0"/>
              <a:t> </a:t>
            </a:r>
            <a:r>
              <a:rPr lang="ru-RU" i="1" dirty="0" err="1"/>
              <a:t>методи-помічники</a:t>
            </a:r>
            <a:r>
              <a:rPr lang="ru-RU" i="1" dirty="0"/>
              <a:t>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5422"/>
            <a:ext cx="4320480" cy="281161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05064"/>
            <a:ext cx="4320480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437</Words>
  <Application>Microsoft Office PowerPoint</Application>
  <PresentationFormat>Экран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Массивы, когда переменных не хватает…</vt:lpstr>
      <vt:lpstr>Масиви це колекція пар "ключ =&gt; значення".</vt:lpstr>
      <vt:lpstr>Ассоціативні масиви </vt:lpstr>
      <vt:lpstr>Ассоціативні масиви </vt:lpstr>
      <vt:lpstr>Цикл for/in</vt:lpstr>
      <vt:lpstr>Цикл for/in та асоціативні масиви</vt:lpstr>
      <vt:lpstr>Цикл for/in та властивості HTML елементів</vt:lpstr>
      <vt:lpstr>Об'єкти як асоціативний масив</vt:lpstr>
      <vt:lpstr>Як відрізнити масив від об'єкту</vt:lpstr>
      <vt:lpstr>Видалення елементів масиву</vt:lpstr>
      <vt:lpstr>Задача</vt:lpstr>
      <vt:lpstr>eval</vt:lpstr>
      <vt:lpstr>Презентация PowerPoint</vt:lpstr>
      <vt:lpstr>Презентация PowerPoint</vt:lpstr>
      <vt:lpstr>Презентация PowerPoint</vt:lpstr>
      <vt:lpstr>Презентация PowerPoint</vt:lpstr>
      <vt:lpstr>JSON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user</dc:creator>
  <cp:lastModifiedBy>Анастасия Коргун</cp:lastModifiedBy>
  <cp:revision>484</cp:revision>
  <dcterms:created xsi:type="dcterms:W3CDTF">2014-11-20T09:08:59Z</dcterms:created>
  <dcterms:modified xsi:type="dcterms:W3CDTF">2023-10-24T06:51:12Z</dcterms:modified>
</cp:coreProperties>
</file>