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4" r:id="rId10"/>
    <p:sldId id="280" r:id="rId11"/>
    <p:sldId id="281" r:id="rId12"/>
    <p:sldId id="282" r:id="rId13"/>
    <p:sldId id="28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37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0B0817-4811-45F7-8369-832887188D64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730803E-38D2-4439-A8B1-898B3628BE18}">
      <dgm:prSet phldrT="[Текст]" custT="1"/>
      <dgm:spPr/>
      <dgm:t>
        <a:bodyPr/>
        <a:lstStyle/>
        <a:p>
          <a:pPr algn="ctr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руху організації в заданому напрямі  протягом певного часу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C4710F-EE52-469B-9686-FD008E7DFB98}" type="parTrans" cxnId="{2FC32470-C3E9-48C7-952F-B6B0F88A1781}">
      <dgm:prSet/>
      <dgm:spPr/>
      <dgm:t>
        <a:bodyPr/>
        <a:lstStyle/>
        <a:p>
          <a:endParaRPr lang="ru-RU"/>
        </a:p>
      </dgm:t>
    </dgm:pt>
    <dgm:pt modelId="{7B32E6C5-821C-4619-8FCD-E1945FBD9799}" type="sibTrans" cxnId="{2FC32470-C3E9-48C7-952F-B6B0F88A1781}">
      <dgm:prSet/>
      <dgm:spPr/>
      <dgm:t>
        <a:bodyPr/>
        <a:lstStyle/>
        <a:p>
          <a:endParaRPr lang="ru-RU"/>
        </a:p>
      </dgm:t>
    </dgm:pt>
    <dgm:pt modelId="{6A45F1BA-24F0-4671-8D49-643D63603B13}">
      <dgm:prSet phldrT="[Текст]" custT="1"/>
      <dgm:spPr/>
      <dgm:t>
        <a:bodyPr/>
        <a:lstStyle/>
        <a:p>
          <a:pPr algn="ctr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шляхом критичного аналізу поточної ситуації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86F29D-A8AA-4D41-A17E-6478E1E6859B}" type="parTrans" cxnId="{C0ED41F7-D2D3-444E-9B26-2F0C0F056892}">
      <dgm:prSet/>
      <dgm:spPr/>
      <dgm:t>
        <a:bodyPr/>
        <a:lstStyle/>
        <a:p>
          <a:endParaRPr lang="ru-RU"/>
        </a:p>
      </dgm:t>
    </dgm:pt>
    <dgm:pt modelId="{C97EC8D2-97B3-4A47-9A5C-A955BFDE89FE}" type="sibTrans" cxnId="{C0ED41F7-D2D3-444E-9B26-2F0C0F056892}">
      <dgm:prSet/>
      <dgm:spPr/>
      <dgm:t>
        <a:bodyPr/>
        <a:lstStyle/>
        <a:p>
          <a:endParaRPr lang="ru-RU"/>
        </a:p>
      </dgm:t>
    </dgm:pt>
    <dgm:pt modelId="{FE493CB0-E1B3-4BBF-A98E-DF6D48E1437A}">
      <dgm:prSet phldrT="[Текст]" custT="1"/>
      <dgm:spPr/>
      <dgm:t>
        <a:bodyPr/>
        <a:lstStyle/>
        <a:p>
          <a:pPr algn="ctr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 умілого поєднання передових досягнень і минулого досвіду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9A1B50-C707-4CF3-830D-B5F21EFEEB78}" type="parTrans" cxnId="{9E5A7E4C-A36C-4EF7-A211-1328A3F8B7F4}">
      <dgm:prSet/>
      <dgm:spPr/>
      <dgm:t>
        <a:bodyPr/>
        <a:lstStyle/>
        <a:p>
          <a:endParaRPr lang="ru-RU"/>
        </a:p>
      </dgm:t>
    </dgm:pt>
    <dgm:pt modelId="{1260C488-0204-470D-BF3A-B584E848DA46}" type="sibTrans" cxnId="{9E5A7E4C-A36C-4EF7-A211-1328A3F8B7F4}">
      <dgm:prSet/>
      <dgm:spPr/>
      <dgm:t>
        <a:bodyPr/>
        <a:lstStyle/>
        <a:p>
          <a:endParaRPr lang="ru-RU"/>
        </a:p>
      </dgm:t>
    </dgm:pt>
    <dgm:pt modelId="{D9B3FDEA-3873-4A5B-9298-E81D1C7C5D15}" type="pres">
      <dgm:prSet presAssocID="{800B0817-4811-45F7-8369-832887188D6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9301A1-BE93-4D3A-86FA-EAF1366C7B30}" type="pres">
      <dgm:prSet presAssocID="{800B0817-4811-45F7-8369-832887188D64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644FA288-28CD-4F84-8422-693B1E209FF0}" type="pres">
      <dgm:prSet presAssocID="{800B0817-4811-45F7-8369-832887188D6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B49E1-C1EC-44AF-9EF4-3AD49982EC03}" type="pres">
      <dgm:prSet presAssocID="{800B0817-4811-45F7-8369-832887188D6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1BAC92-E645-4318-9889-772CF88469BF}" type="pres">
      <dgm:prSet presAssocID="{800B0817-4811-45F7-8369-832887188D6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8C83E-B881-437C-B9D8-8A2004E527E6}" type="pres">
      <dgm:prSet presAssocID="{800B0817-4811-45F7-8369-832887188D6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84700-602A-4EAC-AF4B-3A0067FFCECA}" type="pres">
      <dgm:prSet presAssocID="{800B0817-4811-45F7-8369-832887188D6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7A03A-25D4-4421-901E-E16570393938}" type="pres">
      <dgm:prSet presAssocID="{800B0817-4811-45F7-8369-832887188D6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14308-0028-47D4-850B-BB1DB9BEBF03}" type="pres">
      <dgm:prSet presAssocID="{800B0817-4811-45F7-8369-832887188D6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2ED9E-0505-4328-939E-613E8C836DE8}" type="pres">
      <dgm:prSet presAssocID="{800B0817-4811-45F7-8369-832887188D6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ED41F7-D2D3-444E-9B26-2F0C0F056892}" srcId="{800B0817-4811-45F7-8369-832887188D64}" destId="{6A45F1BA-24F0-4671-8D49-643D63603B13}" srcOrd="1" destOrd="0" parTransId="{B886F29D-A8AA-4D41-A17E-6478E1E6859B}" sibTransId="{C97EC8D2-97B3-4A47-9A5C-A955BFDE89FE}"/>
    <dgm:cxn modelId="{B70A2C71-7A19-4633-9761-931F31F29343}" type="presOf" srcId="{800B0817-4811-45F7-8369-832887188D64}" destId="{D9B3FDEA-3873-4A5B-9298-E81D1C7C5D15}" srcOrd="0" destOrd="0" presId="urn:microsoft.com/office/officeart/2005/8/layout/vProcess5"/>
    <dgm:cxn modelId="{2FC32470-C3E9-48C7-952F-B6B0F88A1781}" srcId="{800B0817-4811-45F7-8369-832887188D64}" destId="{5730803E-38D2-4439-A8B1-898B3628BE18}" srcOrd="0" destOrd="0" parTransId="{D7C4710F-EE52-469B-9686-FD008E7DFB98}" sibTransId="{7B32E6C5-821C-4619-8FCD-E1945FBD9799}"/>
    <dgm:cxn modelId="{1952A08F-A7B4-491F-ACAC-5F886100DDEB}" type="presOf" srcId="{6A45F1BA-24F0-4671-8D49-643D63603B13}" destId="{43FB49E1-C1EC-44AF-9EF4-3AD49982EC03}" srcOrd="0" destOrd="0" presId="urn:microsoft.com/office/officeart/2005/8/layout/vProcess5"/>
    <dgm:cxn modelId="{A136C42C-CABF-4A8F-A6A4-3868850B1409}" type="presOf" srcId="{FE493CB0-E1B3-4BBF-A98E-DF6D48E1437A}" destId="{D0E2ED9E-0505-4328-939E-613E8C836DE8}" srcOrd="1" destOrd="0" presId="urn:microsoft.com/office/officeart/2005/8/layout/vProcess5"/>
    <dgm:cxn modelId="{F13DC8EA-3B71-45D4-B649-7614FA16445B}" type="presOf" srcId="{6A45F1BA-24F0-4671-8D49-643D63603B13}" destId="{3F814308-0028-47D4-850B-BB1DB9BEBF03}" srcOrd="1" destOrd="0" presId="urn:microsoft.com/office/officeart/2005/8/layout/vProcess5"/>
    <dgm:cxn modelId="{9E5A7E4C-A36C-4EF7-A211-1328A3F8B7F4}" srcId="{800B0817-4811-45F7-8369-832887188D64}" destId="{FE493CB0-E1B3-4BBF-A98E-DF6D48E1437A}" srcOrd="2" destOrd="0" parTransId="{819A1B50-C707-4CF3-830D-B5F21EFEEB78}" sibTransId="{1260C488-0204-470D-BF3A-B584E848DA46}"/>
    <dgm:cxn modelId="{6A0B1A46-60C1-457C-B2A8-5283384CAC59}" type="presOf" srcId="{7B32E6C5-821C-4619-8FCD-E1945FBD9799}" destId="{1038C83E-B881-437C-B9D8-8A2004E527E6}" srcOrd="0" destOrd="0" presId="urn:microsoft.com/office/officeart/2005/8/layout/vProcess5"/>
    <dgm:cxn modelId="{EA73BA05-8BD2-44DE-9E58-FB5685870816}" type="presOf" srcId="{FE493CB0-E1B3-4BBF-A98E-DF6D48E1437A}" destId="{4A1BAC92-E645-4318-9889-772CF88469BF}" srcOrd="0" destOrd="0" presId="urn:microsoft.com/office/officeart/2005/8/layout/vProcess5"/>
    <dgm:cxn modelId="{2E3073D7-B254-485D-9C5E-F27AD1D30AD4}" type="presOf" srcId="{5730803E-38D2-4439-A8B1-898B3628BE18}" destId="{A2F7A03A-25D4-4421-901E-E16570393938}" srcOrd="1" destOrd="0" presId="urn:microsoft.com/office/officeart/2005/8/layout/vProcess5"/>
    <dgm:cxn modelId="{373D88C1-91C7-499D-AA86-974C37571CDC}" type="presOf" srcId="{5730803E-38D2-4439-A8B1-898B3628BE18}" destId="{644FA288-28CD-4F84-8422-693B1E209FF0}" srcOrd="0" destOrd="0" presId="urn:microsoft.com/office/officeart/2005/8/layout/vProcess5"/>
    <dgm:cxn modelId="{C8C115ED-194C-4965-8860-542B023AAF1A}" type="presOf" srcId="{C97EC8D2-97B3-4A47-9A5C-A955BFDE89FE}" destId="{56F84700-602A-4EAC-AF4B-3A0067FFCECA}" srcOrd="0" destOrd="0" presId="urn:microsoft.com/office/officeart/2005/8/layout/vProcess5"/>
    <dgm:cxn modelId="{0CC7BF57-280D-412A-9CEC-9B41B7BB35F3}" type="presParOf" srcId="{D9B3FDEA-3873-4A5B-9298-E81D1C7C5D15}" destId="{7A9301A1-BE93-4D3A-86FA-EAF1366C7B30}" srcOrd="0" destOrd="0" presId="urn:microsoft.com/office/officeart/2005/8/layout/vProcess5"/>
    <dgm:cxn modelId="{B7C7AFE0-607E-472B-82F1-D83E95299FC1}" type="presParOf" srcId="{D9B3FDEA-3873-4A5B-9298-E81D1C7C5D15}" destId="{644FA288-28CD-4F84-8422-693B1E209FF0}" srcOrd="1" destOrd="0" presId="urn:microsoft.com/office/officeart/2005/8/layout/vProcess5"/>
    <dgm:cxn modelId="{62F84FAA-9654-4BE0-8398-DB49202B03D3}" type="presParOf" srcId="{D9B3FDEA-3873-4A5B-9298-E81D1C7C5D15}" destId="{43FB49E1-C1EC-44AF-9EF4-3AD49982EC03}" srcOrd="2" destOrd="0" presId="urn:microsoft.com/office/officeart/2005/8/layout/vProcess5"/>
    <dgm:cxn modelId="{263C2CFD-47CE-4BC9-979C-226E521B8ADB}" type="presParOf" srcId="{D9B3FDEA-3873-4A5B-9298-E81D1C7C5D15}" destId="{4A1BAC92-E645-4318-9889-772CF88469BF}" srcOrd="3" destOrd="0" presId="urn:microsoft.com/office/officeart/2005/8/layout/vProcess5"/>
    <dgm:cxn modelId="{C01D2926-990F-4E48-A177-16430FCD5B43}" type="presParOf" srcId="{D9B3FDEA-3873-4A5B-9298-E81D1C7C5D15}" destId="{1038C83E-B881-437C-B9D8-8A2004E527E6}" srcOrd="4" destOrd="0" presId="urn:microsoft.com/office/officeart/2005/8/layout/vProcess5"/>
    <dgm:cxn modelId="{F13A23AE-63FC-4C97-9AB6-01A0C26095E5}" type="presParOf" srcId="{D9B3FDEA-3873-4A5B-9298-E81D1C7C5D15}" destId="{56F84700-602A-4EAC-AF4B-3A0067FFCECA}" srcOrd="5" destOrd="0" presId="urn:microsoft.com/office/officeart/2005/8/layout/vProcess5"/>
    <dgm:cxn modelId="{B8707614-6850-46A0-8F3A-0E6BB7038A52}" type="presParOf" srcId="{D9B3FDEA-3873-4A5B-9298-E81D1C7C5D15}" destId="{A2F7A03A-25D4-4421-901E-E16570393938}" srcOrd="6" destOrd="0" presId="urn:microsoft.com/office/officeart/2005/8/layout/vProcess5"/>
    <dgm:cxn modelId="{18891B07-3F2B-45F6-A375-5D473F5D457C}" type="presParOf" srcId="{D9B3FDEA-3873-4A5B-9298-E81D1C7C5D15}" destId="{3F814308-0028-47D4-850B-BB1DB9BEBF03}" srcOrd="7" destOrd="0" presId="urn:microsoft.com/office/officeart/2005/8/layout/vProcess5"/>
    <dgm:cxn modelId="{9889AD9C-ED20-4E4B-B146-6CA1C1B7DC75}" type="presParOf" srcId="{D9B3FDEA-3873-4A5B-9298-E81D1C7C5D15}" destId="{D0E2ED9E-0505-4328-939E-613E8C836DE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F4FDC8E-26CD-4294-A2A4-B5C2C84186F7}" type="doc">
      <dgm:prSet loTypeId="urn:microsoft.com/office/officeart/2005/8/layout/cycle6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E441375-1A38-4EDF-B1D9-E34460864F0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Примус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BA33CA-1223-4240-A782-1C060B45666A}" type="parTrans" cxnId="{6A0F76A9-1BF5-45A0-86FC-DA78746629EB}">
      <dgm:prSet/>
      <dgm:spPr/>
      <dgm:t>
        <a:bodyPr/>
        <a:lstStyle/>
        <a:p>
          <a:endParaRPr lang="ru-RU"/>
        </a:p>
      </dgm:t>
    </dgm:pt>
    <dgm:pt modelId="{24C51AC6-2691-46AE-9702-F6E19FA913E9}" type="sibTrans" cxnId="{6A0F76A9-1BF5-45A0-86FC-DA78746629EB}">
      <dgm:prSet/>
      <dgm:spPr/>
      <dgm:t>
        <a:bodyPr/>
        <a:lstStyle/>
        <a:p>
          <a:endParaRPr lang="ru-RU"/>
        </a:p>
      </dgm:t>
    </dgm:pt>
    <dgm:pt modelId="{376FBEF2-2FA1-48FF-AA66-3730CCC71B9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Інформованість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6AC020-6EE5-4253-95E8-7B40CE8CD7FC}" type="parTrans" cxnId="{8C656FF1-4EC1-432C-BD99-136FD2E46089}">
      <dgm:prSet/>
      <dgm:spPr/>
      <dgm:t>
        <a:bodyPr/>
        <a:lstStyle/>
        <a:p>
          <a:endParaRPr lang="ru-RU"/>
        </a:p>
      </dgm:t>
    </dgm:pt>
    <dgm:pt modelId="{C685794D-0FE3-428B-B26B-11DF0DB305F2}" type="sibTrans" cxnId="{8C656FF1-4EC1-432C-BD99-136FD2E46089}">
      <dgm:prSet/>
      <dgm:spPr/>
      <dgm:t>
        <a:bodyPr/>
        <a:lstStyle/>
        <a:p>
          <a:endParaRPr lang="ru-RU"/>
        </a:p>
      </dgm:t>
    </dgm:pt>
    <dgm:pt modelId="{64534069-D218-4B98-A0C2-FAD39682D20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Переговори для забезпечення нововведень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F2BEAA-A7CB-4AD7-B2B8-119535E64A1D}" type="parTrans" cxnId="{1334513D-43E9-4464-A42D-1F1549A45DAE}">
      <dgm:prSet/>
      <dgm:spPr/>
      <dgm:t>
        <a:bodyPr/>
        <a:lstStyle/>
        <a:p>
          <a:endParaRPr lang="ru-RU"/>
        </a:p>
      </dgm:t>
    </dgm:pt>
    <dgm:pt modelId="{76BD5C71-3403-4E09-99BC-D06188CC4AE5}" type="sibTrans" cxnId="{1334513D-43E9-4464-A42D-1F1549A45DAE}">
      <dgm:prSet/>
      <dgm:spPr/>
      <dgm:t>
        <a:bodyPr/>
        <a:lstStyle/>
        <a:p>
          <a:endParaRPr lang="ru-RU"/>
        </a:p>
      </dgm:t>
    </dgm:pt>
    <dgm:pt modelId="{5F07ED0E-6363-4952-A770-20A9BE8D179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Підтримка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A6E6A1-F682-4C17-91E7-7A13F022DF90}" type="parTrans" cxnId="{66C037B5-AE33-49E3-ACAA-A3F79ACA9EF6}">
      <dgm:prSet/>
      <dgm:spPr/>
      <dgm:t>
        <a:bodyPr/>
        <a:lstStyle/>
        <a:p>
          <a:endParaRPr lang="ru-RU"/>
        </a:p>
      </dgm:t>
    </dgm:pt>
    <dgm:pt modelId="{44FE0C57-18A8-4784-9825-7F09C0476387}" type="sibTrans" cxnId="{66C037B5-AE33-49E3-ACAA-A3F79ACA9EF6}">
      <dgm:prSet/>
      <dgm:spPr/>
      <dgm:t>
        <a:bodyPr/>
        <a:lstStyle/>
        <a:p>
          <a:endParaRPr lang="ru-RU"/>
        </a:p>
      </dgm:t>
    </dgm:pt>
    <dgm:pt modelId="{8372432F-C271-424F-B76D-C8834564CE0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Залучення до ухвалення рішень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138737-F1B8-4AB5-8B56-D0C628D968CD}" type="parTrans" cxnId="{6A7F0721-5596-49C6-AD07-E38F0628B94F}">
      <dgm:prSet/>
      <dgm:spPr/>
      <dgm:t>
        <a:bodyPr/>
        <a:lstStyle/>
        <a:p>
          <a:endParaRPr lang="ru-RU"/>
        </a:p>
      </dgm:t>
    </dgm:pt>
    <dgm:pt modelId="{1A8FC2BA-5813-4B8B-888D-260B658ED653}" type="sibTrans" cxnId="{6A7F0721-5596-49C6-AD07-E38F0628B94F}">
      <dgm:prSet/>
      <dgm:spPr/>
      <dgm:t>
        <a:bodyPr/>
        <a:lstStyle/>
        <a:p>
          <a:endParaRPr lang="ru-RU"/>
        </a:p>
      </dgm:t>
    </dgm:pt>
    <dgm:pt modelId="{0880EB6A-8242-47F4-862B-722580F4F29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Маневрування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E79F15-5055-487F-A6AB-0F4AA9E2AF66}" type="parTrans" cxnId="{658D1A7A-3E63-4FC4-A8BD-EA883909C9DA}">
      <dgm:prSet/>
      <dgm:spPr/>
      <dgm:t>
        <a:bodyPr/>
        <a:lstStyle/>
        <a:p>
          <a:endParaRPr lang="ru-RU"/>
        </a:p>
      </dgm:t>
    </dgm:pt>
    <dgm:pt modelId="{FE24909D-089D-49E8-827E-81AB6F5ED2EC}" type="sibTrans" cxnId="{658D1A7A-3E63-4FC4-A8BD-EA883909C9DA}">
      <dgm:prSet/>
      <dgm:spPr/>
      <dgm:t>
        <a:bodyPr/>
        <a:lstStyle/>
        <a:p>
          <a:endParaRPr lang="ru-RU"/>
        </a:p>
      </dgm:t>
    </dgm:pt>
    <dgm:pt modelId="{B41FED5A-5E33-4816-8F3D-172844D82A1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Кооптація - надання особі, яка найбільше протидіє нововведенням, провідної ролі в ухваленні рішень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954DB1-4CA1-4E48-9829-8942CBB7112A}" type="sibTrans" cxnId="{213EDEF7-B57B-4BE4-B03D-107BAC9A4BC8}">
      <dgm:prSet/>
      <dgm:spPr/>
      <dgm:t>
        <a:bodyPr/>
        <a:lstStyle/>
        <a:p>
          <a:endParaRPr lang="ru-RU"/>
        </a:p>
      </dgm:t>
    </dgm:pt>
    <dgm:pt modelId="{0FB0CAC4-2261-4844-8E1F-881BE123C429}" type="parTrans" cxnId="{213EDEF7-B57B-4BE4-B03D-107BAC9A4BC8}">
      <dgm:prSet/>
      <dgm:spPr/>
      <dgm:t>
        <a:bodyPr/>
        <a:lstStyle/>
        <a:p>
          <a:endParaRPr lang="ru-RU"/>
        </a:p>
      </dgm:t>
    </dgm:pt>
    <dgm:pt modelId="{A38AB72D-9ECF-4A5C-A4F1-4F66681DEFC6}" type="pres">
      <dgm:prSet presAssocID="{1F4FDC8E-26CD-4294-A2A4-B5C2C84186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8524AE-F760-4BB4-B6A1-ACCE27B41676}" type="pres">
      <dgm:prSet presAssocID="{B41FED5A-5E33-4816-8F3D-172844D82A13}" presName="node" presStyleLbl="node1" presStyleIdx="0" presStyleCnt="7" custScaleX="320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C0894-8DD5-43D1-9046-384C6838EBB4}" type="pres">
      <dgm:prSet presAssocID="{B41FED5A-5E33-4816-8F3D-172844D82A13}" presName="spNode" presStyleCnt="0"/>
      <dgm:spPr/>
      <dgm:t>
        <a:bodyPr/>
        <a:lstStyle/>
        <a:p>
          <a:endParaRPr lang="ru-RU"/>
        </a:p>
      </dgm:t>
    </dgm:pt>
    <dgm:pt modelId="{63F1B679-F758-400C-9EFB-4E26CF8837E0}" type="pres">
      <dgm:prSet presAssocID="{E2954DB1-4CA1-4E48-9829-8942CBB7112A}" presName="sibTrans" presStyleLbl="sibTrans1D1" presStyleIdx="0" presStyleCnt="7"/>
      <dgm:spPr/>
      <dgm:t>
        <a:bodyPr/>
        <a:lstStyle/>
        <a:p>
          <a:endParaRPr lang="ru-RU"/>
        </a:p>
      </dgm:t>
    </dgm:pt>
    <dgm:pt modelId="{94CB15CE-5EBD-4FE7-8855-FA5CBBBB4A04}" type="pres">
      <dgm:prSet presAssocID="{8372432F-C271-424F-B76D-C8834564CE0E}" presName="node" presStyleLbl="node1" presStyleIdx="1" presStyleCnt="7" custScaleX="143264" custRadScaleRad="99822" custRadScaleInc="35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E8678-E2D2-4A77-BA2B-719588486C8A}" type="pres">
      <dgm:prSet presAssocID="{8372432F-C271-424F-B76D-C8834564CE0E}" presName="spNode" presStyleCnt="0"/>
      <dgm:spPr/>
      <dgm:t>
        <a:bodyPr/>
        <a:lstStyle/>
        <a:p>
          <a:endParaRPr lang="ru-RU"/>
        </a:p>
      </dgm:t>
    </dgm:pt>
    <dgm:pt modelId="{A4EC2194-90AE-4CA4-B49A-4852100EFBA5}" type="pres">
      <dgm:prSet presAssocID="{1A8FC2BA-5813-4B8B-888D-260B658ED653}" presName="sibTrans" presStyleLbl="sibTrans1D1" presStyleIdx="1" presStyleCnt="7"/>
      <dgm:spPr/>
      <dgm:t>
        <a:bodyPr/>
        <a:lstStyle/>
        <a:p>
          <a:endParaRPr lang="ru-RU"/>
        </a:p>
      </dgm:t>
    </dgm:pt>
    <dgm:pt modelId="{0B964330-E9F6-4F2E-92DC-B7EB0D6BB88D}" type="pres">
      <dgm:prSet presAssocID="{0880EB6A-8242-47F4-862B-722580F4F29C}" presName="node" presStyleLbl="node1" presStyleIdx="2" presStyleCnt="7" custScaleX="154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93AA2A-70A0-4474-AC13-9BD3742C5700}" type="pres">
      <dgm:prSet presAssocID="{0880EB6A-8242-47F4-862B-722580F4F29C}" presName="spNode" presStyleCnt="0"/>
      <dgm:spPr/>
      <dgm:t>
        <a:bodyPr/>
        <a:lstStyle/>
        <a:p>
          <a:endParaRPr lang="ru-RU"/>
        </a:p>
      </dgm:t>
    </dgm:pt>
    <dgm:pt modelId="{84E9EDB9-AD8F-48A9-8FC7-5EC60426EAB9}" type="pres">
      <dgm:prSet presAssocID="{FE24909D-089D-49E8-827E-81AB6F5ED2EC}" presName="sibTrans" presStyleLbl="sibTrans1D1" presStyleIdx="2" presStyleCnt="7"/>
      <dgm:spPr/>
      <dgm:t>
        <a:bodyPr/>
        <a:lstStyle/>
        <a:p>
          <a:endParaRPr lang="ru-RU"/>
        </a:p>
      </dgm:t>
    </dgm:pt>
    <dgm:pt modelId="{D4C5D169-59B2-4564-A529-6337945364B2}" type="pres">
      <dgm:prSet presAssocID="{6E441375-1A38-4EDF-B1D9-E34460864F03}" presName="node" presStyleLbl="node1" presStyleIdx="3" presStyleCnt="7" custScaleX="146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96FA3-B569-4F2C-B95D-23CFD8F45CFF}" type="pres">
      <dgm:prSet presAssocID="{6E441375-1A38-4EDF-B1D9-E34460864F03}" presName="spNode" presStyleCnt="0"/>
      <dgm:spPr/>
      <dgm:t>
        <a:bodyPr/>
        <a:lstStyle/>
        <a:p>
          <a:endParaRPr lang="ru-RU"/>
        </a:p>
      </dgm:t>
    </dgm:pt>
    <dgm:pt modelId="{0EB58463-C6A9-4102-BE0A-3B7F114E4B0B}" type="pres">
      <dgm:prSet presAssocID="{24C51AC6-2691-46AE-9702-F6E19FA913E9}" presName="sibTrans" presStyleLbl="sibTrans1D1" presStyleIdx="3" presStyleCnt="7"/>
      <dgm:spPr/>
      <dgm:t>
        <a:bodyPr/>
        <a:lstStyle/>
        <a:p>
          <a:endParaRPr lang="ru-RU"/>
        </a:p>
      </dgm:t>
    </dgm:pt>
    <dgm:pt modelId="{0B16E5AC-17FA-4C95-95A9-0C5FA51621CF}" type="pres">
      <dgm:prSet presAssocID="{376FBEF2-2FA1-48FF-AA66-3730CCC71B97}" presName="node" presStyleLbl="node1" presStyleIdx="4" presStyleCnt="7" custScaleX="156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989C1-5A2B-4CF4-B20D-91317EB904D9}" type="pres">
      <dgm:prSet presAssocID="{376FBEF2-2FA1-48FF-AA66-3730CCC71B97}" presName="spNode" presStyleCnt="0"/>
      <dgm:spPr/>
      <dgm:t>
        <a:bodyPr/>
        <a:lstStyle/>
        <a:p>
          <a:endParaRPr lang="ru-RU"/>
        </a:p>
      </dgm:t>
    </dgm:pt>
    <dgm:pt modelId="{CB950456-86F8-42BE-A9F6-E331CB800B3F}" type="pres">
      <dgm:prSet presAssocID="{C685794D-0FE3-428B-B26B-11DF0DB305F2}" presName="sibTrans" presStyleLbl="sibTrans1D1" presStyleIdx="4" presStyleCnt="7"/>
      <dgm:spPr/>
      <dgm:t>
        <a:bodyPr/>
        <a:lstStyle/>
        <a:p>
          <a:endParaRPr lang="ru-RU"/>
        </a:p>
      </dgm:t>
    </dgm:pt>
    <dgm:pt modelId="{54D42C5C-02FB-4E58-8B6E-E6E37015B043}" type="pres">
      <dgm:prSet presAssocID="{64534069-D218-4B98-A0C2-FAD39682D205}" presName="node" presStyleLbl="node1" presStyleIdx="5" presStyleCnt="7" custScaleX="150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27C63-D666-4A69-952E-AD19FFAC54C2}" type="pres">
      <dgm:prSet presAssocID="{64534069-D218-4B98-A0C2-FAD39682D205}" presName="spNode" presStyleCnt="0"/>
      <dgm:spPr/>
      <dgm:t>
        <a:bodyPr/>
        <a:lstStyle/>
        <a:p>
          <a:endParaRPr lang="ru-RU"/>
        </a:p>
      </dgm:t>
    </dgm:pt>
    <dgm:pt modelId="{1705B4D4-453E-4444-909D-936EABC2A2B9}" type="pres">
      <dgm:prSet presAssocID="{76BD5C71-3403-4E09-99BC-D06188CC4AE5}" presName="sibTrans" presStyleLbl="sibTrans1D1" presStyleIdx="5" presStyleCnt="7"/>
      <dgm:spPr/>
      <dgm:t>
        <a:bodyPr/>
        <a:lstStyle/>
        <a:p>
          <a:endParaRPr lang="ru-RU"/>
        </a:p>
      </dgm:t>
    </dgm:pt>
    <dgm:pt modelId="{2D7BDDC5-9DAC-4CB7-8E81-1A78813A060B}" type="pres">
      <dgm:prSet presAssocID="{5F07ED0E-6363-4952-A770-20A9BE8D179B}" presName="node" presStyleLbl="node1" presStyleIdx="6" presStyleCnt="7" custScaleX="143263" custRadScaleRad="101585" custRadScaleInc="-17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BB1C2-E43D-47BF-9787-ECA73D3E8782}" type="pres">
      <dgm:prSet presAssocID="{5F07ED0E-6363-4952-A770-20A9BE8D179B}" presName="spNode" presStyleCnt="0"/>
      <dgm:spPr/>
      <dgm:t>
        <a:bodyPr/>
        <a:lstStyle/>
        <a:p>
          <a:endParaRPr lang="ru-RU"/>
        </a:p>
      </dgm:t>
    </dgm:pt>
    <dgm:pt modelId="{32BE18A7-7A21-45A2-B3B7-9763D32E987A}" type="pres">
      <dgm:prSet presAssocID="{44FE0C57-18A8-4784-9825-7F09C0476387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D78C7607-EB9D-4E0B-AEC6-D4A5CDF1574C}" type="presOf" srcId="{1A8FC2BA-5813-4B8B-888D-260B658ED653}" destId="{A4EC2194-90AE-4CA4-B49A-4852100EFBA5}" srcOrd="0" destOrd="0" presId="urn:microsoft.com/office/officeart/2005/8/layout/cycle6"/>
    <dgm:cxn modelId="{56808A64-FAC1-42B6-B500-BDD4E164456B}" type="presOf" srcId="{0880EB6A-8242-47F4-862B-722580F4F29C}" destId="{0B964330-E9F6-4F2E-92DC-B7EB0D6BB88D}" srcOrd="0" destOrd="0" presId="urn:microsoft.com/office/officeart/2005/8/layout/cycle6"/>
    <dgm:cxn modelId="{658D1A7A-3E63-4FC4-A8BD-EA883909C9DA}" srcId="{1F4FDC8E-26CD-4294-A2A4-B5C2C84186F7}" destId="{0880EB6A-8242-47F4-862B-722580F4F29C}" srcOrd="2" destOrd="0" parTransId="{9BE79F15-5055-487F-A6AB-0F4AA9E2AF66}" sibTransId="{FE24909D-089D-49E8-827E-81AB6F5ED2EC}"/>
    <dgm:cxn modelId="{C6363E33-2B8E-4171-9936-38D5CE904F6C}" type="presOf" srcId="{64534069-D218-4B98-A0C2-FAD39682D205}" destId="{54D42C5C-02FB-4E58-8B6E-E6E37015B043}" srcOrd="0" destOrd="0" presId="urn:microsoft.com/office/officeart/2005/8/layout/cycle6"/>
    <dgm:cxn modelId="{E4A9AE2B-3546-46F2-B736-9267B36F933F}" type="presOf" srcId="{B41FED5A-5E33-4816-8F3D-172844D82A13}" destId="{EB8524AE-F760-4BB4-B6A1-ACCE27B41676}" srcOrd="0" destOrd="0" presId="urn:microsoft.com/office/officeart/2005/8/layout/cycle6"/>
    <dgm:cxn modelId="{6A0F76A9-1BF5-45A0-86FC-DA78746629EB}" srcId="{1F4FDC8E-26CD-4294-A2A4-B5C2C84186F7}" destId="{6E441375-1A38-4EDF-B1D9-E34460864F03}" srcOrd="3" destOrd="0" parTransId="{E5BA33CA-1223-4240-A782-1C060B45666A}" sibTransId="{24C51AC6-2691-46AE-9702-F6E19FA913E9}"/>
    <dgm:cxn modelId="{D61C1389-4413-4061-888C-70F8A84817EA}" type="presOf" srcId="{76BD5C71-3403-4E09-99BC-D06188CC4AE5}" destId="{1705B4D4-453E-4444-909D-936EABC2A2B9}" srcOrd="0" destOrd="0" presId="urn:microsoft.com/office/officeart/2005/8/layout/cycle6"/>
    <dgm:cxn modelId="{13AE331C-CEAA-400C-BE5F-5605BC325721}" type="presOf" srcId="{24C51AC6-2691-46AE-9702-F6E19FA913E9}" destId="{0EB58463-C6A9-4102-BE0A-3B7F114E4B0B}" srcOrd="0" destOrd="0" presId="urn:microsoft.com/office/officeart/2005/8/layout/cycle6"/>
    <dgm:cxn modelId="{A62CC925-C7F8-4314-BDF9-0AC13D1AD540}" type="presOf" srcId="{8372432F-C271-424F-B76D-C8834564CE0E}" destId="{94CB15CE-5EBD-4FE7-8855-FA5CBBBB4A04}" srcOrd="0" destOrd="0" presId="urn:microsoft.com/office/officeart/2005/8/layout/cycle6"/>
    <dgm:cxn modelId="{8C656FF1-4EC1-432C-BD99-136FD2E46089}" srcId="{1F4FDC8E-26CD-4294-A2A4-B5C2C84186F7}" destId="{376FBEF2-2FA1-48FF-AA66-3730CCC71B97}" srcOrd="4" destOrd="0" parTransId="{BF6AC020-6EE5-4253-95E8-7B40CE8CD7FC}" sibTransId="{C685794D-0FE3-428B-B26B-11DF0DB305F2}"/>
    <dgm:cxn modelId="{B79AE820-6A1C-421D-9744-44301F101A55}" type="presOf" srcId="{1F4FDC8E-26CD-4294-A2A4-B5C2C84186F7}" destId="{A38AB72D-9ECF-4A5C-A4F1-4F66681DEFC6}" srcOrd="0" destOrd="0" presId="urn:microsoft.com/office/officeart/2005/8/layout/cycle6"/>
    <dgm:cxn modelId="{1334513D-43E9-4464-A42D-1F1549A45DAE}" srcId="{1F4FDC8E-26CD-4294-A2A4-B5C2C84186F7}" destId="{64534069-D218-4B98-A0C2-FAD39682D205}" srcOrd="5" destOrd="0" parTransId="{41F2BEAA-A7CB-4AD7-B2B8-119535E64A1D}" sibTransId="{76BD5C71-3403-4E09-99BC-D06188CC4AE5}"/>
    <dgm:cxn modelId="{291E8BB5-C52D-49BE-B8C8-62D5C0964419}" type="presOf" srcId="{5F07ED0E-6363-4952-A770-20A9BE8D179B}" destId="{2D7BDDC5-9DAC-4CB7-8E81-1A78813A060B}" srcOrd="0" destOrd="0" presId="urn:microsoft.com/office/officeart/2005/8/layout/cycle6"/>
    <dgm:cxn modelId="{3FF496D2-2436-4300-AE5D-1B110959E696}" type="presOf" srcId="{44FE0C57-18A8-4784-9825-7F09C0476387}" destId="{32BE18A7-7A21-45A2-B3B7-9763D32E987A}" srcOrd="0" destOrd="0" presId="urn:microsoft.com/office/officeart/2005/8/layout/cycle6"/>
    <dgm:cxn modelId="{8B2725AA-0364-4F66-A14E-CB529B85F93A}" type="presOf" srcId="{C685794D-0FE3-428B-B26B-11DF0DB305F2}" destId="{CB950456-86F8-42BE-A9F6-E331CB800B3F}" srcOrd="0" destOrd="0" presId="urn:microsoft.com/office/officeart/2005/8/layout/cycle6"/>
    <dgm:cxn modelId="{90924FEE-F0DA-42CC-B909-D72C13B24080}" type="presOf" srcId="{E2954DB1-4CA1-4E48-9829-8942CBB7112A}" destId="{63F1B679-F758-400C-9EFB-4E26CF8837E0}" srcOrd="0" destOrd="0" presId="urn:microsoft.com/office/officeart/2005/8/layout/cycle6"/>
    <dgm:cxn modelId="{6A7F0721-5596-49C6-AD07-E38F0628B94F}" srcId="{1F4FDC8E-26CD-4294-A2A4-B5C2C84186F7}" destId="{8372432F-C271-424F-B76D-C8834564CE0E}" srcOrd="1" destOrd="0" parTransId="{A5138737-F1B8-4AB5-8B56-D0C628D968CD}" sibTransId="{1A8FC2BA-5813-4B8B-888D-260B658ED653}"/>
    <dgm:cxn modelId="{E1B53C03-C653-47DE-9336-53ADB54A889A}" type="presOf" srcId="{FE24909D-089D-49E8-827E-81AB6F5ED2EC}" destId="{84E9EDB9-AD8F-48A9-8FC7-5EC60426EAB9}" srcOrd="0" destOrd="0" presId="urn:microsoft.com/office/officeart/2005/8/layout/cycle6"/>
    <dgm:cxn modelId="{9A42AED2-B665-4B59-A8BB-82A1309FF036}" type="presOf" srcId="{6E441375-1A38-4EDF-B1D9-E34460864F03}" destId="{D4C5D169-59B2-4564-A529-6337945364B2}" srcOrd="0" destOrd="0" presId="urn:microsoft.com/office/officeart/2005/8/layout/cycle6"/>
    <dgm:cxn modelId="{66C037B5-AE33-49E3-ACAA-A3F79ACA9EF6}" srcId="{1F4FDC8E-26CD-4294-A2A4-B5C2C84186F7}" destId="{5F07ED0E-6363-4952-A770-20A9BE8D179B}" srcOrd="6" destOrd="0" parTransId="{00A6E6A1-F682-4C17-91E7-7A13F022DF90}" sibTransId="{44FE0C57-18A8-4784-9825-7F09C0476387}"/>
    <dgm:cxn modelId="{F54047E0-49F5-445E-9C27-5791CEE6688B}" type="presOf" srcId="{376FBEF2-2FA1-48FF-AA66-3730CCC71B97}" destId="{0B16E5AC-17FA-4C95-95A9-0C5FA51621CF}" srcOrd="0" destOrd="0" presId="urn:microsoft.com/office/officeart/2005/8/layout/cycle6"/>
    <dgm:cxn modelId="{213EDEF7-B57B-4BE4-B03D-107BAC9A4BC8}" srcId="{1F4FDC8E-26CD-4294-A2A4-B5C2C84186F7}" destId="{B41FED5A-5E33-4816-8F3D-172844D82A13}" srcOrd="0" destOrd="0" parTransId="{0FB0CAC4-2261-4844-8E1F-881BE123C429}" sibTransId="{E2954DB1-4CA1-4E48-9829-8942CBB7112A}"/>
    <dgm:cxn modelId="{5280C2BA-EB7A-4DF0-BD41-D976FB6C383C}" type="presParOf" srcId="{A38AB72D-9ECF-4A5C-A4F1-4F66681DEFC6}" destId="{EB8524AE-F760-4BB4-B6A1-ACCE27B41676}" srcOrd="0" destOrd="0" presId="urn:microsoft.com/office/officeart/2005/8/layout/cycle6"/>
    <dgm:cxn modelId="{C26BBD17-CDED-4573-A5AC-29F1FCEBD98D}" type="presParOf" srcId="{A38AB72D-9ECF-4A5C-A4F1-4F66681DEFC6}" destId="{0DEC0894-8DD5-43D1-9046-384C6838EBB4}" srcOrd="1" destOrd="0" presId="urn:microsoft.com/office/officeart/2005/8/layout/cycle6"/>
    <dgm:cxn modelId="{CBBBE5FC-0395-4B0F-A89A-BDF42A620574}" type="presParOf" srcId="{A38AB72D-9ECF-4A5C-A4F1-4F66681DEFC6}" destId="{63F1B679-F758-400C-9EFB-4E26CF8837E0}" srcOrd="2" destOrd="0" presId="urn:microsoft.com/office/officeart/2005/8/layout/cycle6"/>
    <dgm:cxn modelId="{19D0BE18-DAB5-458A-8FB3-B58D24A667E1}" type="presParOf" srcId="{A38AB72D-9ECF-4A5C-A4F1-4F66681DEFC6}" destId="{94CB15CE-5EBD-4FE7-8855-FA5CBBBB4A04}" srcOrd="3" destOrd="0" presId="urn:microsoft.com/office/officeart/2005/8/layout/cycle6"/>
    <dgm:cxn modelId="{F4E61FD3-FF66-4F16-BA15-29200B8E8524}" type="presParOf" srcId="{A38AB72D-9ECF-4A5C-A4F1-4F66681DEFC6}" destId="{605E8678-E2D2-4A77-BA2B-719588486C8A}" srcOrd="4" destOrd="0" presId="urn:microsoft.com/office/officeart/2005/8/layout/cycle6"/>
    <dgm:cxn modelId="{1B8DED24-194D-4739-9835-646FE0446EA7}" type="presParOf" srcId="{A38AB72D-9ECF-4A5C-A4F1-4F66681DEFC6}" destId="{A4EC2194-90AE-4CA4-B49A-4852100EFBA5}" srcOrd="5" destOrd="0" presId="urn:microsoft.com/office/officeart/2005/8/layout/cycle6"/>
    <dgm:cxn modelId="{16615B9B-4975-433C-9725-66AE19D64947}" type="presParOf" srcId="{A38AB72D-9ECF-4A5C-A4F1-4F66681DEFC6}" destId="{0B964330-E9F6-4F2E-92DC-B7EB0D6BB88D}" srcOrd="6" destOrd="0" presId="urn:microsoft.com/office/officeart/2005/8/layout/cycle6"/>
    <dgm:cxn modelId="{1D2CBFB8-E06D-4773-8FD2-2B3CC6B46946}" type="presParOf" srcId="{A38AB72D-9ECF-4A5C-A4F1-4F66681DEFC6}" destId="{6B93AA2A-70A0-4474-AC13-9BD3742C5700}" srcOrd="7" destOrd="0" presId="urn:microsoft.com/office/officeart/2005/8/layout/cycle6"/>
    <dgm:cxn modelId="{74C7AEB0-97FE-4E83-A41D-417720595B77}" type="presParOf" srcId="{A38AB72D-9ECF-4A5C-A4F1-4F66681DEFC6}" destId="{84E9EDB9-AD8F-48A9-8FC7-5EC60426EAB9}" srcOrd="8" destOrd="0" presId="urn:microsoft.com/office/officeart/2005/8/layout/cycle6"/>
    <dgm:cxn modelId="{0C48033D-F4CC-41D6-82DD-AB71937CFEBB}" type="presParOf" srcId="{A38AB72D-9ECF-4A5C-A4F1-4F66681DEFC6}" destId="{D4C5D169-59B2-4564-A529-6337945364B2}" srcOrd="9" destOrd="0" presId="urn:microsoft.com/office/officeart/2005/8/layout/cycle6"/>
    <dgm:cxn modelId="{938CB2AB-9212-48F9-A78C-06A24239BD5A}" type="presParOf" srcId="{A38AB72D-9ECF-4A5C-A4F1-4F66681DEFC6}" destId="{47A96FA3-B569-4F2C-B95D-23CFD8F45CFF}" srcOrd="10" destOrd="0" presId="urn:microsoft.com/office/officeart/2005/8/layout/cycle6"/>
    <dgm:cxn modelId="{B4404526-C3FC-4B80-A47C-F90FC8FEE53E}" type="presParOf" srcId="{A38AB72D-9ECF-4A5C-A4F1-4F66681DEFC6}" destId="{0EB58463-C6A9-4102-BE0A-3B7F114E4B0B}" srcOrd="11" destOrd="0" presId="urn:microsoft.com/office/officeart/2005/8/layout/cycle6"/>
    <dgm:cxn modelId="{AF12AE05-EFBE-4E91-8515-9368ACCCD0F7}" type="presParOf" srcId="{A38AB72D-9ECF-4A5C-A4F1-4F66681DEFC6}" destId="{0B16E5AC-17FA-4C95-95A9-0C5FA51621CF}" srcOrd="12" destOrd="0" presId="urn:microsoft.com/office/officeart/2005/8/layout/cycle6"/>
    <dgm:cxn modelId="{3C1640AA-EFDB-4231-B684-1AF92C16D55A}" type="presParOf" srcId="{A38AB72D-9ECF-4A5C-A4F1-4F66681DEFC6}" destId="{890989C1-5A2B-4CF4-B20D-91317EB904D9}" srcOrd="13" destOrd="0" presId="urn:microsoft.com/office/officeart/2005/8/layout/cycle6"/>
    <dgm:cxn modelId="{B78B0F50-9058-42E6-AC6C-AE27723763A2}" type="presParOf" srcId="{A38AB72D-9ECF-4A5C-A4F1-4F66681DEFC6}" destId="{CB950456-86F8-42BE-A9F6-E331CB800B3F}" srcOrd="14" destOrd="0" presId="urn:microsoft.com/office/officeart/2005/8/layout/cycle6"/>
    <dgm:cxn modelId="{C2BDE890-5D1F-4A2B-AF0F-D37F4855EBA9}" type="presParOf" srcId="{A38AB72D-9ECF-4A5C-A4F1-4F66681DEFC6}" destId="{54D42C5C-02FB-4E58-8B6E-E6E37015B043}" srcOrd="15" destOrd="0" presId="urn:microsoft.com/office/officeart/2005/8/layout/cycle6"/>
    <dgm:cxn modelId="{80007773-1011-45F4-9982-E1286FF558E6}" type="presParOf" srcId="{A38AB72D-9ECF-4A5C-A4F1-4F66681DEFC6}" destId="{61327C63-D666-4A69-952E-AD19FFAC54C2}" srcOrd="16" destOrd="0" presId="urn:microsoft.com/office/officeart/2005/8/layout/cycle6"/>
    <dgm:cxn modelId="{EF99F905-D229-4377-81AB-8322AA97ACBA}" type="presParOf" srcId="{A38AB72D-9ECF-4A5C-A4F1-4F66681DEFC6}" destId="{1705B4D4-453E-4444-909D-936EABC2A2B9}" srcOrd="17" destOrd="0" presId="urn:microsoft.com/office/officeart/2005/8/layout/cycle6"/>
    <dgm:cxn modelId="{E1159369-0DAB-4B2C-8FDB-0085A96F62B7}" type="presParOf" srcId="{A38AB72D-9ECF-4A5C-A4F1-4F66681DEFC6}" destId="{2D7BDDC5-9DAC-4CB7-8E81-1A78813A060B}" srcOrd="18" destOrd="0" presId="urn:microsoft.com/office/officeart/2005/8/layout/cycle6"/>
    <dgm:cxn modelId="{D38246CA-7D12-4D5B-BFE3-FC530F69F208}" type="presParOf" srcId="{A38AB72D-9ECF-4A5C-A4F1-4F66681DEFC6}" destId="{F5ABB1C2-E43D-47BF-9787-ECA73D3E8782}" srcOrd="19" destOrd="0" presId="urn:microsoft.com/office/officeart/2005/8/layout/cycle6"/>
    <dgm:cxn modelId="{F67A1AA8-9151-4BD6-9757-F16758515B69}" type="presParOf" srcId="{A38AB72D-9ECF-4A5C-A4F1-4F66681DEFC6}" destId="{32BE18A7-7A21-45A2-B3B7-9763D32E987A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C2A15E-C0F3-46A7-8FF0-08A657F1FD38}" type="doc">
      <dgm:prSet loTypeId="urn:microsoft.com/office/officeart/2005/8/layout/process2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CDFB20C-9C37-4578-8323-05DD6158E438}">
      <dgm:prSet phldrT="[Текст]" custT="1"/>
      <dgm:spPr/>
      <dgm:t>
        <a:bodyPr/>
        <a:lstStyle/>
        <a:p>
          <a:r>
            <a:rPr lang="uk-UA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Стратегічний курс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3C2E9E-F8A8-47D5-A117-9131797E2FF5}" type="parTrans" cxnId="{BF5B7F40-F1CE-48D2-B677-E741DDE2CB0B}">
      <dgm:prSet/>
      <dgm:spPr/>
      <dgm:t>
        <a:bodyPr/>
        <a:lstStyle/>
        <a:p>
          <a:endParaRPr lang="ru-RU"/>
        </a:p>
      </dgm:t>
    </dgm:pt>
    <dgm:pt modelId="{EE0FF25A-2A43-4439-A84F-ACE95B20E436}" type="sibTrans" cxnId="{BF5B7F40-F1CE-48D2-B677-E741DDE2CB0B}">
      <dgm:prSet/>
      <dgm:spPr/>
      <dgm:t>
        <a:bodyPr/>
        <a:lstStyle/>
        <a:p>
          <a:endParaRPr lang="ru-RU"/>
        </a:p>
      </dgm:t>
    </dgm:pt>
    <dgm:pt modelId="{AF034365-5580-41ED-8CEF-7908841B1320}">
      <dgm:prSet phldrT="[Текст]" custT="1"/>
      <dgm:spPr/>
      <dgm:t>
        <a:bodyPr/>
        <a:lstStyle/>
        <a:p>
          <a:r>
            <a:rPr lang="uk-UA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Злиття декількох організацій в одну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3FBB2A-B5D3-4637-9BA9-8756D59FEBAC}" type="parTrans" cxnId="{EE92D7E3-4B3F-40BB-A9AF-7DEB5716F062}">
      <dgm:prSet/>
      <dgm:spPr/>
      <dgm:t>
        <a:bodyPr/>
        <a:lstStyle/>
        <a:p>
          <a:endParaRPr lang="ru-RU"/>
        </a:p>
      </dgm:t>
    </dgm:pt>
    <dgm:pt modelId="{A178B1D7-45F6-4975-AF16-2BBBDA05940F}" type="sibTrans" cxnId="{EE92D7E3-4B3F-40BB-A9AF-7DEB5716F062}">
      <dgm:prSet/>
      <dgm:spPr/>
      <dgm:t>
        <a:bodyPr/>
        <a:lstStyle/>
        <a:p>
          <a:endParaRPr lang="ru-RU"/>
        </a:p>
      </dgm:t>
    </dgm:pt>
    <dgm:pt modelId="{6009B14D-FFC9-49EC-B464-69C77AA1193A}">
      <dgm:prSet phldrT="[Текст]" custT="1"/>
      <dgm:spPr/>
      <dgm:t>
        <a:bodyPr/>
        <a:lstStyle/>
        <a:p>
          <a:r>
            <a:rPr lang="uk-UA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Перехід на нову систему планування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246C19-C651-4647-862B-4C51D013B071}" type="parTrans" cxnId="{DC123177-B1D9-407C-A8D3-8B747CF7F245}">
      <dgm:prSet/>
      <dgm:spPr/>
      <dgm:t>
        <a:bodyPr/>
        <a:lstStyle/>
        <a:p>
          <a:endParaRPr lang="ru-RU"/>
        </a:p>
      </dgm:t>
    </dgm:pt>
    <dgm:pt modelId="{7D123262-2920-44E8-8334-AA387BB3462B}" type="sibTrans" cxnId="{DC123177-B1D9-407C-A8D3-8B747CF7F245}">
      <dgm:prSet/>
      <dgm:spPr/>
      <dgm:t>
        <a:bodyPr/>
        <a:lstStyle/>
        <a:p>
          <a:endParaRPr lang="ru-RU"/>
        </a:p>
      </dgm:t>
    </dgm:pt>
    <dgm:pt modelId="{E2F2C407-A22A-497B-904D-516C0D79037C}">
      <dgm:prSet phldrT="[Текст]" custT="1"/>
      <dgm:spPr/>
      <dgm:t>
        <a:bodyPr/>
        <a:lstStyle/>
        <a:p>
          <a:r>
            <a:rPr lang="uk-UA" altLang="ru-RU" sz="2400" smtClean="0">
              <a:latin typeface="Times New Roman" panose="02020603050405020304" pitchFamily="18" charset="0"/>
              <a:cs typeface="Times New Roman" panose="02020603050405020304" pitchFamily="18" charset="0"/>
            </a:rPr>
            <a:t>Впровадження нового стилю управління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6718F9-50E3-48B9-9018-53A80FA6F1EB}" type="parTrans" cxnId="{EA9096EF-898C-4DC2-A721-465CBBEAFB0A}">
      <dgm:prSet/>
      <dgm:spPr/>
      <dgm:t>
        <a:bodyPr/>
        <a:lstStyle/>
        <a:p>
          <a:endParaRPr lang="ru-RU"/>
        </a:p>
      </dgm:t>
    </dgm:pt>
    <dgm:pt modelId="{16C7A0B5-F613-40AE-805F-61B6F8A6C712}" type="sibTrans" cxnId="{EA9096EF-898C-4DC2-A721-465CBBEAFB0A}">
      <dgm:prSet/>
      <dgm:spPr/>
      <dgm:t>
        <a:bodyPr/>
        <a:lstStyle/>
        <a:p>
          <a:endParaRPr lang="ru-RU"/>
        </a:p>
      </dgm:t>
    </dgm:pt>
    <dgm:pt modelId="{EAA3FBBE-33E4-4BBD-963F-C9777DD6238E}">
      <dgm:prSet phldrT="[Текст]" custT="1"/>
      <dgm:spPr/>
      <dgm:t>
        <a:bodyPr/>
        <a:lstStyle/>
        <a:p>
          <a:r>
            <a:rPr lang="uk-UA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Впровадження нової технології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907CC3-8EC5-4DDB-B3D4-7F5C0657E491}" type="parTrans" cxnId="{1EA573DD-0DB6-445A-8F4C-8CE346A248B7}">
      <dgm:prSet/>
      <dgm:spPr/>
      <dgm:t>
        <a:bodyPr/>
        <a:lstStyle/>
        <a:p>
          <a:endParaRPr lang="ru-RU"/>
        </a:p>
      </dgm:t>
    </dgm:pt>
    <dgm:pt modelId="{3470BE29-6E00-44BE-9399-ACFF850C1671}" type="sibTrans" cxnId="{1EA573DD-0DB6-445A-8F4C-8CE346A248B7}">
      <dgm:prSet/>
      <dgm:spPr/>
      <dgm:t>
        <a:bodyPr/>
        <a:lstStyle/>
        <a:p>
          <a:endParaRPr lang="ru-RU"/>
        </a:p>
      </dgm:t>
    </dgm:pt>
    <dgm:pt modelId="{A88948C4-E110-4E2A-836F-555F1AF9248D}">
      <dgm:prSet phldrT="[Текст]" custT="1"/>
      <dgm:spPr/>
      <dgm:t>
        <a:bodyPr/>
        <a:lstStyle/>
        <a:p>
          <a:r>
            <a:rPr lang="uk-UA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Зміна принципів або ринків збуту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76AF2D-E4DE-4764-B152-97802D2699BA}" type="parTrans" cxnId="{B4D748C9-4946-4FCF-8168-52DEF7043E96}">
      <dgm:prSet/>
      <dgm:spPr/>
      <dgm:t>
        <a:bodyPr/>
        <a:lstStyle/>
        <a:p>
          <a:endParaRPr lang="ru-RU"/>
        </a:p>
      </dgm:t>
    </dgm:pt>
    <dgm:pt modelId="{F9BC0A3E-48E3-48C6-91FC-420FA79BEB43}" type="sibTrans" cxnId="{B4D748C9-4946-4FCF-8168-52DEF7043E96}">
      <dgm:prSet/>
      <dgm:spPr/>
      <dgm:t>
        <a:bodyPr/>
        <a:lstStyle/>
        <a:p>
          <a:endParaRPr lang="ru-RU"/>
        </a:p>
      </dgm:t>
    </dgm:pt>
    <dgm:pt modelId="{41D9A2B7-D6E7-44E8-940E-B3D2C3B2A830}">
      <dgm:prSet phldrT="[Текст]" custT="1"/>
      <dgm:spPr/>
      <dgm:t>
        <a:bodyPr/>
        <a:lstStyle/>
        <a:p>
          <a:r>
            <a:rPr lang="uk-UA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Реструктуризація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D2E42A-D29D-4B59-BD25-FB297F5D9216}" type="parTrans" cxnId="{290D3E32-13DA-480F-B26E-B32A253FA91A}">
      <dgm:prSet/>
      <dgm:spPr/>
      <dgm:t>
        <a:bodyPr/>
        <a:lstStyle/>
        <a:p>
          <a:endParaRPr lang="ru-RU"/>
        </a:p>
      </dgm:t>
    </dgm:pt>
    <dgm:pt modelId="{B085E5EF-8740-40A8-8A60-AD132770CF2A}" type="sibTrans" cxnId="{290D3E32-13DA-480F-B26E-B32A253FA91A}">
      <dgm:prSet/>
      <dgm:spPr/>
      <dgm:t>
        <a:bodyPr/>
        <a:lstStyle/>
        <a:p>
          <a:endParaRPr lang="ru-RU"/>
        </a:p>
      </dgm:t>
    </dgm:pt>
    <dgm:pt modelId="{8C36C560-C3DC-4BE9-9096-F7098317BF64}" type="pres">
      <dgm:prSet presAssocID="{28C2A15E-C0F3-46A7-8FF0-08A657F1FD38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4D6DE9-1FA2-423A-A746-EB66988ACD0E}" type="pres">
      <dgm:prSet presAssocID="{9CDFB20C-9C37-4578-8323-05DD6158E438}" presName="node" presStyleLbl="node1" presStyleIdx="0" presStyleCnt="7" custScaleX="331072" custLinFactNeighborX="-4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6ED8E-E894-434A-A7ED-A11978BD3FCC}" type="pres">
      <dgm:prSet presAssocID="{EE0FF25A-2A43-4439-A84F-ACE95B20E436}" presName="sibTrans" presStyleLbl="sibTrans2D1" presStyleIdx="0" presStyleCnt="6"/>
      <dgm:spPr/>
      <dgm:t>
        <a:bodyPr/>
        <a:lstStyle/>
        <a:p>
          <a:endParaRPr lang="ru-RU"/>
        </a:p>
      </dgm:t>
    </dgm:pt>
    <dgm:pt modelId="{E913957A-DE12-4CB0-B4B6-4845025F3F1D}" type="pres">
      <dgm:prSet presAssocID="{EE0FF25A-2A43-4439-A84F-ACE95B20E43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6388543B-01F6-47A8-9AC2-109EFB9580A1}" type="pres">
      <dgm:prSet presAssocID="{AF034365-5580-41ED-8CEF-7908841B1320}" presName="node" presStyleLbl="node1" presStyleIdx="1" presStyleCnt="7" custScaleX="331072" custLinFactNeighborX="-4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7FBA1-566A-476A-9555-95C619412FD6}" type="pres">
      <dgm:prSet presAssocID="{A178B1D7-45F6-4975-AF16-2BBBDA05940F}" presName="sibTrans" presStyleLbl="sibTrans2D1" presStyleIdx="1" presStyleCnt="6"/>
      <dgm:spPr/>
      <dgm:t>
        <a:bodyPr/>
        <a:lstStyle/>
        <a:p>
          <a:endParaRPr lang="ru-RU"/>
        </a:p>
      </dgm:t>
    </dgm:pt>
    <dgm:pt modelId="{598BF24F-4C0F-4177-8931-AADBD81FE3E4}" type="pres">
      <dgm:prSet presAssocID="{A178B1D7-45F6-4975-AF16-2BBBDA05940F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30F1E13F-2EE7-4767-85E4-D31CB39E62BA}" type="pres">
      <dgm:prSet presAssocID="{6009B14D-FFC9-49EC-B464-69C77AA1193A}" presName="node" presStyleLbl="node1" presStyleIdx="2" presStyleCnt="7" custScaleX="331072" custLinFactNeighborX="-4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ABF4C-9A9E-4304-9E81-F39C5561801C}" type="pres">
      <dgm:prSet presAssocID="{7D123262-2920-44E8-8334-AA387BB3462B}" presName="sibTrans" presStyleLbl="sibTrans2D1" presStyleIdx="2" presStyleCnt="6"/>
      <dgm:spPr/>
      <dgm:t>
        <a:bodyPr/>
        <a:lstStyle/>
        <a:p>
          <a:endParaRPr lang="ru-RU"/>
        </a:p>
      </dgm:t>
    </dgm:pt>
    <dgm:pt modelId="{C4355A27-B899-4EA0-A32B-386A9E5E66A5}" type="pres">
      <dgm:prSet presAssocID="{7D123262-2920-44E8-8334-AA387BB3462B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E6BE9509-FD36-481D-B307-62ADACC89A0D}" type="pres">
      <dgm:prSet presAssocID="{E2F2C407-A22A-497B-904D-516C0D79037C}" presName="node" presStyleLbl="node1" presStyleIdx="3" presStyleCnt="7" custScaleX="331072" custLinFactNeighborX="-4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CB6499-C1DA-45CA-93B4-FE484E578F15}" type="pres">
      <dgm:prSet presAssocID="{16C7A0B5-F613-40AE-805F-61B6F8A6C712}" presName="sibTrans" presStyleLbl="sibTrans2D1" presStyleIdx="3" presStyleCnt="6"/>
      <dgm:spPr/>
      <dgm:t>
        <a:bodyPr/>
        <a:lstStyle/>
        <a:p>
          <a:endParaRPr lang="ru-RU"/>
        </a:p>
      </dgm:t>
    </dgm:pt>
    <dgm:pt modelId="{D0322955-2491-4472-B8E8-ABC7D0E8A5B4}" type="pres">
      <dgm:prSet presAssocID="{16C7A0B5-F613-40AE-805F-61B6F8A6C712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397323E-7BFA-4DF2-992D-D3D17BC08B45}" type="pres">
      <dgm:prSet presAssocID="{EAA3FBBE-33E4-4BBD-963F-C9777DD6238E}" presName="node" presStyleLbl="node1" presStyleIdx="4" presStyleCnt="7" custScaleX="331072" custLinFactNeighborX="-2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D74B2-93C6-40CC-B5F6-4D47372A75B5}" type="pres">
      <dgm:prSet presAssocID="{3470BE29-6E00-44BE-9399-ACFF850C1671}" presName="sibTrans" presStyleLbl="sibTrans2D1" presStyleIdx="4" presStyleCnt="6"/>
      <dgm:spPr/>
      <dgm:t>
        <a:bodyPr/>
        <a:lstStyle/>
        <a:p>
          <a:endParaRPr lang="ru-RU"/>
        </a:p>
      </dgm:t>
    </dgm:pt>
    <dgm:pt modelId="{95421E89-D51A-46D1-9017-9E9DB448590C}" type="pres">
      <dgm:prSet presAssocID="{3470BE29-6E00-44BE-9399-ACFF850C1671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D32884BF-5F0D-487F-AF17-349E5EFAAAEB}" type="pres">
      <dgm:prSet presAssocID="{A88948C4-E110-4E2A-836F-555F1AF9248D}" presName="node" presStyleLbl="node1" presStyleIdx="5" presStyleCnt="7" custScaleX="331072" custLinFactNeighborX="-2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F2276-5F77-4977-B065-C179B60B53C9}" type="pres">
      <dgm:prSet presAssocID="{F9BC0A3E-48E3-48C6-91FC-420FA79BEB43}" presName="sibTrans" presStyleLbl="sibTrans2D1" presStyleIdx="5" presStyleCnt="6"/>
      <dgm:spPr/>
      <dgm:t>
        <a:bodyPr/>
        <a:lstStyle/>
        <a:p>
          <a:endParaRPr lang="ru-RU"/>
        </a:p>
      </dgm:t>
    </dgm:pt>
    <dgm:pt modelId="{137A0A7C-71BE-4F6B-A755-86A4F57FD66B}" type="pres">
      <dgm:prSet presAssocID="{F9BC0A3E-48E3-48C6-91FC-420FA79BEB43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61F0E853-9E3C-4CA7-BC2F-DAEE34719127}" type="pres">
      <dgm:prSet presAssocID="{41D9A2B7-D6E7-44E8-940E-B3D2C3B2A830}" presName="node" presStyleLbl="node1" presStyleIdx="6" presStyleCnt="7" custScaleX="331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72549D-FEF6-4123-8147-DDBB6687EB4C}" type="presOf" srcId="{E2F2C407-A22A-497B-904D-516C0D79037C}" destId="{E6BE9509-FD36-481D-B307-62ADACC89A0D}" srcOrd="0" destOrd="0" presId="urn:microsoft.com/office/officeart/2005/8/layout/process2"/>
    <dgm:cxn modelId="{C7D391B3-B650-45A6-A512-A605614B08B0}" type="presOf" srcId="{28C2A15E-C0F3-46A7-8FF0-08A657F1FD38}" destId="{8C36C560-C3DC-4BE9-9096-F7098317BF64}" srcOrd="0" destOrd="0" presId="urn:microsoft.com/office/officeart/2005/8/layout/process2"/>
    <dgm:cxn modelId="{1EA573DD-0DB6-445A-8F4C-8CE346A248B7}" srcId="{28C2A15E-C0F3-46A7-8FF0-08A657F1FD38}" destId="{EAA3FBBE-33E4-4BBD-963F-C9777DD6238E}" srcOrd="4" destOrd="0" parTransId="{29907CC3-8EC5-4DDB-B3D4-7F5C0657E491}" sibTransId="{3470BE29-6E00-44BE-9399-ACFF850C1671}"/>
    <dgm:cxn modelId="{3624E55A-8470-44DA-AD57-B409BAA0B67C}" type="presOf" srcId="{A178B1D7-45F6-4975-AF16-2BBBDA05940F}" destId="{BAA7FBA1-566A-476A-9555-95C619412FD6}" srcOrd="0" destOrd="0" presId="urn:microsoft.com/office/officeart/2005/8/layout/process2"/>
    <dgm:cxn modelId="{EFEF2176-CA37-4EC1-96C0-B7130DB10757}" type="presOf" srcId="{EE0FF25A-2A43-4439-A84F-ACE95B20E436}" destId="{3996ED8E-E894-434A-A7ED-A11978BD3FCC}" srcOrd="0" destOrd="0" presId="urn:microsoft.com/office/officeart/2005/8/layout/process2"/>
    <dgm:cxn modelId="{9EBB6483-2C4E-4AE3-B635-DD04951C642A}" type="presOf" srcId="{EAA3FBBE-33E4-4BBD-963F-C9777DD6238E}" destId="{D397323E-7BFA-4DF2-992D-D3D17BC08B45}" srcOrd="0" destOrd="0" presId="urn:microsoft.com/office/officeart/2005/8/layout/process2"/>
    <dgm:cxn modelId="{60CD88DC-51A5-48B9-B9DE-D038BB8864AF}" type="presOf" srcId="{9CDFB20C-9C37-4578-8323-05DD6158E438}" destId="{B74D6DE9-1FA2-423A-A746-EB66988ACD0E}" srcOrd="0" destOrd="0" presId="urn:microsoft.com/office/officeart/2005/8/layout/process2"/>
    <dgm:cxn modelId="{BF5B7F40-F1CE-48D2-B677-E741DDE2CB0B}" srcId="{28C2A15E-C0F3-46A7-8FF0-08A657F1FD38}" destId="{9CDFB20C-9C37-4578-8323-05DD6158E438}" srcOrd="0" destOrd="0" parTransId="{453C2E9E-F8A8-47D5-A117-9131797E2FF5}" sibTransId="{EE0FF25A-2A43-4439-A84F-ACE95B20E436}"/>
    <dgm:cxn modelId="{7FC01F03-153B-4468-8861-C3F5A0C114D7}" type="presOf" srcId="{EE0FF25A-2A43-4439-A84F-ACE95B20E436}" destId="{E913957A-DE12-4CB0-B4B6-4845025F3F1D}" srcOrd="1" destOrd="0" presId="urn:microsoft.com/office/officeart/2005/8/layout/process2"/>
    <dgm:cxn modelId="{B4D748C9-4946-4FCF-8168-52DEF7043E96}" srcId="{28C2A15E-C0F3-46A7-8FF0-08A657F1FD38}" destId="{A88948C4-E110-4E2A-836F-555F1AF9248D}" srcOrd="5" destOrd="0" parTransId="{D176AF2D-E4DE-4764-B152-97802D2699BA}" sibTransId="{F9BC0A3E-48E3-48C6-91FC-420FA79BEB43}"/>
    <dgm:cxn modelId="{D13FCEF1-CED5-496D-A935-974D165F304A}" type="presOf" srcId="{F9BC0A3E-48E3-48C6-91FC-420FA79BEB43}" destId="{137A0A7C-71BE-4F6B-A755-86A4F57FD66B}" srcOrd="1" destOrd="0" presId="urn:microsoft.com/office/officeart/2005/8/layout/process2"/>
    <dgm:cxn modelId="{0DD82002-B189-43F8-91BD-3425FD8C2574}" type="presOf" srcId="{AF034365-5580-41ED-8CEF-7908841B1320}" destId="{6388543B-01F6-47A8-9AC2-109EFB9580A1}" srcOrd="0" destOrd="0" presId="urn:microsoft.com/office/officeart/2005/8/layout/process2"/>
    <dgm:cxn modelId="{DC123177-B1D9-407C-A8D3-8B747CF7F245}" srcId="{28C2A15E-C0F3-46A7-8FF0-08A657F1FD38}" destId="{6009B14D-FFC9-49EC-B464-69C77AA1193A}" srcOrd="2" destOrd="0" parTransId="{D9246C19-C651-4647-862B-4C51D013B071}" sibTransId="{7D123262-2920-44E8-8334-AA387BB3462B}"/>
    <dgm:cxn modelId="{D763B9DB-CBAA-47B8-9F13-23BED388E42D}" type="presOf" srcId="{41D9A2B7-D6E7-44E8-940E-B3D2C3B2A830}" destId="{61F0E853-9E3C-4CA7-BC2F-DAEE34719127}" srcOrd="0" destOrd="0" presId="urn:microsoft.com/office/officeart/2005/8/layout/process2"/>
    <dgm:cxn modelId="{EE92D7E3-4B3F-40BB-A9AF-7DEB5716F062}" srcId="{28C2A15E-C0F3-46A7-8FF0-08A657F1FD38}" destId="{AF034365-5580-41ED-8CEF-7908841B1320}" srcOrd="1" destOrd="0" parTransId="{893FBB2A-B5D3-4637-9BA9-8756D59FEBAC}" sibTransId="{A178B1D7-45F6-4975-AF16-2BBBDA05940F}"/>
    <dgm:cxn modelId="{DDE53A1C-AAA0-4E68-A6F5-E5548757DAAB}" type="presOf" srcId="{6009B14D-FFC9-49EC-B464-69C77AA1193A}" destId="{30F1E13F-2EE7-4767-85E4-D31CB39E62BA}" srcOrd="0" destOrd="0" presId="urn:microsoft.com/office/officeart/2005/8/layout/process2"/>
    <dgm:cxn modelId="{718E9C60-462C-4861-B477-588C2B88C2B6}" type="presOf" srcId="{3470BE29-6E00-44BE-9399-ACFF850C1671}" destId="{95421E89-D51A-46D1-9017-9E9DB448590C}" srcOrd="1" destOrd="0" presId="urn:microsoft.com/office/officeart/2005/8/layout/process2"/>
    <dgm:cxn modelId="{DDF32839-8405-4B40-9586-FC4B1B2C5DF1}" type="presOf" srcId="{16C7A0B5-F613-40AE-805F-61B6F8A6C712}" destId="{0ECB6499-C1DA-45CA-93B4-FE484E578F15}" srcOrd="0" destOrd="0" presId="urn:microsoft.com/office/officeart/2005/8/layout/process2"/>
    <dgm:cxn modelId="{2AA91F1D-DAD9-4CFC-B42D-E00C7EC11FBF}" type="presOf" srcId="{7D123262-2920-44E8-8334-AA387BB3462B}" destId="{6E7ABF4C-9A9E-4304-9E81-F39C5561801C}" srcOrd="0" destOrd="0" presId="urn:microsoft.com/office/officeart/2005/8/layout/process2"/>
    <dgm:cxn modelId="{EA9096EF-898C-4DC2-A721-465CBBEAFB0A}" srcId="{28C2A15E-C0F3-46A7-8FF0-08A657F1FD38}" destId="{E2F2C407-A22A-497B-904D-516C0D79037C}" srcOrd="3" destOrd="0" parTransId="{516718F9-50E3-48B9-9018-53A80FA6F1EB}" sibTransId="{16C7A0B5-F613-40AE-805F-61B6F8A6C712}"/>
    <dgm:cxn modelId="{290D3E32-13DA-480F-B26E-B32A253FA91A}" srcId="{28C2A15E-C0F3-46A7-8FF0-08A657F1FD38}" destId="{41D9A2B7-D6E7-44E8-940E-B3D2C3B2A830}" srcOrd="6" destOrd="0" parTransId="{9ED2E42A-D29D-4B59-BD25-FB297F5D9216}" sibTransId="{B085E5EF-8740-40A8-8A60-AD132770CF2A}"/>
    <dgm:cxn modelId="{19FA8539-D69C-4F4A-AC2F-F36E5EB64740}" type="presOf" srcId="{7D123262-2920-44E8-8334-AA387BB3462B}" destId="{C4355A27-B899-4EA0-A32B-386A9E5E66A5}" srcOrd="1" destOrd="0" presId="urn:microsoft.com/office/officeart/2005/8/layout/process2"/>
    <dgm:cxn modelId="{F4A5AE07-4BBA-4F52-9CC8-3377F696BE29}" type="presOf" srcId="{16C7A0B5-F613-40AE-805F-61B6F8A6C712}" destId="{D0322955-2491-4472-B8E8-ABC7D0E8A5B4}" srcOrd="1" destOrd="0" presId="urn:microsoft.com/office/officeart/2005/8/layout/process2"/>
    <dgm:cxn modelId="{DEDBAFB4-8C9A-446A-83D1-EB3DDC652B2F}" type="presOf" srcId="{A88948C4-E110-4E2A-836F-555F1AF9248D}" destId="{D32884BF-5F0D-487F-AF17-349E5EFAAAEB}" srcOrd="0" destOrd="0" presId="urn:microsoft.com/office/officeart/2005/8/layout/process2"/>
    <dgm:cxn modelId="{394274BE-8DB6-4B69-8F19-4CD8E40D6281}" type="presOf" srcId="{F9BC0A3E-48E3-48C6-91FC-420FA79BEB43}" destId="{266F2276-5F77-4977-B065-C179B60B53C9}" srcOrd="0" destOrd="0" presId="urn:microsoft.com/office/officeart/2005/8/layout/process2"/>
    <dgm:cxn modelId="{840A92BE-3CAA-492E-9E0C-1C81D4521A74}" type="presOf" srcId="{A178B1D7-45F6-4975-AF16-2BBBDA05940F}" destId="{598BF24F-4C0F-4177-8931-AADBD81FE3E4}" srcOrd="1" destOrd="0" presId="urn:microsoft.com/office/officeart/2005/8/layout/process2"/>
    <dgm:cxn modelId="{BAB6181C-C96C-49E9-80A5-94E80C27FF0A}" type="presOf" srcId="{3470BE29-6E00-44BE-9399-ACFF850C1671}" destId="{ADFD74B2-93C6-40CC-B5F6-4D47372A75B5}" srcOrd="0" destOrd="0" presId="urn:microsoft.com/office/officeart/2005/8/layout/process2"/>
    <dgm:cxn modelId="{3D400592-75D8-4F9D-8689-95EC53876629}" type="presParOf" srcId="{8C36C560-C3DC-4BE9-9096-F7098317BF64}" destId="{B74D6DE9-1FA2-423A-A746-EB66988ACD0E}" srcOrd="0" destOrd="0" presId="urn:microsoft.com/office/officeart/2005/8/layout/process2"/>
    <dgm:cxn modelId="{8396479B-C191-4EBB-8BE3-F79A1A19D835}" type="presParOf" srcId="{8C36C560-C3DC-4BE9-9096-F7098317BF64}" destId="{3996ED8E-E894-434A-A7ED-A11978BD3FCC}" srcOrd="1" destOrd="0" presId="urn:microsoft.com/office/officeart/2005/8/layout/process2"/>
    <dgm:cxn modelId="{8B349CC9-64FB-4985-A7C4-9E43BA916A8F}" type="presParOf" srcId="{3996ED8E-E894-434A-A7ED-A11978BD3FCC}" destId="{E913957A-DE12-4CB0-B4B6-4845025F3F1D}" srcOrd="0" destOrd="0" presId="urn:microsoft.com/office/officeart/2005/8/layout/process2"/>
    <dgm:cxn modelId="{1FE46F02-DA10-45C7-BB40-22F26C058095}" type="presParOf" srcId="{8C36C560-C3DC-4BE9-9096-F7098317BF64}" destId="{6388543B-01F6-47A8-9AC2-109EFB9580A1}" srcOrd="2" destOrd="0" presId="urn:microsoft.com/office/officeart/2005/8/layout/process2"/>
    <dgm:cxn modelId="{FD60F6A9-13D1-4F98-BA00-311111571689}" type="presParOf" srcId="{8C36C560-C3DC-4BE9-9096-F7098317BF64}" destId="{BAA7FBA1-566A-476A-9555-95C619412FD6}" srcOrd="3" destOrd="0" presId="urn:microsoft.com/office/officeart/2005/8/layout/process2"/>
    <dgm:cxn modelId="{2E0E0AA9-B601-4D12-AAE3-A46F569F9407}" type="presParOf" srcId="{BAA7FBA1-566A-476A-9555-95C619412FD6}" destId="{598BF24F-4C0F-4177-8931-AADBD81FE3E4}" srcOrd="0" destOrd="0" presId="urn:microsoft.com/office/officeart/2005/8/layout/process2"/>
    <dgm:cxn modelId="{A3B86F4A-4D57-49B4-A07A-23CBFCFB1274}" type="presParOf" srcId="{8C36C560-C3DC-4BE9-9096-F7098317BF64}" destId="{30F1E13F-2EE7-4767-85E4-D31CB39E62BA}" srcOrd="4" destOrd="0" presId="urn:microsoft.com/office/officeart/2005/8/layout/process2"/>
    <dgm:cxn modelId="{27D6A732-D961-4425-A99F-9CC315A449D0}" type="presParOf" srcId="{8C36C560-C3DC-4BE9-9096-F7098317BF64}" destId="{6E7ABF4C-9A9E-4304-9E81-F39C5561801C}" srcOrd="5" destOrd="0" presId="urn:microsoft.com/office/officeart/2005/8/layout/process2"/>
    <dgm:cxn modelId="{D3EC96B7-A8B2-45FD-A71A-8FAD9D9B2012}" type="presParOf" srcId="{6E7ABF4C-9A9E-4304-9E81-F39C5561801C}" destId="{C4355A27-B899-4EA0-A32B-386A9E5E66A5}" srcOrd="0" destOrd="0" presId="urn:microsoft.com/office/officeart/2005/8/layout/process2"/>
    <dgm:cxn modelId="{5C8DF6C0-7247-4B58-9500-F9B3368AF34E}" type="presParOf" srcId="{8C36C560-C3DC-4BE9-9096-F7098317BF64}" destId="{E6BE9509-FD36-481D-B307-62ADACC89A0D}" srcOrd="6" destOrd="0" presId="urn:microsoft.com/office/officeart/2005/8/layout/process2"/>
    <dgm:cxn modelId="{09E47DA0-A12C-43A5-B0F5-A2EDD4BA3888}" type="presParOf" srcId="{8C36C560-C3DC-4BE9-9096-F7098317BF64}" destId="{0ECB6499-C1DA-45CA-93B4-FE484E578F15}" srcOrd="7" destOrd="0" presId="urn:microsoft.com/office/officeart/2005/8/layout/process2"/>
    <dgm:cxn modelId="{40BEB75A-E8BC-4F4F-86DA-78D2B33E048D}" type="presParOf" srcId="{0ECB6499-C1DA-45CA-93B4-FE484E578F15}" destId="{D0322955-2491-4472-B8E8-ABC7D0E8A5B4}" srcOrd="0" destOrd="0" presId="urn:microsoft.com/office/officeart/2005/8/layout/process2"/>
    <dgm:cxn modelId="{D9B79FD2-3206-44FF-9370-A159A66815AD}" type="presParOf" srcId="{8C36C560-C3DC-4BE9-9096-F7098317BF64}" destId="{D397323E-7BFA-4DF2-992D-D3D17BC08B45}" srcOrd="8" destOrd="0" presId="urn:microsoft.com/office/officeart/2005/8/layout/process2"/>
    <dgm:cxn modelId="{D5C17EE9-3830-47CD-80F9-5A9262BA1B6D}" type="presParOf" srcId="{8C36C560-C3DC-4BE9-9096-F7098317BF64}" destId="{ADFD74B2-93C6-40CC-B5F6-4D47372A75B5}" srcOrd="9" destOrd="0" presId="urn:microsoft.com/office/officeart/2005/8/layout/process2"/>
    <dgm:cxn modelId="{2110FB71-8942-46B8-B81A-DF6BB8DC664A}" type="presParOf" srcId="{ADFD74B2-93C6-40CC-B5F6-4D47372A75B5}" destId="{95421E89-D51A-46D1-9017-9E9DB448590C}" srcOrd="0" destOrd="0" presId="urn:microsoft.com/office/officeart/2005/8/layout/process2"/>
    <dgm:cxn modelId="{FB7FDB6B-BC9D-4E86-91D3-DF05955B47DA}" type="presParOf" srcId="{8C36C560-C3DC-4BE9-9096-F7098317BF64}" destId="{D32884BF-5F0D-487F-AF17-349E5EFAAAEB}" srcOrd="10" destOrd="0" presId="urn:microsoft.com/office/officeart/2005/8/layout/process2"/>
    <dgm:cxn modelId="{F308FB78-76DB-42E0-9629-3F08FE77147A}" type="presParOf" srcId="{8C36C560-C3DC-4BE9-9096-F7098317BF64}" destId="{266F2276-5F77-4977-B065-C179B60B53C9}" srcOrd="11" destOrd="0" presId="urn:microsoft.com/office/officeart/2005/8/layout/process2"/>
    <dgm:cxn modelId="{41433B5A-4330-46EF-9352-0D8CD95223BB}" type="presParOf" srcId="{266F2276-5F77-4977-B065-C179B60B53C9}" destId="{137A0A7C-71BE-4F6B-A755-86A4F57FD66B}" srcOrd="0" destOrd="0" presId="urn:microsoft.com/office/officeart/2005/8/layout/process2"/>
    <dgm:cxn modelId="{06F5B0F7-4596-4402-A6E7-D062092C6F2F}" type="presParOf" srcId="{8C36C560-C3DC-4BE9-9096-F7098317BF64}" destId="{61F0E853-9E3C-4CA7-BC2F-DAEE34719127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AC2DB5-A59C-4415-B434-F3C40F7733E5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63C3B13-6986-4177-B0A9-256B7DA5DE3B}">
      <dgm:prSet phldrT="[Текст]" custT="1"/>
      <dgm:spPr/>
      <dgm:t>
        <a:bodyPr vert="vert"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Види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внутрішньоорганізаційних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змін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B6A233-EB9C-421A-AE79-15C6C0EEA391}" type="parTrans" cxnId="{D0E2FA7B-5261-4FA5-A48F-16858F5CE1C5}">
      <dgm:prSet/>
      <dgm:spPr/>
      <dgm:t>
        <a:bodyPr/>
        <a:lstStyle/>
        <a:p>
          <a:endParaRPr lang="ru-RU"/>
        </a:p>
      </dgm:t>
    </dgm:pt>
    <dgm:pt modelId="{53456A70-C611-4C23-AD13-114C91473041}" type="sibTrans" cxnId="{D0E2FA7B-5261-4FA5-A48F-16858F5CE1C5}">
      <dgm:prSet/>
      <dgm:spPr/>
      <dgm:t>
        <a:bodyPr/>
        <a:lstStyle/>
        <a:p>
          <a:endParaRPr lang="ru-RU"/>
        </a:p>
      </dgm:t>
    </dgm:pt>
    <dgm:pt modelId="{B020832E-14C2-48B7-BE4C-A964016B3C41}">
      <dgm:prSet phldrT="[Текст]" custT="1"/>
      <dgm:spPr/>
      <dgm:t>
        <a:bodyPr/>
        <a:lstStyle/>
        <a:p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планові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64F8ED-E164-446E-B99D-7C81519448B5}" type="parTrans" cxnId="{2839F885-D007-469C-B76D-4A5A9323D630}">
      <dgm:prSet/>
      <dgm:spPr/>
      <dgm:t>
        <a:bodyPr/>
        <a:lstStyle/>
        <a:p>
          <a:endParaRPr lang="ru-RU"/>
        </a:p>
      </dgm:t>
    </dgm:pt>
    <dgm:pt modelId="{5292A952-21E7-492F-A134-9EF1D7999FF1}" type="sibTrans" cxnId="{2839F885-D007-469C-B76D-4A5A9323D630}">
      <dgm:prSet/>
      <dgm:spPr/>
      <dgm:t>
        <a:bodyPr/>
        <a:lstStyle/>
        <a:p>
          <a:endParaRPr lang="ru-RU"/>
        </a:p>
      </dgm:t>
    </dgm:pt>
    <dgm:pt modelId="{844431E7-589C-4B90-9133-153CD9BC392E}">
      <dgm:prSet phldrT="[Текст]" custT="1"/>
      <dgm:spPr/>
      <dgm:t>
        <a:bodyPr/>
        <a:lstStyle/>
        <a:p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істотні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C9F706-3185-48FA-A0C7-4EE87AA6D185}" type="parTrans" cxnId="{5F8BA7F9-125F-4F31-8FE1-C50EE3FFD26B}">
      <dgm:prSet/>
      <dgm:spPr/>
      <dgm:t>
        <a:bodyPr/>
        <a:lstStyle/>
        <a:p>
          <a:endParaRPr lang="ru-RU"/>
        </a:p>
      </dgm:t>
    </dgm:pt>
    <dgm:pt modelId="{642FFEFC-A043-449D-8A96-6FE1283821CF}" type="sibTrans" cxnId="{5F8BA7F9-125F-4F31-8FE1-C50EE3FFD26B}">
      <dgm:prSet/>
      <dgm:spPr/>
      <dgm:t>
        <a:bodyPr/>
        <a:lstStyle/>
        <a:p>
          <a:endParaRPr lang="ru-RU"/>
        </a:p>
      </dgm:t>
    </dgm:pt>
    <dgm:pt modelId="{3C7CC2D9-2144-410D-BD53-362140EADBB2}">
      <dgm:prSet phldrT="[Текст]" custT="1"/>
      <dgm:spPr/>
      <dgm:t>
        <a:bodyPr/>
        <a:lstStyle/>
        <a:p>
          <a:r>
            <a:rPr lang="uk-UA" alt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кількісні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DDDB8D-3E5B-400E-B1B9-98FB3BCAFA2E}" type="parTrans" cxnId="{8C392255-84E9-40E9-B60C-004AADCB0A1D}">
      <dgm:prSet/>
      <dgm:spPr/>
      <dgm:t>
        <a:bodyPr/>
        <a:lstStyle/>
        <a:p>
          <a:endParaRPr lang="ru-RU"/>
        </a:p>
      </dgm:t>
    </dgm:pt>
    <dgm:pt modelId="{9031B145-8EC3-4F17-B616-0155E4D52989}" type="sibTrans" cxnId="{8C392255-84E9-40E9-B60C-004AADCB0A1D}">
      <dgm:prSet/>
      <dgm:spPr/>
      <dgm:t>
        <a:bodyPr/>
        <a:lstStyle/>
        <a:p>
          <a:endParaRPr lang="ru-RU"/>
        </a:p>
      </dgm:t>
    </dgm:pt>
    <dgm:pt modelId="{E23A1304-F059-430F-ABE6-E1A6C5903AB6}">
      <dgm:prSet custT="1"/>
      <dgm:spPr/>
      <dgm:t>
        <a:bodyPr/>
        <a:lstStyle/>
        <a:p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формальні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61F414-E7F4-4C15-867F-C51A26118AA2}" type="parTrans" cxnId="{1D5A8CD2-3B24-417C-92FC-89553F4A379E}">
      <dgm:prSet/>
      <dgm:spPr/>
      <dgm:t>
        <a:bodyPr/>
        <a:lstStyle/>
        <a:p>
          <a:endParaRPr lang="ru-RU"/>
        </a:p>
      </dgm:t>
    </dgm:pt>
    <dgm:pt modelId="{498A0C8A-21CC-4664-BF4F-C64DF143A80C}" type="sibTrans" cxnId="{1D5A8CD2-3B24-417C-92FC-89553F4A379E}">
      <dgm:prSet/>
      <dgm:spPr/>
      <dgm:t>
        <a:bodyPr/>
        <a:lstStyle/>
        <a:p>
          <a:endParaRPr lang="ru-RU"/>
        </a:p>
      </dgm:t>
    </dgm:pt>
    <dgm:pt modelId="{BEEDA3D7-396D-4122-B5FF-37E310D75847}">
      <dgm:prSet custT="1"/>
      <dgm:spPr/>
      <dgm:t>
        <a:bodyPr/>
        <a:lstStyle/>
        <a:p>
          <a:r>
            <a:rPr lang="uk-UA" alt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регулярні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4CAC9A-E0C0-4BF1-B898-E00DC4A91091}" type="parTrans" cxnId="{7BB24864-4E98-4D5F-A3D6-560D582521E2}">
      <dgm:prSet/>
      <dgm:spPr/>
      <dgm:t>
        <a:bodyPr/>
        <a:lstStyle/>
        <a:p>
          <a:endParaRPr lang="ru-RU"/>
        </a:p>
      </dgm:t>
    </dgm:pt>
    <dgm:pt modelId="{7DDF0A29-E982-41F0-90F4-344FF3339CC2}" type="sibTrans" cxnId="{7BB24864-4E98-4D5F-A3D6-560D582521E2}">
      <dgm:prSet/>
      <dgm:spPr/>
      <dgm:t>
        <a:bodyPr/>
        <a:lstStyle/>
        <a:p>
          <a:endParaRPr lang="ru-RU"/>
        </a:p>
      </dgm:t>
    </dgm:pt>
    <dgm:pt modelId="{2AEBF488-0761-4109-9DCB-9E25703CBF3A}">
      <dgm:prSet custT="1"/>
      <dgm:spPr/>
      <dgm:t>
        <a:bodyPr/>
        <a:lstStyle/>
        <a:p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глобальні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04D9D5-0DDC-416E-B856-38A968E6C32E}" type="parTrans" cxnId="{C94683DA-3E7A-41E8-8909-91782016CD69}">
      <dgm:prSet/>
      <dgm:spPr/>
      <dgm:t>
        <a:bodyPr/>
        <a:lstStyle/>
        <a:p>
          <a:endParaRPr lang="ru-RU"/>
        </a:p>
      </dgm:t>
    </dgm:pt>
    <dgm:pt modelId="{0A6BECFC-3286-4FA0-8FD6-F4F1F1DCC944}" type="sibTrans" cxnId="{C94683DA-3E7A-41E8-8909-91782016CD69}">
      <dgm:prSet/>
      <dgm:spPr/>
      <dgm:t>
        <a:bodyPr/>
        <a:lstStyle/>
        <a:p>
          <a:endParaRPr lang="ru-RU"/>
        </a:p>
      </dgm:t>
    </dgm:pt>
    <dgm:pt modelId="{A937FB9F-2EF1-4857-B14A-D15DDE089BF1}">
      <dgm:prSet custT="1"/>
      <dgm:spPr/>
      <dgm:t>
        <a:bodyPr/>
        <a:lstStyle/>
        <a:p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позапланові (спонтанні, випадкові)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1266E3-D491-407A-89DA-B0480EB6BDEE}" type="parTrans" cxnId="{79912D72-89F2-4ACC-A379-1752F3952239}">
      <dgm:prSet/>
      <dgm:spPr/>
      <dgm:t>
        <a:bodyPr/>
        <a:lstStyle/>
        <a:p>
          <a:endParaRPr lang="ru-RU"/>
        </a:p>
      </dgm:t>
    </dgm:pt>
    <dgm:pt modelId="{CDCE8DCE-13F8-4BD2-AB90-AF4048761B9A}" type="sibTrans" cxnId="{79912D72-89F2-4ACC-A379-1752F3952239}">
      <dgm:prSet/>
      <dgm:spPr/>
      <dgm:t>
        <a:bodyPr/>
        <a:lstStyle/>
        <a:p>
          <a:endParaRPr lang="ru-RU"/>
        </a:p>
      </dgm:t>
    </dgm:pt>
    <dgm:pt modelId="{691E27AB-756C-442F-9719-3E6E62D41D55}">
      <dgm:prSet custT="1"/>
      <dgm:spPr/>
      <dgm:t>
        <a:bodyPr/>
        <a:lstStyle/>
        <a:p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несуттєві (другорядні)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E087C0-B20A-4906-BC92-20E64927BF8B}" type="parTrans" cxnId="{F85EB00B-BBF1-4D04-BB58-A3B533C1A6B1}">
      <dgm:prSet/>
      <dgm:spPr/>
      <dgm:t>
        <a:bodyPr/>
        <a:lstStyle/>
        <a:p>
          <a:endParaRPr lang="ru-RU"/>
        </a:p>
      </dgm:t>
    </dgm:pt>
    <dgm:pt modelId="{0B22FC41-D0BF-4B1B-8021-9843C2CCFA97}" type="sibTrans" cxnId="{F85EB00B-BBF1-4D04-BB58-A3B533C1A6B1}">
      <dgm:prSet/>
      <dgm:spPr/>
      <dgm:t>
        <a:bodyPr/>
        <a:lstStyle/>
        <a:p>
          <a:endParaRPr lang="ru-RU"/>
        </a:p>
      </dgm:t>
    </dgm:pt>
    <dgm:pt modelId="{4883460A-6DEF-491A-8911-7403D473A531}">
      <dgm:prSet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якісні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232C27-698B-4575-A248-6933DF006D56}" type="parTrans" cxnId="{843B76A0-06A5-4396-B285-3A2C105435E9}">
      <dgm:prSet/>
      <dgm:spPr/>
      <dgm:t>
        <a:bodyPr/>
        <a:lstStyle/>
        <a:p>
          <a:endParaRPr lang="ru-RU"/>
        </a:p>
      </dgm:t>
    </dgm:pt>
    <dgm:pt modelId="{612107CD-BE99-4919-8C69-43EFE01F9D2A}" type="sibTrans" cxnId="{843B76A0-06A5-4396-B285-3A2C105435E9}">
      <dgm:prSet/>
      <dgm:spPr/>
      <dgm:t>
        <a:bodyPr/>
        <a:lstStyle/>
        <a:p>
          <a:endParaRPr lang="ru-RU"/>
        </a:p>
      </dgm:t>
    </dgm:pt>
    <dgm:pt modelId="{7201F8EF-DD1F-491C-8BD5-BED07C632D6C}">
      <dgm:prSet custT="1"/>
      <dgm:spPr/>
      <dgm:t>
        <a:bodyPr/>
        <a:lstStyle/>
        <a:p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неформальні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7CAB21-2F70-465A-9693-204CED9285FE}" type="parTrans" cxnId="{8BCF05EB-71BE-4A80-9E7D-B68A12982DFB}">
      <dgm:prSet/>
      <dgm:spPr/>
      <dgm:t>
        <a:bodyPr/>
        <a:lstStyle/>
        <a:p>
          <a:endParaRPr lang="ru-RU"/>
        </a:p>
      </dgm:t>
    </dgm:pt>
    <dgm:pt modelId="{17CBB69F-9C5F-4969-800D-F797CB996FA4}" type="sibTrans" cxnId="{8BCF05EB-71BE-4A80-9E7D-B68A12982DFB}">
      <dgm:prSet/>
      <dgm:spPr/>
      <dgm:t>
        <a:bodyPr/>
        <a:lstStyle/>
        <a:p>
          <a:endParaRPr lang="ru-RU"/>
        </a:p>
      </dgm:t>
    </dgm:pt>
    <dgm:pt modelId="{1A0F54CC-7C82-4537-9C74-7B2E90811F23}">
      <dgm:prSet custT="1"/>
      <dgm:spPr/>
      <dgm:t>
        <a:bodyPr/>
        <a:lstStyle/>
        <a:p>
          <a:r>
            <a:rPr lang="uk-UA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епізодочні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151B5F-BEF5-482E-A483-E213691CDF3F}" type="parTrans" cxnId="{736D4E18-C1E3-431B-A6E0-4413ED6E7B28}">
      <dgm:prSet/>
      <dgm:spPr/>
      <dgm:t>
        <a:bodyPr/>
        <a:lstStyle/>
        <a:p>
          <a:endParaRPr lang="ru-RU"/>
        </a:p>
      </dgm:t>
    </dgm:pt>
    <dgm:pt modelId="{95EBB399-714A-469C-BEDF-7505AF15704B}" type="sibTrans" cxnId="{736D4E18-C1E3-431B-A6E0-4413ED6E7B28}">
      <dgm:prSet/>
      <dgm:spPr/>
      <dgm:t>
        <a:bodyPr/>
        <a:lstStyle/>
        <a:p>
          <a:endParaRPr lang="ru-RU"/>
        </a:p>
      </dgm:t>
    </dgm:pt>
    <dgm:pt modelId="{22D3DBB1-6755-476C-9960-442BC48F6C28}">
      <dgm:prSet custT="1"/>
      <dgm:spPr/>
      <dgm:t>
        <a:bodyPr/>
        <a:lstStyle/>
        <a:p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фрагментарні (часткові)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632C0E-384B-4021-A66F-6D00667361F9}" type="parTrans" cxnId="{A04F10E8-E9CF-4C2C-900D-F3841CA0C8E7}">
      <dgm:prSet/>
      <dgm:spPr/>
      <dgm:t>
        <a:bodyPr/>
        <a:lstStyle/>
        <a:p>
          <a:endParaRPr lang="ru-RU"/>
        </a:p>
      </dgm:t>
    </dgm:pt>
    <dgm:pt modelId="{78711F40-8F59-4662-B5B6-69E67560B473}" type="sibTrans" cxnId="{A04F10E8-E9CF-4C2C-900D-F3841CA0C8E7}">
      <dgm:prSet/>
      <dgm:spPr/>
      <dgm:t>
        <a:bodyPr/>
        <a:lstStyle/>
        <a:p>
          <a:endParaRPr lang="ru-RU"/>
        </a:p>
      </dgm:t>
    </dgm:pt>
    <dgm:pt modelId="{2C618288-4755-456F-BEC6-10AD609039F0}" type="pres">
      <dgm:prSet presAssocID="{AEAC2DB5-A59C-4415-B434-F3C40F7733E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60D083-9866-4749-A0D6-22C3770CC70D}" type="pres">
      <dgm:prSet presAssocID="{D63C3B13-6986-4177-B0A9-256B7DA5DE3B}" presName="root1" presStyleCnt="0"/>
      <dgm:spPr/>
      <dgm:t>
        <a:bodyPr/>
        <a:lstStyle/>
        <a:p>
          <a:endParaRPr lang="ru-RU"/>
        </a:p>
      </dgm:t>
    </dgm:pt>
    <dgm:pt modelId="{FE634399-5F4A-465B-81F9-767A6D4E2787}" type="pres">
      <dgm:prSet presAssocID="{D63C3B13-6986-4177-B0A9-256B7DA5DE3B}" presName="LevelOneTextNode" presStyleLbl="node0" presStyleIdx="0" presStyleCnt="1" custScaleX="350749" custScaleY="28747" custLinFactNeighborX="8652" custLinFactNeighborY="3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844CD7-A60E-4C1D-9AE8-AE765E64698D}" type="pres">
      <dgm:prSet presAssocID="{D63C3B13-6986-4177-B0A9-256B7DA5DE3B}" presName="level2hierChild" presStyleCnt="0"/>
      <dgm:spPr/>
      <dgm:t>
        <a:bodyPr/>
        <a:lstStyle/>
        <a:p>
          <a:endParaRPr lang="ru-RU"/>
        </a:p>
      </dgm:t>
    </dgm:pt>
    <dgm:pt modelId="{DA735D01-A97F-4E47-9845-973077D10505}" type="pres">
      <dgm:prSet presAssocID="{6464F8ED-E164-446E-B99D-7C81519448B5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37DAE9BC-A044-45FA-84F6-D5279CD3CD8D}" type="pres">
      <dgm:prSet presAssocID="{6464F8ED-E164-446E-B99D-7C81519448B5}" presName="connTx" presStyleLbl="parChTrans1D2" presStyleIdx="0" presStyleCnt="6"/>
      <dgm:spPr/>
      <dgm:t>
        <a:bodyPr/>
        <a:lstStyle/>
        <a:p>
          <a:endParaRPr lang="ru-RU"/>
        </a:p>
      </dgm:t>
    </dgm:pt>
    <dgm:pt modelId="{708C148E-A38E-4F8A-939E-C963D5CD3FD4}" type="pres">
      <dgm:prSet presAssocID="{B020832E-14C2-48B7-BE4C-A964016B3C41}" presName="root2" presStyleCnt="0"/>
      <dgm:spPr/>
      <dgm:t>
        <a:bodyPr/>
        <a:lstStyle/>
        <a:p>
          <a:endParaRPr lang="ru-RU"/>
        </a:p>
      </dgm:t>
    </dgm:pt>
    <dgm:pt modelId="{6260D778-83B9-4E3B-A392-A8F4F1ACCCEE}" type="pres">
      <dgm:prSet presAssocID="{B020832E-14C2-48B7-BE4C-A964016B3C41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4A7058-2C92-4040-A301-75B4084D3297}" type="pres">
      <dgm:prSet presAssocID="{B020832E-14C2-48B7-BE4C-A964016B3C41}" presName="level3hierChild" presStyleCnt="0"/>
      <dgm:spPr/>
      <dgm:t>
        <a:bodyPr/>
        <a:lstStyle/>
        <a:p>
          <a:endParaRPr lang="ru-RU"/>
        </a:p>
      </dgm:t>
    </dgm:pt>
    <dgm:pt modelId="{F3E4EBF2-ECC7-487A-9747-60DE2557B435}" type="pres">
      <dgm:prSet presAssocID="{111266E3-D491-407A-89DA-B0480EB6BDEE}" presName="conn2-1" presStyleLbl="parChTrans1D3" presStyleIdx="0" presStyleCnt="6"/>
      <dgm:spPr/>
      <dgm:t>
        <a:bodyPr/>
        <a:lstStyle/>
        <a:p>
          <a:endParaRPr lang="ru-RU"/>
        </a:p>
      </dgm:t>
    </dgm:pt>
    <dgm:pt modelId="{1A50F253-B9F1-4329-9B5B-6782E0781CB7}" type="pres">
      <dgm:prSet presAssocID="{111266E3-D491-407A-89DA-B0480EB6BDEE}" presName="connTx" presStyleLbl="parChTrans1D3" presStyleIdx="0" presStyleCnt="6"/>
      <dgm:spPr/>
      <dgm:t>
        <a:bodyPr/>
        <a:lstStyle/>
        <a:p>
          <a:endParaRPr lang="ru-RU"/>
        </a:p>
      </dgm:t>
    </dgm:pt>
    <dgm:pt modelId="{AF082603-6A72-4DB7-87AB-1460CC1AEA75}" type="pres">
      <dgm:prSet presAssocID="{A937FB9F-2EF1-4857-B14A-D15DDE089BF1}" presName="root2" presStyleCnt="0"/>
      <dgm:spPr/>
      <dgm:t>
        <a:bodyPr/>
        <a:lstStyle/>
        <a:p>
          <a:endParaRPr lang="ru-RU"/>
        </a:p>
      </dgm:t>
    </dgm:pt>
    <dgm:pt modelId="{2B8BB1DA-08AA-4827-B31E-C68D57D2BEBB}" type="pres">
      <dgm:prSet presAssocID="{A937FB9F-2EF1-4857-B14A-D15DDE089BF1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F07AF2-3B1A-4FD9-BFA6-42CE9EE45F5F}" type="pres">
      <dgm:prSet presAssocID="{A937FB9F-2EF1-4857-B14A-D15DDE089BF1}" presName="level3hierChild" presStyleCnt="0"/>
      <dgm:spPr/>
      <dgm:t>
        <a:bodyPr/>
        <a:lstStyle/>
        <a:p>
          <a:endParaRPr lang="ru-RU"/>
        </a:p>
      </dgm:t>
    </dgm:pt>
    <dgm:pt modelId="{28263EB6-0E1A-49A2-93FD-A481075E6AB1}" type="pres">
      <dgm:prSet presAssocID="{5EC9F706-3185-48FA-A0C7-4EE87AA6D185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FDC0E469-5FAC-4999-A116-12BC0572F32D}" type="pres">
      <dgm:prSet presAssocID="{5EC9F706-3185-48FA-A0C7-4EE87AA6D185}" presName="connTx" presStyleLbl="parChTrans1D2" presStyleIdx="1" presStyleCnt="6"/>
      <dgm:spPr/>
      <dgm:t>
        <a:bodyPr/>
        <a:lstStyle/>
        <a:p>
          <a:endParaRPr lang="ru-RU"/>
        </a:p>
      </dgm:t>
    </dgm:pt>
    <dgm:pt modelId="{CB12EDBE-5279-4711-B833-35E5A8F94678}" type="pres">
      <dgm:prSet presAssocID="{844431E7-589C-4B90-9133-153CD9BC392E}" presName="root2" presStyleCnt="0"/>
      <dgm:spPr/>
      <dgm:t>
        <a:bodyPr/>
        <a:lstStyle/>
        <a:p>
          <a:endParaRPr lang="ru-RU"/>
        </a:p>
      </dgm:t>
    </dgm:pt>
    <dgm:pt modelId="{949C51C5-B2BC-4A4D-8B48-0D7A2D6E7D91}" type="pres">
      <dgm:prSet presAssocID="{844431E7-589C-4B90-9133-153CD9BC392E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5AA45E-230A-4E2F-B91F-153BF2B27A04}" type="pres">
      <dgm:prSet presAssocID="{844431E7-589C-4B90-9133-153CD9BC392E}" presName="level3hierChild" presStyleCnt="0"/>
      <dgm:spPr/>
      <dgm:t>
        <a:bodyPr/>
        <a:lstStyle/>
        <a:p>
          <a:endParaRPr lang="ru-RU"/>
        </a:p>
      </dgm:t>
    </dgm:pt>
    <dgm:pt modelId="{68BE5541-590C-40BA-8CB2-9444082B38FE}" type="pres">
      <dgm:prSet presAssocID="{6BE087C0-B20A-4906-BC92-20E64927BF8B}" presName="conn2-1" presStyleLbl="parChTrans1D3" presStyleIdx="1" presStyleCnt="6"/>
      <dgm:spPr/>
      <dgm:t>
        <a:bodyPr/>
        <a:lstStyle/>
        <a:p>
          <a:endParaRPr lang="ru-RU"/>
        </a:p>
      </dgm:t>
    </dgm:pt>
    <dgm:pt modelId="{9EBE2ABA-D1DC-4D62-BD86-D1D6B9A7FF72}" type="pres">
      <dgm:prSet presAssocID="{6BE087C0-B20A-4906-BC92-20E64927BF8B}" presName="connTx" presStyleLbl="parChTrans1D3" presStyleIdx="1" presStyleCnt="6"/>
      <dgm:spPr/>
      <dgm:t>
        <a:bodyPr/>
        <a:lstStyle/>
        <a:p>
          <a:endParaRPr lang="ru-RU"/>
        </a:p>
      </dgm:t>
    </dgm:pt>
    <dgm:pt modelId="{2EBCCDEA-11EA-45EA-BF40-518104D9F484}" type="pres">
      <dgm:prSet presAssocID="{691E27AB-756C-442F-9719-3E6E62D41D55}" presName="root2" presStyleCnt="0"/>
      <dgm:spPr/>
      <dgm:t>
        <a:bodyPr/>
        <a:lstStyle/>
        <a:p>
          <a:endParaRPr lang="ru-RU"/>
        </a:p>
      </dgm:t>
    </dgm:pt>
    <dgm:pt modelId="{B5C261F5-07C5-4C1B-91B3-7EA16C79F447}" type="pres">
      <dgm:prSet presAssocID="{691E27AB-756C-442F-9719-3E6E62D41D55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915D9F-78D1-42B5-8E01-F9BF32B3ABB9}" type="pres">
      <dgm:prSet presAssocID="{691E27AB-756C-442F-9719-3E6E62D41D55}" presName="level3hierChild" presStyleCnt="0"/>
      <dgm:spPr/>
      <dgm:t>
        <a:bodyPr/>
        <a:lstStyle/>
        <a:p>
          <a:endParaRPr lang="ru-RU"/>
        </a:p>
      </dgm:t>
    </dgm:pt>
    <dgm:pt modelId="{8A06D8B8-B644-44A2-91F3-08526FD669BB}" type="pres">
      <dgm:prSet presAssocID="{28DDDB8D-3E5B-400E-B1B9-98FB3BCAFA2E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9E0456A8-4556-46EC-916F-A1BFCD201A72}" type="pres">
      <dgm:prSet presAssocID="{28DDDB8D-3E5B-400E-B1B9-98FB3BCAFA2E}" presName="connTx" presStyleLbl="parChTrans1D2" presStyleIdx="2" presStyleCnt="6"/>
      <dgm:spPr/>
      <dgm:t>
        <a:bodyPr/>
        <a:lstStyle/>
        <a:p>
          <a:endParaRPr lang="ru-RU"/>
        </a:p>
      </dgm:t>
    </dgm:pt>
    <dgm:pt modelId="{C85908A6-2F0A-43F0-A812-601950F94E82}" type="pres">
      <dgm:prSet presAssocID="{3C7CC2D9-2144-410D-BD53-362140EADBB2}" presName="root2" presStyleCnt="0"/>
      <dgm:spPr/>
      <dgm:t>
        <a:bodyPr/>
        <a:lstStyle/>
        <a:p>
          <a:endParaRPr lang="ru-RU"/>
        </a:p>
      </dgm:t>
    </dgm:pt>
    <dgm:pt modelId="{B17EDD55-A9F3-49BA-A5A3-4C781A32216D}" type="pres">
      <dgm:prSet presAssocID="{3C7CC2D9-2144-410D-BD53-362140EADBB2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8D93FB-E4D5-44FA-9AD8-A19CC8C39761}" type="pres">
      <dgm:prSet presAssocID="{3C7CC2D9-2144-410D-BD53-362140EADBB2}" presName="level3hierChild" presStyleCnt="0"/>
      <dgm:spPr/>
      <dgm:t>
        <a:bodyPr/>
        <a:lstStyle/>
        <a:p>
          <a:endParaRPr lang="ru-RU"/>
        </a:p>
      </dgm:t>
    </dgm:pt>
    <dgm:pt modelId="{6F04B224-DE66-4219-ACB0-0CE9CD4E6834}" type="pres">
      <dgm:prSet presAssocID="{B6232C27-698B-4575-A248-6933DF006D56}" presName="conn2-1" presStyleLbl="parChTrans1D3" presStyleIdx="2" presStyleCnt="6"/>
      <dgm:spPr/>
      <dgm:t>
        <a:bodyPr/>
        <a:lstStyle/>
        <a:p>
          <a:endParaRPr lang="ru-RU"/>
        </a:p>
      </dgm:t>
    </dgm:pt>
    <dgm:pt modelId="{CD118536-A31B-44C2-818A-E0BB6DDEF30A}" type="pres">
      <dgm:prSet presAssocID="{B6232C27-698B-4575-A248-6933DF006D56}" presName="connTx" presStyleLbl="parChTrans1D3" presStyleIdx="2" presStyleCnt="6"/>
      <dgm:spPr/>
      <dgm:t>
        <a:bodyPr/>
        <a:lstStyle/>
        <a:p>
          <a:endParaRPr lang="ru-RU"/>
        </a:p>
      </dgm:t>
    </dgm:pt>
    <dgm:pt modelId="{0B66387C-5D2A-444B-A25D-F5CE3D2566EA}" type="pres">
      <dgm:prSet presAssocID="{4883460A-6DEF-491A-8911-7403D473A531}" presName="root2" presStyleCnt="0"/>
      <dgm:spPr/>
      <dgm:t>
        <a:bodyPr/>
        <a:lstStyle/>
        <a:p>
          <a:endParaRPr lang="ru-RU"/>
        </a:p>
      </dgm:t>
    </dgm:pt>
    <dgm:pt modelId="{18AB24D3-66E5-48EC-B526-87333EE28F31}" type="pres">
      <dgm:prSet presAssocID="{4883460A-6DEF-491A-8911-7403D473A531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DCEF0F-D244-4FD1-A4F5-E4393B1826C8}" type="pres">
      <dgm:prSet presAssocID="{4883460A-6DEF-491A-8911-7403D473A531}" presName="level3hierChild" presStyleCnt="0"/>
      <dgm:spPr/>
      <dgm:t>
        <a:bodyPr/>
        <a:lstStyle/>
        <a:p>
          <a:endParaRPr lang="ru-RU"/>
        </a:p>
      </dgm:t>
    </dgm:pt>
    <dgm:pt modelId="{A7376A4C-C277-43DC-93E6-35348E920342}" type="pres">
      <dgm:prSet presAssocID="{7061F414-E7F4-4C15-867F-C51A26118AA2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B16F0A67-F6DF-4ACE-92F9-8EEA386E1954}" type="pres">
      <dgm:prSet presAssocID="{7061F414-E7F4-4C15-867F-C51A26118AA2}" presName="connTx" presStyleLbl="parChTrans1D2" presStyleIdx="3" presStyleCnt="6"/>
      <dgm:spPr/>
      <dgm:t>
        <a:bodyPr/>
        <a:lstStyle/>
        <a:p>
          <a:endParaRPr lang="ru-RU"/>
        </a:p>
      </dgm:t>
    </dgm:pt>
    <dgm:pt modelId="{85A99E34-ADC8-4765-AA64-5AFFFD67EB06}" type="pres">
      <dgm:prSet presAssocID="{E23A1304-F059-430F-ABE6-E1A6C5903AB6}" presName="root2" presStyleCnt="0"/>
      <dgm:spPr/>
      <dgm:t>
        <a:bodyPr/>
        <a:lstStyle/>
        <a:p>
          <a:endParaRPr lang="ru-RU"/>
        </a:p>
      </dgm:t>
    </dgm:pt>
    <dgm:pt modelId="{C628BD94-AC5E-48DE-829B-629194DAF6D2}" type="pres">
      <dgm:prSet presAssocID="{E23A1304-F059-430F-ABE6-E1A6C5903AB6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636B45-7EDD-4ACC-98FB-BE9F2ADA8FFD}" type="pres">
      <dgm:prSet presAssocID="{E23A1304-F059-430F-ABE6-E1A6C5903AB6}" presName="level3hierChild" presStyleCnt="0"/>
      <dgm:spPr/>
      <dgm:t>
        <a:bodyPr/>
        <a:lstStyle/>
        <a:p>
          <a:endParaRPr lang="ru-RU"/>
        </a:p>
      </dgm:t>
    </dgm:pt>
    <dgm:pt modelId="{52936615-4F9C-44FB-8CF5-610F03871AF9}" type="pres">
      <dgm:prSet presAssocID="{B07CAB21-2F70-465A-9693-204CED9285FE}" presName="conn2-1" presStyleLbl="parChTrans1D3" presStyleIdx="3" presStyleCnt="6"/>
      <dgm:spPr/>
      <dgm:t>
        <a:bodyPr/>
        <a:lstStyle/>
        <a:p>
          <a:endParaRPr lang="ru-RU"/>
        </a:p>
      </dgm:t>
    </dgm:pt>
    <dgm:pt modelId="{A69D0643-0409-46DF-8DED-241ED1EBF7C0}" type="pres">
      <dgm:prSet presAssocID="{B07CAB21-2F70-465A-9693-204CED9285FE}" presName="connTx" presStyleLbl="parChTrans1D3" presStyleIdx="3" presStyleCnt="6"/>
      <dgm:spPr/>
      <dgm:t>
        <a:bodyPr/>
        <a:lstStyle/>
        <a:p>
          <a:endParaRPr lang="ru-RU"/>
        </a:p>
      </dgm:t>
    </dgm:pt>
    <dgm:pt modelId="{9753E221-112E-444F-A52F-7FEE53EEFF52}" type="pres">
      <dgm:prSet presAssocID="{7201F8EF-DD1F-491C-8BD5-BED07C632D6C}" presName="root2" presStyleCnt="0"/>
      <dgm:spPr/>
      <dgm:t>
        <a:bodyPr/>
        <a:lstStyle/>
        <a:p>
          <a:endParaRPr lang="ru-RU"/>
        </a:p>
      </dgm:t>
    </dgm:pt>
    <dgm:pt modelId="{99A4F87C-B175-49C3-B4C2-1B0A8E6A9C59}" type="pres">
      <dgm:prSet presAssocID="{7201F8EF-DD1F-491C-8BD5-BED07C632D6C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9ABB9C-EA98-40A5-BA2F-C94A1FBCCCD6}" type="pres">
      <dgm:prSet presAssocID="{7201F8EF-DD1F-491C-8BD5-BED07C632D6C}" presName="level3hierChild" presStyleCnt="0"/>
      <dgm:spPr/>
      <dgm:t>
        <a:bodyPr/>
        <a:lstStyle/>
        <a:p>
          <a:endParaRPr lang="ru-RU"/>
        </a:p>
      </dgm:t>
    </dgm:pt>
    <dgm:pt modelId="{390F56C7-8B0E-4094-A6E0-7E283D3F1006}" type="pres">
      <dgm:prSet presAssocID="{CC4CAC9A-E0C0-4BF1-B898-E00DC4A91091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7B28CF1E-D120-4923-B09E-B2504E263A94}" type="pres">
      <dgm:prSet presAssocID="{CC4CAC9A-E0C0-4BF1-B898-E00DC4A91091}" presName="connTx" presStyleLbl="parChTrans1D2" presStyleIdx="4" presStyleCnt="6"/>
      <dgm:spPr/>
      <dgm:t>
        <a:bodyPr/>
        <a:lstStyle/>
        <a:p>
          <a:endParaRPr lang="ru-RU"/>
        </a:p>
      </dgm:t>
    </dgm:pt>
    <dgm:pt modelId="{DCACACE0-BC2D-43A5-AD22-9B7BE88DB727}" type="pres">
      <dgm:prSet presAssocID="{BEEDA3D7-396D-4122-B5FF-37E310D75847}" presName="root2" presStyleCnt="0"/>
      <dgm:spPr/>
      <dgm:t>
        <a:bodyPr/>
        <a:lstStyle/>
        <a:p>
          <a:endParaRPr lang="ru-RU"/>
        </a:p>
      </dgm:t>
    </dgm:pt>
    <dgm:pt modelId="{290BB702-56D0-41C1-8CFB-7256E16FC0E9}" type="pres">
      <dgm:prSet presAssocID="{BEEDA3D7-396D-4122-B5FF-37E310D75847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A7FF08-A22D-44D8-9CB0-7AE23C24B98B}" type="pres">
      <dgm:prSet presAssocID="{BEEDA3D7-396D-4122-B5FF-37E310D75847}" presName="level3hierChild" presStyleCnt="0"/>
      <dgm:spPr/>
      <dgm:t>
        <a:bodyPr/>
        <a:lstStyle/>
        <a:p>
          <a:endParaRPr lang="ru-RU"/>
        </a:p>
      </dgm:t>
    </dgm:pt>
    <dgm:pt modelId="{037D8F98-9612-4D62-9AA5-98CEEA2EB901}" type="pres">
      <dgm:prSet presAssocID="{7A151B5F-BEF5-482E-A483-E213691CDF3F}" presName="conn2-1" presStyleLbl="parChTrans1D3" presStyleIdx="4" presStyleCnt="6"/>
      <dgm:spPr/>
      <dgm:t>
        <a:bodyPr/>
        <a:lstStyle/>
        <a:p>
          <a:endParaRPr lang="ru-RU"/>
        </a:p>
      </dgm:t>
    </dgm:pt>
    <dgm:pt modelId="{E4EE57E9-6821-4689-B69D-78A7A21903D6}" type="pres">
      <dgm:prSet presAssocID="{7A151B5F-BEF5-482E-A483-E213691CDF3F}" presName="connTx" presStyleLbl="parChTrans1D3" presStyleIdx="4" presStyleCnt="6"/>
      <dgm:spPr/>
      <dgm:t>
        <a:bodyPr/>
        <a:lstStyle/>
        <a:p>
          <a:endParaRPr lang="ru-RU"/>
        </a:p>
      </dgm:t>
    </dgm:pt>
    <dgm:pt modelId="{480969F9-D8BF-45BB-B995-7BC075BD86A5}" type="pres">
      <dgm:prSet presAssocID="{1A0F54CC-7C82-4537-9C74-7B2E90811F23}" presName="root2" presStyleCnt="0"/>
      <dgm:spPr/>
      <dgm:t>
        <a:bodyPr/>
        <a:lstStyle/>
        <a:p>
          <a:endParaRPr lang="ru-RU"/>
        </a:p>
      </dgm:t>
    </dgm:pt>
    <dgm:pt modelId="{F59FE738-82EA-46D6-8DBF-5709B3D58AB4}" type="pres">
      <dgm:prSet presAssocID="{1A0F54CC-7C82-4537-9C74-7B2E90811F23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53D6F1-0299-4B66-A07A-79B3D69D7360}" type="pres">
      <dgm:prSet presAssocID="{1A0F54CC-7C82-4537-9C74-7B2E90811F23}" presName="level3hierChild" presStyleCnt="0"/>
      <dgm:spPr/>
      <dgm:t>
        <a:bodyPr/>
        <a:lstStyle/>
        <a:p>
          <a:endParaRPr lang="ru-RU"/>
        </a:p>
      </dgm:t>
    </dgm:pt>
    <dgm:pt modelId="{6CD864D8-A90F-45DC-A595-E12FA0B227FB}" type="pres">
      <dgm:prSet presAssocID="{5F04D9D5-0DDC-416E-B856-38A968E6C32E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78BD1421-5D7E-4336-B21E-BF08D6479749}" type="pres">
      <dgm:prSet presAssocID="{5F04D9D5-0DDC-416E-B856-38A968E6C32E}" presName="connTx" presStyleLbl="parChTrans1D2" presStyleIdx="5" presStyleCnt="6"/>
      <dgm:spPr/>
      <dgm:t>
        <a:bodyPr/>
        <a:lstStyle/>
        <a:p>
          <a:endParaRPr lang="ru-RU"/>
        </a:p>
      </dgm:t>
    </dgm:pt>
    <dgm:pt modelId="{EDFC7A43-45D3-43A8-BED4-F6A9EE51F5AA}" type="pres">
      <dgm:prSet presAssocID="{2AEBF488-0761-4109-9DCB-9E25703CBF3A}" presName="root2" presStyleCnt="0"/>
      <dgm:spPr/>
      <dgm:t>
        <a:bodyPr/>
        <a:lstStyle/>
        <a:p>
          <a:endParaRPr lang="ru-RU"/>
        </a:p>
      </dgm:t>
    </dgm:pt>
    <dgm:pt modelId="{2EEEC731-90EE-42C9-9EE9-7B483B3DE275}" type="pres">
      <dgm:prSet presAssocID="{2AEBF488-0761-4109-9DCB-9E25703CBF3A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95E52B-8801-4816-8824-A647AE7566D9}" type="pres">
      <dgm:prSet presAssocID="{2AEBF488-0761-4109-9DCB-9E25703CBF3A}" presName="level3hierChild" presStyleCnt="0"/>
      <dgm:spPr/>
      <dgm:t>
        <a:bodyPr/>
        <a:lstStyle/>
        <a:p>
          <a:endParaRPr lang="ru-RU"/>
        </a:p>
      </dgm:t>
    </dgm:pt>
    <dgm:pt modelId="{FB8099C0-F1BD-4CF1-A742-4167A6FE2DC3}" type="pres">
      <dgm:prSet presAssocID="{0A632C0E-384B-4021-A66F-6D00667361F9}" presName="conn2-1" presStyleLbl="parChTrans1D3" presStyleIdx="5" presStyleCnt="6"/>
      <dgm:spPr/>
      <dgm:t>
        <a:bodyPr/>
        <a:lstStyle/>
        <a:p>
          <a:endParaRPr lang="ru-RU"/>
        </a:p>
      </dgm:t>
    </dgm:pt>
    <dgm:pt modelId="{42F4C366-D949-4212-97D3-2640F3E93674}" type="pres">
      <dgm:prSet presAssocID="{0A632C0E-384B-4021-A66F-6D00667361F9}" presName="connTx" presStyleLbl="parChTrans1D3" presStyleIdx="5" presStyleCnt="6"/>
      <dgm:spPr/>
      <dgm:t>
        <a:bodyPr/>
        <a:lstStyle/>
        <a:p>
          <a:endParaRPr lang="ru-RU"/>
        </a:p>
      </dgm:t>
    </dgm:pt>
    <dgm:pt modelId="{E7B811C3-2809-4815-A324-8A8B89063B67}" type="pres">
      <dgm:prSet presAssocID="{22D3DBB1-6755-476C-9960-442BC48F6C28}" presName="root2" presStyleCnt="0"/>
      <dgm:spPr/>
      <dgm:t>
        <a:bodyPr/>
        <a:lstStyle/>
        <a:p>
          <a:endParaRPr lang="ru-RU"/>
        </a:p>
      </dgm:t>
    </dgm:pt>
    <dgm:pt modelId="{7F789811-B7AD-4547-B1C8-E5633C595027}" type="pres">
      <dgm:prSet presAssocID="{22D3DBB1-6755-476C-9960-442BC48F6C28}" presName="LevelTwoTextNode" presStyleLbl="node3" presStyleIdx="5" presStyleCnt="6" custLinFactNeighborX="166" custLinFactNeighborY="-16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846D4B-EAB6-419E-A41D-9C9210411C3C}" type="pres">
      <dgm:prSet presAssocID="{22D3DBB1-6755-476C-9960-442BC48F6C28}" presName="level3hierChild" presStyleCnt="0"/>
      <dgm:spPr/>
      <dgm:t>
        <a:bodyPr/>
        <a:lstStyle/>
        <a:p>
          <a:endParaRPr lang="ru-RU"/>
        </a:p>
      </dgm:t>
    </dgm:pt>
  </dgm:ptLst>
  <dgm:cxnLst>
    <dgm:cxn modelId="{C94683DA-3E7A-41E8-8909-91782016CD69}" srcId="{D63C3B13-6986-4177-B0A9-256B7DA5DE3B}" destId="{2AEBF488-0761-4109-9DCB-9E25703CBF3A}" srcOrd="5" destOrd="0" parTransId="{5F04D9D5-0DDC-416E-B856-38A968E6C32E}" sibTransId="{0A6BECFC-3286-4FA0-8FD6-F4F1F1DCC944}"/>
    <dgm:cxn modelId="{100D089C-D2E7-46A6-9024-ED67997BE269}" type="presOf" srcId="{3C7CC2D9-2144-410D-BD53-362140EADBB2}" destId="{B17EDD55-A9F3-49BA-A5A3-4C781A32216D}" srcOrd="0" destOrd="0" presId="urn:microsoft.com/office/officeart/2008/layout/HorizontalMultiLevelHierarchy"/>
    <dgm:cxn modelId="{A83BC4CA-78FD-46E5-9AB1-54908BA686B2}" type="presOf" srcId="{7201F8EF-DD1F-491C-8BD5-BED07C632D6C}" destId="{99A4F87C-B175-49C3-B4C2-1B0A8E6A9C59}" srcOrd="0" destOrd="0" presId="urn:microsoft.com/office/officeart/2008/layout/HorizontalMultiLevelHierarchy"/>
    <dgm:cxn modelId="{E13672B0-7DFA-4F55-B99B-B41B946FF8E8}" type="presOf" srcId="{7A151B5F-BEF5-482E-A483-E213691CDF3F}" destId="{E4EE57E9-6821-4689-B69D-78A7A21903D6}" srcOrd="1" destOrd="0" presId="urn:microsoft.com/office/officeart/2008/layout/HorizontalMultiLevelHierarchy"/>
    <dgm:cxn modelId="{8BCF05EB-71BE-4A80-9E7D-B68A12982DFB}" srcId="{E23A1304-F059-430F-ABE6-E1A6C5903AB6}" destId="{7201F8EF-DD1F-491C-8BD5-BED07C632D6C}" srcOrd="0" destOrd="0" parTransId="{B07CAB21-2F70-465A-9693-204CED9285FE}" sibTransId="{17CBB69F-9C5F-4969-800D-F797CB996FA4}"/>
    <dgm:cxn modelId="{A26B7DDD-C2FF-44F2-9C46-9CEAAEBA9C14}" type="presOf" srcId="{B07CAB21-2F70-465A-9693-204CED9285FE}" destId="{A69D0643-0409-46DF-8DED-241ED1EBF7C0}" srcOrd="1" destOrd="0" presId="urn:microsoft.com/office/officeart/2008/layout/HorizontalMultiLevelHierarchy"/>
    <dgm:cxn modelId="{A532054F-C005-4A96-A855-E249F7B08190}" type="presOf" srcId="{0A632C0E-384B-4021-A66F-6D00667361F9}" destId="{FB8099C0-F1BD-4CF1-A742-4167A6FE2DC3}" srcOrd="0" destOrd="0" presId="urn:microsoft.com/office/officeart/2008/layout/HorizontalMultiLevelHierarchy"/>
    <dgm:cxn modelId="{7BB24864-4E98-4D5F-A3D6-560D582521E2}" srcId="{D63C3B13-6986-4177-B0A9-256B7DA5DE3B}" destId="{BEEDA3D7-396D-4122-B5FF-37E310D75847}" srcOrd="4" destOrd="0" parTransId="{CC4CAC9A-E0C0-4BF1-B898-E00DC4A91091}" sibTransId="{7DDF0A29-E982-41F0-90F4-344FF3339CC2}"/>
    <dgm:cxn modelId="{E6B6FF56-80B6-4212-9EED-4364D9C003B7}" type="presOf" srcId="{22D3DBB1-6755-476C-9960-442BC48F6C28}" destId="{7F789811-B7AD-4547-B1C8-E5633C595027}" srcOrd="0" destOrd="0" presId="urn:microsoft.com/office/officeart/2008/layout/HorizontalMultiLevelHierarchy"/>
    <dgm:cxn modelId="{ECE70706-025A-4541-80B0-63A80FB04670}" type="presOf" srcId="{7061F414-E7F4-4C15-867F-C51A26118AA2}" destId="{B16F0A67-F6DF-4ACE-92F9-8EEA386E1954}" srcOrd="1" destOrd="0" presId="urn:microsoft.com/office/officeart/2008/layout/HorizontalMultiLevelHierarchy"/>
    <dgm:cxn modelId="{A04F10E8-E9CF-4C2C-900D-F3841CA0C8E7}" srcId="{2AEBF488-0761-4109-9DCB-9E25703CBF3A}" destId="{22D3DBB1-6755-476C-9960-442BC48F6C28}" srcOrd="0" destOrd="0" parTransId="{0A632C0E-384B-4021-A66F-6D00667361F9}" sibTransId="{78711F40-8F59-4662-B5B6-69E67560B473}"/>
    <dgm:cxn modelId="{79912D72-89F2-4ACC-A379-1752F3952239}" srcId="{B020832E-14C2-48B7-BE4C-A964016B3C41}" destId="{A937FB9F-2EF1-4857-B14A-D15DDE089BF1}" srcOrd="0" destOrd="0" parTransId="{111266E3-D491-407A-89DA-B0480EB6BDEE}" sibTransId="{CDCE8DCE-13F8-4BD2-AB90-AF4048761B9A}"/>
    <dgm:cxn modelId="{35F3E896-3261-4A10-8BBB-98082151F541}" type="presOf" srcId="{CC4CAC9A-E0C0-4BF1-B898-E00DC4A91091}" destId="{7B28CF1E-D120-4923-B09E-B2504E263A94}" srcOrd="1" destOrd="0" presId="urn:microsoft.com/office/officeart/2008/layout/HorizontalMultiLevelHierarchy"/>
    <dgm:cxn modelId="{6664AD76-A0E1-4593-A4C0-FA4F63EDAE9E}" type="presOf" srcId="{D63C3B13-6986-4177-B0A9-256B7DA5DE3B}" destId="{FE634399-5F4A-465B-81F9-767A6D4E2787}" srcOrd="0" destOrd="0" presId="urn:microsoft.com/office/officeart/2008/layout/HorizontalMultiLevelHierarchy"/>
    <dgm:cxn modelId="{1D5A8CD2-3B24-417C-92FC-89553F4A379E}" srcId="{D63C3B13-6986-4177-B0A9-256B7DA5DE3B}" destId="{E23A1304-F059-430F-ABE6-E1A6C5903AB6}" srcOrd="3" destOrd="0" parTransId="{7061F414-E7F4-4C15-867F-C51A26118AA2}" sibTransId="{498A0C8A-21CC-4664-BF4F-C64DF143A80C}"/>
    <dgm:cxn modelId="{E6BCC03C-E1CE-478F-8538-3FD6AC077F91}" type="presOf" srcId="{5EC9F706-3185-48FA-A0C7-4EE87AA6D185}" destId="{28263EB6-0E1A-49A2-93FD-A481075E6AB1}" srcOrd="0" destOrd="0" presId="urn:microsoft.com/office/officeart/2008/layout/HorizontalMultiLevelHierarchy"/>
    <dgm:cxn modelId="{C5FE50C4-9FCA-490C-9298-875B0BCA65D7}" type="presOf" srcId="{B020832E-14C2-48B7-BE4C-A964016B3C41}" destId="{6260D778-83B9-4E3B-A392-A8F4F1ACCCEE}" srcOrd="0" destOrd="0" presId="urn:microsoft.com/office/officeart/2008/layout/HorizontalMultiLevelHierarchy"/>
    <dgm:cxn modelId="{ADF435F5-A70A-4C2F-A09C-D8C442A020C9}" type="presOf" srcId="{7061F414-E7F4-4C15-867F-C51A26118AA2}" destId="{A7376A4C-C277-43DC-93E6-35348E920342}" srcOrd="0" destOrd="0" presId="urn:microsoft.com/office/officeart/2008/layout/HorizontalMultiLevelHierarchy"/>
    <dgm:cxn modelId="{B665D867-7573-4225-8043-DDFEE1F5E5D9}" type="presOf" srcId="{6464F8ED-E164-446E-B99D-7C81519448B5}" destId="{DA735D01-A97F-4E47-9845-973077D10505}" srcOrd="0" destOrd="0" presId="urn:microsoft.com/office/officeart/2008/layout/HorizontalMultiLevelHierarchy"/>
    <dgm:cxn modelId="{8DEFB5B8-1C5C-49EC-8CF6-D36B0845E096}" type="presOf" srcId="{4883460A-6DEF-491A-8911-7403D473A531}" destId="{18AB24D3-66E5-48EC-B526-87333EE28F31}" srcOrd="0" destOrd="0" presId="urn:microsoft.com/office/officeart/2008/layout/HorizontalMultiLevelHierarchy"/>
    <dgm:cxn modelId="{D57ED1AB-5343-4663-8C82-A63F93158282}" type="presOf" srcId="{B07CAB21-2F70-465A-9693-204CED9285FE}" destId="{52936615-4F9C-44FB-8CF5-610F03871AF9}" srcOrd="0" destOrd="0" presId="urn:microsoft.com/office/officeart/2008/layout/HorizontalMultiLevelHierarchy"/>
    <dgm:cxn modelId="{52162404-D3F0-4161-8D29-CFCAE3FEB4EB}" type="presOf" srcId="{111266E3-D491-407A-89DA-B0480EB6BDEE}" destId="{F3E4EBF2-ECC7-487A-9747-60DE2557B435}" srcOrd="0" destOrd="0" presId="urn:microsoft.com/office/officeart/2008/layout/HorizontalMultiLevelHierarchy"/>
    <dgm:cxn modelId="{1AD7664B-862B-48AF-93E9-D855D808094D}" type="presOf" srcId="{0A632C0E-384B-4021-A66F-6D00667361F9}" destId="{42F4C366-D949-4212-97D3-2640F3E93674}" srcOrd="1" destOrd="0" presId="urn:microsoft.com/office/officeart/2008/layout/HorizontalMultiLevelHierarchy"/>
    <dgm:cxn modelId="{9513AC38-F3AB-48AA-B8D8-8889FE76E8BD}" type="presOf" srcId="{7A151B5F-BEF5-482E-A483-E213691CDF3F}" destId="{037D8F98-9612-4D62-9AA5-98CEEA2EB901}" srcOrd="0" destOrd="0" presId="urn:microsoft.com/office/officeart/2008/layout/HorizontalMultiLevelHierarchy"/>
    <dgm:cxn modelId="{CD4DEFAF-EF89-406D-966E-A9A9A46D7DA8}" type="presOf" srcId="{6464F8ED-E164-446E-B99D-7C81519448B5}" destId="{37DAE9BC-A044-45FA-84F6-D5279CD3CD8D}" srcOrd="1" destOrd="0" presId="urn:microsoft.com/office/officeart/2008/layout/HorizontalMultiLevelHierarchy"/>
    <dgm:cxn modelId="{843B76A0-06A5-4396-B285-3A2C105435E9}" srcId="{3C7CC2D9-2144-410D-BD53-362140EADBB2}" destId="{4883460A-6DEF-491A-8911-7403D473A531}" srcOrd="0" destOrd="0" parTransId="{B6232C27-698B-4575-A248-6933DF006D56}" sibTransId="{612107CD-BE99-4919-8C69-43EFE01F9D2A}"/>
    <dgm:cxn modelId="{0EF6FA88-8FE8-4386-B055-9AAD5D1F5239}" type="presOf" srcId="{28DDDB8D-3E5B-400E-B1B9-98FB3BCAFA2E}" destId="{8A06D8B8-B644-44A2-91F3-08526FD669BB}" srcOrd="0" destOrd="0" presId="urn:microsoft.com/office/officeart/2008/layout/HorizontalMultiLevelHierarchy"/>
    <dgm:cxn modelId="{F27A9900-8F59-46C4-B7FD-52280C05A02D}" type="presOf" srcId="{844431E7-589C-4B90-9133-153CD9BC392E}" destId="{949C51C5-B2BC-4A4D-8B48-0D7A2D6E7D91}" srcOrd="0" destOrd="0" presId="urn:microsoft.com/office/officeart/2008/layout/HorizontalMultiLevelHierarchy"/>
    <dgm:cxn modelId="{4E854F3C-95C3-4B3A-9EF0-CC8199B0B3CE}" type="presOf" srcId="{1A0F54CC-7C82-4537-9C74-7B2E90811F23}" destId="{F59FE738-82EA-46D6-8DBF-5709B3D58AB4}" srcOrd="0" destOrd="0" presId="urn:microsoft.com/office/officeart/2008/layout/HorizontalMultiLevelHierarchy"/>
    <dgm:cxn modelId="{F85EB00B-BBF1-4D04-BB58-A3B533C1A6B1}" srcId="{844431E7-589C-4B90-9133-153CD9BC392E}" destId="{691E27AB-756C-442F-9719-3E6E62D41D55}" srcOrd="0" destOrd="0" parTransId="{6BE087C0-B20A-4906-BC92-20E64927BF8B}" sibTransId="{0B22FC41-D0BF-4B1B-8021-9843C2CCFA97}"/>
    <dgm:cxn modelId="{301BC5E7-27C5-42D6-AED0-A997CC8C9465}" type="presOf" srcId="{6BE087C0-B20A-4906-BC92-20E64927BF8B}" destId="{68BE5541-590C-40BA-8CB2-9444082B38FE}" srcOrd="0" destOrd="0" presId="urn:microsoft.com/office/officeart/2008/layout/HorizontalMultiLevelHierarchy"/>
    <dgm:cxn modelId="{4AC03A7F-0272-4959-8978-1E031F41F468}" type="presOf" srcId="{6BE087C0-B20A-4906-BC92-20E64927BF8B}" destId="{9EBE2ABA-D1DC-4D62-BD86-D1D6B9A7FF72}" srcOrd="1" destOrd="0" presId="urn:microsoft.com/office/officeart/2008/layout/HorizontalMultiLevelHierarchy"/>
    <dgm:cxn modelId="{7A1EBBE8-0AC3-477A-B3BA-8F7EADC2A106}" type="presOf" srcId="{5F04D9D5-0DDC-416E-B856-38A968E6C32E}" destId="{78BD1421-5D7E-4336-B21E-BF08D6479749}" srcOrd="1" destOrd="0" presId="urn:microsoft.com/office/officeart/2008/layout/HorizontalMultiLevelHierarchy"/>
    <dgm:cxn modelId="{06569B38-AC31-42C4-BC69-88E3559B61D2}" type="presOf" srcId="{CC4CAC9A-E0C0-4BF1-B898-E00DC4A91091}" destId="{390F56C7-8B0E-4094-A6E0-7E283D3F1006}" srcOrd="0" destOrd="0" presId="urn:microsoft.com/office/officeart/2008/layout/HorizontalMultiLevelHierarchy"/>
    <dgm:cxn modelId="{4A7D2F3C-68C1-4720-850D-9CED6A1D1A3F}" type="presOf" srcId="{5EC9F706-3185-48FA-A0C7-4EE87AA6D185}" destId="{FDC0E469-5FAC-4999-A116-12BC0572F32D}" srcOrd="1" destOrd="0" presId="urn:microsoft.com/office/officeart/2008/layout/HorizontalMultiLevelHierarchy"/>
    <dgm:cxn modelId="{877D21C5-5BAA-4E41-AFEC-F893BBA8564B}" type="presOf" srcId="{B6232C27-698B-4575-A248-6933DF006D56}" destId="{CD118536-A31B-44C2-818A-E0BB6DDEF30A}" srcOrd="1" destOrd="0" presId="urn:microsoft.com/office/officeart/2008/layout/HorizontalMultiLevelHierarchy"/>
    <dgm:cxn modelId="{8C392255-84E9-40E9-B60C-004AADCB0A1D}" srcId="{D63C3B13-6986-4177-B0A9-256B7DA5DE3B}" destId="{3C7CC2D9-2144-410D-BD53-362140EADBB2}" srcOrd="2" destOrd="0" parTransId="{28DDDB8D-3E5B-400E-B1B9-98FB3BCAFA2E}" sibTransId="{9031B145-8EC3-4F17-B616-0155E4D52989}"/>
    <dgm:cxn modelId="{676E2106-08DC-4658-99EF-B6E2EE57077F}" type="presOf" srcId="{AEAC2DB5-A59C-4415-B434-F3C40F7733E5}" destId="{2C618288-4755-456F-BEC6-10AD609039F0}" srcOrd="0" destOrd="0" presId="urn:microsoft.com/office/officeart/2008/layout/HorizontalMultiLevelHierarchy"/>
    <dgm:cxn modelId="{2839F885-D007-469C-B76D-4A5A9323D630}" srcId="{D63C3B13-6986-4177-B0A9-256B7DA5DE3B}" destId="{B020832E-14C2-48B7-BE4C-A964016B3C41}" srcOrd="0" destOrd="0" parTransId="{6464F8ED-E164-446E-B99D-7C81519448B5}" sibTransId="{5292A952-21E7-492F-A134-9EF1D7999FF1}"/>
    <dgm:cxn modelId="{E0D863E2-1A63-4924-9F41-B037E70385D3}" type="presOf" srcId="{2AEBF488-0761-4109-9DCB-9E25703CBF3A}" destId="{2EEEC731-90EE-42C9-9EE9-7B483B3DE275}" srcOrd="0" destOrd="0" presId="urn:microsoft.com/office/officeart/2008/layout/HorizontalMultiLevelHierarchy"/>
    <dgm:cxn modelId="{5F8BA7F9-125F-4F31-8FE1-C50EE3FFD26B}" srcId="{D63C3B13-6986-4177-B0A9-256B7DA5DE3B}" destId="{844431E7-589C-4B90-9133-153CD9BC392E}" srcOrd="1" destOrd="0" parTransId="{5EC9F706-3185-48FA-A0C7-4EE87AA6D185}" sibTransId="{642FFEFC-A043-449D-8A96-6FE1283821CF}"/>
    <dgm:cxn modelId="{37AA3F21-E69C-42A5-9A67-AD310A8841B5}" type="presOf" srcId="{E23A1304-F059-430F-ABE6-E1A6C5903AB6}" destId="{C628BD94-AC5E-48DE-829B-629194DAF6D2}" srcOrd="0" destOrd="0" presId="urn:microsoft.com/office/officeart/2008/layout/HorizontalMultiLevelHierarchy"/>
    <dgm:cxn modelId="{736D4E18-C1E3-431B-A6E0-4413ED6E7B28}" srcId="{BEEDA3D7-396D-4122-B5FF-37E310D75847}" destId="{1A0F54CC-7C82-4537-9C74-7B2E90811F23}" srcOrd="0" destOrd="0" parTransId="{7A151B5F-BEF5-482E-A483-E213691CDF3F}" sibTransId="{95EBB399-714A-469C-BEDF-7505AF15704B}"/>
    <dgm:cxn modelId="{E04D703C-4736-4080-960B-D0232233DB6E}" type="presOf" srcId="{691E27AB-756C-442F-9719-3E6E62D41D55}" destId="{B5C261F5-07C5-4C1B-91B3-7EA16C79F447}" srcOrd="0" destOrd="0" presId="urn:microsoft.com/office/officeart/2008/layout/HorizontalMultiLevelHierarchy"/>
    <dgm:cxn modelId="{E5F79387-B0C4-4B26-86D0-53FC687BC0A9}" type="presOf" srcId="{5F04D9D5-0DDC-416E-B856-38A968E6C32E}" destId="{6CD864D8-A90F-45DC-A595-E12FA0B227FB}" srcOrd="0" destOrd="0" presId="urn:microsoft.com/office/officeart/2008/layout/HorizontalMultiLevelHierarchy"/>
    <dgm:cxn modelId="{45288879-997E-4D71-AE96-AE62CB8F5E18}" type="presOf" srcId="{B6232C27-698B-4575-A248-6933DF006D56}" destId="{6F04B224-DE66-4219-ACB0-0CE9CD4E6834}" srcOrd="0" destOrd="0" presId="urn:microsoft.com/office/officeart/2008/layout/HorizontalMultiLevelHierarchy"/>
    <dgm:cxn modelId="{6D429E51-956D-4371-AFAE-BC7DBEBAB5D3}" type="presOf" srcId="{BEEDA3D7-396D-4122-B5FF-37E310D75847}" destId="{290BB702-56D0-41C1-8CFB-7256E16FC0E9}" srcOrd="0" destOrd="0" presId="urn:microsoft.com/office/officeart/2008/layout/HorizontalMultiLevelHierarchy"/>
    <dgm:cxn modelId="{D0E2FA7B-5261-4FA5-A48F-16858F5CE1C5}" srcId="{AEAC2DB5-A59C-4415-B434-F3C40F7733E5}" destId="{D63C3B13-6986-4177-B0A9-256B7DA5DE3B}" srcOrd="0" destOrd="0" parTransId="{A4B6A233-EB9C-421A-AE79-15C6C0EEA391}" sibTransId="{53456A70-C611-4C23-AD13-114C91473041}"/>
    <dgm:cxn modelId="{544EF69A-BF35-4063-9504-362F115124B3}" type="presOf" srcId="{111266E3-D491-407A-89DA-B0480EB6BDEE}" destId="{1A50F253-B9F1-4329-9B5B-6782E0781CB7}" srcOrd="1" destOrd="0" presId="urn:microsoft.com/office/officeart/2008/layout/HorizontalMultiLevelHierarchy"/>
    <dgm:cxn modelId="{9030FF6D-5440-4DA1-9F89-72AB35228221}" type="presOf" srcId="{A937FB9F-2EF1-4857-B14A-D15DDE089BF1}" destId="{2B8BB1DA-08AA-4827-B31E-C68D57D2BEBB}" srcOrd="0" destOrd="0" presId="urn:microsoft.com/office/officeart/2008/layout/HorizontalMultiLevelHierarchy"/>
    <dgm:cxn modelId="{2751538C-DBC8-42BD-AA94-97A892E19228}" type="presOf" srcId="{28DDDB8D-3E5B-400E-B1B9-98FB3BCAFA2E}" destId="{9E0456A8-4556-46EC-916F-A1BFCD201A72}" srcOrd="1" destOrd="0" presId="urn:microsoft.com/office/officeart/2008/layout/HorizontalMultiLevelHierarchy"/>
    <dgm:cxn modelId="{F8242138-4FFC-4D96-B8BF-7940A1BF2F60}" type="presParOf" srcId="{2C618288-4755-456F-BEC6-10AD609039F0}" destId="{E260D083-9866-4749-A0D6-22C3770CC70D}" srcOrd="0" destOrd="0" presId="urn:microsoft.com/office/officeart/2008/layout/HorizontalMultiLevelHierarchy"/>
    <dgm:cxn modelId="{522CAC35-8C7C-44FB-AA18-3F3DD42FB7DF}" type="presParOf" srcId="{E260D083-9866-4749-A0D6-22C3770CC70D}" destId="{FE634399-5F4A-465B-81F9-767A6D4E2787}" srcOrd="0" destOrd="0" presId="urn:microsoft.com/office/officeart/2008/layout/HorizontalMultiLevelHierarchy"/>
    <dgm:cxn modelId="{2407904D-7BC0-4351-B83A-00E1434AF08A}" type="presParOf" srcId="{E260D083-9866-4749-A0D6-22C3770CC70D}" destId="{5D844CD7-A60E-4C1D-9AE8-AE765E64698D}" srcOrd="1" destOrd="0" presId="urn:microsoft.com/office/officeart/2008/layout/HorizontalMultiLevelHierarchy"/>
    <dgm:cxn modelId="{143F20D2-9D40-42D7-B1B6-924FEA07FA7A}" type="presParOf" srcId="{5D844CD7-A60E-4C1D-9AE8-AE765E64698D}" destId="{DA735D01-A97F-4E47-9845-973077D10505}" srcOrd="0" destOrd="0" presId="urn:microsoft.com/office/officeart/2008/layout/HorizontalMultiLevelHierarchy"/>
    <dgm:cxn modelId="{ECE14C68-112A-4097-89AA-DF157A0F1851}" type="presParOf" srcId="{DA735D01-A97F-4E47-9845-973077D10505}" destId="{37DAE9BC-A044-45FA-84F6-D5279CD3CD8D}" srcOrd="0" destOrd="0" presId="urn:microsoft.com/office/officeart/2008/layout/HorizontalMultiLevelHierarchy"/>
    <dgm:cxn modelId="{C71F74BB-7442-4553-9476-697222DCFA66}" type="presParOf" srcId="{5D844CD7-A60E-4C1D-9AE8-AE765E64698D}" destId="{708C148E-A38E-4F8A-939E-C963D5CD3FD4}" srcOrd="1" destOrd="0" presId="urn:microsoft.com/office/officeart/2008/layout/HorizontalMultiLevelHierarchy"/>
    <dgm:cxn modelId="{0EA32F4C-3C5B-4793-93BE-A2E69379BADA}" type="presParOf" srcId="{708C148E-A38E-4F8A-939E-C963D5CD3FD4}" destId="{6260D778-83B9-4E3B-A392-A8F4F1ACCCEE}" srcOrd="0" destOrd="0" presId="urn:microsoft.com/office/officeart/2008/layout/HorizontalMultiLevelHierarchy"/>
    <dgm:cxn modelId="{021EACD5-00C4-464D-8835-ED0372E924B1}" type="presParOf" srcId="{708C148E-A38E-4F8A-939E-C963D5CD3FD4}" destId="{124A7058-2C92-4040-A301-75B4084D3297}" srcOrd="1" destOrd="0" presId="urn:microsoft.com/office/officeart/2008/layout/HorizontalMultiLevelHierarchy"/>
    <dgm:cxn modelId="{FFEED61B-38E7-4548-AEF7-637CFF466B21}" type="presParOf" srcId="{124A7058-2C92-4040-A301-75B4084D3297}" destId="{F3E4EBF2-ECC7-487A-9747-60DE2557B435}" srcOrd="0" destOrd="0" presId="urn:microsoft.com/office/officeart/2008/layout/HorizontalMultiLevelHierarchy"/>
    <dgm:cxn modelId="{11D5F906-F78E-4A8D-B5A7-B02FF5B4C16D}" type="presParOf" srcId="{F3E4EBF2-ECC7-487A-9747-60DE2557B435}" destId="{1A50F253-B9F1-4329-9B5B-6782E0781CB7}" srcOrd="0" destOrd="0" presId="urn:microsoft.com/office/officeart/2008/layout/HorizontalMultiLevelHierarchy"/>
    <dgm:cxn modelId="{14ED0F76-A523-4444-9AA8-E2AD77C8403F}" type="presParOf" srcId="{124A7058-2C92-4040-A301-75B4084D3297}" destId="{AF082603-6A72-4DB7-87AB-1460CC1AEA75}" srcOrd="1" destOrd="0" presId="urn:microsoft.com/office/officeart/2008/layout/HorizontalMultiLevelHierarchy"/>
    <dgm:cxn modelId="{834E4305-D372-43D5-BBD1-DAEC72865205}" type="presParOf" srcId="{AF082603-6A72-4DB7-87AB-1460CC1AEA75}" destId="{2B8BB1DA-08AA-4827-B31E-C68D57D2BEBB}" srcOrd="0" destOrd="0" presId="urn:microsoft.com/office/officeart/2008/layout/HorizontalMultiLevelHierarchy"/>
    <dgm:cxn modelId="{16691C34-22A6-4677-B72E-1800121E692B}" type="presParOf" srcId="{AF082603-6A72-4DB7-87AB-1460CC1AEA75}" destId="{2FF07AF2-3B1A-4FD9-BFA6-42CE9EE45F5F}" srcOrd="1" destOrd="0" presId="urn:microsoft.com/office/officeart/2008/layout/HorizontalMultiLevelHierarchy"/>
    <dgm:cxn modelId="{B7383D58-4765-4001-946B-014839DB1243}" type="presParOf" srcId="{5D844CD7-A60E-4C1D-9AE8-AE765E64698D}" destId="{28263EB6-0E1A-49A2-93FD-A481075E6AB1}" srcOrd="2" destOrd="0" presId="urn:microsoft.com/office/officeart/2008/layout/HorizontalMultiLevelHierarchy"/>
    <dgm:cxn modelId="{00BC8D6D-DA97-4813-BF79-D22420AC6D20}" type="presParOf" srcId="{28263EB6-0E1A-49A2-93FD-A481075E6AB1}" destId="{FDC0E469-5FAC-4999-A116-12BC0572F32D}" srcOrd="0" destOrd="0" presId="urn:microsoft.com/office/officeart/2008/layout/HorizontalMultiLevelHierarchy"/>
    <dgm:cxn modelId="{D4044555-E740-4710-A300-F7F255CAB0B9}" type="presParOf" srcId="{5D844CD7-A60E-4C1D-9AE8-AE765E64698D}" destId="{CB12EDBE-5279-4711-B833-35E5A8F94678}" srcOrd="3" destOrd="0" presId="urn:microsoft.com/office/officeart/2008/layout/HorizontalMultiLevelHierarchy"/>
    <dgm:cxn modelId="{4E70BA4F-52E6-4888-8C1E-2256708B5D28}" type="presParOf" srcId="{CB12EDBE-5279-4711-B833-35E5A8F94678}" destId="{949C51C5-B2BC-4A4D-8B48-0D7A2D6E7D91}" srcOrd="0" destOrd="0" presId="urn:microsoft.com/office/officeart/2008/layout/HorizontalMultiLevelHierarchy"/>
    <dgm:cxn modelId="{DC53FDA4-991C-4262-8137-B875BFF473BB}" type="presParOf" srcId="{CB12EDBE-5279-4711-B833-35E5A8F94678}" destId="{885AA45E-230A-4E2F-B91F-153BF2B27A04}" srcOrd="1" destOrd="0" presId="urn:microsoft.com/office/officeart/2008/layout/HorizontalMultiLevelHierarchy"/>
    <dgm:cxn modelId="{84801260-5EA9-4D38-AC94-8231C776FDF8}" type="presParOf" srcId="{885AA45E-230A-4E2F-B91F-153BF2B27A04}" destId="{68BE5541-590C-40BA-8CB2-9444082B38FE}" srcOrd="0" destOrd="0" presId="urn:microsoft.com/office/officeart/2008/layout/HorizontalMultiLevelHierarchy"/>
    <dgm:cxn modelId="{E9AEE816-9B5E-4E5E-AE98-1A4FD1D73F1F}" type="presParOf" srcId="{68BE5541-590C-40BA-8CB2-9444082B38FE}" destId="{9EBE2ABA-D1DC-4D62-BD86-D1D6B9A7FF72}" srcOrd="0" destOrd="0" presId="urn:microsoft.com/office/officeart/2008/layout/HorizontalMultiLevelHierarchy"/>
    <dgm:cxn modelId="{95DD970C-4454-4724-AE73-87225529346F}" type="presParOf" srcId="{885AA45E-230A-4E2F-B91F-153BF2B27A04}" destId="{2EBCCDEA-11EA-45EA-BF40-518104D9F484}" srcOrd="1" destOrd="0" presId="urn:microsoft.com/office/officeart/2008/layout/HorizontalMultiLevelHierarchy"/>
    <dgm:cxn modelId="{5CDD2D50-3C69-4BFF-A369-FDAC9C52801E}" type="presParOf" srcId="{2EBCCDEA-11EA-45EA-BF40-518104D9F484}" destId="{B5C261F5-07C5-4C1B-91B3-7EA16C79F447}" srcOrd="0" destOrd="0" presId="urn:microsoft.com/office/officeart/2008/layout/HorizontalMultiLevelHierarchy"/>
    <dgm:cxn modelId="{65EE81CF-41D0-4972-B056-6744A19F8F25}" type="presParOf" srcId="{2EBCCDEA-11EA-45EA-BF40-518104D9F484}" destId="{D9915D9F-78D1-42B5-8E01-F9BF32B3ABB9}" srcOrd="1" destOrd="0" presId="urn:microsoft.com/office/officeart/2008/layout/HorizontalMultiLevelHierarchy"/>
    <dgm:cxn modelId="{D16EEBE5-7B8F-455A-B577-EF70689FC4CD}" type="presParOf" srcId="{5D844CD7-A60E-4C1D-9AE8-AE765E64698D}" destId="{8A06D8B8-B644-44A2-91F3-08526FD669BB}" srcOrd="4" destOrd="0" presId="urn:microsoft.com/office/officeart/2008/layout/HorizontalMultiLevelHierarchy"/>
    <dgm:cxn modelId="{7C3D34D0-0C24-4862-A932-94367A64A05D}" type="presParOf" srcId="{8A06D8B8-B644-44A2-91F3-08526FD669BB}" destId="{9E0456A8-4556-46EC-916F-A1BFCD201A72}" srcOrd="0" destOrd="0" presId="urn:microsoft.com/office/officeart/2008/layout/HorizontalMultiLevelHierarchy"/>
    <dgm:cxn modelId="{368D5295-AAB8-4E58-8FDD-8FBC4430D682}" type="presParOf" srcId="{5D844CD7-A60E-4C1D-9AE8-AE765E64698D}" destId="{C85908A6-2F0A-43F0-A812-601950F94E82}" srcOrd="5" destOrd="0" presId="urn:microsoft.com/office/officeart/2008/layout/HorizontalMultiLevelHierarchy"/>
    <dgm:cxn modelId="{6D46ED3E-DBD8-4727-B94F-8C657A71B065}" type="presParOf" srcId="{C85908A6-2F0A-43F0-A812-601950F94E82}" destId="{B17EDD55-A9F3-49BA-A5A3-4C781A32216D}" srcOrd="0" destOrd="0" presId="urn:microsoft.com/office/officeart/2008/layout/HorizontalMultiLevelHierarchy"/>
    <dgm:cxn modelId="{75132870-CB9C-402E-ABCF-C1D9EA0787DC}" type="presParOf" srcId="{C85908A6-2F0A-43F0-A812-601950F94E82}" destId="{828D93FB-E4D5-44FA-9AD8-A19CC8C39761}" srcOrd="1" destOrd="0" presId="urn:microsoft.com/office/officeart/2008/layout/HorizontalMultiLevelHierarchy"/>
    <dgm:cxn modelId="{33279A3D-B01C-4D00-B0D5-06F09B9D3BF8}" type="presParOf" srcId="{828D93FB-E4D5-44FA-9AD8-A19CC8C39761}" destId="{6F04B224-DE66-4219-ACB0-0CE9CD4E6834}" srcOrd="0" destOrd="0" presId="urn:microsoft.com/office/officeart/2008/layout/HorizontalMultiLevelHierarchy"/>
    <dgm:cxn modelId="{0630BE19-6A0B-42DB-82D4-182595D11700}" type="presParOf" srcId="{6F04B224-DE66-4219-ACB0-0CE9CD4E6834}" destId="{CD118536-A31B-44C2-818A-E0BB6DDEF30A}" srcOrd="0" destOrd="0" presId="urn:microsoft.com/office/officeart/2008/layout/HorizontalMultiLevelHierarchy"/>
    <dgm:cxn modelId="{9907A085-BE29-4ADD-9E6B-8FC0E9290652}" type="presParOf" srcId="{828D93FB-E4D5-44FA-9AD8-A19CC8C39761}" destId="{0B66387C-5D2A-444B-A25D-F5CE3D2566EA}" srcOrd="1" destOrd="0" presId="urn:microsoft.com/office/officeart/2008/layout/HorizontalMultiLevelHierarchy"/>
    <dgm:cxn modelId="{EA435E18-BDC5-499F-9B6E-D84405AA077C}" type="presParOf" srcId="{0B66387C-5D2A-444B-A25D-F5CE3D2566EA}" destId="{18AB24D3-66E5-48EC-B526-87333EE28F31}" srcOrd="0" destOrd="0" presId="urn:microsoft.com/office/officeart/2008/layout/HorizontalMultiLevelHierarchy"/>
    <dgm:cxn modelId="{44927D77-2633-4EB4-8ECA-F8CE1871544E}" type="presParOf" srcId="{0B66387C-5D2A-444B-A25D-F5CE3D2566EA}" destId="{3BDCEF0F-D244-4FD1-A4F5-E4393B1826C8}" srcOrd="1" destOrd="0" presId="urn:microsoft.com/office/officeart/2008/layout/HorizontalMultiLevelHierarchy"/>
    <dgm:cxn modelId="{307F9AD4-D5E5-46E4-BF0E-9BBDE1CCF882}" type="presParOf" srcId="{5D844CD7-A60E-4C1D-9AE8-AE765E64698D}" destId="{A7376A4C-C277-43DC-93E6-35348E920342}" srcOrd="6" destOrd="0" presId="urn:microsoft.com/office/officeart/2008/layout/HorizontalMultiLevelHierarchy"/>
    <dgm:cxn modelId="{D40B1DD4-42DD-4F2E-8C57-02EC9F914CB9}" type="presParOf" srcId="{A7376A4C-C277-43DC-93E6-35348E920342}" destId="{B16F0A67-F6DF-4ACE-92F9-8EEA386E1954}" srcOrd="0" destOrd="0" presId="urn:microsoft.com/office/officeart/2008/layout/HorizontalMultiLevelHierarchy"/>
    <dgm:cxn modelId="{17A1DE56-4F06-4B28-A229-1C8496CC58FA}" type="presParOf" srcId="{5D844CD7-A60E-4C1D-9AE8-AE765E64698D}" destId="{85A99E34-ADC8-4765-AA64-5AFFFD67EB06}" srcOrd="7" destOrd="0" presId="urn:microsoft.com/office/officeart/2008/layout/HorizontalMultiLevelHierarchy"/>
    <dgm:cxn modelId="{DB7EEEE5-F51E-4496-B5FE-E5AA852E8047}" type="presParOf" srcId="{85A99E34-ADC8-4765-AA64-5AFFFD67EB06}" destId="{C628BD94-AC5E-48DE-829B-629194DAF6D2}" srcOrd="0" destOrd="0" presId="urn:microsoft.com/office/officeart/2008/layout/HorizontalMultiLevelHierarchy"/>
    <dgm:cxn modelId="{D8E80694-B905-4721-98B8-C0780DFF5487}" type="presParOf" srcId="{85A99E34-ADC8-4765-AA64-5AFFFD67EB06}" destId="{85636B45-7EDD-4ACC-98FB-BE9F2ADA8FFD}" srcOrd="1" destOrd="0" presId="urn:microsoft.com/office/officeart/2008/layout/HorizontalMultiLevelHierarchy"/>
    <dgm:cxn modelId="{CB3C5721-0EE4-4AD4-97FC-C9EAFE5115A4}" type="presParOf" srcId="{85636B45-7EDD-4ACC-98FB-BE9F2ADA8FFD}" destId="{52936615-4F9C-44FB-8CF5-610F03871AF9}" srcOrd="0" destOrd="0" presId="urn:microsoft.com/office/officeart/2008/layout/HorizontalMultiLevelHierarchy"/>
    <dgm:cxn modelId="{08E2844E-9F42-49AC-96F9-FBF3C1AB66DE}" type="presParOf" srcId="{52936615-4F9C-44FB-8CF5-610F03871AF9}" destId="{A69D0643-0409-46DF-8DED-241ED1EBF7C0}" srcOrd="0" destOrd="0" presId="urn:microsoft.com/office/officeart/2008/layout/HorizontalMultiLevelHierarchy"/>
    <dgm:cxn modelId="{DABD5CE0-7454-44B6-8E7B-37B17D12FFE6}" type="presParOf" srcId="{85636B45-7EDD-4ACC-98FB-BE9F2ADA8FFD}" destId="{9753E221-112E-444F-A52F-7FEE53EEFF52}" srcOrd="1" destOrd="0" presId="urn:microsoft.com/office/officeart/2008/layout/HorizontalMultiLevelHierarchy"/>
    <dgm:cxn modelId="{816D54A8-9C06-4A57-8CD1-8DF2EFB3C1C0}" type="presParOf" srcId="{9753E221-112E-444F-A52F-7FEE53EEFF52}" destId="{99A4F87C-B175-49C3-B4C2-1B0A8E6A9C59}" srcOrd="0" destOrd="0" presId="urn:microsoft.com/office/officeart/2008/layout/HorizontalMultiLevelHierarchy"/>
    <dgm:cxn modelId="{F4B84596-F109-45EF-BCF1-04DB3D7F91D6}" type="presParOf" srcId="{9753E221-112E-444F-A52F-7FEE53EEFF52}" destId="{1D9ABB9C-EA98-40A5-BA2F-C94A1FBCCCD6}" srcOrd="1" destOrd="0" presId="urn:microsoft.com/office/officeart/2008/layout/HorizontalMultiLevelHierarchy"/>
    <dgm:cxn modelId="{4D66010A-71DC-41E8-8BD4-34458074E229}" type="presParOf" srcId="{5D844CD7-A60E-4C1D-9AE8-AE765E64698D}" destId="{390F56C7-8B0E-4094-A6E0-7E283D3F1006}" srcOrd="8" destOrd="0" presId="urn:microsoft.com/office/officeart/2008/layout/HorizontalMultiLevelHierarchy"/>
    <dgm:cxn modelId="{A1C1F259-4D61-4B66-9455-CAA973F5E68E}" type="presParOf" srcId="{390F56C7-8B0E-4094-A6E0-7E283D3F1006}" destId="{7B28CF1E-D120-4923-B09E-B2504E263A94}" srcOrd="0" destOrd="0" presId="urn:microsoft.com/office/officeart/2008/layout/HorizontalMultiLevelHierarchy"/>
    <dgm:cxn modelId="{E9A5EAF4-7195-464A-A6FF-62D9EA30F432}" type="presParOf" srcId="{5D844CD7-A60E-4C1D-9AE8-AE765E64698D}" destId="{DCACACE0-BC2D-43A5-AD22-9B7BE88DB727}" srcOrd="9" destOrd="0" presId="urn:microsoft.com/office/officeart/2008/layout/HorizontalMultiLevelHierarchy"/>
    <dgm:cxn modelId="{5F4E9290-EE0C-4226-84F6-96C32EFF3655}" type="presParOf" srcId="{DCACACE0-BC2D-43A5-AD22-9B7BE88DB727}" destId="{290BB702-56D0-41C1-8CFB-7256E16FC0E9}" srcOrd="0" destOrd="0" presId="urn:microsoft.com/office/officeart/2008/layout/HorizontalMultiLevelHierarchy"/>
    <dgm:cxn modelId="{F2A6FFE6-CA58-4DD4-A53C-B91924BFC962}" type="presParOf" srcId="{DCACACE0-BC2D-43A5-AD22-9B7BE88DB727}" destId="{7CA7FF08-A22D-44D8-9CB0-7AE23C24B98B}" srcOrd="1" destOrd="0" presId="urn:microsoft.com/office/officeart/2008/layout/HorizontalMultiLevelHierarchy"/>
    <dgm:cxn modelId="{0EBE4AC2-5022-48BC-948E-E94656C7A742}" type="presParOf" srcId="{7CA7FF08-A22D-44D8-9CB0-7AE23C24B98B}" destId="{037D8F98-9612-4D62-9AA5-98CEEA2EB901}" srcOrd="0" destOrd="0" presId="urn:microsoft.com/office/officeart/2008/layout/HorizontalMultiLevelHierarchy"/>
    <dgm:cxn modelId="{532D039C-55BF-4E07-B7AD-71E2AA4EC264}" type="presParOf" srcId="{037D8F98-9612-4D62-9AA5-98CEEA2EB901}" destId="{E4EE57E9-6821-4689-B69D-78A7A21903D6}" srcOrd="0" destOrd="0" presId="urn:microsoft.com/office/officeart/2008/layout/HorizontalMultiLevelHierarchy"/>
    <dgm:cxn modelId="{36EF1552-D5A0-49CA-A190-193F725CCA4A}" type="presParOf" srcId="{7CA7FF08-A22D-44D8-9CB0-7AE23C24B98B}" destId="{480969F9-D8BF-45BB-B995-7BC075BD86A5}" srcOrd="1" destOrd="0" presId="urn:microsoft.com/office/officeart/2008/layout/HorizontalMultiLevelHierarchy"/>
    <dgm:cxn modelId="{0AF4DD2D-8200-4DE8-B7DD-0A78D0385641}" type="presParOf" srcId="{480969F9-D8BF-45BB-B995-7BC075BD86A5}" destId="{F59FE738-82EA-46D6-8DBF-5709B3D58AB4}" srcOrd="0" destOrd="0" presId="urn:microsoft.com/office/officeart/2008/layout/HorizontalMultiLevelHierarchy"/>
    <dgm:cxn modelId="{16DD2B67-63F7-42E9-8E09-007AA61117C4}" type="presParOf" srcId="{480969F9-D8BF-45BB-B995-7BC075BD86A5}" destId="{4253D6F1-0299-4B66-A07A-79B3D69D7360}" srcOrd="1" destOrd="0" presId="urn:microsoft.com/office/officeart/2008/layout/HorizontalMultiLevelHierarchy"/>
    <dgm:cxn modelId="{3608CA47-71B8-415D-BE9D-24F36161C579}" type="presParOf" srcId="{5D844CD7-A60E-4C1D-9AE8-AE765E64698D}" destId="{6CD864D8-A90F-45DC-A595-E12FA0B227FB}" srcOrd="10" destOrd="0" presId="urn:microsoft.com/office/officeart/2008/layout/HorizontalMultiLevelHierarchy"/>
    <dgm:cxn modelId="{2B15C952-6E5C-4F38-AEEC-0D94CB922727}" type="presParOf" srcId="{6CD864D8-A90F-45DC-A595-E12FA0B227FB}" destId="{78BD1421-5D7E-4336-B21E-BF08D6479749}" srcOrd="0" destOrd="0" presId="urn:microsoft.com/office/officeart/2008/layout/HorizontalMultiLevelHierarchy"/>
    <dgm:cxn modelId="{F3EDE2ED-F967-4FA3-BDA6-4C69680B4D20}" type="presParOf" srcId="{5D844CD7-A60E-4C1D-9AE8-AE765E64698D}" destId="{EDFC7A43-45D3-43A8-BED4-F6A9EE51F5AA}" srcOrd="11" destOrd="0" presId="urn:microsoft.com/office/officeart/2008/layout/HorizontalMultiLevelHierarchy"/>
    <dgm:cxn modelId="{3A8E3006-B574-4D3A-859E-1DE3B2810D81}" type="presParOf" srcId="{EDFC7A43-45D3-43A8-BED4-F6A9EE51F5AA}" destId="{2EEEC731-90EE-42C9-9EE9-7B483B3DE275}" srcOrd="0" destOrd="0" presId="urn:microsoft.com/office/officeart/2008/layout/HorizontalMultiLevelHierarchy"/>
    <dgm:cxn modelId="{50A355C0-A619-4772-A7B8-CCF2F97E64FA}" type="presParOf" srcId="{EDFC7A43-45D3-43A8-BED4-F6A9EE51F5AA}" destId="{E195E52B-8801-4816-8824-A647AE7566D9}" srcOrd="1" destOrd="0" presId="urn:microsoft.com/office/officeart/2008/layout/HorizontalMultiLevelHierarchy"/>
    <dgm:cxn modelId="{CB765868-2A6D-4CDB-B9CE-2064F0D72422}" type="presParOf" srcId="{E195E52B-8801-4816-8824-A647AE7566D9}" destId="{FB8099C0-F1BD-4CF1-A742-4167A6FE2DC3}" srcOrd="0" destOrd="0" presId="urn:microsoft.com/office/officeart/2008/layout/HorizontalMultiLevelHierarchy"/>
    <dgm:cxn modelId="{AA0F28B7-F7FB-4586-9F3F-1B984E8CB6F3}" type="presParOf" srcId="{FB8099C0-F1BD-4CF1-A742-4167A6FE2DC3}" destId="{42F4C366-D949-4212-97D3-2640F3E93674}" srcOrd="0" destOrd="0" presId="urn:microsoft.com/office/officeart/2008/layout/HorizontalMultiLevelHierarchy"/>
    <dgm:cxn modelId="{2C225D96-68E3-4449-8163-95993229E330}" type="presParOf" srcId="{E195E52B-8801-4816-8824-A647AE7566D9}" destId="{E7B811C3-2809-4815-A324-8A8B89063B67}" srcOrd="1" destOrd="0" presId="urn:microsoft.com/office/officeart/2008/layout/HorizontalMultiLevelHierarchy"/>
    <dgm:cxn modelId="{65C4600D-FD84-42BA-AB65-62CD0CE6986C}" type="presParOf" srcId="{E7B811C3-2809-4815-A324-8A8B89063B67}" destId="{7F789811-B7AD-4547-B1C8-E5633C595027}" srcOrd="0" destOrd="0" presId="urn:microsoft.com/office/officeart/2008/layout/HorizontalMultiLevelHierarchy"/>
    <dgm:cxn modelId="{87FA9C80-A8B0-4AF0-A7CF-BB7E82839928}" type="presParOf" srcId="{E7B811C3-2809-4815-A324-8A8B89063B67}" destId="{C0846D4B-EAB6-419E-A41D-9C9210411C3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A7D20F-10EF-4ECF-9FB4-5ED79A39035E}" type="doc">
      <dgm:prSet loTypeId="urn:microsoft.com/office/officeart/2011/layout/CircleProcess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816E6B7-ACEE-457A-B2BD-4B3527FC288E}">
      <dgm:prSet phldrT="[Текст]" custT="1"/>
      <dgm:spPr/>
      <dgm:t>
        <a:bodyPr/>
        <a:lstStyle/>
        <a:p>
          <a:r>
            <a:rPr lang="uk-UA" alt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Розморо</a:t>
          </a:r>
          <a:r>
            <a: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-жування</a:t>
          </a:r>
        </a:p>
        <a:p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підготовка організації до змін</a:t>
          </a:r>
          <a:r>
            <a: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A1EC22-6972-4EFF-A07D-92581B5A4441}" type="parTrans" cxnId="{CC1FA6EC-4404-410C-8E92-CBB34FF80A26}">
      <dgm:prSet/>
      <dgm:spPr/>
      <dgm:t>
        <a:bodyPr/>
        <a:lstStyle/>
        <a:p>
          <a:endParaRPr lang="ru-RU"/>
        </a:p>
      </dgm:t>
    </dgm:pt>
    <dgm:pt modelId="{E1FE65B9-CF13-4E84-9159-D1B8E9B85C29}" type="sibTrans" cxnId="{CC1FA6EC-4404-410C-8E92-CBB34FF80A26}">
      <dgm:prSet/>
      <dgm:spPr/>
      <dgm:t>
        <a:bodyPr/>
        <a:lstStyle/>
        <a:p>
          <a:endParaRPr lang="ru-RU"/>
        </a:p>
      </dgm:t>
    </dgm:pt>
    <dgm:pt modelId="{27DF458C-2184-4A7D-B56B-18FEE6963685}">
      <dgm:prSet phldrT="[Текст]" custT="1"/>
      <dgm:spPr/>
      <dgm:t>
        <a:bodyPr/>
        <a:lstStyle/>
        <a:p>
          <a:r>
            <a: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Зміна</a:t>
          </a:r>
        </a:p>
        <a:p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здійснення конкретних дій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60641A-B002-490B-84F2-1BC616FDC2D1}" type="parTrans" cxnId="{24CCAAD7-01D5-4BC9-9180-A04606821D5E}">
      <dgm:prSet/>
      <dgm:spPr/>
      <dgm:t>
        <a:bodyPr/>
        <a:lstStyle/>
        <a:p>
          <a:endParaRPr lang="ru-RU"/>
        </a:p>
      </dgm:t>
    </dgm:pt>
    <dgm:pt modelId="{F5B64206-7FF0-43DD-86AE-2DDFC34FB4C9}" type="sibTrans" cxnId="{24CCAAD7-01D5-4BC9-9180-A04606821D5E}">
      <dgm:prSet/>
      <dgm:spPr/>
      <dgm:t>
        <a:bodyPr/>
        <a:lstStyle/>
        <a:p>
          <a:endParaRPr lang="ru-RU"/>
        </a:p>
      </dgm:t>
    </dgm:pt>
    <dgm:pt modelId="{00F634AB-2F45-4546-ABE2-AFD9D455ADAC}">
      <dgm:prSet phldrT="[Текст]" custT="1"/>
      <dgm:spPr/>
      <dgm:t>
        <a:bodyPr/>
        <a:lstStyle/>
        <a:p>
          <a:r>
            <a:rPr lang="uk-UA" alt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Заморо</a:t>
          </a:r>
          <a:r>
            <a: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-жування</a:t>
          </a:r>
        </a:p>
        <a:p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закріплення і стабілізація нововведень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D72EA7-7206-4984-AE01-0F12FC931EA5}" type="parTrans" cxnId="{E5419F6A-77B9-4074-B169-8464BBA5DF0E}">
      <dgm:prSet/>
      <dgm:spPr/>
      <dgm:t>
        <a:bodyPr/>
        <a:lstStyle/>
        <a:p>
          <a:endParaRPr lang="ru-RU"/>
        </a:p>
      </dgm:t>
    </dgm:pt>
    <dgm:pt modelId="{F1765153-ABF4-4E0B-9374-44CFB2F591AE}" type="sibTrans" cxnId="{E5419F6A-77B9-4074-B169-8464BBA5DF0E}">
      <dgm:prSet/>
      <dgm:spPr/>
      <dgm:t>
        <a:bodyPr/>
        <a:lstStyle/>
        <a:p>
          <a:endParaRPr lang="ru-RU"/>
        </a:p>
      </dgm:t>
    </dgm:pt>
    <dgm:pt modelId="{4C4552CF-1B1B-40BA-87BA-2F36D6743478}" type="pres">
      <dgm:prSet presAssocID="{F8A7D20F-10EF-4ECF-9FB4-5ED79A39035E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82C250C3-D164-4107-B9A2-48A797495AD7}" type="pres">
      <dgm:prSet presAssocID="{00F634AB-2F45-4546-ABE2-AFD9D455ADAC}" presName="Accent3" presStyleCnt="0"/>
      <dgm:spPr/>
      <dgm:t>
        <a:bodyPr/>
        <a:lstStyle/>
        <a:p>
          <a:endParaRPr lang="ru-RU"/>
        </a:p>
      </dgm:t>
    </dgm:pt>
    <dgm:pt modelId="{57A56C52-173C-466E-8349-69AA9D751FD4}" type="pres">
      <dgm:prSet presAssocID="{00F634AB-2F45-4546-ABE2-AFD9D455ADAC}" presName="Accent" presStyleLbl="node1" presStyleIdx="0" presStyleCnt="3"/>
      <dgm:spPr/>
      <dgm:t>
        <a:bodyPr/>
        <a:lstStyle/>
        <a:p>
          <a:endParaRPr lang="ru-RU"/>
        </a:p>
      </dgm:t>
    </dgm:pt>
    <dgm:pt modelId="{16526DAD-4028-4423-A474-0C02585995E7}" type="pres">
      <dgm:prSet presAssocID="{00F634AB-2F45-4546-ABE2-AFD9D455ADAC}" presName="ParentBackground3" presStyleCnt="0"/>
      <dgm:spPr/>
      <dgm:t>
        <a:bodyPr/>
        <a:lstStyle/>
        <a:p>
          <a:endParaRPr lang="ru-RU"/>
        </a:p>
      </dgm:t>
    </dgm:pt>
    <dgm:pt modelId="{B18B4E71-B1F9-4ADD-842F-29C67BD4C0E6}" type="pres">
      <dgm:prSet presAssocID="{00F634AB-2F45-4546-ABE2-AFD9D455ADAC}" presName="ParentBackground" presStyleLbl="fgAcc1" presStyleIdx="0" presStyleCnt="3"/>
      <dgm:spPr/>
      <dgm:t>
        <a:bodyPr/>
        <a:lstStyle/>
        <a:p>
          <a:endParaRPr lang="ru-RU"/>
        </a:p>
      </dgm:t>
    </dgm:pt>
    <dgm:pt modelId="{10F8EBDF-DCB7-4C08-8D29-E0F3C5613941}" type="pres">
      <dgm:prSet presAssocID="{00F634AB-2F45-4546-ABE2-AFD9D455ADAC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953BC-F7AF-4CC5-8B12-8653F628C4C0}" type="pres">
      <dgm:prSet presAssocID="{27DF458C-2184-4A7D-B56B-18FEE6963685}" presName="Accent2" presStyleCnt="0"/>
      <dgm:spPr/>
      <dgm:t>
        <a:bodyPr/>
        <a:lstStyle/>
        <a:p>
          <a:endParaRPr lang="ru-RU"/>
        </a:p>
      </dgm:t>
    </dgm:pt>
    <dgm:pt modelId="{87339E39-9F32-48DF-9B43-29ADDF50234D}" type="pres">
      <dgm:prSet presAssocID="{27DF458C-2184-4A7D-B56B-18FEE6963685}" presName="Accent" presStyleLbl="node1" presStyleIdx="1" presStyleCnt="3"/>
      <dgm:spPr/>
      <dgm:t>
        <a:bodyPr/>
        <a:lstStyle/>
        <a:p>
          <a:endParaRPr lang="ru-RU"/>
        </a:p>
      </dgm:t>
    </dgm:pt>
    <dgm:pt modelId="{6EAC0C9D-5B72-4B6F-A3FA-3FE2E83FDDBD}" type="pres">
      <dgm:prSet presAssocID="{27DF458C-2184-4A7D-B56B-18FEE6963685}" presName="ParentBackground2" presStyleCnt="0"/>
      <dgm:spPr/>
      <dgm:t>
        <a:bodyPr/>
        <a:lstStyle/>
        <a:p>
          <a:endParaRPr lang="ru-RU"/>
        </a:p>
      </dgm:t>
    </dgm:pt>
    <dgm:pt modelId="{73C4D517-3AC1-49DD-B8D1-93D7F208AEA9}" type="pres">
      <dgm:prSet presAssocID="{27DF458C-2184-4A7D-B56B-18FEE6963685}" presName="ParentBackground" presStyleLbl="fgAcc1" presStyleIdx="1" presStyleCnt="3"/>
      <dgm:spPr/>
      <dgm:t>
        <a:bodyPr/>
        <a:lstStyle/>
        <a:p>
          <a:endParaRPr lang="ru-RU"/>
        </a:p>
      </dgm:t>
    </dgm:pt>
    <dgm:pt modelId="{0DA5C76D-0B36-409A-B1EB-B8DD891B1416}" type="pres">
      <dgm:prSet presAssocID="{27DF458C-2184-4A7D-B56B-18FEE6963685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6A143-0756-4EF7-B55A-84F8216071A0}" type="pres">
      <dgm:prSet presAssocID="{9816E6B7-ACEE-457A-B2BD-4B3527FC288E}" presName="Accent1" presStyleCnt="0"/>
      <dgm:spPr/>
      <dgm:t>
        <a:bodyPr/>
        <a:lstStyle/>
        <a:p>
          <a:endParaRPr lang="ru-RU"/>
        </a:p>
      </dgm:t>
    </dgm:pt>
    <dgm:pt modelId="{01F8CDC2-A402-4F1C-A653-32298B6FC36E}" type="pres">
      <dgm:prSet presAssocID="{9816E6B7-ACEE-457A-B2BD-4B3527FC288E}" presName="Accent" presStyleLbl="node1" presStyleIdx="2" presStyleCnt="3"/>
      <dgm:spPr/>
      <dgm:t>
        <a:bodyPr/>
        <a:lstStyle/>
        <a:p>
          <a:endParaRPr lang="ru-RU"/>
        </a:p>
      </dgm:t>
    </dgm:pt>
    <dgm:pt modelId="{BF127312-FF5F-45C0-B49F-18DB9A487600}" type="pres">
      <dgm:prSet presAssocID="{9816E6B7-ACEE-457A-B2BD-4B3527FC288E}" presName="ParentBackground1" presStyleCnt="0"/>
      <dgm:spPr/>
      <dgm:t>
        <a:bodyPr/>
        <a:lstStyle/>
        <a:p>
          <a:endParaRPr lang="ru-RU"/>
        </a:p>
      </dgm:t>
    </dgm:pt>
    <dgm:pt modelId="{B48A9DC4-2D64-41A5-848F-091E06EF77F5}" type="pres">
      <dgm:prSet presAssocID="{9816E6B7-ACEE-457A-B2BD-4B3527FC288E}" presName="ParentBackground" presStyleLbl="fgAcc1" presStyleIdx="2" presStyleCnt="3"/>
      <dgm:spPr/>
      <dgm:t>
        <a:bodyPr/>
        <a:lstStyle/>
        <a:p>
          <a:endParaRPr lang="ru-RU"/>
        </a:p>
      </dgm:t>
    </dgm:pt>
    <dgm:pt modelId="{4332DA76-ECF4-4DAD-A5B2-D51ACAB53C3C}" type="pres">
      <dgm:prSet presAssocID="{9816E6B7-ACEE-457A-B2BD-4B3527FC288E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D738A4-92A4-4BE9-9FB5-F0DB2D7AC7CB}" type="presOf" srcId="{F8A7D20F-10EF-4ECF-9FB4-5ED79A39035E}" destId="{4C4552CF-1B1B-40BA-87BA-2F36D6743478}" srcOrd="0" destOrd="0" presId="urn:microsoft.com/office/officeart/2011/layout/CircleProcess"/>
    <dgm:cxn modelId="{F0F0A069-BD9E-457A-9063-E049EE5B6B24}" type="presOf" srcId="{9816E6B7-ACEE-457A-B2BD-4B3527FC288E}" destId="{4332DA76-ECF4-4DAD-A5B2-D51ACAB53C3C}" srcOrd="1" destOrd="0" presId="urn:microsoft.com/office/officeart/2011/layout/CircleProcess"/>
    <dgm:cxn modelId="{E5419F6A-77B9-4074-B169-8464BBA5DF0E}" srcId="{F8A7D20F-10EF-4ECF-9FB4-5ED79A39035E}" destId="{00F634AB-2F45-4546-ABE2-AFD9D455ADAC}" srcOrd="2" destOrd="0" parTransId="{63D72EA7-7206-4984-AE01-0F12FC931EA5}" sibTransId="{F1765153-ABF4-4E0B-9374-44CFB2F591AE}"/>
    <dgm:cxn modelId="{3B60D3DE-61FB-4344-A26F-C838699F4646}" type="presOf" srcId="{00F634AB-2F45-4546-ABE2-AFD9D455ADAC}" destId="{10F8EBDF-DCB7-4C08-8D29-E0F3C5613941}" srcOrd="1" destOrd="0" presId="urn:microsoft.com/office/officeart/2011/layout/CircleProcess"/>
    <dgm:cxn modelId="{1B7E5458-DD57-4FCC-B621-26A041B22523}" type="presOf" srcId="{27DF458C-2184-4A7D-B56B-18FEE6963685}" destId="{73C4D517-3AC1-49DD-B8D1-93D7F208AEA9}" srcOrd="0" destOrd="0" presId="urn:microsoft.com/office/officeart/2011/layout/CircleProcess"/>
    <dgm:cxn modelId="{CC1FA6EC-4404-410C-8E92-CBB34FF80A26}" srcId="{F8A7D20F-10EF-4ECF-9FB4-5ED79A39035E}" destId="{9816E6B7-ACEE-457A-B2BD-4B3527FC288E}" srcOrd="0" destOrd="0" parTransId="{F0A1EC22-6972-4EFF-A07D-92581B5A4441}" sibTransId="{E1FE65B9-CF13-4E84-9159-D1B8E9B85C29}"/>
    <dgm:cxn modelId="{24CCAAD7-01D5-4BC9-9180-A04606821D5E}" srcId="{F8A7D20F-10EF-4ECF-9FB4-5ED79A39035E}" destId="{27DF458C-2184-4A7D-B56B-18FEE6963685}" srcOrd="1" destOrd="0" parTransId="{DB60641A-B002-490B-84F2-1BC616FDC2D1}" sibTransId="{F5B64206-7FF0-43DD-86AE-2DDFC34FB4C9}"/>
    <dgm:cxn modelId="{06A39E04-B598-4A0F-96C2-35CEFE6AA006}" type="presOf" srcId="{27DF458C-2184-4A7D-B56B-18FEE6963685}" destId="{0DA5C76D-0B36-409A-B1EB-B8DD891B1416}" srcOrd="1" destOrd="0" presId="urn:microsoft.com/office/officeart/2011/layout/CircleProcess"/>
    <dgm:cxn modelId="{7B08637B-748F-4F73-A491-6DF2A8BD6FB0}" type="presOf" srcId="{00F634AB-2F45-4546-ABE2-AFD9D455ADAC}" destId="{B18B4E71-B1F9-4ADD-842F-29C67BD4C0E6}" srcOrd="0" destOrd="0" presId="urn:microsoft.com/office/officeart/2011/layout/CircleProcess"/>
    <dgm:cxn modelId="{B362EF96-F5D0-4CE3-AE65-12FAC6F81F97}" type="presOf" srcId="{9816E6B7-ACEE-457A-B2BD-4B3527FC288E}" destId="{B48A9DC4-2D64-41A5-848F-091E06EF77F5}" srcOrd="0" destOrd="0" presId="urn:microsoft.com/office/officeart/2011/layout/CircleProcess"/>
    <dgm:cxn modelId="{98A3C15C-87AD-46FA-AA2A-A0267CA26784}" type="presParOf" srcId="{4C4552CF-1B1B-40BA-87BA-2F36D6743478}" destId="{82C250C3-D164-4107-B9A2-48A797495AD7}" srcOrd="0" destOrd="0" presId="urn:microsoft.com/office/officeart/2011/layout/CircleProcess"/>
    <dgm:cxn modelId="{A262D9CD-AA84-4D18-B7BD-BDC835C066CD}" type="presParOf" srcId="{82C250C3-D164-4107-B9A2-48A797495AD7}" destId="{57A56C52-173C-466E-8349-69AA9D751FD4}" srcOrd="0" destOrd="0" presId="urn:microsoft.com/office/officeart/2011/layout/CircleProcess"/>
    <dgm:cxn modelId="{FC422063-0E05-4495-8484-745272777C20}" type="presParOf" srcId="{4C4552CF-1B1B-40BA-87BA-2F36D6743478}" destId="{16526DAD-4028-4423-A474-0C02585995E7}" srcOrd="1" destOrd="0" presId="urn:microsoft.com/office/officeart/2011/layout/CircleProcess"/>
    <dgm:cxn modelId="{47D47FFE-084B-497C-889D-2D8B632AC869}" type="presParOf" srcId="{16526DAD-4028-4423-A474-0C02585995E7}" destId="{B18B4E71-B1F9-4ADD-842F-29C67BD4C0E6}" srcOrd="0" destOrd="0" presId="urn:microsoft.com/office/officeart/2011/layout/CircleProcess"/>
    <dgm:cxn modelId="{0837C517-633A-4771-BD43-8DEAE1131B0D}" type="presParOf" srcId="{4C4552CF-1B1B-40BA-87BA-2F36D6743478}" destId="{10F8EBDF-DCB7-4C08-8D29-E0F3C5613941}" srcOrd="2" destOrd="0" presId="urn:microsoft.com/office/officeart/2011/layout/CircleProcess"/>
    <dgm:cxn modelId="{87ACCD0C-6F11-492B-83CE-89F6799712C5}" type="presParOf" srcId="{4C4552CF-1B1B-40BA-87BA-2F36D6743478}" destId="{072953BC-F7AF-4CC5-8B12-8653F628C4C0}" srcOrd="3" destOrd="0" presId="urn:microsoft.com/office/officeart/2011/layout/CircleProcess"/>
    <dgm:cxn modelId="{6DD3A24B-B38E-45E1-9D06-AA784A373247}" type="presParOf" srcId="{072953BC-F7AF-4CC5-8B12-8653F628C4C0}" destId="{87339E39-9F32-48DF-9B43-29ADDF50234D}" srcOrd="0" destOrd="0" presId="urn:microsoft.com/office/officeart/2011/layout/CircleProcess"/>
    <dgm:cxn modelId="{5459C6D1-17C2-48E3-BB2C-C7BD900706CD}" type="presParOf" srcId="{4C4552CF-1B1B-40BA-87BA-2F36D6743478}" destId="{6EAC0C9D-5B72-4B6F-A3FA-3FE2E83FDDBD}" srcOrd="4" destOrd="0" presId="urn:microsoft.com/office/officeart/2011/layout/CircleProcess"/>
    <dgm:cxn modelId="{21E30456-BBF5-4CC1-8F6C-FE62988A6A9C}" type="presParOf" srcId="{6EAC0C9D-5B72-4B6F-A3FA-3FE2E83FDDBD}" destId="{73C4D517-3AC1-49DD-B8D1-93D7F208AEA9}" srcOrd="0" destOrd="0" presId="urn:microsoft.com/office/officeart/2011/layout/CircleProcess"/>
    <dgm:cxn modelId="{48C26A7F-6053-456B-A249-784318C518C2}" type="presParOf" srcId="{4C4552CF-1B1B-40BA-87BA-2F36D6743478}" destId="{0DA5C76D-0B36-409A-B1EB-B8DD891B1416}" srcOrd="5" destOrd="0" presId="urn:microsoft.com/office/officeart/2011/layout/CircleProcess"/>
    <dgm:cxn modelId="{5892E50A-2705-425E-8929-487F26BF979F}" type="presParOf" srcId="{4C4552CF-1B1B-40BA-87BA-2F36D6743478}" destId="{39D6A143-0756-4EF7-B55A-84F8216071A0}" srcOrd="6" destOrd="0" presId="urn:microsoft.com/office/officeart/2011/layout/CircleProcess"/>
    <dgm:cxn modelId="{AD1CE17D-701C-4A47-A35F-F9F1DD95DCAD}" type="presParOf" srcId="{39D6A143-0756-4EF7-B55A-84F8216071A0}" destId="{01F8CDC2-A402-4F1C-A653-32298B6FC36E}" srcOrd="0" destOrd="0" presId="urn:microsoft.com/office/officeart/2011/layout/CircleProcess"/>
    <dgm:cxn modelId="{339F5413-3A5E-41C1-BCB2-6EA6EE682598}" type="presParOf" srcId="{4C4552CF-1B1B-40BA-87BA-2F36D6743478}" destId="{BF127312-FF5F-45C0-B49F-18DB9A487600}" srcOrd="7" destOrd="0" presId="urn:microsoft.com/office/officeart/2011/layout/CircleProcess"/>
    <dgm:cxn modelId="{25DAD242-3796-407E-9FF0-E3B8B2DB6A57}" type="presParOf" srcId="{BF127312-FF5F-45C0-B49F-18DB9A487600}" destId="{B48A9DC4-2D64-41A5-848F-091E06EF77F5}" srcOrd="0" destOrd="0" presId="urn:microsoft.com/office/officeart/2011/layout/CircleProcess"/>
    <dgm:cxn modelId="{DCB267CF-2FAE-483E-8844-FD564C10E66A}" type="presParOf" srcId="{4C4552CF-1B1B-40BA-87BA-2F36D6743478}" destId="{4332DA76-ECF4-4DAD-A5B2-D51ACAB53C3C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6EEF60-590F-4D8C-A3D7-5CB56FF34A4C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4C3114C-2154-46D2-A9D9-3ED118B2FAA5}">
      <dgm:prSet phldrT="[Текст]" custT="1"/>
      <dgm:spPr/>
      <dgm:t>
        <a:bodyPr/>
        <a:lstStyle/>
        <a:p>
          <a:r>
            <a: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І. Тиск і спонукання</a:t>
          </a:r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8B34B0-0ABD-4B46-8803-57FBCF52B1D5}" type="parTrans" cxnId="{672DB218-E2FB-42FB-BE18-E7F2D1F6A5D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8680C3-A379-4A16-93B0-1903CE72F946}" type="sibTrans" cxnId="{672DB218-E2FB-42FB-BE18-E7F2D1F6A5D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5E50B5-9F79-48A6-9057-9CF08B1194CF}">
      <dgm:prSet phldrT="[Текст]" custT="1"/>
      <dgm:spPr/>
      <dgm:t>
        <a:bodyPr/>
        <a:lstStyle/>
        <a:p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усвідомлення керівництвом необхідності організаційних змін і готовність до них</a:t>
          </a:r>
          <a:r>
            <a: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C4A0D9-BC9D-4F41-8F90-106B485E4191}" type="parTrans" cxnId="{9C6A1736-C9BC-4D9E-9EBB-EBFD63CC9D8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7CF772-1FCC-46D9-BFFC-6ECE7BBA7927}" type="sibTrans" cxnId="{9C6A1736-C9BC-4D9E-9EBB-EBFD63CC9D8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933395-4F41-4204-AC42-89DBBD2DBADD}">
      <dgm:prSet phldrT="[Текст]" custT="1"/>
      <dgm:spPr/>
      <dgm:t>
        <a:bodyPr/>
        <a:lstStyle/>
        <a:p>
          <a:r>
            <a: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У. Експеримент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124AB8-AE9D-49A4-92F5-4FC72BC13F83}" type="parTrans" cxnId="{22CFC13C-D257-4BEA-8C8B-A7B51154730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5BD6A4-590F-4C68-AF15-CC88C553B74B}" type="sibTrans" cxnId="{22CFC13C-D257-4BEA-8C8B-A7B51154730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E4CEA-1831-4A41-8FA0-3899E48032B8}">
      <dgm:prSet phldrT="[Текст]" custT="1"/>
      <dgm:spPr/>
      <dgm:t>
        <a:bodyPr/>
        <a:lstStyle/>
        <a:p>
          <a:r>
            <a:rPr lang="uk-UA" alt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перевірка і коригування рішення</a:t>
          </a:r>
          <a:r>
            <a:rPr lang="ru-RU" alt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43AF91-BDE7-43BF-8A27-897975C48AF6}" type="parTrans" cxnId="{DAEA822F-B987-41F0-8B40-B921751D030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2F8686-988C-4668-95E5-F06B4A50B238}" type="sibTrans" cxnId="{DAEA822F-B987-41F0-8B40-B921751D030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A5C78-F71A-4CD6-B92B-40E22A6CF299}">
      <dgm:prSet phldrT="[Текст]" custT="1"/>
      <dgm:spPr/>
      <dgm:t>
        <a:bodyPr/>
        <a:lstStyle/>
        <a:p>
          <a:r>
            <a: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УІ. Мотивація персоналу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91BD06-1C5C-43EA-8E79-F690C7624B8F}" type="parTrans" cxnId="{6F677AB9-7C3E-40C2-B33F-0DEAE15CCF8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350154-F1D5-4D2A-8F74-6810A4CD0E71}" type="sibTrans" cxnId="{6F677AB9-7C3E-40C2-B33F-0DEAE15CCF8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5AEB38-9666-4B0E-95D2-E2EF7EC0E129}">
      <dgm:prSet phldrT="[Текст]" custT="1"/>
      <dgm:spPr/>
      <dgm:t>
        <a:bodyPr/>
        <a:lstStyle/>
        <a:p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 метою прийняття і практичної реалізації нововведення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65B7FC-2A7E-42E5-B1CA-D365BEB4B126}" type="parTrans" cxnId="{98863AB7-DE98-4BB2-B3D2-DBF985081C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500E26-3B21-4B49-B146-D6D122B5BF53}" type="sibTrans" cxnId="{98863AB7-DE98-4BB2-B3D2-DBF985081C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E497C7-359C-487A-B262-1E2212E6D8A0}">
      <dgm:prSet custT="1"/>
      <dgm:spPr/>
      <dgm:t>
        <a:bodyPr/>
        <a:lstStyle/>
        <a:p>
          <a:r>
            <a: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ІУ. Знаходження адекватного (нового) рішення</a:t>
          </a:r>
          <a:r>
            <a: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463DC3-6136-4090-ABDB-C0139731A795}" type="parTrans" cxnId="{FFC8D273-8E58-4F7C-868C-8C9DAA659FE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5F0D7D-CA85-433D-B66E-C8D6A43A6F2C}" type="sibTrans" cxnId="{FFC8D273-8E58-4F7C-868C-8C9DAA659FE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FCD8FF-2DDF-4BB7-B705-92E9FA35048B}">
      <dgm:prSet custT="1"/>
      <dgm:spPr/>
      <dgm:t>
        <a:bodyPr/>
        <a:lstStyle/>
        <a:p>
          <a:r>
            <a:rPr lang="uk-UA" alt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схвалення (підтримка) співробітниками</a:t>
          </a:r>
          <a:r>
            <a:rPr lang="ru-RU" alt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9C7C5D-D908-4EB4-A49F-B66A8F3A9C0E}" type="parTrans" cxnId="{C666E10A-087F-4729-AB68-20AAEDFAA04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F2BB79-8087-4547-9F89-4B5799CCAA36}" type="sibTrans" cxnId="{C666E10A-087F-4729-AB68-20AAEDFAA04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08A272-5006-41A8-B4B3-67BC573C692A}">
      <dgm:prSet custT="1"/>
      <dgm:spPr/>
      <dgm:t>
        <a:bodyPr/>
        <a:lstStyle/>
        <a:p>
          <a:r>
            <a: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ІІІ. Діагностика і усвідомлення проблем</a:t>
          </a:r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C7C6BC-954F-4E87-B038-F743A5A4AE39}" type="parTrans" cxnId="{D6AAD9D7-DBB4-48B4-A1E2-51254CE6113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FEA935-DC2D-4B72-B165-7F0D998E7895}" type="sibTrans" cxnId="{D6AAD9D7-DBB4-48B4-A1E2-51254CE6113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8F25CD-9007-4908-BC4B-85A2F86692D6}">
      <dgm:prSet custT="1"/>
      <dgm:spPr/>
      <dgm:t>
        <a:bodyPr/>
        <a:lstStyle/>
        <a:p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активна участь персоналу щодо  ухвалення управлінських рішень, делегування повноважень</a:t>
          </a:r>
          <a:r>
            <a: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B5B06F-05A5-4676-AA3E-8F17D176DB35}" type="parTrans" cxnId="{B2F894C4-A797-424D-9CFD-C70484C80CE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E17E6B-2EB2-46C7-A05D-F1F2F5522598}" type="sibTrans" cxnId="{B2F894C4-A797-424D-9CFD-C70484C80CE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E9725C-04EA-45F2-89B8-70BB915E318A}">
      <dgm:prSet custT="1"/>
      <dgm:spPr/>
      <dgm:t>
        <a:bodyPr/>
        <a:lstStyle/>
        <a:p>
          <a:r>
            <a:rPr lang="uk-UA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ІІ. Посередництво і переорієнтація уваги</a:t>
          </a:r>
          <a:r>
            <a: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FDAD54-871B-4F46-B9C9-4E4C71ED8AC4}" type="parTrans" cxnId="{BEFB282B-2B0A-41C2-BD57-008E1C81D1A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822EE2-D1E2-47DD-8E89-196A2FD008F3}" type="sibTrans" cxnId="{BEFB282B-2B0A-41C2-BD57-008E1C81D1A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842E71-BA6E-4068-86D0-2A50BC54B87C}">
      <dgm:prSet custT="1"/>
      <dgm:spPr/>
      <dgm:t>
        <a:bodyPr/>
        <a:lstStyle/>
        <a:p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співпраця адміністрації і консультантів</a:t>
          </a:r>
          <a:r>
            <a: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A2BC93-592E-481C-9D87-AFC464887569}" type="parTrans" cxnId="{47D18349-011B-4422-8866-637B781206D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88A23C-2D14-4981-BC77-B86A46B323AF}" type="sibTrans" cxnId="{47D18349-011B-4422-8866-637B781206D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D0B273-92F9-4E30-B063-D6F5D245B295}" type="pres">
      <dgm:prSet presAssocID="{AB6EEF60-590F-4D8C-A3D7-5CB56FF34A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1EA883-500A-42BE-933D-A0C91346F56A}" type="pres">
      <dgm:prSet presAssocID="{44C3114C-2154-46D2-A9D9-3ED118B2FAA5}" presName="linNode" presStyleCnt="0"/>
      <dgm:spPr/>
      <dgm:t>
        <a:bodyPr/>
        <a:lstStyle/>
        <a:p>
          <a:endParaRPr lang="ru-RU"/>
        </a:p>
      </dgm:t>
    </dgm:pt>
    <dgm:pt modelId="{F0691C5C-2860-4D6C-9EED-5ED267BC6C28}" type="pres">
      <dgm:prSet presAssocID="{44C3114C-2154-46D2-A9D9-3ED118B2FAA5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42A36-0891-45F7-8C56-66450027E43E}" type="pres">
      <dgm:prSet presAssocID="{44C3114C-2154-46D2-A9D9-3ED118B2FAA5}" presName="descendantText" presStyleLbl="alignAccFollowNode1" presStyleIdx="0" presStyleCnt="6" custScaleY="134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FBCEE-2903-4BE9-9A2A-70A2A7600853}" type="pres">
      <dgm:prSet presAssocID="{248680C3-A379-4A16-93B0-1903CE72F946}" presName="sp" presStyleCnt="0"/>
      <dgm:spPr/>
      <dgm:t>
        <a:bodyPr/>
        <a:lstStyle/>
        <a:p>
          <a:endParaRPr lang="ru-RU"/>
        </a:p>
      </dgm:t>
    </dgm:pt>
    <dgm:pt modelId="{148D0B21-C61F-49FC-AEDD-BB0FB9C8D79E}" type="pres">
      <dgm:prSet presAssocID="{A0E9725C-04EA-45F2-89B8-70BB915E318A}" presName="linNode" presStyleCnt="0"/>
      <dgm:spPr/>
      <dgm:t>
        <a:bodyPr/>
        <a:lstStyle/>
        <a:p>
          <a:endParaRPr lang="ru-RU"/>
        </a:p>
      </dgm:t>
    </dgm:pt>
    <dgm:pt modelId="{0E175065-45C0-4A4F-A4EA-FAEA9FF0DDCF}" type="pres">
      <dgm:prSet presAssocID="{A0E9725C-04EA-45F2-89B8-70BB915E318A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E0938-F597-41E1-8C79-2F7DE29B0F77}" type="pres">
      <dgm:prSet presAssocID="{A0E9725C-04EA-45F2-89B8-70BB915E318A}" presName="descendantText" presStyleLbl="alignAccFollowNode1" presStyleIdx="1" presStyleCnt="6" custLinFactNeighborX="2708" custLinFactNeighborY="1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22D88-27B1-45F4-B13A-D000B095D2DA}" type="pres">
      <dgm:prSet presAssocID="{2C822EE2-D1E2-47DD-8E89-196A2FD008F3}" presName="sp" presStyleCnt="0"/>
      <dgm:spPr/>
      <dgm:t>
        <a:bodyPr/>
        <a:lstStyle/>
        <a:p>
          <a:endParaRPr lang="ru-RU"/>
        </a:p>
      </dgm:t>
    </dgm:pt>
    <dgm:pt modelId="{6E465BB3-866B-4F71-9F29-6D5FB9032089}" type="pres">
      <dgm:prSet presAssocID="{8C08A272-5006-41A8-B4B3-67BC573C692A}" presName="linNode" presStyleCnt="0"/>
      <dgm:spPr/>
      <dgm:t>
        <a:bodyPr/>
        <a:lstStyle/>
        <a:p>
          <a:endParaRPr lang="ru-RU"/>
        </a:p>
      </dgm:t>
    </dgm:pt>
    <dgm:pt modelId="{505CFE62-673B-41DD-A463-987C21994342}" type="pres">
      <dgm:prSet presAssocID="{8C08A272-5006-41A8-B4B3-67BC573C692A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62BAD-1885-4515-B73C-A4CA09BB1065}" type="pres">
      <dgm:prSet presAssocID="{8C08A272-5006-41A8-B4B3-67BC573C692A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B510E-5C6A-411E-9219-D9E6ED9D86F7}" type="pres">
      <dgm:prSet presAssocID="{01FEA935-DC2D-4B72-B165-7F0D998E7895}" presName="sp" presStyleCnt="0"/>
      <dgm:spPr/>
      <dgm:t>
        <a:bodyPr/>
        <a:lstStyle/>
        <a:p>
          <a:endParaRPr lang="ru-RU"/>
        </a:p>
      </dgm:t>
    </dgm:pt>
    <dgm:pt modelId="{7209296D-A1FA-4AAC-B2AD-79F06B6D1D74}" type="pres">
      <dgm:prSet presAssocID="{31E497C7-359C-487A-B262-1E2212E6D8A0}" presName="linNode" presStyleCnt="0"/>
      <dgm:spPr/>
      <dgm:t>
        <a:bodyPr/>
        <a:lstStyle/>
        <a:p>
          <a:endParaRPr lang="ru-RU"/>
        </a:p>
      </dgm:t>
    </dgm:pt>
    <dgm:pt modelId="{0076AD02-537D-4816-BE82-702F4D71E304}" type="pres">
      <dgm:prSet presAssocID="{31E497C7-359C-487A-B262-1E2212E6D8A0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06E05-BD33-4548-BAF9-A9CA53B6EC68}" type="pres">
      <dgm:prSet presAssocID="{31E497C7-359C-487A-B262-1E2212E6D8A0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A6BC8-3409-4052-8C30-6220467C8C82}" type="pres">
      <dgm:prSet presAssocID="{955F0D7D-CA85-433D-B66E-C8D6A43A6F2C}" presName="sp" presStyleCnt="0"/>
      <dgm:spPr/>
      <dgm:t>
        <a:bodyPr/>
        <a:lstStyle/>
        <a:p>
          <a:endParaRPr lang="ru-RU"/>
        </a:p>
      </dgm:t>
    </dgm:pt>
    <dgm:pt modelId="{19766251-3780-486D-8092-C939B193AE2C}" type="pres">
      <dgm:prSet presAssocID="{9A933395-4F41-4204-AC42-89DBBD2DBADD}" presName="linNode" presStyleCnt="0"/>
      <dgm:spPr/>
      <dgm:t>
        <a:bodyPr/>
        <a:lstStyle/>
        <a:p>
          <a:endParaRPr lang="ru-RU"/>
        </a:p>
      </dgm:t>
    </dgm:pt>
    <dgm:pt modelId="{EB3BF87A-687D-4566-ADCD-39520896AF14}" type="pres">
      <dgm:prSet presAssocID="{9A933395-4F41-4204-AC42-89DBBD2DBADD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97F12-EA2B-4964-B035-C277AD4A8E9B}" type="pres">
      <dgm:prSet presAssocID="{9A933395-4F41-4204-AC42-89DBBD2DBADD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5DCC8-04B6-4712-B225-FF74DE688AB2}" type="pres">
      <dgm:prSet presAssocID="{D55BD6A4-590F-4C68-AF15-CC88C553B74B}" presName="sp" presStyleCnt="0"/>
      <dgm:spPr/>
      <dgm:t>
        <a:bodyPr/>
        <a:lstStyle/>
        <a:p>
          <a:endParaRPr lang="ru-RU"/>
        </a:p>
      </dgm:t>
    </dgm:pt>
    <dgm:pt modelId="{2B367C26-548E-48EA-80C0-7D1487653E04}" type="pres">
      <dgm:prSet presAssocID="{5C2A5C78-F71A-4CD6-B92B-40E22A6CF299}" presName="linNode" presStyleCnt="0"/>
      <dgm:spPr/>
      <dgm:t>
        <a:bodyPr/>
        <a:lstStyle/>
        <a:p>
          <a:endParaRPr lang="ru-RU"/>
        </a:p>
      </dgm:t>
    </dgm:pt>
    <dgm:pt modelId="{1DC3EE3C-2AF0-414E-99FD-0028A9269BC7}" type="pres">
      <dgm:prSet presAssocID="{5C2A5C78-F71A-4CD6-B92B-40E22A6CF299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12B33-AB1C-4084-9C11-6EE2A0617803}" type="pres">
      <dgm:prSet presAssocID="{5C2A5C78-F71A-4CD6-B92B-40E22A6CF29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C45EF8-D32A-472C-8AB3-A228BB712925}" type="presOf" srcId="{31E497C7-359C-487A-B262-1E2212E6D8A0}" destId="{0076AD02-537D-4816-BE82-702F4D71E304}" srcOrd="0" destOrd="0" presId="urn:microsoft.com/office/officeart/2005/8/layout/vList5"/>
    <dgm:cxn modelId="{A786F87B-7D16-4405-9BA3-6C69367BE9CF}" type="presOf" srcId="{7E8F25CD-9007-4908-BC4B-85A2F86692D6}" destId="{AED62BAD-1885-4515-B73C-A4CA09BB1065}" srcOrd="0" destOrd="0" presId="urn:microsoft.com/office/officeart/2005/8/layout/vList5"/>
    <dgm:cxn modelId="{A2CA1F6B-5529-49A4-9D18-4E6B1553FDEC}" type="presOf" srcId="{8C08A272-5006-41A8-B4B3-67BC573C692A}" destId="{505CFE62-673B-41DD-A463-987C21994342}" srcOrd="0" destOrd="0" presId="urn:microsoft.com/office/officeart/2005/8/layout/vList5"/>
    <dgm:cxn modelId="{672DB218-E2FB-42FB-BE18-E7F2D1F6A5D0}" srcId="{AB6EEF60-590F-4D8C-A3D7-5CB56FF34A4C}" destId="{44C3114C-2154-46D2-A9D9-3ED118B2FAA5}" srcOrd="0" destOrd="0" parTransId="{C08B34B0-0ABD-4B46-8803-57FBCF52B1D5}" sibTransId="{248680C3-A379-4A16-93B0-1903CE72F946}"/>
    <dgm:cxn modelId="{0C58B857-293D-4CAC-A9D0-E1064DF17B69}" type="presOf" srcId="{44C3114C-2154-46D2-A9D9-3ED118B2FAA5}" destId="{F0691C5C-2860-4D6C-9EED-5ED267BC6C28}" srcOrd="0" destOrd="0" presId="urn:microsoft.com/office/officeart/2005/8/layout/vList5"/>
    <dgm:cxn modelId="{47D18349-011B-4422-8866-637B781206DA}" srcId="{A0E9725C-04EA-45F2-89B8-70BB915E318A}" destId="{E7842E71-BA6E-4068-86D0-2A50BC54B87C}" srcOrd="0" destOrd="0" parTransId="{12A2BC93-592E-481C-9D87-AFC464887569}" sibTransId="{A188A23C-2D14-4981-BC77-B86A46B323AF}"/>
    <dgm:cxn modelId="{B07325E1-03EF-4839-ACD4-29055BC81181}" type="presOf" srcId="{A0E9725C-04EA-45F2-89B8-70BB915E318A}" destId="{0E175065-45C0-4A4F-A4EA-FAEA9FF0DDCF}" srcOrd="0" destOrd="0" presId="urn:microsoft.com/office/officeart/2005/8/layout/vList5"/>
    <dgm:cxn modelId="{22CFC13C-D257-4BEA-8C8B-A7B511547308}" srcId="{AB6EEF60-590F-4D8C-A3D7-5CB56FF34A4C}" destId="{9A933395-4F41-4204-AC42-89DBBD2DBADD}" srcOrd="4" destOrd="0" parTransId="{36124AB8-AE9D-49A4-92F5-4FC72BC13F83}" sibTransId="{D55BD6A4-590F-4C68-AF15-CC88C553B74B}"/>
    <dgm:cxn modelId="{B2F894C4-A797-424D-9CFD-C70484C80CE4}" srcId="{8C08A272-5006-41A8-B4B3-67BC573C692A}" destId="{7E8F25CD-9007-4908-BC4B-85A2F86692D6}" srcOrd="0" destOrd="0" parTransId="{C9B5B06F-05A5-4676-AA3E-8F17D176DB35}" sibTransId="{33E17E6B-2EB2-46C7-A05D-F1F2F5522598}"/>
    <dgm:cxn modelId="{DAEA822F-B987-41F0-8B40-B921751D030D}" srcId="{9A933395-4F41-4204-AC42-89DBBD2DBADD}" destId="{9FDE4CEA-1831-4A41-8FA0-3899E48032B8}" srcOrd="0" destOrd="0" parTransId="{FC43AF91-BDE7-43BF-8A27-897975C48AF6}" sibTransId="{882F8686-988C-4668-95E5-F06B4A50B238}"/>
    <dgm:cxn modelId="{AAC3A8B4-D71E-4C7C-990D-898C2E17AFB4}" type="presOf" srcId="{8A5E50B5-9F79-48A6-9057-9CF08B1194CF}" destId="{0F242A36-0891-45F7-8C56-66450027E43E}" srcOrd="0" destOrd="0" presId="urn:microsoft.com/office/officeart/2005/8/layout/vList5"/>
    <dgm:cxn modelId="{74D37D91-C301-4188-9E6F-736002F6BC8B}" type="presOf" srcId="{5C2A5C78-F71A-4CD6-B92B-40E22A6CF299}" destId="{1DC3EE3C-2AF0-414E-99FD-0028A9269BC7}" srcOrd="0" destOrd="0" presId="urn:microsoft.com/office/officeart/2005/8/layout/vList5"/>
    <dgm:cxn modelId="{95EC41F1-3C99-460A-9A46-E91EBD736C49}" type="presOf" srcId="{AB6EEF60-590F-4D8C-A3D7-5CB56FF34A4C}" destId="{35D0B273-92F9-4E30-B063-D6F5D245B295}" srcOrd="0" destOrd="0" presId="urn:microsoft.com/office/officeart/2005/8/layout/vList5"/>
    <dgm:cxn modelId="{D6AAD9D7-DBB4-48B4-A1E2-51254CE61132}" srcId="{AB6EEF60-590F-4D8C-A3D7-5CB56FF34A4C}" destId="{8C08A272-5006-41A8-B4B3-67BC573C692A}" srcOrd="2" destOrd="0" parTransId="{31C7C6BC-954F-4E87-B038-F743A5A4AE39}" sibTransId="{01FEA935-DC2D-4B72-B165-7F0D998E7895}"/>
    <dgm:cxn modelId="{C666E10A-087F-4729-AB68-20AAEDFAA04A}" srcId="{31E497C7-359C-487A-B262-1E2212E6D8A0}" destId="{E7FCD8FF-2DDF-4BB7-B705-92E9FA35048B}" srcOrd="0" destOrd="0" parTransId="{5C9C7C5D-D908-4EB4-A49F-B66A8F3A9C0E}" sibTransId="{C1F2BB79-8087-4547-9F89-4B5799CCAA36}"/>
    <dgm:cxn modelId="{6F677AB9-7C3E-40C2-B33F-0DEAE15CCF8D}" srcId="{AB6EEF60-590F-4D8C-A3D7-5CB56FF34A4C}" destId="{5C2A5C78-F71A-4CD6-B92B-40E22A6CF299}" srcOrd="5" destOrd="0" parTransId="{FE91BD06-1C5C-43EA-8E79-F690C7624B8F}" sibTransId="{CA350154-F1D5-4D2A-8F74-6810A4CD0E71}"/>
    <dgm:cxn modelId="{98863AB7-DE98-4BB2-B3D2-DBF985081CED}" srcId="{5C2A5C78-F71A-4CD6-B92B-40E22A6CF299}" destId="{C85AEB38-9666-4B0E-95D2-E2EF7EC0E129}" srcOrd="0" destOrd="0" parTransId="{BD65B7FC-2A7E-42E5-B1CA-D365BEB4B126}" sibTransId="{84500E26-3B21-4B49-B146-D6D122B5BF53}"/>
    <dgm:cxn modelId="{FFC8D273-8E58-4F7C-868C-8C9DAA659FE6}" srcId="{AB6EEF60-590F-4D8C-A3D7-5CB56FF34A4C}" destId="{31E497C7-359C-487A-B262-1E2212E6D8A0}" srcOrd="3" destOrd="0" parTransId="{BE463DC3-6136-4090-ABDB-C0139731A795}" sibTransId="{955F0D7D-CA85-433D-B66E-C8D6A43A6F2C}"/>
    <dgm:cxn modelId="{9C6A1736-C9BC-4D9E-9EBB-EBFD63CC9D8E}" srcId="{44C3114C-2154-46D2-A9D9-3ED118B2FAA5}" destId="{8A5E50B5-9F79-48A6-9057-9CF08B1194CF}" srcOrd="0" destOrd="0" parTransId="{FDC4A0D9-BC9D-4F41-8F90-106B485E4191}" sibTransId="{637CF772-1FCC-46D9-BFFC-6ECE7BBA7927}"/>
    <dgm:cxn modelId="{BEFB282B-2B0A-41C2-BD57-008E1C81D1A7}" srcId="{AB6EEF60-590F-4D8C-A3D7-5CB56FF34A4C}" destId="{A0E9725C-04EA-45F2-89B8-70BB915E318A}" srcOrd="1" destOrd="0" parTransId="{B8FDAD54-871B-4F46-B9C9-4E4C71ED8AC4}" sibTransId="{2C822EE2-D1E2-47DD-8E89-196A2FD008F3}"/>
    <dgm:cxn modelId="{6ACA49A7-A703-40B3-BD2C-901C25E922CA}" type="presOf" srcId="{E7842E71-BA6E-4068-86D0-2A50BC54B87C}" destId="{155E0938-F597-41E1-8C79-2F7DE29B0F77}" srcOrd="0" destOrd="0" presId="urn:microsoft.com/office/officeart/2005/8/layout/vList5"/>
    <dgm:cxn modelId="{122831BB-FA49-4C92-88B1-C386854FDAA7}" type="presOf" srcId="{E7FCD8FF-2DDF-4BB7-B705-92E9FA35048B}" destId="{D1006E05-BD33-4548-BAF9-A9CA53B6EC68}" srcOrd="0" destOrd="0" presId="urn:microsoft.com/office/officeart/2005/8/layout/vList5"/>
    <dgm:cxn modelId="{13DE6A74-ECE7-49F3-94DD-0B2722A3D4CB}" type="presOf" srcId="{9A933395-4F41-4204-AC42-89DBBD2DBADD}" destId="{EB3BF87A-687D-4566-ADCD-39520896AF14}" srcOrd="0" destOrd="0" presId="urn:microsoft.com/office/officeart/2005/8/layout/vList5"/>
    <dgm:cxn modelId="{5B98B7E1-E638-4037-99A1-D4CEB3870304}" type="presOf" srcId="{9FDE4CEA-1831-4A41-8FA0-3899E48032B8}" destId="{09E97F12-EA2B-4964-B035-C277AD4A8E9B}" srcOrd="0" destOrd="0" presId="urn:microsoft.com/office/officeart/2005/8/layout/vList5"/>
    <dgm:cxn modelId="{FE3F92A4-39D1-43A6-A0E0-22F8AB17EC4F}" type="presOf" srcId="{C85AEB38-9666-4B0E-95D2-E2EF7EC0E129}" destId="{90412B33-AB1C-4084-9C11-6EE2A0617803}" srcOrd="0" destOrd="0" presId="urn:microsoft.com/office/officeart/2005/8/layout/vList5"/>
    <dgm:cxn modelId="{9AE47D94-6068-42F9-8259-9FECF6F9F4A5}" type="presParOf" srcId="{35D0B273-92F9-4E30-B063-D6F5D245B295}" destId="{D41EA883-500A-42BE-933D-A0C91346F56A}" srcOrd="0" destOrd="0" presId="urn:microsoft.com/office/officeart/2005/8/layout/vList5"/>
    <dgm:cxn modelId="{2D9DD5B3-D796-4516-9FA0-3C5235C50683}" type="presParOf" srcId="{D41EA883-500A-42BE-933D-A0C91346F56A}" destId="{F0691C5C-2860-4D6C-9EED-5ED267BC6C28}" srcOrd="0" destOrd="0" presId="urn:microsoft.com/office/officeart/2005/8/layout/vList5"/>
    <dgm:cxn modelId="{0AE23EF8-BE57-4E7C-9AE0-82E32990BCF1}" type="presParOf" srcId="{D41EA883-500A-42BE-933D-A0C91346F56A}" destId="{0F242A36-0891-45F7-8C56-66450027E43E}" srcOrd="1" destOrd="0" presId="urn:microsoft.com/office/officeart/2005/8/layout/vList5"/>
    <dgm:cxn modelId="{ECC551FB-239A-47C1-B3E8-612C58C33846}" type="presParOf" srcId="{35D0B273-92F9-4E30-B063-D6F5D245B295}" destId="{5B3FBCEE-2903-4BE9-9A2A-70A2A7600853}" srcOrd="1" destOrd="0" presId="urn:microsoft.com/office/officeart/2005/8/layout/vList5"/>
    <dgm:cxn modelId="{161A2570-F126-4477-92A6-EFDB469DE567}" type="presParOf" srcId="{35D0B273-92F9-4E30-B063-D6F5D245B295}" destId="{148D0B21-C61F-49FC-AEDD-BB0FB9C8D79E}" srcOrd="2" destOrd="0" presId="urn:microsoft.com/office/officeart/2005/8/layout/vList5"/>
    <dgm:cxn modelId="{B4D824EC-D404-4D0B-B9D1-394BE8618DC7}" type="presParOf" srcId="{148D0B21-C61F-49FC-AEDD-BB0FB9C8D79E}" destId="{0E175065-45C0-4A4F-A4EA-FAEA9FF0DDCF}" srcOrd="0" destOrd="0" presId="urn:microsoft.com/office/officeart/2005/8/layout/vList5"/>
    <dgm:cxn modelId="{A0ACE05E-07D9-4CC2-AAB9-0F8DC3C765B4}" type="presParOf" srcId="{148D0B21-C61F-49FC-AEDD-BB0FB9C8D79E}" destId="{155E0938-F597-41E1-8C79-2F7DE29B0F77}" srcOrd="1" destOrd="0" presId="urn:microsoft.com/office/officeart/2005/8/layout/vList5"/>
    <dgm:cxn modelId="{83640167-E840-4A37-98F6-107F94BBF2CE}" type="presParOf" srcId="{35D0B273-92F9-4E30-B063-D6F5D245B295}" destId="{77122D88-27B1-45F4-B13A-D000B095D2DA}" srcOrd="3" destOrd="0" presId="urn:microsoft.com/office/officeart/2005/8/layout/vList5"/>
    <dgm:cxn modelId="{8F685472-005A-431A-AA07-032EAE063577}" type="presParOf" srcId="{35D0B273-92F9-4E30-B063-D6F5D245B295}" destId="{6E465BB3-866B-4F71-9F29-6D5FB9032089}" srcOrd="4" destOrd="0" presId="urn:microsoft.com/office/officeart/2005/8/layout/vList5"/>
    <dgm:cxn modelId="{DA28249A-3C51-4E7E-B87F-C2AA48DB77E2}" type="presParOf" srcId="{6E465BB3-866B-4F71-9F29-6D5FB9032089}" destId="{505CFE62-673B-41DD-A463-987C21994342}" srcOrd="0" destOrd="0" presId="urn:microsoft.com/office/officeart/2005/8/layout/vList5"/>
    <dgm:cxn modelId="{7978B74D-EE64-4493-BE01-C7789CF90B6E}" type="presParOf" srcId="{6E465BB3-866B-4F71-9F29-6D5FB9032089}" destId="{AED62BAD-1885-4515-B73C-A4CA09BB1065}" srcOrd="1" destOrd="0" presId="urn:microsoft.com/office/officeart/2005/8/layout/vList5"/>
    <dgm:cxn modelId="{6A35EF01-383B-42CB-AC91-3D7007AAA9BA}" type="presParOf" srcId="{35D0B273-92F9-4E30-B063-D6F5D245B295}" destId="{6EDB510E-5C6A-411E-9219-D9E6ED9D86F7}" srcOrd="5" destOrd="0" presId="urn:microsoft.com/office/officeart/2005/8/layout/vList5"/>
    <dgm:cxn modelId="{0086E8FD-A5AE-4CC4-9772-D2A8300AB9A1}" type="presParOf" srcId="{35D0B273-92F9-4E30-B063-D6F5D245B295}" destId="{7209296D-A1FA-4AAC-B2AD-79F06B6D1D74}" srcOrd="6" destOrd="0" presId="urn:microsoft.com/office/officeart/2005/8/layout/vList5"/>
    <dgm:cxn modelId="{7AD626A6-114A-42E5-A85F-2F83891D52BD}" type="presParOf" srcId="{7209296D-A1FA-4AAC-B2AD-79F06B6D1D74}" destId="{0076AD02-537D-4816-BE82-702F4D71E304}" srcOrd="0" destOrd="0" presId="urn:microsoft.com/office/officeart/2005/8/layout/vList5"/>
    <dgm:cxn modelId="{7087E924-6BE9-495E-AA7D-A3C480910CDD}" type="presParOf" srcId="{7209296D-A1FA-4AAC-B2AD-79F06B6D1D74}" destId="{D1006E05-BD33-4548-BAF9-A9CA53B6EC68}" srcOrd="1" destOrd="0" presId="urn:microsoft.com/office/officeart/2005/8/layout/vList5"/>
    <dgm:cxn modelId="{9DCEB490-FA08-45AE-BEA9-34853DEC74C8}" type="presParOf" srcId="{35D0B273-92F9-4E30-B063-D6F5D245B295}" destId="{310A6BC8-3409-4052-8C30-6220467C8C82}" srcOrd="7" destOrd="0" presId="urn:microsoft.com/office/officeart/2005/8/layout/vList5"/>
    <dgm:cxn modelId="{9016BD30-DBBC-44F0-BC44-15A3A59715D9}" type="presParOf" srcId="{35D0B273-92F9-4E30-B063-D6F5D245B295}" destId="{19766251-3780-486D-8092-C939B193AE2C}" srcOrd="8" destOrd="0" presId="urn:microsoft.com/office/officeart/2005/8/layout/vList5"/>
    <dgm:cxn modelId="{612D0F3B-749F-4AD1-A7A4-62626F22BFD1}" type="presParOf" srcId="{19766251-3780-486D-8092-C939B193AE2C}" destId="{EB3BF87A-687D-4566-ADCD-39520896AF14}" srcOrd="0" destOrd="0" presId="urn:microsoft.com/office/officeart/2005/8/layout/vList5"/>
    <dgm:cxn modelId="{8BE623AE-4A15-4C39-8EF4-529E1DC6752F}" type="presParOf" srcId="{19766251-3780-486D-8092-C939B193AE2C}" destId="{09E97F12-EA2B-4964-B035-C277AD4A8E9B}" srcOrd="1" destOrd="0" presId="urn:microsoft.com/office/officeart/2005/8/layout/vList5"/>
    <dgm:cxn modelId="{319E0F48-03A9-4A16-A51E-AAD1FD85CA97}" type="presParOf" srcId="{35D0B273-92F9-4E30-B063-D6F5D245B295}" destId="{5295DCC8-04B6-4712-B225-FF74DE688AB2}" srcOrd="9" destOrd="0" presId="urn:microsoft.com/office/officeart/2005/8/layout/vList5"/>
    <dgm:cxn modelId="{22C26702-2A61-4A8B-BCCE-ABB2CB70C243}" type="presParOf" srcId="{35D0B273-92F9-4E30-B063-D6F5D245B295}" destId="{2B367C26-548E-48EA-80C0-7D1487653E04}" srcOrd="10" destOrd="0" presId="urn:microsoft.com/office/officeart/2005/8/layout/vList5"/>
    <dgm:cxn modelId="{CE08179C-CFA5-4A62-B1B1-65485DBE18D6}" type="presParOf" srcId="{2B367C26-548E-48EA-80C0-7D1487653E04}" destId="{1DC3EE3C-2AF0-414E-99FD-0028A9269BC7}" srcOrd="0" destOrd="0" presId="urn:microsoft.com/office/officeart/2005/8/layout/vList5"/>
    <dgm:cxn modelId="{AD892663-FFB3-404C-80D8-CE0A374DB24E}" type="presParOf" srcId="{2B367C26-548E-48EA-80C0-7D1487653E04}" destId="{90412B33-AB1C-4084-9C11-6EE2A061780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F77160-6DF3-4227-84FD-644ABB7A5BA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E4611E-42D9-4809-8DAF-D5179C105958}">
      <dgm:prSet phldrT="[Текст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Hard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Ss</a:t>
          </a:r>
          <a:endParaRPr lang="ru-RU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апаратне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4134F0-AE9C-4AF0-A6D5-DD9478A7C1FD}" type="parTrans" cxnId="{6A4CE519-E68E-40CC-87CB-88940204DD8E}">
      <dgm:prSet/>
      <dgm:spPr/>
      <dgm:t>
        <a:bodyPr/>
        <a:lstStyle/>
        <a:p>
          <a:endParaRPr lang="ru-RU"/>
        </a:p>
      </dgm:t>
    </dgm:pt>
    <dgm:pt modelId="{A709A90B-A123-4C27-98D3-DCA212EE011B}" type="sibTrans" cxnId="{6A4CE519-E68E-40CC-87CB-88940204DD8E}">
      <dgm:prSet/>
      <dgm:spPr/>
      <dgm:t>
        <a:bodyPr/>
        <a:lstStyle/>
        <a:p>
          <a:endParaRPr lang="ru-RU"/>
        </a:p>
      </dgm:t>
    </dgm:pt>
    <dgm:pt modelId="{B8405718-DF8B-4BB7-B059-2842CF5E6221}">
      <dgm:prSet phldrT="[Текст]"/>
      <dgm:spPr/>
      <dgm:t>
        <a:bodyPr/>
        <a:lstStyle/>
        <a:p>
          <a:r>
            <a:rPr lang="en-US" alt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strategy</a:t>
          </a:r>
          <a:r>
            <a:rPr lang="en-US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uk-UA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стратегія</a:t>
          </a:r>
          <a:r>
            <a: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75A945-D815-49B4-9DE0-68AB06400A11}" type="parTrans" cxnId="{A6260F54-D213-476F-984E-52C25864E2F8}">
      <dgm:prSet/>
      <dgm:spPr/>
      <dgm:t>
        <a:bodyPr/>
        <a:lstStyle/>
        <a:p>
          <a:endParaRPr lang="ru-RU"/>
        </a:p>
      </dgm:t>
    </dgm:pt>
    <dgm:pt modelId="{93D34D6B-29C9-4D14-8DAF-0DBA0D01062C}" type="sibTrans" cxnId="{A6260F54-D213-476F-984E-52C25864E2F8}">
      <dgm:prSet/>
      <dgm:spPr/>
      <dgm:t>
        <a:bodyPr/>
        <a:lstStyle/>
        <a:p>
          <a:endParaRPr lang="ru-RU"/>
        </a:p>
      </dgm:t>
    </dgm:pt>
    <dgm:pt modelId="{15F2F31F-22D5-4134-A61D-B18B564C2616}">
      <dgm:prSet phldrT="[Текст]"/>
      <dgm:spPr/>
      <dgm:t>
        <a:bodyPr/>
        <a:lstStyle/>
        <a:p>
          <a:r>
            <a:rPr lang="en-US" alt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structure</a:t>
          </a:r>
          <a:r>
            <a:rPr lang="en-US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uk-UA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структура</a:t>
          </a:r>
          <a:r>
            <a: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BF6AED-B8C5-4EAE-94A2-78E52BDDDC37}" type="parTrans" cxnId="{39EE2DDD-D711-4D2F-82EF-98F0D74BAA22}">
      <dgm:prSet/>
      <dgm:spPr/>
      <dgm:t>
        <a:bodyPr/>
        <a:lstStyle/>
        <a:p>
          <a:endParaRPr lang="ru-RU"/>
        </a:p>
      </dgm:t>
    </dgm:pt>
    <dgm:pt modelId="{210E5D13-F255-4976-9CEC-5B9A06DDEF44}" type="sibTrans" cxnId="{39EE2DDD-D711-4D2F-82EF-98F0D74BAA22}">
      <dgm:prSet/>
      <dgm:spPr/>
      <dgm:t>
        <a:bodyPr/>
        <a:lstStyle/>
        <a:p>
          <a:endParaRPr lang="ru-RU"/>
        </a:p>
      </dgm:t>
    </dgm:pt>
    <dgm:pt modelId="{CF8A86F8-5D20-4A8F-9F91-6FDC1E25332B}">
      <dgm:prSet phldrT="[Текст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Soft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Ss</a:t>
          </a:r>
          <a:endParaRPr lang="ru-RU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програмне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D9294C-096E-4A86-9C96-45B23C459FFD}" type="parTrans" cxnId="{9B68E323-1E91-4DE4-9861-3A22D69FC158}">
      <dgm:prSet/>
      <dgm:spPr/>
      <dgm:t>
        <a:bodyPr/>
        <a:lstStyle/>
        <a:p>
          <a:endParaRPr lang="ru-RU"/>
        </a:p>
      </dgm:t>
    </dgm:pt>
    <dgm:pt modelId="{160565A8-8BF2-4A31-A6B7-C9403181337F}" type="sibTrans" cxnId="{9B68E323-1E91-4DE4-9861-3A22D69FC158}">
      <dgm:prSet/>
      <dgm:spPr/>
      <dgm:t>
        <a:bodyPr/>
        <a:lstStyle/>
        <a:p>
          <a:endParaRPr lang="ru-RU"/>
        </a:p>
      </dgm:t>
    </dgm:pt>
    <dgm:pt modelId="{F343E14D-BC5B-42B2-98B4-BDB7618AF895}">
      <dgm:prSet phldrT="[Текст]"/>
      <dgm:spPr/>
      <dgm:t>
        <a:bodyPr/>
        <a:lstStyle/>
        <a:p>
          <a:r>
            <a:rPr lang="en-US" alt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style </a:t>
          </a:r>
          <a:r>
            <a:rPr lang="en-US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uk-UA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стиль</a:t>
          </a:r>
          <a:r>
            <a: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03F4DA-E5F7-4E6C-9A34-048ECC3FABD0}" type="parTrans" cxnId="{7FED2CE7-9EBF-4C63-B71C-C18927DACC74}">
      <dgm:prSet/>
      <dgm:spPr/>
      <dgm:t>
        <a:bodyPr/>
        <a:lstStyle/>
        <a:p>
          <a:endParaRPr lang="ru-RU"/>
        </a:p>
      </dgm:t>
    </dgm:pt>
    <dgm:pt modelId="{C1FAE5D4-F6FD-44F0-A491-08F034630060}" type="sibTrans" cxnId="{7FED2CE7-9EBF-4C63-B71C-C18927DACC74}">
      <dgm:prSet/>
      <dgm:spPr/>
      <dgm:t>
        <a:bodyPr/>
        <a:lstStyle/>
        <a:p>
          <a:endParaRPr lang="ru-RU"/>
        </a:p>
      </dgm:t>
    </dgm:pt>
    <dgm:pt modelId="{D5791435-5BAE-4F59-A83E-0104B1710BD0}">
      <dgm:prSet phldrT="[Текст]"/>
      <dgm:spPr/>
      <dgm:t>
        <a:bodyPr/>
        <a:lstStyle/>
        <a:p>
          <a:r>
            <a:rPr lang="en-US" alt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shared values</a:t>
          </a:r>
          <a:r>
            <a:rPr lang="en-US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uk-UA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загальновизнані цінності</a:t>
          </a:r>
          <a:r>
            <a: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0173CC-AEB9-4531-B92B-C3FF11554B0B}" type="parTrans" cxnId="{4D78B748-40A1-49EA-BD23-304E438538E3}">
      <dgm:prSet/>
      <dgm:spPr/>
      <dgm:t>
        <a:bodyPr/>
        <a:lstStyle/>
        <a:p>
          <a:endParaRPr lang="ru-RU"/>
        </a:p>
      </dgm:t>
    </dgm:pt>
    <dgm:pt modelId="{F2CE417E-0C21-47A1-8DCC-F68FF6A68764}" type="sibTrans" cxnId="{4D78B748-40A1-49EA-BD23-304E438538E3}">
      <dgm:prSet/>
      <dgm:spPr/>
      <dgm:t>
        <a:bodyPr/>
        <a:lstStyle/>
        <a:p>
          <a:endParaRPr lang="ru-RU"/>
        </a:p>
      </dgm:t>
    </dgm:pt>
    <dgm:pt modelId="{7901F9EC-9677-4576-9321-3A62CC24E2EE}">
      <dgm:prSet/>
      <dgm:spPr/>
      <dgm:t>
        <a:bodyPr/>
        <a:lstStyle/>
        <a:p>
          <a:r>
            <a:rPr lang="en-US" alt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systems</a:t>
          </a:r>
          <a:r>
            <a:rPr lang="en-US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uk-UA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системи, регламенти</a:t>
          </a:r>
          <a:r>
            <a: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537305-33EA-46B2-A69D-AEF8DC11BE74}" type="parTrans" cxnId="{9B2B8BFB-F74F-435D-B2B0-EF8A9F5AE5DF}">
      <dgm:prSet/>
      <dgm:spPr/>
      <dgm:t>
        <a:bodyPr/>
        <a:lstStyle/>
        <a:p>
          <a:endParaRPr lang="ru-RU"/>
        </a:p>
      </dgm:t>
    </dgm:pt>
    <dgm:pt modelId="{BCBC4E6B-6907-4350-8737-34E523BDD621}" type="sibTrans" cxnId="{9B2B8BFB-F74F-435D-B2B0-EF8A9F5AE5DF}">
      <dgm:prSet/>
      <dgm:spPr/>
      <dgm:t>
        <a:bodyPr/>
        <a:lstStyle/>
        <a:p>
          <a:endParaRPr lang="ru-RU"/>
        </a:p>
      </dgm:t>
    </dgm:pt>
    <dgm:pt modelId="{EF96CE96-EDD9-4843-A699-6C5EF0A47673}">
      <dgm:prSet/>
      <dgm:spPr/>
      <dgm:t>
        <a:bodyPr/>
        <a:lstStyle/>
        <a:p>
          <a:r>
            <a:rPr lang="en-US" alt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staff</a:t>
          </a:r>
          <a:r>
            <a:rPr lang="en-US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uk-UA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персонал, штаб, співробітники</a:t>
          </a:r>
          <a:r>
            <a: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00B99-4BB7-4926-A737-06EEB022C3E0}" type="parTrans" cxnId="{027B5F09-4780-4E67-A088-6FBE0342715A}">
      <dgm:prSet/>
      <dgm:spPr/>
      <dgm:t>
        <a:bodyPr/>
        <a:lstStyle/>
        <a:p>
          <a:endParaRPr lang="ru-RU"/>
        </a:p>
      </dgm:t>
    </dgm:pt>
    <dgm:pt modelId="{06882A7A-A9DA-4AA1-A0AF-A4FACEA0C9CA}" type="sibTrans" cxnId="{027B5F09-4780-4E67-A088-6FBE0342715A}">
      <dgm:prSet/>
      <dgm:spPr/>
      <dgm:t>
        <a:bodyPr/>
        <a:lstStyle/>
        <a:p>
          <a:endParaRPr lang="ru-RU"/>
        </a:p>
      </dgm:t>
    </dgm:pt>
    <dgm:pt modelId="{098AE125-4460-4655-9166-B436058DC8CD}">
      <dgm:prSet/>
      <dgm:spPr/>
      <dgm:t>
        <a:bodyPr/>
        <a:lstStyle/>
        <a:p>
          <a:r>
            <a:rPr lang="en-US" alt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skills</a:t>
          </a:r>
          <a:r>
            <a:rPr lang="en-US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uk-UA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здібності, навички</a:t>
          </a:r>
          <a:r>
            <a: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AF7E2C-12F1-4282-B9A1-C479A585F48E}" type="parTrans" cxnId="{A1A2E37B-7064-4883-A4E4-DD18F65D1CA0}">
      <dgm:prSet/>
      <dgm:spPr/>
      <dgm:t>
        <a:bodyPr/>
        <a:lstStyle/>
        <a:p>
          <a:endParaRPr lang="ru-RU"/>
        </a:p>
      </dgm:t>
    </dgm:pt>
    <dgm:pt modelId="{798C62E8-7774-4F12-BB35-A6850A48B50F}" type="sibTrans" cxnId="{A1A2E37B-7064-4883-A4E4-DD18F65D1CA0}">
      <dgm:prSet/>
      <dgm:spPr/>
      <dgm:t>
        <a:bodyPr/>
        <a:lstStyle/>
        <a:p>
          <a:endParaRPr lang="ru-RU"/>
        </a:p>
      </dgm:t>
    </dgm:pt>
    <dgm:pt modelId="{B6782F96-74C2-44F1-A5C8-BC03D5475FF8}" type="pres">
      <dgm:prSet presAssocID="{86F77160-6DF3-4227-84FD-644ABB7A5BA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BB1301B-B452-4578-9758-1291682B3FF7}" type="pres">
      <dgm:prSet presAssocID="{45E4611E-42D9-4809-8DAF-D5179C105958}" presName="root" presStyleCnt="0"/>
      <dgm:spPr/>
    </dgm:pt>
    <dgm:pt modelId="{72F2C48B-8DEC-485C-9227-BB40A3E5DF25}" type="pres">
      <dgm:prSet presAssocID="{45E4611E-42D9-4809-8DAF-D5179C105958}" presName="rootComposite" presStyleCnt="0"/>
      <dgm:spPr/>
    </dgm:pt>
    <dgm:pt modelId="{DA7D428C-FEA5-48F6-87AE-A680AAA9BA9A}" type="pres">
      <dgm:prSet presAssocID="{45E4611E-42D9-4809-8DAF-D5179C105958}" presName="rootText" presStyleLbl="node1" presStyleIdx="0" presStyleCnt="2" custScaleX="271534" custLinFactNeighborX="-44171" custLinFactNeighborY="14273"/>
      <dgm:spPr/>
      <dgm:t>
        <a:bodyPr/>
        <a:lstStyle/>
        <a:p>
          <a:endParaRPr lang="ru-RU"/>
        </a:p>
      </dgm:t>
    </dgm:pt>
    <dgm:pt modelId="{2634837C-6D9E-4510-97E3-9BF9C30138F1}" type="pres">
      <dgm:prSet presAssocID="{45E4611E-42D9-4809-8DAF-D5179C105958}" presName="rootConnector" presStyleLbl="node1" presStyleIdx="0" presStyleCnt="2"/>
      <dgm:spPr/>
      <dgm:t>
        <a:bodyPr/>
        <a:lstStyle/>
        <a:p>
          <a:endParaRPr lang="ru-RU"/>
        </a:p>
      </dgm:t>
    </dgm:pt>
    <dgm:pt modelId="{13374BAE-C1C7-4239-9F07-B9DF95DAAB6A}" type="pres">
      <dgm:prSet presAssocID="{45E4611E-42D9-4809-8DAF-D5179C105958}" presName="childShape" presStyleCnt="0"/>
      <dgm:spPr/>
    </dgm:pt>
    <dgm:pt modelId="{EBEABC99-BFF6-45FA-B0C8-9C936C220388}" type="pres">
      <dgm:prSet presAssocID="{C475A945-D815-49B4-9DE0-68AB06400A11}" presName="Name13" presStyleLbl="parChTrans1D2" presStyleIdx="0" presStyleCnt="7"/>
      <dgm:spPr/>
      <dgm:t>
        <a:bodyPr/>
        <a:lstStyle/>
        <a:p>
          <a:endParaRPr lang="ru-RU"/>
        </a:p>
      </dgm:t>
    </dgm:pt>
    <dgm:pt modelId="{8261867F-FA16-4177-950A-14C2AFD60BBD}" type="pres">
      <dgm:prSet presAssocID="{B8405718-DF8B-4BB7-B059-2842CF5E6221}" presName="childText" presStyleLbl="bgAcc1" presStyleIdx="0" presStyleCnt="7" custScaleX="227687" custLinFactNeighborX="-3265" custLinFactNeighborY="13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9A036-5539-4056-8874-149CBB21BC04}" type="pres">
      <dgm:prSet presAssocID="{6ABF6AED-B8C5-4EAE-94A2-78E52BDDDC37}" presName="Name13" presStyleLbl="parChTrans1D2" presStyleIdx="1" presStyleCnt="7"/>
      <dgm:spPr/>
      <dgm:t>
        <a:bodyPr/>
        <a:lstStyle/>
        <a:p>
          <a:endParaRPr lang="ru-RU"/>
        </a:p>
      </dgm:t>
    </dgm:pt>
    <dgm:pt modelId="{1333ED0C-7A95-43EF-903B-E137A1D01C99}" type="pres">
      <dgm:prSet presAssocID="{15F2F31F-22D5-4134-A61D-B18B564C2616}" presName="childText" presStyleLbl="bgAcc1" presStyleIdx="1" presStyleCnt="7" custScaleX="219421" custLinFactNeighborX="-9721" custLinFactNeighborY="14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0DD39-69F9-430E-8EA3-A2544CBD8708}" type="pres">
      <dgm:prSet presAssocID="{38537305-33EA-46B2-A69D-AEF8DC11BE74}" presName="Name13" presStyleLbl="parChTrans1D2" presStyleIdx="2" presStyleCnt="7"/>
      <dgm:spPr/>
      <dgm:t>
        <a:bodyPr/>
        <a:lstStyle/>
        <a:p>
          <a:endParaRPr lang="ru-RU"/>
        </a:p>
      </dgm:t>
    </dgm:pt>
    <dgm:pt modelId="{FFE21A3D-1C49-4B26-B7D9-8079A2191940}" type="pres">
      <dgm:prSet presAssocID="{7901F9EC-9677-4576-9321-3A62CC24E2EE}" presName="childText" presStyleLbl="bgAcc1" presStyleIdx="2" presStyleCnt="7" custScaleX="227687" custLinFactNeighborX="-432" custLinFactNeighborY="18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94FCD1-A668-44B5-94B1-DD9E570E13E4}" type="pres">
      <dgm:prSet presAssocID="{CF8A86F8-5D20-4A8F-9F91-6FDC1E25332B}" presName="root" presStyleCnt="0"/>
      <dgm:spPr/>
    </dgm:pt>
    <dgm:pt modelId="{B1E09985-5FB9-4CD6-AEBD-FB22BFC19A91}" type="pres">
      <dgm:prSet presAssocID="{CF8A86F8-5D20-4A8F-9F91-6FDC1E25332B}" presName="rootComposite" presStyleCnt="0"/>
      <dgm:spPr/>
    </dgm:pt>
    <dgm:pt modelId="{EE07BEF5-0619-4E64-8896-2B4733531A2C}" type="pres">
      <dgm:prSet presAssocID="{CF8A86F8-5D20-4A8F-9F91-6FDC1E25332B}" presName="rootText" presStyleLbl="node1" presStyleIdx="1" presStyleCnt="2" custScaleX="241424" custLinFactNeighborX="16991" custLinFactNeighborY="-7405"/>
      <dgm:spPr/>
      <dgm:t>
        <a:bodyPr/>
        <a:lstStyle/>
        <a:p>
          <a:endParaRPr lang="ru-RU"/>
        </a:p>
      </dgm:t>
    </dgm:pt>
    <dgm:pt modelId="{A4D24886-CA49-4A7B-94D9-C008D250C499}" type="pres">
      <dgm:prSet presAssocID="{CF8A86F8-5D20-4A8F-9F91-6FDC1E25332B}" presName="rootConnector" presStyleLbl="node1" presStyleIdx="1" presStyleCnt="2"/>
      <dgm:spPr/>
      <dgm:t>
        <a:bodyPr/>
        <a:lstStyle/>
        <a:p>
          <a:endParaRPr lang="ru-RU"/>
        </a:p>
      </dgm:t>
    </dgm:pt>
    <dgm:pt modelId="{453B87CA-8611-4E46-B1EF-DC44DB0288FD}" type="pres">
      <dgm:prSet presAssocID="{CF8A86F8-5D20-4A8F-9F91-6FDC1E25332B}" presName="childShape" presStyleCnt="0"/>
      <dgm:spPr/>
    </dgm:pt>
    <dgm:pt modelId="{DD27EB81-6DC2-441B-9138-C769B4016096}" type="pres">
      <dgm:prSet presAssocID="{2403F4DA-E5F7-4E6C-9A34-048ECC3FABD0}" presName="Name13" presStyleLbl="parChTrans1D2" presStyleIdx="3" presStyleCnt="7"/>
      <dgm:spPr/>
      <dgm:t>
        <a:bodyPr/>
        <a:lstStyle/>
        <a:p>
          <a:endParaRPr lang="ru-RU"/>
        </a:p>
      </dgm:t>
    </dgm:pt>
    <dgm:pt modelId="{406B6639-2051-42F6-8613-A2DB789ABA0E}" type="pres">
      <dgm:prSet presAssocID="{F343E14D-BC5B-42B2-98B4-BDB7618AF895}" presName="childText" presStyleLbl="bgAcc1" presStyleIdx="3" presStyleCnt="7" custScaleX="256067" custLinFactNeighborX="92066" custLinFactNeighborY="-3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533DB-51B2-422E-8710-7F9B002BD349}" type="pres">
      <dgm:prSet presAssocID="{97AF7E2C-12F1-4282-B9A1-C479A585F48E}" presName="Name13" presStyleLbl="parChTrans1D2" presStyleIdx="4" presStyleCnt="7"/>
      <dgm:spPr/>
      <dgm:t>
        <a:bodyPr/>
        <a:lstStyle/>
        <a:p>
          <a:endParaRPr lang="ru-RU"/>
        </a:p>
      </dgm:t>
    </dgm:pt>
    <dgm:pt modelId="{01C84CB5-E410-4641-90B1-BE7209C8156D}" type="pres">
      <dgm:prSet presAssocID="{098AE125-4460-4655-9166-B436058DC8CD}" presName="childText" presStyleLbl="bgAcc1" presStyleIdx="4" presStyleCnt="7" custScaleX="250353" custLinFactNeighborX="98700" custLinFactNeighborY="-6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F253F-EBCC-4896-A63A-2ADA5B5D1C2C}" type="pres">
      <dgm:prSet presAssocID="{86200B99-4BB7-4926-A737-06EEB022C3E0}" presName="Name13" presStyleLbl="parChTrans1D2" presStyleIdx="5" presStyleCnt="7"/>
      <dgm:spPr/>
      <dgm:t>
        <a:bodyPr/>
        <a:lstStyle/>
        <a:p>
          <a:endParaRPr lang="ru-RU"/>
        </a:p>
      </dgm:t>
    </dgm:pt>
    <dgm:pt modelId="{DF5772F3-ADE3-4BB1-B2A3-E6E58E63DF38}" type="pres">
      <dgm:prSet presAssocID="{EF96CE96-EDD9-4843-A699-6C5EF0A47673}" presName="childText" presStyleLbl="bgAcc1" presStyleIdx="5" presStyleCnt="7" custScaleX="248156" custLinFactNeighborX="98700" custLinFactNeighborY="-10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123268-F68A-4875-A3B9-BABDBFF2ED60}" type="pres">
      <dgm:prSet presAssocID="{070173CC-AEB9-4531-B92B-C3FF11554B0B}" presName="Name13" presStyleLbl="parChTrans1D2" presStyleIdx="6" presStyleCnt="7"/>
      <dgm:spPr/>
      <dgm:t>
        <a:bodyPr/>
        <a:lstStyle/>
        <a:p>
          <a:endParaRPr lang="ru-RU"/>
        </a:p>
      </dgm:t>
    </dgm:pt>
    <dgm:pt modelId="{72814D95-8E03-40FE-AE25-9C65754C8DD5}" type="pres">
      <dgm:prSet presAssocID="{D5791435-5BAE-4F59-A83E-0104B1710BD0}" presName="childText" presStyleLbl="bgAcc1" presStyleIdx="6" presStyleCnt="7" custScaleX="247605" custLinFactNeighborX="98700" custLinFactNeighborY="-8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06110A-895F-4F0D-AF34-3A4EE84ECC39}" type="presOf" srcId="{38537305-33EA-46B2-A69D-AEF8DC11BE74}" destId="{FF90DD39-69F9-430E-8EA3-A2544CBD8708}" srcOrd="0" destOrd="0" presId="urn:microsoft.com/office/officeart/2005/8/layout/hierarchy3"/>
    <dgm:cxn modelId="{08395F77-53CA-4AF2-9760-0A8BA1DA7325}" type="presOf" srcId="{F343E14D-BC5B-42B2-98B4-BDB7618AF895}" destId="{406B6639-2051-42F6-8613-A2DB789ABA0E}" srcOrd="0" destOrd="0" presId="urn:microsoft.com/office/officeart/2005/8/layout/hierarchy3"/>
    <dgm:cxn modelId="{068051C6-E8B1-492D-A06C-F612388478D7}" type="presOf" srcId="{7901F9EC-9677-4576-9321-3A62CC24E2EE}" destId="{FFE21A3D-1C49-4B26-B7D9-8079A2191940}" srcOrd="0" destOrd="0" presId="urn:microsoft.com/office/officeart/2005/8/layout/hierarchy3"/>
    <dgm:cxn modelId="{9B2B8BFB-F74F-435D-B2B0-EF8A9F5AE5DF}" srcId="{45E4611E-42D9-4809-8DAF-D5179C105958}" destId="{7901F9EC-9677-4576-9321-3A62CC24E2EE}" srcOrd="2" destOrd="0" parTransId="{38537305-33EA-46B2-A69D-AEF8DC11BE74}" sibTransId="{BCBC4E6B-6907-4350-8737-34E523BDD621}"/>
    <dgm:cxn modelId="{83DF2ED1-923C-4C5A-A6E3-48A8E0C697C1}" type="presOf" srcId="{CF8A86F8-5D20-4A8F-9F91-6FDC1E25332B}" destId="{EE07BEF5-0619-4E64-8896-2B4733531A2C}" srcOrd="0" destOrd="0" presId="urn:microsoft.com/office/officeart/2005/8/layout/hierarchy3"/>
    <dgm:cxn modelId="{8A0DFB43-3EC0-4693-B9BC-AFA44B2C3019}" type="presOf" srcId="{97AF7E2C-12F1-4282-B9A1-C479A585F48E}" destId="{CF8533DB-51B2-422E-8710-7F9B002BD349}" srcOrd="0" destOrd="0" presId="urn:microsoft.com/office/officeart/2005/8/layout/hierarchy3"/>
    <dgm:cxn modelId="{0D1D80D0-5BCC-4300-86F1-0C2BAE0C2CA0}" type="presOf" srcId="{86200B99-4BB7-4926-A737-06EEB022C3E0}" destId="{456F253F-EBCC-4896-A63A-2ADA5B5D1C2C}" srcOrd="0" destOrd="0" presId="urn:microsoft.com/office/officeart/2005/8/layout/hierarchy3"/>
    <dgm:cxn modelId="{7BD66957-D184-4630-9421-35E86EF200CC}" type="presOf" srcId="{C475A945-D815-49B4-9DE0-68AB06400A11}" destId="{EBEABC99-BFF6-45FA-B0C8-9C936C220388}" srcOrd="0" destOrd="0" presId="urn:microsoft.com/office/officeart/2005/8/layout/hierarchy3"/>
    <dgm:cxn modelId="{D582C1D4-B3B1-49A8-83C4-230C57864346}" type="presOf" srcId="{2403F4DA-E5F7-4E6C-9A34-048ECC3FABD0}" destId="{DD27EB81-6DC2-441B-9138-C769B4016096}" srcOrd="0" destOrd="0" presId="urn:microsoft.com/office/officeart/2005/8/layout/hierarchy3"/>
    <dgm:cxn modelId="{A6260F54-D213-476F-984E-52C25864E2F8}" srcId="{45E4611E-42D9-4809-8DAF-D5179C105958}" destId="{B8405718-DF8B-4BB7-B059-2842CF5E6221}" srcOrd="0" destOrd="0" parTransId="{C475A945-D815-49B4-9DE0-68AB06400A11}" sibTransId="{93D34D6B-29C9-4D14-8DAF-0DBA0D01062C}"/>
    <dgm:cxn modelId="{027B5F09-4780-4E67-A088-6FBE0342715A}" srcId="{CF8A86F8-5D20-4A8F-9F91-6FDC1E25332B}" destId="{EF96CE96-EDD9-4843-A699-6C5EF0A47673}" srcOrd="2" destOrd="0" parTransId="{86200B99-4BB7-4926-A737-06EEB022C3E0}" sibTransId="{06882A7A-A9DA-4AA1-A0AF-A4FACEA0C9CA}"/>
    <dgm:cxn modelId="{7E709456-4614-4583-A9F0-F9DA70CA52CD}" type="presOf" srcId="{D5791435-5BAE-4F59-A83E-0104B1710BD0}" destId="{72814D95-8E03-40FE-AE25-9C65754C8DD5}" srcOrd="0" destOrd="0" presId="urn:microsoft.com/office/officeart/2005/8/layout/hierarchy3"/>
    <dgm:cxn modelId="{040116CF-7BA7-4059-9C84-95A95346E086}" type="presOf" srcId="{070173CC-AEB9-4531-B92B-C3FF11554B0B}" destId="{12123268-F68A-4875-A3B9-BABDBFF2ED60}" srcOrd="0" destOrd="0" presId="urn:microsoft.com/office/officeart/2005/8/layout/hierarchy3"/>
    <dgm:cxn modelId="{A1A2E37B-7064-4883-A4E4-DD18F65D1CA0}" srcId="{CF8A86F8-5D20-4A8F-9F91-6FDC1E25332B}" destId="{098AE125-4460-4655-9166-B436058DC8CD}" srcOrd="1" destOrd="0" parTransId="{97AF7E2C-12F1-4282-B9A1-C479A585F48E}" sibTransId="{798C62E8-7774-4F12-BB35-A6850A48B50F}"/>
    <dgm:cxn modelId="{1161C7DC-1CEE-4678-8693-5B891A95B7CA}" type="presOf" srcId="{45E4611E-42D9-4809-8DAF-D5179C105958}" destId="{2634837C-6D9E-4510-97E3-9BF9C30138F1}" srcOrd="1" destOrd="0" presId="urn:microsoft.com/office/officeart/2005/8/layout/hierarchy3"/>
    <dgm:cxn modelId="{7FED2CE7-9EBF-4C63-B71C-C18927DACC74}" srcId="{CF8A86F8-5D20-4A8F-9F91-6FDC1E25332B}" destId="{F343E14D-BC5B-42B2-98B4-BDB7618AF895}" srcOrd="0" destOrd="0" parTransId="{2403F4DA-E5F7-4E6C-9A34-048ECC3FABD0}" sibTransId="{C1FAE5D4-F6FD-44F0-A491-08F034630060}"/>
    <dgm:cxn modelId="{284130A3-525B-4127-98F3-FF76B3F974A0}" type="presOf" srcId="{EF96CE96-EDD9-4843-A699-6C5EF0A47673}" destId="{DF5772F3-ADE3-4BB1-B2A3-E6E58E63DF38}" srcOrd="0" destOrd="0" presId="urn:microsoft.com/office/officeart/2005/8/layout/hierarchy3"/>
    <dgm:cxn modelId="{4D78B748-40A1-49EA-BD23-304E438538E3}" srcId="{CF8A86F8-5D20-4A8F-9F91-6FDC1E25332B}" destId="{D5791435-5BAE-4F59-A83E-0104B1710BD0}" srcOrd="3" destOrd="0" parTransId="{070173CC-AEB9-4531-B92B-C3FF11554B0B}" sibTransId="{F2CE417E-0C21-47A1-8DCC-F68FF6A68764}"/>
    <dgm:cxn modelId="{11C69F14-9D0D-4EFF-AA03-B7A4F79D2391}" type="presOf" srcId="{45E4611E-42D9-4809-8DAF-D5179C105958}" destId="{DA7D428C-FEA5-48F6-87AE-A680AAA9BA9A}" srcOrd="0" destOrd="0" presId="urn:microsoft.com/office/officeart/2005/8/layout/hierarchy3"/>
    <dgm:cxn modelId="{6A4CE519-E68E-40CC-87CB-88940204DD8E}" srcId="{86F77160-6DF3-4227-84FD-644ABB7A5BA5}" destId="{45E4611E-42D9-4809-8DAF-D5179C105958}" srcOrd="0" destOrd="0" parTransId="{BF4134F0-AE9C-4AF0-A6D5-DD9478A7C1FD}" sibTransId="{A709A90B-A123-4C27-98D3-DCA212EE011B}"/>
    <dgm:cxn modelId="{9793BD3B-5DBE-4553-A6AD-E3B024A02323}" type="presOf" srcId="{6ABF6AED-B8C5-4EAE-94A2-78E52BDDDC37}" destId="{4699A036-5539-4056-8874-149CBB21BC04}" srcOrd="0" destOrd="0" presId="urn:microsoft.com/office/officeart/2005/8/layout/hierarchy3"/>
    <dgm:cxn modelId="{B16BC185-32E8-4B8D-A1DA-5CAFE7F99D72}" type="presOf" srcId="{CF8A86F8-5D20-4A8F-9F91-6FDC1E25332B}" destId="{A4D24886-CA49-4A7B-94D9-C008D250C499}" srcOrd="1" destOrd="0" presId="urn:microsoft.com/office/officeart/2005/8/layout/hierarchy3"/>
    <dgm:cxn modelId="{ECFCE580-551D-45DF-9F8A-1AF940B7BEB8}" type="presOf" srcId="{86F77160-6DF3-4227-84FD-644ABB7A5BA5}" destId="{B6782F96-74C2-44F1-A5C8-BC03D5475FF8}" srcOrd="0" destOrd="0" presId="urn:microsoft.com/office/officeart/2005/8/layout/hierarchy3"/>
    <dgm:cxn modelId="{342879F8-ED3D-4FCD-B7D5-F3D8BB382908}" type="presOf" srcId="{15F2F31F-22D5-4134-A61D-B18B564C2616}" destId="{1333ED0C-7A95-43EF-903B-E137A1D01C99}" srcOrd="0" destOrd="0" presId="urn:microsoft.com/office/officeart/2005/8/layout/hierarchy3"/>
    <dgm:cxn modelId="{9959B37F-8F75-4396-BA31-500B22B6821B}" type="presOf" srcId="{098AE125-4460-4655-9166-B436058DC8CD}" destId="{01C84CB5-E410-4641-90B1-BE7209C8156D}" srcOrd="0" destOrd="0" presId="urn:microsoft.com/office/officeart/2005/8/layout/hierarchy3"/>
    <dgm:cxn modelId="{20BFCC9E-7994-4689-8B73-985C3EE31F8D}" type="presOf" srcId="{B8405718-DF8B-4BB7-B059-2842CF5E6221}" destId="{8261867F-FA16-4177-950A-14C2AFD60BBD}" srcOrd="0" destOrd="0" presId="urn:microsoft.com/office/officeart/2005/8/layout/hierarchy3"/>
    <dgm:cxn modelId="{39EE2DDD-D711-4D2F-82EF-98F0D74BAA22}" srcId="{45E4611E-42D9-4809-8DAF-D5179C105958}" destId="{15F2F31F-22D5-4134-A61D-B18B564C2616}" srcOrd="1" destOrd="0" parTransId="{6ABF6AED-B8C5-4EAE-94A2-78E52BDDDC37}" sibTransId="{210E5D13-F255-4976-9CEC-5B9A06DDEF44}"/>
    <dgm:cxn modelId="{9B68E323-1E91-4DE4-9861-3A22D69FC158}" srcId="{86F77160-6DF3-4227-84FD-644ABB7A5BA5}" destId="{CF8A86F8-5D20-4A8F-9F91-6FDC1E25332B}" srcOrd="1" destOrd="0" parTransId="{F6D9294C-096E-4A86-9C96-45B23C459FFD}" sibTransId="{160565A8-8BF2-4A31-A6B7-C9403181337F}"/>
    <dgm:cxn modelId="{31A8813D-7835-4878-B84D-099629F3E452}" type="presParOf" srcId="{B6782F96-74C2-44F1-A5C8-BC03D5475FF8}" destId="{EBB1301B-B452-4578-9758-1291682B3FF7}" srcOrd="0" destOrd="0" presId="urn:microsoft.com/office/officeart/2005/8/layout/hierarchy3"/>
    <dgm:cxn modelId="{B161987E-3645-4F1B-BA2D-DF58C86A9EB9}" type="presParOf" srcId="{EBB1301B-B452-4578-9758-1291682B3FF7}" destId="{72F2C48B-8DEC-485C-9227-BB40A3E5DF25}" srcOrd="0" destOrd="0" presId="urn:microsoft.com/office/officeart/2005/8/layout/hierarchy3"/>
    <dgm:cxn modelId="{B36AF798-1F90-47D3-85F6-F443503C0B36}" type="presParOf" srcId="{72F2C48B-8DEC-485C-9227-BB40A3E5DF25}" destId="{DA7D428C-FEA5-48F6-87AE-A680AAA9BA9A}" srcOrd="0" destOrd="0" presId="urn:microsoft.com/office/officeart/2005/8/layout/hierarchy3"/>
    <dgm:cxn modelId="{EA874FB7-A363-4408-9A9C-34B991BFF5C1}" type="presParOf" srcId="{72F2C48B-8DEC-485C-9227-BB40A3E5DF25}" destId="{2634837C-6D9E-4510-97E3-9BF9C30138F1}" srcOrd="1" destOrd="0" presId="urn:microsoft.com/office/officeart/2005/8/layout/hierarchy3"/>
    <dgm:cxn modelId="{62F1163E-4BE7-453D-8702-5A963ADA2227}" type="presParOf" srcId="{EBB1301B-B452-4578-9758-1291682B3FF7}" destId="{13374BAE-C1C7-4239-9F07-B9DF95DAAB6A}" srcOrd="1" destOrd="0" presId="urn:microsoft.com/office/officeart/2005/8/layout/hierarchy3"/>
    <dgm:cxn modelId="{49673DF0-1156-4B91-823F-4D0137B62C15}" type="presParOf" srcId="{13374BAE-C1C7-4239-9F07-B9DF95DAAB6A}" destId="{EBEABC99-BFF6-45FA-B0C8-9C936C220388}" srcOrd="0" destOrd="0" presId="urn:microsoft.com/office/officeart/2005/8/layout/hierarchy3"/>
    <dgm:cxn modelId="{0AF29501-79EE-4B06-96F1-DF38DDB6CB19}" type="presParOf" srcId="{13374BAE-C1C7-4239-9F07-B9DF95DAAB6A}" destId="{8261867F-FA16-4177-950A-14C2AFD60BBD}" srcOrd="1" destOrd="0" presId="urn:microsoft.com/office/officeart/2005/8/layout/hierarchy3"/>
    <dgm:cxn modelId="{6675B5BB-8BEA-4EE7-9494-0462AC5A788B}" type="presParOf" srcId="{13374BAE-C1C7-4239-9F07-B9DF95DAAB6A}" destId="{4699A036-5539-4056-8874-149CBB21BC04}" srcOrd="2" destOrd="0" presId="urn:microsoft.com/office/officeart/2005/8/layout/hierarchy3"/>
    <dgm:cxn modelId="{C4DEF8FB-1736-4DAE-9FCE-01638BC34347}" type="presParOf" srcId="{13374BAE-C1C7-4239-9F07-B9DF95DAAB6A}" destId="{1333ED0C-7A95-43EF-903B-E137A1D01C99}" srcOrd="3" destOrd="0" presId="urn:microsoft.com/office/officeart/2005/8/layout/hierarchy3"/>
    <dgm:cxn modelId="{69BFE75A-85DE-4453-8CB3-737331547A57}" type="presParOf" srcId="{13374BAE-C1C7-4239-9F07-B9DF95DAAB6A}" destId="{FF90DD39-69F9-430E-8EA3-A2544CBD8708}" srcOrd="4" destOrd="0" presId="urn:microsoft.com/office/officeart/2005/8/layout/hierarchy3"/>
    <dgm:cxn modelId="{688A2369-AD74-4D80-B717-899A53CC835F}" type="presParOf" srcId="{13374BAE-C1C7-4239-9F07-B9DF95DAAB6A}" destId="{FFE21A3D-1C49-4B26-B7D9-8079A2191940}" srcOrd="5" destOrd="0" presId="urn:microsoft.com/office/officeart/2005/8/layout/hierarchy3"/>
    <dgm:cxn modelId="{08E36E98-4D13-4C6B-8781-9CB686C5796D}" type="presParOf" srcId="{B6782F96-74C2-44F1-A5C8-BC03D5475FF8}" destId="{A094FCD1-A668-44B5-94B1-DD9E570E13E4}" srcOrd="1" destOrd="0" presId="urn:microsoft.com/office/officeart/2005/8/layout/hierarchy3"/>
    <dgm:cxn modelId="{CC49BC99-BD99-40DF-9F54-75E8C9E95B2B}" type="presParOf" srcId="{A094FCD1-A668-44B5-94B1-DD9E570E13E4}" destId="{B1E09985-5FB9-4CD6-AEBD-FB22BFC19A91}" srcOrd="0" destOrd="0" presId="urn:microsoft.com/office/officeart/2005/8/layout/hierarchy3"/>
    <dgm:cxn modelId="{9432710C-15A4-4DF1-9837-63435BABEBF9}" type="presParOf" srcId="{B1E09985-5FB9-4CD6-AEBD-FB22BFC19A91}" destId="{EE07BEF5-0619-4E64-8896-2B4733531A2C}" srcOrd="0" destOrd="0" presId="urn:microsoft.com/office/officeart/2005/8/layout/hierarchy3"/>
    <dgm:cxn modelId="{64207E6A-7F05-4AE0-909B-A8A83CDAB12D}" type="presParOf" srcId="{B1E09985-5FB9-4CD6-AEBD-FB22BFC19A91}" destId="{A4D24886-CA49-4A7B-94D9-C008D250C499}" srcOrd="1" destOrd="0" presId="urn:microsoft.com/office/officeart/2005/8/layout/hierarchy3"/>
    <dgm:cxn modelId="{4AB08D0C-C0C8-41A4-BC5D-48BDEFA23313}" type="presParOf" srcId="{A094FCD1-A668-44B5-94B1-DD9E570E13E4}" destId="{453B87CA-8611-4E46-B1EF-DC44DB0288FD}" srcOrd="1" destOrd="0" presId="urn:microsoft.com/office/officeart/2005/8/layout/hierarchy3"/>
    <dgm:cxn modelId="{5478CE5F-9FB8-42EF-9CA5-7214FC1BE269}" type="presParOf" srcId="{453B87CA-8611-4E46-B1EF-DC44DB0288FD}" destId="{DD27EB81-6DC2-441B-9138-C769B4016096}" srcOrd="0" destOrd="0" presId="urn:microsoft.com/office/officeart/2005/8/layout/hierarchy3"/>
    <dgm:cxn modelId="{362DE784-CBBB-4767-AF61-297B9EDB330C}" type="presParOf" srcId="{453B87CA-8611-4E46-B1EF-DC44DB0288FD}" destId="{406B6639-2051-42F6-8613-A2DB789ABA0E}" srcOrd="1" destOrd="0" presId="urn:microsoft.com/office/officeart/2005/8/layout/hierarchy3"/>
    <dgm:cxn modelId="{E5861908-EE58-4B4E-9CDF-DDDB58A3B57F}" type="presParOf" srcId="{453B87CA-8611-4E46-B1EF-DC44DB0288FD}" destId="{CF8533DB-51B2-422E-8710-7F9B002BD349}" srcOrd="2" destOrd="0" presId="urn:microsoft.com/office/officeart/2005/8/layout/hierarchy3"/>
    <dgm:cxn modelId="{98EDB2D5-F8FE-4120-AE5C-3F246A4E8C37}" type="presParOf" srcId="{453B87CA-8611-4E46-B1EF-DC44DB0288FD}" destId="{01C84CB5-E410-4641-90B1-BE7209C8156D}" srcOrd="3" destOrd="0" presId="urn:microsoft.com/office/officeart/2005/8/layout/hierarchy3"/>
    <dgm:cxn modelId="{47BD425C-881D-43F2-A470-6D859552BC18}" type="presParOf" srcId="{453B87CA-8611-4E46-B1EF-DC44DB0288FD}" destId="{456F253F-EBCC-4896-A63A-2ADA5B5D1C2C}" srcOrd="4" destOrd="0" presId="urn:microsoft.com/office/officeart/2005/8/layout/hierarchy3"/>
    <dgm:cxn modelId="{62AFEA2B-62E4-4C2C-9B22-96BA915B3174}" type="presParOf" srcId="{453B87CA-8611-4E46-B1EF-DC44DB0288FD}" destId="{DF5772F3-ADE3-4BB1-B2A3-E6E58E63DF38}" srcOrd="5" destOrd="0" presId="urn:microsoft.com/office/officeart/2005/8/layout/hierarchy3"/>
    <dgm:cxn modelId="{E1F39C2F-1A51-4780-8478-42EF4D38B1C8}" type="presParOf" srcId="{453B87CA-8611-4E46-B1EF-DC44DB0288FD}" destId="{12123268-F68A-4875-A3B9-BABDBFF2ED60}" srcOrd="6" destOrd="0" presId="urn:microsoft.com/office/officeart/2005/8/layout/hierarchy3"/>
    <dgm:cxn modelId="{E22EFFED-2C3A-4479-9B88-0C4F80B6ED7F}" type="presParOf" srcId="{453B87CA-8611-4E46-B1EF-DC44DB0288FD}" destId="{72814D95-8E03-40FE-AE25-9C65754C8DD5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44BF47-EE93-4327-8B7C-E680CDF9225D}" type="doc">
      <dgm:prSet loTypeId="urn:microsoft.com/office/officeart/2005/8/layout/process4" loCatId="process" qsTypeId="urn:microsoft.com/office/officeart/2005/8/quickstyle/simple3" qsCatId="simple" csTypeId="urn:microsoft.com/office/officeart/2005/8/colors/accent0_1" csCatId="mainScheme" phldr="1"/>
      <dgm:spPr/>
    </dgm:pt>
    <dgm:pt modelId="{886C5015-470B-4716-AFE3-9DDC6CC052C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Крок 1</a:t>
          </a:r>
          <a:r>
            <a:rPr lang="uk-UA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Визначте</a:t>
          </a:r>
          <a:r>
            <a:rPr lang="ru-RU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між</a:t>
          </a:r>
          <a:r>
            <a:rPr lang="ru-RU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якими</a:t>
          </a:r>
          <a:r>
            <a:rPr lang="ru-RU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елементами</a:t>
          </a:r>
          <a:r>
            <a:rPr lang="ru-RU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відсутня</a:t>
          </a:r>
          <a:r>
            <a:rPr lang="ru-RU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синхронізація</a:t>
          </a:r>
          <a:r>
            <a:rPr lang="ru-RU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EBCE3E-241F-4A45-A61B-FBCEBB87D810}" type="parTrans" cxnId="{A5145213-991F-4B34-B52D-B5A68CAF553D}">
      <dgm:prSet/>
      <dgm:spPr/>
      <dgm:t>
        <a:bodyPr/>
        <a:lstStyle/>
        <a:p>
          <a:endParaRPr lang="ru-RU"/>
        </a:p>
      </dgm:t>
    </dgm:pt>
    <dgm:pt modelId="{3012C76D-AA78-444C-9135-5B199FB56722}" type="sibTrans" cxnId="{A5145213-991F-4B34-B52D-B5A68CAF553D}">
      <dgm:prSet/>
      <dgm:spPr/>
      <dgm:t>
        <a:bodyPr/>
        <a:lstStyle/>
        <a:p>
          <a:endParaRPr lang="ru-RU"/>
        </a:p>
      </dgm:t>
    </dgm:pt>
    <dgm:pt modelId="{60129B61-0F44-449A-BDC2-BD150E83CF6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Крок 2</a:t>
          </a:r>
          <a:r>
            <a:rPr lang="uk-UA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Визначте оптимальний дизайну організації.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FD37EB-E8E2-4FCC-91E5-AA04DC181229}" type="parTrans" cxnId="{248529A9-5EA9-472E-8108-8945EEEAB47D}">
      <dgm:prSet/>
      <dgm:spPr/>
      <dgm:t>
        <a:bodyPr/>
        <a:lstStyle/>
        <a:p>
          <a:endParaRPr lang="ru-RU"/>
        </a:p>
      </dgm:t>
    </dgm:pt>
    <dgm:pt modelId="{07CCB54A-A1AC-430C-A87D-3770343E61F2}" type="sibTrans" cxnId="{248529A9-5EA9-472E-8108-8945EEEAB47D}">
      <dgm:prSet/>
      <dgm:spPr/>
      <dgm:t>
        <a:bodyPr/>
        <a:lstStyle/>
        <a:p>
          <a:endParaRPr lang="ru-RU"/>
        </a:p>
      </dgm:t>
    </dgm:pt>
    <dgm:pt modelId="{122EDBE9-B6C9-4639-ADA6-3EF0D5A65EF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Крок 3</a:t>
          </a:r>
          <a:r>
            <a:rPr lang="uk-UA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Вирішіть, де і які зміни слід </a:t>
          </a:r>
          <a:r>
            <a:rPr lang="uk-UA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внести</a:t>
          </a:r>
          <a:r>
            <a:rPr lang="uk-UA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F641B7-6288-41EB-BAA0-73BCF0D60AB2}" type="parTrans" cxnId="{2AC20B10-6B53-4AE2-9A90-F2859045CA4E}">
      <dgm:prSet/>
      <dgm:spPr/>
      <dgm:t>
        <a:bodyPr/>
        <a:lstStyle/>
        <a:p>
          <a:endParaRPr lang="ru-RU"/>
        </a:p>
      </dgm:t>
    </dgm:pt>
    <dgm:pt modelId="{04499320-9DD8-4400-99F6-79163BA9730B}" type="sibTrans" cxnId="{2AC20B10-6B53-4AE2-9A90-F2859045CA4E}">
      <dgm:prSet/>
      <dgm:spPr/>
      <dgm:t>
        <a:bodyPr/>
        <a:lstStyle/>
        <a:p>
          <a:endParaRPr lang="ru-RU"/>
        </a:p>
      </dgm:t>
    </dgm:pt>
    <dgm:pt modelId="{4BB44023-D5EC-4464-89C0-136598C5EB0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Крок 4</a:t>
          </a:r>
          <a:r>
            <a:rPr lang="uk-UA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Внесіть</a:t>
          </a:r>
          <a:r>
            <a:rPr lang="uk-UA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необхідні зміни.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68D60B-30DF-4357-8F45-EA012B57A56B}" type="parTrans" cxnId="{4407CEA6-FF08-4D2A-818E-43C82021621E}">
      <dgm:prSet/>
      <dgm:spPr/>
      <dgm:t>
        <a:bodyPr/>
        <a:lstStyle/>
        <a:p>
          <a:endParaRPr lang="ru-RU"/>
        </a:p>
      </dgm:t>
    </dgm:pt>
    <dgm:pt modelId="{514E7AE4-E9B5-4842-A18E-E965E8CB17C7}" type="sibTrans" cxnId="{4407CEA6-FF08-4D2A-818E-43C82021621E}">
      <dgm:prSet/>
      <dgm:spPr/>
      <dgm:t>
        <a:bodyPr/>
        <a:lstStyle/>
        <a:p>
          <a:endParaRPr lang="ru-RU"/>
        </a:p>
      </dgm:t>
    </dgm:pt>
    <dgm:pt modelId="{2B66349F-F368-4F2E-AEA0-FD31FA835B7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Крок 5.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Постійно</a:t>
          </a:r>
          <a:r>
            <a:rPr lang="ru-RU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переглядайте</a:t>
          </a:r>
          <a:r>
            <a:rPr lang="ru-RU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7</a:t>
          </a:r>
          <a:r>
            <a:rPr lang="en-US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S.</a:t>
          </a:r>
          <a:endParaRPr lang="ru-RU" sz="20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0CF027-8FBD-4F0A-9076-65B36CE3251B}" type="parTrans" cxnId="{26521739-F3D9-4792-A903-1D06BDFF55EC}">
      <dgm:prSet/>
      <dgm:spPr/>
      <dgm:t>
        <a:bodyPr/>
        <a:lstStyle/>
        <a:p>
          <a:endParaRPr lang="ru-RU"/>
        </a:p>
      </dgm:t>
    </dgm:pt>
    <dgm:pt modelId="{A854070E-B5BB-4C2A-B2EB-DBC9AAAB659D}" type="sibTrans" cxnId="{26521739-F3D9-4792-A903-1D06BDFF55EC}">
      <dgm:prSet/>
      <dgm:spPr/>
      <dgm:t>
        <a:bodyPr/>
        <a:lstStyle/>
        <a:p>
          <a:endParaRPr lang="ru-RU"/>
        </a:p>
      </dgm:t>
    </dgm:pt>
    <dgm:pt modelId="{8445DC58-0B98-4791-B417-943CF6D97FF2}" type="pres">
      <dgm:prSet presAssocID="{7844BF47-EE93-4327-8B7C-E680CDF9225D}" presName="Name0" presStyleCnt="0">
        <dgm:presLayoutVars>
          <dgm:dir/>
          <dgm:animLvl val="lvl"/>
          <dgm:resizeHandles val="exact"/>
        </dgm:presLayoutVars>
      </dgm:prSet>
      <dgm:spPr/>
    </dgm:pt>
    <dgm:pt modelId="{A69F82A1-4500-4B5B-AF9A-364E1A030D28}" type="pres">
      <dgm:prSet presAssocID="{2B66349F-F368-4F2E-AEA0-FD31FA835B79}" presName="boxAndChildren" presStyleCnt="0"/>
      <dgm:spPr/>
    </dgm:pt>
    <dgm:pt modelId="{D9E3A455-D2FE-4904-BD94-F827AAF2589D}" type="pres">
      <dgm:prSet presAssocID="{2B66349F-F368-4F2E-AEA0-FD31FA835B79}" presName="parentTextBox" presStyleLbl="node1" presStyleIdx="0" presStyleCnt="5"/>
      <dgm:spPr/>
      <dgm:t>
        <a:bodyPr/>
        <a:lstStyle/>
        <a:p>
          <a:endParaRPr lang="ru-RU"/>
        </a:p>
      </dgm:t>
    </dgm:pt>
    <dgm:pt modelId="{FA63869F-37D4-41A5-91C8-EA7529D8B06E}" type="pres">
      <dgm:prSet presAssocID="{514E7AE4-E9B5-4842-A18E-E965E8CB17C7}" presName="sp" presStyleCnt="0"/>
      <dgm:spPr/>
    </dgm:pt>
    <dgm:pt modelId="{2F86BB2C-1A4A-4A95-A658-9DBD2F780329}" type="pres">
      <dgm:prSet presAssocID="{4BB44023-D5EC-4464-89C0-136598C5EB00}" presName="arrowAndChildren" presStyleCnt="0"/>
      <dgm:spPr/>
    </dgm:pt>
    <dgm:pt modelId="{148401BB-5BEC-4E1F-A78D-5E4D6BC4A13D}" type="pres">
      <dgm:prSet presAssocID="{4BB44023-D5EC-4464-89C0-136598C5EB00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9D8FFD32-FF7F-4FE2-AB0F-40701B4C71F0}" type="pres">
      <dgm:prSet presAssocID="{04499320-9DD8-4400-99F6-79163BA9730B}" presName="sp" presStyleCnt="0"/>
      <dgm:spPr/>
    </dgm:pt>
    <dgm:pt modelId="{03F2B6AB-C9C1-4624-8F4E-74C7B4071C0F}" type="pres">
      <dgm:prSet presAssocID="{122EDBE9-B6C9-4639-ADA6-3EF0D5A65EFD}" presName="arrowAndChildren" presStyleCnt="0"/>
      <dgm:spPr/>
    </dgm:pt>
    <dgm:pt modelId="{FE7FBD04-0EEB-4F70-AD5D-F0C6E42DF5FD}" type="pres">
      <dgm:prSet presAssocID="{122EDBE9-B6C9-4639-ADA6-3EF0D5A65EFD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0561FBAF-3028-48E8-BE7A-B287B44A0DBD}" type="pres">
      <dgm:prSet presAssocID="{07CCB54A-A1AC-430C-A87D-3770343E61F2}" presName="sp" presStyleCnt="0"/>
      <dgm:spPr/>
    </dgm:pt>
    <dgm:pt modelId="{E5C37A24-7BA7-4BE2-89BC-CDFF5F84917D}" type="pres">
      <dgm:prSet presAssocID="{60129B61-0F44-449A-BDC2-BD150E83CF67}" presName="arrowAndChildren" presStyleCnt="0"/>
      <dgm:spPr/>
    </dgm:pt>
    <dgm:pt modelId="{6971E7B4-3B2B-44AF-9FF2-1090268235C8}" type="pres">
      <dgm:prSet presAssocID="{60129B61-0F44-449A-BDC2-BD150E83CF67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2B25401B-91E5-473C-9A16-6B2EB6A688CF}" type="pres">
      <dgm:prSet presAssocID="{3012C76D-AA78-444C-9135-5B199FB56722}" presName="sp" presStyleCnt="0"/>
      <dgm:spPr/>
    </dgm:pt>
    <dgm:pt modelId="{BD906384-7E66-4B90-8B33-4EFA48206363}" type="pres">
      <dgm:prSet presAssocID="{886C5015-470B-4716-AFE3-9DDC6CC052C2}" presName="arrowAndChildren" presStyleCnt="0"/>
      <dgm:spPr/>
    </dgm:pt>
    <dgm:pt modelId="{4AFE1B50-808C-4671-84FC-FFF11DA6DBB5}" type="pres">
      <dgm:prSet presAssocID="{886C5015-470B-4716-AFE3-9DDC6CC052C2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0F93F5F1-45F6-4A99-9069-C45721E8484C}" type="presOf" srcId="{886C5015-470B-4716-AFE3-9DDC6CC052C2}" destId="{4AFE1B50-808C-4671-84FC-FFF11DA6DBB5}" srcOrd="0" destOrd="0" presId="urn:microsoft.com/office/officeart/2005/8/layout/process4"/>
    <dgm:cxn modelId="{2AC20B10-6B53-4AE2-9A90-F2859045CA4E}" srcId="{7844BF47-EE93-4327-8B7C-E680CDF9225D}" destId="{122EDBE9-B6C9-4639-ADA6-3EF0D5A65EFD}" srcOrd="2" destOrd="0" parTransId="{31F641B7-6288-41EB-BAA0-73BCF0D60AB2}" sibTransId="{04499320-9DD8-4400-99F6-79163BA9730B}"/>
    <dgm:cxn modelId="{391555A0-6582-4B22-BE6C-F87D5CC8DE97}" type="presOf" srcId="{7844BF47-EE93-4327-8B7C-E680CDF9225D}" destId="{8445DC58-0B98-4791-B417-943CF6D97FF2}" srcOrd="0" destOrd="0" presId="urn:microsoft.com/office/officeart/2005/8/layout/process4"/>
    <dgm:cxn modelId="{4407CEA6-FF08-4D2A-818E-43C82021621E}" srcId="{7844BF47-EE93-4327-8B7C-E680CDF9225D}" destId="{4BB44023-D5EC-4464-89C0-136598C5EB00}" srcOrd="3" destOrd="0" parTransId="{3B68D60B-30DF-4357-8F45-EA012B57A56B}" sibTransId="{514E7AE4-E9B5-4842-A18E-E965E8CB17C7}"/>
    <dgm:cxn modelId="{DE8125EB-A5DD-43C6-ADB1-333D1FFFD1FE}" type="presOf" srcId="{122EDBE9-B6C9-4639-ADA6-3EF0D5A65EFD}" destId="{FE7FBD04-0EEB-4F70-AD5D-F0C6E42DF5FD}" srcOrd="0" destOrd="0" presId="urn:microsoft.com/office/officeart/2005/8/layout/process4"/>
    <dgm:cxn modelId="{7404AF4E-8F8C-421F-8DDD-549277569F98}" type="presOf" srcId="{4BB44023-D5EC-4464-89C0-136598C5EB00}" destId="{148401BB-5BEC-4E1F-A78D-5E4D6BC4A13D}" srcOrd="0" destOrd="0" presId="urn:microsoft.com/office/officeart/2005/8/layout/process4"/>
    <dgm:cxn modelId="{EF192942-5B40-4ACB-B2B3-5974415E73A1}" type="presOf" srcId="{60129B61-0F44-449A-BDC2-BD150E83CF67}" destId="{6971E7B4-3B2B-44AF-9FF2-1090268235C8}" srcOrd="0" destOrd="0" presId="urn:microsoft.com/office/officeart/2005/8/layout/process4"/>
    <dgm:cxn modelId="{248529A9-5EA9-472E-8108-8945EEEAB47D}" srcId="{7844BF47-EE93-4327-8B7C-E680CDF9225D}" destId="{60129B61-0F44-449A-BDC2-BD150E83CF67}" srcOrd="1" destOrd="0" parTransId="{C4FD37EB-E8E2-4FCC-91E5-AA04DC181229}" sibTransId="{07CCB54A-A1AC-430C-A87D-3770343E61F2}"/>
    <dgm:cxn modelId="{A5145213-991F-4B34-B52D-B5A68CAF553D}" srcId="{7844BF47-EE93-4327-8B7C-E680CDF9225D}" destId="{886C5015-470B-4716-AFE3-9DDC6CC052C2}" srcOrd="0" destOrd="0" parTransId="{E5EBCE3E-241F-4A45-A61B-FBCEBB87D810}" sibTransId="{3012C76D-AA78-444C-9135-5B199FB56722}"/>
    <dgm:cxn modelId="{DB9F9243-669B-43AA-9D57-93FED3462F61}" type="presOf" srcId="{2B66349F-F368-4F2E-AEA0-FD31FA835B79}" destId="{D9E3A455-D2FE-4904-BD94-F827AAF2589D}" srcOrd="0" destOrd="0" presId="urn:microsoft.com/office/officeart/2005/8/layout/process4"/>
    <dgm:cxn modelId="{26521739-F3D9-4792-A903-1D06BDFF55EC}" srcId="{7844BF47-EE93-4327-8B7C-E680CDF9225D}" destId="{2B66349F-F368-4F2E-AEA0-FD31FA835B79}" srcOrd="4" destOrd="0" parTransId="{5C0CF027-8FBD-4F0A-9076-65B36CE3251B}" sibTransId="{A854070E-B5BB-4C2A-B2EB-DBC9AAAB659D}"/>
    <dgm:cxn modelId="{761104E9-F808-4EC8-B13D-FE9746B1CDED}" type="presParOf" srcId="{8445DC58-0B98-4791-B417-943CF6D97FF2}" destId="{A69F82A1-4500-4B5B-AF9A-364E1A030D28}" srcOrd="0" destOrd="0" presId="urn:microsoft.com/office/officeart/2005/8/layout/process4"/>
    <dgm:cxn modelId="{0B4473C2-F463-403F-B759-A7098DE7C6DF}" type="presParOf" srcId="{A69F82A1-4500-4B5B-AF9A-364E1A030D28}" destId="{D9E3A455-D2FE-4904-BD94-F827AAF2589D}" srcOrd="0" destOrd="0" presId="urn:microsoft.com/office/officeart/2005/8/layout/process4"/>
    <dgm:cxn modelId="{438F84C2-D490-44CD-A5EA-3A31DFA53295}" type="presParOf" srcId="{8445DC58-0B98-4791-B417-943CF6D97FF2}" destId="{FA63869F-37D4-41A5-91C8-EA7529D8B06E}" srcOrd="1" destOrd="0" presId="urn:microsoft.com/office/officeart/2005/8/layout/process4"/>
    <dgm:cxn modelId="{F7626D9C-2F93-4958-8AB0-D3DEF0AABC51}" type="presParOf" srcId="{8445DC58-0B98-4791-B417-943CF6D97FF2}" destId="{2F86BB2C-1A4A-4A95-A658-9DBD2F780329}" srcOrd="2" destOrd="0" presId="urn:microsoft.com/office/officeart/2005/8/layout/process4"/>
    <dgm:cxn modelId="{CA750773-6DFA-4C84-9534-0EDA6045A73D}" type="presParOf" srcId="{2F86BB2C-1A4A-4A95-A658-9DBD2F780329}" destId="{148401BB-5BEC-4E1F-A78D-5E4D6BC4A13D}" srcOrd="0" destOrd="0" presId="urn:microsoft.com/office/officeart/2005/8/layout/process4"/>
    <dgm:cxn modelId="{0B2AF6ED-EFDE-4C14-9E89-7F44D60E61A5}" type="presParOf" srcId="{8445DC58-0B98-4791-B417-943CF6D97FF2}" destId="{9D8FFD32-FF7F-4FE2-AB0F-40701B4C71F0}" srcOrd="3" destOrd="0" presId="urn:microsoft.com/office/officeart/2005/8/layout/process4"/>
    <dgm:cxn modelId="{3770ABE6-4AF0-4078-81AE-AFB55D806DD2}" type="presParOf" srcId="{8445DC58-0B98-4791-B417-943CF6D97FF2}" destId="{03F2B6AB-C9C1-4624-8F4E-74C7B4071C0F}" srcOrd="4" destOrd="0" presId="urn:microsoft.com/office/officeart/2005/8/layout/process4"/>
    <dgm:cxn modelId="{23748D64-6BD9-4DF5-9B74-74B1F1E6A344}" type="presParOf" srcId="{03F2B6AB-C9C1-4624-8F4E-74C7B4071C0F}" destId="{FE7FBD04-0EEB-4F70-AD5D-F0C6E42DF5FD}" srcOrd="0" destOrd="0" presId="urn:microsoft.com/office/officeart/2005/8/layout/process4"/>
    <dgm:cxn modelId="{D036B3C0-6FCE-4F46-B427-5576ADEE535D}" type="presParOf" srcId="{8445DC58-0B98-4791-B417-943CF6D97FF2}" destId="{0561FBAF-3028-48E8-BE7A-B287B44A0DBD}" srcOrd="5" destOrd="0" presId="urn:microsoft.com/office/officeart/2005/8/layout/process4"/>
    <dgm:cxn modelId="{90034658-011E-4149-B6B2-2C690ED2026C}" type="presParOf" srcId="{8445DC58-0B98-4791-B417-943CF6D97FF2}" destId="{E5C37A24-7BA7-4BE2-89BC-CDFF5F84917D}" srcOrd="6" destOrd="0" presId="urn:microsoft.com/office/officeart/2005/8/layout/process4"/>
    <dgm:cxn modelId="{07BA44FC-BA6F-47AD-8034-C377B5B8AF54}" type="presParOf" srcId="{E5C37A24-7BA7-4BE2-89BC-CDFF5F84917D}" destId="{6971E7B4-3B2B-44AF-9FF2-1090268235C8}" srcOrd="0" destOrd="0" presId="urn:microsoft.com/office/officeart/2005/8/layout/process4"/>
    <dgm:cxn modelId="{E42F074A-09E9-4449-B2F0-3DC7AAE69546}" type="presParOf" srcId="{8445DC58-0B98-4791-B417-943CF6D97FF2}" destId="{2B25401B-91E5-473C-9A16-6B2EB6A688CF}" srcOrd="7" destOrd="0" presId="urn:microsoft.com/office/officeart/2005/8/layout/process4"/>
    <dgm:cxn modelId="{D0B6B0E6-64A3-4297-9B9D-364EA2A105A8}" type="presParOf" srcId="{8445DC58-0B98-4791-B417-943CF6D97FF2}" destId="{BD906384-7E66-4B90-8B33-4EFA48206363}" srcOrd="8" destOrd="0" presId="urn:microsoft.com/office/officeart/2005/8/layout/process4"/>
    <dgm:cxn modelId="{CB396B16-122E-41D3-9345-01530F1D43BA}" type="presParOf" srcId="{BD906384-7E66-4B90-8B33-4EFA48206363}" destId="{4AFE1B50-808C-4671-84FC-FFF11DA6DBB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2D9461-6D96-4758-BC0B-E11644C04D5C}" type="doc">
      <dgm:prSet loTypeId="urn:microsoft.com/office/officeart/2005/8/layout/radial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453725F-6EBD-4250-BE94-F453FDD2F4A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Причини опору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нноваціям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81F114-B304-4F1D-B1D8-446CF70D0B24}" type="parTrans" cxnId="{CCB92F00-DCF4-4692-BAD0-CC5065593003}">
      <dgm:prSet/>
      <dgm:spPr/>
      <dgm:t>
        <a:bodyPr/>
        <a:lstStyle/>
        <a:p>
          <a:endParaRPr lang="ru-RU"/>
        </a:p>
      </dgm:t>
    </dgm:pt>
    <dgm:pt modelId="{3C6402DF-C954-4073-9A29-662904D12E77}" type="sibTrans" cxnId="{CCB92F00-DCF4-4692-BAD0-CC5065593003}">
      <dgm:prSet/>
      <dgm:spPr/>
      <dgm:t>
        <a:bodyPr/>
        <a:lstStyle/>
        <a:p>
          <a:endParaRPr lang="ru-RU"/>
        </a:p>
      </dgm:t>
    </dgm:pt>
    <dgm:pt modelId="{48C992D0-2E5C-4BCF-A6F2-14F3DF7DCD6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 невизначеності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104F9-8FC8-4D90-93C7-780CFEDFB528}" type="parTrans" cxnId="{5CF75479-ACFC-4562-836B-984646223F65}">
      <dgm:prSet/>
      <dgm:spPr/>
      <dgm:t>
        <a:bodyPr/>
        <a:lstStyle/>
        <a:p>
          <a:endParaRPr lang="ru-RU"/>
        </a:p>
      </dgm:t>
    </dgm:pt>
    <dgm:pt modelId="{5F774C49-879C-404A-B456-42C85178BCC6}" type="sibTrans" cxnId="{5CF75479-ACFC-4562-836B-984646223F65}">
      <dgm:prSet/>
      <dgm:spPr/>
      <dgm:t>
        <a:bodyPr/>
        <a:lstStyle/>
        <a:p>
          <a:endParaRPr lang="ru-RU"/>
        </a:p>
      </dgm:t>
    </dgm:pt>
    <dgm:pt modelId="{491F3C7B-1579-49E1-B4C7-DC6D5E39122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 втрати влади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(загроза конкуренції)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D51AD1-69FA-4A59-B582-17EACCE2892F}" type="parTrans" cxnId="{7922FC8F-3509-4E14-BC11-B875F03FC72A}">
      <dgm:prSet/>
      <dgm:spPr/>
      <dgm:t>
        <a:bodyPr/>
        <a:lstStyle/>
        <a:p>
          <a:endParaRPr lang="ru-RU"/>
        </a:p>
      </dgm:t>
    </dgm:pt>
    <dgm:pt modelId="{2F03C595-4105-44EF-812E-0266DC2AE0B3}" type="sibTrans" cxnId="{7922FC8F-3509-4E14-BC11-B875F03FC72A}">
      <dgm:prSet/>
      <dgm:spPr/>
      <dgm:t>
        <a:bodyPr/>
        <a:lstStyle/>
        <a:p>
          <a:endParaRPr lang="ru-RU"/>
        </a:p>
      </dgm:t>
    </dgm:pt>
    <dgm:pt modelId="{6FE567B3-903A-484B-AE5B-F9B0C663677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звичка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(консерватизм)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E5E62A-C4DF-4178-92F9-6879B782927F}" type="parTrans" cxnId="{2FF9FB3E-0A15-4002-92B7-A5EDED52DF2C}">
      <dgm:prSet/>
      <dgm:spPr/>
      <dgm:t>
        <a:bodyPr/>
        <a:lstStyle/>
        <a:p>
          <a:endParaRPr lang="ru-RU"/>
        </a:p>
      </dgm:t>
    </dgm:pt>
    <dgm:pt modelId="{825A9419-C9DE-41B5-A82D-AB955DB8FFEB}" type="sibTrans" cxnId="{2FF9FB3E-0A15-4002-92B7-A5EDED52DF2C}">
      <dgm:prSet/>
      <dgm:spPr/>
      <dgm:t>
        <a:bodyPr/>
        <a:lstStyle/>
        <a:p>
          <a:endParaRPr lang="ru-RU"/>
        </a:p>
      </dgm:t>
    </dgm:pt>
    <dgm:pt modelId="{507840DE-75F2-47D9-9D87-E7E37EB935D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брак достовірної інформації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(чутки)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BF7B4A-CDD1-41E9-A23B-1E235DB55548}" type="parTrans" cxnId="{82056500-AD06-43F0-A403-A7FB889AF202}">
      <dgm:prSet/>
      <dgm:spPr/>
      <dgm:t>
        <a:bodyPr/>
        <a:lstStyle/>
        <a:p>
          <a:endParaRPr lang="ru-RU"/>
        </a:p>
      </dgm:t>
    </dgm:pt>
    <dgm:pt modelId="{23E0CD4B-9CDE-4635-B612-D840FD17EBDD}" type="sibTrans" cxnId="{82056500-AD06-43F0-A403-A7FB889AF202}">
      <dgm:prSet/>
      <dgm:spPr/>
      <dgm:t>
        <a:bodyPr/>
        <a:lstStyle/>
        <a:p>
          <a:endParaRPr lang="ru-RU"/>
        </a:p>
      </dgm:t>
    </dgm:pt>
    <dgm:pt modelId="{0B359EE2-6093-41C9-B985-0CFB69C04B8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несприятливий час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528556-0913-4827-BBF2-0F97E9AFA2B7}" type="parTrans" cxnId="{DF5AF05F-C5C4-446B-BDA7-EAFAAA3698AD}">
      <dgm:prSet/>
      <dgm:spPr/>
      <dgm:t>
        <a:bodyPr/>
        <a:lstStyle/>
        <a:p>
          <a:endParaRPr lang="ru-RU"/>
        </a:p>
      </dgm:t>
    </dgm:pt>
    <dgm:pt modelId="{0BA0C7B0-83DF-46FB-A996-B38CF82464BB}" type="sibTrans" cxnId="{DF5AF05F-C5C4-446B-BDA7-EAFAAA3698AD}">
      <dgm:prSet/>
      <dgm:spPr/>
      <dgm:t>
        <a:bodyPr/>
        <a:lstStyle/>
        <a:p>
          <a:endParaRPr lang="ru-RU"/>
        </a:p>
      </dgm:t>
    </dgm:pt>
    <dgm:pt modelId="{97A41791-AAEC-4480-95D8-568C1DB98FA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побоювання втратити </a:t>
          </a:r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почуття безпеки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CA7664-2378-46E3-8C57-BC8AF1C1373E}" type="parTrans" cxnId="{9ABD3158-2768-4097-BD09-F513AA650D1D}">
      <dgm:prSet/>
      <dgm:spPr/>
      <dgm:t>
        <a:bodyPr/>
        <a:lstStyle/>
        <a:p>
          <a:endParaRPr lang="ru-RU"/>
        </a:p>
      </dgm:t>
    </dgm:pt>
    <dgm:pt modelId="{067C965F-0EAC-49A2-99AA-11107D4FFA1C}" type="sibTrans" cxnId="{9ABD3158-2768-4097-BD09-F513AA650D1D}">
      <dgm:prSet/>
      <dgm:spPr/>
      <dgm:t>
        <a:bodyPr/>
        <a:lstStyle/>
        <a:p>
          <a:endParaRPr lang="ru-RU"/>
        </a:p>
      </dgm:t>
    </dgm:pt>
    <dgm:pt modelId="{78FD4960-03BF-4490-B0BA-2A83788F224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відсутність причин для змін (справжня або уявна)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091745-D359-400F-8720-2203A35FC675}" type="parTrans" cxnId="{61E8A277-5FAD-4D0B-9CD9-F458E0F9CB11}">
      <dgm:prSet/>
      <dgm:spPr/>
      <dgm:t>
        <a:bodyPr/>
        <a:lstStyle/>
        <a:p>
          <a:endParaRPr lang="ru-RU"/>
        </a:p>
      </dgm:t>
    </dgm:pt>
    <dgm:pt modelId="{C48DD7FC-BA15-4EC8-87F1-B92E6A8BDEF9}" type="sibTrans" cxnId="{61E8A277-5FAD-4D0B-9CD9-F458E0F9CB11}">
      <dgm:prSet/>
      <dgm:spPr/>
      <dgm:t>
        <a:bodyPr/>
        <a:lstStyle/>
        <a:p>
          <a:endParaRPr lang="ru-RU"/>
        </a:p>
      </dgm:t>
    </dgm:pt>
    <dgm:pt modelId="{E008288F-52BC-457E-9777-12D1E06543B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брак ресурсів</a:t>
          </a:r>
          <a:endParaRPr lang="ru-RU" alt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6FC0B0-B016-4E5D-BC89-BB7A3D788A36}" type="parTrans" cxnId="{BBBEC224-4DB4-46B8-96F2-A895D8DB5F86}">
      <dgm:prSet/>
      <dgm:spPr/>
      <dgm:t>
        <a:bodyPr/>
        <a:lstStyle/>
        <a:p>
          <a:endParaRPr lang="ru-RU"/>
        </a:p>
      </dgm:t>
    </dgm:pt>
    <dgm:pt modelId="{AFBC6336-B0E9-40F5-8495-F9E08C0D2008}" type="sibTrans" cxnId="{BBBEC224-4DB4-46B8-96F2-A895D8DB5F86}">
      <dgm:prSet/>
      <dgm:spPr/>
      <dgm:t>
        <a:bodyPr/>
        <a:lstStyle/>
        <a:p>
          <a:endParaRPr lang="ru-RU"/>
        </a:p>
      </dgm:t>
    </dgm:pt>
    <dgm:pt modelId="{1CFF57BB-C935-41BB-B29B-395EDEEE0C5E}" type="pres">
      <dgm:prSet presAssocID="{752D9461-6D96-4758-BC0B-E11644C04D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EB860A-2450-4593-8FB9-71E9339F3BA3}" type="pres">
      <dgm:prSet presAssocID="{1453725F-6EBD-4250-BE94-F453FDD2F4A1}" presName="centerShape" presStyleLbl="node0" presStyleIdx="0" presStyleCnt="1" custScaleX="149726"/>
      <dgm:spPr/>
      <dgm:t>
        <a:bodyPr/>
        <a:lstStyle/>
        <a:p>
          <a:endParaRPr lang="ru-RU"/>
        </a:p>
      </dgm:t>
    </dgm:pt>
    <dgm:pt modelId="{B8FB254A-69C1-4C3A-B9B5-69823D9C5B38}" type="pres">
      <dgm:prSet presAssocID="{F5D104F9-8FC8-4D90-93C7-780CFEDFB528}" presName="Name9" presStyleLbl="parChTrans1D2" presStyleIdx="0" presStyleCnt="8"/>
      <dgm:spPr/>
      <dgm:t>
        <a:bodyPr/>
        <a:lstStyle/>
        <a:p>
          <a:endParaRPr lang="ru-RU"/>
        </a:p>
      </dgm:t>
    </dgm:pt>
    <dgm:pt modelId="{F5DA1A7F-51E2-4931-BC88-E0C5851C9026}" type="pres">
      <dgm:prSet presAssocID="{F5D104F9-8FC8-4D90-93C7-780CFEDFB528}" presName="connTx" presStyleLbl="parChTrans1D2" presStyleIdx="0" presStyleCnt="8"/>
      <dgm:spPr/>
      <dgm:t>
        <a:bodyPr/>
        <a:lstStyle/>
        <a:p>
          <a:endParaRPr lang="ru-RU"/>
        </a:p>
      </dgm:t>
    </dgm:pt>
    <dgm:pt modelId="{2B0FF8A6-7891-465F-9E4E-FDEF0448AA6C}" type="pres">
      <dgm:prSet presAssocID="{48C992D0-2E5C-4BCF-A6F2-14F3DF7DCD65}" presName="node" presStyleLbl="node1" presStyleIdx="0" presStyleCnt="8" custScaleX="168400" custRadScaleRad="101125" custRadScaleInc="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C78A0-2673-48E9-9270-BA9088DC1CB3}" type="pres">
      <dgm:prSet presAssocID="{5AD51AD1-69FA-4A59-B582-17EACCE2892F}" presName="Name9" presStyleLbl="parChTrans1D2" presStyleIdx="1" presStyleCnt="8"/>
      <dgm:spPr/>
      <dgm:t>
        <a:bodyPr/>
        <a:lstStyle/>
        <a:p>
          <a:endParaRPr lang="ru-RU"/>
        </a:p>
      </dgm:t>
    </dgm:pt>
    <dgm:pt modelId="{F7B3B0FD-6D04-43B3-80AB-801402D24B08}" type="pres">
      <dgm:prSet presAssocID="{5AD51AD1-69FA-4A59-B582-17EACCE2892F}" presName="connTx" presStyleLbl="parChTrans1D2" presStyleIdx="1" presStyleCnt="8"/>
      <dgm:spPr/>
      <dgm:t>
        <a:bodyPr/>
        <a:lstStyle/>
        <a:p>
          <a:endParaRPr lang="ru-RU"/>
        </a:p>
      </dgm:t>
    </dgm:pt>
    <dgm:pt modelId="{D3A70E62-2FF4-400A-ABD1-2EE9132AB448}" type="pres">
      <dgm:prSet presAssocID="{491F3C7B-1579-49E1-B4C7-DC6D5E391221}" presName="node" presStyleLbl="node1" presStyleIdx="1" presStyleCnt="8" custScaleX="168400" custRadScaleRad="102947" custRadScaleInc="-7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1C9B9-EA00-48C9-8D88-6F03C1DD78AA}" type="pres">
      <dgm:prSet presAssocID="{D0E5E62A-C4DF-4178-92F9-6879B782927F}" presName="Name9" presStyleLbl="parChTrans1D2" presStyleIdx="2" presStyleCnt="8"/>
      <dgm:spPr/>
      <dgm:t>
        <a:bodyPr/>
        <a:lstStyle/>
        <a:p>
          <a:endParaRPr lang="ru-RU"/>
        </a:p>
      </dgm:t>
    </dgm:pt>
    <dgm:pt modelId="{2263804E-5E72-422D-9450-F406655D8F2D}" type="pres">
      <dgm:prSet presAssocID="{D0E5E62A-C4DF-4178-92F9-6879B782927F}" presName="connTx" presStyleLbl="parChTrans1D2" presStyleIdx="2" presStyleCnt="8"/>
      <dgm:spPr/>
      <dgm:t>
        <a:bodyPr/>
        <a:lstStyle/>
        <a:p>
          <a:endParaRPr lang="ru-RU"/>
        </a:p>
      </dgm:t>
    </dgm:pt>
    <dgm:pt modelId="{6103084D-1715-49E2-BC56-F59767119A0B}" type="pres">
      <dgm:prSet presAssocID="{6FE567B3-903A-484B-AE5B-F9B0C6636779}" presName="node" presStyleLbl="node1" presStyleIdx="2" presStyleCnt="8" custScaleX="168400" custRadScaleRad="100136" custRadScaleInc="-10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8694E-6E95-4808-8BFD-E49A827882A9}" type="pres">
      <dgm:prSet presAssocID="{F6BF7B4A-CDD1-41E9-A23B-1E235DB55548}" presName="Name9" presStyleLbl="parChTrans1D2" presStyleIdx="3" presStyleCnt="8"/>
      <dgm:spPr/>
      <dgm:t>
        <a:bodyPr/>
        <a:lstStyle/>
        <a:p>
          <a:endParaRPr lang="ru-RU"/>
        </a:p>
      </dgm:t>
    </dgm:pt>
    <dgm:pt modelId="{68FC7280-0FF9-4242-9BAE-6A7776F052BC}" type="pres">
      <dgm:prSet presAssocID="{F6BF7B4A-CDD1-41E9-A23B-1E235DB55548}" presName="connTx" presStyleLbl="parChTrans1D2" presStyleIdx="3" presStyleCnt="8"/>
      <dgm:spPr/>
      <dgm:t>
        <a:bodyPr/>
        <a:lstStyle/>
        <a:p>
          <a:endParaRPr lang="ru-RU"/>
        </a:p>
      </dgm:t>
    </dgm:pt>
    <dgm:pt modelId="{F36057B8-0BB5-4626-B71B-50F5EEF5D554}" type="pres">
      <dgm:prSet presAssocID="{507840DE-75F2-47D9-9D87-E7E37EB935D1}" presName="node" presStyleLbl="node1" presStyleIdx="3" presStyleCnt="8" custScaleX="168400" custRadScaleRad="97212" custRadScaleInc="-76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57C10-EDA2-4CEA-B7E7-74ECC96CF126}" type="pres">
      <dgm:prSet presAssocID="{C4528556-0913-4827-BBF2-0F97E9AFA2B7}" presName="Name9" presStyleLbl="parChTrans1D2" presStyleIdx="4" presStyleCnt="8"/>
      <dgm:spPr/>
      <dgm:t>
        <a:bodyPr/>
        <a:lstStyle/>
        <a:p>
          <a:endParaRPr lang="ru-RU"/>
        </a:p>
      </dgm:t>
    </dgm:pt>
    <dgm:pt modelId="{DD7D127A-E1A7-47BB-8D63-8C471EFD25EE}" type="pres">
      <dgm:prSet presAssocID="{C4528556-0913-4827-BBF2-0F97E9AFA2B7}" presName="connTx" presStyleLbl="parChTrans1D2" presStyleIdx="4" presStyleCnt="8"/>
      <dgm:spPr/>
      <dgm:t>
        <a:bodyPr/>
        <a:lstStyle/>
        <a:p>
          <a:endParaRPr lang="ru-RU"/>
        </a:p>
      </dgm:t>
    </dgm:pt>
    <dgm:pt modelId="{679C724C-3889-4C45-9085-AB91035F9A52}" type="pres">
      <dgm:prSet presAssocID="{0B359EE2-6093-41C9-B985-0CFB69C04B8B}" presName="node" presStyleLbl="node1" presStyleIdx="4" presStyleCnt="8" custScaleX="168400" custRadScaleRad="95942" custRadScaleInc="-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8CC1C-9680-423E-BF66-7BA7ABCD8411}" type="pres">
      <dgm:prSet presAssocID="{03CA7664-2378-46E3-8C57-BC8AF1C1373E}" presName="Name9" presStyleLbl="parChTrans1D2" presStyleIdx="5" presStyleCnt="8"/>
      <dgm:spPr/>
      <dgm:t>
        <a:bodyPr/>
        <a:lstStyle/>
        <a:p>
          <a:endParaRPr lang="ru-RU"/>
        </a:p>
      </dgm:t>
    </dgm:pt>
    <dgm:pt modelId="{B44E0238-A0AD-431F-90C0-7063789D2D95}" type="pres">
      <dgm:prSet presAssocID="{03CA7664-2378-46E3-8C57-BC8AF1C1373E}" presName="connTx" presStyleLbl="parChTrans1D2" presStyleIdx="5" presStyleCnt="8"/>
      <dgm:spPr/>
      <dgm:t>
        <a:bodyPr/>
        <a:lstStyle/>
        <a:p>
          <a:endParaRPr lang="ru-RU"/>
        </a:p>
      </dgm:t>
    </dgm:pt>
    <dgm:pt modelId="{FD00090B-4DD7-4794-98E2-19E906D4F35E}" type="pres">
      <dgm:prSet presAssocID="{97A41791-AAEC-4480-95D8-568C1DB98FAA}" presName="node" presStyleLbl="node1" presStyleIdx="5" presStyleCnt="8" custScaleX="168400" custRadScaleRad="97134" custRadScaleInc="7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51779-0D96-4969-9D09-6A171BBD95C4}" type="pres">
      <dgm:prSet presAssocID="{B3091745-D359-400F-8720-2203A35FC675}" presName="Name9" presStyleLbl="parChTrans1D2" presStyleIdx="6" presStyleCnt="8"/>
      <dgm:spPr/>
      <dgm:t>
        <a:bodyPr/>
        <a:lstStyle/>
        <a:p>
          <a:endParaRPr lang="ru-RU"/>
        </a:p>
      </dgm:t>
    </dgm:pt>
    <dgm:pt modelId="{109138B3-E6F0-4E82-ABDA-CC1230160E7E}" type="pres">
      <dgm:prSet presAssocID="{B3091745-D359-400F-8720-2203A35FC675}" presName="connTx" presStyleLbl="parChTrans1D2" presStyleIdx="6" presStyleCnt="8"/>
      <dgm:spPr/>
      <dgm:t>
        <a:bodyPr/>
        <a:lstStyle/>
        <a:p>
          <a:endParaRPr lang="ru-RU"/>
        </a:p>
      </dgm:t>
    </dgm:pt>
    <dgm:pt modelId="{C742D7BE-6FD1-4C27-A444-EB2F4F8DDDA7}" type="pres">
      <dgm:prSet presAssocID="{78FD4960-03BF-4490-B0BA-2A83788F224A}" presName="node" presStyleLbl="node1" presStyleIdx="6" presStyleCnt="8" custScaleX="168400" custRadScaleRad="99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DAB0D-B6E0-4CDA-855D-433B0A74A800}" type="pres">
      <dgm:prSet presAssocID="{9C6FC0B0-B016-4E5D-BC89-BB7A3D788A36}" presName="Name9" presStyleLbl="parChTrans1D2" presStyleIdx="7" presStyleCnt="8"/>
      <dgm:spPr/>
      <dgm:t>
        <a:bodyPr/>
        <a:lstStyle/>
        <a:p>
          <a:endParaRPr lang="ru-RU"/>
        </a:p>
      </dgm:t>
    </dgm:pt>
    <dgm:pt modelId="{6160978E-9715-4373-AAB2-55B83A02F06D}" type="pres">
      <dgm:prSet presAssocID="{9C6FC0B0-B016-4E5D-BC89-BB7A3D788A36}" presName="connTx" presStyleLbl="parChTrans1D2" presStyleIdx="7" presStyleCnt="8"/>
      <dgm:spPr/>
      <dgm:t>
        <a:bodyPr/>
        <a:lstStyle/>
        <a:p>
          <a:endParaRPr lang="ru-RU"/>
        </a:p>
      </dgm:t>
    </dgm:pt>
    <dgm:pt modelId="{0D3F33BF-3EF1-49EF-9801-AD221BE7E373}" type="pres">
      <dgm:prSet presAssocID="{E008288F-52BC-457E-9777-12D1E06543BC}" presName="node" presStyleLbl="node1" presStyleIdx="7" presStyleCnt="8" custScaleX="168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A17F2D-59BF-4BEE-9FDF-F27779077135}" type="presOf" srcId="{F6BF7B4A-CDD1-41E9-A23B-1E235DB55548}" destId="{68FC7280-0FF9-4242-9BAE-6A7776F052BC}" srcOrd="1" destOrd="0" presId="urn:microsoft.com/office/officeart/2005/8/layout/radial1"/>
    <dgm:cxn modelId="{8EF1D851-FAB3-49B9-BE92-6B8BC4287C78}" type="presOf" srcId="{D0E5E62A-C4DF-4178-92F9-6879B782927F}" destId="{99F1C9B9-EA00-48C9-8D88-6F03C1DD78AA}" srcOrd="0" destOrd="0" presId="urn:microsoft.com/office/officeart/2005/8/layout/radial1"/>
    <dgm:cxn modelId="{82056500-AD06-43F0-A403-A7FB889AF202}" srcId="{1453725F-6EBD-4250-BE94-F453FDD2F4A1}" destId="{507840DE-75F2-47D9-9D87-E7E37EB935D1}" srcOrd="3" destOrd="0" parTransId="{F6BF7B4A-CDD1-41E9-A23B-1E235DB55548}" sibTransId="{23E0CD4B-9CDE-4635-B612-D840FD17EBDD}"/>
    <dgm:cxn modelId="{5CF75479-ACFC-4562-836B-984646223F65}" srcId="{1453725F-6EBD-4250-BE94-F453FDD2F4A1}" destId="{48C992D0-2E5C-4BCF-A6F2-14F3DF7DCD65}" srcOrd="0" destOrd="0" parTransId="{F5D104F9-8FC8-4D90-93C7-780CFEDFB528}" sibTransId="{5F774C49-879C-404A-B456-42C85178BCC6}"/>
    <dgm:cxn modelId="{87A41C49-61A8-45A4-9128-5B659F167E34}" type="presOf" srcId="{F5D104F9-8FC8-4D90-93C7-780CFEDFB528}" destId="{F5DA1A7F-51E2-4931-BC88-E0C5851C9026}" srcOrd="1" destOrd="0" presId="urn:microsoft.com/office/officeart/2005/8/layout/radial1"/>
    <dgm:cxn modelId="{55528129-17E8-4275-B481-8E5D31BE3735}" type="presOf" srcId="{0B359EE2-6093-41C9-B985-0CFB69C04B8B}" destId="{679C724C-3889-4C45-9085-AB91035F9A52}" srcOrd="0" destOrd="0" presId="urn:microsoft.com/office/officeart/2005/8/layout/radial1"/>
    <dgm:cxn modelId="{BBBEC224-4DB4-46B8-96F2-A895D8DB5F86}" srcId="{1453725F-6EBD-4250-BE94-F453FDD2F4A1}" destId="{E008288F-52BC-457E-9777-12D1E06543BC}" srcOrd="7" destOrd="0" parTransId="{9C6FC0B0-B016-4E5D-BC89-BB7A3D788A36}" sibTransId="{AFBC6336-B0E9-40F5-8495-F9E08C0D2008}"/>
    <dgm:cxn modelId="{FB19C77E-99A3-471B-8584-7AE70D43CC8A}" type="presOf" srcId="{03CA7664-2378-46E3-8C57-BC8AF1C1373E}" destId="{B44E0238-A0AD-431F-90C0-7063789D2D95}" srcOrd="1" destOrd="0" presId="urn:microsoft.com/office/officeart/2005/8/layout/radial1"/>
    <dgm:cxn modelId="{F4DF59F1-3AC2-48FD-82F8-2A871B637247}" type="presOf" srcId="{5AD51AD1-69FA-4A59-B582-17EACCE2892F}" destId="{F7B3B0FD-6D04-43B3-80AB-801402D24B08}" srcOrd="1" destOrd="0" presId="urn:microsoft.com/office/officeart/2005/8/layout/radial1"/>
    <dgm:cxn modelId="{9ABD3158-2768-4097-BD09-F513AA650D1D}" srcId="{1453725F-6EBD-4250-BE94-F453FDD2F4A1}" destId="{97A41791-AAEC-4480-95D8-568C1DB98FAA}" srcOrd="5" destOrd="0" parTransId="{03CA7664-2378-46E3-8C57-BC8AF1C1373E}" sibTransId="{067C965F-0EAC-49A2-99AA-11107D4FFA1C}"/>
    <dgm:cxn modelId="{49DFBA75-85CC-4C92-B6A2-0219E530C00C}" type="presOf" srcId="{D0E5E62A-C4DF-4178-92F9-6879B782927F}" destId="{2263804E-5E72-422D-9450-F406655D8F2D}" srcOrd="1" destOrd="0" presId="urn:microsoft.com/office/officeart/2005/8/layout/radial1"/>
    <dgm:cxn modelId="{611E7516-40D6-4992-9EB5-25F86FE1E1BE}" type="presOf" srcId="{507840DE-75F2-47D9-9D87-E7E37EB935D1}" destId="{F36057B8-0BB5-4626-B71B-50F5EEF5D554}" srcOrd="0" destOrd="0" presId="urn:microsoft.com/office/officeart/2005/8/layout/radial1"/>
    <dgm:cxn modelId="{56ACE6B4-B5E3-4A01-BF96-C3920B825C1B}" type="presOf" srcId="{1453725F-6EBD-4250-BE94-F453FDD2F4A1}" destId="{AAEB860A-2450-4593-8FB9-71E9339F3BA3}" srcOrd="0" destOrd="0" presId="urn:microsoft.com/office/officeart/2005/8/layout/radial1"/>
    <dgm:cxn modelId="{7922FC8F-3509-4E14-BC11-B875F03FC72A}" srcId="{1453725F-6EBD-4250-BE94-F453FDD2F4A1}" destId="{491F3C7B-1579-49E1-B4C7-DC6D5E391221}" srcOrd="1" destOrd="0" parTransId="{5AD51AD1-69FA-4A59-B582-17EACCE2892F}" sibTransId="{2F03C595-4105-44EF-812E-0266DC2AE0B3}"/>
    <dgm:cxn modelId="{E6D54E53-7A53-459C-8F4D-EB4D1F99BC3C}" type="presOf" srcId="{B3091745-D359-400F-8720-2203A35FC675}" destId="{15651779-0D96-4969-9D09-6A171BBD95C4}" srcOrd="0" destOrd="0" presId="urn:microsoft.com/office/officeart/2005/8/layout/radial1"/>
    <dgm:cxn modelId="{61E8A277-5FAD-4D0B-9CD9-F458E0F9CB11}" srcId="{1453725F-6EBD-4250-BE94-F453FDD2F4A1}" destId="{78FD4960-03BF-4490-B0BA-2A83788F224A}" srcOrd="6" destOrd="0" parTransId="{B3091745-D359-400F-8720-2203A35FC675}" sibTransId="{C48DD7FC-BA15-4EC8-87F1-B92E6A8BDEF9}"/>
    <dgm:cxn modelId="{CCB92F00-DCF4-4692-BAD0-CC5065593003}" srcId="{752D9461-6D96-4758-BC0B-E11644C04D5C}" destId="{1453725F-6EBD-4250-BE94-F453FDD2F4A1}" srcOrd="0" destOrd="0" parTransId="{7981F114-B304-4F1D-B1D8-446CF70D0B24}" sibTransId="{3C6402DF-C954-4073-9A29-662904D12E77}"/>
    <dgm:cxn modelId="{0DF2E0F8-F01F-4D95-8E6D-F81DCC616F8C}" type="presOf" srcId="{C4528556-0913-4827-BBF2-0F97E9AFA2B7}" destId="{DD7D127A-E1A7-47BB-8D63-8C471EFD25EE}" srcOrd="1" destOrd="0" presId="urn:microsoft.com/office/officeart/2005/8/layout/radial1"/>
    <dgm:cxn modelId="{E9178402-C23E-4128-A9DF-EEF34AABC343}" type="presOf" srcId="{E008288F-52BC-457E-9777-12D1E06543BC}" destId="{0D3F33BF-3EF1-49EF-9801-AD221BE7E373}" srcOrd="0" destOrd="0" presId="urn:microsoft.com/office/officeart/2005/8/layout/radial1"/>
    <dgm:cxn modelId="{2C09623B-CAD2-42A4-84F6-FE0B609ACA83}" type="presOf" srcId="{F5D104F9-8FC8-4D90-93C7-780CFEDFB528}" destId="{B8FB254A-69C1-4C3A-B9B5-69823D9C5B38}" srcOrd="0" destOrd="0" presId="urn:microsoft.com/office/officeart/2005/8/layout/radial1"/>
    <dgm:cxn modelId="{8598D6FA-77F7-4431-BE2E-F2126CBBD55A}" type="presOf" srcId="{752D9461-6D96-4758-BC0B-E11644C04D5C}" destId="{1CFF57BB-C935-41BB-B29B-395EDEEE0C5E}" srcOrd="0" destOrd="0" presId="urn:microsoft.com/office/officeart/2005/8/layout/radial1"/>
    <dgm:cxn modelId="{1B695FDC-FEA6-4056-860A-168EEC7C8CB3}" type="presOf" srcId="{B3091745-D359-400F-8720-2203A35FC675}" destId="{109138B3-E6F0-4E82-ABDA-CC1230160E7E}" srcOrd="1" destOrd="0" presId="urn:microsoft.com/office/officeart/2005/8/layout/radial1"/>
    <dgm:cxn modelId="{2FF9FB3E-0A15-4002-92B7-A5EDED52DF2C}" srcId="{1453725F-6EBD-4250-BE94-F453FDD2F4A1}" destId="{6FE567B3-903A-484B-AE5B-F9B0C6636779}" srcOrd="2" destOrd="0" parTransId="{D0E5E62A-C4DF-4178-92F9-6879B782927F}" sibTransId="{825A9419-C9DE-41B5-A82D-AB955DB8FFEB}"/>
    <dgm:cxn modelId="{A6CD4D8D-E5D9-4D05-AB7B-C67CF5365113}" type="presOf" srcId="{03CA7664-2378-46E3-8C57-BC8AF1C1373E}" destId="{3CA8CC1C-9680-423E-BF66-7BA7ABCD8411}" srcOrd="0" destOrd="0" presId="urn:microsoft.com/office/officeart/2005/8/layout/radial1"/>
    <dgm:cxn modelId="{DDE726F5-A0E2-4541-BBA7-CDFF42F3B4F3}" type="presOf" srcId="{48C992D0-2E5C-4BCF-A6F2-14F3DF7DCD65}" destId="{2B0FF8A6-7891-465F-9E4E-FDEF0448AA6C}" srcOrd="0" destOrd="0" presId="urn:microsoft.com/office/officeart/2005/8/layout/radial1"/>
    <dgm:cxn modelId="{DF5AF05F-C5C4-446B-BDA7-EAFAAA3698AD}" srcId="{1453725F-6EBD-4250-BE94-F453FDD2F4A1}" destId="{0B359EE2-6093-41C9-B985-0CFB69C04B8B}" srcOrd="4" destOrd="0" parTransId="{C4528556-0913-4827-BBF2-0F97E9AFA2B7}" sibTransId="{0BA0C7B0-83DF-46FB-A996-B38CF82464BB}"/>
    <dgm:cxn modelId="{D7E5E69F-0EA0-4128-A9F0-2405C11B3324}" type="presOf" srcId="{78FD4960-03BF-4490-B0BA-2A83788F224A}" destId="{C742D7BE-6FD1-4C27-A444-EB2F4F8DDDA7}" srcOrd="0" destOrd="0" presId="urn:microsoft.com/office/officeart/2005/8/layout/radial1"/>
    <dgm:cxn modelId="{9BC7F546-0044-4610-8443-65C7B0C48B6E}" type="presOf" srcId="{9C6FC0B0-B016-4E5D-BC89-BB7A3D788A36}" destId="{6160978E-9715-4373-AAB2-55B83A02F06D}" srcOrd="1" destOrd="0" presId="urn:microsoft.com/office/officeart/2005/8/layout/radial1"/>
    <dgm:cxn modelId="{CDDE98EF-AFAF-4B63-BC51-DCCBE6F16FA8}" type="presOf" srcId="{C4528556-0913-4827-BBF2-0F97E9AFA2B7}" destId="{89457C10-EDA2-4CEA-B7E7-74ECC96CF126}" srcOrd="0" destOrd="0" presId="urn:microsoft.com/office/officeart/2005/8/layout/radial1"/>
    <dgm:cxn modelId="{B123C8F2-CF38-4B1A-AE74-6C33E93DAAFE}" type="presOf" srcId="{9C6FC0B0-B016-4E5D-BC89-BB7A3D788A36}" destId="{D0ADAB0D-B6E0-4CDA-855D-433B0A74A800}" srcOrd="0" destOrd="0" presId="urn:microsoft.com/office/officeart/2005/8/layout/radial1"/>
    <dgm:cxn modelId="{05660C3A-AA3F-467A-BAF9-14D45098CBA3}" type="presOf" srcId="{5AD51AD1-69FA-4A59-B582-17EACCE2892F}" destId="{409C78A0-2673-48E9-9270-BA9088DC1CB3}" srcOrd="0" destOrd="0" presId="urn:microsoft.com/office/officeart/2005/8/layout/radial1"/>
    <dgm:cxn modelId="{200F7D96-CDA3-4990-8594-30394D8EF347}" type="presOf" srcId="{6FE567B3-903A-484B-AE5B-F9B0C6636779}" destId="{6103084D-1715-49E2-BC56-F59767119A0B}" srcOrd="0" destOrd="0" presId="urn:microsoft.com/office/officeart/2005/8/layout/radial1"/>
    <dgm:cxn modelId="{CF2FFCAD-0200-4652-B81D-2233018FBA01}" type="presOf" srcId="{F6BF7B4A-CDD1-41E9-A23B-1E235DB55548}" destId="{A648694E-6E95-4808-8BFD-E49A827882A9}" srcOrd="0" destOrd="0" presId="urn:microsoft.com/office/officeart/2005/8/layout/radial1"/>
    <dgm:cxn modelId="{CAC72977-9580-42F4-A28E-18FCF918C0B1}" type="presOf" srcId="{97A41791-AAEC-4480-95D8-568C1DB98FAA}" destId="{FD00090B-4DD7-4794-98E2-19E906D4F35E}" srcOrd="0" destOrd="0" presId="urn:microsoft.com/office/officeart/2005/8/layout/radial1"/>
    <dgm:cxn modelId="{4FF5B057-9BF9-4BD4-8D8D-E2DF64FEEF54}" type="presOf" srcId="{491F3C7B-1579-49E1-B4C7-DC6D5E391221}" destId="{D3A70E62-2FF4-400A-ABD1-2EE9132AB448}" srcOrd="0" destOrd="0" presId="urn:microsoft.com/office/officeart/2005/8/layout/radial1"/>
    <dgm:cxn modelId="{6F5D076F-87CA-45FE-88CB-0AAABD6F565B}" type="presParOf" srcId="{1CFF57BB-C935-41BB-B29B-395EDEEE0C5E}" destId="{AAEB860A-2450-4593-8FB9-71E9339F3BA3}" srcOrd="0" destOrd="0" presId="urn:microsoft.com/office/officeart/2005/8/layout/radial1"/>
    <dgm:cxn modelId="{78862868-A05B-4DCA-9251-067055DE4064}" type="presParOf" srcId="{1CFF57BB-C935-41BB-B29B-395EDEEE0C5E}" destId="{B8FB254A-69C1-4C3A-B9B5-69823D9C5B38}" srcOrd="1" destOrd="0" presId="urn:microsoft.com/office/officeart/2005/8/layout/radial1"/>
    <dgm:cxn modelId="{942F25A1-293B-40FA-A4AB-505A3A5B6CA9}" type="presParOf" srcId="{B8FB254A-69C1-4C3A-B9B5-69823D9C5B38}" destId="{F5DA1A7F-51E2-4931-BC88-E0C5851C9026}" srcOrd="0" destOrd="0" presId="urn:microsoft.com/office/officeart/2005/8/layout/radial1"/>
    <dgm:cxn modelId="{36C36E3B-C1D9-48D0-ADC4-851379E37784}" type="presParOf" srcId="{1CFF57BB-C935-41BB-B29B-395EDEEE0C5E}" destId="{2B0FF8A6-7891-465F-9E4E-FDEF0448AA6C}" srcOrd="2" destOrd="0" presId="urn:microsoft.com/office/officeart/2005/8/layout/radial1"/>
    <dgm:cxn modelId="{3E8FAB94-9ED4-4D28-99CF-0D0F40BFA4A0}" type="presParOf" srcId="{1CFF57BB-C935-41BB-B29B-395EDEEE0C5E}" destId="{409C78A0-2673-48E9-9270-BA9088DC1CB3}" srcOrd="3" destOrd="0" presId="urn:microsoft.com/office/officeart/2005/8/layout/radial1"/>
    <dgm:cxn modelId="{D9324185-F158-49A6-8F53-2E11DCA974B6}" type="presParOf" srcId="{409C78A0-2673-48E9-9270-BA9088DC1CB3}" destId="{F7B3B0FD-6D04-43B3-80AB-801402D24B08}" srcOrd="0" destOrd="0" presId="urn:microsoft.com/office/officeart/2005/8/layout/radial1"/>
    <dgm:cxn modelId="{BC7800CB-61F6-4A65-A571-01D9B9CF2AC8}" type="presParOf" srcId="{1CFF57BB-C935-41BB-B29B-395EDEEE0C5E}" destId="{D3A70E62-2FF4-400A-ABD1-2EE9132AB448}" srcOrd="4" destOrd="0" presId="urn:microsoft.com/office/officeart/2005/8/layout/radial1"/>
    <dgm:cxn modelId="{D8F6119E-8759-48FA-ABBF-64F0889D1A6C}" type="presParOf" srcId="{1CFF57BB-C935-41BB-B29B-395EDEEE0C5E}" destId="{99F1C9B9-EA00-48C9-8D88-6F03C1DD78AA}" srcOrd="5" destOrd="0" presId="urn:microsoft.com/office/officeart/2005/8/layout/radial1"/>
    <dgm:cxn modelId="{B65AB2AC-D94F-4434-B3B0-283F000F6B8D}" type="presParOf" srcId="{99F1C9B9-EA00-48C9-8D88-6F03C1DD78AA}" destId="{2263804E-5E72-422D-9450-F406655D8F2D}" srcOrd="0" destOrd="0" presId="urn:microsoft.com/office/officeart/2005/8/layout/radial1"/>
    <dgm:cxn modelId="{7D027573-4B4E-4317-8786-FDB6A2E3BDD9}" type="presParOf" srcId="{1CFF57BB-C935-41BB-B29B-395EDEEE0C5E}" destId="{6103084D-1715-49E2-BC56-F59767119A0B}" srcOrd="6" destOrd="0" presId="urn:microsoft.com/office/officeart/2005/8/layout/radial1"/>
    <dgm:cxn modelId="{465A1161-F8BD-44C2-862E-8A7CAB739C68}" type="presParOf" srcId="{1CFF57BB-C935-41BB-B29B-395EDEEE0C5E}" destId="{A648694E-6E95-4808-8BFD-E49A827882A9}" srcOrd="7" destOrd="0" presId="urn:microsoft.com/office/officeart/2005/8/layout/radial1"/>
    <dgm:cxn modelId="{235DEC66-8D40-4C06-980E-D60F8645D260}" type="presParOf" srcId="{A648694E-6E95-4808-8BFD-E49A827882A9}" destId="{68FC7280-0FF9-4242-9BAE-6A7776F052BC}" srcOrd="0" destOrd="0" presId="urn:microsoft.com/office/officeart/2005/8/layout/radial1"/>
    <dgm:cxn modelId="{BD1BFD4E-87D4-41C4-9256-97FE9D165233}" type="presParOf" srcId="{1CFF57BB-C935-41BB-B29B-395EDEEE0C5E}" destId="{F36057B8-0BB5-4626-B71B-50F5EEF5D554}" srcOrd="8" destOrd="0" presId="urn:microsoft.com/office/officeart/2005/8/layout/radial1"/>
    <dgm:cxn modelId="{41904E0C-FCAB-4F01-9DD0-ECFE3D35B68E}" type="presParOf" srcId="{1CFF57BB-C935-41BB-B29B-395EDEEE0C5E}" destId="{89457C10-EDA2-4CEA-B7E7-74ECC96CF126}" srcOrd="9" destOrd="0" presId="urn:microsoft.com/office/officeart/2005/8/layout/radial1"/>
    <dgm:cxn modelId="{7634B30F-3458-4ACB-9655-ACEF8BE7B961}" type="presParOf" srcId="{89457C10-EDA2-4CEA-B7E7-74ECC96CF126}" destId="{DD7D127A-E1A7-47BB-8D63-8C471EFD25EE}" srcOrd="0" destOrd="0" presId="urn:microsoft.com/office/officeart/2005/8/layout/radial1"/>
    <dgm:cxn modelId="{56ACFF0B-B2BC-450F-88E9-392F069C53F0}" type="presParOf" srcId="{1CFF57BB-C935-41BB-B29B-395EDEEE0C5E}" destId="{679C724C-3889-4C45-9085-AB91035F9A52}" srcOrd="10" destOrd="0" presId="urn:microsoft.com/office/officeart/2005/8/layout/radial1"/>
    <dgm:cxn modelId="{A0EE28F5-8E7B-4B2B-BCFD-C0A53726ADCE}" type="presParOf" srcId="{1CFF57BB-C935-41BB-B29B-395EDEEE0C5E}" destId="{3CA8CC1C-9680-423E-BF66-7BA7ABCD8411}" srcOrd="11" destOrd="0" presId="urn:microsoft.com/office/officeart/2005/8/layout/radial1"/>
    <dgm:cxn modelId="{8BD81F70-0BD1-4434-B2A2-DFD2FD92E719}" type="presParOf" srcId="{3CA8CC1C-9680-423E-BF66-7BA7ABCD8411}" destId="{B44E0238-A0AD-431F-90C0-7063789D2D95}" srcOrd="0" destOrd="0" presId="urn:microsoft.com/office/officeart/2005/8/layout/radial1"/>
    <dgm:cxn modelId="{191174B8-2F5B-419E-BCC2-2BB3472DDEFE}" type="presParOf" srcId="{1CFF57BB-C935-41BB-B29B-395EDEEE0C5E}" destId="{FD00090B-4DD7-4794-98E2-19E906D4F35E}" srcOrd="12" destOrd="0" presId="urn:microsoft.com/office/officeart/2005/8/layout/radial1"/>
    <dgm:cxn modelId="{A27AD0F2-3DCF-4011-A3F4-C1FDF71581AE}" type="presParOf" srcId="{1CFF57BB-C935-41BB-B29B-395EDEEE0C5E}" destId="{15651779-0D96-4969-9D09-6A171BBD95C4}" srcOrd="13" destOrd="0" presId="urn:microsoft.com/office/officeart/2005/8/layout/radial1"/>
    <dgm:cxn modelId="{F694C167-26BA-4E2D-8400-CAB605E9B71A}" type="presParOf" srcId="{15651779-0D96-4969-9D09-6A171BBD95C4}" destId="{109138B3-E6F0-4E82-ABDA-CC1230160E7E}" srcOrd="0" destOrd="0" presId="urn:microsoft.com/office/officeart/2005/8/layout/radial1"/>
    <dgm:cxn modelId="{283CA340-4B2F-455C-A029-4D3CB532141E}" type="presParOf" srcId="{1CFF57BB-C935-41BB-B29B-395EDEEE0C5E}" destId="{C742D7BE-6FD1-4C27-A444-EB2F4F8DDDA7}" srcOrd="14" destOrd="0" presId="urn:microsoft.com/office/officeart/2005/8/layout/radial1"/>
    <dgm:cxn modelId="{D48E0D1B-0A63-4F29-871C-98A3AA4C9DB1}" type="presParOf" srcId="{1CFF57BB-C935-41BB-B29B-395EDEEE0C5E}" destId="{D0ADAB0D-B6E0-4CDA-855D-433B0A74A800}" srcOrd="15" destOrd="0" presId="urn:microsoft.com/office/officeart/2005/8/layout/radial1"/>
    <dgm:cxn modelId="{50DD1CA8-07B0-4523-A517-1AEE663BB36A}" type="presParOf" srcId="{D0ADAB0D-B6E0-4CDA-855D-433B0A74A800}" destId="{6160978E-9715-4373-AAB2-55B83A02F06D}" srcOrd="0" destOrd="0" presId="urn:microsoft.com/office/officeart/2005/8/layout/radial1"/>
    <dgm:cxn modelId="{5E1380CC-47B1-44BC-9934-3628FE667D24}" type="presParOf" srcId="{1CFF57BB-C935-41BB-B29B-395EDEEE0C5E}" destId="{0D3F33BF-3EF1-49EF-9801-AD221BE7E373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2561B1-62A0-4831-9418-2FB60271794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3B03833-BFDC-4A07-AB9D-84EE7A7FBCEA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опору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змінам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DB7C3-D630-49D1-B37B-2C7187B9A1D5}" type="parTrans" cxnId="{CACA836B-7BCA-48BA-937F-A3BEA5CB60AA}">
      <dgm:prSet/>
      <dgm:spPr/>
      <dgm:t>
        <a:bodyPr/>
        <a:lstStyle/>
        <a:p>
          <a:endParaRPr lang="ru-RU"/>
        </a:p>
      </dgm:t>
    </dgm:pt>
    <dgm:pt modelId="{99861A1A-D214-49DC-9462-A18262EF249B}" type="sibTrans" cxnId="{CACA836B-7BCA-48BA-937F-A3BEA5CB60AA}">
      <dgm:prSet/>
      <dgm:spPr/>
      <dgm:t>
        <a:bodyPr/>
        <a:lstStyle/>
        <a:p>
          <a:endParaRPr lang="ru-RU"/>
        </a:p>
      </dgm:t>
    </dgm:pt>
    <dgm:pt modelId="{E4BD39FE-2E25-4016-B177-B8C3BD15D27B}">
      <dgm:prSet phldrT="[Текст]" custT="1"/>
      <dgm:spPr/>
      <dgm:t>
        <a:bodyPr/>
        <a:lstStyle/>
        <a:p>
          <a:pPr rtl="0"/>
          <a:r>
            <a:rPr kumimoji="0" lang="uk-UA" sz="2000" i="0" u="none" strike="noStrike" normalizeH="0" baseline="0" dirty="0" smtClean="0">
              <a:latin typeface="Times New Roman" pitchFamily="18" charset="0"/>
              <a:cs typeface="Times New Roman" pitchFamily="18" charset="0"/>
            </a:rPr>
            <a:t>Логічні, раціональні заперечення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DA5660-614C-49E5-A438-2A17BAD38A64}" type="parTrans" cxnId="{3147B687-20F8-4381-8962-4A06BA48A501}">
      <dgm:prSet/>
      <dgm:spPr/>
      <dgm:t>
        <a:bodyPr/>
        <a:lstStyle/>
        <a:p>
          <a:endParaRPr lang="ru-RU"/>
        </a:p>
      </dgm:t>
    </dgm:pt>
    <dgm:pt modelId="{14DE4BFC-318B-4785-AA7E-82C20E226DAE}" type="sibTrans" cxnId="{3147B687-20F8-4381-8962-4A06BA48A501}">
      <dgm:prSet/>
      <dgm:spPr/>
      <dgm:t>
        <a:bodyPr/>
        <a:lstStyle/>
        <a:p>
          <a:endParaRPr lang="ru-RU"/>
        </a:p>
      </dgm:t>
    </dgm:pt>
    <dgm:pt modelId="{C9139683-F815-4FAA-B17F-809D35299B64}">
      <dgm:prSet phldrT="[Текст]" custT="1"/>
      <dgm:spPr/>
      <dgm:t>
        <a:bodyPr/>
        <a:lstStyle/>
        <a:p>
          <a:pPr rtl="0"/>
          <a:r>
            <a:rPr kumimoji="0" lang="uk-UA" sz="2000" i="0" u="none" strike="noStrike" normalizeH="0" baseline="0" dirty="0" smtClean="0">
              <a:latin typeface="Times New Roman" pitchFamily="18" charset="0"/>
              <a:cs typeface="Times New Roman" pitchFamily="18" charset="0"/>
            </a:rPr>
            <a:t>Психологічні і емоційні настанови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534879-E6F4-48E8-8739-3D32AF25206C}" type="parTrans" cxnId="{C2E5449B-00AC-409A-A0C3-A16B5EF77D5A}">
      <dgm:prSet/>
      <dgm:spPr/>
      <dgm:t>
        <a:bodyPr/>
        <a:lstStyle/>
        <a:p>
          <a:endParaRPr lang="ru-RU"/>
        </a:p>
      </dgm:t>
    </dgm:pt>
    <dgm:pt modelId="{3093A706-329E-4243-BD92-1F8AC548C860}" type="sibTrans" cxnId="{C2E5449B-00AC-409A-A0C3-A16B5EF77D5A}">
      <dgm:prSet/>
      <dgm:spPr/>
      <dgm:t>
        <a:bodyPr/>
        <a:lstStyle/>
        <a:p>
          <a:endParaRPr lang="ru-RU"/>
        </a:p>
      </dgm:t>
    </dgm:pt>
    <dgm:pt modelId="{7ACB8714-C156-487B-84CE-BA9E0E28EBDB}">
      <dgm:prSet phldrT="[Текст]" custT="1"/>
      <dgm:spPr/>
      <dgm:t>
        <a:bodyPr/>
        <a:lstStyle/>
        <a:p>
          <a:pPr rtl="0"/>
          <a:r>
            <a:rPr kumimoji="0" lang="uk-UA" sz="2000" i="0" u="none" strike="noStrike" normalizeH="0" baseline="0" smtClean="0">
              <a:latin typeface="Times New Roman" pitchFamily="18" charset="0"/>
              <a:cs typeface="Times New Roman" pitchFamily="18" charset="0"/>
            </a:rPr>
            <a:t>Соціологічні фактори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3487EF-B870-4498-A59A-91AD38A5548D}" type="parTrans" cxnId="{19B5A3E5-4325-405E-88AF-FB392DD05DC9}">
      <dgm:prSet/>
      <dgm:spPr/>
      <dgm:t>
        <a:bodyPr/>
        <a:lstStyle/>
        <a:p>
          <a:endParaRPr lang="ru-RU"/>
        </a:p>
      </dgm:t>
    </dgm:pt>
    <dgm:pt modelId="{1AA18D26-CA05-4A88-9B5B-B061C6402AB0}" type="sibTrans" cxnId="{19B5A3E5-4325-405E-88AF-FB392DD05DC9}">
      <dgm:prSet/>
      <dgm:spPr/>
      <dgm:t>
        <a:bodyPr/>
        <a:lstStyle/>
        <a:p>
          <a:endParaRPr lang="ru-RU"/>
        </a:p>
      </dgm:t>
    </dgm:pt>
    <dgm:pt modelId="{0F96A3C3-5FC7-4688-8F02-3B6ED15062EC}">
      <dgm:prSet custT="1"/>
      <dgm:spPr/>
      <dgm:t>
        <a:bodyPr/>
        <a:lstStyle/>
        <a:p>
          <a:pPr rtl="0"/>
          <a:r>
            <a:rPr kumimoji="0" lang="uk-UA" sz="2000" i="0" u="none" strike="noStrike" normalizeH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час для адаптації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D79A35-AFDE-45EF-A9B0-D8AAE9171305}" type="parTrans" cxnId="{C9E622EB-DF75-476E-B009-4ADBE33B753B}">
      <dgm:prSet/>
      <dgm:spPr/>
      <dgm:t>
        <a:bodyPr/>
        <a:lstStyle/>
        <a:p>
          <a:endParaRPr lang="ru-RU"/>
        </a:p>
      </dgm:t>
    </dgm:pt>
    <dgm:pt modelId="{CCB4B473-9744-47AD-B4E5-1009F774E2D6}" type="sibTrans" cxnId="{C9E622EB-DF75-476E-B009-4ADBE33B753B}">
      <dgm:prSet/>
      <dgm:spPr/>
      <dgm:t>
        <a:bodyPr/>
        <a:lstStyle/>
        <a:p>
          <a:endParaRPr lang="ru-RU"/>
        </a:p>
      </dgm:t>
    </dgm:pt>
    <dgm:pt modelId="{E569D236-E3AF-4FED-840C-5C8E3FE821C5}">
      <dgm:prSet custT="1"/>
      <dgm:spPr/>
      <dgm:t>
        <a:bodyPr/>
        <a:lstStyle/>
        <a:p>
          <a:pPr rtl="0"/>
          <a:r>
            <a:rPr kumimoji="0" lang="uk-UA" sz="2000" i="0" u="none" strike="noStrike" normalizeH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економічні витрати через зміни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16AD67-7179-44EB-AC28-52AF52864233}" type="parTrans" cxnId="{21ED8F4E-7629-4725-BA5A-30F9A9674291}">
      <dgm:prSet/>
      <dgm:spPr/>
      <dgm:t>
        <a:bodyPr/>
        <a:lstStyle/>
        <a:p>
          <a:endParaRPr lang="ru-RU"/>
        </a:p>
      </dgm:t>
    </dgm:pt>
    <dgm:pt modelId="{4ECD2EC5-5A1E-4D2D-ACA3-C65E79F5180D}" type="sibTrans" cxnId="{21ED8F4E-7629-4725-BA5A-30F9A9674291}">
      <dgm:prSet/>
      <dgm:spPr/>
      <dgm:t>
        <a:bodyPr/>
        <a:lstStyle/>
        <a:p>
          <a:endParaRPr lang="ru-RU"/>
        </a:p>
      </dgm:t>
    </dgm:pt>
    <dgm:pt modelId="{9651CE42-4D16-42A7-9AA3-252A1BC3AFB6}">
      <dgm:prSet custT="1"/>
      <dgm:spPr/>
      <dgm:t>
        <a:bodyPr/>
        <a:lstStyle/>
        <a:p>
          <a:pPr rtl="0"/>
          <a:r>
            <a:rPr kumimoji="0" lang="uk-UA" sz="2000" i="0" u="none" strike="noStrike" normalizeH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сумніви щодо технічної доцільності змін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9A3C1D-62FC-4163-9AF2-E6E5C05C9E4B}" type="parTrans" cxnId="{C8DACE00-FB0F-43D2-9373-B5DDA0B33670}">
      <dgm:prSet/>
      <dgm:spPr/>
      <dgm:t>
        <a:bodyPr/>
        <a:lstStyle/>
        <a:p>
          <a:endParaRPr lang="ru-RU"/>
        </a:p>
      </dgm:t>
    </dgm:pt>
    <dgm:pt modelId="{E66AF9A6-60A5-4059-8F82-7718F58C7565}" type="sibTrans" cxnId="{C8DACE00-FB0F-43D2-9373-B5DDA0B33670}">
      <dgm:prSet/>
      <dgm:spPr/>
      <dgm:t>
        <a:bodyPr/>
        <a:lstStyle/>
        <a:p>
          <a:endParaRPr lang="ru-RU"/>
        </a:p>
      </dgm:t>
    </dgm:pt>
    <dgm:pt modelId="{13DF472A-B68C-4480-ABB2-D6A8EA91D660}">
      <dgm:prSet custT="1"/>
      <dgm:spPr/>
      <dgm:t>
        <a:bodyPr/>
        <a:lstStyle/>
        <a:p>
          <a:pPr rtl="0"/>
          <a:r>
            <a:rPr kumimoji="0" lang="uk-UA" sz="2000" i="0" u="none" strike="noStrike" normalizeH="0" baseline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 невизначеності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D53CBD-C84F-492A-A628-B29E9CA84C5B}" type="parTrans" cxnId="{CF1D138F-86F8-428A-94AD-94EC10F77CF5}">
      <dgm:prSet/>
      <dgm:spPr/>
      <dgm:t>
        <a:bodyPr/>
        <a:lstStyle/>
        <a:p>
          <a:endParaRPr lang="ru-RU"/>
        </a:p>
      </dgm:t>
    </dgm:pt>
    <dgm:pt modelId="{BE0B4F47-CF37-4635-BEB5-FFD949FAFDD0}" type="sibTrans" cxnId="{CF1D138F-86F8-428A-94AD-94EC10F77CF5}">
      <dgm:prSet/>
      <dgm:spPr/>
      <dgm:t>
        <a:bodyPr/>
        <a:lstStyle/>
        <a:p>
          <a:endParaRPr lang="ru-RU"/>
        </a:p>
      </dgm:t>
    </dgm:pt>
    <dgm:pt modelId="{ED459D40-1530-4EF2-9FE1-8B688C44FAC1}">
      <dgm:prSet custT="1"/>
      <dgm:spPr/>
      <dgm:t>
        <a:bodyPr/>
        <a:lstStyle/>
        <a:p>
          <a:pPr rtl="0"/>
          <a:r>
            <a:rPr kumimoji="0" lang="uk-UA" sz="2000" i="0" u="none" strike="noStrike" normalizeH="0" baseline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невміння адаптуватися до змін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1A9C0B-F5ED-4376-B8C1-F9A4F81E685A}" type="parTrans" cxnId="{A2024FFC-337E-4531-9722-D58A82114E07}">
      <dgm:prSet/>
      <dgm:spPr/>
      <dgm:t>
        <a:bodyPr/>
        <a:lstStyle/>
        <a:p>
          <a:endParaRPr lang="ru-RU"/>
        </a:p>
      </dgm:t>
    </dgm:pt>
    <dgm:pt modelId="{59783C5F-D1F2-4E28-9D9D-1675B394FFA8}" type="sibTrans" cxnId="{A2024FFC-337E-4531-9722-D58A82114E07}">
      <dgm:prSet/>
      <dgm:spPr/>
      <dgm:t>
        <a:bodyPr/>
        <a:lstStyle/>
        <a:p>
          <a:endParaRPr lang="ru-RU"/>
        </a:p>
      </dgm:t>
    </dgm:pt>
    <dgm:pt modelId="{1B32576A-778E-4872-B134-A4CD4A551729}">
      <dgm:prSet custT="1"/>
      <dgm:spPr/>
      <dgm:t>
        <a:bodyPr/>
        <a:lstStyle/>
        <a:p>
          <a:pPr rtl="0"/>
          <a:r>
            <a:rPr kumimoji="0" lang="uk-UA" sz="2000" i="0" u="none" strike="noStrike" normalizeH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апатія до менеджменту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B8C6AE-9258-4BFF-91C2-6AE2E3C1EE48}" type="parTrans" cxnId="{A33083DD-2FBE-4BDE-94D5-7D5532538130}">
      <dgm:prSet/>
      <dgm:spPr/>
      <dgm:t>
        <a:bodyPr/>
        <a:lstStyle/>
        <a:p>
          <a:endParaRPr lang="ru-RU"/>
        </a:p>
      </dgm:t>
    </dgm:pt>
    <dgm:pt modelId="{095D4ADD-28F0-4D1C-A752-A8142FF892BA}" type="sibTrans" cxnId="{A33083DD-2FBE-4BDE-94D5-7D5532538130}">
      <dgm:prSet/>
      <dgm:spPr/>
      <dgm:t>
        <a:bodyPr/>
        <a:lstStyle/>
        <a:p>
          <a:endParaRPr lang="ru-RU"/>
        </a:p>
      </dgm:t>
    </dgm:pt>
    <dgm:pt modelId="{2B9F7BAF-E4FE-4A72-9E90-1B03379CFC90}">
      <dgm:prSet custT="1"/>
      <dgm:spPr/>
      <dgm:t>
        <a:bodyPr/>
        <a:lstStyle/>
        <a:p>
          <a:pPr rtl="0"/>
          <a:r>
            <a:rPr kumimoji="0" lang="uk-UA" sz="2000" i="0" u="none" strike="noStrike" normalizeH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підтримка групових цінностей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39D1D4-6D36-4E9B-8CA4-2B3F395CF128}" type="parTrans" cxnId="{F2A0079A-F3FC-4E4E-8199-EEF463970197}">
      <dgm:prSet/>
      <dgm:spPr/>
      <dgm:t>
        <a:bodyPr/>
        <a:lstStyle/>
        <a:p>
          <a:endParaRPr lang="ru-RU"/>
        </a:p>
      </dgm:t>
    </dgm:pt>
    <dgm:pt modelId="{D9B47D59-4EB3-42A8-B542-469F7E5AA415}" type="sibTrans" cxnId="{F2A0079A-F3FC-4E4E-8199-EEF463970197}">
      <dgm:prSet/>
      <dgm:spPr/>
      <dgm:t>
        <a:bodyPr/>
        <a:lstStyle/>
        <a:p>
          <a:endParaRPr lang="ru-RU"/>
        </a:p>
      </dgm:t>
    </dgm:pt>
    <dgm:pt modelId="{D2985A33-F444-40CD-B742-BC163192722E}">
      <dgm:prSet custT="1"/>
      <dgm:spPr/>
      <dgm:t>
        <a:bodyPr/>
        <a:lstStyle/>
        <a:p>
          <a:pPr rtl="0"/>
          <a:r>
            <a:rPr kumimoji="0" lang="uk-UA" sz="2000" i="0" u="none" strike="noStrike" normalizeH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бажання зберегти дружні стосунки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19CE7E-D1A7-4A61-BA41-EEA5EE2B9E5C}" type="parTrans" cxnId="{F0B44AEB-D669-45EF-A40E-82A6C751070B}">
      <dgm:prSet/>
      <dgm:spPr/>
      <dgm:t>
        <a:bodyPr/>
        <a:lstStyle/>
        <a:p>
          <a:endParaRPr lang="ru-RU"/>
        </a:p>
      </dgm:t>
    </dgm:pt>
    <dgm:pt modelId="{E42FEB88-D395-4432-AD58-F873F9911AEE}" type="sibTrans" cxnId="{F0B44AEB-D669-45EF-A40E-82A6C751070B}">
      <dgm:prSet/>
      <dgm:spPr/>
      <dgm:t>
        <a:bodyPr/>
        <a:lstStyle/>
        <a:p>
          <a:endParaRPr lang="ru-RU"/>
        </a:p>
      </dgm:t>
    </dgm:pt>
    <dgm:pt modelId="{6B035DF9-43CE-41F7-811C-27E042C57428}">
      <dgm:prSet custT="1"/>
      <dgm:spPr/>
      <dgm:t>
        <a:bodyPr/>
        <a:lstStyle/>
        <a:p>
          <a:pPr rtl="0"/>
          <a:r>
            <a:rPr kumimoji="0" lang="uk-UA" sz="2000" i="0" u="none" strike="noStrike" normalizeH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потреба в безпеці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ADB093-5587-4F0C-BCB4-3ADF795ABE84}" type="parTrans" cxnId="{D3597988-1DD7-4077-B276-437FBE9C0F3A}">
      <dgm:prSet/>
      <dgm:spPr/>
      <dgm:t>
        <a:bodyPr/>
        <a:lstStyle/>
        <a:p>
          <a:endParaRPr lang="ru-RU"/>
        </a:p>
      </dgm:t>
    </dgm:pt>
    <dgm:pt modelId="{B05A6E99-E8D5-4FFC-B7A3-1EA17607AFEC}" type="sibTrans" cxnId="{D3597988-1DD7-4077-B276-437FBE9C0F3A}">
      <dgm:prSet/>
      <dgm:spPr/>
      <dgm:t>
        <a:bodyPr/>
        <a:lstStyle/>
        <a:p>
          <a:endParaRPr lang="ru-RU"/>
        </a:p>
      </dgm:t>
    </dgm:pt>
    <dgm:pt modelId="{1FE0E762-0E77-485F-8C7A-47ED6D51CF8F}" type="pres">
      <dgm:prSet presAssocID="{6A2561B1-62A0-4831-9418-2FB60271794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F37577-114F-4851-BBB4-ECE1EE99A1F8}" type="pres">
      <dgm:prSet presAssocID="{D3B03833-BFDC-4A07-AB9D-84EE7A7FBCEA}" presName="root1" presStyleCnt="0"/>
      <dgm:spPr/>
      <dgm:t>
        <a:bodyPr/>
        <a:lstStyle/>
        <a:p>
          <a:endParaRPr lang="ru-RU"/>
        </a:p>
      </dgm:t>
    </dgm:pt>
    <dgm:pt modelId="{2F58C298-C7EC-40AB-A618-86283D033E37}" type="pres">
      <dgm:prSet presAssocID="{D3B03833-BFDC-4A07-AB9D-84EE7A7FBCEA}" presName="LevelOneTextNode" presStyleLbl="node0" presStyleIdx="0" presStyleCnt="1" custScaleX="139549" custScaleY="146689" custLinFactNeighborX="-94866" custLinFactNeighborY="-16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948A1A-81C4-4CD5-A773-EE8FBD32086A}" type="pres">
      <dgm:prSet presAssocID="{D3B03833-BFDC-4A07-AB9D-84EE7A7FBCEA}" presName="level2hierChild" presStyleCnt="0"/>
      <dgm:spPr/>
      <dgm:t>
        <a:bodyPr/>
        <a:lstStyle/>
        <a:p>
          <a:endParaRPr lang="ru-RU"/>
        </a:p>
      </dgm:t>
    </dgm:pt>
    <dgm:pt modelId="{8DFE91A7-3BA2-4996-B760-AF7605B3DE88}" type="pres">
      <dgm:prSet presAssocID="{BBDA5660-614C-49E5-A438-2A17BAD38A64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3C5F9C8E-FE5E-45C0-AA92-CD6048077AFA}" type="pres">
      <dgm:prSet presAssocID="{BBDA5660-614C-49E5-A438-2A17BAD38A64}" presName="connTx" presStyleLbl="parChTrans1D2" presStyleIdx="0" presStyleCnt="3"/>
      <dgm:spPr/>
      <dgm:t>
        <a:bodyPr/>
        <a:lstStyle/>
        <a:p>
          <a:endParaRPr lang="ru-RU"/>
        </a:p>
      </dgm:t>
    </dgm:pt>
    <dgm:pt modelId="{62716711-00CD-4A44-9D26-D852CBF66EAD}" type="pres">
      <dgm:prSet presAssocID="{E4BD39FE-2E25-4016-B177-B8C3BD15D27B}" presName="root2" presStyleCnt="0"/>
      <dgm:spPr/>
      <dgm:t>
        <a:bodyPr/>
        <a:lstStyle/>
        <a:p>
          <a:endParaRPr lang="ru-RU"/>
        </a:p>
      </dgm:t>
    </dgm:pt>
    <dgm:pt modelId="{B5690B80-9940-4483-AA6F-2BDA1EDF4823}" type="pres">
      <dgm:prSet presAssocID="{E4BD39FE-2E25-4016-B177-B8C3BD15D27B}" presName="LevelTwoTextNode" presStyleLbl="node2" presStyleIdx="0" presStyleCnt="3" custScaleX="96157" custScaleY="148305" custLinFactNeighborX="-28923" custLinFactNeighborY="-85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9DB25A-461C-47D9-9E6D-04E28DDB4601}" type="pres">
      <dgm:prSet presAssocID="{E4BD39FE-2E25-4016-B177-B8C3BD15D27B}" presName="level3hierChild" presStyleCnt="0"/>
      <dgm:spPr/>
      <dgm:t>
        <a:bodyPr/>
        <a:lstStyle/>
        <a:p>
          <a:endParaRPr lang="ru-RU"/>
        </a:p>
      </dgm:t>
    </dgm:pt>
    <dgm:pt modelId="{E0E699D5-D287-4611-AB45-8E4D9CBF164C}" type="pres">
      <dgm:prSet presAssocID="{1BD79A35-AFDE-45EF-A9B0-D8AAE9171305}" presName="conn2-1" presStyleLbl="parChTrans1D3" presStyleIdx="0" presStyleCnt="9"/>
      <dgm:spPr/>
      <dgm:t>
        <a:bodyPr/>
        <a:lstStyle/>
        <a:p>
          <a:endParaRPr lang="ru-RU"/>
        </a:p>
      </dgm:t>
    </dgm:pt>
    <dgm:pt modelId="{A0322F3A-8E3C-401A-8531-15FCCDAD9388}" type="pres">
      <dgm:prSet presAssocID="{1BD79A35-AFDE-45EF-A9B0-D8AAE9171305}" presName="connTx" presStyleLbl="parChTrans1D3" presStyleIdx="0" presStyleCnt="9"/>
      <dgm:spPr/>
      <dgm:t>
        <a:bodyPr/>
        <a:lstStyle/>
        <a:p>
          <a:endParaRPr lang="ru-RU"/>
        </a:p>
      </dgm:t>
    </dgm:pt>
    <dgm:pt modelId="{71CA87A6-DCAD-47B3-8903-6B64628D5F57}" type="pres">
      <dgm:prSet presAssocID="{0F96A3C3-5FC7-4688-8F02-3B6ED15062EC}" presName="root2" presStyleCnt="0"/>
      <dgm:spPr/>
      <dgm:t>
        <a:bodyPr/>
        <a:lstStyle/>
        <a:p>
          <a:endParaRPr lang="ru-RU"/>
        </a:p>
      </dgm:t>
    </dgm:pt>
    <dgm:pt modelId="{3B7B40E9-88FD-446C-9064-96B17F1AEF64}" type="pres">
      <dgm:prSet presAssocID="{0F96A3C3-5FC7-4688-8F02-3B6ED15062EC}" presName="LevelTwoTextNode" presStyleLbl="node3" presStyleIdx="0" presStyleCnt="9" custScaleX="195023" custScaleY="95574" custLinFactNeighborX="-30011" custLinFactNeighborY="81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D6D96A-6CF3-4596-9BB0-01C173C3468C}" type="pres">
      <dgm:prSet presAssocID="{0F96A3C3-5FC7-4688-8F02-3B6ED15062EC}" presName="level3hierChild" presStyleCnt="0"/>
      <dgm:spPr/>
      <dgm:t>
        <a:bodyPr/>
        <a:lstStyle/>
        <a:p>
          <a:endParaRPr lang="ru-RU"/>
        </a:p>
      </dgm:t>
    </dgm:pt>
    <dgm:pt modelId="{5D0A711B-0649-429C-81B0-B84C52AFB455}" type="pres">
      <dgm:prSet presAssocID="{FB16AD67-7179-44EB-AC28-52AF52864233}" presName="conn2-1" presStyleLbl="parChTrans1D3" presStyleIdx="1" presStyleCnt="9"/>
      <dgm:spPr/>
      <dgm:t>
        <a:bodyPr/>
        <a:lstStyle/>
        <a:p>
          <a:endParaRPr lang="ru-RU"/>
        </a:p>
      </dgm:t>
    </dgm:pt>
    <dgm:pt modelId="{0C72AA15-994C-421F-921A-B3025EF58ACF}" type="pres">
      <dgm:prSet presAssocID="{FB16AD67-7179-44EB-AC28-52AF52864233}" presName="connTx" presStyleLbl="parChTrans1D3" presStyleIdx="1" presStyleCnt="9"/>
      <dgm:spPr/>
      <dgm:t>
        <a:bodyPr/>
        <a:lstStyle/>
        <a:p>
          <a:endParaRPr lang="ru-RU"/>
        </a:p>
      </dgm:t>
    </dgm:pt>
    <dgm:pt modelId="{7C622260-E7EA-4E8F-8B25-E8DE7DEBD9AF}" type="pres">
      <dgm:prSet presAssocID="{E569D236-E3AF-4FED-840C-5C8E3FE821C5}" presName="root2" presStyleCnt="0"/>
      <dgm:spPr/>
      <dgm:t>
        <a:bodyPr/>
        <a:lstStyle/>
        <a:p>
          <a:endParaRPr lang="ru-RU"/>
        </a:p>
      </dgm:t>
    </dgm:pt>
    <dgm:pt modelId="{0CB7B0BF-703F-478A-AA3D-00D1BB04FEAF}" type="pres">
      <dgm:prSet presAssocID="{E569D236-E3AF-4FED-840C-5C8E3FE821C5}" presName="LevelTwoTextNode" presStyleLbl="node3" presStyleIdx="1" presStyleCnt="9" custScaleX="195023" custScaleY="95574" custLinFactNeighborX="-30011" custLinFactNeighborY="3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BFDA00-81B7-4F51-89F1-708C4D7B302E}" type="pres">
      <dgm:prSet presAssocID="{E569D236-E3AF-4FED-840C-5C8E3FE821C5}" presName="level3hierChild" presStyleCnt="0"/>
      <dgm:spPr/>
      <dgm:t>
        <a:bodyPr/>
        <a:lstStyle/>
        <a:p>
          <a:endParaRPr lang="ru-RU"/>
        </a:p>
      </dgm:t>
    </dgm:pt>
    <dgm:pt modelId="{B1121240-93BD-4B2C-B50B-80216A1BD5C3}" type="pres">
      <dgm:prSet presAssocID="{129A3C1D-62FC-4163-9AF2-E6E5C05C9E4B}" presName="conn2-1" presStyleLbl="parChTrans1D3" presStyleIdx="2" presStyleCnt="9"/>
      <dgm:spPr/>
      <dgm:t>
        <a:bodyPr/>
        <a:lstStyle/>
        <a:p>
          <a:endParaRPr lang="ru-RU"/>
        </a:p>
      </dgm:t>
    </dgm:pt>
    <dgm:pt modelId="{9EB98212-618E-4168-A71A-4D700B874B51}" type="pres">
      <dgm:prSet presAssocID="{129A3C1D-62FC-4163-9AF2-E6E5C05C9E4B}" presName="connTx" presStyleLbl="parChTrans1D3" presStyleIdx="2" presStyleCnt="9"/>
      <dgm:spPr/>
      <dgm:t>
        <a:bodyPr/>
        <a:lstStyle/>
        <a:p>
          <a:endParaRPr lang="ru-RU"/>
        </a:p>
      </dgm:t>
    </dgm:pt>
    <dgm:pt modelId="{B2DE3156-F730-4D11-8635-16C310114DED}" type="pres">
      <dgm:prSet presAssocID="{9651CE42-4D16-42A7-9AA3-252A1BC3AFB6}" presName="root2" presStyleCnt="0"/>
      <dgm:spPr/>
      <dgm:t>
        <a:bodyPr/>
        <a:lstStyle/>
        <a:p>
          <a:endParaRPr lang="ru-RU"/>
        </a:p>
      </dgm:t>
    </dgm:pt>
    <dgm:pt modelId="{C766A334-EA0A-4F83-9E33-942DADAF1E36}" type="pres">
      <dgm:prSet presAssocID="{9651CE42-4D16-42A7-9AA3-252A1BC3AFB6}" presName="LevelTwoTextNode" presStyleLbl="node3" presStyleIdx="2" presStyleCnt="9" custScaleX="195023" custScaleY="95574" custLinFactNeighborX="-30011" custLinFactNeighborY="3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A9FE6F-985A-4093-88FE-01E94E1DB11A}" type="pres">
      <dgm:prSet presAssocID="{9651CE42-4D16-42A7-9AA3-252A1BC3AFB6}" presName="level3hierChild" presStyleCnt="0"/>
      <dgm:spPr/>
      <dgm:t>
        <a:bodyPr/>
        <a:lstStyle/>
        <a:p>
          <a:endParaRPr lang="ru-RU"/>
        </a:p>
      </dgm:t>
    </dgm:pt>
    <dgm:pt modelId="{01A82F1E-7BCE-4815-BB5F-55D54B2E87E0}" type="pres">
      <dgm:prSet presAssocID="{1E534879-E6F4-48E8-8739-3D32AF25206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58E6386-CB56-4457-A069-4DB516A098CB}" type="pres">
      <dgm:prSet presAssocID="{1E534879-E6F4-48E8-8739-3D32AF25206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40593E19-E994-40F9-80B7-FF0818A16535}" type="pres">
      <dgm:prSet presAssocID="{C9139683-F815-4FAA-B17F-809D35299B64}" presName="root2" presStyleCnt="0"/>
      <dgm:spPr/>
      <dgm:t>
        <a:bodyPr/>
        <a:lstStyle/>
        <a:p>
          <a:endParaRPr lang="ru-RU"/>
        </a:p>
      </dgm:t>
    </dgm:pt>
    <dgm:pt modelId="{816CA78F-1D7C-4BB1-B4F3-CA3797142283}" type="pres">
      <dgm:prSet presAssocID="{C9139683-F815-4FAA-B17F-809D35299B64}" presName="LevelTwoTextNode" presStyleLbl="node2" presStyleIdx="1" presStyleCnt="3" custScaleX="96157" custScaleY="146976" custLinFactNeighborX="-28923" custLinFactNeighborY="-85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AAA0D1-86FB-4D9F-A693-907A0EB1D730}" type="pres">
      <dgm:prSet presAssocID="{C9139683-F815-4FAA-B17F-809D35299B64}" presName="level3hierChild" presStyleCnt="0"/>
      <dgm:spPr/>
      <dgm:t>
        <a:bodyPr/>
        <a:lstStyle/>
        <a:p>
          <a:endParaRPr lang="ru-RU"/>
        </a:p>
      </dgm:t>
    </dgm:pt>
    <dgm:pt modelId="{CAF962EB-2463-41B6-8A5E-B63520EBE3FC}" type="pres">
      <dgm:prSet presAssocID="{04D53CBD-C84F-492A-A628-B29E9CA84C5B}" presName="conn2-1" presStyleLbl="parChTrans1D3" presStyleIdx="3" presStyleCnt="9"/>
      <dgm:spPr/>
      <dgm:t>
        <a:bodyPr/>
        <a:lstStyle/>
        <a:p>
          <a:endParaRPr lang="ru-RU"/>
        </a:p>
      </dgm:t>
    </dgm:pt>
    <dgm:pt modelId="{B72D9988-4AB6-4067-A874-DB10636EF78F}" type="pres">
      <dgm:prSet presAssocID="{04D53CBD-C84F-492A-A628-B29E9CA84C5B}" presName="connTx" presStyleLbl="parChTrans1D3" presStyleIdx="3" presStyleCnt="9"/>
      <dgm:spPr/>
      <dgm:t>
        <a:bodyPr/>
        <a:lstStyle/>
        <a:p>
          <a:endParaRPr lang="ru-RU"/>
        </a:p>
      </dgm:t>
    </dgm:pt>
    <dgm:pt modelId="{24BF68AA-8F75-456A-BD05-B0FEEAC06F8F}" type="pres">
      <dgm:prSet presAssocID="{13DF472A-B68C-4480-ABB2-D6A8EA91D660}" presName="root2" presStyleCnt="0"/>
      <dgm:spPr/>
      <dgm:t>
        <a:bodyPr/>
        <a:lstStyle/>
        <a:p>
          <a:endParaRPr lang="ru-RU"/>
        </a:p>
      </dgm:t>
    </dgm:pt>
    <dgm:pt modelId="{242D760F-2D36-4733-8542-B02148A6A750}" type="pres">
      <dgm:prSet presAssocID="{13DF472A-B68C-4480-ABB2-D6A8EA91D660}" presName="LevelTwoTextNode" presStyleLbl="node3" presStyleIdx="3" presStyleCnt="9" custScaleX="195023" custScaleY="95574" custLinFactNeighborX="-27393" custLinFactNeighborY="-3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A713A2-AAC8-46C5-BBA8-5ABED7C83F14}" type="pres">
      <dgm:prSet presAssocID="{13DF472A-B68C-4480-ABB2-D6A8EA91D660}" presName="level3hierChild" presStyleCnt="0"/>
      <dgm:spPr/>
      <dgm:t>
        <a:bodyPr/>
        <a:lstStyle/>
        <a:p>
          <a:endParaRPr lang="ru-RU"/>
        </a:p>
      </dgm:t>
    </dgm:pt>
    <dgm:pt modelId="{66E54A1A-0DC4-46B4-8A9B-ACC1DB2246D8}" type="pres">
      <dgm:prSet presAssocID="{651A9C0B-F5ED-4376-B8C1-F9A4F81E685A}" presName="conn2-1" presStyleLbl="parChTrans1D3" presStyleIdx="4" presStyleCnt="9"/>
      <dgm:spPr/>
      <dgm:t>
        <a:bodyPr/>
        <a:lstStyle/>
        <a:p>
          <a:endParaRPr lang="ru-RU"/>
        </a:p>
      </dgm:t>
    </dgm:pt>
    <dgm:pt modelId="{D30B0D4B-93DC-498A-8479-6D4A12540699}" type="pres">
      <dgm:prSet presAssocID="{651A9C0B-F5ED-4376-B8C1-F9A4F81E685A}" presName="connTx" presStyleLbl="parChTrans1D3" presStyleIdx="4" presStyleCnt="9"/>
      <dgm:spPr/>
      <dgm:t>
        <a:bodyPr/>
        <a:lstStyle/>
        <a:p>
          <a:endParaRPr lang="ru-RU"/>
        </a:p>
      </dgm:t>
    </dgm:pt>
    <dgm:pt modelId="{F69B89E7-53C5-4904-A3E2-4260141286F4}" type="pres">
      <dgm:prSet presAssocID="{ED459D40-1530-4EF2-9FE1-8B688C44FAC1}" presName="root2" presStyleCnt="0"/>
      <dgm:spPr/>
      <dgm:t>
        <a:bodyPr/>
        <a:lstStyle/>
        <a:p>
          <a:endParaRPr lang="ru-RU"/>
        </a:p>
      </dgm:t>
    </dgm:pt>
    <dgm:pt modelId="{9C4B7D17-6B0A-42F7-9935-85E4537CC566}" type="pres">
      <dgm:prSet presAssocID="{ED459D40-1530-4EF2-9FE1-8B688C44FAC1}" presName="LevelTwoTextNode" presStyleLbl="node3" presStyleIdx="4" presStyleCnt="9" custScaleX="195023" custScaleY="95574" custLinFactNeighborX="-30011" custLinFactNeighborY="3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DCABE6-D928-4D3B-A32E-D378476E5260}" type="pres">
      <dgm:prSet presAssocID="{ED459D40-1530-4EF2-9FE1-8B688C44FAC1}" presName="level3hierChild" presStyleCnt="0"/>
      <dgm:spPr/>
      <dgm:t>
        <a:bodyPr/>
        <a:lstStyle/>
        <a:p>
          <a:endParaRPr lang="ru-RU"/>
        </a:p>
      </dgm:t>
    </dgm:pt>
    <dgm:pt modelId="{10CDDBE6-3686-4B90-B314-F85DA2C9873D}" type="pres">
      <dgm:prSet presAssocID="{D2B8C6AE-9258-4BFF-91C2-6AE2E3C1EE48}" presName="conn2-1" presStyleLbl="parChTrans1D3" presStyleIdx="5" presStyleCnt="9"/>
      <dgm:spPr/>
      <dgm:t>
        <a:bodyPr/>
        <a:lstStyle/>
        <a:p>
          <a:endParaRPr lang="ru-RU"/>
        </a:p>
      </dgm:t>
    </dgm:pt>
    <dgm:pt modelId="{7247A668-A6E8-4171-8FDB-41785D87A620}" type="pres">
      <dgm:prSet presAssocID="{D2B8C6AE-9258-4BFF-91C2-6AE2E3C1EE48}" presName="connTx" presStyleLbl="parChTrans1D3" presStyleIdx="5" presStyleCnt="9"/>
      <dgm:spPr/>
      <dgm:t>
        <a:bodyPr/>
        <a:lstStyle/>
        <a:p>
          <a:endParaRPr lang="ru-RU"/>
        </a:p>
      </dgm:t>
    </dgm:pt>
    <dgm:pt modelId="{5A32E6E6-0100-445E-BE63-65B5F198DE95}" type="pres">
      <dgm:prSet presAssocID="{1B32576A-778E-4872-B134-A4CD4A551729}" presName="root2" presStyleCnt="0"/>
      <dgm:spPr/>
      <dgm:t>
        <a:bodyPr/>
        <a:lstStyle/>
        <a:p>
          <a:endParaRPr lang="ru-RU"/>
        </a:p>
      </dgm:t>
    </dgm:pt>
    <dgm:pt modelId="{B90B234A-FF9E-44B4-94CA-6DB0CCD1AEFB}" type="pres">
      <dgm:prSet presAssocID="{1B32576A-778E-4872-B134-A4CD4A551729}" presName="LevelTwoTextNode" presStyleLbl="node3" presStyleIdx="5" presStyleCnt="9" custScaleX="195023" custScaleY="95574" custLinFactNeighborX="-30011" custLinFactNeighborY="3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35A4EA-C1F7-4BB8-B71B-2C99E7CD2826}" type="pres">
      <dgm:prSet presAssocID="{1B32576A-778E-4872-B134-A4CD4A551729}" presName="level3hierChild" presStyleCnt="0"/>
      <dgm:spPr/>
      <dgm:t>
        <a:bodyPr/>
        <a:lstStyle/>
        <a:p>
          <a:endParaRPr lang="ru-RU"/>
        </a:p>
      </dgm:t>
    </dgm:pt>
    <dgm:pt modelId="{8B96CD7B-8222-480D-91DD-F21872D219AE}" type="pres">
      <dgm:prSet presAssocID="{27ADB093-5587-4F0C-BCB4-3ADF795ABE84}" presName="conn2-1" presStyleLbl="parChTrans1D3" presStyleIdx="6" presStyleCnt="9"/>
      <dgm:spPr/>
      <dgm:t>
        <a:bodyPr/>
        <a:lstStyle/>
        <a:p>
          <a:endParaRPr lang="ru-RU"/>
        </a:p>
      </dgm:t>
    </dgm:pt>
    <dgm:pt modelId="{8FBE6D45-13C5-41FB-BD7B-C9C778553645}" type="pres">
      <dgm:prSet presAssocID="{27ADB093-5587-4F0C-BCB4-3ADF795ABE84}" presName="connTx" presStyleLbl="parChTrans1D3" presStyleIdx="6" presStyleCnt="9"/>
      <dgm:spPr/>
      <dgm:t>
        <a:bodyPr/>
        <a:lstStyle/>
        <a:p>
          <a:endParaRPr lang="ru-RU"/>
        </a:p>
      </dgm:t>
    </dgm:pt>
    <dgm:pt modelId="{DA2AC843-422B-4E6F-AF9D-6FDE82753690}" type="pres">
      <dgm:prSet presAssocID="{6B035DF9-43CE-41F7-811C-27E042C57428}" presName="root2" presStyleCnt="0"/>
      <dgm:spPr/>
      <dgm:t>
        <a:bodyPr/>
        <a:lstStyle/>
        <a:p>
          <a:endParaRPr lang="ru-RU"/>
        </a:p>
      </dgm:t>
    </dgm:pt>
    <dgm:pt modelId="{B281805C-72EA-467B-B456-611CC1331CD2}" type="pres">
      <dgm:prSet presAssocID="{6B035DF9-43CE-41F7-811C-27E042C57428}" presName="LevelTwoTextNode" presStyleLbl="node3" presStyleIdx="6" presStyleCnt="9" custScaleX="195023" custLinFactNeighborX="-31163" custLinFactNeighborY="110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428DD7-0553-4EB5-9BA9-056A2418BB48}" type="pres">
      <dgm:prSet presAssocID="{6B035DF9-43CE-41F7-811C-27E042C57428}" presName="level3hierChild" presStyleCnt="0"/>
      <dgm:spPr/>
      <dgm:t>
        <a:bodyPr/>
        <a:lstStyle/>
        <a:p>
          <a:endParaRPr lang="ru-RU"/>
        </a:p>
      </dgm:t>
    </dgm:pt>
    <dgm:pt modelId="{5FCDB827-0A15-4EF8-B2E0-7E2987000781}" type="pres">
      <dgm:prSet presAssocID="{823487EF-B870-4498-A59A-91AD38A5548D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F26E0C18-F5CB-41D6-A28A-45F5D85D9EA9}" type="pres">
      <dgm:prSet presAssocID="{823487EF-B870-4498-A59A-91AD38A5548D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68319EB-88C8-4C50-9264-D57A28F64AB3}" type="pres">
      <dgm:prSet presAssocID="{7ACB8714-C156-487B-84CE-BA9E0E28EBDB}" presName="root2" presStyleCnt="0"/>
      <dgm:spPr/>
      <dgm:t>
        <a:bodyPr/>
        <a:lstStyle/>
        <a:p>
          <a:endParaRPr lang="ru-RU"/>
        </a:p>
      </dgm:t>
    </dgm:pt>
    <dgm:pt modelId="{38B0BDCC-16CF-4EB3-8AAE-7654D5144CA7}" type="pres">
      <dgm:prSet presAssocID="{7ACB8714-C156-487B-84CE-BA9E0E28EBDB}" presName="LevelTwoTextNode" presStyleLbl="node2" presStyleIdx="2" presStyleCnt="3" custScaleX="96157" custScaleY="111080" custLinFactNeighborX="-28923" custLinFactNeighborY="-85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11B259-7DAB-4A87-9849-2BE9FE9BB4B3}" type="pres">
      <dgm:prSet presAssocID="{7ACB8714-C156-487B-84CE-BA9E0E28EBDB}" presName="level3hierChild" presStyleCnt="0"/>
      <dgm:spPr/>
      <dgm:t>
        <a:bodyPr/>
        <a:lstStyle/>
        <a:p>
          <a:endParaRPr lang="ru-RU"/>
        </a:p>
      </dgm:t>
    </dgm:pt>
    <dgm:pt modelId="{1DFCE766-0BC4-4BB3-B732-E485F92385DF}" type="pres">
      <dgm:prSet presAssocID="{2339D1D4-6D36-4E9B-8CA4-2B3F395CF128}" presName="conn2-1" presStyleLbl="parChTrans1D3" presStyleIdx="7" presStyleCnt="9"/>
      <dgm:spPr/>
      <dgm:t>
        <a:bodyPr/>
        <a:lstStyle/>
        <a:p>
          <a:endParaRPr lang="ru-RU"/>
        </a:p>
      </dgm:t>
    </dgm:pt>
    <dgm:pt modelId="{6820CE0C-28C4-43F6-9E1C-6060329B166E}" type="pres">
      <dgm:prSet presAssocID="{2339D1D4-6D36-4E9B-8CA4-2B3F395CF128}" presName="connTx" presStyleLbl="parChTrans1D3" presStyleIdx="7" presStyleCnt="9"/>
      <dgm:spPr/>
      <dgm:t>
        <a:bodyPr/>
        <a:lstStyle/>
        <a:p>
          <a:endParaRPr lang="ru-RU"/>
        </a:p>
      </dgm:t>
    </dgm:pt>
    <dgm:pt modelId="{C7102C0D-A4DA-463B-A1D5-DB9FE5633A5F}" type="pres">
      <dgm:prSet presAssocID="{2B9F7BAF-E4FE-4A72-9E90-1B03379CFC90}" presName="root2" presStyleCnt="0"/>
      <dgm:spPr/>
      <dgm:t>
        <a:bodyPr/>
        <a:lstStyle/>
        <a:p>
          <a:endParaRPr lang="ru-RU"/>
        </a:p>
      </dgm:t>
    </dgm:pt>
    <dgm:pt modelId="{951775B1-68D1-49AE-A6C9-C22CF6B73DE3}" type="pres">
      <dgm:prSet presAssocID="{2B9F7BAF-E4FE-4A72-9E90-1B03379CFC90}" presName="LevelTwoTextNode" presStyleLbl="node3" presStyleIdx="7" presStyleCnt="9" custScaleX="195023" custScaleY="95574" custLinFactNeighborX="-30011" custLinFactNeighborY="3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827B0E-9CA5-4097-AEE4-1FD723EF491D}" type="pres">
      <dgm:prSet presAssocID="{2B9F7BAF-E4FE-4A72-9E90-1B03379CFC90}" presName="level3hierChild" presStyleCnt="0"/>
      <dgm:spPr/>
      <dgm:t>
        <a:bodyPr/>
        <a:lstStyle/>
        <a:p>
          <a:endParaRPr lang="ru-RU"/>
        </a:p>
      </dgm:t>
    </dgm:pt>
    <dgm:pt modelId="{584B5D73-3127-4397-994C-1F535F37120C}" type="pres">
      <dgm:prSet presAssocID="{0419CE7E-D1A7-4A61-BA41-EEA5EE2B9E5C}" presName="conn2-1" presStyleLbl="parChTrans1D3" presStyleIdx="8" presStyleCnt="9"/>
      <dgm:spPr/>
      <dgm:t>
        <a:bodyPr/>
        <a:lstStyle/>
        <a:p>
          <a:endParaRPr lang="ru-RU"/>
        </a:p>
      </dgm:t>
    </dgm:pt>
    <dgm:pt modelId="{BE645210-948A-419D-BA9E-1D36A41AAD59}" type="pres">
      <dgm:prSet presAssocID="{0419CE7E-D1A7-4A61-BA41-EEA5EE2B9E5C}" presName="connTx" presStyleLbl="parChTrans1D3" presStyleIdx="8" presStyleCnt="9"/>
      <dgm:spPr/>
      <dgm:t>
        <a:bodyPr/>
        <a:lstStyle/>
        <a:p>
          <a:endParaRPr lang="ru-RU"/>
        </a:p>
      </dgm:t>
    </dgm:pt>
    <dgm:pt modelId="{D489CBB6-D75A-4A65-A055-4BBB3B6C7A19}" type="pres">
      <dgm:prSet presAssocID="{D2985A33-F444-40CD-B742-BC163192722E}" presName="root2" presStyleCnt="0"/>
      <dgm:spPr/>
      <dgm:t>
        <a:bodyPr/>
        <a:lstStyle/>
        <a:p>
          <a:endParaRPr lang="ru-RU"/>
        </a:p>
      </dgm:t>
    </dgm:pt>
    <dgm:pt modelId="{9193D081-5723-4FF0-AED8-B2A21F2CC221}" type="pres">
      <dgm:prSet presAssocID="{D2985A33-F444-40CD-B742-BC163192722E}" presName="LevelTwoTextNode" presStyleLbl="node3" presStyleIdx="8" presStyleCnt="9" custScaleX="195023" custScaleY="95574" custLinFactNeighborX="-27427" custLinFactNeighborY="-16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44111C-155F-4EA5-9C6C-78889AEA8253}" type="pres">
      <dgm:prSet presAssocID="{D2985A33-F444-40CD-B742-BC163192722E}" presName="level3hierChild" presStyleCnt="0"/>
      <dgm:spPr/>
      <dgm:t>
        <a:bodyPr/>
        <a:lstStyle/>
        <a:p>
          <a:endParaRPr lang="ru-RU"/>
        </a:p>
      </dgm:t>
    </dgm:pt>
  </dgm:ptLst>
  <dgm:cxnLst>
    <dgm:cxn modelId="{4CFE1829-689C-46E5-99B2-BAE2654ABE30}" type="presOf" srcId="{D2B8C6AE-9258-4BFF-91C2-6AE2E3C1EE48}" destId="{7247A668-A6E8-4171-8FDB-41785D87A620}" srcOrd="1" destOrd="0" presId="urn:microsoft.com/office/officeart/2008/layout/HorizontalMultiLevelHierarchy"/>
    <dgm:cxn modelId="{2B6DCDB9-AA5A-42C4-8F4E-FE5D53C8275C}" type="presOf" srcId="{E569D236-E3AF-4FED-840C-5C8E3FE821C5}" destId="{0CB7B0BF-703F-478A-AA3D-00D1BB04FEAF}" srcOrd="0" destOrd="0" presId="urn:microsoft.com/office/officeart/2008/layout/HorizontalMultiLevelHierarchy"/>
    <dgm:cxn modelId="{19B5A3E5-4325-405E-88AF-FB392DD05DC9}" srcId="{D3B03833-BFDC-4A07-AB9D-84EE7A7FBCEA}" destId="{7ACB8714-C156-487B-84CE-BA9E0E28EBDB}" srcOrd="2" destOrd="0" parTransId="{823487EF-B870-4498-A59A-91AD38A5548D}" sibTransId="{1AA18D26-CA05-4A88-9B5B-B061C6402AB0}"/>
    <dgm:cxn modelId="{39AE9C94-D6C3-4944-84C0-B2D888F1A24D}" type="presOf" srcId="{D3B03833-BFDC-4A07-AB9D-84EE7A7FBCEA}" destId="{2F58C298-C7EC-40AB-A618-86283D033E37}" srcOrd="0" destOrd="0" presId="urn:microsoft.com/office/officeart/2008/layout/HorizontalMultiLevelHierarchy"/>
    <dgm:cxn modelId="{9E1FD6A7-93C7-40B3-8CCD-FC6E85CDAE51}" type="presOf" srcId="{1BD79A35-AFDE-45EF-A9B0-D8AAE9171305}" destId="{A0322F3A-8E3C-401A-8531-15FCCDAD9388}" srcOrd="1" destOrd="0" presId="urn:microsoft.com/office/officeart/2008/layout/HorizontalMultiLevelHierarchy"/>
    <dgm:cxn modelId="{7056ABC4-0A8A-48CE-96A4-3B1668F6E37A}" type="presOf" srcId="{C9139683-F815-4FAA-B17F-809D35299B64}" destId="{816CA78F-1D7C-4BB1-B4F3-CA3797142283}" srcOrd="0" destOrd="0" presId="urn:microsoft.com/office/officeart/2008/layout/HorizontalMultiLevelHierarchy"/>
    <dgm:cxn modelId="{A101913A-BECB-4996-B504-ECF2F2F133B4}" type="presOf" srcId="{7ACB8714-C156-487B-84CE-BA9E0E28EBDB}" destId="{38B0BDCC-16CF-4EB3-8AAE-7654D5144CA7}" srcOrd="0" destOrd="0" presId="urn:microsoft.com/office/officeart/2008/layout/HorizontalMultiLevelHierarchy"/>
    <dgm:cxn modelId="{C2E5449B-00AC-409A-A0C3-A16B5EF77D5A}" srcId="{D3B03833-BFDC-4A07-AB9D-84EE7A7FBCEA}" destId="{C9139683-F815-4FAA-B17F-809D35299B64}" srcOrd="1" destOrd="0" parTransId="{1E534879-E6F4-48E8-8739-3D32AF25206C}" sibTransId="{3093A706-329E-4243-BD92-1F8AC548C860}"/>
    <dgm:cxn modelId="{F0B44AEB-D669-45EF-A40E-82A6C751070B}" srcId="{7ACB8714-C156-487B-84CE-BA9E0E28EBDB}" destId="{D2985A33-F444-40CD-B742-BC163192722E}" srcOrd="1" destOrd="0" parTransId="{0419CE7E-D1A7-4A61-BA41-EEA5EE2B9E5C}" sibTransId="{E42FEB88-D395-4432-AD58-F873F9911AEE}"/>
    <dgm:cxn modelId="{A1776CFF-4839-40F8-B2E5-1C0EBCA372E5}" type="presOf" srcId="{0419CE7E-D1A7-4A61-BA41-EEA5EE2B9E5C}" destId="{584B5D73-3127-4397-994C-1F535F37120C}" srcOrd="0" destOrd="0" presId="urn:microsoft.com/office/officeart/2008/layout/HorizontalMultiLevelHierarchy"/>
    <dgm:cxn modelId="{C8DACE00-FB0F-43D2-9373-B5DDA0B33670}" srcId="{E4BD39FE-2E25-4016-B177-B8C3BD15D27B}" destId="{9651CE42-4D16-42A7-9AA3-252A1BC3AFB6}" srcOrd="2" destOrd="0" parTransId="{129A3C1D-62FC-4163-9AF2-E6E5C05C9E4B}" sibTransId="{E66AF9A6-60A5-4059-8F82-7718F58C7565}"/>
    <dgm:cxn modelId="{830BC2A5-BA63-4C24-A54D-458624A238E0}" type="presOf" srcId="{2B9F7BAF-E4FE-4A72-9E90-1B03379CFC90}" destId="{951775B1-68D1-49AE-A6C9-C22CF6B73DE3}" srcOrd="0" destOrd="0" presId="urn:microsoft.com/office/officeart/2008/layout/HorizontalMultiLevelHierarchy"/>
    <dgm:cxn modelId="{7263DBB7-4C79-4614-8CA8-C6DF2ACEADEF}" type="presOf" srcId="{BBDA5660-614C-49E5-A438-2A17BAD38A64}" destId="{8DFE91A7-3BA2-4996-B760-AF7605B3DE88}" srcOrd="0" destOrd="0" presId="urn:microsoft.com/office/officeart/2008/layout/HorizontalMultiLevelHierarchy"/>
    <dgm:cxn modelId="{CACA836B-7BCA-48BA-937F-A3BEA5CB60AA}" srcId="{6A2561B1-62A0-4831-9418-2FB60271794D}" destId="{D3B03833-BFDC-4A07-AB9D-84EE7A7FBCEA}" srcOrd="0" destOrd="0" parTransId="{6A0DB7C3-D630-49D1-B37B-2C7187B9A1D5}" sibTransId="{99861A1A-D214-49DC-9462-A18262EF249B}"/>
    <dgm:cxn modelId="{689FB1F0-8B18-4068-800F-C2A7D5313223}" type="presOf" srcId="{FB16AD67-7179-44EB-AC28-52AF52864233}" destId="{0C72AA15-994C-421F-921A-B3025EF58ACF}" srcOrd="1" destOrd="0" presId="urn:microsoft.com/office/officeart/2008/layout/HorizontalMultiLevelHierarchy"/>
    <dgm:cxn modelId="{5D37FB7A-45A1-4BCC-BAD5-122F5A6C4A59}" type="presOf" srcId="{129A3C1D-62FC-4163-9AF2-E6E5C05C9E4B}" destId="{9EB98212-618E-4168-A71A-4D700B874B51}" srcOrd="1" destOrd="0" presId="urn:microsoft.com/office/officeart/2008/layout/HorizontalMultiLevelHierarchy"/>
    <dgm:cxn modelId="{BA0C1C10-DE6D-4869-9871-33C4B2B89B4D}" type="presOf" srcId="{13DF472A-B68C-4480-ABB2-D6A8EA91D660}" destId="{242D760F-2D36-4733-8542-B02148A6A750}" srcOrd="0" destOrd="0" presId="urn:microsoft.com/office/officeart/2008/layout/HorizontalMultiLevelHierarchy"/>
    <dgm:cxn modelId="{CF1D138F-86F8-428A-94AD-94EC10F77CF5}" srcId="{C9139683-F815-4FAA-B17F-809D35299B64}" destId="{13DF472A-B68C-4480-ABB2-D6A8EA91D660}" srcOrd="0" destOrd="0" parTransId="{04D53CBD-C84F-492A-A628-B29E9CA84C5B}" sibTransId="{BE0B4F47-CF37-4635-BEB5-FFD949FAFDD0}"/>
    <dgm:cxn modelId="{474AE41F-D8A7-4456-BB16-7E84C5E8CCE9}" type="presOf" srcId="{FB16AD67-7179-44EB-AC28-52AF52864233}" destId="{5D0A711B-0649-429C-81B0-B84C52AFB455}" srcOrd="0" destOrd="0" presId="urn:microsoft.com/office/officeart/2008/layout/HorizontalMultiLevelHierarchy"/>
    <dgm:cxn modelId="{7E7565DC-2335-4C9C-AA31-CE7B5CB6217D}" type="presOf" srcId="{0419CE7E-D1A7-4A61-BA41-EEA5EE2B9E5C}" destId="{BE645210-948A-419D-BA9E-1D36A41AAD59}" srcOrd="1" destOrd="0" presId="urn:microsoft.com/office/officeart/2008/layout/HorizontalMultiLevelHierarchy"/>
    <dgm:cxn modelId="{1135B236-0276-43C8-8096-1C7E11B0A733}" type="presOf" srcId="{0F96A3C3-5FC7-4688-8F02-3B6ED15062EC}" destId="{3B7B40E9-88FD-446C-9064-96B17F1AEF64}" srcOrd="0" destOrd="0" presId="urn:microsoft.com/office/officeart/2008/layout/HorizontalMultiLevelHierarchy"/>
    <dgm:cxn modelId="{A1E93C74-A4AB-42A1-B937-9068C3638FEC}" type="presOf" srcId="{E4BD39FE-2E25-4016-B177-B8C3BD15D27B}" destId="{B5690B80-9940-4483-AA6F-2BDA1EDF4823}" srcOrd="0" destOrd="0" presId="urn:microsoft.com/office/officeart/2008/layout/HorizontalMultiLevelHierarchy"/>
    <dgm:cxn modelId="{7124D022-0E4A-470E-801B-E40F7ADE9341}" type="presOf" srcId="{129A3C1D-62FC-4163-9AF2-E6E5C05C9E4B}" destId="{B1121240-93BD-4B2C-B50B-80216A1BD5C3}" srcOrd="0" destOrd="0" presId="urn:microsoft.com/office/officeart/2008/layout/HorizontalMultiLevelHierarchy"/>
    <dgm:cxn modelId="{0573532D-63DE-4A01-90D4-BC80D742E0D3}" type="presOf" srcId="{ED459D40-1530-4EF2-9FE1-8B688C44FAC1}" destId="{9C4B7D17-6B0A-42F7-9935-85E4537CC566}" srcOrd="0" destOrd="0" presId="urn:microsoft.com/office/officeart/2008/layout/HorizontalMultiLevelHierarchy"/>
    <dgm:cxn modelId="{A6F4F04E-2B6D-427F-98EB-028A79BABEE8}" type="presOf" srcId="{27ADB093-5587-4F0C-BCB4-3ADF795ABE84}" destId="{8FBE6D45-13C5-41FB-BD7B-C9C778553645}" srcOrd="1" destOrd="0" presId="urn:microsoft.com/office/officeart/2008/layout/HorizontalMultiLevelHierarchy"/>
    <dgm:cxn modelId="{4E93EA39-EF85-47A2-9FC1-745A1758B659}" type="presOf" srcId="{04D53CBD-C84F-492A-A628-B29E9CA84C5B}" destId="{B72D9988-4AB6-4067-A874-DB10636EF78F}" srcOrd="1" destOrd="0" presId="urn:microsoft.com/office/officeart/2008/layout/HorizontalMultiLevelHierarchy"/>
    <dgm:cxn modelId="{3147B687-20F8-4381-8962-4A06BA48A501}" srcId="{D3B03833-BFDC-4A07-AB9D-84EE7A7FBCEA}" destId="{E4BD39FE-2E25-4016-B177-B8C3BD15D27B}" srcOrd="0" destOrd="0" parTransId="{BBDA5660-614C-49E5-A438-2A17BAD38A64}" sibTransId="{14DE4BFC-318B-4785-AA7E-82C20E226DAE}"/>
    <dgm:cxn modelId="{A2A5FAB8-5AB0-4BA2-8513-860631F6B0C4}" type="presOf" srcId="{823487EF-B870-4498-A59A-91AD38A5548D}" destId="{5FCDB827-0A15-4EF8-B2E0-7E2987000781}" srcOrd="0" destOrd="0" presId="urn:microsoft.com/office/officeart/2008/layout/HorizontalMultiLevelHierarchy"/>
    <dgm:cxn modelId="{F2A0079A-F3FC-4E4E-8199-EEF463970197}" srcId="{7ACB8714-C156-487B-84CE-BA9E0E28EBDB}" destId="{2B9F7BAF-E4FE-4A72-9E90-1B03379CFC90}" srcOrd="0" destOrd="0" parTransId="{2339D1D4-6D36-4E9B-8CA4-2B3F395CF128}" sibTransId="{D9B47D59-4EB3-42A8-B542-469F7E5AA415}"/>
    <dgm:cxn modelId="{A339BE98-5FE0-4D94-B612-54FAB3C8574C}" type="presOf" srcId="{27ADB093-5587-4F0C-BCB4-3ADF795ABE84}" destId="{8B96CD7B-8222-480D-91DD-F21872D219AE}" srcOrd="0" destOrd="0" presId="urn:microsoft.com/office/officeart/2008/layout/HorizontalMultiLevelHierarchy"/>
    <dgm:cxn modelId="{6E0244C9-054A-45A2-89EC-84A41341B709}" type="presOf" srcId="{1B32576A-778E-4872-B134-A4CD4A551729}" destId="{B90B234A-FF9E-44B4-94CA-6DB0CCD1AEFB}" srcOrd="0" destOrd="0" presId="urn:microsoft.com/office/officeart/2008/layout/HorizontalMultiLevelHierarchy"/>
    <dgm:cxn modelId="{16CDE182-3899-48D3-9184-57DAF1A1CA4D}" type="presOf" srcId="{1E534879-E6F4-48E8-8739-3D32AF25206C}" destId="{A58E6386-CB56-4457-A069-4DB516A098CB}" srcOrd="1" destOrd="0" presId="urn:microsoft.com/office/officeart/2008/layout/HorizontalMultiLevelHierarchy"/>
    <dgm:cxn modelId="{31C56729-F1CB-4743-AE47-26E26A65DE2B}" type="presOf" srcId="{651A9C0B-F5ED-4376-B8C1-F9A4F81E685A}" destId="{D30B0D4B-93DC-498A-8479-6D4A12540699}" srcOrd="1" destOrd="0" presId="urn:microsoft.com/office/officeart/2008/layout/HorizontalMultiLevelHierarchy"/>
    <dgm:cxn modelId="{D3597988-1DD7-4077-B276-437FBE9C0F3A}" srcId="{C9139683-F815-4FAA-B17F-809D35299B64}" destId="{6B035DF9-43CE-41F7-811C-27E042C57428}" srcOrd="3" destOrd="0" parTransId="{27ADB093-5587-4F0C-BCB4-3ADF795ABE84}" sibTransId="{B05A6E99-E8D5-4FFC-B7A3-1EA17607AFEC}"/>
    <dgm:cxn modelId="{0C082E8D-CD47-457B-82F6-20B8EDB8C588}" type="presOf" srcId="{D2B8C6AE-9258-4BFF-91C2-6AE2E3C1EE48}" destId="{10CDDBE6-3686-4B90-B314-F85DA2C9873D}" srcOrd="0" destOrd="0" presId="urn:microsoft.com/office/officeart/2008/layout/HorizontalMultiLevelHierarchy"/>
    <dgm:cxn modelId="{45EB959D-E893-4EA8-B75A-CBBCFE0C4C7C}" type="presOf" srcId="{1BD79A35-AFDE-45EF-A9B0-D8AAE9171305}" destId="{E0E699D5-D287-4611-AB45-8E4D9CBF164C}" srcOrd="0" destOrd="0" presId="urn:microsoft.com/office/officeart/2008/layout/HorizontalMultiLevelHierarchy"/>
    <dgm:cxn modelId="{AFF8FE42-FBE6-480C-8E34-A2138A02AB77}" type="presOf" srcId="{9651CE42-4D16-42A7-9AA3-252A1BC3AFB6}" destId="{C766A334-EA0A-4F83-9E33-942DADAF1E36}" srcOrd="0" destOrd="0" presId="urn:microsoft.com/office/officeart/2008/layout/HorizontalMultiLevelHierarchy"/>
    <dgm:cxn modelId="{DEBF721F-4F34-4BA8-A816-1C9DDC325641}" type="presOf" srcId="{BBDA5660-614C-49E5-A438-2A17BAD38A64}" destId="{3C5F9C8E-FE5E-45C0-AA92-CD6048077AFA}" srcOrd="1" destOrd="0" presId="urn:microsoft.com/office/officeart/2008/layout/HorizontalMultiLevelHierarchy"/>
    <dgm:cxn modelId="{C9E622EB-DF75-476E-B009-4ADBE33B753B}" srcId="{E4BD39FE-2E25-4016-B177-B8C3BD15D27B}" destId="{0F96A3C3-5FC7-4688-8F02-3B6ED15062EC}" srcOrd="0" destOrd="0" parTransId="{1BD79A35-AFDE-45EF-A9B0-D8AAE9171305}" sibTransId="{CCB4B473-9744-47AD-B4E5-1009F774E2D6}"/>
    <dgm:cxn modelId="{A1901E13-A80E-4D27-832D-1E52AC5C6518}" type="presOf" srcId="{6A2561B1-62A0-4831-9418-2FB60271794D}" destId="{1FE0E762-0E77-485F-8C7A-47ED6D51CF8F}" srcOrd="0" destOrd="0" presId="urn:microsoft.com/office/officeart/2008/layout/HorizontalMultiLevelHierarchy"/>
    <dgm:cxn modelId="{7CE7F16C-19E1-42BE-906B-296223C8F694}" type="presOf" srcId="{823487EF-B870-4498-A59A-91AD38A5548D}" destId="{F26E0C18-F5CB-41D6-A28A-45F5D85D9EA9}" srcOrd="1" destOrd="0" presId="urn:microsoft.com/office/officeart/2008/layout/HorizontalMultiLevelHierarchy"/>
    <dgm:cxn modelId="{6DA154FE-131D-4A8E-BCE9-A2851B7EF98B}" type="presOf" srcId="{2339D1D4-6D36-4E9B-8CA4-2B3F395CF128}" destId="{6820CE0C-28C4-43F6-9E1C-6060329B166E}" srcOrd="1" destOrd="0" presId="urn:microsoft.com/office/officeart/2008/layout/HorizontalMultiLevelHierarchy"/>
    <dgm:cxn modelId="{22B608EF-D661-495C-A3A7-20B888B95CA2}" type="presOf" srcId="{1E534879-E6F4-48E8-8739-3D32AF25206C}" destId="{01A82F1E-7BCE-4815-BB5F-55D54B2E87E0}" srcOrd="0" destOrd="0" presId="urn:microsoft.com/office/officeart/2008/layout/HorizontalMultiLevelHierarchy"/>
    <dgm:cxn modelId="{340A3E2A-8514-46A8-8569-22CD16059C01}" type="presOf" srcId="{651A9C0B-F5ED-4376-B8C1-F9A4F81E685A}" destId="{66E54A1A-0DC4-46B4-8A9B-ACC1DB2246D8}" srcOrd="0" destOrd="0" presId="urn:microsoft.com/office/officeart/2008/layout/HorizontalMultiLevelHierarchy"/>
    <dgm:cxn modelId="{F9C3FA16-1EA1-4DE5-8722-A8C3911727A1}" type="presOf" srcId="{2339D1D4-6D36-4E9B-8CA4-2B3F395CF128}" destId="{1DFCE766-0BC4-4BB3-B732-E485F92385DF}" srcOrd="0" destOrd="0" presId="urn:microsoft.com/office/officeart/2008/layout/HorizontalMultiLevelHierarchy"/>
    <dgm:cxn modelId="{A33083DD-2FBE-4BDE-94D5-7D5532538130}" srcId="{C9139683-F815-4FAA-B17F-809D35299B64}" destId="{1B32576A-778E-4872-B134-A4CD4A551729}" srcOrd="2" destOrd="0" parTransId="{D2B8C6AE-9258-4BFF-91C2-6AE2E3C1EE48}" sibTransId="{095D4ADD-28F0-4D1C-A752-A8142FF892BA}"/>
    <dgm:cxn modelId="{9148238E-0512-4434-8B31-6B8A3EAE4210}" type="presOf" srcId="{6B035DF9-43CE-41F7-811C-27E042C57428}" destId="{B281805C-72EA-467B-B456-611CC1331CD2}" srcOrd="0" destOrd="0" presId="urn:microsoft.com/office/officeart/2008/layout/HorizontalMultiLevelHierarchy"/>
    <dgm:cxn modelId="{28408043-CD03-4F54-A8AD-2E1A5020EF05}" type="presOf" srcId="{04D53CBD-C84F-492A-A628-B29E9CA84C5B}" destId="{CAF962EB-2463-41B6-8A5E-B63520EBE3FC}" srcOrd="0" destOrd="0" presId="urn:microsoft.com/office/officeart/2008/layout/HorizontalMultiLevelHierarchy"/>
    <dgm:cxn modelId="{A2024FFC-337E-4531-9722-D58A82114E07}" srcId="{C9139683-F815-4FAA-B17F-809D35299B64}" destId="{ED459D40-1530-4EF2-9FE1-8B688C44FAC1}" srcOrd="1" destOrd="0" parTransId="{651A9C0B-F5ED-4376-B8C1-F9A4F81E685A}" sibTransId="{59783C5F-D1F2-4E28-9D9D-1675B394FFA8}"/>
    <dgm:cxn modelId="{8B67EAF0-DEB1-4E47-AFC1-F926930474C4}" type="presOf" srcId="{D2985A33-F444-40CD-B742-BC163192722E}" destId="{9193D081-5723-4FF0-AED8-B2A21F2CC221}" srcOrd="0" destOrd="0" presId="urn:microsoft.com/office/officeart/2008/layout/HorizontalMultiLevelHierarchy"/>
    <dgm:cxn modelId="{21ED8F4E-7629-4725-BA5A-30F9A9674291}" srcId="{E4BD39FE-2E25-4016-B177-B8C3BD15D27B}" destId="{E569D236-E3AF-4FED-840C-5C8E3FE821C5}" srcOrd="1" destOrd="0" parTransId="{FB16AD67-7179-44EB-AC28-52AF52864233}" sibTransId="{4ECD2EC5-5A1E-4D2D-ACA3-C65E79F5180D}"/>
    <dgm:cxn modelId="{29EEA2B7-459A-4532-BBCE-400394B501B7}" type="presParOf" srcId="{1FE0E762-0E77-485F-8C7A-47ED6D51CF8F}" destId="{6EF37577-114F-4851-BBB4-ECE1EE99A1F8}" srcOrd="0" destOrd="0" presId="urn:microsoft.com/office/officeart/2008/layout/HorizontalMultiLevelHierarchy"/>
    <dgm:cxn modelId="{4130817A-4B71-4F52-9211-852F208ABDE8}" type="presParOf" srcId="{6EF37577-114F-4851-BBB4-ECE1EE99A1F8}" destId="{2F58C298-C7EC-40AB-A618-86283D033E37}" srcOrd="0" destOrd="0" presId="urn:microsoft.com/office/officeart/2008/layout/HorizontalMultiLevelHierarchy"/>
    <dgm:cxn modelId="{02E846F1-D72B-42BA-AF2B-5D4CF4B674C4}" type="presParOf" srcId="{6EF37577-114F-4851-BBB4-ECE1EE99A1F8}" destId="{80948A1A-81C4-4CD5-A773-EE8FBD32086A}" srcOrd="1" destOrd="0" presId="urn:microsoft.com/office/officeart/2008/layout/HorizontalMultiLevelHierarchy"/>
    <dgm:cxn modelId="{B4E8C314-5C0E-48FE-928A-BC889F94C0F6}" type="presParOf" srcId="{80948A1A-81C4-4CD5-A773-EE8FBD32086A}" destId="{8DFE91A7-3BA2-4996-B760-AF7605B3DE88}" srcOrd="0" destOrd="0" presId="urn:microsoft.com/office/officeart/2008/layout/HorizontalMultiLevelHierarchy"/>
    <dgm:cxn modelId="{90BA7F56-DBAF-4358-A4C2-1D098C7CFE42}" type="presParOf" srcId="{8DFE91A7-3BA2-4996-B760-AF7605B3DE88}" destId="{3C5F9C8E-FE5E-45C0-AA92-CD6048077AFA}" srcOrd="0" destOrd="0" presId="urn:microsoft.com/office/officeart/2008/layout/HorizontalMultiLevelHierarchy"/>
    <dgm:cxn modelId="{492C98D5-F028-41CF-958F-AD995FD2751B}" type="presParOf" srcId="{80948A1A-81C4-4CD5-A773-EE8FBD32086A}" destId="{62716711-00CD-4A44-9D26-D852CBF66EAD}" srcOrd="1" destOrd="0" presId="urn:microsoft.com/office/officeart/2008/layout/HorizontalMultiLevelHierarchy"/>
    <dgm:cxn modelId="{32C7CE45-5B59-452C-948E-DFD5FA5EA0F8}" type="presParOf" srcId="{62716711-00CD-4A44-9D26-D852CBF66EAD}" destId="{B5690B80-9940-4483-AA6F-2BDA1EDF4823}" srcOrd="0" destOrd="0" presId="urn:microsoft.com/office/officeart/2008/layout/HorizontalMultiLevelHierarchy"/>
    <dgm:cxn modelId="{4BACB2DD-B18C-4350-B88B-C0B761B471EE}" type="presParOf" srcId="{62716711-00CD-4A44-9D26-D852CBF66EAD}" destId="{EC9DB25A-461C-47D9-9E6D-04E28DDB4601}" srcOrd="1" destOrd="0" presId="urn:microsoft.com/office/officeart/2008/layout/HorizontalMultiLevelHierarchy"/>
    <dgm:cxn modelId="{FA2C3B3C-6DB0-4173-8158-52E654DAB3F6}" type="presParOf" srcId="{EC9DB25A-461C-47D9-9E6D-04E28DDB4601}" destId="{E0E699D5-D287-4611-AB45-8E4D9CBF164C}" srcOrd="0" destOrd="0" presId="urn:microsoft.com/office/officeart/2008/layout/HorizontalMultiLevelHierarchy"/>
    <dgm:cxn modelId="{DD6A7188-8C22-4CD7-A144-9427676A88C7}" type="presParOf" srcId="{E0E699D5-D287-4611-AB45-8E4D9CBF164C}" destId="{A0322F3A-8E3C-401A-8531-15FCCDAD9388}" srcOrd="0" destOrd="0" presId="urn:microsoft.com/office/officeart/2008/layout/HorizontalMultiLevelHierarchy"/>
    <dgm:cxn modelId="{867ED8B3-3B68-48E9-9370-2ADDE13B0992}" type="presParOf" srcId="{EC9DB25A-461C-47D9-9E6D-04E28DDB4601}" destId="{71CA87A6-DCAD-47B3-8903-6B64628D5F57}" srcOrd="1" destOrd="0" presId="urn:microsoft.com/office/officeart/2008/layout/HorizontalMultiLevelHierarchy"/>
    <dgm:cxn modelId="{C8C0D39D-5BF5-4E26-9FCD-289CE8CDF3F2}" type="presParOf" srcId="{71CA87A6-DCAD-47B3-8903-6B64628D5F57}" destId="{3B7B40E9-88FD-446C-9064-96B17F1AEF64}" srcOrd="0" destOrd="0" presId="urn:microsoft.com/office/officeart/2008/layout/HorizontalMultiLevelHierarchy"/>
    <dgm:cxn modelId="{EA1BA844-2B96-41F1-96EA-4DE53610FD50}" type="presParOf" srcId="{71CA87A6-DCAD-47B3-8903-6B64628D5F57}" destId="{D6D6D96A-6CF3-4596-9BB0-01C173C3468C}" srcOrd="1" destOrd="0" presId="urn:microsoft.com/office/officeart/2008/layout/HorizontalMultiLevelHierarchy"/>
    <dgm:cxn modelId="{86FF4A15-066D-4E5D-B561-1F01C75D3605}" type="presParOf" srcId="{EC9DB25A-461C-47D9-9E6D-04E28DDB4601}" destId="{5D0A711B-0649-429C-81B0-B84C52AFB455}" srcOrd="2" destOrd="0" presId="urn:microsoft.com/office/officeart/2008/layout/HorizontalMultiLevelHierarchy"/>
    <dgm:cxn modelId="{B3B7A46A-F073-4A75-8291-78EB5FF59F8A}" type="presParOf" srcId="{5D0A711B-0649-429C-81B0-B84C52AFB455}" destId="{0C72AA15-994C-421F-921A-B3025EF58ACF}" srcOrd="0" destOrd="0" presId="urn:microsoft.com/office/officeart/2008/layout/HorizontalMultiLevelHierarchy"/>
    <dgm:cxn modelId="{E55A6AC0-55E5-4D5A-A44A-85C8CF97BC7B}" type="presParOf" srcId="{EC9DB25A-461C-47D9-9E6D-04E28DDB4601}" destId="{7C622260-E7EA-4E8F-8B25-E8DE7DEBD9AF}" srcOrd="3" destOrd="0" presId="urn:microsoft.com/office/officeart/2008/layout/HorizontalMultiLevelHierarchy"/>
    <dgm:cxn modelId="{EF5A26F1-1CF1-4996-882F-B74B37183A87}" type="presParOf" srcId="{7C622260-E7EA-4E8F-8B25-E8DE7DEBD9AF}" destId="{0CB7B0BF-703F-478A-AA3D-00D1BB04FEAF}" srcOrd="0" destOrd="0" presId="urn:microsoft.com/office/officeart/2008/layout/HorizontalMultiLevelHierarchy"/>
    <dgm:cxn modelId="{A434B31D-402A-4CE2-8C66-66AA42754583}" type="presParOf" srcId="{7C622260-E7EA-4E8F-8B25-E8DE7DEBD9AF}" destId="{44BFDA00-81B7-4F51-89F1-708C4D7B302E}" srcOrd="1" destOrd="0" presId="urn:microsoft.com/office/officeart/2008/layout/HorizontalMultiLevelHierarchy"/>
    <dgm:cxn modelId="{B5821C5E-4621-4F11-88BF-7AB408F86E1A}" type="presParOf" srcId="{EC9DB25A-461C-47D9-9E6D-04E28DDB4601}" destId="{B1121240-93BD-4B2C-B50B-80216A1BD5C3}" srcOrd="4" destOrd="0" presId="urn:microsoft.com/office/officeart/2008/layout/HorizontalMultiLevelHierarchy"/>
    <dgm:cxn modelId="{EEEC7B70-A33A-431D-8D8C-2C939BEE3BB6}" type="presParOf" srcId="{B1121240-93BD-4B2C-B50B-80216A1BD5C3}" destId="{9EB98212-618E-4168-A71A-4D700B874B51}" srcOrd="0" destOrd="0" presId="urn:microsoft.com/office/officeart/2008/layout/HorizontalMultiLevelHierarchy"/>
    <dgm:cxn modelId="{CB8D6E1F-C293-4486-A53E-B80F4F6EAB01}" type="presParOf" srcId="{EC9DB25A-461C-47D9-9E6D-04E28DDB4601}" destId="{B2DE3156-F730-4D11-8635-16C310114DED}" srcOrd="5" destOrd="0" presId="urn:microsoft.com/office/officeart/2008/layout/HorizontalMultiLevelHierarchy"/>
    <dgm:cxn modelId="{4DB6586C-B591-4A84-9C70-E6B8EEEC8325}" type="presParOf" srcId="{B2DE3156-F730-4D11-8635-16C310114DED}" destId="{C766A334-EA0A-4F83-9E33-942DADAF1E36}" srcOrd="0" destOrd="0" presId="urn:microsoft.com/office/officeart/2008/layout/HorizontalMultiLevelHierarchy"/>
    <dgm:cxn modelId="{8592CCC1-E782-46DE-B7EB-55EC6AC2D393}" type="presParOf" srcId="{B2DE3156-F730-4D11-8635-16C310114DED}" destId="{ADA9FE6F-985A-4093-88FE-01E94E1DB11A}" srcOrd="1" destOrd="0" presId="urn:microsoft.com/office/officeart/2008/layout/HorizontalMultiLevelHierarchy"/>
    <dgm:cxn modelId="{31FD1849-0401-404A-8EA9-BDC5C2D92771}" type="presParOf" srcId="{80948A1A-81C4-4CD5-A773-EE8FBD32086A}" destId="{01A82F1E-7BCE-4815-BB5F-55D54B2E87E0}" srcOrd="2" destOrd="0" presId="urn:microsoft.com/office/officeart/2008/layout/HorizontalMultiLevelHierarchy"/>
    <dgm:cxn modelId="{9898BB0D-A492-4025-8D7E-59E6940D4FD6}" type="presParOf" srcId="{01A82F1E-7BCE-4815-BB5F-55D54B2E87E0}" destId="{A58E6386-CB56-4457-A069-4DB516A098CB}" srcOrd="0" destOrd="0" presId="urn:microsoft.com/office/officeart/2008/layout/HorizontalMultiLevelHierarchy"/>
    <dgm:cxn modelId="{888E75A9-782A-4C01-A98B-F45D56EE04FB}" type="presParOf" srcId="{80948A1A-81C4-4CD5-A773-EE8FBD32086A}" destId="{40593E19-E994-40F9-80B7-FF0818A16535}" srcOrd="3" destOrd="0" presId="urn:microsoft.com/office/officeart/2008/layout/HorizontalMultiLevelHierarchy"/>
    <dgm:cxn modelId="{737FE8FD-C3A3-4B6D-BE06-2D531E5E1029}" type="presParOf" srcId="{40593E19-E994-40F9-80B7-FF0818A16535}" destId="{816CA78F-1D7C-4BB1-B4F3-CA3797142283}" srcOrd="0" destOrd="0" presId="urn:microsoft.com/office/officeart/2008/layout/HorizontalMultiLevelHierarchy"/>
    <dgm:cxn modelId="{CF2359B2-BFA2-4237-835D-75DB8304F078}" type="presParOf" srcId="{40593E19-E994-40F9-80B7-FF0818A16535}" destId="{A8AAA0D1-86FB-4D9F-A693-907A0EB1D730}" srcOrd="1" destOrd="0" presId="urn:microsoft.com/office/officeart/2008/layout/HorizontalMultiLevelHierarchy"/>
    <dgm:cxn modelId="{B0F8029B-5EE2-49CF-B298-D873FEFB9C77}" type="presParOf" srcId="{A8AAA0D1-86FB-4D9F-A693-907A0EB1D730}" destId="{CAF962EB-2463-41B6-8A5E-B63520EBE3FC}" srcOrd="0" destOrd="0" presId="urn:microsoft.com/office/officeart/2008/layout/HorizontalMultiLevelHierarchy"/>
    <dgm:cxn modelId="{23710923-7ADA-4A39-9D2E-B16AF493C457}" type="presParOf" srcId="{CAF962EB-2463-41B6-8A5E-B63520EBE3FC}" destId="{B72D9988-4AB6-4067-A874-DB10636EF78F}" srcOrd="0" destOrd="0" presId="urn:microsoft.com/office/officeart/2008/layout/HorizontalMultiLevelHierarchy"/>
    <dgm:cxn modelId="{52D6D59E-DC81-410E-8622-CED1C72F3527}" type="presParOf" srcId="{A8AAA0D1-86FB-4D9F-A693-907A0EB1D730}" destId="{24BF68AA-8F75-456A-BD05-B0FEEAC06F8F}" srcOrd="1" destOrd="0" presId="urn:microsoft.com/office/officeart/2008/layout/HorizontalMultiLevelHierarchy"/>
    <dgm:cxn modelId="{A2B2858A-FCF8-4E91-8A5C-93BF62E87417}" type="presParOf" srcId="{24BF68AA-8F75-456A-BD05-B0FEEAC06F8F}" destId="{242D760F-2D36-4733-8542-B02148A6A750}" srcOrd="0" destOrd="0" presId="urn:microsoft.com/office/officeart/2008/layout/HorizontalMultiLevelHierarchy"/>
    <dgm:cxn modelId="{D138CCB9-E469-49E7-92BD-43B2CA733088}" type="presParOf" srcId="{24BF68AA-8F75-456A-BD05-B0FEEAC06F8F}" destId="{6DA713A2-AAC8-46C5-BBA8-5ABED7C83F14}" srcOrd="1" destOrd="0" presId="urn:microsoft.com/office/officeart/2008/layout/HorizontalMultiLevelHierarchy"/>
    <dgm:cxn modelId="{900499BD-EC3E-4412-AC09-D3311976C7A9}" type="presParOf" srcId="{A8AAA0D1-86FB-4D9F-A693-907A0EB1D730}" destId="{66E54A1A-0DC4-46B4-8A9B-ACC1DB2246D8}" srcOrd="2" destOrd="0" presId="urn:microsoft.com/office/officeart/2008/layout/HorizontalMultiLevelHierarchy"/>
    <dgm:cxn modelId="{529FF2DC-3ABD-4D97-86FD-91F876820C0C}" type="presParOf" srcId="{66E54A1A-0DC4-46B4-8A9B-ACC1DB2246D8}" destId="{D30B0D4B-93DC-498A-8479-6D4A12540699}" srcOrd="0" destOrd="0" presId="urn:microsoft.com/office/officeart/2008/layout/HorizontalMultiLevelHierarchy"/>
    <dgm:cxn modelId="{8D2609EB-F70C-41ED-AFB5-302674D60A7C}" type="presParOf" srcId="{A8AAA0D1-86FB-4D9F-A693-907A0EB1D730}" destId="{F69B89E7-53C5-4904-A3E2-4260141286F4}" srcOrd="3" destOrd="0" presId="urn:microsoft.com/office/officeart/2008/layout/HorizontalMultiLevelHierarchy"/>
    <dgm:cxn modelId="{786B2167-92D5-4A7E-B164-1EF65BAB73C4}" type="presParOf" srcId="{F69B89E7-53C5-4904-A3E2-4260141286F4}" destId="{9C4B7D17-6B0A-42F7-9935-85E4537CC566}" srcOrd="0" destOrd="0" presId="urn:microsoft.com/office/officeart/2008/layout/HorizontalMultiLevelHierarchy"/>
    <dgm:cxn modelId="{D6B6047F-EA04-4114-8F99-5532F382A59E}" type="presParOf" srcId="{F69B89E7-53C5-4904-A3E2-4260141286F4}" destId="{23DCABE6-D928-4D3B-A32E-D378476E5260}" srcOrd="1" destOrd="0" presId="urn:microsoft.com/office/officeart/2008/layout/HorizontalMultiLevelHierarchy"/>
    <dgm:cxn modelId="{78EB810D-1EC2-447F-9686-0AE596F0F6C3}" type="presParOf" srcId="{A8AAA0D1-86FB-4D9F-A693-907A0EB1D730}" destId="{10CDDBE6-3686-4B90-B314-F85DA2C9873D}" srcOrd="4" destOrd="0" presId="urn:microsoft.com/office/officeart/2008/layout/HorizontalMultiLevelHierarchy"/>
    <dgm:cxn modelId="{4509B882-8AD3-4649-88C9-A333D89BD23F}" type="presParOf" srcId="{10CDDBE6-3686-4B90-B314-F85DA2C9873D}" destId="{7247A668-A6E8-4171-8FDB-41785D87A620}" srcOrd="0" destOrd="0" presId="urn:microsoft.com/office/officeart/2008/layout/HorizontalMultiLevelHierarchy"/>
    <dgm:cxn modelId="{1E16A637-BDF3-42DE-A2E4-90BCF6C0073A}" type="presParOf" srcId="{A8AAA0D1-86FB-4D9F-A693-907A0EB1D730}" destId="{5A32E6E6-0100-445E-BE63-65B5F198DE95}" srcOrd="5" destOrd="0" presId="urn:microsoft.com/office/officeart/2008/layout/HorizontalMultiLevelHierarchy"/>
    <dgm:cxn modelId="{7D3C17D0-97D6-4855-9A24-DF4C3BB9CFBE}" type="presParOf" srcId="{5A32E6E6-0100-445E-BE63-65B5F198DE95}" destId="{B90B234A-FF9E-44B4-94CA-6DB0CCD1AEFB}" srcOrd="0" destOrd="0" presId="urn:microsoft.com/office/officeart/2008/layout/HorizontalMultiLevelHierarchy"/>
    <dgm:cxn modelId="{942D1925-6C33-4091-88EB-B0B69811D02B}" type="presParOf" srcId="{5A32E6E6-0100-445E-BE63-65B5F198DE95}" destId="{5635A4EA-C1F7-4BB8-B71B-2C99E7CD2826}" srcOrd="1" destOrd="0" presId="urn:microsoft.com/office/officeart/2008/layout/HorizontalMultiLevelHierarchy"/>
    <dgm:cxn modelId="{000B3D44-F5E9-4B8B-82E5-A21AE3EF25F1}" type="presParOf" srcId="{A8AAA0D1-86FB-4D9F-A693-907A0EB1D730}" destId="{8B96CD7B-8222-480D-91DD-F21872D219AE}" srcOrd="6" destOrd="0" presId="urn:microsoft.com/office/officeart/2008/layout/HorizontalMultiLevelHierarchy"/>
    <dgm:cxn modelId="{1199FD55-CE00-4061-8235-BBD18989576E}" type="presParOf" srcId="{8B96CD7B-8222-480D-91DD-F21872D219AE}" destId="{8FBE6D45-13C5-41FB-BD7B-C9C778553645}" srcOrd="0" destOrd="0" presId="urn:microsoft.com/office/officeart/2008/layout/HorizontalMultiLevelHierarchy"/>
    <dgm:cxn modelId="{27B935DF-E575-4B3D-B966-617DC1574A16}" type="presParOf" srcId="{A8AAA0D1-86FB-4D9F-A693-907A0EB1D730}" destId="{DA2AC843-422B-4E6F-AF9D-6FDE82753690}" srcOrd="7" destOrd="0" presId="urn:microsoft.com/office/officeart/2008/layout/HorizontalMultiLevelHierarchy"/>
    <dgm:cxn modelId="{1809E886-127C-419A-8457-932AE6DCD814}" type="presParOf" srcId="{DA2AC843-422B-4E6F-AF9D-6FDE82753690}" destId="{B281805C-72EA-467B-B456-611CC1331CD2}" srcOrd="0" destOrd="0" presId="urn:microsoft.com/office/officeart/2008/layout/HorizontalMultiLevelHierarchy"/>
    <dgm:cxn modelId="{DC1F3781-5C21-4FAB-AB12-0C9C87C5F69E}" type="presParOf" srcId="{DA2AC843-422B-4E6F-AF9D-6FDE82753690}" destId="{70428DD7-0553-4EB5-9BA9-056A2418BB48}" srcOrd="1" destOrd="0" presId="urn:microsoft.com/office/officeart/2008/layout/HorizontalMultiLevelHierarchy"/>
    <dgm:cxn modelId="{0AD4ABBD-7AFB-4CD6-A248-A5C7E93DD461}" type="presParOf" srcId="{80948A1A-81C4-4CD5-A773-EE8FBD32086A}" destId="{5FCDB827-0A15-4EF8-B2E0-7E2987000781}" srcOrd="4" destOrd="0" presId="urn:microsoft.com/office/officeart/2008/layout/HorizontalMultiLevelHierarchy"/>
    <dgm:cxn modelId="{E5D70BD8-8277-43C1-9955-F5BB984D9809}" type="presParOf" srcId="{5FCDB827-0A15-4EF8-B2E0-7E2987000781}" destId="{F26E0C18-F5CB-41D6-A28A-45F5D85D9EA9}" srcOrd="0" destOrd="0" presId="urn:microsoft.com/office/officeart/2008/layout/HorizontalMultiLevelHierarchy"/>
    <dgm:cxn modelId="{6BF33E30-8591-4089-8F50-9707D081330E}" type="presParOf" srcId="{80948A1A-81C4-4CD5-A773-EE8FBD32086A}" destId="{D68319EB-88C8-4C50-9264-D57A28F64AB3}" srcOrd="5" destOrd="0" presId="urn:microsoft.com/office/officeart/2008/layout/HorizontalMultiLevelHierarchy"/>
    <dgm:cxn modelId="{7CF60B77-9C56-43AC-B436-01B20F10C9C9}" type="presParOf" srcId="{D68319EB-88C8-4C50-9264-D57A28F64AB3}" destId="{38B0BDCC-16CF-4EB3-8AAE-7654D5144CA7}" srcOrd="0" destOrd="0" presId="urn:microsoft.com/office/officeart/2008/layout/HorizontalMultiLevelHierarchy"/>
    <dgm:cxn modelId="{B8ACA1CD-3BE8-452E-824F-7D16CB265D57}" type="presParOf" srcId="{D68319EB-88C8-4C50-9264-D57A28F64AB3}" destId="{DD11B259-7DAB-4A87-9849-2BE9FE9BB4B3}" srcOrd="1" destOrd="0" presId="urn:microsoft.com/office/officeart/2008/layout/HorizontalMultiLevelHierarchy"/>
    <dgm:cxn modelId="{427D8FF5-3AAC-4E73-BBF2-EA3787FB6684}" type="presParOf" srcId="{DD11B259-7DAB-4A87-9849-2BE9FE9BB4B3}" destId="{1DFCE766-0BC4-4BB3-B732-E485F92385DF}" srcOrd="0" destOrd="0" presId="urn:microsoft.com/office/officeart/2008/layout/HorizontalMultiLevelHierarchy"/>
    <dgm:cxn modelId="{071CE6D4-FD0C-4997-89A4-DF2AFC156610}" type="presParOf" srcId="{1DFCE766-0BC4-4BB3-B732-E485F92385DF}" destId="{6820CE0C-28C4-43F6-9E1C-6060329B166E}" srcOrd="0" destOrd="0" presId="urn:microsoft.com/office/officeart/2008/layout/HorizontalMultiLevelHierarchy"/>
    <dgm:cxn modelId="{F72A635C-3E80-4486-BB0C-EAE779A0196F}" type="presParOf" srcId="{DD11B259-7DAB-4A87-9849-2BE9FE9BB4B3}" destId="{C7102C0D-A4DA-463B-A1D5-DB9FE5633A5F}" srcOrd="1" destOrd="0" presId="urn:microsoft.com/office/officeart/2008/layout/HorizontalMultiLevelHierarchy"/>
    <dgm:cxn modelId="{EA535097-1E7B-45EB-833D-D9FB7FCBA27D}" type="presParOf" srcId="{C7102C0D-A4DA-463B-A1D5-DB9FE5633A5F}" destId="{951775B1-68D1-49AE-A6C9-C22CF6B73DE3}" srcOrd="0" destOrd="0" presId="urn:microsoft.com/office/officeart/2008/layout/HorizontalMultiLevelHierarchy"/>
    <dgm:cxn modelId="{54B63D3F-3C3B-4707-A8A5-1DF927BAB68F}" type="presParOf" srcId="{C7102C0D-A4DA-463B-A1D5-DB9FE5633A5F}" destId="{06827B0E-9CA5-4097-AEE4-1FD723EF491D}" srcOrd="1" destOrd="0" presId="urn:microsoft.com/office/officeart/2008/layout/HorizontalMultiLevelHierarchy"/>
    <dgm:cxn modelId="{024F09D3-4C47-4B3B-ACD5-5E1C071CDBFB}" type="presParOf" srcId="{DD11B259-7DAB-4A87-9849-2BE9FE9BB4B3}" destId="{584B5D73-3127-4397-994C-1F535F37120C}" srcOrd="2" destOrd="0" presId="urn:microsoft.com/office/officeart/2008/layout/HorizontalMultiLevelHierarchy"/>
    <dgm:cxn modelId="{F724380D-C490-4144-A2C0-03AB69C4CBFD}" type="presParOf" srcId="{584B5D73-3127-4397-994C-1F535F37120C}" destId="{BE645210-948A-419D-BA9E-1D36A41AAD59}" srcOrd="0" destOrd="0" presId="urn:microsoft.com/office/officeart/2008/layout/HorizontalMultiLevelHierarchy"/>
    <dgm:cxn modelId="{E2C5073F-56DF-4310-9F5F-4C2A556BFC40}" type="presParOf" srcId="{DD11B259-7DAB-4A87-9849-2BE9FE9BB4B3}" destId="{D489CBB6-D75A-4A65-A055-4BBB3B6C7A19}" srcOrd="3" destOrd="0" presId="urn:microsoft.com/office/officeart/2008/layout/HorizontalMultiLevelHierarchy"/>
    <dgm:cxn modelId="{53E5A681-00C6-4562-8636-2DE81BBCC32D}" type="presParOf" srcId="{D489CBB6-D75A-4A65-A055-4BBB3B6C7A19}" destId="{9193D081-5723-4FF0-AED8-B2A21F2CC221}" srcOrd="0" destOrd="0" presId="urn:microsoft.com/office/officeart/2008/layout/HorizontalMultiLevelHierarchy"/>
    <dgm:cxn modelId="{B5ADF312-A106-4EEB-B6B8-0F5921548625}" type="presParOf" srcId="{D489CBB6-D75A-4A65-A055-4BBB3B6C7A19}" destId="{6B44111C-155F-4EA5-9C6C-78889AEA825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FA288-28CD-4F84-8422-693B1E209FF0}">
      <dsp:nvSpPr>
        <dsp:cNvPr id="0" name=""/>
        <dsp:cNvSpPr/>
      </dsp:nvSpPr>
      <dsp:spPr>
        <a:xfrm>
          <a:off x="0" y="0"/>
          <a:ext cx="6855161" cy="14905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руху організації в заданому напрямі  протягом певного часу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657" y="43657"/>
        <a:ext cx="5246725" cy="1403251"/>
      </dsp:txXfrm>
    </dsp:sp>
    <dsp:sp modelId="{43FB49E1-C1EC-44AF-9EF4-3AD49982EC03}">
      <dsp:nvSpPr>
        <dsp:cNvPr id="0" name=""/>
        <dsp:cNvSpPr/>
      </dsp:nvSpPr>
      <dsp:spPr>
        <a:xfrm>
          <a:off x="604867" y="1738993"/>
          <a:ext cx="6855161" cy="14905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шляхом критичного аналізу поточної ситуації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8524" y="1782650"/>
        <a:ext cx="5194112" cy="1403251"/>
      </dsp:txXfrm>
    </dsp:sp>
    <dsp:sp modelId="{4A1BAC92-E645-4318-9889-772CF88469BF}">
      <dsp:nvSpPr>
        <dsp:cNvPr id="0" name=""/>
        <dsp:cNvSpPr/>
      </dsp:nvSpPr>
      <dsp:spPr>
        <a:xfrm>
          <a:off x="1209734" y="3477986"/>
          <a:ext cx="6855161" cy="14905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 умілого поєднання передових досягнень і минулого досвіду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53391" y="3521643"/>
        <a:ext cx="5194112" cy="1403251"/>
      </dsp:txXfrm>
    </dsp:sp>
    <dsp:sp modelId="{1038C83E-B881-437C-B9D8-8A2004E527E6}">
      <dsp:nvSpPr>
        <dsp:cNvPr id="0" name=""/>
        <dsp:cNvSpPr/>
      </dsp:nvSpPr>
      <dsp:spPr>
        <a:xfrm>
          <a:off x="5886293" y="1130345"/>
          <a:ext cx="968867" cy="96886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104288" y="1130345"/>
        <a:ext cx="532877" cy="729072"/>
      </dsp:txXfrm>
    </dsp:sp>
    <dsp:sp modelId="{56F84700-602A-4EAC-AF4B-3A0067FFCECA}">
      <dsp:nvSpPr>
        <dsp:cNvPr id="0" name=""/>
        <dsp:cNvSpPr/>
      </dsp:nvSpPr>
      <dsp:spPr>
        <a:xfrm>
          <a:off x="6491161" y="2859401"/>
          <a:ext cx="968867" cy="96886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709156" y="2859401"/>
        <a:ext cx="532877" cy="72907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524AE-F760-4BB4-B6A1-ACCE27B41676}">
      <dsp:nvSpPr>
        <dsp:cNvPr id="0" name=""/>
        <dsp:cNvSpPr/>
      </dsp:nvSpPr>
      <dsp:spPr>
        <a:xfrm>
          <a:off x="1835316" y="3357"/>
          <a:ext cx="4861425" cy="9858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Кооптація - надання особі, яка найбільше протидіє нововведенням, провідної ролі в ухваленні рішень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3442" y="51483"/>
        <a:ext cx="4765173" cy="889616"/>
      </dsp:txXfrm>
    </dsp:sp>
    <dsp:sp modelId="{63F1B679-F758-400C-9EFB-4E26CF8837E0}">
      <dsp:nvSpPr>
        <dsp:cNvPr id="0" name=""/>
        <dsp:cNvSpPr/>
      </dsp:nvSpPr>
      <dsp:spPr>
        <a:xfrm>
          <a:off x="1291691" y="781997"/>
          <a:ext cx="5622521" cy="5622521"/>
        </a:xfrm>
        <a:custGeom>
          <a:avLst/>
          <a:gdLst/>
          <a:ahLst/>
          <a:cxnLst/>
          <a:rect l="0" t="0" r="0" b="0"/>
          <a:pathLst>
            <a:path>
              <a:moveTo>
                <a:pt x="3876653" y="209698"/>
              </a:moveTo>
              <a:arcTo wR="2811260" hR="2811260" stAng="17536206" swAng="784810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B15CE-5EBD-4FE7-8855-FA5CBBBB4A04}">
      <dsp:nvSpPr>
        <dsp:cNvPr id="0" name=""/>
        <dsp:cNvSpPr/>
      </dsp:nvSpPr>
      <dsp:spPr>
        <a:xfrm>
          <a:off x="5544607" y="1304095"/>
          <a:ext cx="2172915" cy="9858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Залучення до ухвалення рішень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92733" y="1352221"/>
        <a:ext cx="2076663" cy="889616"/>
      </dsp:txXfrm>
    </dsp:sp>
    <dsp:sp modelId="{A4EC2194-90AE-4CA4-B49A-4852100EFBA5}">
      <dsp:nvSpPr>
        <dsp:cNvPr id="0" name=""/>
        <dsp:cNvSpPr/>
      </dsp:nvSpPr>
      <dsp:spPr>
        <a:xfrm>
          <a:off x="1454213" y="508604"/>
          <a:ext cx="5622521" cy="5622521"/>
        </a:xfrm>
        <a:custGeom>
          <a:avLst/>
          <a:gdLst/>
          <a:ahLst/>
          <a:cxnLst/>
          <a:rect l="0" t="0" r="0" b="0"/>
          <a:pathLst>
            <a:path>
              <a:moveTo>
                <a:pt x="5431326" y="1792219"/>
              </a:moveTo>
              <a:arcTo wR="2811260" hR="2811260" stAng="20324825" swAng="1408088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64330-E9F6-4F2E-92DC-B7EB0D6BB88D}">
      <dsp:nvSpPr>
        <dsp:cNvPr id="0" name=""/>
        <dsp:cNvSpPr/>
      </dsp:nvSpPr>
      <dsp:spPr>
        <a:xfrm>
          <a:off x="5832112" y="3440183"/>
          <a:ext cx="2349386" cy="9858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Маневрування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80238" y="3488309"/>
        <a:ext cx="2253134" cy="889616"/>
      </dsp:txXfrm>
    </dsp:sp>
    <dsp:sp modelId="{84E9EDB9-AD8F-48A9-8FC7-5EC60426EAB9}">
      <dsp:nvSpPr>
        <dsp:cNvPr id="0" name=""/>
        <dsp:cNvSpPr/>
      </dsp:nvSpPr>
      <dsp:spPr>
        <a:xfrm>
          <a:off x="1454768" y="496292"/>
          <a:ext cx="5622521" cy="5622521"/>
        </a:xfrm>
        <a:custGeom>
          <a:avLst/>
          <a:gdLst/>
          <a:ahLst/>
          <a:cxnLst/>
          <a:rect l="0" t="0" r="0" b="0"/>
          <a:pathLst>
            <a:path>
              <a:moveTo>
                <a:pt x="5385941" y="3940068"/>
              </a:moveTo>
              <a:arcTo wR="2811260" hR="2811260" stAng="1420434" swAng="1357070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C5D169-59B2-4564-A529-6337945364B2}">
      <dsp:nvSpPr>
        <dsp:cNvPr id="0" name=""/>
        <dsp:cNvSpPr/>
      </dsp:nvSpPr>
      <dsp:spPr>
        <a:xfrm>
          <a:off x="4374404" y="5347477"/>
          <a:ext cx="2222770" cy="9858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Примус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22530" y="5395603"/>
        <a:ext cx="2126518" cy="889616"/>
      </dsp:txXfrm>
    </dsp:sp>
    <dsp:sp modelId="{0EB58463-C6A9-4102-BE0A-3B7F114E4B0B}">
      <dsp:nvSpPr>
        <dsp:cNvPr id="0" name=""/>
        <dsp:cNvSpPr/>
      </dsp:nvSpPr>
      <dsp:spPr>
        <a:xfrm>
          <a:off x="1454768" y="496292"/>
          <a:ext cx="5622521" cy="5622521"/>
        </a:xfrm>
        <a:custGeom>
          <a:avLst/>
          <a:gdLst/>
          <a:ahLst/>
          <a:cxnLst/>
          <a:rect l="0" t="0" r="0" b="0"/>
          <a:pathLst>
            <a:path>
              <a:moveTo>
                <a:pt x="2918207" y="5620486"/>
              </a:moveTo>
              <a:arcTo wR="2811260" hR="2811260" stAng="5269189" swAng="171358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16E5AC-17FA-4C95-95A9-0C5FA51621CF}">
      <dsp:nvSpPr>
        <dsp:cNvPr id="0" name=""/>
        <dsp:cNvSpPr/>
      </dsp:nvSpPr>
      <dsp:spPr>
        <a:xfrm>
          <a:off x="1861094" y="5347477"/>
          <a:ext cx="2370347" cy="9858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Інформованість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09220" y="5395603"/>
        <a:ext cx="2274095" cy="889616"/>
      </dsp:txXfrm>
    </dsp:sp>
    <dsp:sp modelId="{CB950456-86F8-42BE-A9F6-E331CB800B3F}">
      <dsp:nvSpPr>
        <dsp:cNvPr id="0" name=""/>
        <dsp:cNvSpPr/>
      </dsp:nvSpPr>
      <dsp:spPr>
        <a:xfrm>
          <a:off x="1454768" y="496292"/>
          <a:ext cx="5622521" cy="5622521"/>
        </a:xfrm>
        <a:custGeom>
          <a:avLst/>
          <a:gdLst/>
          <a:ahLst/>
          <a:cxnLst/>
          <a:rect l="0" t="0" r="0" b="0"/>
          <a:pathLst>
            <a:path>
              <a:moveTo>
                <a:pt x="868717" y="4843430"/>
              </a:moveTo>
              <a:arcTo wR="2811260" hR="2811260" stAng="8022495" swAng="1357070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D42C5C-02FB-4E58-8B6E-E6E37015B043}">
      <dsp:nvSpPr>
        <dsp:cNvPr id="0" name=""/>
        <dsp:cNvSpPr/>
      </dsp:nvSpPr>
      <dsp:spPr>
        <a:xfrm>
          <a:off x="387453" y="3440183"/>
          <a:ext cx="2275597" cy="9858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Переговори для забезпечення нововведень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5579" y="3488309"/>
        <a:ext cx="2179345" cy="889616"/>
      </dsp:txXfrm>
    </dsp:sp>
    <dsp:sp modelId="{1705B4D4-453E-4444-909D-936EABC2A2B9}">
      <dsp:nvSpPr>
        <dsp:cNvPr id="0" name=""/>
        <dsp:cNvSpPr/>
      </dsp:nvSpPr>
      <dsp:spPr>
        <a:xfrm>
          <a:off x="1448426" y="398346"/>
          <a:ext cx="5622521" cy="5622521"/>
        </a:xfrm>
        <a:custGeom>
          <a:avLst/>
          <a:gdLst/>
          <a:ahLst/>
          <a:cxnLst/>
          <a:rect l="0" t="0" r="0" b="0"/>
          <a:pathLst>
            <a:path>
              <a:moveTo>
                <a:pt x="8421" y="3028700"/>
              </a:moveTo>
              <a:arcTo wR="2811260" hR="2811260" stAng="10533839" swAng="1594469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BDDC5-9DAC-4CB7-8E81-1A78813A060B}">
      <dsp:nvSpPr>
        <dsp:cNvPr id="0" name=""/>
        <dsp:cNvSpPr/>
      </dsp:nvSpPr>
      <dsp:spPr>
        <a:xfrm>
          <a:off x="857546" y="1152129"/>
          <a:ext cx="2172900" cy="9858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Підтримка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5672" y="1200255"/>
        <a:ext cx="2076648" cy="889616"/>
      </dsp:txXfrm>
    </dsp:sp>
    <dsp:sp modelId="{32BE18A7-7A21-45A2-B3B7-9763D32E987A}">
      <dsp:nvSpPr>
        <dsp:cNvPr id="0" name=""/>
        <dsp:cNvSpPr/>
      </dsp:nvSpPr>
      <dsp:spPr>
        <a:xfrm>
          <a:off x="1537681" y="773793"/>
          <a:ext cx="5622521" cy="5622521"/>
        </a:xfrm>
        <a:custGeom>
          <a:avLst/>
          <a:gdLst/>
          <a:ahLst/>
          <a:cxnLst/>
          <a:rect l="0" t="0" r="0" b="0"/>
          <a:pathLst>
            <a:path>
              <a:moveTo>
                <a:pt x="1405872" y="376497"/>
              </a:moveTo>
              <a:arcTo wR="2811260" hR="2811260" stAng="14400342" swAng="44057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D6DE9-1FA2-423A-A746-EB66988ACD0E}">
      <dsp:nvSpPr>
        <dsp:cNvPr id="0" name=""/>
        <dsp:cNvSpPr/>
      </dsp:nvSpPr>
      <dsp:spPr>
        <a:xfrm>
          <a:off x="1315770" y="2724"/>
          <a:ext cx="5905062" cy="4459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Стратегічний курс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8830" y="15784"/>
        <a:ext cx="5878942" cy="419784"/>
      </dsp:txXfrm>
    </dsp:sp>
    <dsp:sp modelId="{3996ED8E-E894-434A-A7ED-A11978BD3FCC}">
      <dsp:nvSpPr>
        <dsp:cNvPr id="0" name=""/>
        <dsp:cNvSpPr/>
      </dsp:nvSpPr>
      <dsp:spPr>
        <a:xfrm rot="5400000">
          <a:off x="4184694" y="459776"/>
          <a:ext cx="167214" cy="20065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-5400000">
        <a:off x="4208104" y="476497"/>
        <a:ext cx="120395" cy="117050"/>
      </dsp:txXfrm>
    </dsp:sp>
    <dsp:sp modelId="{6388543B-01F6-47A8-9AC2-109EFB9580A1}">
      <dsp:nvSpPr>
        <dsp:cNvPr id="0" name=""/>
        <dsp:cNvSpPr/>
      </dsp:nvSpPr>
      <dsp:spPr>
        <a:xfrm>
          <a:off x="1315770" y="671581"/>
          <a:ext cx="5905062" cy="4459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Злиття декількох організацій в одну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8830" y="684641"/>
        <a:ext cx="5878942" cy="419784"/>
      </dsp:txXfrm>
    </dsp:sp>
    <dsp:sp modelId="{BAA7FBA1-566A-476A-9555-95C619412FD6}">
      <dsp:nvSpPr>
        <dsp:cNvPr id="0" name=""/>
        <dsp:cNvSpPr/>
      </dsp:nvSpPr>
      <dsp:spPr>
        <a:xfrm rot="5400000">
          <a:off x="4184694" y="1128633"/>
          <a:ext cx="167214" cy="20065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-5400000">
        <a:off x="4208104" y="1145354"/>
        <a:ext cx="120395" cy="117050"/>
      </dsp:txXfrm>
    </dsp:sp>
    <dsp:sp modelId="{30F1E13F-2EE7-4767-85E4-D31CB39E62BA}">
      <dsp:nvSpPr>
        <dsp:cNvPr id="0" name=""/>
        <dsp:cNvSpPr/>
      </dsp:nvSpPr>
      <dsp:spPr>
        <a:xfrm>
          <a:off x="1315770" y="1340438"/>
          <a:ext cx="5905062" cy="4459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Перехід на нову систему планування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8830" y="1353498"/>
        <a:ext cx="5878942" cy="419784"/>
      </dsp:txXfrm>
    </dsp:sp>
    <dsp:sp modelId="{6E7ABF4C-9A9E-4304-9E81-F39C5561801C}">
      <dsp:nvSpPr>
        <dsp:cNvPr id="0" name=""/>
        <dsp:cNvSpPr/>
      </dsp:nvSpPr>
      <dsp:spPr>
        <a:xfrm rot="5400000">
          <a:off x="4184694" y="1797490"/>
          <a:ext cx="167214" cy="20065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-5400000">
        <a:off x="4208104" y="1814211"/>
        <a:ext cx="120395" cy="117050"/>
      </dsp:txXfrm>
    </dsp:sp>
    <dsp:sp modelId="{E6BE9509-FD36-481D-B307-62ADACC89A0D}">
      <dsp:nvSpPr>
        <dsp:cNvPr id="0" name=""/>
        <dsp:cNvSpPr/>
      </dsp:nvSpPr>
      <dsp:spPr>
        <a:xfrm>
          <a:off x="1315770" y="2009295"/>
          <a:ext cx="5905062" cy="4459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Впровадження нового стилю управління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8830" y="2022355"/>
        <a:ext cx="5878942" cy="419784"/>
      </dsp:txXfrm>
    </dsp:sp>
    <dsp:sp modelId="{0ECB6499-C1DA-45CA-93B4-FE484E578F15}">
      <dsp:nvSpPr>
        <dsp:cNvPr id="0" name=""/>
        <dsp:cNvSpPr/>
      </dsp:nvSpPr>
      <dsp:spPr>
        <a:xfrm rot="5173711">
          <a:off x="4206558" y="2466347"/>
          <a:ext cx="167577" cy="20065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-5400000">
        <a:off x="4228496" y="2482941"/>
        <a:ext cx="120395" cy="117304"/>
      </dsp:txXfrm>
    </dsp:sp>
    <dsp:sp modelId="{D397323E-7BFA-4DF2-992D-D3D17BC08B45}">
      <dsp:nvSpPr>
        <dsp:cNvPr id="0" name=""/>
        <dsp:cNvSpPr/>
      </dsp:nvSpPr>
      <dsp:spPr>
        <a:xfrm>
          <a:off x="1359861" y="2678152"/>
          <a:ext cx="5905062" cy="4459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Впровадження нової технології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72921" y="2691212"/>
        <a:ext cx="5878942" cy="419784"/>
      </dsp:txXfrm>
    </dsp:sp>
    <dsp:sp modelId="{ADFD74B2-93C6-40CC-B5F6-4D47372A75B5}">
      <dsp:nvSpPr>
        <dsp:cNvPr id="0" name=""/>
        <dsp:cNvSpPr/>
      </dsp:nvSpPr>
      <dsp:spPr>
        <a:xfrm rot="5400000">
          <a:off x="4228785" y="3135205"/>
          <a:ext cx="167214" cy="20065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-5400000">
        <a:off x="4252195" y="3151926"/>
        <a:ext cx="120395" cy="117050"/>
      </dsp:txXfrm>
    </dsp:sp>
    <dsp:sp modelId="{D32884BF-5F0D-487F-AF17-349E5EFAAAEB}">
      <dsp:nvSpPr>
        <dsp:cNvPr id="0" name=""/>
        <dsp:cNvSpPr/>
      </dsp:nvSpPr>
      <dsp:spPr>
        <a:xfrm>
          <a:off x="1359861" y="3347009"/>
          <a:ext cx="5905062" cy="4459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Зміна принципів або ринків збуту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72921" y="3360069"/>
        <a:ext cx="5878942" cy="419784"/>
      </dsp:txXfrm>
    </dsp:sp>
    <dsp:sp modelId="{266F2276-5F77-4977-B065-C179B60B53C9}">
      <dsp:nvSpPr>
        <dsp:cNvPr id="0" name=""/>
        <dsp:cNvSpPr/>
      </dsp:nvSpPr>
      <dsp:spPr>
        <a:xfrm rot="5173711">
          <a:off x="4250649" y="3804062"/>
          <a:ext cx="167577" cy="20065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-5400000">
        <a:off x="4272587" y="3820656"/>
        <a:ext cx="120395" cy="117304"/>
      </dsp:txXfrm>
    </dsp:sp>
    <dsp:sp modelId="{61F0E853-9E3C-4CA7-BC2F-DAEE34719127}">
      <dsp:nvSpPr>
        <dsp:cNvPr id="0" name=""/>
        <dsp:cNvSpPr/>
      </dsp:nvSpPr>
      <dsp:spPr>
        <a:xfrm>
          <a:off x="1403952" y="4015866"/>
          <a:ext cx="5905062" cy="4459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Реструктуризація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17012" y="4028926"/>
        <a:ext cx="5878942" cy="4197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099C0-F1BD-4CF1-A742-4167A6FE2DC3}">
      <dsp:nvSpPr>
        <dsp:cNvPr id="0" name=""/>
        <dsp:cNvSpPr/>
      </dsp:nvSpPr>
      <dsp:spPr>
        <a:xfrm>
          <a:off x="5509401" y="4989314"/>
          <a:ext cx="4891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7996"/>
              </a:moveTo>
              <a:lnTo>
                <a:pt x="244576" y="57996"/>
              </a:lnTo>
              <a:lnTo>
                <a:pt x="244576" y="45720"/>
              </a:lnTo>
              <a:lnTo>
                <a:pt x="489153" y="4572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41745" y="5022801"/>
        <a:ext cx="24465" cy="24465"/>
      </dsp:txXfrm>
    </dsp:sp>
    <dsp:sp modelId="{6CD864D8-A90F-45DC-A595-E12FA0B227FB}">
      <dsp:nvSpPr>
        <dsp:cNvPr id="0" name=""/>
        <dsp:cNvSpPr/>
      </dsp:nvSpPr>
      <dsp:spPr>
        <a:xfrm>
          <a:off x="2662625" y="2748408"/>
          <a:ext cx="421143" cy="2298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0571" y="0"/>
              </a:lnTo>
              <a:lnTo>
                <a:pt x="210571" y="2298901"/>
              </a:lnTo>
              <a:lnTo>
                <a:pt x="421143" y="229890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814768" y="3839430"/>
        <a:ext cx="116857" cy="116857"/>
      </dsp:txXfrm>
    </dsp:sp>
    <dsp:sp modelId="{037D8F98-9612-4D62-9AA5-98CEEA2EB901}">
      <dsp:nvSpPr>
        <dsp:cNvPr id="0" name=""/>
        <dsp:cNvSpPr/>
      </dsp:nvSpPr>
      <dsp:spPr>
        <a:xfrm>
          <a:off x="5509401" y="4077188"/>
          <a:ext cx="4851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5126" y="4572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39836" y="4110779"/>
        <a:ext cx="24256" cy="24256"/>
      </dsp:txXfrm>
    </dsp:sp>
    <dsp:sp modelId="{390F56C7-8B0E-4094-A6E0-7E283D3F1006}">
      <dsp:nvSpPr>
        <dsp:cNvPr id="0" name=""/>
        <dsp:cNvSpPr/>
      </dsp:nvSpPr>
      <dsp:spPr>
        <a:xfrm>
          <a:off x="2662625" y="2748408"/>
          <a:ext cx="421143" cy="1374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0571" y="0"/>
              </a:lnTo>
              <a:lnTo>
                <a:pt x="210571" y="1374499"/>
              </a:lnTo>
              <a:lnTo>
                <a:pt x="421143" y="137449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37257" y="3399719"/>
        <a:ext cx="71878" cy="71878"/>
      </dsp:txXfrm>
    </dsp:sp>
    <dsp:sp modelId="{52936615-4F9C-44FB-8CF5-610F03871AF9}">
      <dsp:nvSpPr>
        <dsp:cNvPr id="0" name=""/>
        <dsp:cNvSpPr/>
      </dsp:nvSpPr>
      <dsp:spPr>
        <a:xfrm>
          <a:off x="5509401" y="3152785"/>
          <a:ext cx="4851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5126" y="4572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39836" y="3186377"/>
        <a:ext cx="24256" cy="24256"/>
      </dsp:txXfrm>
    </dsp:sp>
    <dsp:sp modelId="{A7376A4C-C277-43DC-93E6-35348E920342}">
      <dsp:nvSpPr>
        <dsp:cNvPr id="0" name=""/>
        <dsp:cNvSpPr/>
      </dsp:nvSpPr>
      <dsp:spPr>
        <a:xfrm>
          <a:off x="2662625" y="2748408"/>
          <a:ext cx="421143" cy="450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0571" y="0"/>
              </a:lnTo>
              <a:lnTo>
                <a:pt x="210571" y="450096"/>
              </a:lnTo>
              <a:lnTo>
                <a:pt x="421143" y="45009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57787" y="2958047"/>
        <a:ext cx="30819" cy="30819"/>
      </dsp:txXfrm>
    </dsp:sp>
    <dsp:sp modelId="{6F04B224-DE66-4219-ACB0-0CE9CD4E6834}">
      <dsp:nvSpPr>
        <dsp:cNvPr id="0" name=""/>
        <dsp:cNvSpPr/>
      </dsp:nvSpPr>
      <dsp:spPr>
        <a:xfrm>
          <a:off x="5509401" y="2228382"/>
          <a:ext cx="4851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5126" y="4572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39836" y="2261974"/>
        <a:ext cx="24256" cy="24256"/>
      </dsp:txXfrm>
    </dsp:sp>
    <dsp:sp modelId="{8A06D8B8-B644-44A2-91F3-08526FD669BB}">
      <dsp:nvSpPr>
        <dsp:cNvPr id="0" name=""/>
        <dsp:cNvSpPr/>
      </dsp:nvSpPr>
      <dsp:spPr>
        <a:xfrm>
          <a:off x="2662625" y="2274102"/>
          <a:ext cx="421143" cy="474306"/>
        </a:xfrm>
        <a:custGeom>
          <a:avLst/>
          <a:gdLst/>
          <a:ahLst/>
          <a:cxnLst/>
          <a:rect l="0" t="0" r="0" b="0"/>
          <a:pathLst>
            <a:path>
              <a:moveTo>
                <a:pt x="0" y="474306"/>
              </a:moveTo>
              <a:lnTo>
                <a:pt x="210571" y="474306"/>
              </a:lnTo>
              <a:lnTo>
                <a:pt x="210571" y="0"/>
              </a:lnTo>
              <a:lnTo>
                <a:pt x="421143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57339" y="2495398"/>
        <a:ext cx="31714" cy="31714"/>
      </dsp:txXfrm>
    </dsp:sp>
    <dsp:sp modelId="{68BE5541-590C-40BA-8CB2-9444082B38FE}">
      <dsp:nvSpPr>
        <dsp:cNvPr id="0" name=""/>
        <dsp:cNvSpPr/>
      </dsp:nvSpPr>
      <dsp:spPr>
        <a:xfrm>
          <a:off x="5509401" y="1303979"/>
          <a:ext cx="4851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5126" y="4572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39836" y="1337571"/>
        <a:ext cx="24256" cy="24256"/>
      </dsp:txXfrm>
    </dsp:sp>
    <dsp:sp modelId="{28263EB6-0E1A-49A2-93FD-A481075E6AB1}">
      <dsp:nvSpPr>
        <dsp:cNvPr id="0" name=""/>
        <dsp:cNvSpPr/>
      </dsp:nvSpPr>
      <dsp:spPr>
        <a:xfrm>
          <a:off x="2662625" y="1349699"/>
          <a:ext cx="421143" cy="1398708"/>
        </a:xfrm>
        <a:custGeom>
          <a:avLst/>
          <a:gdLst/>
          <a:ahLst/>
          <a:cxnLst/>
          <a:rect l="0" t="0" r="0" b="0"/>
          <a:pathLst>
            <a:path>
              <a:moveTo>
                <a:pt x="0" y="1398708"/>
              </a:moveTo>
              <a:lnTo>
                <a:pt x="210571" y="1398708"/>
              </a:lnTo>
              <a:lnTo>
                <a:pt x="210571" y="0"/>
              </a:lnTo>
              <a:lnTo>
                <a:pt x="421143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36678" y="2012535"/>
        <a:ext cx="73036" cy="73036"/>
      </dsp:txXfrm>
    </dsp:sp>
    <dsp:sp modelId="{F3E4EBF2-ECC7-487A-9747-60DE2557B435}">
      <dsp:nvSpPr>
        <dsp:cNvPr id="0" name=""/>
        <dsp:cNvSpPr/>
      </dsp:nvSpPr>
      <dsp:spPr>
        <a:xfrm>
          <a:off x="5509401" y="379577"/>
          <a:ext cx="4851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5126" y="4572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39836" y="413169"/>
        <a:ext cx="24256" cy="24256"/>
      </dsp:txXfrm>
    </dsp:sp>
    <dsp:sp modelId="{DA735D01-A97F-4E47-9845-973077D10505}">
      <dsp:nvSpPr>
        <dsp:cNvPr id="0" name=""/>
        <dsp:cNvSpPr/>
      </dsp:nvSpPr>
      <dsp:spPr>
        <a:xfrm>
          <a:off x="2662625" y="425297"/>
          <a:ext cx="421143" cy="2323111"/>
        </a:xfrm>
        <a:custGeom>
          <a:avLst/>
          <a:gdLst/>
          <a:ahLst/>
          <a:cxnLst/>
          <a:rect l="0" t="0" r="0" b="0"/>
          <a:pathLst>
            <a:path>
              <a:moveTo>
                <a:pt x="0" y="2323111"/>
              </a:moveTo>
              <a:lnTo>
                <a:pt x="210571" y="2323111"/>
              </a:lnTo>
              <a:lnTo>
                <a:pt x="210571" y="0"/>
              </a:lnTo>
              <a:lnTo>
                <a:pt x="421143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814172" y="1527828"/>
        <a:ext cx="118048" cy="118048"/>
      </dsp:txXfrm>
    </dsp:sp>
    <dsp:sp modelId="{FE634399-5F4A-465B-81F9-767A6D4E2787}">
      <dsp:nvSpPr>
        <dsp:cNvPr id="0" name=""/>
        <dsp:cNvSpPr/>
      </dsp:nvSpPr>
      <dsp:spPr>
        <a:xfrm rot="16200000">
          <a:off x="806243" y="1451475"/>
          <a:ext cx="1118897" cy="25938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Види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внутрішньоорганізаційних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змін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6243" y="1451475"/>
        <a:ext cx="1118897" cy="2593866"/>
      </dsp:txXfrm>
    </dsp:sp>
    <dsp:sp modelId="{6260D778-83B9-4E3B-A392-A8F4F1ACCCEE}">
      <dsp:nvSpPr>
        <dsp:cNvPr id="0" name=""/>
        <dsp:cNvSpPr/>
      </dsp:nvSpPr>
      <dsp:spPr>
        <a:xfrm>
          <a:off x="3083768" y="55536"/>
          <a:ext cx="2425632" cy="739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планові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3768" y="55536"/>
        <a:ext cx="2425632" cy="739522"/>
      </dsp:txXfrm>
    </dsp:sp>
    <dsp:sp modelId="{2B8BB1DA-08AA-4827-B31E-C68D57D2BEBB}">
      <dsp:nvSpPr>
        <dsp:cNvPr id="0" name=""/>
        <dsp:cNvSpPr/>
      </dsp:nvSpPr>
      <dsp:spPr>
        <a:xfrm>
          <a:off x="5994527" y="55536"/>
          <a:ext cx="2425632" cy="739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позапланові (спонтанні, випадкові)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94527" y="55536"/>
        <a:ext cx="2425632" cy="739522"/>
      </dsp:txXfrm>
    </dsp:sp>
    <dsp:sp modelId="{949C51C5-B2BC-4A4D-8B48-0D7A2D6E7D91}">
      <dsp:nvSpPr>
        <dsp:cNvPr id="0" name=""/>
        <dsp:cNvSpPr/>
      </dsp:nvSpPr>
      <dsp:spPr>
        <a:xfrm>
          <a:off x="3083768" y="979938"/>
          <a:ext cx="2425632" cy="739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істотні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3768" y="979938"/>
        <a:ext cx="2425632" cy="739522"/>
      </dsp:txXfrm>
    </dsp:sp>
    <dsp:sp modelId="{B5C261F5-07C5-4C1B-91B3-7EA16C79F447}">
      <dsp:nvSpPr>
        <dsp:cNvPr id="0" name=""/>
        <dsp:cNvSpPr/>
      </dsp:nvSpPr>
      <dsp:spPr>
        <a:xfrm>
          <a:off x="5994527" y="979938"/>
          <a:ext cx="2425632" cy="739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несуттєві (другорядні)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94527" y="979938"/>
        <a:ext cx="2425632" cy="739522"/>
      </dsp:txXfrm>
    </dsp:sp>
    <dsp:sp modelId="{B17EDD55-A9F3-49BA-A5A3-4C781A32216D}">
      <dsp:nvSpPr>
        <dsp:cNvPr id="0" name=""/>
        <dsp:cNvSpPr/>
      </dsp:nvSpPr>
      <dsp:spPr>
        <a:xfrm>
          <a:off x="3083768" y="1904341"/>
          <a:ext cx="2425632" cy="739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кількісні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3768" y="1904341"/>
        <a:ext cx="2425632" cy="739522"/>
      </dsp:txXfrm>
    </dsp:sp>
    <dsp:sp modelId="{18AB24D3-66E5-48EC-B526-87333EE28F31}">
      <dsp:nvSpPr>
        <dsp:cNvPr id="0" name=""/>
        <dsp:cNvSpPr/>
      </dsp:nvSpPr>
      <dsp:spPr>
        <a:xfrm>
          <a:off x="5994527" y="1904341"/>
          <a:ext cx="2425632" cy="739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якісні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94527" y="1904341"/>
        <a:ext cx="2425632" cy="739522"/>
      </dsp:txXfrm>
    </dsp:sp>
    <dsp:sp modelId="{C628BD94-AC5E-48DE-829B-629194DAF6D2}">
      <dsp:nvSpPr>
        <dsp:cNvPr id="0" name=""/>
        <dsp:cNvSpPr/>
      </dsp:nvSpPr>
      <dsp:spPr>
        <a:xfrm>
          <a:off x="3083768" y="2828744"/>
          <a:ext cx="2425632" cy="739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формальні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3768" y="2828744"/>
        <a:ext cx="2425632" cy="739522"/>
      </dsp:txXfrm>
    </dsp:sp>
    <dsp:sp modelId="{99A4F87C-B175-49C3-B4C2-1B0A8E6A9C59}">
      <dsp:nvSpPr>
        <dsp:cNvPr id="0" name=""/>
        <dsp:cNvSpPr/>
      </dsp:nvSpPr>
      <dsp:spPr>
        <a:xfrm>
          <a:off x="5994527" y="2828744"/>
          <a:ext cx="2425632" cy="739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неформальні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94527" y="2828744"/>
        <a:ext cx="2425632" cy="739522"/>
      </dsp:txXfrm>
    </dsp:sp>
    <dsp:sp modelId="{290BB702-56D0-41C1-8CFB-7256E16FC0E9}">
      <dsp:nvSpPr>
        <dsp:cNvPr id="0" name=""/>
        <dsp:cNvSpPr/>
      </dsp:nvSpPr>
      <dsp:spPr>
        <a:xfrm>
          <a:off x="3083768" y="3753146"/>
          <a:ext cx="2425632" cy="739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регулярні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3768" y="3753146"/>
        <a:ext cx="2425632" cy="739522"/>
      </dsp:txXfrm>
    </dsp:sp>
    <dsp:sp modelId="{F59FE738-82EA-46D6-8DBF-5709B3D58AB4}">
      <dsp:nvSpPr>
        <dsp:cNvPr id="0" name=""/>
        <dsp:cNvSpPr/>
      </dsp:nvSpPr>
      <dsp:spPr>
        <a:xfrm>
          <a:off x="5994527" y="3753146"/>
          <a:ext cx="2425632" cy="739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епізодочні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94527" y="3753146"/>
        <a:ext cx="2425632" cy="739522"/>
      </dsp:txXfrm>
    </dsp:sp>
    <dsp:sp modelId="{2EEEC731-90EE-42C9-9EE9-7B483B3DE275}">
      <dsp:nvSpPr>
        <dsp:cNvPr id="0" name=""/>
        <dsp:cNvSpPr/>
      </dsp:nvSpPr>
      <dsp:spPr>
        <a:xfrm>
          <a:off x="3083768" y="4677549"/>
          <a:ext cx="2425632" cy="739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глобальні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3768" y="4677549"/>
        <a:ext cx="2425632" cy="739522"/>
      </dsp:txXfrm>
    </dsp:sp>
    <dsp:sp modelId="{7F789811-B7AD-4547-B1C8-E5633C595027}">
      <dsp:nvSpPr>
        <dsp:cNvPr id="0" name=""/>
        <dsp:cNvSpPr/>
      </dsp:nvSpPr>
      <dsp:spPr>
        <a:xfrm>
          <a:off x="5998554" y="4665273"/>
          <a:ext cx="2425632" cy="739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фрагментарні (часткові)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98554" y="4665273"/>
        <a:ext cx="2425632" cy="7395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56C52-173C-466E-8349-69AA9D751FD4}">
      <dsp:nvSpPr>
        <dsp:cNvPr id="0" name=""/>
        <dsp:cNvSpPr/>
      </dsp:nvSpPr>
      <dsp:spPr>
        <a:xfrm>
          <a:off x="6104428" y="1116829"/>
          <a:ext cx="2662859" cy="266335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18B4E71-B1F9-4ADD-842F-29C67BD4C0E6}">
      <dsp:nvSpPr>
        <dsp:cNvPr id="0" name=""/>
        <dsp:cNvSpPr/>
      </dsp:nvSpPr>
      <dsp:spPr>
        <a:xfrm>
          <a:off x="6192843" y="1205623"/>
          <a:ext cx="2486028" cy="24857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Заморо</a:t>
          </a:r>
          <a:r>
            <a:rPr lang="uk-UA" alt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-жування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закріплення і стабілізація нововведень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48237" y="1560799"/>
        <a:ext cx="1775239" cy="1775412"/>
      </dsp:txXfrm>
    </dsp:sp>
    <dsp:sp modelId="{87339E39-9F32-48DF-9B43-29ADDF50234D}">
      <dsp:nvSpPr>
        <dsp:cNvPr id="0" name=""/>
        <dsp:cNvSpPr/>
      </dsp:nvSpPr>
      <dsp:spPr>
        <a:xfrm rot="2700000">
          <a:off x="3355493" y="1120049"/>
          <a:ext cx="2656445" cy="2656445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C4D517-3AC1-49DD-B8D1-93D7F208AEA9}">
      <dsp:nvSpPr>
        <dsp:cNvPr id="0" name=""/>
        <dsp:cNvSpPr/>
      </dsp:nvSpPr>
      <dsp:spPr>
        <a:xfrm>
          <a:off x="3440702" y="1205623"/>
          <a:ext cx="2486028" cy="24857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Зміна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здійснення конкретних дій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96096" y="1560799"/>
        <a:ext cx="1775239" cy="1775412"/>
      </dsp:txXfrm>
    </dsp:sp>
    <dsp:sp modelId="{01F8CDC2-A402-4F1C-A653-32298B6FC36E}">
      <dsp:nvSpPr>
        <dsp:cNvPr id="0" name=""/>
        <dsp:cNvSpPr/>
      </dsp:nvSpPr>
      <dsp:spPr>
        <a:xfrm rot="2700000">
          <a:off x="603352" y="1120049"/>
          <a:ext cx="2656445" cy="2656445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48A9DC4-2D64-41A5-848F-091E06EF77F5}">
      <dsp:nvSpPr>
        <dsp:cNvPr id="0" name=""/>
        <dsp:cNvSpPr/>
      </dsp:nvSpPr>
      <dsp:spPr>
        <a:xfrm>
          <a:off x="688560" y="1205623"/>
          <a:ext cx="2486028" cy="24857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Розморо</a:t>
          </a:r>
          <a:r>
            <a:rPr lang="uk-UA" alt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-жування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підготовка організації до змін</a:t>
          </a:r>
          <a:r>
            <a:rPr lang="uk-UA" alt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43955" y="1560799"/>
        <a:ext cx="1775239" cy="17754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42A36-0891-45F7-8C56-66450027E43E}">
      <dsp:nvSpPr>
        <dsp:cNvPr id="0" name=""/>
        <dsp:cNvSpPr/>
      </dsp:nvSpPr>
      <dsp:spPr>
        <a:xfrm rot="5400000">
          <a:off x="5310406" y="-2252416"/>
          <a:ext cx="923308" cy="543252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усвідомлення керівництвом необхідності організаційних змін і готовність до них</a:t>
          </a:r>
          <a:r>
            <a:rPr lang="ru-RU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55797" y="47265"/>
        <a:ext cx="5387455" cy="833164"/>
      </dsp:txXfrm>
    </dsp:sp>
    <dsp:sp modelId="{F0691C5C-2860-4D6C-9EED-5ED267BC6C28}">
      <dsp:nvSpPr>
        <dsp:cNvPr id="0" name=""/>
        <dsp:cNvSpPr/>
      </dsp:nvSpPr>
      <dsp:spPr>
        <a:xfrm>
          <a:off x="0" y="34660"/>
          <a:ext cx="3055796" cy="8583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І. Тиск і спонукання</a:t>
          </a: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02" y="76562"/>
        <a:ext cx="2971992" cy="774570"/>
      </dsp:txXfrm>
    </dsp:sp>
    <dsp:sp modelId="{155E0938-F597-41E1-8C79-2F7DE29B0F77}">
      <dsp:nvSpPr>
        <dsp:cNvPr id="0" name=""/>
        <dsp:cNvSpPr/>
      </dsp:nvSpPr>
      <dsp:spPr>
        <a:xfrm rot="5400000">
          <a:off x="5434353" y="-1313043"/>
          <a:ext cx="686699" cy="543783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співпраця адміністрації і консультантів</a:t>
          </a:r>
          <a:r>
            <a:rPr lang="ru-RU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58784" y="1096048"/>
        <a:ext cx="5404316" cy="619655"/>
      </dsp:txXfrm>
    </dsp:sp>
    <dsp:sp modelId="{0E175065-45C0-4A4F-A4EA-FAEA9FF0DDCF}">
      <dsp:nvSpPr>
        <dsp:cNvPr id="0" name=""/>
        <dsp:cNvSpPr/>
      </dsp:nvSpPr>
      <dsp:spPr>
        <a:xfrm>
          <a:off x="0" y="968420"/>
          <a:ext cx="3058783" cy="8583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ІІ. Посередництво і переорієнтація уваги</a:t>
          </a:r>
          <a:r>
            <a:rPr lang="ru-RU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02" y="1010322"/>
        <a:ext cx="2974979" cy="774570"/>
      </dsp:txXfrm>
    </dsp:sp>
    <dsp:sp modelId="{AED62BAD-1885-4515-B73C-A4CA09BB1065}">
      <dsp:nvSpPr>
        <dsp:cNvPr id="0" name=""/>
        <dsp:cNvSpPr/>
      </dsp:nvSpPr>
      <dsp:spPr>
        <a:xfrm rot="5400000">
          <a:off x="5434353" y="-420018"/>
          <a:ext cx="686699" cy="543783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активна участь персоналу щодо  ухвалення управлінських рішень, делегування повноважень</a:t>
          </a:r>
          <a:r>
            <a:rPr lang="ru-RU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58784" y="1989073"/>
        <a:ext cx="5404316" cy="619655"/>
      </dsp:txXfrm>
    </dsp:sp>
    <dsp:sp modelId="{505CFE62-673B-41DD-A463-987C21994342}">
      <dsp:nvSpPr>
        <dsp:cNvPr id="0" name=""/>
        <dsp:cNvSpPr/>
      </dsp:nvSpPr>
      <dsp:spPr>
        <a:xfrm>
          <a:off x="0" y="1869713"/>
          <a:ext cx="3058783" cy="8583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ІІІ. Діагностика і усвідомлення проблем</a:t>
          </a: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02" y="1911615"/>
        <a:ext cx="2974979" cy="774570"/>
      </dsp:txXfrm>
    </dsp:sp>
    <dsp:sp modelId="{D1006E05-BD33-4548-BAF9-A9CA53B6EC68}">
      <dsp:nvSpPr>
        <dsp:cNvPr id="0" name=""/>
        <dsp:cNvSpPr/>
      </dsp:nvSpPr>
      <dsp:spPr>
        <a:xfrm rot="5400000">
          <a:off x="5434353" y="481275"/>
          <a:ext cx="686699" cy="543783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alt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схвалення (підтримка) співробітниками</a:t>
          </a:r>
          <a:r>
            <a:rPr lang="ru-RU" alt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58784" y="2890366"/>
        <a:ext cx="5404316" cy="619655"/>
      </dsp:txXfrm>
    </dsp:sp>
    <dsp:sp modelId="{0076AD02-537D-4816-BE82-702F4D71E304}">
      <dsp:nvSpPr>
        <dsp:cNvPr id="0" name=""/>
        <dsp:cNvSpPr/>
      </dsp:nvSpPr>
      <dsp:spPr>
        <a:xfrm>
          <a:off x="0" y="2771007"/>
          <a:ext cx="3058783" cy="8583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ІУ. Знаходження адекватного (нового) рішення</a:t>
          </a:r>
          <a:r>
            <a:rPr lang="ru-RU" alt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02" y="2812909"/>
        <a:ext cx="2974979" cy="774570"/>
      </dsp:txXfrm>
    </dsp:sp>
    <dsp:sp modelId="{09E97F12-EA2B-4964-B035-C277AD4A8E9B}">
      <dsp:nvSpPr>
        <dsp:cNvPr id="0" name=""/>
        <dsp:cNvSpPr/>
      </dsp:nvSpPr>
      <dsp:spPr>
        <a:xfrm rot="5400000">
          <a:off x="5434353" y="1382568"/>
          <a:ext cx="686699" cy="543783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alt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перевірка і коригування рішення</a:t>
          </a:r>
          <a:r>
            <a:rPr lang="ru-RU" alt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58784" y="3791659"/>
        <a:ext cx="5404316" cy="619655"/>
      </dsp:txXfrm>
    </dsp:sp>
    <dsp:sp modelId="{EB3BF87A-687D-4566-ADCD-39520896AF14}">
      <dsp:nvSpPr>
        <dsp:cNvPr id="0" name=""/>
        <dsp:cNvSpPr/>
      </dsp:nvSpPr>
      <dsp:spPr>
        <a:xfrm>
          <a:off x="0" y="3672300"/>
          <a:ext cx="3058783" cy="8583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У. Експеримент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02" y="3714202"/>
        <a:ext cx="2974979" cy="774570"/>
      </dsp:txXfrm>
    </dsp:sp>
    <dsp:sp modelId="{90412B33-AB1C-4084-9C11-6EE2A0617803}">
      <dsp:nvSpPr>
        <dsp:cNvPr id="0" name=""/>
        <dsp:cNvSpPr/>
      </dsp:nvSpPr>
      <dsp:spPr>
        <a:xfrm rot="5400000">
          <a:off x="5434353" y="2283861"/>
          <a:ext cx="686699" cy="543783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 метою прийняття і практичної реалізації нововведення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58784" y="4692952"/>
        <a:ext cx="5404316" cy="619655"/>
      </dsp:txXfrm>
    </dsp:sp>
    <dsp:sp modelId="{1DC3EE3C-2AF0-414E-99FD-0028A9269BC7}">
      <dsp:nvSpPr>
        <dsp:cNvPr id="0" name=""/>
        <dsp:cNvSpPr/>
      </dsp:nvSpPr>
      <dsp:spPr>
        <a:xfrm>
          <a:off x="0" y="4573593"/>
          <a:ext cx="3058783" cy="8583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УІ. Мотивація персоналу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02" y="4615495"/>
        <a:ext cx="2974979" cy="7745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D428C-FEA5-48F6-87AE-A680AAA9BA9A}">
      <dsp:nvSpPr>
        <dsp:cNvPr id="0" name=""/>
        <dsp:cNvSpPr/>
      </dsp:nvSpPr>
      <dsp:spPr>
        <a:xfrm>
          <a:off x="0" y="241210"/>
          <a:ext cx="4196462" cy="772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Hard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Ss</a:t>
          </a:r>
          <a:endParaRPr lang="ru-RU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апаратне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33" y="263843"/>
        <a:ext cx="4151196" cy="727466"/>
      </dsp:txXfrm>
    </dsp:sp>
    <dsp:sp modelId="{EBEABC99-BFF6-45FA-B0C8-9C936C220388}">
      <dsp:nvSpPr>
        <dsp:cNvPr id="0" name=""/>
        <dsp:cNvSpPr/>
      </dsp:nvSpPr>
      <dsp:spPr>
        <a:xfrm>
          <a:off x="419646" y="1013942"/>
          <a:ext cx="380254" cy="575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5531"/>
              </a:lnTo>
              <a:lnTo>
                <a:pt x="380254" y="5755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1867F-FA16-4177-950A-14C2AFD60BBD}">
      <dsp:nvSpPr>
        <dsp:cNvPr id="0" name=""/>
        <dsp:cNvSpPr/>
      </dsp:nvSpPr>
      <dsp:spPr>
        <a:xfrm>
          <a:off x="799900" y="1203107"/>
          <a:ext cx="2815057" cy="7727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21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strategy</a:t>
          </a:r>
          <a:r>
            <a:rPr lang="en-US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uk-UA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стратегія</a:t>
          </a:r>
          <a:r>
            <a:rPr lang="ru-RU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2533" y="1225740"/>
        <a:ext cx="2769791" cy="727466"/>
      </dsp:txXfrm>
    </dsp:sp>
    <dsp:sp modelId="{4699A036-5539-4056-8874-149CBB21BC04}">
      <dsp:nvSpPr>
        <dsp:cNvPr id="0" name=""/>
        <dsp:cNvSpPr/>
      </dsp:nvSpPr>
      <dsp:spPr>
        <a:xfrm>
          <a:off x="419646" y="1013942"/>
          <a:ext cx="300434" cy="1545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5619"/>
              </a:lnTo>
              <a:lnTo>
                <a:pt x="300434" y="15456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3ED0C-7A95-43EF-903B-E137A1D01C99}">
      <dsp:nvSpPr>
        <dsp:cNvPr id="0" name=""/>
        <dsp:cNvSpPr/>
      </dsp:nvSpPr>
      <dsp:spPr>
        <a:xfrm>
          <a:off x="720080" y="2173195"/>
          <a:ext cx="2712859" cy="7727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21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structure</a:t>
          </a:r>
          <a:r>
            <a:rPr lang="en-US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uk-UA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структура</a:t>
          </a:r>
          <a:r>
            <a:rPr lang="ru-RU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2713" y="2195828"/>
        <a:ext cx="2667593" cy="727466"/>
      </dsp:txXfrm>
    </dsp:sp>
    <dsp:sp modelId="{FF90DD39-69F9-430E-8EA3-A2544CBD8708}">
      <dsp:nvSpPr>
        <dsp:cNvPr id="0" name=""/>
        <dsp:cNvSpPr/>
      </dsp:nvSpPr>
      <dsp:spPr>
        <a:xfrm>
          <a:off x="419646" y="1013942"/>
          <a:ext cx="415280" cy="2542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2459"/>
              </a:lnTo>
              <a:lnTo>
                <a:pt x="415280" y="25424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E21A3D-1C49-4B26-B7D9-8079A2191940}">
      <dsp:nvSpPr>
        <dsp:cNvPr id="0" name=""/>
        <dsp:cNvSpPr/>
      </dsp:nvSpPr>
      <dsp:spPr>
        <a:xfrm>
          <a:off x="834926" y="3170035"/>
          <a:ext cx="2815057" cy="7727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21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systems</a:t>
          </a:r>
          <a:r>
            <a:rPr lang="en-US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uk-UA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системи, регламенти</a:t>
          </a:r>
          <a:r>
            <a:rPr lang="ru-RU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7559" y="3192668"/>
        <a:ext cx="2769791" cy="727466"/>
      </dsp:txXfrm>
    </dsp:sp>
    <dsp:sp modelId="{EE07BEF5-0619-4E64-8896-2B4733531A2C}">
      <dsp:nvSpPr>
        <dsp:cNvPr id="0" name=""/>
        <dsp:cNvSpPr/>
      </dsp:nvSpPr>
      <dsp:spPr>
        <a:xfrm>
          <a:off x="4765821" y="73697"/>
          <a:ext cx="3731122" cy="772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Soft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Ss</a:t>
          </a:r>
          <a:endParaRPr lang="ru-RU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програмне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88454" y="96330"/>
        <a:ext cx="3685856" cy="727466"/>
      </dsp:txXfrm>
    </dsp:sp>
    <dsp:sp modelId="{DD27EB81-6DC2-441B-9138-C769B4016096}">
      <dsp:nvSpPr>
        <dsp:cNvPr id="0" name=""/>
        <dsp:cNvSpPr/>
      </dsp:nvSpPr>
      <dsp:spPr>
        <a:xfrm>
          <a:off x="5138933" y="846429"/>
          <a:ext cx="192070" cy="611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919"/>
              </a:lnTo>
              <a:lnTo>
                <a:pt x="192070" y="6119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B6639-2051-42F6-8613-A2DB789ABA0E}">
      <dsp:nvSpPr>
        <dsp:cNvPr id="0" name=""/>
        <dsp:cNvSpPr/>
      </dsp:nvSpPr>
      <dsp:spPr>
        <a:xfrm>
          <a:off x="5331003" y="1071982"/>
          <a:ext cx="3165940" cy="7727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21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style </a:t>
          </a:r>
          <a:r>
            <a:rPr lang="en-US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uk-UA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стиль</a:t>
          </a:r>
          <a:r>
            <a:rPr lang="ru-RU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53636" y="1094615"/>
        <a:ext cx="3120674" cy="727466"/>
      </dsp:txXfrm>
    </dsp:sp>
    <dsp:sp modelId="{CF8533DB-51B2-422E-8710-7F9B002BD349}">
      <dsp:nvSpPr>
        <dsp:cNvPr id="0" name=""/>
        <dsp:cNvSpPr/>
      </dsp:nvSpPr>
      <dsp:spPr>
        <a:xfrm>
          <a:off x="5138933" y="846429"/>
          <a:ext cx="262716" cy="1550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0750"/>
              </a:lnTo>
              <a:lnTo>
                <a:pt x="262716" y="1550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84CB5-E410-4641-90B1-BE7209C8156D}">
      <dsp:nvSpPr>
        <dsp:cNvPr id="0" name=""/>
        <dsp:cNvSpPr/>
      </dsp:nvSpPr>
      <dsp:spPr>
        <a:xfrm>
          <a:off x="5401650" y="2010813"/>
          <a:ext cx="3095293" cy="7727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21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skills</a:t>
          </a:r>
          <a:r>
            <a:rPr lang="en-US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uk-UA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здібності, навички</a:t>
          </a:r>
          <a:r>
            <a:rPr lang="ru-RU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24283" y="2033446"/>
        <a:ext cx="3050027" cy="727466"/>
      </dsp:txXfrm>
    </dsp:sp>
    <dsp:sp modelId="{456F253F-EBCC-4896-A63A-2ADA5B5D1C2C}">
      <dsp:nvSpPr>
        <dsp:cNvPr id="0" name=""/>
        <dsp:cNvSpPr/>
      </dsp:nvSpPr>
      <dsp:spPr>
        <a:xfrm>
          <a:off x="5138933" y="846429"/>
          <a:ext cx="289879" cy="2489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9581"/>
              </a:lnTo>
              <a:lnTo>
                <a:pt x="289879" y="24895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5772F3-ADE3-4BB1-B2A3-E6E58E63DF38}">
      <dsp:nvSpPr>
        <dsp:cNvPr id="0" name=""/>
        <dsp:cNvSpPr/>
      </dsp:nvSpPr>
      <dsp:spPr>
        <a:xfrm>
          <a:off x="5428813" y="2949644"/>
          <a:ext cx="3068130" cy="7727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21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staff</a:t>
          </a:r>
          <a:r>
            <a:rPr lang="en-US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uk-UA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персонал, штаб, співробітники</a:t>
          </a:r>
          <a:r>
            <a:rPr lang="ru-RU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51446" y="2972277"/>
        <a:ext cx="3022864" cy="727466"/>
      </dsp:txXfrm>
    </dsp:sp>
    <dsp:sp modelId="{12123268-F68A-4875-A3B9-BABDBFF2ED60}">
      <dsp:nvSpPr>
        <dsp:cNvPr id="0" name=""/>
        <dsp:cNvSpPr/>
      </dsp:nvSpPr>
      <dsp:spPr>
        <a:xfrm>
          <a:off x="5138933" y="846429"/>
          <a:ext cx="296692" cy="3472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2380"/>
              </a:lnTo>
              <a:lnTo>
                <a:pt x="296692" y="34723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814D95-8E03-40FE-AE25-9C65754C8DD5}">
      <dsp:nvSpPr>
        <dsp:cNvPr id="0" name=""/>
        <dsp:cNvSpPr/>
      </dsp:nvSpPr>
      <dsp:spPr>
        <a:xfrm>
          <a:off x="5435625" y="3932444"/>
          <a:ext cx="3061318" cy="7727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21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shared values</a:t>
          </a:r>
          <a:r>
            <a:rPr lang="en-US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uk-UA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загальновизнані цінності</a:t>
          </a:r>
          <a:r>
            <a:rPr lang="ru-RU" alt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58258" y="3955077"/>
        <a:ext cx="3016052" cy="7274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3A455-D2FE-4904-BD94-F827AAF2589D}">
      <dsp:nvSpPr>
        <dsp:cNvPr id="0" name=""/>
        <dsp:cNvSpPr/>
      </dsp:nvSpPr>
      <dsp:spPr>
        <a:xfrm>
          <a:off x="0" y="3895282"/>
          <a:ext cx="8208912" cy="63905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Крок 5.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Постійно</a:t>
          </a:r>
          <a:r>
            <a:rPr lang="ru-RU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переглядайте</a:t>
          </a:r>
          <a:r>
            <a:rPr lang="ru-RU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7</a:t>
          </a:r>
          <a:r>
            <a:rPr lang="en-US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S.</a:t>
          </a:r>
          <a:endParaRPr lang="ru-RU" sz="20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895282"/>
        <a:ext cx="8208912" cy="639053"/>
      </dsp:txXfrm>
    </dsp:sp>
    <dsp:sp modelId="{148401BB-5BEC-4E1F-A78D-5E4D6BC4A13D}">
      <dsp:nvSpPr>
        <dsp:cNvPr id="0" name=""/>
        <dsp:cNvSpPr/>
      </dsp:nvSpPr>
      <dsp:spPr>
        <a:xfrm rot="10800000">
          <a:off x="0" y="2922003"/>
          <a:ext cx="8208912" cy="982864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Крок 4</a:t>
          </a:r>
          <a:r>
            <a:rPr lang="uk-UA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Внесіть</a:t>
          </a:r>
          <a:r>
            <a:rPr lang="uk-UA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необхідні зміни.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2922003"/>
        <a:ext cx="8208912" cy="638636"/>
      </dsp:txXfrm>
    </dsp:sp>
    <dsp:sp modelId="{FE7FBD04-0EEB-4F70-AD5D-F0C6E42DF5FD}">
      <dsp:nvSpPr>
        <dsp:cNvPr id="0" name=""/>
        <dsp:cNvSpPr/>
      </dsp:nvSpPr>
      <dsp:spPr>
        <a:xfrm rot="10800000">
          <a:off x="0" y="1948725"/>
          <a:ext cx="8208912" cy="982864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Крок 3</a:t>
          </a:r>
          <a:r>
            <a:rPr lang="uk-UA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Вирішіть, де і які зміни слід </a:t>
          </a:r>
          <a:r>
            <a:rPr lang="uk-UA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внести</a:t>
          </a:r>
          <a:r>
            <a:rPr lang="uk-UA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1948725"/>
        <a:ext cx="8208912" cy="638636"/>
      </dsp:txXfrm>
    </dsp:sp>
    <dsp:sp modelId="{6971E7B4-3B2B-44AF-9FF2-1090268235C8}">
      <dsp:nvSpPr>
        <dsp:cNvPr id="0" name=""/>
        <dsp:cNvSpPr/>
      </dsp:nvSpPr>
      <dsp:spPr>
        <a:xfrm rot="10800000">
          <a:off x="0" y="975446"/>
          <a:ext cx="8208912" cy="982864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Крок 2</a:t>
          </a:r>
          <a:r>
            <a:rPr lang="uk-UA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Визначте оптимальний дизайну організації.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975446"/>
        <a:ext cx="8208912" cy="638636"/>
      </dsp:txXfrm>
    </dsp:sp>
    <dsp:sp modelId="{4AFE1B50-808C-4671-84FC-FFF11DA6DBB5}">
      <dsp:nvSpPr>
        <dsp:cNvPr id="0" name=""/>
        <dsp:cNvSpPr/>
      </dsp:nvSpPr>
      <dsp:spPr>
        <a:xfrm rot="10800000">
          <a:off x="0" y="2168"/>
          <a:ext cx="8208912" cy="982864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Крок 1</a:t>
          </a:r>
          <a:r>
            <a:rPr lang="uk-UA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Визначте</a:t>
          </a:r>
          <a:r>
            <a:rPr lang="ru-RU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між</a:t>
          </a:r>
          <a:r>
            <a:rPr lang="ru-RU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якими</a:t>
          </a:r>
          <a:r>
            <a:rPr lang="ru-RU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елементами</a:t>
          </a:r>
          <a:r>
            <a:rPr lang="ru-RU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відсутня</a:t>
          </a:r>
          <a:r>
            <a:rPr lang="ru-RU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синхронізація</a:t>
          </a:r>
          <a:r>
            <a:rPr lang="ru-RU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2168"/>
        <a:ext cx="8208912" cy="6386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B860A-2450-4593-8FB9-71E9339F3BA3}">
      <dsp:nvSpPr>
        <dsp:cNvPr id="0" name=""/>
        <dsp:cNvSpPr/>
      </dsp:nvSpPr>
      <dsp:spPr>
        <a:xfrm>
          <a:off x="3312369" y="2482959"/>
          <a:ext cx="2160236" cy="14427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Причини опору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нноваціям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28728" y="2694251"/>
        <a:ext cx="1527518" cy="1020209"/>
      </dsp:txXfrm>
    </dsp:sp>
    <dsp:sp modelId="{B8FB254A-69C1-4C3A-B9B5-69823D9C5B38}">
      <dsp:nvSpPr>
        <dsp:cNvPr id="0" name=""/>
        <dsp:cNvSpPr/>
      </dsp:nvSpPr>
      <dsp:spPr>
        <a:xfrm rot="16201823">
          <a:off x="3873067" y="1948100"/>
          <a:ext cx="1040156" cy="29562"/>
        </a:xfrm>
        <a:custGeom>
          <a:avLst/>
          <a:gdLst/>
          <a:ahLst/>
          <a:cxnLst/>
          <a:rect l="0" t="0" r="0" b="0"/>
          <a:pathLst>
            <a:path>
              <a:moveTo>
                <a:pt x="0" y="14781"/>
              </a:moveTo>
              <a:lnTo>
                <a:pt x="1040156" y="1478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67142" y="1936877"/>
        <a:ext cx="52007" cy="52007"/>
      </dsp:txXfrm>
    </dsp:sp>
    <dsp:sp modelId="{2B0FF8A6-7891-465F-9E4E-FDEF0448AA6C}">
      <dsp:nvSpPr>
        <dsp:cNvPr id="0" name=""/>
        <dsp:cNvSpPr/>
      </dsp:nvSpPr>
      <dsp:spPr>
        <a:xfrm>
          <a:off x="3178972" y="10"/>
          <a:ext cx="2429663" cy="14427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 невизначеності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34788" y="211302"/>
        <a:ext cx="1718031" cy="1020209"/>
      </dsp:txXfrm>
    </dsp:sp>
    <dsp:sp modelId="{409C78A0-2673-48E9-9270-BA9088DC1CB3}">
      <dsp:nvSpPr>
        <dsp:cNvPr id="0" name=""/>
        <dsp:cNvSpPr/>
      </dsp:nvSpPr>
      <dsp:spPr>
        <a:xfrm rot="18805419">
          <a:off x="4841093" y="2281204"/>
          <a:ext cx="822215" cy="29562"/>
        </a:xfrm>
        <a:custGeom>
          <a:avLst/>
          <a:gdLst/>
          <a:ahLst/>
          <a:cxnLst/>
          <a:rect l="0" t="0" r="0" b="0"/>
          <a:pathLst>
            <a:path>
              <a:moveTo>
                <a:pt x="0" y="14781"/>
              </a:moveTo>
              <a:lnTo>
                <a:pt x="822215" y="1478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31645" y="2275430"/>
        <a:ext cx="41110" cy="41110"/>
      </dsp:txXfrm>
    </dsp:sp>
    <dsp:sp modelId="{D3A70E62-2FF4-400A-ABD1-2EE9132AB448}">
      <dsp:nvSpPr>
        <dsp:cNvPr id="0" name=""/>
        <dsp:cNvSpPr/>
      </dsp:nvSpPr>
      <dsp:spPr>
        <a:xfrm>
          <a:off x="4915155" y="647124"/>
          <a:ext cx="2429663" cy="14427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 втрати влади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(загроза конкуренції)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70971" y="858416"/>
        <a:ext cx="1718031" cy="1020209"/>
      </dsp:txXfrm>
    </dsp:sp>
    <dsp:sp modelId="{99F1C9B9-EA00-48C9-8D88-6F03C1DD78AA}">
      <dsp:nvSpPr>
        <dsp:cNvPr id="0" name=""/>
        <dsp:cNvSpPr/>
      </dsp:nvSpPr>
      <dsp:spPr>
        <a:xfrm rot="21460653">
          <a:off x="5470551" y="3142473"/>
          <a:ext cx="166643" cy="29562"/>
        </a:xfrm>
        <a:custGeom>
          <a:avLst/>
          <a:gdLst/>
          <a:ahLst/>
          <a:cxnLst/>
          <a:rect l="0" t="0" r="0" b="0"/>
          <a:pathLst>
            <a:path>
              <a:moveTo>
                <a:pt x="0" y="14781"/>
              </a:moveTo>
              <a:lnTo>
                <a:pt x="166643" y="1478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49707" y="3153088"/>
        <a:ext cx="8332" cy="8332"/>
      </dsp:txXfrm>
    </dsp:sp>
    <dsp:sp modelId="{6103084D-1715-49E2-BC56-F59767119A0B}">
      <dsp:nvSpPr>
        <dsp:cNvPr id="0" name=""/>
        <dsp:cNvSpPr/>
      </dsp:nvSpPr>
      <dsp:spPr>
        <a:xfrm>
          <a:off x="5634303" y="2383326"/>
          <a:ext cx="2429663" cy="14427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звичка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(консерватизм)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90119" y="2594618"/>
        <a:ext cx="1718031" cy="1020209"/>
      </dsp:txXfrm>
    </dsp:sp>
    <dsp:sp modelId="{A648694E-6E95-4808-8BFD-E49A827882A9}">
      <dsp:nvSpPr>
        <dsp:cNvPr id="0" name=""/>
        <dsp:cNvSpPr/>
      </dsp:nvSpPr>
      <dsp:spPr>
        <a:xfrm rot="2597171">
          <a:off x="4930391" y="3996958"/>
          <a:ext cx="638571" cy="29562"/>
        </a:xfrm>
        <a:custGeom>
          <a:avLst/>
          <a:gdLst/>
          <a:ahLst/>
          <a:cxnLst/>
          <a:rect l="0" t="0" r="0" b="0"/>
          <a:pathLst>
            <a:path>
              <a:moveTo>
                <a:pt x="0" y="14781"/>
              </a:moveTo>
              <a:lnTo>
                <a:pt x="638571" y="1478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33713" y="3995775"/>
        <a:ext cx="31928" cy="31928"/>
      </dsp:txXfrm>
    </dsp:sp>
    <dsp:sp modelId="{F36057B8-0BB5-4626-B71B-50F5EEF5D554}">
      <dsp:nvSpPr>
        <dsp:cNvPr id="0" name=""/>
        <dsp:cNvSpPr/>
      </dsp:nvSpPr>
      <dsp:spPr>
        <a:xfrm>
          <a:off x="4915152" y="4119501"/>
          <a:ext cx="2429663" cy="14427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брак достовірної інформації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(чутки)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70968" y="4330793"/>
        <a:ext cx="1718031" cy="1020209"/>
      </dsp:txXfrm>
    </dsp:sp>
    <dsp:sp modelId="{89457C10-EDA2-4CEA-B7E7-74ECC96CF126}">
      <dsp:nvSpPr>
        <dsp:cNvPr id="0" name=""/>
        <dsp:cNvSpPr/>
      </dsp:nvSpPr>
      <dsp:spPr>
        <a:xfrm rot="5398083">
          <a:off x="3936696" y="4367419"/>
          <a:ext cx="912896" cy="29562"/>
        </a:xfrm>
        <a:custGeom>
          <a:avLst/>
          <a:gdLst/>
          <a:ahLst/>
          <a:cxnLst/>
          <a:rect l="0" t="0" r="0" b="0"/>
          <a:pathLst>
            <a:path>
              <a:moveTo>
                <a:pt x="0" y="14781"/>
              </a:moveTo>
              <a:lnTo>
                <a:pt x="912896" y="1478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70322" y="4359378"/>
        <a:ext cx="45644" cy="45644"/>
      </dsp:txXfrm>
    </dsp:sp>
    <dsp:sp modelId="{679C724C-3889-4C45-9085-AB91035F9A52}">
      <dsp:nvSpPr>
        <dsp:cNvPr id="0" name=""/>
        <dsp:cNvSpPr/>
      </dsp:nvSpPr>
      <dsp:spPr>
        <a:xfrm>
          <a:off x="3178969" y="4838649"/>
          <a:ext cx="2429663" cy="14427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несприятливий час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34785" y="5049941"/>
        <a:ext cx="1718031" cy="1020209"/>
      </dsp:txXfrm>
    </dsp:sp>
    <dsp:sp modelId="{3CA8CC1C-9680-423E-BF66-7BA7ABCD8411}">
      <dsp:nvSpPr>
        <dsp:cNvPr id="0" name=""/>
        <dsp:cNvSpPr/>
      </dsp:nvSpPr>
      <dsp:spPr>
        <a:xfrm rot="8200237">
          <a:off x="3217956" y="3996974"/>
          <a:ext cx="637239" cy="29562"/>
        </a:xfrm>
        <a:custGeom>
          <a:avLst/>
          <a:gdLst/>
          <a:ahLst/>
          <a:cxnLst/>
          <a:rect l="0" t="0" r="0" b="0"/>
          <a:pathLst>
            <a:path>
              <a:moveTo>
                <a:pt x="0" y="14781"/>
              </a:moveTo>
              <a:lnTo>
                <a:pt x="637239" y="1478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20645" y="3995824"/>
        <a:ext cx="31861" cy="31861"/>
      </dsp:txXfrm>
    </dsp:sp>
    <dsp:sp modelId="{FD00090B-4DD7-4794-98E2-19E906D4F35E}">
      <dsp:nvSpPr>
        <dsp:cNvPr id="0" name=""/>
        <dsp:cNvSpPr/>
      </dsp:nvSpPr>
      <dsp:spPr>
        <a:xfrm>
          <a:off x="1442787" y="4119496"/>
          <a:ext cx="2429663" cy="14427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побоювання втратити </a:t>
          </a: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почуття безпеки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8603" y="4330788"/>
        <a:ext cx="1718031" cy="1020209"/>
      </dsp:txXfrm>
    </dsp:sp>
    <dsp:sp modelId="{15651779-0D96-4969-9D09-6A171BBD95C4}">
      <dsp:nvSpPr>
        <dsp:cNvPr id="0" name=""/>
        <dsp:cNvSpPr/>
      </dsp:nvSpPr>
      <dsp:spPr>
        <a:xfrm rot="10800000">
          <a:off x="3153318" y="3189574"/>
          <a:ext cx="159051" cy="29562"/>
        </a:xfrm>
        <a:custGeom>
          <a:avLst/>
          <a:gdLst/>
          <a:ahLst/>
          <a:cxnLst/>
          <a:rect l="0" t="0" r="0" b="0"/>
          <a:pathLst>
            <a:path>
              <a:moveTo>
                <a:pt x="0" y="14781"/>
              </a:moveTo>
              <a:lnTo>
                <a:pt x="159051" y="1478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28867" y="3200379"/>
        <a:ext cx="7952" cy="7952"/>
      </dsp:txXfrm>
    </dsp:sp>
    <dsp:sp modelId="{C742D7BE-6FD1-4C27-A444-EB2F4F8DDDA7}">
      <dsp:nvSpPr>
        <dsp:cNvPr id="0" name=""/>
        <dsp:cNvSpPr/>
      </dsp:nvSpPr>
      <dsp:spPr>
        <a:xfrm>
          <a:off x="723654" y="2482959"/>
          <a:ext cx="2429663" cy="14427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відсутність причин для змін (справжня або уявна)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79470" y="2694251"/>
        <a:ext cx="1718031" cy="1020209"/>
      </dsp:txXfrm>
    </dsp:sp>
    <dsp:sp modelId="{D0ADAB0D-B6E0-4CDA-855D-433B0A74A800}">
      <dsp:nvSpPr>
        <dsp:cNvPr id="0" name=""/>
        <dsp:cNvSpPr/>
      </dsp:nvSpPr>
      <dsp:spPr>
        <a:xfrm rot="13500000">
          <a:off x="3169717" y="2331673"/>
          <a:ext cx="729737" cy="29562"/>
        </a:xfrm>
        <a:custGeom>
          <a:avLst/>
          <a:gdLst/>
          <a:ahLst/>
          <a:cxnLst/>
          <a:rect l="0" t="0" r="0" b="0"/>
          <a:pathLst>
            <a:path>
              <a:moveTo>
                <a:pt x="0" y="14781"/>
              </a:moveTo>
              <a:lnTo>
                <a:pt x="729737" y="1478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16343" y="2328211"/>
        <a:ext cx="36486" cy="36486"/>
      </dsp:txXfrm>
    </dsp:sp>
    <dsp:sp modelId="{0D3F33BF-3EF1-49EF-9801-AD221BE7E373}">
      <dsp:nvSpPr>
        <dsp:cNvPr id="0" name=""/>
        <dsp:cNvSpPr/>
      </dsp:nvSpPr>
      <dsp:spPr>
        <a:xfrm>
          <a:off x="1441477" y="746780"/>
          <a:ext cx="2429663" cy="14427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брак ресурсів</a:t>
          </a:r>
          <a:endParaRPr lang="ru-RU" alt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7293" y="958072"/>
        <a:ext cx="1718031" cy="10202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B5D73-3127-4397-994C-1F535F37120C}">
      <dsp:nvSpPr>
        <dsp:cNvPr id="0" name=""/>
        <dsp:cNvSpPr/>
      </dsp:nvSpPr>
      <dsp:spPr>
        <a:xfrm>
          <a:off x="3040282" y="5574625"/>
          <a:ext cx="414296" cy="394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148" y="0"/>
              </a:lnTo>
              <a:lnTo>
                <a:pt x="207148" y="394800"/>
              </a:lnTo>
              <a:lnTo>
                <a:pt x="414296" y="39480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33123" y="5757719"/>
        <a:ext cx="28614" cy="28614"/>
      </dsp:txXfrm>
    </dsp:sp>
    <dsp:sp modelId="{1DFCE766-0BC4-4BB3-B732-E485F92385DF}">
      <dsp:nvSpPr>
        <dsp:cNvPr id="0" name=""/>
        <dsp:cNvSpPr/>
      </dsp:nvSpPr>
      <dsp:spPr>
        <a:xfrm>
          <a:off x="3040282" y="5272894"/>
          <a:ext cx="364494" cy="301731"/>
        </a:xfrm>
        <a:custGeom>
          <a:avLst/>
          <a:gdLst/>
          <a:ahLst/>
          <a:cxnLst/>
          <a:rect l="0" t="0" r="0" b="0"/>
          <a:pathLst>
            <a:path>
              <a:moveTo>
                <a:pt x="0" y="301731"/>
              </a:moveTo>
              <a:lnTo>
                <a:pt x="182247" y="301731"/>
              </a:lnTo>
              <a:lnTo>
                <a:pt x="182247" y="0"/>
              </a:lnTo>
              <a:lnTo>
                <a:pt x="364494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10700" y="5411930"/>
        <a:ext cx="23658" cy="23658"/>
      </dsp:txXfrm>
    </dsp:sp>
    <dsp:sp modelId="{5FCDB827-0A15-4EF8-B2E0-7E2987000781}">
      <dsp:nvSpPr>
        <dsp:cNvPr id="0" name=""/>
        <dsp:cNvSpPr/>
      </dsp:nvSpPr>
      <dsp:spPr>
        <a:xfrm>
          <a:off x="819986" y="3204346"/>
          <a:ext cx="367044" cy="2370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522" y="0"/>
              </a:lnTo>
              <a:lnTo>
                <a:pt x="183522" y="2370279"/>
              </a:lnTo>
              <a:lnTo>
                <a:pt x="367044" y="237027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943545" y="4329522"/>
        <a:ext cx="119926" cy="119926"/>
      </dsp:txXfrm>
    </dsp:sp>
    <dsp:sp modelId="{8B96CD7B-8222-480D-91DD-F21872D219AE}">
      <dsp:nvSpPr>
        <dsp:cNvPr id="0" name=""/>
        <dsp:cNvSpPr/>
      </dsp:nvSpPr>
      <dsp:spPr>
        <a:xfrm>
          <a:off x="3040282" y="3436153"/>
          <a:ext cx="342291" cy="1178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1145" y="0"/>
              </a:lnTo>
              <a:lnTo>
                <a:pt x="171145" y="1178126"/>
              </a:lnTo>
              <a:lnTo>
                <a:pt x="342291" y="11781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80757" y="3994545"/>
        <a:ext cx="61342" cy="61342"/>
      </dsp:txXfrm>
    </dsp:sp>
    <dsp:sp modelId="{10CDDBE6-3686-4B90-B314-F85DA2C9873D}">
      <dsp:nvSpPr>
        <dsp:cNvPr id="0" name=""/>
        <dsp:cNvSpPr/>
      </dsp:nvSpPr>
      <dsp:spPr>
        <a:xfrm>
          <a:off x="3040282" y="3436153"/>
          <a:ext cx="364494" cy="393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2247" y="0"/>
              </a:lnTo>
              <a:lnTo>
                <a:pt x="182247" y="393754"/>
              </a:lnTo>
              <a:lnTo>
                <a:pt x="364494" y="39375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09116" y="3619616"/>
        <a:ext cx="26828" cy="26828"/>
      </dsp:txXfrm>
    </dsp:sp>
    <dsp:sp modelId="{66E54A1A-0DC4-46B4-8A9B-ACC1DB2246D8}">
      <dsp:nvSpPr>
        <dsp:cNvPr id="0" name=""/>
        <dsp:cNvSpPr/>
      </dsp:nvSpPr>
      <dsp:spPr>
        <a:xfrm>
          <a:off x="3040282" y="3121418"/>
          <a:ext cx="364494" cy="314734"/>
        </a:xfrm>
        <a:custGeom>
          <a:avLst/>
          <a:gdLst/>
          <a:ahLst/>
          <a:cxnLst/>
          <a:rect l="0" t="0" r="0" b="0"/>
          <a:pathLst>
            <a:path>
              <a:moveTo>
                <a:pt x="0" y="314734"/>
              </a:moveTo>
              <a:lnTo>
                <a:pt x="182247" y="314734"/>
              </a:lnTo>
              <a:lnTo>
                <a:pt x="182247" y="0"/>
              </a:lnTo>
              <a:lnTo>
                <a:pt x="364494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10490" y="3266746"/>
        <a:ext cx="24078" cy="24078"/>
      </dsp:txXfrm>
    </dsp:sp>
    <dsp:sp modelId="{CAF962EB-2463-41B6-8A5E-B63520EBE3FC}">
      <dsp:nvSpPr>
        <dsp:cNvPr id="0" name=""/>
        <dsp:cNvSpPr/>
      </dsp:nvSpPr>
      <dsp:spPr>
        <a:xfrm>
          <a:off x="3040282" y="2408809"/>
          <a:ext cx="414951" cy="1027343"/>
        </a:xfrm>
        <a:custGeom>
          <a:avLst/>
          <a:gdLst/>
          <a:ahLst/>
          <a:cxnLst/>
          <a:rect l="0" t="0" r="0" b="0"/>
          <a:pathLst>
            <a:path>
              <a:moveTo>
                <a:pt x="0" y="1027343"/>
              </a:moveTo>
              <a:lnTo>
                <a:pt x="207475" y="1027343"/>
              </a:lnTo>
              <a:lnTo>
                <a:pt x="207475" y="0"/>
              </a:lnTo>
              <a:lnTo>
                <a:pt x="414951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20059" y="2894782"/>
        <a:ext cx="55398" cy="55398"/>
      </dsp:txXfrm>
    </dsp:sp>
    <dsp:sp modelId="{01A82F1E-7BCE-4815-BB5F-55D54B2E87E0}">
      <dsp:nvSpPr>
        <dsp:cNvPr id="0" name=""/>
        <dsp:cNvSpPr/>
      </dsp:nvSpPr>
      <dsp:spPr>
        <a:xfrm>
          <a:off x="819986" y="3204346"/>
          <a:ext cx="367044" cy="231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522" y="0"/>
              </a:lnTo>
              <a:lnTo>
                <a:pt x="183522" y="231806"/>
              </a:lnTo>
              <a:lnTo>
                <a:pt x="367044" y="23180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92655" y="3309397"/>
        <a:ext cx="21705" cy="21705"/>
      </dsp:txXfrm>
    </dsp:sp>
    <dsp:sp modelId="{B1121240-93BD-4B2C-B50B-80216A1BD5C3}">
      <dsp:nvSpPr>
        <dsp:cNvPr id="0" name=""/>
        <dsp:cNvSpPr/>
      </dsp:nvSpPr>
      <dsp:spPr>
        <a:xfrm>
          <a:off x="3040282" y="943436"/>
          <a:ext cx="364494" cy="761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2247" y="0"/>
              </a:lnTo>
              <a:lnTo>
                <a:pt x="182247" y="761003"/>
              </a:lnTo>
              <a:lnTo>
                <a:pt x="364494" y="76100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01435" y="1302843"/>
        <a:ext cx="42189" cy="42189"/>
      </dsp:txXfrm>
    </dsp:sp>
    <dsp:sp modelId="{5D0A711B-0649-429C-81B0-B84C52AFB455}">
      <dsp:nvSpPr>
        <dsp:cNvPr id="0" name=""/>
        <dsp:cNvSpPr/>
      </dsp:nvSpPr>
      <dsp:spPr>
        <a:xfrm>
          <a:off x="3040282" y="897716"/>
          <a:ext cx="3644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82247" y="45720"/>
              </a:lnTo>
              <a:lnTo>
                <a:pt x="182247" y="98233"/>
              </a:lnTo>
              <a:lnTo>
                <a:pt x="364494" y="9823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13323" y="934229"/>
        <a:ext cx="18412" cy="18412"/>
      </dsp:txXfrm>
    </dsp:sp>
    <dsp:sp modelId="{E0E699D5-D287-4611-AB45-8E4D9CBF164C}">
      <dsp:nvSpPr>
        <dsp:cNvPr id="0" name=""/>
        <dsp:cNvSpPr/>
      </dsp:nvSpPr>
      <dsp:spPr>
        <a:xfrm>
          <a:off x="3040282" y="333310"/>
          <a:ext cx="364494" cy="610125"/>
        </a:xfrm>
        <a:custGeom>
          <a:avLst/>
          <a:gdLst/>
          <a:ahLst/>
          <a:cxnLst/>
          <a:rect l="0" t="0" r="0" b="0"/>
          <a:pathLst>
            <a:path>
              <a:moveTo>
                <a:pt x="0" y="610125"/>
              </a:moveTo>
              <a:lnTo>
                <a:pt x="182247" y="610125"/>
              </a:lnTo>
              <a:lnTo>
                <a:pt x="182247" y="0"/>
              </a:lnTo>
              <a:lnTo>
                <a:pt x="364494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04762" y="620605"/>
        <a:ext cx="35535" cy="35535"/>
      </dsp:txXfrm>
    </dsp:sp>
    <dsp:sp modelId="{8DFE91A7-3BA2-4996-B760-AF7605B3DE88}">
      <dsp:nvSpPr>
        <dsp:cNvPr id="0" name=""/>
        <dsp:cNvSpPr/>
      </dsp:nvSpPr>
      <dsp:spPr>
        <a:xfrm>
          <a:off x="819986" y="943436"/>
          <a:ext cx="367044" cy="2260910"/>
        </a:xfrm>
        <a:custGeom>
          <a:avLst/>
          <a:gdLst/>
          <a:ahLst/>
          <a:cxnLst/>
          <a:rect l="0" t="0" r="0" b="0"/>
          <a:pathLst>
            <a:path>
              <a:moveTo>
                <a:pt x="0" y="2260910"/>
              </a:moveTo>
              <a:lnTo>
                <a:pt x="183522" y="2260910"/>
              </a:lnTo>
              <a:lnTo>
                <a:pt x="183522" y="0"/>
              </a:lnTo>
              <a:lnTo>
                <a:pt x="367044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946245" y="2016628"/>
        <a:ext cx="114525" cy="114525"/>
      </dsp:txXfrm>
    </dsp:sp>
    <dsp:sp modelId="{2F58C298-C7EC-40AB-A618-86283D033E37}">
      <dsp:nvSpPr>
        <dsp:cNvPr id="0" name=""/>
        <dsp:cNvSpPr/>
      </dsp:nvSpPr>
      <dsp:spPr>
        <a:xfrm rot="16200000">
          <a:off x="-1858271" y="2794353"/>
          <a:ext cx="4536529" cy="81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опору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змінам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1858271" y="2794353"/>
        <a:ext cx="4536529" cy="819986"/>
      </dsp:txXfrm>
    </dsp:sp>
    <dsp:sp modelId="{B5690B80-9940-4483-AA6F-2BDA1EDF4823}">
      <dsp:nvSpPr>
        <dsp:cNvPr id="0" name=""/>
        <dsp:cNvSpPr/>
      </dsp:nvSpPr>
      <dsp:spPr>
        <a:xfrm>
          <a:off x="1187030" y="507718"/>
          <a:ext cx="1853252" cy="871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000" i="0" u="none" strike="noStrike" kern="1200" normalizeH="0" baseline="0" dirty="0" smtClean="0">
              <a:latin typeface="Times New Roman" pitchFamily="18" charset="0"/>
              <a:cs typeface="Times New Roman" pitchFamily="18" charset="0"/>
            </a:rPr>
            <a:t>Логічні, раціональні заперечення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87030" y="507718"/>
        <a:ext cx="1853252" cy="871436"/>
      </dsp:txXfrm>
    </dsp:sp>
    <dsp:sp modelId="{3B7B40E9-88FD-446C-9064-96B17F1AEF64}">
      <dsp:nvSpPr>
        <dsp:cNvPr id="0" name=""/>
        <dsp:cNvSpPr/>
      </dsp:nvSpPr>
      <dsp:spPr>
        <a:xfrm>
          <a:off x="3404777" y="52515"/>
          <a:ext cx="3758716" cy="5615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000" i="0" u="none" strike="noStrike" kern="1200" normalizeH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час для адаптації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4777" y="52515"/>
        <a:ext cx="3758716" cy="561590"/>
      </dsp:txXfrm>
    </dsp:sp>
    <dsp:sp modelId="{0CB7B0BF-703F-478A-AA3D-00D1BB04FEAF}">
      <dsp:nvSpPr>
        <dsp:cNvPr id="0" name=""/>
        <dsp:cNvSpPr/>
      </dsp:nvSpPr>
      <dsp:spPr>
        <a:xfrm>
          <a:off x="3404777" y="715154"/>
          <a:ext cx="3758716" cy="5615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000" i="0" u="none" strike="noStrike" kern="1200" normalizeH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економічні витрати через зміни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4777" y="715154"/>
        <a:ext cx="3758716" cy="561590"/>
      </dsp:txXfrm>
    </dsp:sp>
    <dsp:sp modelId="{C766A334-EA0A-4F83-9E33-942DADAF1E36}">
      <dsp:nvSpPr>
        <dsp:cNvPr id="0" name=""/>
        <dsp:cNvSpPr/>
      </dsp:nvSpPr>
      <dsp:spPr>
        <a:xfrm>
          <a:off x="3404777" y="1423644"/>
          <a:ext cx="3758716" cy="5615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000" i="0" u="none" strike="noStrike" kern="1200" normalizeH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сумніви щодо технічної доцільності змін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4777" y="1423644"/>
        <a:ext cx="3758716" cy="561590"/>
      </dsp:txXfrm>
    </dsp:sp>
    <dsp:sp modelId="{816CA78F-1D7C-4BB1-B4F3-CA3797142283}">
      <dsp:nvSpPr>
        <dsp:cNvPr id="0" name=""/>
        <dsp:cNvSpPr/>
      </dsp:nvSpPr>
      <dsp:spPr>
        <a:xfrm>
          <a:off x="1187030" y="3004339"/>
          <a:ext cx="1853252" cy="863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000" i="0" u="none" strike="noStrike" kern="1200" normalizeH="0" baseline="0" dirty="0" smtClean="0">
              <a:latin typeface="Times New Roman" pitchFamily="18" charset="0"/>
              <a:cs typeface="Times New Roman" pitchFamily="18" charset="0"/>
            </a:rPr>
            <a:t>Психологічні і емоційні настанови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87030" y="3004339"/>
        <a:ext cx="1853252" cy="863627"/>
      </dsp:txXfrm>
    </dsp:sp>
    <dsp:sp modelId="{242D760F-2D36-4733-8542-B02148A6A750}">
      <dsp:nvSpPr>
        <dsp:cNvPr id="0" name=""/>
        <dsp:cNvSpPr/>
      </dsp:nvSpPr>
      <dsp:spPr>
        <a:xfrm>
          <a:off x="3455234" y="2128014"/>
          <a:ext cx="3758716" cy="5615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000" i="0" u="none" strike="noStrike" kern="1200" normalizeH="0" baseline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 невизначеності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55234" y="2128014"/>
        <a:ext cx="3758716" cy="561590"/>
      </dsp:txXfrm>
    </dsp:sp>
    <dsp:sp modelId="{9C4B7D17-6B0A-42F7-9935-85E4537CC566}">
      <dsp:nvSpPr>
        <dsp:cNvPr id="0" name=""/>
        <dsp:cNvSpPr/>
      </dsp:nvSpPr>
      <dsp:spPr>
        <a:xfrm>
          <a:off x="3404777" y="2840623"/>
          <a:ext cx="3758716" cy="5615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000" i="0" u="none" strike="noStrike" kern="1200" normalizeH="0" baseline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невміння адаптуватися до змін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4777" y="2840623"/>
        <a:ext cx="3758716" cy="561590"/>
      </dsp:txXfrm>
    </dsp:sp>
    <dsp:sp modelId="{B90B234A-FF9E-44B4-94CA-6DB0CCD1AEFB}">
      <dsp:nvSpPr>
        <dsp:cNvPr id="0" name=""/>
        <dsp:cNvSpPr/>
      </dsp:nvSpPr>
      <dsp:spPr>
        <a:xfrm>
          <a:off x="3404777" y="3549113"/>
          <a:ext cx="3758716" cy="5615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000" i="0" u="none" strike="noStrike" kern="1200" normalizeH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апатія до менеджменту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4777" y="3549113"/>
        <a:ext cx="3758716" cy="561590"/>
      </dsp:txXfrm>
    </dsp:sp>
    <dsp:sp modelId="{B281805C-72EA-467B-B456-611CC1331CD2}">
      <dsp:nvSpPr>
        <dsp:cNvPr id="0" name=""/>
        <dsp:cNvSpPr/>
      </dsp:nvSpPr>
      <dsp:spPr>
        <a:xfrm>
          <a:off x="3382574" y="4320481"/>
          <a:ext cx="3758716" cy="5875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000" i="0" u="none" strike="noStrike" kern="1200" normalizeH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потреба в безпеці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2574" y="4320481"/>
        <a:ext cx="3758716" cy="587597"/>
      </dsp:txXfrm>
    </dsp:sp>
    <dsp:sp modelId="{38B0BDCC-16CF-4EB3-8AAE-7654D5144CA7}">
      <dsp:nvSpPr>
        <dsp:cNvPr id="0" name=""/>
        <dsp:cNvSpPr/>
      </dsp:nvSpPr>
      <dsp:spPr>
        <a:xfrm>
          <a:off x="1187030" y="5248274"/>
          <a:ext cx="1853252" cy="6527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000" i="0" u="none" strike="noStrike" kern="1200" normalizeH="0" baseline="0" smtClean="0">
              <a:latin typeface="Times New Roman" pitchFamily="18" charset="0"/>
              <a:cs typeface="Times New Roman" pitchFamily="18" charset="0"/>
            </a:rPr>
            <a:t>Соціологічні фактори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87030" y="5248274"/>
        <a:ext cx="1853252" cy="652703"/>
      </dsp:txXfrm>
    </dsp:sp>
    <dsp:sp modelId="{951775B1-68D1-49AE-A6C9-C22CF6B73DE3}">
      <dsp:nvSpPr>
        <dsp:cNvPr id="0" name=""/>
        <dsp:cNvSpPr/>
      </dsp:nvSpPr>
      <dsp:spPr>
        <a:xfrm>
          <a:off x="3404777" y="4992099"/>
          <a:ext cx="3758716" cy="5615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000" i="0" u="none" strike="noStrike" kern="1200" normalizeH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підтримка групових цінностей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4777" y="4992099"/>
        <a:ext cx="3758716" cy="561590"/>
      </dsp:txXfrm>
    </dsp:sp>
    <dsp:sp modelId="{9193D081-5723-4FF0-AED8-B2A21F2CC221}">
      <dsp:nvSpPr>
        <dsp:cNvPr id="0" name=""/>
        <dsp:cNvSpPr/>
      </dsp:nvSpPr>
      <dsp:spPr>
        <a:xfrm>
          <a:off x="3454579" y="5688631"/>
          <a:ext cx="3758716" cy="5615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000" i="0" u="none" strike="noStrike" kern="1200" normalizeH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бажання зберегти дружні стосунки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54579" y="5688631"/>
        <a:ext cx="3758716" cy="561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Круговой процесс"/>
  <dgm:desc val="Используется для отображения последовательных этапов процесса. Ограничен одиннадцатью фигурами уровня 1 с неограниченным числом фигур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6C6C0-2CBB-4D7D-92A6-194D5C26AD0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D2170-5135-4E42-BF80-6D06E30CD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213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D2170-5135-4E42-BF80-6D06E30CD52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90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1" y="1873584"/>
            <a:ext cx="384048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5" name="Рисунок 14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0"/>
          </p:nvPr>
        </p:nvSpPr>
        <p:spPr>
          <a:xfrm>
            <a:off x="5057801" y="0"/>
            <a:ext cx="4086223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1" y="4572000"/>
            <a:ext cx="3840480" cy="1600200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45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31640" y="1502787"/>
            <a:ext cx="67833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2800" b="1" dirty="0" smtClean="0">
                <a:latin typeface="Times New Roman" pitchFamily="18" charset="0"/>
                <a:cs typeface="Times New Roman" pitchFamily="18" charset="0"/>
              </a:rPr>
              <a:t>Ефективне </a:t>
            </a:r>
            <a:r>
              <a:rPr lang="uk-UA" altLang="ru-RU" sz="2800" b="1" dirty="0">
                <a:latin typeface="Times New Roman" pitchFamily="18" charset="0"/>
                <a:cs typeface="Times New Roman" pitchFamily="18" charset="0"/>
              </a:rPr>
              <a:t>управління організаційними змінами </a:t>
            </a: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852936"/>
            <a:ext cx="755453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pPr marL="514350" indent="-514350" algn="just">
              <a:buAutoNum type="arabicPeriod"/>
            </a:pPr>
            <a:r>
              <a:rPr lang="uk-UA" sz="2400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  </a:t>
            </a:r>
            <a:r>
              <a:rPr lang="uk-UA" sz="2400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види о</a:t>
            </a:r>
            <a:r>
              <a:rPr lang="ru-RU" sz="2400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сновних</a:t>
            </a:r>
            <a:r>
              <a:rPr lang="ru-RU" sz="24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4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організаціях</a:t>
            </a:r>
            <a:r>
              <a:rPr lang="ru-RU" sz="2400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ru-RU" sz="2400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внутрішньоорганізаційних</a:t>
            </a:r>
            <a:r>
              <a:rPr lang="ru-RU" sz="24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400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kern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400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організаційними</a:t>
            </a:r>
            <a:r>
              <a:rPr lang="ru-RU" sz="2400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2400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опору </a:t>
            </a:r>
            <a:r>
              <a:rPr lang="ru-RU" sz="2400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організаційним</a:t>
            </a:r>
            <a:r>
              <a:rPr lang="ru-RU" sz="2400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4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14207203"/>
              </p:ext>
            </p:extLst>
          </p:nvPr>
        </p:nvGraphicFramePr>
        <p:xfrm>
          <a:off x="179514" y="260648"/>
          <a:ext cx="878497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831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11560" y="332656"/>
          <a:ext cx="828092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1763823" y="187375"/>
            <a:ext cx="16714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latin typeface="Times New Roman" pitchFamily="18" charset="0"/>
                <a:cs typeface="Times New Roman" pitchFamily="18" charset="0"/>
              </a:rPr>
              <a:t>види опору</a:t>
            </a:r>
            <a:endParaRPr lang="uk-UA" altLang="ru-RU" sz="2400"/>
          </a:p>
        </p:txBody>
      </p:sp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 rot="-5400000">
            <a:off x="5297512" y="3089474"/>
            <a:ext cx="62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latin typeface="Times New Roman" pitchFamily="18" charset="0"/>
                <a:cs typeface="Times New Roman" pitchFamily="18" charset="0"/>
              </a:rPr>
              <a:t>чинники опору</a:t>
            </a:r>
            <a:endParaRPr lang="uk-UA" altLang="ru-RU" sz="2400"/>
          </a:p>
        </p:txBody>
      </p:sp>
    </p:spTree>
    <p:extLst>
      <p:ext uri="{BB962C8B-B14F-4D97-AF65-F5344CB8AC3E}">
        <p14:creationId xmlns:p14="http://schemas.microsoft.com/office/powerpoint/2010/main" val="66613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 descr="90%"/>
          <p:cNvSpPr>
            <a:spLocks noChangeArrowheads="1"/>
          </p:cNvSpPr>
          <p:nvPr/>
        </p:nvSpPr>
        <p:spPr bwMode="auto">
          <a:xfrm>
            <a:off x="990624" y="1090613"/>
            <a:ext cx="7902575" cy="48895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66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4" descr="Горизонтальный кирпич"/>
          <p:cNvSpPr>
            <a:spLocks noChangeArrowheads="1"/>
          </p:cNvSpPr>
          <p:nvPr/>
        </p:nvSpPr>
        <p:spPr bwMode="auto">
          <a:xfrm>
            <a:off x="2984026" y="2890838"/>
            <a:ext cx="3824288" cy="1398587"/>
          </a:xfrm>
          <a:prstGeom prst="rect">
            <a:avLst/>
          </a:prstGeom>
          <a:solidFill>
            <a:schemeClr val="bg1"/>
          </a:solidFill>
          <a:ln w="25400">
            <a:solidFill>
              <a:srgbClr val="000066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0066"/>
              </a:solidFill>
            </a:endParaRP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424915" y="1221727"/>
            <a:ext cx="125730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/>
          <a:lstStyle/>
          <a:p>
            <a:pPr algn="ctr">
              <a:defRPr/>
            </a:pPr>
            <a:r>
              <a:rPr lang="ru-RU" sz="24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опонент</a:t>
            </a:r>
            <a:r>
              <a:rPr lang="ru-RU" sz="2400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   </a:t>
            </a:r>
            <a:endParaRPr lang="ru-RU" sz="2400" kern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7162776" y="1195579"/>
            <a:ext cx="1266825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/>
          <a:lstStyle/>
          <a:p>
            <a:pPr algn="ctr">
              <a:defRPr/>
            </a:pPr>
            <a:r>
              <a:rPr lang="ru-RU" sz="24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«союзник»      </a:t>
            </a:r>
            <a:endParaRPr lang="ru-RU" sz="2400" kern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1131890" y="3717032"/>
            <a:ext cx="1352550" cy="342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/>
          <a:lstStyle/>
          <a:p>
            <a:pPr lvl="1" algn="ctr">
              <a:defRPr/>
            </a:pPr>
            <a:r>
              <a:rPr lang="ru-RU" sz="2400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шпигун</a:t>
            </a:r>
            <a:r>
              <a:rPr lang="ru-RU" sz="2400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      </a:t>
            </a:r>
            <a:endParaRPr lang="ru-RU" sz="2400" kern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6919889" y="3781704"/>
            <a:ext cx="1752600" cy="342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/>
          <a:lstStyle/>
          <a:p>
            <a:pPr algn="ctr">
              <a:defRPr/>
            </a:pPr>
            <a:r>
              <a:rPr lang="ru-RU" sz="24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400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«резервист»   </a:t>
            </a:r>
            <a:endParaRPr lang="ru-RU" sz="2400" kern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4211985" y="2726347"/>
            <a:ext cx="1193173" cy="27060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«болото»</a:t>
            </a:r>
            <a:endParaRPr lang="ru-RU" kern="10" spc="360" dirty="0">
              <a:solidFill>
                <a:schemeClr val="tx2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>
            <a:off x="2752727" y="6241923"/>
            <a:ext cx="5513388" cy="393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/>
          <a:lstStyle/>
          <a:p>
            <a:pPr algn="ctr">
              <a:defRPr/>
            </a:pPr>
            <a:r>
              <a:rPr lang="ru-RU" sz="24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800" b="1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нововведень</a:t>
            </a:r>
            <a:r>
              <a:rPr lang="ru-RU" sz="2800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ru-RU" sz="2800" kern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9" name="WordArt 11"/>
          <p:cNvSpPr>
            <a:spLocks noChangeArrowheads="1" noChangeShapeType="1" noTextEdit="1"/>
          </p:cNvSpPr>
          <p:nvPr/>
        </p:nvSpPr>
        <p:spPr bwMode="auto">
          <a:xfrm rot="-5400000">
            <a:off x="-1247774" y="3254382"/>
            <a:ext cx="3286125" cy="466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28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endParaRPr lang="ru-RU" sz="2800" b="1" kern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 rot="-5400000">
            <a:off x="-74126" y="4754842"/>
            <a:ext cx="1565275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/>
          <a:lstStyle/>
          <a:p>
            <a:pPr algn="ctr">
              <a:defRPr/>
            </a:pPr>
            <a:r>
              <a:rPr lang="ru-RU" sz="2400" i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i="1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прихоавана</a:t>
            </a:r>
            <a:r>
              <a:rPr lang="ru-RU" sz="2400" i="1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400" i="1" kern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1" name="WordArt 13"/>
          <p:cNvSpPr>
            <a:spLocks noChangeArrowheads="1" noChangeShapeType="1" noTextEdit="1"/>
          </p:cNvSpPr>
          <p:nvPr/>
        </p:nvSpPr>
        <p:spPr bwMode="auto">
          <a:xfrm rot="16200000">
            <a:off x="68749" y="2166324"/>
            <a:ext cx="1279525" cy="342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/>
          <a:lstStyle/>
          <a:p>
            <a:pPr algn="ctr">
              <a:defRPr/>
            </a:pPr>
            <a:r>
              <a:rPr lang="ru-RU" sz="2400" i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i="1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відкрита</a:t>
            </a:r>
            <a:r>
              <a:rPr lang="ru-RU" sz="2400" i="1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i="1" kern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2" name="WordArt 14"/>
          <p:cNvSpPr>
            <a:spLocks noChangeArrowheads="1" noChangeShapeType="1" noTextEdit="1"/>
          </p:cNvSpPr>
          <p:nvPr/>
        </p:nvSpPr>
        <p:spPr bwMode="auto">
          <a:xfrm>
            <a:off x="1663929" y="6070473"/>
            <a:ext cx="1228725" cy="342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/>
          <a:lstStyle/>
          <a:p>
            <a:pPr algn="ctr">
              <a:defRPr/>
            </a:pPr>
            <a:r>
              <a:rPr lang="ru-RU" sz="2400" i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i="1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негативне</a:t>
            </a:r>
            <a:r>
              <a:rPr lang="ru-RU" sz="2400" i="1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i="1" kern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3" name="WordArt 15"/>
          <p:cNvSpPr>
            <a:spLocks noChangeArrowheads="1" noChangeShapeType="1" noTextEdit="1"/>
          </p:cNvSpPr>
          <p:nvPr/>
        </p:nvSpPr>
        <p:spPr bwMode="auto">
          <a:xfrm>
            <a:off x="6654006" y="6017833"/>
            <a:ext cx="1228725" cy="342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/>
          <a:lstStyle/>
          <a:p>
            <a:pPr algn="ctr">
              <a:defRPr/>
            </a:pPr>
            <a:r>
              <a:rPr lang="ru-RU" sz="2400" i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i="1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позитивне</a:t>
            </a:r>
            <a:r>
              <a:rPr lang="ru-RU" sz="2400" i="1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i="1" kern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Line 16"/>
          <p:cNvSpPr>
            <a:spLocks noChangeShapeType="1"/>
          </p:cNvSpPr>
          <p:nvPr/>
        </p:nvSpPr>
        <p:spPr bwMode="auto">
          <a:xfrm>
            <a:off x="4960938" y="1058863"/>
            <a:ext cx="0" cy="172720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4" name="Line 17"/>
          <p:cNvSpPr>
            <a:spLocks noChangeShapeType="1"/>
          </p:cNvSpPr>
          <p:nvPr/>
        </p:nvSpPr>
        <p:spPr bwMode="auto">
          <a:xfrm flipV="1">
            <a:off x="6826250" y="3535363"/>
            <a:ext cx="208597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5" name="Line 18"/>
          <p:cNvSpPr>
            <a:spLocks noChangeShapeType="1"/>
          </p:cNvSpPr>
          <p:nvPr/>
        </p:nvSpPr>
        <p:spPr bwMode="auto">
          <a:xfrm>
            <a:off x="4930800" y="4289425"/>
            <a:ext cx="22225" cy="165893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6" name="Line 19"/>
          <p:cNvSpPr>
            <a:spLocks noChangeShapeType="1"/>
          </p:cNvSpPr>
          <p:nvPr/>
        </p:nvSpPr>
        <p:spPr bwMode="auto">
          <a:xfrm flipH="1">
            <a:off x="939802" y="3535363"/>
            <a:ext cx="1957388" cy="635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7" name="Rectangle 3"/>
          <p:cNvSpPr>
            <a:spLocks noChangeArrowheads="1"/>
          </p:cNvSpPr>
          <p:nvPr/>
        </p:nvSpPr>
        <p:spPr bwMode="auto">
          <a:xfrm>
            <a:off x="4930800" y="1462406"/>
            <a:ext cx="37687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66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ru-RU" sz="2000" dirty="0">
                <a:latin typeface="Times New Roman" pitchFamily="18" charset="0"/>
                <a:cs typeface="Times New Roman" pitchFamily="18" charset="0"/>
              </a:rPr>
              <a:t>прагне нововведень, довіряє досвіду керівника і очікує позитивного результату для себе і організації </a:t>
            </a:r>
          </a:p>
        </p:txBody>
      </p:sp>
      <p:sp>
        <p:nvSpPr>
          <p:cNvPr id="12308" name="Rectangle 6"/>
          <p:cNvSpPr>
            <a:spLocks noChangeArrowheads="1"/>
          </p:cNvSpPr>
          <p:nvPr/>
        </p:nvSpPr>
        <p:spPr bwMode="auto">
          <a:xfrm>
            <a:off x="5579695" y="4370706"/>
            <a:ext cx="308133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66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ru-RU" sz="2000" dirty="0">
                <a:latin typeface="Times New Roman" pitchFamily="18" charset="0"/>
                <a:cs typeface="Times New Roman" pitchFamily="18" charset="0"/>
              </a:rPr>
              <a:t>підтримує зміни, але сумнівається щодо позитивного результату або доцільності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309" name="Rectangle 7"/>
          <p:cNvSpPr>
            <a:spLocks noChangeArrowheads="1"/>
          </p:cNvSpPr>
          <p:nvPr/>
        </p:nvSpPr>
        <p:spPr bwMode="auto">
          <a:xfrm>
            <a:off x="1104313" y="1770407"/>
            <a:ext cx="33655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66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ru-RU" sz="2000" dirty="0">
                <a:latin typeface="Times New Roman" pitchFamily="18" charset="0"/>
                <a:cs typeface="Times New Roman" pitchFamily="18" charset="0"/>
              </a:rPr>
              <a:t>категорично </a:t>
            </a:r>
            <a:r>
              <a:rPr lang="uk-UA" altLang="ru-RU" sz="2000" dirty="0" err="1">
                <a:latin typeface="Times New Roman" pitchFamily="18" charset="0"/>
                <a:cs typeface="Times New Roman" pitchFamily="18" charset="0"/>
              </a:rPr>
              <a:t>відкідає</a:t>
            </a:r>
            <a:r>
              <a:rPr lang="uk-UA" altLang="ru-RU" sz="2000" dirty="0">
                <a:latin typeface="Times New Roman" pitchFamily="18" charset="0"/>
                <a:cs typeface="Times New Roman" pitchFamily="18" charset="0"/>
              </a:rPr>
              <a:t> нововведення, консерватор,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компромісів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0" name="Rectangle 9"/>
          <p:cNvSpPr>
            <a:spLocks noChangeArrowheads="1"/>
          </p:cNvSpPr>
          <p:nvPr/>
        </p:nvSpPr>
        <p:spPr bwMode="auto">
          <a:xfrm>
            <a:off x="1589109" y="4370706"/>
            <a:ext cx="295275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66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ru-RU" sz="2000" dirty="0">
                <a:latin typeface="Times New Roman" pitchFamily="18" charset="0"/>
                <a:cs typeface="Times New Roman" pitchFamily="18" charset="0"/>
              </a:rPr>
              <a:t>приховує негативне ставлення до нововведень; потребує індивідуального підходу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311" name="Rectangle 11"/>
          <p:cNvSpPr>
            <a:spLocks noChangeArrowheads="1"/>
          </p:cNvSpPr>
          <p:nvPr/>
        </p:nvSpPr>
        <p:spPr bwMode="auto">
          <a:xfrm>
            <a:off x="3065484" y="2922856"/>
            <a:ext cx="376078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66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ru-RU" sz="2000" dirty="0">
                <a:latin typeface="Times New Roman" pitchFamily="18" charset="0"/>
                <a:cs typeface="Times New Roman" pitchFamily="18" charset="0"/>
              </a:rPr>
              <a:t>не має чіткої позиції, не планує працювати, або </a:t>
            </a:r>
            <a:r>
              <a:rPr lang="uk-UA" altLang="ru-RU" sz="2000" dirty="0" smtClean="0">
                <a:latin typeface="Times New Roman" pitchFamily="18" charset="0"/>
                <a:cs typeface="Times New Roman" pitchFamily="18" charset="0"/>
              </a:rPr>
              <a:t>(як реаліст) </a:t>
            </a:r>
            <a:r>
              <a:rPr lang="uk-UA" altLang="ru-RU" sz="2000" dirty="0">
                <a:latin typeface="Times New Roman" pitchFamily="18" charset="0"/>
                <a:cs typeface="Times New Roman" pitchFamily="18" charset="0"/>
              </a:rPr>
              <a:t>не бажає бути причетними до </a:t>
            </a:r>
            <a:r>
              <a:rPr lang="uk-UA" altLang="ru-RU" sz="200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uk-UA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000" dirty="0">
                <a:latin typeface="Times New Roman" pitchFamily="18" charset="0"/>
                <a:cs typeface="Times New Roman" pitchFamily="18" charset="0"/>
              </a:rPr>
              <a:t>у разі його провалу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35000" y="93688"/>
            <a:ext cx="8123238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</a:t>
            </a:r>
            <a:r>
              <a:rPr lang="ru-RU" sz="28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8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8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нововведень</a:t>
            </a:r>
            <a:r>
              <a:rPr lang="ru-RU" sz="28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endParaRPr lang="ru-RU" sz="2800" b="1" kern="1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800" b="1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28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8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</a:p>
        </p:txBody>
      </p:sp>
    </p:spTree>
    <p:extLst>
      <p:ext uri="{BB962C8B-B14F-4D97-AF65-F5344CB8AC3E}">
        <p14:creationId xmlns:p14="http://schemas.microsoft.com/office/powerpoint/2010/main" val="395931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51520" y="188640"/>
          <a:ext cx="856895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5" name="WordArt 2"/>
          <p:cNvSpPr>
            <a:spLocks noChangeArrowheads="1" noChangeShapeType="1" noTextEdit="1"/>
          </p:cNvSpPr>
          <p:nvPr/>
        </p:nvSpPr>
        <p:spPr bwMode="auto">
          <a:xfrm>
            <a:off x="2195538" y="2492425"/>
            <a:ext cx="4822825" cy="1008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Методи </a:t>
            </a:r>
          </a:p>
          <a:p>
            <a:pPr algn="ctr"/>
            <a:r>
              <a:rPr lang="ru-RU" sz="3600" kern="10">
                <a:latin typeface="Times New Roman"/>
                <a:cs typeface="Times New Roman"/>
              </a:rPr>
              <a:t>подолання опору </a:t>
            </a:r>
          </a:p>
        </p:txBody>
      </p:sp>
    </p:spTree>
    <p:extLst>
      <p:ext uri="{BB962C8B-B14F-4D97-AF65-F5344CB8AC3E}">
        <p14:creationId xmlns:p14="http://schemas.microsoft.com/office/powerpoint/2010/main" val="361785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16782446"/>
              </p:ext>
            </p:extLst>
          </p:nvPr>
        </p:nvGraphicFramePr>
        <p:xfrm>
          <a:off x="395536" y="1412776"/>
          <a:ext cx="806489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5" name="Прямоугольник 1"/>
          <p:cNvSpPr>
            <a:spLocks noChangeArrowheads="1"/>
          </p:cNvSpPr>
          <p:nvPr/>
        </p:nvSpPr>
        <p:spPr bwMode="auto">
          <a:xfrm>
            <a:off x="900113" y="333399"/>
            <a:ext cx="68405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2800" dirty="0">
                <a:latin typeface="Times New Roman" pitchFamily="18" charset="0"/>
                <a:cs typeface="Times New Roman" pitchFamily="18" charset="0"/>
              </a:rPr>
              <a:t>Ефективне управління організаційними змінами 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16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27297562"/>
              </p:ext>
            </p:extLst>
          </p:nvPr>
        </p:nvGraphicFramePr>
        <p:xfrm>
          <a:off x="287326" y="1340768"/>
          <a:ext cx="871296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188" y="595363"/>
            <a:ext cx="8064500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8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 о</a:t>
            </a:r>
            <a:r>
              <a:rPr lang="ru-RU" sz="2800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сновних</a:t>
            </a:r>
            <a:r>
              <a:rPr lang="ru-RU" sz="28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8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8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організаціях</a:t>
            </a:r>
            <a:endParaRPr lang="ru-RU" sz="2800" kern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40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95536" y="476672"/>
          <a:ext cx="842493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053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4226" y="115888"/>
            <a:ext cx="7705725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sz="3200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endParaRPr lang="ru-RU" sz="3200" kern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200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організаційними</a:t>
            </a:r>
            <a:r>
              <a:rPr lang="ru-RU" sz="32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32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Курта Левина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97769" y="1700808"/>
          <a:ext cx="882047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258888" y="1564016"/>
            <a:ext cx="65389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66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800">
                <a:latin typeface="Times New Roman" pitchFamily="18" charset="0"/>
                <a:cs typeface="Times New Roman" pitchFamily="18" charset="0"/>
              </a:rPr>
              <a:t>три стадії організаційних трансформацій</a:t>
            </a:r>
            <a:r>
              <a:rPr lang="uk-UA" alt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036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289" y="188913"/>
            <a:ext cx="842486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sz="2400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організаційними</a:t>
            </a:r>
            <a:r>
              <a:rPr lang="ru-RU" sz="24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24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ru-RU" sz="2400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Гейнера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98796834"/>
              </p:ext>
            </p:extLst>
          </p:nvPr>
        </p:nvGraphicFramePr>
        <p:xfrm>
          <a:off x="323529" y="1019175"/>
          <a:ext cx="8496622" cy="5434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816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212" y="323554"/>
            <a:ext cx="80645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sz="28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8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організаційними</a:t>
            </a:r>
            <a:r>
              <a:rPr lang="ru-RU" sz="28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endParaRPr lang="en-US" sz="2800" b="1" kern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800" b="1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МакКинси</a:t>
            </a:r>
            <a:r>
              <a:rPr lang="ru-RU" sz="2800" b="1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McKinsey)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85207448"/>
              </p:ext>
            </p:extLst>
          </p:nvPr>
        </p:nvGraphicFramePr>
        <p:xfrm>
          <a:off x="394990" y="1180424"/>
          <a:ext cx="8496944" cy="4898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4044975" y="3386138"/>
            <a:ext cx="1196975" cy="9715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"7  S" </a:t>
            </a:r>
            <a:endParaRPr lang="ru-RU" sz="3200" kern="1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21455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скерувати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5934670"/>
            <a:ext cx="38878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важче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основа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22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3851277" y="2924175"/>
            <a:ext cx="1849438" cy="1633538"/>
          </a:xfrm>
          <a:prstGeom prst="ellipse">
            <a:avLst/>
          </a:prstGeom>
          <a:ln>
            <a:headEnd type="none" w="lg" len="lg"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uk-UA" altLang="ru-RU" sz="2000" dirty="0" smtClean="0"/>
              <a:t>загальні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uk-UA" altLang="ru-RU" sz="2000" dirty="0" smtClean="0"/>
              <a:t> цінності</a:t>
            </a:r>
            <a:endParaRPr lang="ru-RU" altLang="ru-RU" sz="2000" dirty="0" smtClean="0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692276" y="1916163"/>
            <a:ext cx="1849438" cy="1633537"/>
          </a:xfrm>
          <a:prstGeom prst="ellipse">
            <a:avLst/>
          </a:prstGeom>
          <a:ln>
            <a:headEnd type="none" w="lg" len="lg"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uk-UA" altLang="ru-RU" sz="2000" dirty="0" smtClean="0"/>
              <a:t>стратегія</a:t>
            </a:r>
            <a:endParaRPr lang="ru-RU" altLang="ru-RU" sz="2000" dirty="0" smtClean="0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3924300" y="908050"/>
            <a:ext cx="1849438" cy="1633538"/>
          </a:xfrm>
          <a:prstGeom prst="ellipse">
            <a:avLst/>
          </a:prstGeom>
          <a:ln>
            <a:headEnd type="none" w="lg" len="lg"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uk-UA" altLang="ru-RU" sz="2000" dirty="0" smtClean="0"/>
              <a:t>структура</a:t>
            </a:r>
            <a:endParaRPr lang="ru-RU" altLang="ru-RU" sz="2000" dirty="0" smtClean="0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6084890" y="2060575"/>
            <a:ext cx="1849437" cy="1633538"/>
          </a:xfrm>
          <a:prstGeom prst="ellipse">
            <a:avLst/>
          </a:prstGeom>
          <a:ln>
            <a:headEnd type="none" w="lg" len="lg"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uk-UA" altLang="ru-RU" sz="2000" dirty="0" smtClean="0"/>
              <a:t>системи</a:t>
            </a:r>
            <a:endParaRPr lang="ru-RU" altLang="ru-RU" sz="2000" dirty="0" smtClean="0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1763714" y="4005313"/>
            <a:ext cx="1849437" cy="1633537"/>
          </a:xfrm>
          <a:prstGeom prst="ellipse">
            <a:avLst/>
          </a:prstGeom>
          <a:ln>
            <a:headEnd type="none" w="lg" len="lg"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uk-UA" altLang="ru-RU" sz="2000" dirty="0" smtClean="0"/>
              <a:t>здібності</a:t>
            </a:r>
            <a:endParaRPr lang="ru-RU" altLang="ru-RU" sz="2000" dirty="0" smtClean="0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3924300" y="4941938"/>
            <a:ext cx="1849438" cy="1633537"/>
          </a:xfrm>
          <a:prstGeom prst="ellipse">
            <a:avLst/>
          </a:prstGeom>
          <a:ln>
            <a:headEnd type="none" w="lg" len="lg"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uk-UA" altLang="ru-RU" sz="2000" dirty="0" smtClean="0"/>
              <a:t>співробітники</a:t>
            </a:r>
            <a:endParaRPr lang="ru-RU" altLang="ru-RU" sz="2000" dirty="0" smtClean="0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6011864" y="4149725"/>
            <a:ext cx="1849437" cy="1633538"/>
          </a:xfrm>
          <a:prstGeom prst="ellipse">
            <a:avLst/>
          </a:prstGeom>
          <a:ln>
            <a:headEnd type="none" w="lg" len="lg"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uk-UA" altLang="ru-RU" sz="2000" dirty="0" smtClean="0"/>
              <a:t>стиль</a:t>
            </a:r>
            <a:endParaRPr lang="ru-RU" altLang="ru-RU" sz="2000" dirty="0" smtClean="0"/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3348039" y="1700215"/>
            <a:ext cx="576262" cy="4333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>
            <a:off x="5795963" y="1700213"/>
            <a:ext cx="647700" cy="504825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>
            <a:off x="7019925" y="3716344"/>
            <a:ext cx="0" cy="4333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3348039" y="5445175"/>
            <a:ext cx="576262" cy="288925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 flipH="1">
            <a:off x="5795964" y="5589638"/>
            <a:ext cx="576262" cy="28733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0" name="Line 15"/>
          <p:cNvSpPr>
            <a:spLocks noChangeShapeType="1"/>
          </p:cNvSpPr>
          <p:nvPr/>
        </p:nvSpPr>
        <p:spPr bwMode="auto">
          <a:xfrm flipH="1">
            <a:off x="3132138" y="2349500"/>
            <a:ext cx="1079500" cy="172720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1" name="Line 16"/>
          <p:cNvSpPr>
            <a:spLocks noChangeShapeType="1"/>
          </p:cNvSpPr>
          <p:nvPr/>
        </p:nvSpPr>
        <p:spPr bwMode="auto">
          <a:xfrm>
            <a:off x="3635387" y="4797425"/>
            <a:ext cx="2449513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2" name="Line 17"/>
          <p:cNvSpPr>
            <a:spLocks noChangeShapeType="1"/>
          </p:cNvSpPr>
          <p:nvPr/>
        </p:nvSpPr>
        <p:spPr bwMode="auto">
          <a:xfrm>
            <a:off x="5435600" y="2349500"/>
            <a:ext cx="1081088" cy="194310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3" name="Line 18"/>
          <p:cNvSpPr>
            <a:spLocks noChangeShapeType="1"/>
          </p:cNvSpPr>
          <p:nvPr/>
        </p:nvSpPr>
        <p:spPr bwMode="auto">
          <a:xfrm flipV="1">
            <a:off x="3419500" y="4076750"/>
            <a:ext cx="576263" cy="288925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4" name="Line 19"/>
          <p:cNvSpPr>
            <a:spLocks noChangeShapeType="1"/>
          </p:cNvSpPr>
          <p:nvPr/>
        </p:nvSpPr>
        <p:spPr bwMode="auto">
          <a:xfrm flipV="1">
            <a:off x="5651501" y="3141713"/>
            <a:ext cx="504825" cy="28733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5" name="Line 20"/>
          <p:cNvSpPr>
            <a:spLocks noChangeShapeType="1"/>
          </p:cNvSpPr>
          <p:nvPr/>
        </p:nvSpPr>
        <p:spPr bwMode="auto">
          <a:xfrm>
            <a:off x="3492500" y="2997200"/>
            <a:ext cx="503238" cy="28733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6" name="Line 21"/>
          <p:cNvSpPr>
            <a:spLocks noChangeShapeType="1"/>
          </p:cNvSpPr>
          <p:nvPr/>
        </p:nvSpPr>
        <p:spPr bwMode="auto">
          <a:xfrm>
            <a:off x="5580063" y="4076750"/>
            <a:ext cx="576262" cy="360363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7" name="Line 22"/>
          <p:cNvSpPr>
            <a:spLocks noChangeShapeType="1"/>
          </p:cNvSpPr>
          <p:nvPr/>
        </p:nvSpPr>
        <p:spPr bwMode="auto">
          <a:xfrm>
            <a:off x="4859338" y="2565450"/>
            <a:ext cx="0" cy="358775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8" name="Line 23"/>
          <p:cNvSpPr>
            <a:spLocks noChangeShapeType="1"/>
          </p:cNvSpPr>
          <p:nvPr/>
        </p:nvSpPr>
        <p:spPr bwMode="auto">
          <a:xfrm>
            <a:off x="4787900" y="4581575"/>
            <a:ext cx="0" cy="360363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9" name="Line 24"/>
          <p:cNvSpPr>
            <a:spLocks noChangeShapeType="1"/>
          </p:cNvSpPr>
          <p:nvPr/>
        </p:nvSpPr>
        <p:spPr bwMode="auto">
          <a:xfrm>
            <a:off x="2627313" y="3500445"/>
            <a:ext cx="0" cy="504825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763714" y="309052"/>
            <a:ext cx="67160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sz="28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організаційного</a:t>
            </a:r>
            <a:r>
              <a:rPr lang="ru-RU" sz="28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"7</a:t>
            </a:r>
            <a:r>
              <a:rPr lang="en-US" sz="28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S"</a:t>
            </a:r>
            <a:r>
              <a:rPr lang="en-US" sz="2800" b="1" kern="10" spc="720" dirty="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kern="10" spc="720" dirty="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22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765" y="476672"/>
            <a:ext cx="640886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2800" dirty="0" smtClean="0">
                <a:solidFill>
                  <a:srgbClr val="000000"/>
                </a:solidFill>
                <a:latin typeface="Kazimir"/>
              </a:rPr>
              <a:t>м</a:t>
            </a:r>
            <a:r>
              <a:rPr lang="ru-RU" sz="2800" b="1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одель</a:t>
            </a:r>
            <a:r>
              <a:rPr lang="ru-RU" sz="2800" b="1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організаційного</a:t>
            </a:r>
            <a:r>
              <a:rPr lang="ru-RU" sz="28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«7</a:t>
            </a:r>
            <a:r>
              <a:rPr lang="en-US" sz="2800" b="1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800" b="1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defRPr/>
            </a:pPr>
            <a:r>
              <a:rPr lang="ru-RU" sz="2800" b="1" kern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b="1" kern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</a:t>
            </a:r>
            <a:r>
              <a:rPr lang="en-US" sz="2800" b="1" kern="10" spc="720" dirty="0" smtClean="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kern="10" spc="720" dirty="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99192391"/>
              </p:ext>
            </p:extLst>
          </p:nvPr>
        </p:nvGraphicFramePr>
        <p:xfrm>
          <a:off x="467544" y="1412776"/>
          <a:ext cx="820891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10627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593</Words>
  <Application>Microsoft Office PowerPoint</Application>
  <PresentationFormat>Экран (4:3)</PresentationFormat>
  <Paragraphs>147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Impact</vt:lpstr>
      <vt:lpstr>Kazimir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userznu</dc:creator>
  <cp:lastModifiedBy>Admin</cp:lastModifiedBy>
  <cp:revision>34</cp:revision>
  <dcterms:created xsi:type="dcterms:W3CDTF">2018-06-06T08:13:33Z</dcterms:created>
  <dcterms:modified xsi:type="dcterms:W3CDTF">2024-01-24T18:34:10Z</dcterms:modified>
</cp:coreProperties>
</file>