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68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11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359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289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2903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616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5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1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98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2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9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19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0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93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86B7-EA63-4F17-87E2-0D1CBB2D7D58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44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PR</a:t>
            </a:r>
            <a:r>
              <a:rPr lang="uk-UA" dirty="0" smtClean="0"/>
              <a:t> У ПУБЛІЧНІЙ СЛУЖБІ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ПРЕЗЕНТАЦІЯ КУРСУ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8081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cut/>
      </p:transition>
    </mc:Choice>
    <mc:Fallback xmlns="">
      <p:transition advClick="0" advTm="4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2072" y="928048"/>
            <a:ext cx="7942997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5400" dirty="0" smtClean="0"/>
              <a:t>Мета курсу: 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214651" y="3125337"/>
            <a:ext cx="7451677" cy="27392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формування у бакалаврів  загальнотеоретичних уявлень та практичних навичок щодо сутності процесу </a:t>
            </a:r>
            <a:r>
              <a:rPr lang="uk-UA" dirty="0" err="1"/>
              <a:t>зв’язків</a:t>
            </a:r>
            <a:r>
              <a:rPr lang="uk-UA" dirty="0"/>
              <a:t> з громадськістю у публічній службі, умовою ефективного здійснення яких у сучасному мінливому зовнішньому середовищі є вчасне реагування на виклики суспільства, що очікує від представників органів державної влади та управління не лише виконання їх безпосередніх завдань, але й демонстрації соціально відповідальної поведінки.</a:t>
            </a:r>
            <a:endParaRPr lang="en-US" dirty="0"/>
          </a:p>
          <a:p>
            <a:pPr algn="ctr"/>
            <a:r>
              <a:rPr lang="uk-UA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7041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868" y="501555"/>
            <a:ext cx="8596667" cy="399197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4"/>
                </a:solidFill>
              </a:rPr>
              <a:t>Основні </a:t>
            </a:r>
            <a:r>
              <a:rPr lang="uk-UA" smtClean="0">
                <a:solidFill>
                  <a:schemeClr val="accent4"/>
                </a:solidFill>
              </a:rPr>
              <a:t>проблемні питання курсу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6265" y="1187355"/>
            <a:ext cx="8596667" cy="537721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3200" dirty="0" err="1"/>
              <a:t>Еволюція</a:t>
            </a:r>
            <a:r>
              <a:rPr lang="ru-RU" sz="3200" dirty="0"/>
              <a:t> </a:t>
            </a:r>
            <a:r>
              <a:rPr lang="en-US" sz="3200" dirty="0"/>
              <a:t>PR</a:t>
            </a:r>
            <a:r>
              <a:rPr lang="ru-RU" sz="3200" dirty="0"/>
              <a:t>. Роль </a:t>
            </a:r>
            <a:r>
              <a:rPr lang="en-US" sz="3200" dirty="0"/>
              <a:t>PR</a:t>
            </a:r>
            <a:r>
              <a:rPr lang="ru-RU" sz="3200" dirty="0"/>
              <a:t> в </a:t>
            </a:r>
            <a:r>
              <a:rPr lang="ru-RU" sz="3200" dirty="0" err="1" smtClean="0"/>
              <a:t>організації</a:t>
            </a:r>
            <a:endParaRPr lang="ru-RU" sz="32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Планування</a:t>
            </a:r>
            <a:r>
              <a:rPr lang="en-US" sz="3200" dirty="0"/>
              <a:t> </a:t>
            </a:r>
            <a:r>
              <a:rPr lang="en-US" sz="3200" dirty="0" err="1"/>
              <a:t>громадських</a:t>
            </a:r>
            <a:r>
              <a:rPr lang="en-US" sz="3200" dirty="0"/>
              <a:t> </a:t>
            </a:r>
            <a:r>
              <a:rPr lang="en-US" sz="3200" dirty="0" err="1" smtClean="0"/>
              <a:t>кампаній</a:t>
            </a:r>
            <a:endParaRPr lang="uk-UA" sz="32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uk-UA" sz="3200" dirty="0"/>
              <a:t>Управління проблемами і кризами засобами </a:t>
            </a:r>
            <a:r>
              <a:rPr lang="uk-UA" sz="3200" dirty="0" smtClean="0"/>
              <a:t>PR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Структура</a:t>
            </a:r>
            <a:r>
              <a:rPr lang="en-US" sz="3200" dirty="0"/>
              <a:t> </a:t>
            </a:r>
            <a:r>
              <a:rPr lang="en-US" sz="3200" dirty="0" err="1"/>
              <a:t>внутрішноорганізаційних</a:t>
            </a:r>
            <a:r>
              <a:rPr lang="en-US" sz="3200" dirty="0"/>
              <a:t> </a:t>
            </a:r>
            <a:r>
              <a:rPr lang="en-US" sz="3200" dirty="0" err="1" smtClean="0"/>
              <a:t>комунікацій</a:t>
            </a:r>
            <a:endParaRPr lang="uk-UA" sz="32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/>
              <a:t>PR у </a:t>
            </a:r>
            <a:r>
              <a:rPr lang="en-US" sz="3200" dirty="0" err="1"/>
              <a:t>державних</a:t>
            </a:r>
            <a:r>
              <a:rPr lang="en-US" sz="3200" dirty="0"/>
              <a:t> </a:t>
            </a:r>
            <a:r>
              <a:rPr lang="en-US" sz="3200" dirty="0" err="1" smtClean="0"/>
              <a:t>організаціях</a:t>
            </a:r>
            <a:endParaRPr lang="uk-UA" sz="320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uk-UA" sz="3200" dirty="0"/>
              <a:t>Роль PR у залученні </a:t>
            </a:r>
            <a:r>
              <a:rPr lang="uk-UA" sz="3200" dirty="0" smtClean="0"/>
              <a:t>інвестицій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uk-UA" sz="3200" dirty="0" err="1" smtClean="0"/>
              <a:t>Спічрайтинг</a:t>
            </a:r>
            <a:r>
              <a:rPr lang="uk-UA" sz="3200" dirty="0" smtClean="0"/>
              <a:t> та </a:t>
            </a:r>
            <a:r>
              <a:rPr lang="uk-UA" sz="3200" dirty="0" err="1" smtClean="0"/>
              <a:t>копірайтинг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0186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split orient="vert"/>
      </p:transition>
    </mc:Choice>
    <mc:Fallback xmlns="">
      <p:transition advClick="0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102</Words>
  <Application>Microsoft Office PowerPoint</Application>
  <PresentationFormat>Широкоэкранный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Грань</vt:lpstr>
      <vt:lpstr>PR У ПУБЛІЧНІЙ СЛУЖБІ</vt:lpstr>
      <vt:lpstr>Презентация PowerPoint</vt:lpstr>
      <vt:lpstr>Основні проблемні питання курсу</vt:lpstr>
    </vt:vector>
  </TitlesOfParts>
  <Company>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КАР’ЄРНИЙ ДИЗАЙН В СОЦІАЛЬНІЙ РОБОТІ</dc:title>
  <dc:creator>1</dc:creator>
  <cp:lastModifiedBy>Owner</cp:lastModifiedBy>
  <cp:revision>19</cp:revision>
  <dcterms:created xsi:type="dcterms:W3CDTF">2016-01-23T20:02:44Z</dcterms:created>
  <dcterms:modified xsi:type="dcterms:W3CDTF">2022-01-21T14:38:36Z</dcterms:modified>
</cp:coreProperties>
</file>