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3" r:id="rId6"/>
    <p:sldId id="259" r:id="rId7"/>
    <p:sldId id="260" r:id="rId8"/>
    <p:sldId id="261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463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01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967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061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04239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53918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55487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14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063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0983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835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B3BED31-CA45-42B6-9513-30E8309D7594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1FA249D-29A7-43C4-A832-23F25426B43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814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0%D1%80%D0%BA%D0%B5%D1%82%D0%B8%D0%BD%D0%B3-%D0%BC%D1%96%D0%BA%D1%81" TargetMode="External"/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0%B0%D1%80%D0%BA%D0%B5%D1%82%D0%B8%D0%BD%D0%B3%D0%BE%D0%B2%D0%B0_%D0%BA%D0%BE%D0%BC%D1%83%D0%BD%D1%96%D0%BA%D0%B0%D1%86%D1%96%D1%8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272CCA-DB47-4E83-AAE6-97583EFFD1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Промоція інформації як товару</a:t>
            </a:r>
          </a:p>
        </p:txBody>
      </p:sp>
    </p:spTree>
    <p:extLst>
      <p:ext uri="{BB962C8B-B14F-4D97-AF65-F5344CB8AC3E}">
        <p14:creationId xmlns:p14="http://schemas.microsoft.com/office/powerpoint/2010/main" val="239556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1DABA0-C192-4DD3-BD41-BC3191EA7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 чим нерозривно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язана</a:t>
            </a:r>
            <a:r>
              <a:rPr lang="uk-UA" dirty="0"/>
              <a:t> промоція?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C37A23A-877C-4BE3-A2AE-115FF3F86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Розробка асортименту (меню) та подальше його розширення</a:t>
            </a:r>
          </a:p>
          <a:p>
            <a:r>
              <a:rPr lang="uk-UA" dirty="0"/>
              <a:t>Дизайн</a:t>
            </a:r>
          </a:p>
          <a:p>
            <a:r>
              <a:rPr lang="uk-UA" dirty="0"/>
              <a:t>Комунікація з аудиторію</a:t>
            </a:r>
          </a:p>
          <a:p>
            <a:r>
              <a:rPr lang="uk-UA" dirty="0"/>
              <a:t>Підтримка репутації в мережі</a:t>
            </a:r>
          </a:p>
          <a:p>
            <a:r>
              <a:rPr lang="uk-UA" dirty="0"/>
              <a:t>Проведення маркетингових акцій: розпродажі, акції, «чорні п</a:t>
            </a:r>
            <a:r>
              <a:rPr lang="en-US" dirty="0"/>
              <a:t>’</a:t>
            </a:r>
            <a:r>
              <a:rPr lang="uk-UA" dirty="0" err="1"/>
              <a:t>ятниці</a:t>
            </a:r>
            <a:r>
              <a:rPr lang="uk-UA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2720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EF747-4DFB-48CE-87C6-E369C9BBC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Просування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uk-UA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Англійська мова"/>
              </a:rPr>
              <a:t>англ</a:t>
            </a:r>
            <a:r>
              <a:rPr lang="uk-UA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Англійська мова"/>
              </a:rPr>
              <a:t>.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promotion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 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0AC2F6-C4B1-4214-A9CC-6807F9D04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один з чотирьох елементів </a:t>
            </a:r>
            <a:r>
              <a:rPr lang="uk-UA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Маркетинг-мікс"/>
              </a:rPr>
              <a:t>маркетинг-</a:t>
            </a:r>
            <a:r>
              <a:rPr lang="uk-UA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Маркетинг-мікс"/>
              </a:rPr>
              <a:t>міксу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(продукт, ціна, просування, місце реалізації) для забезпечення передачі споживачу певної інформації про товар, його переваги, сподіваючись на зворотній відгук у вигляді відвідання торгової точки, звернення до консультанта-продавця чи врешті-решт акту купівлі.</a:t>
            </a:r>
          </a:p>
          <a:p>
            <a:pPr algn="l"/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синонім до поняття </a:t>
            </a:r>
            <a:r>
              <a:rPr lang="uk-UA" b="1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Маркетингова комунікація"/>
              </a:rPr>
              <a:t>маркетингова комунікація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uk-UA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Англійська мова"/>
              </a:rPr>
              <a:t>англ</a:t>
            </a:r>
            <a:r>
              <a:rPr lang="uk-UA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Англійська мова"/>
              </a:rPr>
              <a:t>.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marketing communication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який останнім часом отримав ширшого розповсюдження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990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3AFD7-12C5-48C0-AC73-1C9D09E82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Синоніми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89A975-F889-4525-9A53-0AD0B4661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Промоція</a:t>
            </a:r>
          </a:p>
          <a:p>
            <a:r>
              <a:rPr lang="uk-UA" dirty="0"/>
              <a:t>Реклама</a:t>
            </a:r>
          </a:p>
          <a:p>
            <a:r>
              <a:rPr lang="uk-UA" dirty="0"/>
              <a:t>Рекламування</a:t>
            </a:r>
          </a:p>
          <a:p>
            <a:r>
              <a:rPr lang="uk-UA" dirty="0"/>
              <a:t>Поширення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0694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F2F72-5112-4820-B025-852671622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Просування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8CDA81-EFD9-49AC-971B-A3A9384A6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Інформації про товар (реклама, огляд фото, відео, розпаковка, товар чи послуга в дії)</a:t>
            </a:r>
          </a:p>
          <a:p>
            <a:r>
              <a:rPr lang="uk-UA" dirty="0"/>
              <a:t>Інформації як товару (експертні консультації, марафони, курси)</a:t>
            </a:r>
          </a:p>
        </p:txBody>
      </p:sp>
    </p:spTree>
    <p:extLst>
      <p:ext uri="{BB962C8B-B14F-4D97-AF65-F5344CB8AC3E}">
        <p14:creationId xmlns:p14="http://schemas.microsoft.com/office/powerpoint/2010/main" val="2786494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1A679-3C8D-43EC-8C2F-E47A43FF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Коли треба просувати інформацію?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5591D-3C45-45B8-BD5A-A27725377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Коли вона експертна та корисна (аби перевірити та переконатися в цьому, варто відвідати сторінки конкурентів)</a:t>
            </a:r>
          </a:p>
          <a:p>
            <a:r>
              <a:rPr lang="uk-UA" dirty="0"/>
              <a:t>Коли її можна </a:t>
            </a:r>
            <a:r>
              <a:rPr lang="uk-UA" dirty="0" err="1"/>
              <a:t>монетизувати</a:t>
            </a:r>
            <a:endParaRPr lang="uk-UA" dirty="0"/>
          </a:p>
          <a:p>
            <a:r>
              <a:rPr lang="uk-UA" dirty="0"/>
              <a:t>Коли вона ВИГІДНО відрізняється від конкурентів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684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24BAD-076E-4E4D-9787-C0F1B33DC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робить просування неефективним?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D594C8-A69C-4F0E-B321-CFACD391C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Відсутність спільної концепції в оформленні</a:t>
            </a:r>
          </a:p>
          <a:p>
            <a:r>
              <a:rPr lang="uk-UA" dirty="0"/>
              <a:t>Нерегулярність</a:t>
            </a:r>
          </a:p>
          <a:p>
            <a:r>
              <a:rPr lang="uk-UA" dirty="0"/>
              <a:t>Одноманітний, або надзвичайно строкатий контент</a:t>
            </a:r>
          </a:p>
          <a:p>
            <a:r>
              <a:rPr lang="uk-UA" dirty="0" err="1"/>
              <a:t>Нав</a:t>
            </a:r>
            <a:r>
              <a:rPr lang="en-US" dirty="0"/>
              <a:t>’</a:t>
            </a:r>
            <a:r>
              <a:rPr lang="uk-UA" dirty="0" err="1"/>
              <a:t>язлива</a:t>
            </a:r>
            <a:r>
              <a:rPr lang="uk-UA" dirty="0"/>
              <a:t> реклама  - КУПІТЬ, МАЄТЕ КУПИТИ, БЕЗ ЦЬОГО НЕ ОБІЙТИСЬ</a:t>
            </a:r>
          </a:p>
          <a:p>
            <a:r>
              <a:rPr lang="uk-UA" dirty="0"/>
              <a:t>Відсутність ЧІТКОЇ інформації (що саме пропонується, яка вартість, які умови доставки тощо)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79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837170-E695-460B-8570-7E90A872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Ненав</a:t>
            </a:r>
            <a:r>
              <a:rPr lang="en-US" dirty="0"/>
              <a:t>’</a:t>
            </a:r>
            <a:r>
              <a:rPr lang="uk-UA" dirty="0" err="1"/>
              <a:t>язлива</a:t>
            </a:r>
            <a:r>
              <a:rPr lang="uk-UA" dirty="0"/>
              <a:t> реклама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536A4E-2561-4AF9-8E39-E7BDFAB8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Розказати історію, а не показати товар</a:t>
            </a:r>
          </a:p>
          <a:p>
            <a:r>
              <a:rPr lang="uk-UA" dirty="0"/>
              <a:t>Структурувати текст (списки, </a:t>
            </a:r>
            <a:r>
              <a:rPr lang="uk-UA" dirty="0" err="1"/>
              <a:t>візуал</a:t>
            </a:r>
            <a:r>
              <a:rPr lang="uk-UA" dirty="0"/>
              <a:t>, інтонація, </a:t>
            </a:r>
            <a:r>
              <a:rPr lang="uk-UA" dirty="0" err="1"/>
              <a:t>трендова</a:t>
            </a:r>
            <a:r>
              <a:rPr lang="uk-UA" dirty="0"/>
              <a:t> музика)</a:t>
            </a:r>
          </a:p>
          <a:p>
            <a:r>
              <a:rPr lang="uk-UA" dirty="0"/>
              <a:t>Показати на власному досвіді, що це працює, або навіщо воно треба</a:t>
            </a:r>
          </a:p>
          <a:p>
            <a:r>
              <a:rPr lang="uk-UA" dirty="0"/>
              <a:t>Зачепити за емоції (але не за жалість)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776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3365B-CB72-4460-A85C-D3020BFA1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Майданчики для просування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6E2228C-248D-4937-9DBE-8EB29C52F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3527"/>
            <a:ext cx="10515600" cy="455343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dirty="0"/>
              <a:t>Соціальні мережі (власні сторінки, сторінки інших блогерів)</a:t>
            </a:r>
          </a:p>
          <a:p>
            <a:pPr marL="514350" indent="-514350">
              <a:buAutoNum type="arabicPeriod"/>
            </a:pPr>
            <a:r>
              <a:rPr lang="uk-UA" dirty="0"/>
              <a:t>Партнерські сайти (сторонні ресурси, де за оплату публікується контент із вшитими гіперпосиланнями на товари / послуги)</a:t>
            </a:r>
          </a:p>
          <a:p>
            <a:pPr marL="514350" indent="-514350">
              <a:buAutoNum type="arabicPeriod"/>
            </a:pPr>
            <a:r>
              <a:rPr lang="ru-RU" dirty="0" err="1"/>
              <a:t>Майданчики</a:t>
            </a:r>
            <a:r>
              <a:rPr lang="ru-RU" dirty="0"/>
              <a:t> </a:t>
            </a:r>
            <a:r>
              <a:rPr lang="ru-RU" dirty="0" err="1"/>
              <a:t>відгук</a:t>
            </a:r>
            <a:r>
              <a:rPr lang="uk-UA" dirty="0" err="1"/>
              <a:t>ів</a:t>
            </a:r>
            <a:r>
              <a:rPr lang="uk-UA" dirty="0"/>
              <a:t> (платформи для публікації тестів, фото, відео, оцінок)</a:t>
            </a:r>
          </a:p>
          <a:p>
            <a:pPr marL="514350" indent="-514350">
              <a:buAutoNum type="arabicPeriod"/>
            </a:pPr>
            <a:r>
              <a:rPr lang="uk-UA" dirty="0"/>
              <a:t>Пошта (розсилка на персональні </a:t>
            </a:r>
            <a:r>
              <a:rPr lang="en-US" dirty="0"/>
              <a:t>e-mail</a:t>
            </a:r>
            <a:r>
              <a:rPr lang="uk-UA" dirty="0"/>
              <a:t>)</a:t>
            </a:r>
          </a:p>
          <a:p>
            <a:pPr marL="514350" indent="-514350">
              <a:buAutoNum type="arabicPeriod"/>
            </a:pPr>
            <a:r>
              <a:rPr lang="uk-UA" dirty="0"/>
              <a:t>Мережа – </a:t>
            </a:r>
            <a:r>
              <a:rPr lang="en-US" dirty="0"/>
              <a:t>SEO </a:t>
            </a:r>
            <a:r>
              <a:rPr lang="uk-UA" dirty="0"/>
              <a:t>видача у ТОП (високі показники сайту при пошуку відповіді на конкретне запитання представником аудиторії)</a:t>
            </a:r>
          </a:p>
          <a:p>
            <a:pPr marL="514350" indent="-514350">
              <a:buAutoNum type="arabicPeriod"/>
            </a:pPr>
            <a:r>
              <a:rPr lang="uk-UA" dirty="0"/>
              <a:t>Онлайн </a:t>
            </a:r>
            <a:r>
              <a:rPr lang="uk-UA" dirty="0" err="1"/>
              <a:t>івенти</a:t>
            </a:r>
            <a:r>
              <a:rPr lang="uk-UA" dirty="0"/>
              <a:t> (марафони, конференції, прямі ефіри).</a:t>
            </a:r>
          </a:p>
          <a:p>
            <a:pPr marL="514350" indent="-514350">
              <a:buAutoNum type="arabicPeriod"/>
            </a:pPr>
            <a:r>
              <a:rPr lang="uk-UA" dirty="0" err="1"/>
              <a:t>Офлайн</a:t>
            </a:r>
            <a:r>
              <a:rPr lang="uk-UA" dirty="0"/>
              <a:t> </a:t>
            </a:r>
            <a:r>
              <a:rPr lang="uk-UA" dirty="0" err="1"/>
              <a:t>івенти</a:t>
            </a:r>
            <a:r>
              <a:rPr lang="uk-UA" dirty="0"/>
              <a:t> (</a:t>
            </a:r>
            <a:r>
              <a:rPr lang="uk-UA" dirty="0" err="1"/>
              <a:t>бранчі</a:t>
            </a:r>
            <a:r>
              <a:rPr lang="uk-UA" dirty="0"/>
              <a:t>, зустрічі, конференції)</a:t>
            </a:r>
          </a:p>
          <a:p>
            <a:pPr marL="514350" indent="-514350">
              <a:buAutoNum type="arabicPeriod"/>
            </a:pPr>
            <a:r>
              <a:rPr lang="uk-UA" dirty="0"/>
              <a:t>Месенджери (об</a:t>
            </a:r>
            <a:r>
              <a:rPr lang="en-US" dirty="0"/>
              <a:t>’</a:t>
            </a:r>
            <a:r>
              <a:rPr lang="uk-UA" dirty="0"/>
              <a:t>єднання у групи за умов наявності контакту та подальше проведення розсилки)</a:t>
            </a:r>
          </a:p>
        </p:txBody>
      </p:sp>
    </p:spTree>
    <p:extLst>
      <p:ext uri="{BB962C8B-B14F-4D97-AF65-F5344CB8AC3E}">
        <p14:creationId xmlns:p14="http://schemas.microsoft.com/office/powerpoint/2010/main" val="151367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FDB973-91E7-4485-B772-8149AFF31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Сильні та слабкі сторони майданчиків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87E6DD88-7235-4FF3-A2F4-578D9B7F66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53" y="2351314"/>
            <a:ext cx="10151706" cy="2823860"/>
          </a:xfrm>
        </p:spPr>
      </p:pic>
    </p:spTree>
    <p:extLst>
      <p:ext uri="{BB962C8B-B14F-4D97-AF65-F5344CB8AC3E}">
        <p14:creationId xmlns:p14="http://schemas.microsoft.com/office/powerpoint/2010/main" val="710429013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начок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TM10001106[[fn=Значок]]</Template>
  <TotalTime>44</TotalTime>
  <Words>385</Words>
  <Application>Microsoft Office PowerPoint</Application>
  <PresentationFormat>Широкий екран</PresentationFormat>
  <Paragraphs>43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Corbel</vt:lpstr>
      <vt:lpstr>Gill Sans MT</vt:lpstr>
      <vt:lpstr>Impact</vt:lpstr>
      <vt:lpstr>Значок</vt:lpstr>
      <vt:lpstr>Промоція інформації як товару</vt:lpstr>
      <vt:lpstr>Просування (англ. promotion) </vt:lpstr>
      <vt:lpstr>Синоніми</vt:lpstr>
      <vt:lpstr>Просування</vt:lpstr>
      <vt:lpstr>Коли треба просувати інформацію?</vt:lpstr>
      <vt:lpstr>Що робить просування неефективним?</vt:lpstr>
      <vt:lpstr>Ненав’язлива реклама</vt:lpstr>
      <vt:lpstr>Майданчики для просування</vt:lpstr>
      <vt:lpstr>Сильні та слабкі сторони майданчиків</vt:lpstr>
      <vt:lpstr>З чим нерозривно пов’язана промоція?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Промоція інформації як товару</dc:title>
  <dc:creator>Слава</dc:creator>
  <cp:lastModifiedBy>Слава</cp:lastModifiedBy>
  <cp:revision>5</cp:revision>
  <dcterms:created xsi:type="dcterms:W3CDTF">2023-10-31T13:45:40Z</dcterms:created>
  <dcterms:modified xsi:type="dcterms:W3CDTF">2023-10-31T14:30:15Z</dcterms:modified>
</cp:coreProperties>
</file>