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5" autoAdjust="0"/>
  </p:normalViewPr>
  <p:slideViewPr>
    <p:cSldViewPr>
      <p:cViewPr varScale="1">
        <p:scale>
          <a:sx n="134" d="100"/>
          <a:sy n="134" d="100"/>
        </p:scale>
        <p:origin x="9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717032"/>
            <a:ext cx="7772400" cy="82195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Інноваційні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технології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декарбонізації промисловості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FA5874-75C0-4667-B0A8-43753640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692696"/>
            <a:ext cx="48371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988840"/>
            <a:ext cx="7416824" cy="4941168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технічних наук, доцент кафедри</a:t>
            </a:r>
          </a:p>
          <a:p>
            <a:pPr algn="ctr"/>
            <a:endParaRPr lang="en-US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Металургійних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технологій, екології та техногенної безпеки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 Любов Олександрівна</a:t>
            </a:r>
          </a:p>
          <a:p>
            <a:pPr algn="ctr"/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ljuvenger77@gmail.com</a:t>
            </a:r>
            <a:endParaRPr lang="ru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 засоби зв’язку: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https://meet.google.com/nmz-asxf-niz</a:t>
            </a:r>
            <a:endParaRPr lang="ru-UA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Консультації: </a:t>
            </a:r>
            <a:r>
              <a:rPr lang="uk-UA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 з 12.00 до 13.00</a:t>
            </a:r>
            <a:endParaRPr lang="ru-UA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uk-UA" sz="1800" dirty="0"/>
          </a:p>
          <a:p>
            <a:endParaRPr lang="uk-UA" sz="1800" dirty="0"/>
          </a:p>
          <a:p>
            <a:endParaRPr lang="uk-UA" sz="1800" dirty="0"/>
          </a:p>
          <a:p>
            <a:endParaRPr lang="uk-U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32656"/>
            <a:ext cx="2589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ВИКЛАДАЧ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0050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268760"/>
            <a:ext cx="8003232" cy="3456384"/>
          </a:xfrm>
        </p:spPr>
        <p:txBody>
          <a:bodyPr>
            <a:noAutofit/>
          </a:bodyPr>
          <a:lstStyle/>
          <a:p>
            <a:pPr indent="450215" algn="just"/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Завдання дисципліни: ознайомлення з основами кліматичних змін (вивчення природних та антропогенних факторів, що впливають на клімат; аналіз сучасних тенденцій глобальних кліматичних змін та їх наслідків) дослідження впливу кліматичних змін на різні сфери життя (вивчення впливу кліматичних змін на екосистеми, економіку, здоров'я людей та соціальну сферу; оцінка екологічних ризиків, пов'язаних зі зміною клімату) розгляд міжнародних та національних стратегій боротьби з кліматичними змінами (аналіз міжнародних угод та протоколів (Кіотський протокол, Паризька угода тощо); вивчення національних політик і програм щодо зменшення викидів парникових газів) ознайомлення з технологіями та методами декарбонізації (вивчення відновлюваних джерел енергії та їх роль у зменшенні викидів; ознайомлення з технологіями уловлювання та зберігання вуглецю (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CCS); </a:t>
            </a: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розгляд принципів сталого розвитку та економіки замкненого циклу) формування практичних навичок з оцінки та управління викидами (проведення розрахунків викидів парникових газів та їх зменшення; розробка і впровадження стратегій зменшення викидів на рівні підприємств та регіонів). </a:t>
            </a:r>
          </a:p>
          <a:p>
            <a:pPr indent="450215" algn="just"/>
            <a:endParaRPr lang="uk-UA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ЧОМУ НЕОБХІДНО ВИВЧАТИ ДИСЦИПЛІНУ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26" y="5354389"/>
            <a:ext cx="1503611" cy="15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5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75" y="2870174"/>
            <a:ext cx="8229600" cy="1252728"/>
          </a:xfrm>
        </p:spPr>
        <p:txBody>
          <a:bodyPr/>
          <a:lstStyle/>
          <a:p>
            <a:pPr algn="ctr"/>
            <a:r>
              <a:rPr lang="uk-UA" dirty="0"/>
              <a:t>МЕТА ДИСЦИПЛІНИ: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6045" y="3535328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В РЕЗУЛЬТАТІ вивчення дисципліни ЗДОБУВАЧ ЗМОЖЕ: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79" y="5282381"/>
            <a:ext cx="1575619" cy="15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2798" y="4210684"/>
            <a:ext cx="8278404" cy="2010536"/>
          </a:xfrm>
        </p:spPr>
        <p:txBody>
          <a:bodyPr>
            <a:normAutofit fontScale="77500" lnSpcReduction="20000"/>
          </a:bodyPr>
          <a:lstStyle/>
          <a:p>
            <a:pPr indent="450215" algn="just"/>
            <a:r>
              <a:rPr lang="uk-UA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Здатність реалізовувати концепції ощадливого виробництва і переробки та загальні принципи зниження виробничих витрат в процесах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рециклінгу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металовмісних та будівельних відходів, сировини, а також впроваджувати ресурсозберігаючі технології, які дозволяють акумулювати ресурси, спрямовані на досягнення цілей в усіх напрямках ресурсозберігаючих технологій.</a:t>
            </a:r>
          </a:p>
          <a:p>
            <a:pPr indent="450215" algn="just"/>
            <a:r>
              <a:rPr lang="uk-UA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Здатність розуміти основні закономірності змін стану довкілля під впливом різних галузей виробництва; обґрунтовувати вибір безпечних,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ресурсоефективних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та екологічно чистих технологій</a:t>
            </a:r>
          </a:p>
          <a:p>
            <a:pPr indent="450215" algn="just"/>
            <a:r>
              <a:rPr lang="uk-UA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Здійснювати науково-обґрунтовані технічні, технологічні та організаційні заходи щодо запобігання забруднення довкілля.</a:t>
            </a:r>
          </a:p>
          <a:p>
            <a:pPr indent="450215" algn="just"/>
            <a:r>
              <a:rPr lang="uk-UA" sz="1600" i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Обирати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інженерні методи захисту довкілля, здійснювати пошук новітніх техніко-технологічних й організаційних рішень, спрямованих на впровадження у виробництво перспективних природоохоронних розробок і сучасного обладнання, аналізувати напрямки вдосконалення існуючих природоохоронних і 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природовідновлюваних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технологій забезпечення екологічної безпеки.</a:t>
            </a:r>
          </a:p>
          <a:p>
            <a:pPr indent="450215" algn="just"/>
            <a:endParaRPr lang="uk-UA" sz="1600" i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9748" y="76470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мета вивчення дисципліни є: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2798" y="1365695"/>
            <a:ext cx="8400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uk-UA" sz="1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Метою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вивчення дисципліни є надання студентам комплексного розуміння сучасних  проблем, пов'язаних з кліматичними змінами, а також ознайомлення їх з теоретичними та  практичними аспектами декарбонізації як головного напряму у боротьбі з негативними наслідками цих змін. Дисципліна спрямована на формування у студентів системного підходу до аналізу кліматичних проблем, розвитку навичок оцінки екологічних ризиків та розробки ефективних стратегій зменшення викидів парникових газів.</a:t>
            </a:r>
          </a:p>
        </p:txBody>
      </p:sp>
    </p:spTree>
    <p:extLst>
      <p:ext uri="{BB962C8B-B14F-4D97-AF65-F5344CB8AC3E}">
        <p14:creationId xmlns:p14="http://schemas.microsoft.com/office/powerpoint/2010/main" val="1608361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412</Words>
  <Application>Microsoft Office PowerPoint</Application>
  <PresentationFormat>Екран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Candara</vt:lpstr>
      <vt:lpstr>Symbol</vt:lpstr>
      <vt:lpstr>Times New Roman</vt:lpstr>
      <vt:lpstr>Волна</vt:lpstr>
      <vt:lpstr>Інноваційні технології декарбонізації промисловості</vt:lpstr>
      <vt:lpstr>Презентація PowerPoint</vt:lpstr>
      <vt:lpstr>ЧОМУ НЕОБХІДНО ВИВЧАТИ ДИСЦИПЛІНУ </vt:lpstr>
      <vt:lpstr>МЕТА ДИСЦИПЛІНИ: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Атестація робочих місць</dc:title>
  <dc:creator>user</dc:creator>
  <cp:lastModifiedBy>Настя Венгер</cp:lastModifiedBy>
  <cp:revision>14</cp:revision>
  <dcterms:created xsi:type="dcterms:W3CDTF">2020-09-02T17:48:05Z</dcterms:created>
  <dcterms:modified xsi:type="dcterms:W3CDTF">2025-11-13T18:17:57Z</dcterms:modified>
</cp:coreProperties>
</file>