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0" r:id="rId4"/>
    <p:sldId id="271" r:id="rId5"/>
    <p:sldId id="278" r:id="rId6"/>
    <p:sldId id="273" r:id="rId7"/>
    <p:sldId id="274" r:id="rId8"/>
    <p:sldId id="275" r:id="rId9"/>
    <p:sldId id="258" r:id="rId10"/>
    <p:sldId id="27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1C1B18-2F7E-450B-928F-C7A7C9C0C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3067" y="1130300"/>
            <a:ext cx="7766936" cy="2159001"/>
          </a:xfrm>
        </p:spPr>
        <p:txBody>
          <a:bodyPr/>
          <a:lstStyle/>
          <a:p>
            <a:pPr algn="ctr"/>
            <a:r>
              <a:rPr lang="uk-UA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ТРУКТУРА ХМАРНИХ СИСТЕМ  У ІНТЕРНЕТ-МАРКЕТИНГУ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9BD619-5B10-4E32-9F10-2A17B25E0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0767" y="4050833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uk-UA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8-9</a:t>
            </a:r>
          </a:p>
        </p:txBody>
      </p:sp>
    </p:spTree>
    <p:extLst>
      <p:ext uri="{BB962C8B-B14F-4D97-AF65-F5344CB8AC3E}">
        <p14:creationId xmlns:p14="http://schemas.microsoft.com/office/powerpoint/2010/main" val="3215334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038C215-912A-45EF-83CC-C580232B22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0"/>
            <a:ext cx="8167542" cy="67056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86C67B3-7057-46F6-A736-A201001D4B5C}"/>
              </a:ext>
            </a:extLst>
          </p:cNvPr>
          <p:cNvSpPr txBox="1"/>
          <p:nvPr/>
        </p:nvSpPr>
        <p:spPr>
          <a:xfrm>
            <a:off x="8370742" y="1359585"/>
            <a:ext cx="26479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Рис.5. Інструменти ІС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інтернет-маркетингу</a:t>
            </a:r>
          </a:p>
        </p:txBody>
      </p:sp>
    </p:spTree>
    <p:extLst>
      <p:ext uri="{BB962C8B-B14F-4D97-AF65-F5344CB8AC3E}">
        <p14:creationId xmlns:p14="http://schemas.microsoft.com/office/powerpoint/2010/main" val="3255710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1E222D-FDB7-42E3-9D45-55397A424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73101"/>
            <a:ext cx="8596668" cy="53682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Формування хмарної архітектури Інтернет-маркетингових систем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хмарних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-маркетингу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і складові хмарних систем у Інтернет-маркетингу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комплексного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250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3226F4-0972-4446-9A1A-E2F9D10B4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84200"/>
          </a:xfrm>
        </p:spPr>
        <p:txBody>
          <a:bodyPr>
            <a:normAutofit fontScale="90000"/>
          </a:bodyPr>
          <a:lstStyle/>
          <a:p>
            <a:r>
              <a:rPr kumimoji="0" lang="uk-UA" sz="28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Формування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хмарної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архітектури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Інтернет-маркетингових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систем</a:t>
            </a: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C4E3EB4-2CB0-4D72-938D-858C09F479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135" y="1166812"/>
            <a:ext cx="9095567" cy="505618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39AFC24-0250-4470-B8B7-75AC75C0D97B}"/>
              </a:ext>
            </a:extLst>
          </p:cNvPr>
          <p:cNvSpPr txBox="1"/>
          <p:nvPr/>
        </p:nvSpPr>
        <p:spPr>
          <a:xfrm>
            <a:off x="1811568" y="6410880"/>
            <a:ext cx="6108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Рис. 1. Інформаційні системи в інтернет-маркетингу</a:t>
            </a:r>
          </a:p>
        </p:txBody>
      </p:sp>
    </p:spTree>
    <p:extLst>
      <p:ext uri="{BB962C8B-B14F-4D97-AF65-F5344CB8AC3E}">
        <p14:creationId xmlns:p14="http://schemas.microsoft.com/office/powerpoint/2010/main" val="830633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1203B73-CF58-4D20-B31D-E3A07A2278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00" y="0"/>
            <a:ext cx="7085013" cy="674449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7D0E665-8EF9-4E88-A8CC-200148355160}"/>
              </a:ext>
            </a:extLst>
          </p:cNvPr>
          <p:cNvSpPr txBox="1"/>
          <p:nvPr/>
        </p:nvSpPr>
        <p:spPr>
          <a:xfrm>
            <a:off x="7529513" y="1599684"/>
            <a:ext cx="61087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2.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напрями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 систем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інтернет-маркетингу</a:t>
            </a:r>
          </a:p>
        </p:txBody>
      </p:sp>
    </p:spTree>
    <p:extLst>
      <p:ext uri="{BB962C8B-B14F-4D97-AF65-F5344CB8AC3E}">
        <p14:creationId xmlns:p14="http://schemas.microsoft.com/office/powerpoint/2010/main" val="4018639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813211D-0138-4953-9E39-2549581CF0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569" y="32764"/>
            <a:ext cx="9407140" cy="6672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842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41EBE6-6595-46D8-A61B-9DF758B8F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4" y="176683"/>
            <a:ext cx="9990666" cy="635000"/>
          </a:xfrm>
        </p:spPr>
        <p:txBody>
          <a:bodyPr>
            <a:normAutofit fontScale="90000"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Закони і принципи побудови хмарних систем в Інтернет-маркетингу</a:t>
            </a:r>
            <a:b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A839D6-4E4D-4B3D-AC05-77F9467808DF}"/>
              </a:ext>
            </a:extLst>
          </p:cNvPr>
          <p:cNvSpPr txBox="1"/>
          <p:nvPr/>
        </p:nvSpPr>
        <p:spPr>
          <a:xfrm>
            <a:off x="1511300" y="1244600"/>
            <a:ext cx="765175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Закони в системах Інтернет-маркетингу: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Закон «тупикової вулиці».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Закон «дай та продай».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Закон довіри.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Закон «притягай та проштовхуй».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Закон ніші</a:t>
            </a:r>
          </a:p>
        </p:txBody>
      </p:sp>
    </p:spTree>
    <p:extLst>
      <p:ext uri="{BB962C8B-B14F-4D97-AF65-F5344CB8AC3E}">
        <p14:creationId xmlns:p14="http://schemas.microsoft.com/office/powerpoint/2010/main" val="4193236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26BE0682-3244-41D6-9AA1-09038AF9D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934" y="176682"/>
            <a:ext cx="8596668" cy="864201"/>
          </a:xfrm>
        </p:spPr>
        <p:txBody>
          <a:bodyPr>
            <a:normAutofit fontScale="90000"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-маркетингу</a:t>
            </a:r>
            <a:b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F394DDC-E843-434C-8924-7F81EAB739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525" y="1384300"/>
            <a:ext cx="7969250" cy="29210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895AC4A-F06B-4A9E-939F-82CA7EA1ED73}"/>
              </a:ext>
            </a:extLst>
          </p:cNvPr>
          <p:cNvSpPr txBox="1"/>
          <p:nvPr/>
        </p:nvSpPr>
        <p:spPr>
          <a:xfrm>
            <a:off x="1746250" y="4648717"/>
            <a:ext cx="6108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3. Комплекс 4Р</a:t>
            </a:r>
          </a:p>
        </p:txBody>
      </p:sp>
    </p:spTree>
    <p:extLst>
      <p:ext uri="{BB962C8B-B14F-4D97-AF65-F5344CB8AC3E}">
        <p14:creationId xmlns:p14="http://schemas.microsoft.com/office/powerpoint/2010/main" val="280714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2E45F0F-7E15-4D2D-B0C0-9BE5FC91F1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49" y="228600"/>
            <a:ext cx="9614581" cy="22066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3E5206C-BCA5-4D16-AB37-F515AF45E4FE}"/>
              </a:ext>
            </a:extLst>
          </p:cNvPr>
          <p:cNvSpPr txBox="1"/>
          <p:nvPr/>
        </p:nvSpPr>
        <p:spPr>
          <a:xfrm>
            <a:off x="2863850" y="2704584"/>
            <a:ext cx="6108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4. Концепція 4Р</a:t>
            </a:r>
          </a:p>
        </p:txBody>
      </p:sp>
    </p:spTree>
    <p:extLst>
      <p:ext uri="{BB962C8B-B14F-4D97-AF65-F5344CB8AC3E}">
        <p14:creationId xmlns:p14="http://schemas.microsoft.com/office/powerpoint/2010/main" val="2080263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40240E-9141-4AD7-A367-C0C6F3ACB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234" y="165100"/>
            <a:ext cx="8596668" cy="723900"/>
          </a:xfrm>
        </p:spPr>
        <p:txBody>
          <a:bodyPr>
            <a:normAutofit fontScale="90000"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 комплексного інтернет маркетингу на підприємстві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D40595-F67C-42C9-9536-8F75A51CA57F}"/>
              </a:ext>
            </a:extLst>
          </p:cNvPr>
          <p:cNvSpPr txBox="1"/>
          <p:nvPr/>
        </p:nvSpPr>
        <p:spPr>
          <a:xfrm>
            <a:off x="685800" y="1282700"/>
            <a:ext cx="847725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Тенденції розвитку Інтернет-маркетингу. Інтернет-магазини, підприємства на ринках В2С та В2В для просування бренду компанії використовують наступні: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інструменти інтернет-маркетингу як сайт,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SEO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медійну рекламу, контекстну рекламу,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direct-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SMM (SMO),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блоги, вірусний маркетинг,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SMS-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маркетинг.</a:t>
            </a:r>
          </a:p>
        </p:txBody>
      </p:sp>
    </p:spTree>
    <p:extLst>
      <p:ext uri="{BB962C8B-B14F-4D97-AF65-F5344CB8AC3E}">
        <p14:creationId xmlns:p14="http://schemas.microsoft.com/office/powerpoint/2010/main" val="385156188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783</TotalTime>
  <Words>203</Words>
  <Application>Microsoft Office PowerPoint</Application>
  <PresentationFormat>Широкоэкранный</PresentationFormat>
  <Paragraphs>27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Trebuchet MS</vt:lpstr>
      <vt:lpstr>Wingdings 3</vt:lpstr>
      <vt:lpstr>Аспект</vt:lpstr>
      <vt:lpstr>СТРУКТУРА ХМАРНИХ СИСТЕМ  У ІНТЕРНЕТ-МАРКЕТИНГУ</vt:lpstr>
      <vt:lpstr>Презентация PowerPoint</vt:lpstr>
      <vt:lpstr>1. Формування хмарної архітектури Інтернет-маркетингових систем</vt:lpstr>
      <vt:lpstr>Презентация PowerPoint</vt:lpstr>
      <vt:lpstr>Презентация PowerPoint</vt:lpstr>
      <vt:lpstr>2. Закони і принципи побудови хмарних систем в Інтернет-маркетингу </vt:lpstr>
      <vt:lpstr>3. Структура і складові хмарних систем у Інтернет-маркетингу </vt:lpstr>
      <vt:lpstr>Презентация PowerPoint</vt:lpstr>
      <vt:lpstr>4.  Інструменти комплексного інтернет маркетингу на підприємстві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Корпоративні інформаційні системи</dc:title>
  <dc:creator>M Ivanov</dc:creator>
  <cp:lastModifiedBy>M Ivanov</cp:lastModifiedBy>
  <cp:revision>26</cp:revision>
  <dcterms:created xsi:type="dcterms:W3CDTF">2023-03-01T07:13:29Z</dcterms:created>
  <dcterms:modified xsi:type="dcterms:W3CDTF">2023-04-19T13:34:52Z</dcterms:modified>
</cp:coreProperties>
</file>