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43"/>
  </p:notesMasterIdLst>
  <p:sldIdLst>
    <p:sldId id="256" r:id="rId2"/>
    <p:sldId id="309" r:id="rId3"/>
    <p:sldId id="324" r:id="rId4"/>
    <p:sldId id="319" r:id="rId5"/>
    <p:sldId id="355" r:id="rId6"/>
    <p:sldId id="340" r:id="rId7"/>
    <p:sldId id="315" r:id="rId8"/>
    <p:sldId id="341" r:id="rId9"/>
    <p:sldId id="310" r:id="rId10"/>
    <p:sldId id="342" r:id="rId11"/>
    <p:sldId id="343" r:id="rId12"/>
    <p:sldId id="344" r:id="rId13"/>
    <p:sldId id="345" r:id="rId14"/>
    <p:sldId id="325" r:id="rId15"/>
    <p:sldId id="346" r:id="rId16"/>
    <p:sldId id="347" r:id="rId17"/>
    <p:sldId id="348" r:id="rId18"/>
    <p:sldId id="316" r:id="rId19"/>
    <p:sldId id="349" r:id="rId20"/>
    <p:sldId id="326" r:id="rId21"/>
    <p:sldId id="350" r:id="rId22"/>
    <p:sldId id="351" r:id="rId23"/>
    <p:sldId id="352" r:id="rId24"/>
    <p:sldId id="353" r:id="rId25"/>
    <p:sldId id="354" r:id="rId26"/>
    <p:sldId id="327" r:id="rId27"/>
    <p:sldId id="356" r:id="rId28"/>
    <p:sldId id="358" r:id="rId29"/>
    <p:sldId id="359" r:id="rId30"/>
    <p:sldId id="360" r:id="rId31"/>
    <p:sldId id="361" r:id="rId32"/>
    <p:sldId id="362" r:id="rId33"/>
    <p:sldId id="332" r:id="rId34"/>
    <p:sldId id="333" r:id="rId35"/>
    <p:sldId id="334" r:id="rId36"/>
    <p:sldId id="335" r:id="rId37"/>
    <p:sldId id="336" r:id="rId38"/>
    <p:sldId id="337" r:id="rId39"/>
    <p:sldId id="363" r:id="rId40"/>
    <p:sldId id="364" r:id="rId41"/>
    <p:sldId id="264" r:id="rId42"/>
  </p:sldIdLst>
  <p:sldSz cx="9144000" cy="5143500" type="screen16x9"/>
  <p:notesSz cx="6858000" cy="9144000"/>
  <p:embeddedFontLst>
    <p:embeddedFont>
      <p:font typeface="M PLUS Rounded 1c" panose="020B0604020202020204" charset="-128"/>
      <p:regular r:id="rId44"/>
      <p:bold r:id="rId45"/>
    </p:embeddedFont>
    <p:embeddedFont>
      <p:font typeface="Arial Unicode MS" panose="020B0604020202020204" pitchFamily="34" charset="-128"/>
      <p:regular r:id="rId46"/>
    </p:embeddedFont>
    <p:embeddedFont>
      <p:font typeface="Lexend Deca" panose="020B0604020202020204" charset="0"/>
      <p:regular r:id="rId47"/>
      <p:bold r:id="rId48"/>
    </p:embeddedFont>
    <p:embeddedFont>
      <p:font typeface="Montserrat" panose="00000500000000000000" pitchFamily="2" charset="-52"/>
      <p:regular r:id="rId49"/>
      <p:bold r:id="rId50"/>
      <p:italic r:id="rId51"/>
      <p:boldItalic r:id="rId52"/>
    </p:embeddedFont>
    <p:embeddedFont>
      <p:font typeface="Tahoma" panose="020B0604030504040204" pitchFamily="34" charset="0"/>
      <p:regular r:id="rId53"/>
      <p:bold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Розділ за замовчуванням" id="{2FFA8D62-8880-42B3-A121-4E6A87C4B9C6}">
          <p14:sldIdLst>
            <p14:sldId id="256"/>
            <p14:sldId id="309"/>
            <p14:sldId id="324"/>
          </p14:sldIdLst>
        </p14:section>
        <p14:section name="Розділ без заголовка" id="{F3201AD9-4C6D-4C00-8D2C-F9D1F8CE4A08}">
          <p14:sldIdLst>
            <p14:sldId id="319"/>
            <p14:sldId id="355"/>
            <p14:sldId id="340"/>
            <p14:sldId id="315"/>
            <p14:sldId id="341"/>
            <p14:sldId id="310"/>
            <p14:sldId id="342"/>
            <p14:sldId id="343"/>
            <p14:sldId id="344"/>
            <p14:sldId id="345"/>
            <p14:sldId id="325"/>
            <p14:sldId id="346"/>
            <p14:sldId id="347"/>
            <p14:sldId id="348"/>
            <p14:sldId id="316"/>
            <p14:sldId id="349"/>
            <p14:sldId id="326"/>
            <p14:sldId id="350"/>
            <p14:sldId id="351"/>
            <p14:sldId id="352"/>
            <p14:sldId id="353"/>
            <p14:sldId id="354"/>
            <p14:sldId id="327"/>
            <p14:sldId id="356"/>
            <p14:sldId id="358"/>
            <p14:sldId id="359"/>
            <p14:sldId id="360"/>
            <p14:sldId id="361"/>
            <p14:sldId id="362"/>
            <p14:sldId id="332"/>
            <p14:sldId id="333"/>
            <p14:sldId id="334"/>
            <p14:sldId id="335"/>
            <p14:sldId id="336"/>
            <p14:sldId id="337"/>
            <p14:sldId id="363"/>
            <p14:sldId id="364"/>
            <p14:sldId id="264"/>
          </p14:sldIdLst>
        </p14:section>
      </p14:sectionLst>
    </p:ex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F3E4EC0-89F7-451A-BCE4-A6F84BAC4AF9}">
  <a:tblStyle styleId="{BF3E4EC0-89F7-451A-BCE4-A6F84BAC4AF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5" d="100"/>
          <a:sy n="135" d="100"/>
        </p:scale>
        <p:origin x="1752" y="13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39B082-CFE6-4AAC-8C77-A31A1D925FCF}"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uk-UA"/>
        </a:p>
      </dgm:t>
    </dgm:pt>
    <dgm:pt modelId="{B1C3B26E-01F3-41C0-AB87-5641A8939EB8}">
      <dgm:prSet phldrT="[Текст]"/>
      <dgm:spPr/>
      <dgm:t>
        <a:bodyPr/>
        <a:lstStyle/>
        <a:p>
          <a:r>
            <a:rPr lang="uk-UA" dirty="0"/>
            <a:t>Привабливість</a:t>
          </a:r>
        </a:p>
      </dgm:t>
    </dgm:pt>
    <dgm:pt modelId="{63BF102F-55AC-49B7-905B-E42920384D8B}" type="parTrans" cxnId="{E82D0458-54CF-4ADC-8830-FD0201F28CC3}">
      <dgm:prSet/>
      <dgm:spPr/>
      <dgm:t>
        <a:bodyPr/>
        <a:lstStyle/>
        <a:p>
          <a:endParaRPr lang="uk-UA"/>
        </a:p>
      </dgm:t>
    </dgm:pt>
    <dgm:pt modelId="{62194119-B04B-4D44-B7F9-58A2FDAD8282}" type="sibTrans" cxnId="{E82D0458-54CF-4ADC-8830-FD0201F28CC3}">
      <dgm:prSet/>
      <dgm:spPr/>
      <dgm:t>
        <a:bodyPr/>
        <a:lstStyle/>
        <a:p>
          <a:endParaRPr lang="uk-UA"/>
        </a:p>
      </dgm:t>
    </dgm:pt>
    <dgm:pt modelId="{6E8079FF-7872-49FC-829C-BC13BE994DA9}">
      <dgm:prSet phldrT="[Текст]"/>
      <dgm:spPr/>
      <dgm:t>
        <a:bodyPr/>
        <a:lstStyle/>
        <a:p>
          <a:r>
            <a:rPr lang="uk-UA" dirty="0"/>
            <a:t>Взаємовплив</a:t>
          </a:r>
        </a:p>
      </dgm:t>
    </dgm:pt>
    <dgm:pt modelId="{619E44CD-B46D-4EFB-B9BC-C6A013019CCE}" type="parTrans" cxnId="{5EB96731-7ABE-4215-A6EC-0928A7563775}">
      <dgm:prSet/>
      <dgm:spPr/>
      <dgm:t>
        <a:bodyPr/>
        <a:lstStyle/>
        <a:p>
          <a:endParaRPr lang="uk-UA"/>
        </a:p>
      </dgm:t>
    </dgm:pt>
    <dgm:pt modelId="{D0075F4C-CDD5-432B-B12D-6C68048504D8}" type="sibTrans" cxnId="{5EB96731-7ABE-4215-A6EC-0928A7563775}">
      <dgm:prSet/>
      <dgm:spPr/>
      <dgm:t>
        <a:bodyPr/>
        <a:lstStyle/>
        <a:p>
          <a:endParaRPr lang="uk-UA"/>
        </a:p>
      </dgm:t>
    </dgm:pt>
    <dgm:pt modelId="{44CDADF9-9D01-458D-9783-E96B5CC8F687}" type="pres">
      <dgm:prSet presAssocID="{0439B082-CFE6-4AAC-8C77-A31A1D925FCF}" presName="diagram" presStyleCnt="0">
        <dgm:presLayoutVars>
          <dgm:dir/>
          <dgm:resizeHandles val="exact"/>
        </dgm:presLayoutVars>
      </dgm:prSet>
      <dgm:spPr/>
    </dgm:pt>
    <dgm:pt modelId="{CC37C4CB-CD77-4322-8708-F53189005ADA}" type="pres">
      <dgm:prSet presAssocID="{B1C3B26E-01F3-41C0-AB87-5641A8939EB8}" presName="arrow" presStyleLbl="node1" presStyleIdx="0" presStyleCnt="2">
        <dgm:presLayoutVars>
          <dgm:bulletEnabled val="1"/>
        </dgm:presLayoutVars>
      </dgm:prSet>
      <dgm:spPr/>
    </dgm:pt>
    <dgm:pt modelId="{050AB82F-AA1B-4ACA-B5DD-7E07B6DBE808}" type="pres">
      <dgm:prSet presAssocID="{6E8079FF-7872-49FC-829C-BC13BE994DA9}" presName="arrow" presStyleLbl="node1" presStyleIdx="1" presStyleCnt="2">
        <dgm:presLayoutVars>
          <dgm:bulletEnabled val="1"/>
        </dgm:presLayoutVars>
      </dgm:prSet>
      <dgm:spPr/>
    </dgm:pt>
  </dgm:ptLst>
  <dgm:cxnLst>
    <dgm:cxn modelId="{BBE00427-59D8-4715-8630-917055FB6CAF}" type="presOf" srcId="{B1C3B26E-01F3-41C0-AB87-5641A8939EB8}" destId="{CC37C4CB-CD77-4322-8708-F53189005ADA}" srcOrd="0" destOrd="0" presId="urn:microsoft.com/office/officeart/2005/8/layout/arrow5"/>
    <dgm:cxn modelId="{5EB96731-7ABE-4215-A6EC-0928A7563775}" srcId="{0439B082-CFE6-4AAC-8C77-A31A1D925FCF}" destId="{6E8079FF-7872-49FC-829C-BC13BE994DA9}" srcOrd="1" destOrd="0" parTransId="{619E44CD-B46D-4EFB-B9BC-C6A013019CCE}" sibTransId="{D0075F4C-CDD5-432B-B12D-6C68048504D8}"/>
    <dgm:cxn modelId="{3D8A0B6C-F57A-4F43-B009-EF7EFEBCEFF1}" type="presOf" srcId="{6E8079FF-7872-49FC-829C-BC13BE994DA9}" destId="{050AB82F-AA1B-4ACA-B5DD-7E07B6DBE808}" srcOrd="0" destOrd="0" presId="urn:microsoft.com/office/officeart/2005/8/layout/arrow5"/>
    <dgm:cxn modelId="{E82D0458-54CF-4ADC-8830-FD0201F28CC3}" srcId="{0439B082-CFE6-4AAC-8C77-A31A1D925FCF}" destId="{B1C3B26E-01F3-41C0-AB87-5641A8939EB8}" srcOrd="0" destOrd="0" parTransId="{63BF102F-55AC-49B7-905B-E42920384D8B}" sibTransId="{62194119-B04B-4D44-B7F9-58A2FDAD8282}"/>
    <dgm:cxn modelId="{5E5511B0-9952-4CCB-923A-680EB7646DAB}" type="presOf" srcId="{0439B082-CFE6-4AAC-8C77-A31A1D925FCF}" destId="{44CDADF9-9D01-458D-9783-E96B5CC8F687}" srcOrd="0" destOrd="0" presId="urn:microsoft.com/office/officeart/2005/8/layout/arrow5"/>
    <dgm:cxn modelId="{EFF9745C-E342-43A1-A731-C216082E3A1C}" type="presParOf" srcId="{44CDADF9-9D01-458D-9783-E96B5CC8F687}" destId="{CC37C4CB-CD77-4322-8708-F53189005ADA}" srcOrd="0" destOrd="0" presId="urn:microsoft.com/office/officeart/2005/8/layout/arrow5"/>
    <dgm:cxn modelId="{1CFED2F0-783C-49B3-BE31-66F95E631BB0}" type="presParOf" srcId="{44CDADF9-9D01-458D-9783-E96B5CC8F687}" destId="{050AB82F-AA1B-4ACA-B5DD-7E07B6DBE808}"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816FA0-7219-432A-8F09-952A41F889C9}"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uk-UA"/>
        </a:p>
      </dgm:t>
    </dgm:pt>
    <dgm:pt modelId="{262E1DCA-0343-4125-AD09-C603DD7288C4}">
      <dgm:prSet phldrT="[Текст]"/>
      <dgm:spPr/>
      <dgm:t>
        <a:bodyPr anchor="ctr"/>
        <a:lstStyle/>
        <a:p>
          <a:pPr algn="ctr"/>
          <a:r>
            <a:rPr lang="uk-UA" dirty="0"/>
            <a:t>Соціальний і моральний стан працівників</a:t>
          </a:r>
        </a:p>
      </dgm:t>
    </dgm:pt>
    <dgm:pt modelId="{3F74BE49-CDF3-4CB2-9D4F-682F8ED98FB2}" type="parTrans" cxnId="{18DA26B2-D28A-4C72-862A-451CDA06A7E4}">
      <dgm:prSet/>
      <dgm:spPr/>
      <dgm:t>
        <a:bodyPr/>
        <a:lstStyle/>
        <a:p>
          <a:endParaRPr lang="uk-UA"/>
        </a:p>
      </dgm:t>
    </dgm:pt>
    <dgm:pt modelId="{BB772342-088B-4920-BBBA-E1A33F20FBDE}" type="sibTrans" cxnId="{18DA26B2-D28A-4C72-862A-451CDA06A7E4}">
      <dgm:prSet/>
      <dgm:spPr/>
      <dgm:t>
        <a:bodyPr/>
        <a:lstStyle/>
        <a:p>
          <a:endParaRPr lang="uk-UA"/>
        </a:p>
      </dgm:t>
    </dgm:pt>
    <dgm:pt modelId="{0609CA01-CA6D-4531-B360-F2CDCFA003B7}">
      <dgm:prSet phldrT="[Текст]"/>
      <dgm:spPr/>
      <dgm:t>
        <a:bodyPr anchor="ctr"/>
        <a:lstStyle/>
        <a:p>
          <a:pPr algn="ctr"/>
          <a:r>
            <a:rPr lang="uk-UA" dirty="0"/>
            <a:t>Прибуток власника бізнесу</a:t>
          </a:r>
        </a:p>
      </dgm:t>
    </dgm:pt>
    <dgm:pt modelId="{5D5EF382-C7A2-4570-9FEB-78FBCAA2ED48}" type="parTrans" cxnId="{CFF2C0BD-1025-499C-81D8-10DC28F99BED}">
      <dgm:prSet/>
      <dgm:spPr/>
      <dgm:t>
        <a:bodyPr/>
        <a:lstStyle/>
        <a:p>
          <a:endParaRPr lang="uk-UA"/>
        </a:p>
      </dgm:t>
    </dgm:pt>
    <dgm:pt modelId="{982662F5-65C1-439F-A84D-ACF7E36943F7}" type="sibTrans" cxnId="{CFF2C0BD-1025-499C-81D8-10DC28F99BED}">
      <dgm:prSet/>
      <dgm:spPr/>
      <dgm:t>
        <a:bodyPr/>
        <a:lstStyle/>
        <a:p>
          <a:endParaRPr lang="uk-UA"/>
        </a:p>
      </dgm:t>
    </dgm:pt>
    <dgm:pt modelId="{EC622185-FB75-4BBA-8AA4-A1FF7975E464}" type="pres">
      <dgm:prSet presAssocID="{B3816FA0-7219-432A-8F09-952A41F889C9}" presName="compositeShape" presStyleCnt="0">
        <dgm:presLayoutVars>
          <dgm:chMax val="2"/>
          <dgm:dir/>
          <dgm:resizeHandles val="exact"/>
        </dgm:presLayoutVars>
      </dgm:prSet>
      <dgm:spPr/>
    </dgm:pt>
    <dgm:pt modelId="{388CE8BD-51A3-4DA7-A242-B0D75C71D016}" type="pres">
      <dgm:prSet presAssocID="{B3816FA0-7219-432A-8F09-952A41F889C9}" presName="divider" presStyleLbl="fgShp" presStyleIdx="0" presStyleCnt="1"/>
      <dgm:spPr/>
    </dgm:pt>
    <dgm:pt modelId="{76C738D7-0507-46F0-99F4-181F9F392F0F}" type="pres">
      <dgm:prSet presAssocID="{262E1DCA-0343-4125-AD09-C603DD7288C4}" presName="downArrow" presStyleLbl="node1" presStyleIdx="0" presStyleCnt="2"/>
      <dgm:spPr/>
    </dgm:pt>
    <dgm:pt modelId="{A4459754-689A-463E-B141-D454B457DE56}" type="pres">
      <dgm:prSet presAssocID="{262E1DCA-0343-4125-AD09-C603DD7288C4}" presName="downArrowText" presStyleLbl="revTx" presStyleIdx="0" presStyleCnt="2">
        <dgm:presLayoutVars>
          <dgm:bulletEnabled val="1"/>
        </dgm:presLayoutVars>
      </dgm:prSet>
      <dgm:spPr/>
    </dgm:pt>
    <dgm:pt modelId="{80F2BDA5-BDAF-4EA9-A2FB-7FB4827460BE}" type="pres">
      <dgm:prSet presAssocID="{0609CA01-CA6D-4531-B360-F2CDCFA003B7}" presName="upArrow" presStyleLbl="node1" presStyleIdx="1" presStyleCnt="2"/>
      <dgm:spPr/>
    </dgm:pt>
    <dgm:pt modelId="{8937F6C0-B91E-4912-BF63-D1E22A840454}" type="pres">
      <dgm:prSet presAssocID="{0609CA01-CA6D-4531-B360-F2CDCFA003B7}" presName="upArrowText" presStyleLbl="revTx" presStyleIdx="1" presStyleCnt="2">
        <dgm:presLayoutVars>
          <dgm:bulletEnabled val="1"/>
        </dgm:presLayoutVars>
      </dgm:prSet>
      <dgm:spPr/>
    </dgm:pt>
  </dgm:ptLst>
  <dgm:cxnLst>
    <dgm:cxn modelId="{A560040E-2EF0-44C0-9EAA-68B649A45A3D}" type="presOf" srcId="{262E1DCA-0343-4125-AD09-C603DD7288C4}" destId="{A4459754-689A-463E-B141-D454B457DE56}" srcOrd="0" destOrd="0" presId="urn:microsoft.com/office/officeart/2005/8/layout/arrow3"/>
    <dgm:cxn modelId="{18DA26B2-D28A-4C72-862A-451CDA06A7E4}" srcId="{B3816FA0-7219-432A-8F09-952A41F889C9}" destId="{262E1DCA-0343-4125-AD09-C603DD7288C4}" srcOrd="0" destOrd="0" parTransId="{3F74BE49-CDF3-4CB2-9D4F-682F8ED98FB2}" sibTransId="{BB772342-088B-4920-BBBA-E1A33F20FBDE}"/>
    <dgm:cxn modelId="{CFF2C0BD-1025-499C-81D8-10DC28F99BED}" srcId="{B3816FA0-7219-432A-8F09-952A41F889C9}" destId="{0609CA01-CA6D-4531-B360-F2CDCFA003B7}" srcOrd="1" destOrd="0" parTransId="{5D5EF382-C7A2-4570-9FEB-78FBCAA2ED48}" sibTransId="{982662F5-65C1-439F-A84D-ACF7E36943F7}"/>
    <dgm:cxn modelId="{1D607ACB-067E-4843-869D-FC5C1A0DB638}" type="presOf" srcId="{B3816FA0-7219-432A-8F09-952A41F889C9}" destId="{EC622185-FB75-4BBA-8AA4-A1FF7975E464}" srcOrd="0" destOrd="0" presId="urn:microsoft.com/office/officeart/2005/8/layout/arrow3"/>
    <dgm:cxn modelId="{C94E1DEE-9431-41EC-8723-1997565F4A9E}" type="presOf" srcId="{0609CA01-CA6D-4531-B360-F2CDCFA003B7}" destId="{8937F6C0-B91E-4912-BF63-D1E22A840454}" srcOrd="0" destOrd="0" presId="urn:microsoft.com/office/officeart/2005/8/layout/arrow3"/>
    <dgm:cxn modelId="{1164328F-C416-4560-BB7D-7045ACE9114C}" type="presParOf" srcId="{EC622185-FB75-4BBA-8AA4-A1FF7975E464}" destId="{388CE8BD-51A3-4DA7-A242-B0D75C71D016}" srcOrd="0" destOrd="0" presId="urn:microsoft.com/office/officeart/2005/8/layout/arrow3"/>
    <dgm:cxn modelId="{93F0D41C-8E81-4564-A5A9-757D24717030}" type="presParOf" srcId="{EC622185-FB75-4BBA-8AA4-A1FF7975E464}" destId="{76C738D7-0507-46F0-99F4-181F9F392F0F}" srcOrd="1" destOrd="0" presId="urn:microsoft.com/office/officeart/2005/8/layout/arrow3"/>
    <dgm:cxn modelId="{8B4CEC40-1A68-4B33-92E9-F842BB256098}" type="presParOf" srcId="{EC622185-FB75-4BBA-8AA4-A1FF7975E464}" destId="{A4459754-689A-463E-B141-D454B457DE56}" srcOrd="2" destOrd="0" presId="urn:microsoft.com/office/officeart/2005/8/layout/arrow3"/>
    <dgm:cxn modelId="{9DAFCD01-C8B3-4566-8304-0608FC42ADBA}" type="presParOf" srcId="{EC622185-FB75-4BBA-8AA4-A1FF7975E464}" destId="{80F2BDA5-BDAF-4EA9-A2FB-7FB4827460BE}" srcOrd="3" destOrd="0" presId="urn:microsoft.com/office/officeart/2005/8/layout/arrow3"/>
    <dgm:cxn modelId="{FB35EFD3-BC0C-4F6C-9C0E-E5A55643140A}" type="presParOf" srcId="{EC622185-FB75-4BBA-8AA4-A1FF7975E464}" destId="{8937F6C0-B91E-4912-BF63-D1E22A840454}"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EC71D1-951A-4FD6-8CAE-0AF2EF0539FD}" type="doc">
      <dgm:prSet loTypeId="urn:microsoft.com/office/officeart/2005/8/layout/cycle8" loCatId="cycle" qsTypeId="urn:microsoft.com/office/officeart/2005/8/quickstyle/simple1" qsCatId="simple" csTypeId="urn:microsoft.com/office/officeart/2005/8/colors/accent1_2" csCatId="accent1" phldr="1"/>
      <dgm:spPr/>
    </dgm:pt>
    <dgm:pt modelId="{640AB530-C808-4C03-9260-5C4F7EB5D9A9}">
      <dgm:prSet phldrT="[Текст]"/>
      <dgm:spPr/>
      <dgm:t>
        <a:bodyPr/>
        <a:lstStyle/>
        <a:p>
          <a:r>
            <a:rPr lang="uk-UA" dirty="0"/>
            <a:t>С</a:t>
          </a:r>
          <a:r>
            <a:rPr lang="en-US" dirty="0" err="1"/>
            <a:t>успільне</a:t>
          </a:r>
          <a:r>
            <a:rPr lang="en-US" dirty="0"/>
            <a:t> </a:t>
          </a:r>
          <a:r>
            <a:rPr lang="en-US" dirty="0" err="1"/>
            <a:t>благо</a:t>
          </a:r>
          <a:r>
            <a:rPr lang="en-US" dirty="0"/>
            <a:t> </a:t>
          </a:r>
          <a:r>
            <a:rPr lang="en-US" dirty="0" err="1"/>
            <a:t>можна</a:t>
          </a:r>
          <a:r>
            <a:rPr lang="en-US" dirty="0"/>
            <a:t> </a:t>
          </a:r>
          <a:r>
            <a:rPr lang="en-US" dirty="0" err="1"/>
            <a:t>просувати</a:t>
          </a:r>
          <a:r>
            <a:rPr lang="en-US" dirty="0"/>
            <a:t> </a:t>
          </a:r>
          <a:r>
            <a:rPr lang="en-US" dirty="0" err="1"/>
            <a:t>лише</a:t>
          </a:r>
          <a:r>
            <a:rPr lang="en-US" dirty="0"/>
            <a:t> в </a:t>
          </a:r>
          <a:r>
            <a:rPr lang="en-US" dirty="0" err="1"/>
            <a:t>тому</a:t>
          </a:r>
          <a:r>
            <a:rPr lang="en-US" dirty="0"/>
            <a:t> </a:t>
          </a:r>
          <a:r>
            <a:rPr lang="en-US" dirty="0" err="1"/>
            <a:t>випадку</a:t>
          </a:r>
          <a:r>
            <a:rPr lang="en-US" dirty="0"/>
            <a:t>, </a:t>
          </a:r>
          <a:r>
            <a:rPr lang="en-US" dirty="0" err="1"/>
            <a:t>якщо</a:t>
          </a:r>
          <a:r>
            <a:rPr lang="en-US" dirty="0"/>
            <a:t> </a:t>
          </a:r>
          <a:r>
            <a:rPr lang="en-US" dirty="0" err="1"/>
            <a:t>воно</a:t>
          </a:r>
          <a:r>
            <a:rPr lang="en-US" dirty="0"/>
            <a:t> </a:t>
          </a:r>
          <a:r>
            <a:rPr lang="en-US" dirty="0" err="1"/>
            <a:t>сприяє</a:t>
          </a:r>
          <a:r>
            <a:rPr lang="en-US" dirty="0"/>
            <a:t> </a:t>
          </a:r>
          <a:r>
            <a:rPr lang="en-US" dirty="0" err="1"/>
            <a:t>особистому</a:t>
          </a:r>
          <a:r>
            <a:rPr lang="en-US" dirty="0"/>
            <a:t> </a:t>
          </a:r>
          <a:r>
            <a:rPr lang="en-US" dirty="0" err="1"/>
            <a:t>благу</a:t>
          </a:r>
          <a:endParaRPr lang="uk-UA" dirty="0"/>
        </a:p>
      </dgm:t>
    </dgm:pt>
    <dgm:pt modelId="{D3A2E11B-046D-47F0-81CF-A23CE6E29C93}" type="parTrans" cxnId="{0AFE847B-E87C-403C-BFB2-F12085D7075E}">
      <dgm:prSet/>
      <dgm:spPr/>
      <dgm:t>
        <a:bodyPr/>
        <a:lstStyle/>
        <a:p>
          <a:endParaRPr lang="uk-UA"/>
        </a:p>
      </dgm:t>
    </dgm:pt>
    <dgm:pt modelId="{B98ADB07-0F73-40F8-AB87-99C9DB358675}" type="sibTrans" cxnId="{0AFE847B-E87C-403C-BFB2-F12085D7075E}">
      <dgm:prSet/>
      <dgm:spPr/>
      <dgm:t>
        <a:bodyPr/>
        <a:lstStyle/>
        <a:p>
          <a:endParaRPr lang="uk-UA"/>
        </a:p>
      </dgm:t>
    </dgm:pt>
    <dgm:pt modelId="{8D648039-078B-4353-B341-2EC78AD8F22C}">
      <dgm:prSet phldrT="[Текст]"/>
      <dgm:spPr/>
      <dgm:t>
        <a:bodyPr/>
        <a:lstStyle/>
        <a:p>
          <a:r>
            <a:rPr lang="uk-UA" dirty="0"/>
            <a:t>С</a:t>
          </a:r>
          <a:r>
            <a:rPr lang="en-US" dirty="0" err="1"/>
            <a:t>успільне</a:t>
          </a:r>
          <a:r>
            <a:rPr lang="en-US" dirty="0"/>
            <a:t> </a:t>
          </a:r>
          <a:r>
            <a:rPr lang="en-US" dirty="0" err="1"/>
            <a:t>благо</a:t>
          </a:r>
          <a:r>
            <a:rPr lang="en-US" dirty="0"/>
            <a:t> є </a:t>
          </a:r>
          <a:r>
            <a:rPr lang="en-US" dirty="0" err="1"/>
            <a:t>умов</a:t>
          </a:r>
          <a:r>
            <a:rPr lang="uk-UA" dirty="0" err="1"/>
            <a:t>ою</a:t>
          </a:r>
          <a:r>
            <a:rPr lang="en-US" dirty="0"/>
            <a:t> </a:t>
          </a:r>
          <a:r>
            <a:rPr lang="en-US" dirty="0" err="1"/>
            <a:t>реалізації</a:t>
          </a:r>
          <a:r>
            <a:rPr lang="en-US" dirty="0"/>
            <a:t> </a:t>
          </a:r>
          <a:r>
            <a:rPr lang="en-US" dirty="0" err="1"/>
            <a:t>особистого</a:t>
          </a:r>
          <a:r>
            <a:rPr lang="en-US" dirty="0"/>
            <a:t> </a:t>
          </a:r>
          <a:r>
            <a:rPr lang="en-US" dirty="0" err="1"/>
            <a:t>блага</a:t>
          </a:r>
          <a:endParaRPr lang="uk-UA" dirty="0"/>
        </a:p>
      </dgm:t>
    </dgm:pt>
    <dgm:pt modelId="{C5D5C993-71EC-4B73-9825-D93E63724890}" type="parTrans" cxnId="{DAC5A193-F0AB-4E40-A09E-8658E6D93E41}">
      <dgm:prSet/>
      <dgm:spPr/>
      <dgm:t>
        <a:bodyPr/>
        <a:lstStyle/>
        <a:p>
          <a:endParaRPr lang="uk-UA"/>
        </a:p>
      </dgm:t>
    </dgm:pt>
    <dgm:pt modelId="{DE3EF1CE-E6BE-4F2B-818F-9B1FCD001FD6}" type="sibTrans" cxnId="{DAC5A193-F0AB-4E40-A09E-8658E6D93E41}">
      <dgm:prSet/>
      <dgm:spPr/>
      <dgm:t>
        <a:bodyPr/>
        <a:lstStyle/>
        <a:p>
          <a:endParaRPr lang="uk-UA"/>
        </a:p>
      </dgm:t>
    </dgm:pt>
    <dgm:pt modelId="{DB0F25FD-4D3E-4EF8-84CA-5B5DF39AE586}" type="pres">
      <dgm:prSet presAssocID="{5CEC71D1-951A-4FD6-8CAE-0AF2EF0539FD}" presName="compositeShape" presStyleCnt="0">
        <dgm:presLayoutVars>
          <dgm:chMax val="7"/>
          <dgm:dir/>
          <dgm:resizeHandles val="exact"/>
        </dgm:presLayoutVars>
      </dgm:prSet>
      <dgm:spPr/>
    </dgm:pt>
    <dgm:pt modelId="{45C5D914-B24C-44C2-BE88-6CF74364C841}" type="pres">
      <dgm:prSet presAssocID="{5CEC71D1-951A-4FD6-8CAE-0AF2EF0539FD}" presName="wedge1" presStyleLbl="node1" presStyleIdx="0" presStyleCnt="2"/>
      <dgm:spPr/>
    </dgm:pt>
    <dgm:pt modelId="{078B04B2-F78D-422D-9117-F1B62B599106}" type="pres">
      <dgm:prSet presAssocID="{5CEC71D1-951A-4FD6-8CAE-0AF2EF0539FD}" presName="dummy1a" presStyleCnt="0"/>
      <dgm:spPr/>
    </dgm:pt>
    <dgm:pt modelId="{6A0BB537-91D8-44B8-81AB-DEDD8BC2206E}" type="pres">
      <dgm:prSet presAssocID="{5CEC71D1-951A-4FD6-8CAE-0AF2EF0539FD}" presName="dummy1b" presStyleCnt="0"/>
      <dgm:spPr/>
    </dgm:pt>
    <dgm:pt modelId="{B98A780A-3AD0-406E-AB37-6C698968155E}" type="pres">
      <dgm:prSet presAssocID="{5CEC71D1-951A-4FD6-8CAE-0AF2EF0539FD}" presName="wedge1Tx" presStyleLbl="node1" presStyleIdx="0" presStyleCnt="2">
        <dgm:presLayoutVars>
          <dgm:chMax val="0"/>
          <dgm:chPref val="0"/>
          <dgm:bulletEnabled val="1"/>
        </dgm:presLayoutVars>
      </dgm:prSet>
      <dgm:spPr/>
    </dgm:pt>
    <dgm:pt modelId="{6E0E7974-8C70-4FF7-AD9E-4C38C4AE662D}" type="pres">
      <dgm:prSet presAssocID="{5CEC71D1-951A-4FD6-8CAE-0AF2EF0539FD}" presName="wedge2" presStyleLbl="node1" presStyleIdx="1" presStyleCnt="2"/>
      <dgm:spPr/>
    </dgm:pt>
    <dgm:pt modelId="{FCE375C9-195B-4B84-B90D-48D94C7F85AE}" type="pres">
      <dgm:prSet presAssocID="{5CEC71D1-951A-4FD6-8CAE-0AF2EF0539FD}" presName="dummy2a" presStyleCnt="0"/>
      <dgm:spPr/>
    </dgm:pt>
    <dgm:pt modelId="{80F9BB06-6669-4564-9F62-82E316B2B3B3}" type="pres">
      <dgm:prSet presAssocID="{5CEC71D1-951A-4FD6-8CAE-0AF2EF0539FD}" presName="dummy2b" presStyleCnt="0"/>
      <dgm:spPr/>
    </dgm:pt>
    <dgm:pt modelId="{6C99FFA0-4566-487F-98EE-A4E4743DFA3B}" type="pres">
      <dgm:prSet presAssocID="{5CEC71D1-951A-4FD6-8CAE-0AF2EF0539FD}" presName="wedge2Tx" presStyleLbl="node1" presStyleIdx="1" presStyleCnt="2">
        <dgm:presLayoutVars>
          <dgm:chMax val="0"/>
          <dgm:chPref val="0"/>
          <dgm:bulletEnabled val="1"/>
        </dgm:presLayoutVars>
      </dgm:prSet>
      <dgm:spPr/>
    </dgm:pt>
    <dgm:pt modelId="{4C2CB80C-C1EE-4E4F-96F0-E25E01954DD7}" type="pres">
      <dgm:prSet presAssocID="{B98ADB07-0F73-40F8-AB87-99C9DB358675}" presName="arrowWedge1" presStyleLbl="fgSibTrans2D1" presStyleIdx="0" presStyleCnt="2"/>
      <dgm:spPr/>
    </dgm:pt>
    <dgm:pt modelId="{D33616D1-550C-4EEF-807A-9EEEAD898AA0}" type="pres">
      <dgm:prSet presAssocID="{DE3EF1CE-E6BE-4F2B-818F-9B1FCD001FD6}" presName="arrowWedge2" presStyleLbl="fgSibTrans2D1" presStyleIdx="1" presStyleCnt="2"/>
      <dgm:spPr/>
    </dgm:pt>
  </dgm:ptLst>
  <dgm:cxnLst>
    <dgm:cxn modelId="{3346A50A-48F2-43D1-9DB7-EE93EC49CDD6}" type="presOf" srcId="{8D648039-078B-4353-B341-2EC78AD8F22C}" destId="{6C99FFA0-4566-487F-98EE-A4E4743DFA3B}" srcOrd="1" destOrd="0" presId="urn:microsoft.com/office/officeart/2005/8/layout/cycle8"/>
    <dgm:cxn modelId="{2530CB0C-2394-449D-8AD5-0B5714F3526F}" type="presOf" srcId="{640AB530-C808-4C03-9260-5C4F7EB5D9A9}" destId="{45C5D914-B24C-44C2-BE88-6CF74364C841}" srcOrd="0" destOrd="0" presId="urn:microsoft.com/office/officeart/2005/8/layout/cycle8"/>
    <dgm:cxn modelId="{1DC1AF0E-89FC-4542-B832-71405C1D8F2E}" type="presOf" srcId="{640AB530-C808-4C03-9260-5C4F7EB5D9A9}" destId="{B98A780A-3AD0-406E-AB37-6C698968155E}" srcOrd="1" destOrd="0" presId="urn:microsoft.com/office/officeart/2005/8/layout/cycle8"/>
    <dgm:cxn modelId="{92262C25-2E3F-4481-8E63-59C7FEC66C0C}" type="presOf" srcId="{8D648039-078B-4353-B341-2EC78AD8F22C}" destId="{6E0E7974-8C70-4FF7-AD9E-4C38C4AE662D}" srcOrd="0" destOrd="0" presId="urn:microsoft.com/office/officeart/2005/8/layout/cycle8"/>
    <dgm:cxn modelId="{4EAFFA2F-62FD-4C64-A4EC-1D25B63DE59D}" type="presOf" srcId="{5CEC71D1-951A-4FD6-8CAE-0AF2EF0539FD}" destId="{DB0F25FD-4D3E-4EF8-84CA-5B5DF39AE586}" srcOrd="0" destOrd="0" presId="urn:microsoft.com/office/officeart/2005/8/layout/cycle8"/>
    <dgm:cxn modelId="{0AFE847B-E87C-403C-BFB2-F12085D7075E}" srcId="{5CEC71D1-951A-4FD6-8CAE-0AF2EF0539FD}" destId="{640AB530-C808-4C03-9260-5C4F7EB5D9A9}" srcOrd="0" destOrd="0" parTransId="{D3A2E11B-046D-47F0-81CF-A23CE6E29C93}" sibTransId="{B98ADB07-0F73-40F8-AB87-99C9DB358675}"/>
    <dgm:cxn modelId="{DAC5A193-F0AB-4E40-A09E-8658E6D93E41}" srcId="{5CEC71D1-951A-4FD6-8CAE-0AF2EF0539FD}" destId="{8D648039-078B-4353-B341-2EC78AD8F22C}" srcOrd="1" destOrd="0" parTransId="{C5D5C993-71EC-4B73-9825-D93E63724890}" sibTransId="{DE3EF1CE-E6BE-4F2B-818F-9B1FCD001FD6}"/>
    <dgm:cxn modelId="{76B50429-BEE7-4F8D-897B-8F148CFE87A6}" type="presParOf" srcId="{DB0F25FD-4D3E-4EF8-84CA-5B5DF39AE586}" destId="{45C5D914-B24C-44C2-BE88-6CF74364C841}" srcOrd="0" destOrd="0" presId="urn:microsoft.com/office/officeart/2005/8/layout/cycle8"/>
    <dgm:cxn modelId="{016B544F-29A2-4F9C-B3AA-4714D7620B69}" type="presParOf" srcId="{DB0F25FD-4D3E-4EF8-84CA-5B5DF39AE586}" destId="{078B04B2-F78D-422D-9117-F1B62B599106}" srcOrd="1" destOrd="0" presId="urn:microsoft.com/office/officeart/2005/8/layout/cycle8"/>
    <dgm:cxn modelId="{42D39E55-3B51-477D-A8EC-E3BC6E64A33A}" type="presParOf" srcId="{DB0F25FD-4D3E-4EF8-84CA-5B5DF39AE586}" destId="{6A0BB537-91D8-44B8-81AB-DEDD8BC2206E}" srcOrd="2" destOrd="0" presId="urn:microsoft.com/office/officeart/2005/8/layout/cycle8"/>
    <dgm:cxn modelId="{CDD9CE6D-F179-48FA-B24A-AB5914976BDE}" type="presParOf" srcId="{DB0F25FD-4D3E-4EF8-84CA-5B5DF39AE586}" destId="{B98A780A-3AD0-406E-AB37-6C698968155E}" srcOrd="3" destOrd="0" presId="urn:microsoft.com/office/officeart/2005/8/layout/cycle8"/>
    <dgm:cxn modelId="{46836CBA-5938-4539-9D37-3E55EE80A201}" type="presParOf" srcId="{DB0F25FD-4D3E-4EF8-84CA-5B5DF39AE586}" destId="{6E0E7974-8C70-4FF7-AD9E-4C38C4AE662D}" srcOrd="4" destOrd="0" presId="urn:microsoft.com/office/officeart/2005/8/layout/cycle8"/>
    <dgm:cxn modelId="{A4F776F3-0AD6-4B7B-B9D6-7AB8041135A3}" type="presParOf" srcId="{DB0F25FD-4D3E-4EF8-84CA-5B5DF39AE586}" destId="{FCE375C9-195B-4B84-B90D-48D94C7F85AE}" srcOrd="5" destOrd="0" presId="urn:microsoft.com/office/officeart/2005/8/layout/cycle8"/>
    <dgm:cxn modelId="{811DE5F8-843F-40BB-8C2B-CB118254126D}" type="presParOf" srcId="{DB0F25FD-4D3E-4EF8-84CA-5B5DF39AE586}" destId="{80F9BB06-6669-4564-9F62-82E316B2B3B3}" srcOrd="6" destOrd="0" presId="urn:microsoft.com/office/officeart/2005/8/layout/cycle8"/>
    <dgm:cxn modelId="{D853E694-7024-4971-9AA7-01DDF80F5735}" type="presParOf" srcId="{DB0F25FD-4D3E-4EF8-84CA-5B5DF39AE586}" destId="{6C99FFA0-4566-487F-98EE-A4E4743DFA3B}" srcOrd="7" destOrd="0" presId="urn:microsoft.com/office/officeart/2005/8/layout/cycle8"/>
    <dgm:cxn modelId="{7FF00FE6-54CC-4F6B-A972-314A7A73014F}" type="presParOf" srcId="{DB0F25FD-4D3E-4EF8-84CA-5B5DF39AE586}" destId="{4C2CB80C-C1EE-4E4F-96F0-E25E01954DD7}" srcOrd="8" destOrd="0" presId="urn:microsoft.com/office/officeart/2005/8/layout/cycle8"/>
    <dgm:cxn modelId="{99FB0FD3-D10A-493A-895E-70A678DA4404}" type="presParOf" srcId="{DB0F25FD-4D3E-4EF8-84CA-5B5DF39AE586}" destId="{D33616D1-550C-4EEF-807A-9EEEAD898AA0}" srcOrd="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4EACEF-7C74-41A2-AF6F-E8DAAB7C97AB}"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uk-UA"/>
        </a:p>
      </dgm:t>
    </dgm:pt>
    <dgm:pt modelId="{1D7A0617-7CC0-4510-9692-BC3A8A851581}">
      <dgm:prSet phldrT="[Текст]"/>
      <dgm:spPr/>
      <dgm:t>
        <a:bodyPr/>
        <a:lstStyle/>
        <a:p>
          <a:r>
            <a:rPr lang="uk-UA" dirty="0"/>
            <a:t>Сприйняття і поведінка</a:t>
          </a:r>
        </a:p>
      </dgm:t>
    </dgm:pt>
    <dgm:pt modelId="{B445CAE8-317B-436F-980E-F5C2D468191E}" type="parTrans" cxnId="{F3F209BF-EE58-4A55-98B4-EF7F08AF11B5}">
      <dgm:prSet/>
      <dgm:spPr/>
      <dgm:t>
        <a:bodyPr/>
        <a:lstStyle/>
        <a:p>
          <a:endParaRPr lang="uk-UA"/>
        </a:p>
      </dgm:t>
    </dgm:pt>
    <dgm:pt modelId="{1B13AF18-32BC-423D-8374-BF0C77E07E58}" type="sibTrans" cxnId="{F3F209BF-EE58-4A55-98B4-EF7F08AF11B5}">
      <dgm:prSet/>
      <dgm:spPr/>
      <dgm:t>
        <a:bodyPr/>
        <a:lstStyle/>
        <a:p>
          <a:endParaRPr lang="uk-UA"/>
        </a:p>
      </dgm:t>
    </dgm:pt>
    <dgm:pt modelId="{AC13FB13-950A-493A-9255-8C551685B6BD}">
      <dgm:prSet phldrT="[Текст]"/>
      <dgm:spPr/>
      <dgm:t>
        <a:bodyPr/>
        <a:lstStyle/>
        <a:p>
          <a:r>
            <a:rPr lang="uk-UA" dirty="0"/>
            <a:t>Культура не існує без спілкування між її носіями</a:t>
          </a:r>
        </a:p>
      </dgm:t>
    </dgm:pt>
    <dgm:pt modelId="{C0E09841-8353-4B4D-A32B-812DBA5AFD7B}" type="parTrans" cxnId="{539AABD6-C80B-4EC8-B9E7-2F964F6D81DC}">
      <dgm:prSet/>
      <dgm:spPr/>
      <dgm:t>
        <a:bodyPr/>
        <a:lstStyle/>
        <a:p>
          <a:endParaRPr lang="uk-UA"/>
        </a:p>
      </dgm:t>
    </dgm:pt>
    <dgm:pt modelId="{A9DEA9CA-6294-4FE1-861D-0C7500B11CCC}" type="sibTrans" cxnId="{539AABD6-C80B-4EC8-B9E7-2F964F6D81DC}">
      <dgm:prSet/>
      <dgm:spPr/>
      <dgm:t>
        <a:bodyPr/>
        <a:lstStyle/>
        <a:p>
          <a:endParaRPr lang="uk-UA"/>
        </a:p>
      </dgm:t>
    </dgm:pt>
    <dgm:pt modelId="{72A126D8-DC59-4E56-AD4F-2F7A8921263A}">
      <dgm:prSet phldrT="[Текст]"/>
      <dgm:spPr/>
      <dgm:t>
        <a:bodyPr/>
        <a:lstStyle/>
        <a:p>
          <a:r>
            <a:rPr lang="uk-UA" dirty="0"/>
            <a:t>Культура зустрічається в усіх сферах життя</a:t>
          </a:r>
        </a:p>
      </dgm:t>
    </dgm:pt>
    <dgm:pt modelId="{47CBDD69-F59F-47D2-BC9B-C339BEB25BBF}" type="parTrans" cxnId="{F12A95F0-1177-4022-9F4E-CC03814C28D6}">
      <dgm:prSet/>
      <dgm:spPr/>
      <dgm:t>
        <a:bodyPr/>
        <a:lstStyle/>
        <a:p>
          <a:endParaRPr lang="uk-UA"/>
        </a:p>
      </dgm:t>
    </dgm:pt>
    <dgm:pt modelId="{AF8ECA0E-F055-4894-91ED-C05F13D917DF}" type="sibTrans" cxnId="{F12A95F0-1177-4022-9F4E-CC03814C28D6}">
      <dgm:prSet/>
      <dgm:spPr/>
      <dgm:t>
        <a:bodyPr/>
        <a:lstStyle/>
        <a:p>
          <a:endParaRPr lang="uk-UA"/>
        </a:p>
      </dgm:t>
    </dgm:pt>
    <dgm:pt modelId="{7314828C-DDC4-4B41-A877-0B1E8B6BC5B2}">
      <dgm:prSet phldrT="[Текст]"/>
      <dgm:spPr/>
      <dgm:t>
        <a:bodyPr/>
        <a:lstStyle/>
        <a:p>
          <a:r>
            <a:rPr lang="uk-UA"/>
            <a:t>Колективний характер культури</a:t>
          </a:r>
          <a:endParaRPr lang="uk-UA" dirty="0"/>
        </a:p>
      </dgm:t>
    </dgm:pt>
    <dgm:pt modelId="{A2CB8007-1B4A-4279-AB91-3CB221EBCEAD}" type="parTrans" cxnId="{3AF05B53-F2E1-49AF-8C0D-1B34ACAA548C}">
      <dgm:prSet/>
      <dgm:spPr/>
      <dgm:t>
        <a:bodyPr/>
        <a:lstStyle/>
        <a:p>
          <a:endParaRPr lang="uk-UA"/>
        </a:p>
      </dgm:t>
    </dgm:pt>
    <dgm:pt modelId="{3B012FF7-E4F4-4351-A9ED-8510A01D307C}" type="sibTrans" cxnId="{3AF05B53-F2E1-49AF-8C0D-1B34ACAA548C}">
      <dgm:prSet/>
      <dgm:spPr/>
      <dgm:t>
        <a:bodyPr/>
        <a:lstStyle/>
        <a:p>
          <a:endParaRPr lang="uk-UA"/>
        </a:p>
      </dgm:t>
    </dgm:pt>
    <dgm:pt modelId="{E6B24C9D-AEBC-4DF5-B81D-692969F54F06}" type="pres">
      <dgm:prSet presAssocID="{014EACEF-7C74-41A2-AF6F-E8DAAB7C97AB}" presName="Name0" presStyleCnt="0">
        <dgm:presLayoutVars>
          <dgm:dir/>
          <dgm:resizeHandles val="exact"/>
        </dgm:presLayoutVars>
      </dgm:prSet>
      <dgm:spPr/>
    </dgm:pt>
    <dgm:pt modelId="{D47A192D-D719-4CB5-9766-CAF360066C5C}" type="pres">
      <dgm:prSet presAssocID="{1D7A0617-7CC0-4510-9692-BC3A8A851581}" presName="node" presStyleLbl="node1" presStyleIdx="0" presStyleCnt="4">
        <dgm:presLayoutVars>
          <dgm:bulletEnabled val="1"/>
        </dgm:presLayoutVars>
      </dgm:prSet>
      <dgm:spPr/>
    </dgm:pt>
    <dgm:pt modelId="{B6BAC0A8-39AB-4370-8AFA-90DB92C842DA}" type="pres">
      <dgm:prSet presAssocID="{1B13AF18-32BC-423D-8374-BF0C77E07E58}" presName="sibTrans" presStyleCnt="0"/>
      <dgm:spPr/>
    </dgm:pt>
    <dgm:pt modelId="{988278A9-62EB-43D5-AB9E-D24EEB0AE666}" type="pres">
      <dgm:prSet presAssocID="{7314828C-DDC4-4B41-A877-0B1E8B6BC5B2}" presName="node" presStyleLbl="node1" presStyleIdx="1" presStyleCnt="4">
        <dgm:presLayoutVars>
          <dgm:bulletEnabled val="1"/>
        </dgm:presLayoutVars>
      </dgm:prSet>
      <dgm:spPr/>
    </dgm:pt>
    <dgm:pt modelId="{22CCC69E-50D4-485A-B4FF-0DE9D830C7F7}" type="pres">
      <dgm:prSet presAssocID="{3B012FF7-E4F4-4351-A9ED-8510A01D307C}" presName="sibTrans" presStyleCnt="0"/>
      <dgm:spPr/>
    </dgm:pt>
    <dgm:pt modelId="{6AFF8FB0-32B5-44EF-AD7E-128F7B36628C}" type="pres">
      <dgm:prSet presAssocID="{AC13FB13-950A-493A-9255-8C551685B6BD}" presName="node" presStyleLbl="node1" presStyleIdx="2" presStyleCnt="4">
        <dgm:presLayoutVars>
          <dgm:bulletEnabled val="1"/>
        </dgm:presLayoutVars>
      </dgm:prSet>
      <dgm:spPr/>
    </dgm:pt>
    <dgm:pt modelId="{A52B7E75-D224-41DD-AB0B-02B3AE89D9E7}" type="pres">
      <dgm:prSet presAssocID="{A9DEA9CA-6294-4FE1-861D-0C7500B11CCC}" presName="sibTrans" presStyleCnt="0"/>
      <dgm:spPr/>
    </dgm:pt>
    <dgm:pt modelId="{DCD2D66C-66B4-4A3D-B14A-22C584605F28}" type="pres">
      <dgm:prSet presAssocID="{72A126D8-DC59-4E56-AD4F-2F7A8921263A}" presName="node" presStyleLbl="node1" presStyleIdx="3" presStyleCnt="4">
        <dgm:presLayoutVars>
          <dgm:bulletEnabled val="1"/>
        </dgm:presLayoutVars>
      </dgm:prSet>
      <dgm:spPr/>
    </dgm:pt>
  </dgm:ptLst>
  <dgm:cxnLst>
    <dgm:cxn modelId="{6753070C-2218-4E26-8A72-549D71329CB4}" type="presOf" srcId="{72A126D8-DC59-4E56-AD4F-2F7A8921263A}" destId="{DCD2D66C-66B4-4A3D-B14A-22C584605F28}" srcOrd="0" destOrd="0" presId="urn:microsoft.com/office/officeart/2005/8/layout/hList6"/>
    <dgm:cxn modelId="{084AF969-76A8-4954-BD28-11DDAA6D4CC8}" type="presOf" srcId="{AC13FB13-950A-493A-9255-8C551685B6BD}" destId="{6AFF8FB0-32B5-44EF-AD7E-128F7B36628C}" srcOrd="0" destOrd="0" presId="urn:microsoft.com/office/officeart/2005/8/layout/hList6"/>
    <dgm:cxn modelId="{3AF05B53-F2E1-49AF-8C0D-1B34ACAA548C}" srcId="{014EACEF-7C74-41A2-AF6F-E8DAAB7C97AB}" destId="{7314828C-DDC4-4B41-A877-0B1E8B6BC5B2}" srcOrd="1" destOrd="0" parTransId="{A2CB8007-1B4A-4279-AB91-3CB221EBCEAD}" sibTransId="{3B012FF7-E4F4-4351-A9ED-8510A01D307C}"/>
    <dgm:cxn modelId="{28A9F759-E371-41C5-894E-FF9E0F4A323B}" type="presOf" srcId="{7314828C-DDC4-4B41-A877-0B1E8B6BC5B2}" destId="{988278A9-62EB-43D5-AB9E-D24EEB0AE666}" srcOrd="0" destOrd="0" presId="urn:microsoft.com/office/officeart/2005/8/layout/hList6"/>
    <dgm:cxn modelId="{D1952CAB-C880-44C8-8E29-57E0B6D4FB31}" type="presOf" srcId="{1D7A0617-7CC0-4510-9692-BC3A8A851581}" destId="{D47A192D-D719-4CB5-9766-CAF360066C5C}" srcOrd="0" destOrd="0" presId="urn:microsoft.com/office/officeart/2005/8/layout/hList6"/>
    <dgm:cxn modelId="{F3F209BF-EE58-4A55-98B4-EF7F08AF11B5}" srcId="{014EACEF-7C74-41A2-AF6F-E8DAAB7C97AB}" destId="{1D7A0617-7CC0-4510-9692-BC3A8A851581}" srcOrd="0" destOrd="0" parTransId="{B445CAE8-317B-436F-980E-F5C2D468191E}" sibTransId="{1B13AF18-32BC-423D-8374-BF0C77E07E58}"/>
    <dgm:cxn modelId="{539AABD6-C80B-4EC8-B9E7-2F964F6D81DC}" srcId="{014EACEF-7C74-41A2-AF6F-E8DAAB7C97AB}" destId="{AC13FB13-950A-493A-9255-8C551685B6BD}" srcOrd="2" destOrd="0" parTransId="{C0E09841-8353-4B4D-A32B-812DBA5AFD7B}" sibTransId="{A9DEA9CA-6294-4FE1-861D-0C7500B11CCC}"/>
    <dgm:cxn modelId="{F12A95F0-1177-4022-9F4E-CC03814C28D6}" srcId="{014EACEF-7C74-41A2-AF6F-E8DAAB7C97AB}" destId="{72A126D8-DC59-4E56-AD4F-2F7A8921263A}" srcOrd="3" destOrd="0" parTransId="{47CBDD69-F59F-47D2-BC9B-C339BEB25BBF}" sibTransId="{AF8ECA0E-F055-4894-91ED-C05F13D917DF}"/>
    <dgm:cxn modelId="{F98415F4-C14C-44D3-8F6F-3B9797975A45}" type="presOf" srcId="{014EACEF-7C74-41A2-AF6F-E8DAAB7C97AB}" destId="{E6B24C9D-AEBC-4DF5-B81D-692969F54F06}" srcOrd="0" destOrd="0" presId="urn:microsoft.com/office/officeart/2005/8/layout/hList6"/>
    <dgm:cxn modelId="{1D90E783-5A4B-401E-8F23-BE6859243EA8}" type="presParOf" srcId="{E6B24C9D-AEBC-4DF5-B81D-692969F54F06}" destId="{D47A192D-D719-4CB5-9766-CAF360066C5C}" srcOrd="0" destOrd="0" presId="urn:microsoft.com/office/officeart/2005/8/layout/hList6"/>
    <dgm:cxn modelId="{A987BBCF-4674-4C43-9CDF-B1BBA7A46C58}" type="presParOf" srcId="{E6B24C9D-AEBC-4DF5-B81D-692969F54F06}" destId="{B6BAC0A8-39AB-4370-8AFA-90DB92C842DA}" srcOrd="1" destOrd="0" presId="urn:microsoft.com/office/officeart/2005/8/layout/hList6"/>
    <dgm:cxn modelId="{1F219F8F-1EE5-4868-932D-0EDBBE151051}" type="presParOf" srcId="{E6B24C9D-AEBC-4DF5-B81D-692969F54F06}" destId="{988278A9-62EB-43D5-AB9E-D24EEB0AE666}" srcOrd="2" destOrd="0" presId="urn:microsoft.com/office/officeart/2005/8/layout/hList6"/>
    <dgm:cxn modelId="{2E29AC43-004B-4190-81F1-236C0BD54C5A}" type="presParOf" srcId="{E6B24C9D-AEBC-4DF5-B81D-692969F54F06}" destId="{22CCC69E-50D4-485A-B4FF-0DE9D830C7F7}" srcOrd="3" destOrd="0" presId="urn:microsoft.com/office/officeart/2005/8/layout/hList6"/>
    <dgm:cxn modelId="{D6EE4AED-1F3A-4307-AC62-3EF02FBF66CC}" type="presParOf" srcId="{E6B24C9D-AEBC-4DF5-B81D-692969F54F06}" destId="{6AFF8FB0-32B5-44EF-AD7E-128F7B36628C}" srcOrd="4" destOrd="0" presId="urn:microsoft.com/office/officeart/2005/8/layout/hList6"/>
    <dgm:cxn modelId="{E036B002-CA0F-4AB5-8B8C-382EC84B3CE5}" type="presParOf" srcId="{E6B24C9D-AEBC-4DF5-B81D-692969F54F06}" destId="{A52B7E75-D224-41DD-AB0B-02B3AE89D9E7}" srcOrd="5" destOrd="0" presId="urn:microsoft.com/office/officeart/2005/8/layout/hList6"/>
    <dgm:cxn modelId="{54CE943A-E128-4EFD-AB7D-0001B9ABD2B4}" type="presParOf" srcId="{E6B24C9D-AEBC-4DF5-B81D-692969F54F06}" destId="{DCD2D66C-66B4-4A3D-B14A-22C584605F28}"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B95877-ECAD-4258-92AE-774205D5D6B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uk-UA"/>
        </a:p>
      </dgm:t>
    </dgm:pt>
    <dgm:pt modelId="{337B09C8-4479-4CD1-9C22-A2AF05077E55}">
      <dgm:prSet phldrT="[Текст]"/>
      <dgm:spPr/>
      <dgm:t>
        <a:bodyPr/>
        <a:lstStyle/>
        <a:p>
          <a:r>
            <a:rPr lang="en-US" dirty="0" err="1"/>
            <a:t>Етноцентричні</a:t>
          </a:r>
          <a:r>
            <a:rPr lang="en-US" dirty="0"/>
            <a:t> </a:t>
          </a:r>
          <a:r>
            <a:rPr lang="en-US" dirty="0" err="1"/>
            <a:t>етапи</a:t>
          </a:r>
          <a:endParaRPr lang="uk-UA" dirty="0"/>
        </a:p>
      </dgm:t>
    </dgm:pt>
    <dgm:pt modelId="{3A5AC075-07DD-48C1-843F-FE5EB9187EAF}" type="parTrans" cxnId="{11A6C4C5-61FD-4EE4-9216-A71D295F27E4}">
      <dgm:prSet/>
      <dgm:spPr/>
      <dgm:t>
        <a:bodyPr/>
        <a:lstStyle/>
        <a:p>
          <a:endParaRPr lang="uk-UA"/>
        </a:p>
      </dgm:t>
    </dgm:pt>
    <dgm:pt modelId="{ABFCF002-A20E-4B73-8E16-439CF86C205A}" type="sibTrans" cxnId="{11A6C4C5-61FD-4EE4-9216-A71D295F27E4}">
      <dgm:prSet/>
      <dgm:spPr/>
      <dgm:t>
        <a:bodyPr/>
        <a:lstStyle/>
        <a:p>
          <a:endParaRPr lang="uk-UA"/>
        </a:p>
      </dgm:t>
    </dgm:pt>
    <dgm:pt modelId="{C05B3E69-B5DA-4ECF-A9C3-C43A294032A7}">
      <dgm:prSet phldrT="[Текст]"/>
      <dgm:spPr/>
      <dgm:t>
        <a:bodyPr/>
        <a:lstStyle/>
        <a:p>
          <a:r>
            <a:rPr lang="en-US" dirty="0" err="1"/>
            <a:t>Відмова</a:t>
          </a:r>
          <a:endParaRPr lang="uk-UA" dirty="0"/>
        </a:p>
      </dgm:t>
    </dgm:pt>
    <dgm:pt modelId="{6723089B-6C48-4F49-A53B-E7819CA6D4C5}" type="parTrans" cxnId="{7C69C66E-55F2-4688-8E1E-2E73663E5EF3}">
      <dgm:prSet/>
      <dgm:spPr/>
      <dgm:t>
        <a:bodyPr/>
        <a:lstStyle/>
        <a:p>
          <a:endParaRPr lang="uk-UA"/>
        </a:p>
      </dgm:t>
    </dgm:pt>
    <dgm:pt modelId="{D1FC73F3-39A2-44F3-A1C2-380953FF7CC2}" type="sibTrans" cxnId="{7C69C66E-55F2-4688-8E1E-2E73663E5EF3}">
      <dgm:prSet/>
      <dgm:spPr/>
      <dgm:t>
        <a:bodyPr/>
        <a:lstStyle/>
        <a:p>
          <a:endParaRPr lang="uk-UA"/>
        </a:p>
      </dgm:t>
    </dgm:pt>
    <dgm:pt modelId="{B144685A-415D-46C5-9AFD-4173ABFCB0A6}">
      <dgm:prSet phldrT="[Текст]"/>
      <dgm:spPr/>
      <dgm:t>
        <a:bodyPr/>
        <a:lstStyle/>
        <a:p>
          <a:r>
            <a:rPr lang="ru-RU" dirty="0" err="1"/>
            <a:t>Захист</a:t>
          </a:r>
          <a:endParaRPr lang="uk-UA" dirty="0"/>
        </a:p>
      </dgm:t>
    </dgm:pt>
    <dgm:pt modelId="{6C22B0EA-B900-448B-89AE-341AE4F5DDFA}" type="parTrans" cxnId="{90F3E56B-3EB8-4565-9463-DFEB5CDB9563}">
      <dgm:prSet/>
      <dgm:spPr/>
      <dgm:t>
        <a:bodyPr/>
        <a:lstStyle/>
        <a:p>
          <a:endParaRPr lang="uk-UA"/>
        </a:p>
      </dgm:t>
    </dgm:pt>
    <dgm:pt modelId="{61A91762-F989-4C70-B31F-33B4136B2E66}" type="sibTrans" cxnId="{90F3E56B-3EB8-4565-9463-DFEB5CDB9563}">
      <dgm:prSet/>
      <dgm:spPr/>
      <dgm:t>
        <a:bodyPr/>
        <a:lstStyle/>
        <a:p>
          <a:endParaRPr lang="uk-UA"/>
        </a:p>
      </dgm:t>
    </dgm:pt>
    <dgm:pt modelId="{C8CFDCD7-7C56-45B7-9896-4B39A9B51237}">
      <dgm:prSet phldrT="[Текст]"/>
      <dgm:spPr/>
      <dgm:t>
        <a:bodyPr/>
        <a:lstStyle/>
        <a:p>
          <a:r>
            <a:rPr lang="en-US" dirty="0" err="1"/>
            <a:t>Етнорелятивні</a:t>
          </a:r>
          <a:r>
            <a:rPr lang="en-US" dirty="0"/>
            <a:t> </a:t>
          </a:r>
          <a:r>
            <a:rPr lang="en-US" dirty="0" err="1"/>
            <a:t>етапи</a:t>
          </a:r>
          <a:endParaRPr lang="uk-UA" dirty="0"/>
        </a:p>
      </dgm:t>
    </dgm:pt>
    <dgm:pt modelId="{C346C01E-84E2-404C-ACE4-0320901A285D}" type="parTrans" cxnId="{FD8D2E91-B11F-498A-8530-98C1E9ACC466}">
      <dgm:prSet/>
      <dgm:spPr/>
      <dgm:t>
        <a:bodyPr/>
        <a:lstStyle/>
        <a:p>
          <a:endParaRPr lang="uk-UA"/>
        </a:p>
      </dgm:t>
    </dgm:pt>
    <dgm:pt modelId="{E7CBF277-3D89-466C-9509-9DA874B656AC}" type="sibTrans" cxnId="{FD8D2E91-B11F-498A-8530-98C1E9ACC466}">
      <dgm:prSet/>
      <dgm:spPr/>
      <dgm:t>
        <a:bodyPr/>
        <a:lstStyle/>
        <a:p>
          <a:endParaRPr lang="uk-UA"/>
        </a:p>
      </dgm:t>
    </dgm:pt>
    <dgm:pt modelId="{4E72AC21-6796-412E-BC8B-FCB812C0A4A6}">
      <dgm:prSet phldrT="[Текст]"/>
      <dgm:spPr/>
      <dgm:t>
        <a:bodyPr/>
        <a:lstStyle/>
        <a:p>
          <a:r>
            <a:rPr lang="uk-UA" dirty="0"/>
            <a:t>Прийняття</a:t>
          </a:r>
        </a:p>
      </dgm:t>
    </dgm:pt>
    <dgm:pt modelId="{B00FD9A3-E368-4B98-BDF0-DE5ACF058841}" type="parTrans" cxnId="{5E9E1A4D-5F1E-4F31-B359-0AD620B3491A}">
      <dgm:prSet/>
      <dgm:spPr/>
      <dgm:t>
        <a:bodyPr/>
        <a:lstStyle/>
        <a:p>
          <a:endParaRPr lang="uk-UA"/>
        </a:p>
      </dgm:t>
    </dgm:pt>
    <dgm:pt modelId="{041566D9-3981-46AE-9C6C-17994B9AA5FC}" type="sibTrans" cxnId="{5E9E1A4D-5F1E-4F31-B359-0AD620B3491A}">
      <dgm:prSet/>
      <dgm:spPr/>
      <dgm:t>
        <a:bodyPr/>
        <a:lstStyle/>
        <a:p>
          <a:endParaRPr lang="uk-UA"/>
        </a:p>
      </dgm:t>
    </dgm:pt>
    <dgm:pt modelId="{19B97401-6627-451D-A94D-5D366E40471C}">
      <dgm:prSet phldrT="[Текст]"/>
      <dgm:spPr/>
      <dgm:t>
        <a:bodyPr/>
        <a:lstStyle/>
        <a:p>
          <a:r>
            <a:rPr lang="uk-UA" dirty="0"/>
            <a:t>Адаптація</a:t>
          </a:r>
        </a:p>
      </dgm:t>
    </dgm:pt>
    <dgm:pt modelId="{A778DA44-A2E5-4551-9F4D-EC5D6640E98A}" type="parTrans" cxnId="{8C256274-2CD1-4ED8-A77E-F6D043365779}">
      <dgm:prSet/>
      <dgm:spPr/>
      <dgm:t>
        <a:bodyPr/>
        <a:lstStyle/>
        <a:p>
          <a:endParaRPr lang="uk-UA"/>
        </a:p>
      </dgm:t>
    </dgm:pt>
    <dgm:pt modelId="{CA891425-640D-4E0E-B08F-F0E5EA8FEA66}" type="sibTrans" cxnId="{8C256274-2CD1-4ED8-A77E-F6D043365779}">
      <dgm:prSet/>
      <dgm:spPr/>
      <dgm:t>
        <a:bodyPr/>
        <a:lstStyle/>
        <a:p>
          <a:endParaRPr lang="uk-UA"/>
        </a:p>
      </dgm:t>
    </dgm:pt>
    <dgm:pt modelId="{6C05D383-4772-49D9-B190-507902EC4378}">
      <dgm:prSet phldrT="[Текст]"/>
      <dgm:spPr/>
      <dgm:t>
        <a:bodyPr/>
        <a:lstStyle/>
        <a:p>
          <a:r>
            <a:rPr lang="ru-RU" dirty="0"/>
            <a:t>М</a:t>
          </a:r>
          <a:r>
            <a:rPr lang="uk-UA" dirty="0" err="1"/>
            <a:t>інімізація</a:t>
          </a:r>
          <a:endParaRPr lang="uk-UA" dirty="0"/>
        </a:p>
      </dgm:t>
    </dgm:pt>
    <dgm:pt modelId="{73B5AAA9-E941-46ED-ABD7-6CFF4DBE5CB2}" type="parTrans" cxnId="{9F1804F8-EBB3-449E-BA64-F9376F673B7E}">
      <dgm:prSet/>
      <dgm:spPr/>
      <dgm:t>
        <a:bodyPr/>
        <a:lstStyle/>
        <a:p>
          <a:endParaRPr lang="uk-UA"/>
        </a:p>
      </dgm:t>
    </dgm:pt>
    <dgm:pt modelId="{1365AD98-89A9-42FA-BBA8-9F3D9D7D33D8}" type="sibTrans" cxnId="{9F1804F8-EBB3-449E-BA64-F9376F673B7E}">
      <dgm:prSet/>
      <dgm:spPr/>
      <dgm:t>
        <a:bodyPr/>
        <a:lstStyle/>
        <a:p>
          <a:endParaRPr lang="uk-UA"/>
        </a:p>
      </dgm:t>
    </dgm:pt>
    <dgm:pt modelId="{ED0A401F-BEA9-404D-BBB9-E97E2E6801A9}">
      <dgm:prSet phldrT="[Текст]"/>
      <dgm:spPr/>
      <dgm:t>
        <a:bodyPr/>
        <a:lstStyle/>
        <a:p>
          <a:r>
            <a:rPr lang="uk-UA" dirty="0" err="1"/>
            <a:t>ІНтеграція</a:t>
          </a:r>
          <a:endParaRPr lang="uk-UA" dirty="0"/>
        </a:p>
      </dgm:t>
    </dgm:pt>
    <dgm:pt modelId="{8758CDD6-5C09-42BF-8D80-AD210478A821}" type="parTrans" cxnId="{43AE7968-09D9-46E7-83CF-20A3DE409C82}">
      <dgm:prSet/>
      <dgm:spPr/>
      <dgm:t>
        <a:bodyPr/>
        <a:lstStyle/>
        <a:p>
          <a:endParaRPr lang="uk-UA"/>
        </a:p>
      </dgm:t>
    </dgm:pt>
    <dgm:pt modelId="{917A6ED9-3347-45F2-8C39-BCCB768A583C}" type="sibTrans" cxnId="{43AE7968-09D9-46E7-83CF-20A3DE409C82}">
      <dgm:prSet/>
      <dgm:spPr/>
      <dgm:t>
        <a:bodyPr/>
        <a:lstStyle/>
        <a:p>
          <a:endParaRPr lang="uk-UA"/>
        </a:p>
      </dgm:t>
    </dgm:pt>
    <dgm:pt modelId="{4C14A79F-E2CF-4BB2-8FBA-67D480CFDCE2}" type="pres">
      <dgm:prSet presAssocID="{E4B95877-ECAD-4258-92AE-774205D5D6B6}" presName="diagram" presStyleCnt="0">
        <dgm:presLayoutVars>
          <dgm:chPref val="1"/>
          <dgm:dir/>
          <dgm:animOne val="branch"/>
          <dgm:animLvl val="lvl"/>
          <dgm:resizeHandles/>
        </dgm:presLayoutVars>
      </dgm:prSet>
      <dgm:spPr/>
    </dgm:pt>
    <dgm:pt modelId="{1641B072-9623-45BC-8032-AFC185D88AA8}" type="pres">
      <dgm:prSet presAssocID="{337B09C8-4479-4CD1-9C22-A2AF05077E55}" presName="root" presStyleCnt="0"/>
      <dgm:spPr/>
    </dgm:pt>
    <dgm:pt modelId="{EEB713D3-F760-45EB-8360-F7A5F22D3894}" type="pres">
      <dgm:prSet presAssocID="{337B09C8-4479-4CD1-9C22-A2AF05077E55}" presName="rootComposite" presStyleCnt="0"/>
      <dgm:spPr/>
    </dgm:pt>
    <dgm:pt modelId="{AA1B3EB1-8363-4BC1-A1B9-DC7D739C5B02}" type="pres">
      <dgm:prSet presAssocID="{337B09C8-4479-4CD1-9C22-A2AF05077E55}" presName="rootText" presStyleLbl="node1" presStyleIdx="0" presStyleCnt="2"/>
      <dgm:spPr/>
    </dgm:pt>
    <dgm:pt modelId="{5717E1BF-A895-474F-900F-1293FC8D689D}" type="pres">
      <dgm:prSet presAssocID="{337B09C8-4479-4CD1-9C22-A2AF05077E55}" presName="rootConnector" presStyleLbl="node1" presStyleIdx="0" presStyleCnt="2"/>
      <dgm:spPr/>
    </dgm:pt>
    <dgm:pt modelId="{66048853-DC74-4FAC-BB77-9E4F1DF27572}" type="pres">
      <dgm:prSet presAssocID="{337B09C8-4479-4CD1-9C22-A2AF05077E55}" presName="childShape" presStyleCnt="0"/>
      <dgm:spPr/>
    </dgm:pt>
    <dgm:pt modelId="{82584C93-7A4B-400C-A4AC-BA3D19639FF4}" type="pres">
      <dgm:prSet presAssocID="{6723089B-6C48-4F49-A53B-E7819CA6D4C5}" presName="Name13" presStyleLbl="parChTrans1D2" presStyleIdx="0" presStyleCnt="6"/>
      <dgm:spPr/>
    </dgm:pt>
    <dgm:pt modelId="{42B7AEFB-6920-4479-8769-BE089097FCB3}" type="pres">
      <dgm:prSet presAssocID="{C05B3E69-B5DA-4ECF-A9C3-C43A294032A7}" presName="childText" presStyleLbl="bgAcc1" presStyleIdx="0" presStyleCnt="6">
        <dgm:presLayoutVars>
          <dgm:bulletEnabled val="1"/>
        </dgm:presLayoutVars>
      </dgm:prSet>
      <dgm:spPr/>
    </dgm:pt>
    <dgm:pt modelId="{3C14CED1-696D-40E2-8677-A12AF84150AA}" type="pres">
      <dgm:prSet presAssocID="{6C22B0EA-B900-448B-89AE-341AE4F5DDFA}" presName="Name13" presStyleLbl="parChTrans1D2" presStyleIdx="1" presStyleCnt="6"/>
      <dgm:spPr/>
    </dgm:pt>
    <dgm:pt modelId="{60E1F1FC-EB09-4944-9276-61D5B69E152C}" type="pres">
      <dgm:prSet presAssocID="{B144685A-415D-46C5-9AFD-4173ABFCB0A6}" presName="childText" presStyleLbl="bgAcc1" presStyleIdx="1" presStyleCnt="6">
        <dgm:presLayoutVars>
          <dgm:bulletEnabled val="1"/>
        </dgm:presLayoutVars>
      </dgm:prSet>
      <dgm:spPr/>
    </dgm:pt>
    <dgm:pt modelId="{8A124C23-61E5-4D9D-9345-2D2951D10BE7}" type="pres">
      <dgm:prSet presAssocID="{73B5AAA9-E941-46ED-ABD7-6CFF4DBE5CB2}" presName="Name13" presStyleLbl="parChTrans1D2" presStyleIdx="2" presStyleCnt="6"/>
      <dgm:spPr/>
    </dgm:pt>
    <dgm:pt modelId="{A03E5074-7773-4491-AC4E-A20F1475A620}" type="pres">
      <dgm:prSet presAssocID="{6C05D383-4772-49D9-B190-507902EC4378}" presName="childText" presStyleLbl="bgAcc1" presStyleIdx="2" presStyleCnt="6">
        <dgm:presLayoutVars>
          <dgm:bulletEnabled val="1"/>
        </dgm:presLayoutVars>
      </dgm:prSet>
      <dgm:spPr/>
    </dgm:pt>
    <dgm:pt modelId="{6FDA0094-F515-432D-8120-793E7D3DC4FF}" type="pres">
      <dgm:prSet presAssocID="{C8CFDCD7-7C56-45B7-9896-4B39A9B51237}" presName="root" presStyleCnt="0"/>
      <dgm:spPr/>
    </dgm:pt>
    <dgm:pt modelId="{0526D209-3490-4B74-91F5-5A7E40448FD4}" type="pres">
      <dgm:prSet presAssocID="{C8CFDCD7-7C56-45B7-9896-4B39A9B51237}" presName="rootComposite" presStyleCnt="0"/>
      <dgm:spPr/>
    </dgm:pt>
    <dgm:pt modelId="{634D8A37-1F70-42B3-ABBB-A4803801DB18}" type="pres">
      <dgm:prSet presAssocID="{C8CFDCD7-7C56-45B7-9896-4B39A9B51237}" presName="rootText" presStyleLbl="node1" presStyleIdx="1" presStyleCnt="2"/>
      <dgm:spPr/>
    </dgm:pt>
    <dgm:pt modelId="{3DB96542-B8C3-4F36-9138-F814D60B793F}" type="pres">
      <dgm:prSet presAssocID="{C8CFDCD7-7C56-45B7-9896-4B39A9B51237}" presName="rootConnector" presStyleLbl="node1" presStyleIdx="1" presStyleCnt="2"/>
      <dgm:spPr/>
    </dgm:pt>
    <dgm:pt modelId="{CB8022F3-DFEF-42BE-AFB5-BF6B73EE0634}" type="pres">
      <dgm:prSet presAssocID="{C8CFDCD7-7C56-45B7-9896-4B39A9B51237}" presName="childShape" presStyleCnt="0"/>
      <dgm:spPr/>
    </dgm:pt>
    <dgm:pt modelId="{E7CE40AB-C849-4665-81E5-842D2A50CC98}" type="pres">
      <dgm:prSet presAssocID="{B00FD9A3-E368-4B98-BDF0-DE5ACF058841}" presName="Name13" presStyleLbl="parChTrans1D2" presStyleIdx="3" presStyleCnt="6"/>
      <dgm:spPr/>
    </dgm:pt>
    <dgm:pt modelId="{672CF8AE-BD4A-490F-81E8-7A46F6D1EF49}" type="pres">
      <dgm:prSet presAssocID="{4E72AC21-6796-412E-BC8B-FCB812C0A4A6}" presName="childText" presStyleLbl="bgAcc1" presStyleIdx="3" presStyleCnt="6">
        <dgm:presLayoutVars>
          <dgm:bulletEnabled val="1"/>
        </dgm:presLayoutVars>
      </dgm:prSet>
      <dgm:spPr/>
    </dgm:pt>
    <dgm:pt modelId="{BBA604A2-73E6-4AF1-B077-24D0A5D66C26}" type="pres">
      <dgm:prSet presAssocID="{A778DA44-A2E5-4551-9F4D-EC5D6640E98A}" presName="Name13" presStyleLbl="parChTrans1D2" presStyleIdx="4" presStyleCnt="6"/>
      <dgm:spPr/>
    </dgm:pt>
    <dgm:pt modelId="{70326E49-028C-4A31-9A2A-3A295A399B5F}" type="pres">
      <dgm:prSet presAssocID="{19B97401-6627-451D-A94D-5D366E40471C}" presName="childText" presStyleLbl="bgAcc1" presStyleIdx="4" presStyleCnt="6">
        <dgm:presLayoutVars>
          <dgm:bulletEnabled val="1"/>
        </dgm:presLayoutVars>
      </dgm:prSet>
      <dgm:spPr/>
    </dgm:pt>
    <dgm:pt modelId="{0423C139-4B98-4B34-9D60-33C2974ABF23}" type="pres">
      <dgm:prSet presAssocID="{8758CDD6-5C09-42BF-8D80-AD210478A821}" presName="Name13" presStyleLbl="parChTrans1D2" presStyleIdx="5" presStyleCnt="6"/>
      <dgm:spPr/>
    </dgm:pt>
    <dgm:pt modelId="{0865BF78-DBFF-4017-9492-A229403EDDCB}" type="pres">
      <dgm:prSet presAssocID="{ED0A401F-BEA9-404D-BBB9-E97E2E6801A9}" presName="childText" presStyleLbl="bgAcc1" presStyleIdx="5" presStyleCnt="6">
        <dgm:presLayoutVars>
          <dgm:bulletEnabled val="1"/>
        </dgm:presLayoutVars>
      </dgm:prSet>
      <dgm:spPr/>
    </dgm:pt>
  </dgm:ptLst>
  <dgm:cxnLst>
    <dgm:cxn modelId="{90582E0E-88F9-4822-AB95-BB3E51B8AA2B}" type="presOf" srcId="{B144685A-415D-46C5-9AFD-4173ABFCB0A6}" destId="{60E1F1FC-EB09-4944-9276-61D5B69E152C}" srcOrd="0" destOrd="0" presId="urn:microsoft.com/office/officeart/2005/8/layout/hierarchy3"/>
    <dgm:cxn modelId="{50AB7716-54CC-4EA6-8959-4DC7E4CE5140}" type="presOf" srcId="{E4B95877-ECAD-4258-92AE-774205D5D6B6}" destId="{4C14A79F-E2CF-4BB2-8FBA-67D480CFDCE2}" srcOrd="0" destOrd="0" presId="urn:microsoft.com/office/officeart/2005/8/layout/hierarchy3"/>
    <dgm:cxn modelId="{C5284A63-7152-4E1C-8308-4275030EA24C}" type="presOf" srcId="{6723089B-6C48-4F49-A53B-E7819CA6D4C5}" destId="{82584C93-7A4B-400C-A4AC-BA3D19639FF4}" srcOrd="0" destOrd="0" presId="urn:microsoft.com/office/officeart/2005/8/layout/hierarchy3"/>
    <dgm:cxn modelId="{232E1548-3B70-4EDB-836F-804620821E71}" type="presOf" srcId="{337B09C8-4479-4CD1-9C22-A2AF05077E55}" destId="{AA1B3EB1-8363-4BC1-A1B9-DC7D739C5B02}" srcOrd="0" destOrd="0" presId="urn:microsoft.com/office/officeart/2005/8/layout/hierarchy3"/>
    <dgm:cxn modelId="{43AE7968-09D9-46E7-83CF-20A3DE409C82}" srcId="{C8CFDCD7-7C56-45B7-9896-4B39A9B51237}" destId="{ED0A401F-BEA9-404D-BBB9-E97E2E6801A9}" srcOrd="2" destOrd="0" parTransId="{8758CDD6-5C09-42BF-8D80-AD210478A821}" sibTransId="{917A6ED9-3347-45F2-8C39-BCCB768A583C}"/>
    <dgm:cxn modelId="{7BFA8A6A-B451-4775-9D7F-349B4D8BD6B2}" type="presOf" srcId="{ED0A401F-BEA9-404D-BBB9-E97E2E6801A9}" destId="{0865BF78-DBFF-4017-9492-A229403EDDCB}" srcOrd="0" destOrd="0" presId="urn:microsoft.com/office/officeart/2005/8/layout/hierarchy3"/>
    <dgm:cxn modelId="{90F3E56B-3EB8-4565-9463-DFEB5CDB9563}" srcId="{337B09C8-4479-4CD1-9C22-A2AF05077E55}" destId="{B144685A-415D-46C5-9AFD-4173ABFCB0A6}" srcOrd="1" destOrd="0" parTransId="{6C22B0EA-B900-448B-89AE-341AE4F5DDFA}" sibTransId="{61A91762-F989-4C70-B31F-33B4136B2E66}"/>
    <dgm:cxn modelId="{5E9E1A4D-5F1E-4F31-B359-0AD620B3491A}" srcId="{C8CFDCD7-7C56-45B7-9896-4B39A9B51237}" destId="{4E72AC21-6796-412E-BC8B-FCB812C0A4A6}" srcOrd="0" destOrd="0" parTransId="{B00FD9A3-E368-4B98-BDF0-DE5ACF058841}" sibTransId="{041566D9-3981-46AE-9C6C-17994B9AA5FC}"/>
    <dgm:cxn modelId="{7C69C66E-55F2-4688-8E1E-2E73663E5EF3}" srcId="{337B09C8-4479-4CD1-9C22-A2AF05077E55}" destId="{C05B3E69-B5DA-4ECF-A9C3-C43A294032A7}" srcOrd="0" destOrd="0" parTransId="{6723089B-6C48-4F49-A53B-E7819CA6D4C5}" sibTransId="{D1FC73F3-39A2-44F3-A1C2-380953FF7CC2}"/>
    <dgm:cxn modelId="{8C256274-2CD1-4ED8-A77E-F6D043365779}" srcId="{C8CFDCD7-7C56-45B7-9896-4B39A9B51237}" destId="{19B97401-6627-451D-A94D-5D366E40471C}" srcOrd="1" destOrd="0" parTransId="{A778DA44-A2E5-4551-9F4D-EC5D6640E98A}" sibTransId="{CA891425-640D-4E0E-B08F-F0E5EA8FEA66}"/>
    <dgm:cxn modelId="{4EDEE983-BB8A-40E2-A9B7-B382526FEF2A}" type="presOf" srcId="{6C22B0EA-B900-448B-89AE-341AE4F5DDFA}" destId="{3C14CED1-696D-40E2-8677-A12AF84150AA}" srcOrd="0" destOrd="0" presId="urn:microsoft.com/office/officeart/2005/8/layout/hierarchy3"/>
    <dgm:cxn modelId="{7483A48B-0C11-4E48-8078-25F027E527EC}" type="presOf" srcId="{C8CFDCD7-7C56-45B7-9896-4B39A9B51237}" destId="{3DB96542-B8C3-4F36-9138-F814D60B793F}" srcOrd="1" destOrd="0" presId="urn:microsoft.com/office/officeart/2005/8/layout/hierarchy3"/>
    <dgm:cxn modelId="{BD4EB88D-FE68-4FE7-A3B5-9DFB243D8EAB}" type="presOf" srcId="{A778DA44-A2E5-4551-9F4D-EC5D6640E98A}" destId="{BBA604A2-73E6-4AF1-B077-24D0A5D66C26}" srcOrd="0" destOrd="0" presId="urn:microsoft.com/office/officeart/2005/8/layout/hierarchy3"/>
    <dgm:cxn modelId="{FD8D2E91-B11F-498A-8530-98C1E9ACC466}" srcId="{E4B95877-ECAD-4258-92AE-774205D5D6B6}" destId="{C8CFDCD7-7C56-45B7-9896-4B39A9B51237}" srcOrd="1" destOrd="0" parTransId="{C346C01E-84E2-404C-ACE4-0320901A285D}" sibTransId="{E7CBF277-3D89-466C-9509-9DA874B656AC}"/>
    <dgm:cxn modelId="{A47F1E9C-6BA1-4B9E-AB1C-4179481B4255}" type="presOf" srcId="{4E72AC21-6796-412E-BC8B-FCB812C0A4A6}" destId="{672CF8AE-BD4A-490F-81E8-7A46F6D1EF49}" srcOrd="0" destOrd="0" presId="urn:microsoft.com/office/officeart/2005/8/layout/hierarchy3"/>
    <dgm:cxn modelId="{D762EEA3-3B3B-47A4-9EBA-33C897C1E029}" type="presOf" srcId="{8758CDD6-5C09-42BF-8D80-AD210478A821}" destId="{0423C139-4B98-4B34-9D60-33C2974ABF23}" srcOrd="0" destOrd="0" presId="urn:microsoft.com/office/officeart/2005/8/layout/hierarchy3"/>
    <dgm:cxn modelId="{89D747B7-AB11-44A7-B86A-4834A055E0F1}" type="presOf" srcId="{C8CFDCD7-7C56-45B7-9896-4B39A9B51237}" destId="{634D8A37-1F70-42B3-ABBB-A4803801DB18}" srcOrd="0" destOrd="0" presId="urn:microsoft.com/office/officeart/2005/8/layout/hierarchy3"/>
    <dgm:cxn modelId="{11A6C4C5-61FD-4EE4-9216-A71D295F27E4}" srcId="{E4B95877-ECAD-4258-92AE-774205D5D6B6}" destId="{337B09C8-4479-4CD1-9C22-A2AF05077E55}" srcOrd="0" destOrd="0" parTransId="{3A5AC075-07DD-48C1-843F-FE5EB9187EAF}" sibTransId="{ABFCF002-A20E-4B73-8E16-439CF86C205A}"/>
    <dgm:cxn modelId="{5AC34DD4-BC90-4A31-A055-113FBCF5811C}" type="presOf" srcId="{C05B3E69-B5DA-4ECF-A9C3-C43A294032A7}" destId="{42B7AEFB-6920-4479-8769-BE089097FCB3}" srcOrd="0" destOrd="0" presId="urn:microsoft.com/office/officeart/2005/8/layout/hierarchy3"/>
    <dgm:cxn modelId="{B0AE75D5-CDA0-4A80-ACB9-BF8D42A9FFA5}" type="presOf" srcId="{6C05D383-4772-49D9-B190-507902EC4378}" destId="{A03E5074-7773-4491-AC4E-A20F1475A620}" srcOrd="0" destOrd="0" presId="urn:microsoft.com/office/officeart/2005/8/layout/hierarchy3"/>
    <dgm:cxn modelId="{950333E9-C50A-40AC-9296-B867D00EE653}" type="presOf" srcId="{73B5AAA9-E941-46ED-ABD7-6CFF4DBE5CB2}" destId="{8A124C23-61E5-4D9D-9345-2D2951D10BE7}" srcOrd="0" destOrd="0" presId="urn:microsoft.com/office/officeart/2005/8/layout/hierarchy3"/>
    <dgm:cxn modelId="{DA19C2EF-2667-4446-9D56-BE24B57DEFD2}" type="presOf" srcId="{337B09C8-4479-4CD1-9C22-A2AF05077E55}" destId="{5717E1BF-A895-474F-900F-1293FC8D689D}" srcOrd="1" destOrd="0" presId="urn:microsoft.com/office/officeart/2005/8/layout/hierarchy3"/>
    <dgm:cxn modelId="{F0F789F5-0372-4B0B-93C4-28132CA60EC7}" type="presOf" srcId="{B00FD9A3-E368-4B98-BDF0-DE5ACF058841}" destId="{E7CE40AB-C849-4665-81E5-842D2A50CC98}" srcOrd="0" destOrd="0" presId="urn:microsoft.com/office/officeart/2005/8/layout/hierarchy3"/>
    <dgm:cxn modelId="{9F1804F8-EBB3-449E-BA64-F9376F673B7E}" srcId="{337B09C8-4479-4CD1-9C22-A2AF05077E55}" destId="{6C05D383-4772-49D9-B190-507902EC4378}" srcOrd="2" destOrd="0" parTransId="{73B5AAA9-E941-46ED-ABD7-6CFF4DBE5CB2}" sibTransId="{1365AD98-89A9-42FA-BBA8-9F3D9D7D33D8}"/>
    <dgm:cxn modelId="{E87399FC-FA82-4E46-A64C-24F532CF4587}" type="presOf" srcId="{19B97401-6627-451D-A94D-5D366E40471C}" destId="{70326E49-028C-4A31-9A2A-3A295A399B5F}" srcOrd="0" destOrd="0" presId="urn:microsoft.com/office/officeart/2005/8/layout/hierarchy3"/>
    <dgm:cxn modelId="{A8917583-8401-40ED-B53A-BAC250D955DC}" type="presParOf" srcId="{4C14A79F-E2CF-4BB2-8FBA-67D480CFDCE2}" destId="{1641B072-9623-45BC-8032-AFC185D88AA8}" srcOrd="0" destOrd="0" presId="urn:microsoft.com/office/officeart/2005/8/layout/hierarchy3"/>
    <dgm:cxn modelId="{3A38A52F-F753-465A-B9F8-B86D697161A6}" type="presParOf" srcId="{1641B072-9623-45BC-8032-AFC185D88AA8}" destId="{EEB713D3-F760-45EB-8360-F7A5F22D3894}" srcOrd="0" destOrd="0" presId="urn:microsoft.com/office/officeart/2005/8/layout/hierarchy3"/>
    <dgm:cxn modelId="{6808E97C-1437-4DF4-996F-9B25F4246D84}" type="presParOf" srcId="{EEB713D3-F760-45EB-8360-F7A5F22D3894}" destId="{AA1B3EB1-8363-4BC1-A1B9-DC7D739C5B02}" srcOrd="0" destOrd="0" presId="urn:microsoft.com/office/officeart/2005/8/layout/hierarchy3"/>
    <dgm:cxn modelId="{0C7B372A-D4F0-44D5-A663-39D4545EDEE5}" type="presParOf" srcId="{EEB713D3-F760-45EB-8360-F7A5F22D3894}" destId="{5717E1BF-A895-474F-900F-1293FC8D689D}" srcOrd="1" destOrd="0" presId="urn:microsoft.com/office/officeart/2005/8/layout/hierarchy3"/>
    <dgm:cxn modelId="{94A51A7A-134E-42C7-82C0-3ED5D1424172}" type="presParOf" srcId="{1641B072-9623-45BC-8032-AFC185D88AA8}" destId="{66048853-DC74-4FAC-BB77-9E4F1DF27572}" srcOrd="1" destOrd="0" presId="urn:microsoft.com/office/officeart/2005/8/layout/hierarchy3"/>
    <dgm:cxn modelId="{DD33938C-867C-4368-BBF4-845CB87A25D4}" type="presParOf" srcId="{66048853-DC74-4FAC-BB77-9E4F1DF27572}" destId="{82584C93-7A4B-400C-A4AC-BA3D19639FF4}" srcOrd="0" destOrd="0" presId="urn:microsoft.com/office/officeart/2005/8/layout/hierarchy3"/>
    <dgm:cxn modelId="{3E31673B-3648-4822-9E43-3BE13DAA523E}" type="presParOf" srcId="{66048853-DC74-4FAC-BB77-9E4F1DF27572}" destId="{42B7AEFB-6920-4479-8769-BE089097FCB3}" srcOrd="1" destOrd="0" presId="urn:microsoft.com/office/officeart/2005/8/layout/hierarchy3"/>
    <dgm:cxn modelId="{10CEA41D-45B2-45E8-9B20-8F3DC31ADB9F}" type="presParOf" srcId="{66048853-DC74-4FAC-BB77-9E4F1DF27572}" destId="{3C14CED1-696D-40E2-8677-A12AF84150AA}" srcOrd="2" destOrd="0" presId="urn:microsoft.com/office/officeart/2005/8/layout/hierarchy3"/>
    <dgm:cxn modelId="{022CB1A6-9781-4A91-BD52-A688576C8D69}" type="presParOf" srcId="{66048853-DC74-4FAC-BB77-9E4F1DF27572}" destId="{60E1F1FC-EB09-4944-9276-61D5B69E152C}" srcOrd="3" destOrd="0" presId="urn:microsoft.com/office/officeart/2005/8/layout/hierarchy3"/>
    <dgm:cxn modelId="{749FF97A-63BA-4CF5-BD57-B38A2E7B29BC}" type="presParOf" srcId="{66048853-DC74-4FAC-BB77-9E4F1DF27572}" destId="{8A124C23-61E5-4D9D-9345-2D2951D10BE7}" srcOrd="4" destOrd="0" presId="urn:microsoft.com/office/officeart/2005/8/layout/hierarchy3"/>
    <dgm:cxn modelId="{C50D269D-F9A8-4CA7-8A02-B0A639CA80B6}" type="presParOf" srcId="{66048853-DC74-4FAC-BB77-9E4F1DF27572}" destId="{A03E5074-7773-4491-AC4E-A20F1475A620}" srcOrd="5" destOrd="0" presId="urn:microsoft.com/office/officeart/2005/8/layout/hierarchy3"/>
    <dgm:cxn modelId="{CBA3A1B5-E07B-434C-B9D6-2C195B4052EF}" type="presParOf" srcId="{4C14A79F-E2CF-4BB2-8FBA-67D480CFDCE2}" destId="{6FDA0094-F515-432D-8120-793E7D3DC4FF}" srcOrd="1" destOrd="0" presId="urn:microsoft.com/office/officeart/2005/8/layout/hierarchy3"/>
    <dgm:cxn modelId="{D6C73280-7ED9-480A-AF39-3901DA5DF9FC}" type="presParOf" srcId="{6FDA0094-F515-432D-8120-793E7D3DC4FF}" destId="{0526D209-3490-4B74-91F5-5A7E40448FD4}" srcOrd="0" destOrd="0" presId="urn:microsoft.com/office/officeart/2005/8/layout/hierarchy3"/>
    <dgm:cxn modelId="{C3FDF177-CDF5-4199-8FD4-EBED34EC5AE2}" type="presParOf" srcId="{0526D209-3490-4B74-91F5-5A7E40448FD4}" destId="{634D8A37-1F70-42B3-ABBB-A4803801DB18}" srcOrd="0" destOrd="0" presId="urn:microsoft.com/office/officeart/2005/8/layout/hierarchy3"/>
    <dgm:cxn modelId="{E16A854D-7933-46F4-B624-93DF9F8AD179}" type="presParOf" srcId="{0526D209-3490-4B74-91F5-5A7E40448FD4}" destId="{3DB96542-B8C3-4F36-9138-F814D60B793F}" srcOrd="1" destOrd="0" presId="urn:microsoft.com/office/officeart/2005/8/layout/hierarchy3"/>
    <dgm:cxn modelId="{D3BD37F9-3C6F-4C8A-B9CF-35CBCB927974}" type="presParOf" srcId="{6FDA0094-F515-432D-8120-793E7D3DC4FF}" destId="{CB8022F3-DFEF-42BE-AFB5-BF6B73EE0634}" srcOrd="1" destOrd="0" presId="urn:microsoft.com/office/officeart/2005/8/layout/hierarchy3"/>
    <dgm:cxn modelId="{21C6DFCA-F6D3-4237-BB99-73DF00B48BB6}" type="presParOf" srcId="{CB8022F3-DFEF-42BE-AFB5-BF6B73EE0634}" destId="{E7CE40AB-C849-4665-81E5-842D2A50CC98}" srcOrd="0" destOrd="0" presId="urn:microsoft.com/office/officeart/2005/8/layout/hierarchy3"/>
    <dgm:cxn modelId="{708217AE-95DD-4B94-9AC0-7F6502DEFAD0}" type="presParOf" srcId="{CB8022F3-DFEF-42BE-AFB5-BF6B73EE0634}" destId="{672CF8AE-BD4A-490F-81E8-7A46F6D1EF49}" srcOrd="1" destOrd="0" presId="urn:microsoft.com/office/officeart/2005/8/layout/hierarchy3"/>
    <dgm:cxn modelId="{7E4CAAF9-C768-4750-9FE6-F3890E391557}" type="presParOf" srcId="{CB8022F3-DFEF-42BE-AFB5-BF6B73EE0634}" destId="{BBA604A2-73E6-4AF1-B077-24D0A5D66C26}" srcOrd="2" destOrd="0" presId="urn:microsoft.com/office/officeart/2005/8/layout/hierarchy3"/>
    <dgm:cxn modelId="{A1D9D46F-5F80-4CA8-A7DD-37D626683142}" type="presParOf" srcId="{CB8022F3-DFEF-42BE-AFB5-BF6B73EE0634}" destId="{70326E49-028C-4A31-9A2A-3A295A399B5F}" srcOrd="3" destOrd="0" presId="urn:microsoft.com/office/officeart/2005/8/layout/hierarchy3"/>
    <dgm:cxn modelId="{3E82BC34-25F2-48EA-B782-EE44AD0C5564}" type="presParOf" srcId="{CB8022F3-DFEF-42BE-AFB5-BF6B73EE0634}" destId="{0423C139-4B98-4B34-9D60-33C2974ABF23}" srcOrd="4" destOrd="0" presId="urn:microsoft.com/office/officeart/2005/8/layout/hierarchy3"/>
    <dgm:cxn modelId="{035C872A-6A0F-41D2-A9A5-5C560AFF4416}" type="presParOf" srcId="{CB8022F3-DFEF-42BE-AFB5-BF6B73EE0634}" destId="{0865BF78-DBFF-4017-9492-A229403EDDCB}"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7E8984-8D01-4039-962C-F0D003600C32}"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uk-UA"/>
        </a:p>
      </dgm:t>
    </dgm:pt>
    <dgm:pt modelId="{218C1EC6-6C06-4596-AF5B-C4F181E5B0F3}">
      <dgm:prSet phldrT="[Текст]"/>
      <dgm:spPr/>
      <dgm:t>
        <a:bodyPr/>
        <a:lstStyle/>
        <a:p>
          <a:r>
            <a:rPr lang="uk-UA" dirty="0"/>
            <a:t>ДЕВІАНТНІСТЬ</a:t>
          </a:r>
        </a:p>
      </dgm:t>
    </dgm:pt>
    <dgm:pt modelId="{FBAB541A-582B-4C9C-9999-65700A275C66}" type="parTrans" cxnId="{39FFACF2-2239-4AF2-A525-B27838DFB040}">
      <dgm:prSet/>
      <dgm:spPr/>
      <dgm:t>
        <a:bodyPr/>
        <a:lstStyle/>
        <a:p>
          <a:endParaRPr lang="uk-UA"/>
        </a:p>
      </dgm:t>
    </dgm:pt>
    <dgm:pt modelId="{908A6DCF-1777-4668-AA9B-4C7EA551C471}" type="sibTrans" cxnId="{39FFACF2-2239-4AF2-A525-B27838DFB040}">
      <dgm:prSet/>
      <dgm:spPr/>
      <dgm:t>
        <a:bodyPr/>
        <a:lstStyle/>
        <a:p>
          <a:endParaRPr lang="uk-UA"/>
        </a:p>
      </dgm:t>
    </dgm:pt>
    <dgm:pt modelId="{7CCBE695-6CF1-42C2-BB61-EE00864C50EC}">
      <dgm:prSet phldrT="[Текст]"/>
      <dgm:spPr/>
      <dgm:t>
        <a:bodyPr/>
        <a:lstStyle/>
        <a:p>
          <a:r>
            <a:rPr lang="uk-UA" dirty="0"/>
            <a:t>Запізнення</a:t>
          </a:r>
        </a:p>
      </dgm:t>
    </dgm:pt>
    <dgm:pt modelId="{FC3F13AE-7786-45DC-BCD5-115329284528}" type="parTrans" cxnId="{E98A1BCF-80AD-4BA6-85F0-CFC95B7C2EF8}">
      <dgm:prSet/>
      <dgm:spPr/>
      <dgm:t>
        <a:bodyPr/>
        <a:lstStyle/>
        <a:p>
          <a:endParaRPr lang="uk-UA"/>
        </a:p>
      </dgm:t>
    </dgm:pt>
    <dgm:pt modelId="{01A742D8-C863-4C65-A70E-4685CAC1D46F}" type="sibTrans" cxnId="{E98A1BCF-80AD-4BA6-85F0-CFC95B7C2EF8}">
      <dgm:prSet/>
      <dgm:spPr/>
      <dgm:t>
        <a:bodyPr/>
        <a:lstStyle/>
        <a:p>
          <a:endParaRPr lang="uk-UA"/>
        </a:p>
      </dgm:t>
    </dgm:pt>
    <dgm:pt modelId="{8CA0BFC5-C7E9-46E1-B26D-8530354DAC70}">
      <dgm:prSet phldrT="[Текст]"/>
      <dgm:spPr/>
      <dgm:t>
        <a:bodyPr/>
        <a:lstStyle/>
        <a:p>
          <a:r>
            <a:rPr lang="uk-UA" dirty="0"/>
            <a:t>Псування майна</a:t>
          </a:r>
        </a:p>
      </dgm:t>
    </dgm:pt>
    <dgm:pt modelId="{B39695F6-8A35-4E11-9084-81D7B995ED24}" type="parTrans" cxnId="{F0883956-19C3-4369-A4E4-21418FA4DC26}">
      <dgm:prSet/>
      <dgm:spPr/>
      <dgm:t>
        <a:bodyPr/>
        <a:lstStyle/>
        <a:p>
          <a:endParaRPr lang="uk-UA"/>
        </a:p>
      </dgm:t>
    </dgm:pt>
    <dgm:pt modelId="{E2022699-15DF-4D34-85AA-E20E00C2E9B7}" type="sibTrans" cxnId="{F0883956-19C3-4369-A4E4-21418FA4DC26}">
      <dgm:prSet/>
      <dgm:spPr/>
      <dgm:t>
        <a:bodyPr/>
        <a:lstStyle/>
        <a:p>
          <a:endParaRPr lang="uk-UA"/>
        </a:p>
      </dgm:t>
    </dgm:pt>
    <dgm:pt modelId="{AF073497-DBB0-4761-A194-62C0ABDF7498}">
      <dgm:prSet phldrT="[Текст]"/>
      <dgm:spPr/>
      <dgm:t>
        <a:bodyPr/>
        <a:lstStyle/>
        <a:p>
          <a:r>
            <a:rPr lang="uk-UA" dirty="0"/>
            <a:t>Постійні перерви</a:t>
          </a:r>
        </a:p>
      </dgm:t>
    </dgm:pt>
    <dgm:pt modelId="{D1C90A3A-5D2A-49C9-9A1D-59231B610ABD}" type="parTrans" cxnId="{8F9FF649-96FF-4316-89BA-B97CF4B5F265}">
      <dgm:prSet/>
      <dgm:spPr/>
      <dgm:t>
        <a:bodyPr/>
        <a:lstStyle/>
        <a:p>
          <a:endParaRPr lang="uk-UA"/>
        </a:p>
      </dgm:t>
    </dgm:pt>
    <dgm:pt modelId="{9768CACB-D221-4ED6-9134-9221EA2B2CB6}" type="sibTrans" cxnId="{8F9FF649-96FF-4316-89BA-B97CF4B5F265}">
      <dgm:prSet/>
      <dgm:spPr/>
      <dgm:t>
        <a:bodyPr/>
        <a:lstStyle/>
        <a:p>
          <a:endParaRPr lang="uk-UA"/>
        </a:p>
      </dgm:t>
    </dgm:pt>
    <dgm:pt modelId="{FD80F4AB-A65E-4537-8E74-9D73C682E69C}">
      <dgm:prSet phldrT="[Текст]"/>
      <dgm:spPr/>
      <dgm:t>
        <a:bodyPr/>
        <a:lstStyle/>
        <a:p>
          <a:r>
            <a:rPr lang="uk-UA" dirty="0"/>
            <a:t>Нехтування обов'язками</a:t>
          </a:r>
        </a:p>
      </dgm:t>
    </dgm:pt>
    <dgm:pt modelId="{4BC111F4-6446-476F-95B2-2C6936809897}" type="parTrans" cxnId="{4E19138A-5FC6-422B-A957-D7EA0F8761F2}">
      <dgm:prSet/>
      <dgm:spPr/>
      <dgm:t>
        <a:bodyPr/>
        <a:lstStyle/>
        <a:p>
          <a:endParaRPr lang="uk-UA"/>
        </a:p>
      </dgm:t>
    </dgm:pt>
    <dgm:pt modelId="{A668F0E6-21A2-465A-BEC5-AADC27E7DE83}" type="sibTrans" cxnId="{4E19138A-5FC6-422B-A957-D7EA0F8761F2}">
      <dgm:prSet/>
      <dgm:spPr/>
      <dgm:t>
        <a:bodyPr/>
        <a:lstStyle/>
        <a:p>
          <a:endParaRPr lang="uk-UA"/>
        </a:p>
      </dgm:t>
    </dgm:pt>
    <dgm:pt modelId="{F892E483-9300-4CAA-82AA-46E0559A51DF}">
      <dgm:prSet phldrT="[Текст]"/>
      <dgm:spPr/>
      <dgm:t>
        <a:bodyPr/>
        <a:lstStyle/>
        <a:p>
          <a:r>
            <a:rPr lang="uk-UA" dirty="0"/>
            <a:t>Розголошення інформації</a:t>
          </a:r>
        </a:p>
      </dgm:t>
    </dgm:pt>
    <dgm:pt modelId="{3964C873-68B3-4E68-9043-A427597E6C3B}" type="parTrans" cxnId="{63175B0F-0B32-41BA-8633-74823A1F9010}">
      <dgm:prSet/>
      <dgm:spPr/>
      <dgm:t>
        <a:bodyPr/>
        <a:lstStyle/>
        <a:p>
          <a:endParaRPr lang="uk-UA"/>
        </a:p>
      </dgm:t>
    </dgm:pt>
    <dgm:pt modelId="{1B15F173-EE15-42AD-A4B7-351A45F352A8}" type="sibTrans" cxnId="{63175B0F-0B32-41BA-8633-74823A1F9010}">
      <dgm:prSet/>
      <dgm:spPr/>
      <dgm:t>
        <a:bodyPr/>
        <a:lstStyle/>
        <a:p>
          <a:endParaRPr lang="uk-UA"/>
        </a:p>
      </dgm:t>
    </dgm:pt>
    <dgm:pt modelId="{5764970E-D533-4E93-84D1-6BC8DB79E389}" type="pres">
      <dgm:prSet presAssocID="{F67E8984-8D01-4039-962C-F0D003600C32}" presName="Name0" presStyleCnt="0">
        <dgm:presLayoutVars>
          <dgm:chMax val="1"/>
          <dgm:chPref val="1"/>
        </dgm:presLayoutVars>
      </dgm:prSet>
      <dgm:spPr/>
    </dgm:pt>
    <dgm:pt modelId="{452688D8-146E-4984-9D91-2444C94FBBD3}" type="pres">
      <dgm:prSet presAssocID="{218C1EC6-6C06-4596-AF5B-C4F181E5B0F3}" presName="Parent" presStyleLbl="node0" presStyleIdx="0" presStyleCnt="1">
        <dgm:presLayoutVars>
          <dgm:chMax val="5"/>
          <dgm:chPref val="5"/>
        </dgm:presLayoutVars>
      </dgm:prSet>
      <dgm:spPr/>
    </dgm:pt>
    <dgm:pt modelId="{1986B90C-9E51-4714-A809-45B670E652BA}" type="pres">
      <dgm:prSet presAssocID="{218C1EC6-6C06-4596-AF5B-C4F181E5B0F3}" presName="Accent2" presStyleLbl="node1" presStyleIdx="0" presStyleCnt="19"/>
      <dgm:spPr/>
    </dgm:pt>
    <dgm:pt modelId="{D89B821A-6061-4A44-9805-46DE455A9B82}" type="pres">
      <dgm:prSet presAssocID="{218C1EC6-6C06-4596-AF5B-C4F181E5B0F3}" presName="Accent3" presStyleLbl="node1" presStyleIdx="1" presStyleCnt="19"/>
      <dgm:spPr/>
    </dgm:pt>
    <dgm:pt modelId="{16E0811A-1B2A-4369-AEC8-3D85859F2E0B}" type="pres">
      <dgm:prSet presAssocID="{218C1EC6-6C06-4596-AF5B-C4F181E5B0F3}" presName="Accent4" presStyleLbl="node1" presStyleIdx="2" presStyleCnt="19"/>
      <dgm:spPr/>
    </dgm:pt>
    <dgm:pt modelId="{2EC332FD-1877-47FE-8B94-EDFB05CCB3AA}" type="pres">
      <dgm:prSet presAssocID="{218C1EC6-6C06-4596-AF5B-C4F181E5B0F3}" presName="Accent5" presStyleLbl="node1" presStyleIdx="3" presStyleCnt="19"/>
      <dgm:spPr/>
    </dgm:pt>
    <dgm:pt modelId="{D77371CB-9C8D-4596-849C-B8A6F301948D}" type="pres">
      <dgm:prSet presAssocID="{218C1EC6-6C06-4596-AF5B-C4F181E5B0F3}" presName="Accent6" presStyleLbl="node1" presStyleIdx="4" presStyleCnt="19"/>
      <dgm:spPr/>
    </dgm:pt>
    <dgm:pt modelId="{6F86DB00-2E14-4510-AF93-3394DFFEA4D2}" type="pres">
      <dgm:prSet presAssocID="{7CCBE695-6CF1-42C2-BB61-EE00864C50EC}" presName="Child1" presStyleLbl="node1" presStyleIdx="5" presStyleCnt="19">
        <dgm:presLayoutVars>
          <dgm:chMax val="0"/>
          <dgm:chPref val="0"/>
        </dgm:presLayoutVars>
      </dgm:prSet>
      <dgm:spPr/>
    </dgm:pt>
    <dgm:pt modelId="{F0B00C3D-5486-44C8-8067-AF7316568D15}" type="pres">
      <dgm:prSet presAssocID="{7CCBE695-6CF1-42C2-BB61-EE00864C50EC}" presName="Accent7" presStyleCnt="0"/>
      <dgm:spPr/>
    </dgm:pt>
    <dgm:pt modelId="{94BCFB8D-3590-4E2E-9AA5-02AA51F2E18B}" type="pres">
      <dgm:prSet presAssocID="{7CCBE695-6CF1-42C2-BB61-EE00864C50EC}" presName="AccentHold1" presStyleLbl="node1" presStyleIdx="6" presStyleCnt="19"/>
      <dgm:spPr/>
    </dgm:pt>
    <dgm:pt modelId="{6F229C90-571F-4ADB-B9EB-628586289B30}" type="pres">
      <dgm:prSet presAssocID="{7CCBE695-6CF1-42C2-BB61-EE00864C50EC}" presName="Accent8" presStyleCnt="0"/>
      <dgm:spPr/>
    </dgm:pt>
    <dgm:pt modelId="{B2BC195F-5ADD-4300-835A-40B381981DE6}" type="pres">
      <dgm:prSet presAssocID="{7CCBE695-6CF1-42C2-BB61-EE00864C50EC}" presName="AccentHold2" presStyleLbl="node1" presStyleIdx="7" presStyleCnt="19"/>
      <dgm:spPr/>
    </dgm:pt>
    <dgm:pt modelId="{8AC07550-45BE-4EA0-B8DF-A247D31E2F3C}" type="pres">
      <dgm:prSet presAssocID="{8CA0BFC5-C7E9-46E1-B26D-8530354DAC70}" presName="Child2" presStyleLbl="node1" presStyleIdx="8" presStyleCnt="19">
        <dgm:presLayoutVars>
          <dgm:chMax val="0"/>
          <dgm:chPref val="0"/>
        </dgm:presLayoutVars>
      </dgm:prSet>
      <dgm:spPr/>
    </dgm:pt>
    <dgm:pt modelId="{4A4E1B74-9643-4E75-A75C-1B35CF01730F}" type="pres">
      <dgm:prSet presAssocID="{8CA0BFC5-C7E9-46E1-B26D-8530354DAC70}" presName="Accent9" presStyleCnt="0"/>
      <dgm:spPr/>
    </dgm:pt>
    <dgm:pt modelId="{0AF7C469-9220-4F2E-89C7-DA8BDB5160D3}" type="pres">
      <dgm:prSet presAssocID="{8CA0BFC5-C7E9-46E1-B26D-8530354DAC70}" presName="AccentHold1" presStyleLbl="node1" presStyleIdx="9" presStyleCnt="19"/>
      <dgm:spPr/>
    </dgm:pt>
    <dgm:pt modelId="{962CA24C-7192-42F6-9DCB-C34E929E1762}" type="pres">
      <dgm:prSet presAssocID="{8CA0BFC5-C7E9-46E1-B26D-8530354DAC70}" presName="Accent10" presStyleCnt="0"/>
      <dgm:spPr/>
    </dgm:pt>
    <dgm:pt modelId="{F2F3F4C7-6290-46B0-95CF-01880C9DD858}" type="pres">
      <dgm:prSet presAssocID="{8CA0BFC5-C7E9-46E1-B26D-8530354DAC70}" presName="AccentHold2" presStyleLbl="node1" presStyleIdx="10" presStyleCnt="19"/>
      <dgm:spPr/>
    </dgm:pt>
    <dgm:pt modelId="{2F9472E0-F194-4473-AF04-72D8FA3270D0}" type="pres">
      <dgm:prSet presAssocID="{8CA0BFC5-C7E9-46E1-B26D-8530354DAC70}" presName="Accent11" presStyleCnt="0"/>
      <dgm:spPr/>
    </dgm:pt>
    <dgm:pt modelId="{FBDA46EA-D606-4503-A6DB-570A0B6DEAD5}" type="pres">
      <dgm:prSet presAssocID="{8CA0BFC5-C7E9-46E1-B26D-8530354DAC70}" presName="AccentHold3" presStyleLbl="node1" presStyleIdx="11" presStyleCnt="19"/>
      <dgm:spPr/>
    </dgm:pt>
    <dgm:pt modelId="{690C0CDF-6A91-4502-A211-493A877AE431}" type="pres">
      <dgm:prSet presAssocID="{AF073497-DBB0-4761-A194-62C0ABDF7498}" presName="Child3" presStyleLbl="node1" presStyleIdx="12" presStyleCnt="19">
        <dgm:presLayoutVars>
          <dgm:chMax val="0"/>
          <dgm:chPref val="0"/>
        </dgm:presLayoutVars>
      </dgm:prSet>
      <dgm:spPr/>
    </dgm:pt>
    <dgm:pt modelId="{A5557DA8-18A9-43BC-A890-0489CB0C57CB}" type="pres">
      <dgm:prSet presAssocID="{AF073497-DBB0-4761-A194-62C0ABDF7498}" presName="Accent12" presStyleCnt="0"/>
      <dgm:spPr/>
    </dgm:pt>
    <dgm:pt modelId="{4A2C3228-3F7E-4CAD-B437-CA9CCAE6A1AB}" type="pres">
      <dgm:prSet presAssocID="{AF073497-DBB0-4761-A194-62C0ABDF7498}" presName="AccentHold1" presStyleLbl="node1" presStyleIdx="13" presStyleCnt="19"/>
      <dgm:spPr/>
    </dgm:pt>
    <dgm:pt modelId="{6A3C5750-1756-4570-9AE6-E7AC5B4C6830}" type="pres">
      <dgm:prSet presAssocID="{FD80F4AB-A65E-4537-8E74-9D73C682E69C}" presName="Child4" presStyleLbl="node1" presStyleIdx="14" presStyleCnt="19">
        <dgm:presLayoutVars>
          <dgm:chMax val="0"/>
          <dgm:chPref val="0"/>
        </dgm:presLayoutVars>
      </dgm:prSet>
      <dgm:spPr/>
    </dgm:pt>
    <dgm:pt modelId="{E9E29548-BDCA-44E6-9D0F-727A94D5E3DD}" type="pres">
      <dgm:prSet presAssocID="{FD80F4AB-A65E-4537-8E74-9D73C682E69C}" presName="Accent13" presStyleCnt="0"/>
      <dgm:spPr/>
    </dgm:pt>
    <dgm:pt modelId="{0BA1D22A-5D6E-469B-A3C3-8B1A0BCACF5C}" type="pres">
      <dgm:prSet presAssocID="{FD80F4AB-A65E-4537-8E74-9D73C682E69C}" presName="AccentHold1" presStyleLbl="node1" presStyleIdx="15" presStyleCnt="19"/>
      <dgm:spPr/>
    </dgm:pt>
    <dgm:pt modelId="{388FB711-5835-423E-840C-73302984CED8}" type="pres">
      <dgm:prSet presAssocID="{F892E483-9300-4CAA-82AA-46E0559A51DF}" presName="Child5" presStyleLbl="node1" presStyleIdx="16" presStyleCnt="19">
        <dgm:presLayoutVars>
          <dgm:chMax val="0"/>
          <dgm:chPref val="0"/>
        </dgm:presLayoutVars>
      </dgm:prSet>
      <dgm:spPr/>
    </dgm:pt>
    <dgm:pt modelId="{23DECD39-13C4-4B6A-AA40-AA398B25EE2E}" type="pres">
      <dgm:prSet presAssocID="{F892E483-9300-4CAA-82AA-46E0559A51DF}" presName="Accent15" presStyleCnt="0"/>
      <dgm:spPr/>
    </dgm:pt>
    <dgm:pt modelId="{16BEF4B7-7DDC-4DA9-8378-7ED7A0F25C69}" type="pres">
      <dgm:prSet presAssocID="{F892E483-9300-4CAA-82AA-46E0559A51DF}" presName="AccentHold2" presStyleLbl="node1" presStyleIdx="17" presStyleCnt="19"/>
      <dgm:spPr/>
    </dgm:pt>
    <dgm:pt modelId="{BB15AB9D-CB7C-4DBB-88AC-FED0697C8ED6}" type="pres">
      <dgm:prSet presAssocID="{F892E483-9300-4CAA-82AA-46E0559A51DF}" presName="Accent16" presStyleCnt="0"/>
      <dgm:spPr/>
    </dgm:pt>
    <dgm:pt modelId="{55B9E037-5400-460F-8269-5D2BED9C0A9C}" type="pres">
      <dgm:prSet presAssocID="{F892E483-9300-4CAA-82AA-46E0559A51DF}" presName="AccentHold3" presStyleLbl="node1" presStyleIdx="18" presStyleCnt="19"/>
      <dgm:spPr/>
    </dgm:pt>
  </dgm:ptLst>
  <dgm:cxnLst>
    <dgm:cxn modelId="{63175B0F-0B32-41BA-8633-74823A1F9010}" srcId="{218C1EC6-6C06-4596-AF5B-C4F181E5B0F3}" destId="{F892E483-9300-4CAA-82AA-46E0559A51DF}" srcOrd="4" destOrd="0" parTransId="{3964C873-68B3-4E68-9043-A427597E6C3B}" sibTransId="{1B15F173-EE15-42AD-A4B7-351A45F352A8}"/>
    <dgm:cxn modelId="{B514E232-D159-4D6C-BD98-DFA1887637CD}" type="presOf" srcId="{FD80F4AB-A65E-4537-8E74-9D73C682E69C}" destId="{6A3C5750-1756-4570-9AE6-E7AC5B4C6830}" srcOrd="0" destOrd="0" presId="urn:microsoft.com/office/officeart/2009/3/layout/CircleRelationship"/>
    <dgm:cxn modelId="{F923E341-9FFE-40EF-971E-DCD23C8AB57E}" type="presOf" srcId="{218C1EC6-6C06-4596-AF5B-C4F181E5B0F3}" destId="{452688D8-146E-4984-9D91-2444C94FBBD3}" srcOrd="0" destOrd="0" presId="urn:microsoft.com/office/officeart/2009/3/layout/CircleRelationship"/>
    <dgm:cxn modelId="{8F9FF649-96FF-4316-89BA-B97CF4B5F265}" srcId="{218C1EC6-6C06-4596-AF5B-C4F181E5B0F3}" destId="{AF073497-DBB0-4761-A194-62C0ABDF7498}" srcOrd="2" destOrd="0" parTransId="{D1C90A3A-5D2A-49C9-9A1D-59231B610ABD}" sibTransId="{9768CACB-D221-4ED6-9134-9221EA2B2CB6}"/>
    <dgm:cxn modelId="{F0883956-19C3-4369-A4E4-21418FA4DC26}" srcId="{218C1EC6-6C06-4596-AF5B-C4F181E5B0F3}" destId="{8CA0BFC5-C7E9-46E1-B26D-8530354DAC70}" srcOrd="1" destOrd="0" parTransId="{B39695F6-8A35-4E11-9084-81D7B995ED24}" sibTransId="{E2022699-15DF-4D34-85AA-E20E00C2E9B7}"/>
    <dgm:cxn modelId="{4E19138A-5FC6-422B-A957-D7EA0F8761F2}" srcId="{218C1EC6-6C06-4596-AF5B-C4F181E5B0F3}" destId="{FD80F4AB-A65E-4537-8E74-9D73C682E69C}" srcOrd="3" destOrd="0" parTransId="{4BC111F4-6446-476F-95B2-2C6936809897}" sibTransId="{A668F0E6-21A2-465A-BEC5-AADC27E7DE83}"/>
    <dgm:cxn modelId="{50676CA6-A960-45D5-9BFD-819DA684FFFB}" type="presOf" srcId="{7CCBE695-6CF1-42C2-BB61-EE00864C50EC}" destId="{6F86DB00-2E14-4510-AF93-3394DFFEA4D2}" srcOrd="0" destOrd="0" presId="urn:microsoft.com/office/officeart/2009/3/layout/CircleRelationship"/>
    <dgm:cxn modelId="{7B5BB0BE-B504-4AFA-9970-DE4F8E166348}" type="presOf" srcId="{F67E8984-8D01-4039-962C-F0D003600C32}" destId="{5764970E-D533-4E93-84D1-6BC8DB79E389}" srcOrd="0" destOrd="0" presId="urn:microsoft.com/office/officeart/2009/3/layout/CircleRelationship"/>
    <dgm:cxn modelId="{45B921C4-5AB9-42AB-B179-A9D87C692797}" type="presOf" srcId="{F892E483-9300-4CAA-82AA-46E0559A51DF}" destId="{388FB711-5835-423E-840C-73302984CED8}" srcOrd="0" destOrd="0" presId="urn:microsoft.com/office/officeart/2009/3/layout/CircleRelationship"/>
    <dgm:cxn modelId="{E98A1BCF-80AD-4BA6-85F0-CFC95B7C2EF8}" srcId="{218C1EC6-6C06-4596-AF5B-C4F181E5B0F3}" destId="{7CCBE695-6CF1-42C2-BB61-EE00864C50EC}" srcOrd="0" destOrd="0" parTransId="{FC3F13AE-7786-45DC-BCD5-115329284528}" sibTransId="{01A742D8-C863-4C65-A70E-4685CAC1D46F}"/>
    <dgm:cxn modelId="{46954CEB-8232-42EC-8BEB-23A0AE529305}" type="presOf" srcId="{AF073497-DBB0-4761-A194-62C0ABDF7498}" destId="{690C0CDF-6A91-4502-A211-493A877AE431}" srcOrd="0" destOrd="0" presId="urn:microsoft.com/office/officeart/2009/3/layout/CircleRelationship"/>
    <dgm:cxn modelId="{39FFACF2-2239-4AF2-A525-B27838DFB040}" srcId="{F67E8984-8D01-4039-962C-F0D003600C32}" destId="{218C1EC6-6C06-4596-AF5B-C4F181E5B0F3}" srcOrd="0" destOrd="0" parTransId="{FBAB541A-582B-4C9C-9999-65700A275C66}" sibTransId="{908A6DCF-1777-4668-AA9B-4C7EA551C471}"/>
    <dgm:cxn modelId="{08D28BF3-DC5C-4632-9FA8-0B7ACBD591F7}" type="presOf" srcId="{8CA0BFC5-C7E9-46E1-B26D-8530354DAC70}" destId="{8AC07550-45BE-4EA0-B8DF-A247D31E2F3C}" srcOrd="0" destOrd="0" presId="urn:microsoft.com/office/officeart/2009/3/layout/CircleRelationship"/>
    <dgm:cxn modelId="{939710F1-F139-4C27-827A-9E14691AEACE}" type="presParOf" srcId="{5764970E-D533-4E93-84D1-6BC8DB79E389}" destId="{452688D8-146E-4984-9D91-2444C94FBBD3}" srcOrd="0" destOrd="0" presId="urn:microsoft.com/office/officeart/2009/3/layout/CircleRelationship"/>
    <dgm:cxn modelId="{071A546E-E9BB-4AC9-92BB-C68EA423E7D7}" type="presParOf" srcId="{5764970E-D533-4E93-84D1-6BC8DB79E389}" destId="{1986B90C-9E51-4714-A809-45B670E652BA}" srcOrd="1" destOrd="0" presId="urn:microsoft.com/office/officeart/2009/3/layout/CircleRelationship"/>
    <dgm:cxn modelId="{26F4D829-9515-4DB5-9ED2-FD2E934533D0}" type="presParOf" srcId="{5764970E-D533-4E93-84D1-6BC8DB79E389}" destId="{D89B821A-6061-4A44-9805-46DE455A9B82}" srcOrd="2" destOrd="0" presId="urn:microsoft.com/office/officeart/2009/3/layout/CircleRelationship"/>
    <dgm:cxn modelId="{49D65F6D-87EA-48E9-B685-FD399C4E150A}" type="presParOf" srcId="{5764970E-D533-4E93-84D1-6BC8DB79E389}" destId="{16E0811A-1B2A-4369-AEC8-3D85859F2E0B}" srcOrd="3" destOrd="0" presId="urn:microsoft.com/office/officeart/2009/3/layout/CircleRelationship"/>
    <dgm:cxn modelId="{82145B91-B3AB-4BBA-947D-70312E8C58DC}" type="presParOf" srcId="{5764970E-D533-4E93-84D1-6BC8DB79E389}" destId="{2EC332FD-1877-47FE-8B94-EDFB05CCB3AA}" srcOrd="4" destOrd="0" presId="urn:microsoft.com/office/officeart/2009/3/layout/CircleRelationship"/>
    <dgm:cxn modelId="{B8B93160-60CB-42EE-AF16-E06B8EBECB27}" type="presParOf" srcId="{5764970E-D533-4E93-84D1-6BC8DB79E389}" destId="{D77371CB-9C8D-4596-849C-B8A6F301948D}" srcOrd="5" destOrd="0" presId="urn:microsoft.com/office/officeart/2009/3/layout/CircleRelationship"/>
    <dgm:cxn modelId="{F1BDFE50-8ED9-4BD6-A747-2D0267459D33}" type="presParOf" srcId="{5764970E-D533-4E93-84D1-6BC8DB79E389}" destId="{6F86DB00-2E14-4510-AF93-3394DFFEA4D2}" srcOrd="6" destOrd="0" presId="urn:microsoft.com/office/officeart/2009/3/layout/CircleRelationship"/>
    <dgm:cxn modelId="{E7729BD9-0DA5-49A7-A624-F33A292B79FF}" type="presParOf" srcId="{5764970E-D533-4E93-84D1-6BC8DB79E389}" destId="{F0B00C3D-5486-44C8-8067-AF7316568D15}" srcOrd="7" destOrd="0" presId="urn:microsoft.com/office/officeart/2009/3/layout/CircleRelationship"/>
    <dgm:cxn modelId="{35BD55DE-B518-4CAC-80CA-1F1560EC8123}" type="presParOf" srcId="{F0B00C3D-5486-44C8-8067-AF7316568D15}" destId="{94BCFB8D-3590-4E2E-9AA5-02AA51F2E18B}" srcOrd="0" destOrd="0" presId="urn:microsoft.com/office/officeart/2009/3/layout/CircleRelationship"/>
    <dgm:cxn modelId="{0880B4F1-CE87-44FD-9176-C44B26324C4C}" type="presParOf" srcId="{5764970E-D533-4E93-84D1-6BC8DB79E389}" destId="{6F229C90-571F-4ADB-B9EB-628586289B30}" srcOrd="8" destOrd="0" presId="urn:microsoft.com/office/officeart/2009/3/layout/CircleRelationship"/>
    <dgm:cxn modelId="{F280FDE5-23D1-47EE-93F9-C8D0820B9632}" type="presParOf" srcId="{6F229C90-571F-4ADB-B9EB-628586289B30}" destId="{B2BC195F-5ADD-4300-835A-40B381981DE6}" srcOrd="0" destOrd="0" presId="urn:microsoft.com/office/officeart/2009/3/layout/CircleRelationship"/>
    <dgm:cxn modelId="{0513FB76-22F3-44F8-826E-F27E36F861F2}" type="presParOf" srcId="{5764970E-D533-4E93-84D1-6BC8DB79E389}" destId="{8AC07550-45BE-4EA0-B8DF-A247D31E2F3C}" srcOrd="9" destOrd="0" presId="urn:microsoft.com/office/officeart/2009/3/layout/CircleRelationship"/>
    <dgm:cxn modelId="{0CABB478-ED9D-479D-A27C-2162A6138AD7}" type="presParOf" srcId="{5764970E-D533-4E93-84D1-6BC8DB79E389}" destId="{4A4E1B74-9643-4E75-A75C-1B35CF01730F}" srcOrd="10" destOrd="0" presId="urn:microsoft.com/office/officeart/2009/3/layout/CircleRelationship"/>
    <dgm:cxn modelId="{E45D81AD-7C0C-4AD4-94E4-3BAF53F56765}" type="presParOf" srcId="{4A4E1B74-9643-4E75-A75C-1B35CF01730F}" destId="{0AF7C469-9220-4F2E-89C7-DA8BDB5160D3}" srcOrd="0" destOrd="0" presId="urn:microsoft.com/office/officeart/2009/3/layout/CircleRelationship"/>
    <dgm:cxn modelId="{F244C0EC-F7D8-4F60-B4D9-75761A0DB0E0}" type="presParOf" srcId="{5764970E-D533-4E93-84D1-6BC8DB79E389}" destId="{962CA24C-7192-42F6-9DCB-C34E929E1762}" srcOrd="11" destOrd="0" presId="urn:microsoft.com/office/officeart/2009/3/layout/CircleRelationship"/>
    <dgm:cxn modelId="{8DE51120-8E4E-47CB-BF1F-887B4FD772F5}" type="presParOf" srcId="{962CA24C-7192-42F6-9DCB-C34E929E1762}" destId="{F2F3F4C7-6290-46B0-95CF-01880C9DD858}" srcOrd="0" destOrd="0" presId="urn:microsoft.com/office/officeart/2009/3/layout/CircleRelationship"/>
    <dgm:cxn modelId="{34A7BD49-A016-452F-89FD-E2A9AFEA0D8A}" type="presParOf" srcId="{5764970E-D533-4E93-84D1-6BC8DB79E389}" destId="{2F9472E0-F194-4473-AF04-72D8FA3270D0}" srcOrd="12" destOrd="0" presId="urn:microsoft.com/office/officeart/2009/3/layout/CircleRelationship"/>
    <dgm:cxn modelId="{5EFECEDA-B638-4D59-A179-3A47EB46FDA7}" type="presParOf" srcId="{2F9472E0-F194-4473-AF04-72D8FA3270D0}" destId="{FBDA46EA-D606-4503-A6DB-570A0B6DEAD5}" srcOrd="0" destOrd="0" presId="urn:microsoft.com/office/officeart/2009/3/layout/CircleRelationship"/>
    <dgm:cxn modelId="{A9DB5935-102D-4153-B9FC-F0F971F04744}" type="presParOf" srcId="{5764970E-D533-4E93-84D1-6BC8DB79E389}" destId="{690C0CDF-6A91-4502-A211-493A877AE431}" srcOrd="13" destOrd="0" presId="urn:microsoft.com/office/officeart/2009/3/layout/CircleRelationship"/>
    <dgm:cxn modelId="{A6220D17-2118-4809-8381-A31DE641522B}" type="presParOf" srcId="{5764970E-D533-4E93-84D1-6BC8DB79E389}" destId="{A5557DA8-18A9-43BC-A890-0489CB0C57CB}" srcOrd="14" destOrd="0" presId="urn:microsoft.com/office/officeart/2009/3/layout/CircleRelationship"/>
    <dgm:cxn modelId="{0626E978-F29E-42DF-B970-E6BF3E17CF77}" type="presParOf" srcId="{A5557DA8-18A9-43BC-A890-0489CB0C57CB}" destId="{4A2C3228-3F7E-4CAD-B437-CA9CCAE6A1AB}" srcOrd="0" destOrd="0" presId="urn:microsoft.com/office/officeart/2009/3/layout/CircleRelationship"/>
    <dgm:cxn modelId="{C0DC3536-5D14-4533-A2E4-CA63544446C1}" type="presParOf" srcId="{5764970E-D533-4E93-84D1-6BC8DB79E389}" destId="{6A3C5750-1756-4570-9AE6-E7AC5B4C6830}" srcOrd="15" destOrd="0" presId="urn:microsoft.com/office/officeart/2009/3/layout/CircleRelationship"/>
    <dgm:cxn modelId="{6946DEB6-D3A4-4F19-A293-6C711F9BC8C8}" type="presParOf" srcId="{5764970E-D533-4E93-84D1-6BC8DB79E389}" destId="{E9E29548-BDCA-44E6-9D0F-727A94D5E3DD}" srcOrd="16" destOrd="0" presId="urn:microsoft.com/office/officeart/2009/3/layout/CircleRelationship"/>
    <dgm:cxn modelId="{9A243998-7D52-4CC8-812C-7F15E1CFEB76}" type="presParOf" srcId="{E9E29548-BDCA-44E6-9D0F-727A94D5E3DD}" destId="{0BA1D22A-5D6E-469B-A3C3-8B1A0BCACF5C}" srcOrd="0" destOrd="0" presId="urn:microsoft.com/office/officeart/2009/3/layout/CircleRelationship"/>
    <dgm:cxn modelId="{28A9153A-6614-4A81-8621-57750FA9B534}" type="presParOf" srcId="{5764970E-D533-4E93-84D1-6BC8DB79E389}" destId="{388FB711-5835-423E-840C-73302984CED8}" srcOrd="17" destOrd="0" presId="urn:microsoft.com/office/officeart/2009/3/layout/CircleRelationship"/>
    <dgm:cxn modelId="{1348BA81-D092-4943-819F-A73C0D668865}" type="presParOf" srcId="{5764970E-D533-4E93-84D1-6BC8DB79E389}" destId="{23DECD39-13C4-4B6A-AA40-AA398B25EE2E}" srcOrd="18" destOrd="0" presId="urn:microsoft.com/office/officeart/2009/3/layout/CircleRelationship"/>
    <dgm:cxn modelId="{DCF7DB8C-9AAC-499C-8153-AED61D30B135}" type="presParOf" srcId="{23DECD39-13C4-4B6A-AA40-AA398B25EE2E}" destId="{16BEF4B7-7DDC-4DA9-8378-7ED7A0F25C69}" srcOrd="0" destOrd="0" presId="urn:microsoft.com/office/officeart/2009/3/layout/CircleRelationship"/>
    <dgm:cxn modelId="{0C82F477-EF73-4EEE-BB27-34872D3AB0F3}" type="presParOf" srcId="{5764970E-D533-4E93-84D1-6BC8DB79E389}" destId="{BB15AB9D-CB7C-4DBB-88AC-FED0697C8ED6}" srcOrd="19" destOrd="0" presId="urn:microsoft.com/office/officeart/2009/3/layout/CircleRelationship"/>
    <dgm:cxn modelId="{3E76F2F2-6F4E-4588-84CC-72AF2F113855}" type="presParOf" srcId="{BB15AB9D-CB7C-4DBB-88AC-FED0697C8ED6}" destId="{55B9E037-5400-460F-8269-5D2BED9C0A9C}"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1BC83D-15E6-4BED-AD35-552A45C9FDC3}"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uk-UA"/>
        </a:p>
      </dgm:t>
    </dgm:pt>
    <dgm:pt modelId="{CF8F6F4C-C1B5-4511-B5B5-EF5B4FA0B60C}">
      <dgm:prSet phldrT="[Текст]"/>
      <dgm:spPr/>
      <dgm:t>
        <a:bodyPr/>
        <a:lstStyle/>
        <a:p>
          <a:r>
            <a:rPr lang="uk-UA" dirty="0"/>
            <a:t>Негативні прояви</a:t>
          </a:r>
        </a:p>
      </dgm:t>
    </dgm:pt>
    <dgm:pt modelId="{5312858B-D98F-4112-B985-0F2CA9749AE2}" type="parTrans" cxnId="{43B1BD77-724A-457C-8E03-BB4C7BCFCBAC}">
      <dgm:prSet/>
      <dgm:spPr/>
      <dgm:t>
        <a:bodyPr/>
        <a:lstStyle/>
        <a:p>
          <a:endParaRPr lang="uk-UA"/>
        </a:p>
      </dgm:t>
    </dgm:pt>
    <dgm:pt modelId="{B06CDA52-6779-4231-8E84-0428FA6075DC}" type="sibTrans" cxnId="{43B1BD77-724A-457C-8E03-BB4C7BCFCBAC}">
      <dgm:prSet/>
      <dgm:spPr/>
      <dgm:t>
        <a:bodyPr/>
        <a:lstStyle/>
        <a:p>
          <a:endParaRPr lang="uk-UA"/>
        </a:p>
      </dgm:t>
    </dgm:pt>
    <dgm:pt modelId="{A61BAD24-63E3-4F3B-A403-8755833F2D66}">
      <dgm:prSet phldrT="[Текст]"/>
      <dgm:spPr/>
      <dgm:t>
        <a:bodyPr/>
        <a:lstStyle/>
        <a:p>
          <a:r>
            <a:rPr lang="uk-UA" dirty="0"/>
            <a:t>Помста</a:t>
          </a:r>
        </a:p>
      </dgm:t>
    </dgm:pt>
    <dgm:pt modelId="{5168E483-14B2-4036-8AEF-82AFEE8D0AE1}" type="parTrans" cxnId="{EE6D3E4F-FF57-4AD8-A463-F28ED163FB88}">
      <dgm:prSet/>
      <dgm:spPr/>
      <dgm:t>
        <a:bodyPr/>
        <a:lstStyle/>
        <a:p>
          <a:endParaRPr lang="uk-UA"/>
        </a:p>
      </dgm:t>
    </dgm:pt>
    <dgm:pt modelId="{134704C6-07DD-4586-998D-1AB9F6AD12E6}" type="sibTrans" cxnId="{EE6D3E4F-FF57-4AD8-A463-F28ED163FB88}">
      <dgm:prSet/>
      <dgm:spPr/>
      <dgm:t>
        <a:bodyPr/>
        <a:lstStyle/>
        <a:p>
          <a:endParaRPr lang="uk-UA"/>
        </a:p>
      </dgm:t>
    </dgm:pt>
    <dgm:pt modelId="{66580C8A-3A12-4705-8372-29EBA2863FFC}">
      <dgm:prSet phldrT="[Текст]"/>
      <dgm:spPr/>
      <dgm:t>
        <a:bodyPr/>
        <a:lstStyle/>
        <a:p>
          <a:r>
            <a:rPr lang="uk-UA" dirty="0"/>
            <a:t>Негативна взаємність</a:t>
          </a:r>
        </a:p>
      </dgm:t>
    </dgm:pt>
    <dgm:pt modelId="{F79CA06C-BBB1-48F8-8CB0-FF502D43CC04}" type="parTrans" cxnId="{1A38309B-F0A6-4102-A346-920EC3183E1D}">
      <dgm:prSet/>
      <dgm:spPr/>
      <dgm:t>
        <a:bodyPr/>
        <a:lstStyle/>
        <a:p>
          <a:endParaRPr lang="uk-UA"/>
        </a:p>
      </dgm:t>
    </dgm:pt>
    <dgm:pt modelId="{D747ADE0-EDF0-4818-AF66-94B2C45421D6}" type="sibTrans" cxnId="{1A38309B-F0A6-4102-A346-920EC3183E1D}">
      <dgm:prSet/>
      <dgm:spPr/>
      <dgm:t>
        <a:bodyPr/>
        <a:lstStyle/>
        <a:p>
          <a:endParaRPr lang="uk-UA"/>
        </a:p>
      </dgm:t>
    </dgm:pt>
    <dgm:pt modelId="{DB4AFD3F-63F5-422C-8C8C-A42E43AF0D34}">
      <dgm:prSet phldrT="[Текст]"/>
      <dgm:spPr/>
      <dgm:t>
        <a:bodyPr/>
        <a:lstStyle/>
        <a:p>
          <a:r>
            <a:rPr lang="uk-UA" dirty="0"/>
            <a:t>Позитивні прояви</a:t>
          </a:r>
        </a:p>
      </dgm:t>
    </dgm:pt>
    <dgm:pt modelId="{E4375951-8AF6-483C-8E97-D03858175667}" type="parTrans" cxnId="{41B82191-7EF4-40C8-B95B-11F0C62A2A50}">
      <dgm:prSet/>
      <dgm:spPr/>
      <dgm:t>
        <a:bodyPr/>
        <a:lstStyle/>
        <a:p>
          <a:endParaRPr lang="uk-UA"/>
        </a:p>
      </dgm:t>
    </dgm:pt>
    <dgm:pt modelId="{224AC493-5C24-432A-BAD0-BBA365D997F6}" type="sibTrans" cxnId="{41B82191-7EF4-40C8-B95B-11F0C62A2A50}">
      <dgm:prSet/>
      <dgm:spPr/>
      <dgm:t>
        <a:bodyPr/>
        <a:lstStyle/>
        <a:p>
          <a:endParaRPr lang="uk-UA"/>
        </a:p>
      </dgm:t>
    </dgm:pt>
    <dgm:pt modelId="{0860CCB3-7158-461F-9371-99CB61FCCADC}">
      <dgm:prSet phldrT="[Текст]"/>
      <dgm:spPr/>
      <dgm:t>
        <a:bodyPr/>
        <a:lstStyle/>
        <a:p>
          <a:r>
            <a:rPr lang="uk-UA" dirty="0"/>
            <a:t>Взаємність</a:t>
          </a:r>
        </a:p>
      </dgm:t>
    </dgm:pt>
    <dgm:pt modelId="{E6F3D54B-4F68-4D0B-B97C-550AFC3BECDB}" type="parTrans" cxnId="{40665A5F-3A98-430E-8C4E-20B46929C29E}">
      <dgm:prSet/>
      <dgm:spPr/>
      <dgm:t>
        <a:bodyPr/>
        <a:lstStyle/>
        <a:p>
          <a:endParaRPr lang="uk-UA"/>
        </a:p>
      </dgm:t>
    </dgm:pt>
    <dgm:pt modelId="{A1F1D5CC-5815-4C43-BE59-7E35292E59C3}" type="sibTrans" cxnId="{40665A5F-3A98-430E-8C4E-20B46929C29E}">
      <dgm:prSet/>
      <dgm:spPr/>
      <dgm:t>
        <a:bodyPr/>
        <a:lstStyle/>
        <a:p>
          <a:endParaRPr lang="uk-UA"/>
        </a:p>
      </dgm:t>
    </dgm:pt>
    <dgm:pt modelId="{EACBB341-5B99-42C2-B03E-B321C2543F6F}">
      <dgm:prSet phldrT="[Текст]"/>
      <dgm:spPr/>
      <dgm:t>
        <a:bodyPr/>
        <a:lstStyle/>
        <a:p>
          <a:r>
            <a:rPr lang="uk-UA" dirty="0"/>
            <a:t>Позитивна взаємність</a:t>
          </a:r>
        </a:p>
      </dgm:t>
    </dgm:pt>
    <dgm:pt modelId="{5B3CE7E0-B1E7-41EB-BEC5-41B3D0191EE2}" type="parTrans" cxnId="{1BFB64FD-8AEF-4861-B2D1-2D690AD41992}">
      <dgm:prSet/>
      <dgm:spPr/>
      <dgm:t>
        <a:bodyPr/>
        <a:lstStyle/>
        <a:p>
          <a:endParaRPr lang="uk-UA"/>
        </a:p>
      </dgm:t>
    </dgm:pt>
    <dgm:pt modelId="{E6CB0B04-1628-4275-8B84-84256196EDA4}" type="sibTrans" cxnId="{1BFB64FD-8AEF-4861-B2D1-2D690AD41992}">
      <dgm:prSet/>
      <dgm:spPr/>
      <dgm:t>
        <a:bodyPr/>
        <a:lstStyle/>
        <a:p>
          <a:endParaRPr lang="uk-UA"/>
        </a:p>
      </dgm:t>
    </dgm:pt>
    <dgm:pt modelId="{69BCEB06-0E1D-463C-9E1A-EAA535D9A0D5}">
      <dgm:prSet phldrT="[Текст]"/>
      <dgm:spPr/>
      <dgm:t>
        <a:bodyPr/>
        <a:lstStyle/>
        <a:p>
          <a:r>
            <a:rPr lang="uk-UA" dirty="0"/>
            <a:t>Соціальне навчання</a:t>
          </a:r>
        </a:p>
      </dgm:t>
    </dgm:pt>
    <dgm:pt modelId="{17924824-8EA6-4B77-9EF2-1FD22C94CD93}" type="parTrans" cxnId="{41648E15-3027-4DAD-A8CE-9566B03C238D}">
      <dgm:prSet/>
      <dgm:spPr/>
      <dgm:t>
        <a:bodyPr/>
        <a:lstStyle/>
        <a:p>
          <a:endParaRPr lang="uk-UA"/>
        </a:p>
      </dgm:t>
    </dgm:pt>
    <dgm:pt modelId="{910E2375-E992-4467-AE83-932C416ECF8F}" type="sibTrans" cxnId="{41648E15-3027-4DAD-A8CE-9566B03C238D}">
      <dgm:prSet/>
      <dgm:spPr/>
      <dgm:t>
        <a:bodyPr/>
        <a:lstStyle/>
        <a:p>
          <a:endParaRPr lang="uk-UA"/>
        </a:p>
      </dgm:t>
    </dgm:pt>
    <dgm:pt modelId="{35FF660B-F411-49AC-B44D-02D6449D6ADC}" type="pres">
      <dgm:prSet presAssocID="{EC1BC83D-15E6-4BED-AD35-552A45C9FDC3}" presName="outerComposite" presStyleCnt="0">
        <dgm:presLayoutVars>
          <dgm:chMax val="2"/>
          <dgm:animLvl val="lvl"/>
          <dgm:resizeHandles val="exact"/>
        </dgm:presLayoutVars>
      </dgm:prSet>
      <dgm:spPr/>
    </dgm:pt>
    <dgm:pt modelId="{1D5C9486-81A4-4207-90D2-6A91C88096B1}" type="pres">
      <dgm:prSet presAssocID="{EC1BC83D-15E6-4BED-AD35-552A45C9FDC3}" presName="dummyMaxCanvas" presStyleCnt="0"/>
      <dgm:spPr/>
    </dgm:pt>
    <dgm:pt modelId="{61376CA8-F3B3-445C-A15E-0B80735F8A50}" type="pres">
      <dgm:prSet presAssocID="{EC1BC83D-15E6-4BED-AD35-552A45C9FDC3}" presName="parentComposite" presStyleCnt="0"/>
      <dgm:spPr/>
    </dgm:pt>
    <dgm:pt modelId="{B2E3A7C1-070C-4D79-859E-1A1877D91D1D}" type="pres">
      <dgm:prSet presAssocID="{EC1BC83D-15E6-4BED-AD35-552A45C9FDC3}" presName="parent1" presStyleLbl="alignAccFollowNode1" presStyleIdx="0" presStyleCnt="4">
        <dgm:presLayoutVars>
          <dgm:chMax val="4"/>
        </dgm:presLayoutVars>
      </dgm:prSet>
      <dgm:spPr/>
    </dgm:pt>
    <dgm:pt modelId="{55BEBB45-EF78-49A9-A839-93C9793CD6BA}" type="pres">
      <dgm:prSet presAssocID="{EC1BC83D-15E6-4BED-AD35-552A45C9FDC3}" presName="parent2" presStyleLbl="alignAccFollowNode1" presStyleIdx="1" presStyleCnt="4">
        <dgm:presLayoutVars>
          <dgm:chMax val="4"/>
        </dgm:presLayoutVars>
      </dgm:prSet>
      <dgm:spPr/>
    </dgm:pt>
    <dgm:pt modelId="{3466EB5E-C7E1-41EB-A29A-60F267520708}" type="pres">
      <dgm:prSet presAssocID="{EC1BC83D-15E6-4BED-AD35-552A45C9FDC3}" presName="childrenComposite" presStyleCnt="0"/>
      <dgm:spPr/>
    </dgm:pt>
    <dgm:pt modelId="{75964EAC-5536-47B7-B9AA-B379D9382F34}" type="pres">
      <dgm:prSet presAssocID="{EC1BC83D-15E6-4BED-AD35-552A45C9FDC3}" presName="dummyMaxCanvas_ChildArea" presStyleCnt="0"/>
      <dgm:spPr/>
    </dgm:pt>
    <dgm:pt modelId="{791CA073-B103-409D-9087-6735BCF4B015}" type="pres">
      <dgm:prSet presAssocID="{EC1BC83D-15E6-4BED-AD35-552A45C9FDC3}" presName="fulcrum" presStyleLbl="alignAccFollowNode1" presStyleIdx="2" presStyleCnt="4"/>
      <dgm:spPr/>
    </dgm:pt>
    <dgm:pt modelId="{469625CE-FFDD-466E-B4E7-AC4048389BF7}" type="pres">
      <dgm:prSet presAssocID="{EC1BC83D-15E6-4BED-AD35-552A45C9FDC3}" presName="balance_23" presStyleLbl="alignAccFollowNode1" presStyleIdx="3" presStyleCnt="4">
        <dgm:presLayoutVars>
          <dgm:bulletEnabled val="1"/>
        </dgm:presLayoutVars>
      </dgm:prSet>
      <dgm:spPr/>
    </dgm:pt>
    <dgm:pt modelId="{64563447-5C5D-4E7E-914A-1A1A262A9BD4}" type="pres">
      <dgm:prSet presAssocID="{EC1BC83D-15E6-4BED-AD35-552A45C9FDC3}" presName="right_23_1" presStyleLbl="node1" presStyleIdx="0" presStyleCnt="5">
        <dgm:presLayoutVars>
          <dgm:bulletEnabled val="1"/>
        </dgm:presLayoutVars>
      </dgm:prSet>
      <dgm:spPr/>
    </dgm:pt>
    <dgm:pt modelId="{54993095-FAAF-40A0-A910-DA5026961AA1}" type="pres">
      <dgm:prSet presAssocID="{EC1BC83D-15E6-4BED-AD35-552A45C9FDC3}" presName="right_23_2" presStyleLbl="node1" presStyleIdx="1" presStyleCnt="5">
        <dgm:presLayoutVars>
          <dgm:bulletEnabled val="1"/>
        </dgm:presLayoutVars>
      </dgm:prSet>
      <dgm:spPr/>
    </dgm:pt>
    <dgm:pt modelId="{1769D2E7-617D-4B46-A964-48778293D6EA}" type="pres">
      <dgm:prSet presAssocID="{EC1BC83D-15E6-4BED-AD35-552A45C9FDC3}" presName="right_23_3" presStyleLbl="node1" presStyleIdx="2" presStyleCnt="5">
        <dgm:presLayoutVars>
          <dgm:bulletEnabled val="1"/>
        </dgm:presLayoutVars>
      </dgm:prSet>
      <dgm:spPr/>
    </dgm:pt>
    <dgm:pt modelId="{97906647-83BC-4EBF-8E7F-B362BB78F02E}" type="pres">
      <dgm:prSet presAssocID="{EC1BC83D-15E6-4BED-AD35-552A45C9FDC3}" presName="left_23_1" presStyleLbl="node1" presStyleIdx="3" presStyleCnt="5">
        <dgm:presLayoutVars>
          <dgm:bulletEnabled val="1"/>
        </dgm:presLayoutVars>
      </dgm:prSet>
      <dgm:spPr/>
    </dgm:pt>
    <dgm:pt modelId="{96EA8BA2-851D-44EC-9D0E-02C7F74935EE}" type="pres">
      <dgm:prSet presAssocID="{EC1BC83D-15E6-4BED-AD35-552A45C9FDC3}" presName="left_23_2" presStyleLbl="node1" presStyleIdx="4" presStyleCnt="5">
        <dgm:presLayoutVars>
          <dgm:bulletEnabled val="1"/>
        </dgm:presLayoutVars>
      </dgm:prSet>
      <dgm:spPr/>
    </dgm:pt>
  </dgm:ptLst>
  <dgm:cxnLst>
    <dgm:cxn modelId="{72B28906-BC28-4D2F-A939-6D52F4FC9155}" type="presOf" srcId="{A61BAD24-63E3-4F3B-A403-8755833F2D66}" destId="{97906647-83BC-4EBF-8E7F-B362BB78F02E}" srcOrd="0" destOrd="0" presId="urn:microsoft.com/office/officeart/2005/8/layout/balance1"/>
    <dgm:cxn modelId="{41648E15-3027-4DAD-A8CE-9566B03C238D}" srcId="{DB4AFD3F-63F5-422C-8C8C-A42E43AF0D34}" destId="{69BCEB06-0E1D-463C-9E1A-EAA535D9A0D5}" srcOrd="2" destOrd="0" parTransId="{17924824-8EA6-4B77-9EF2-1FD22C94CD93}" sibTransId="{910E2375-E992-4467-AE83-932C416ECF8F}"/>
    <dgm:cxn modelId="{9AD3E72A-D029-461E-9828-524C8F0B622E}" type="presOf" srcId="{69BCEB06-0E1D-463C-9E1A-EAA535D9A0D5}" destId="{1769D2E7-617D-4B46-A964-48778293D6EA}" srcOrd="0" destOrd="0" presId="urn:microsoft.com/office/officeart/2005/8/layout/balance1"/>
    <dgm:cxn modelId="{40665A5F-3A98-430E-8C4E-20B46929C29E}" srcId="{DB4AFD3F-63F5-422C-8C8C-A42E43AF0D34}" destId="{0860CCB3-7158-461F-9371-99CB61FCCADC}" srcOrd="0" destOrd="0" parTransId="{E6F3D54B-4F68-4D0B-B97C-550AFC3BECDB}" sibTransId="{A1F1D5CC-5815-4C43-BE59-7E35292E59C3}"/>
    <dgm:cxn modelId="{EE6D3E4F-FF57-4AD8-A463-F28ED163FB88}" srcId="{CF8F6F4C-C1B5-4511-B5B5-EF5B4FA0B60C}" destId="{A61BAD24-63E3-4F3B-A403-8755833F2D66}" srcOrd="0" destOrd="0" parTransId="{5168E483-14B2-4036-8AEF-82AFEE8D0AE1}" sibTransId="{134704C6-07DD-4586-998D-1AB9F6AD12E6}"/>
    <dgm:cxn modelId="{43B1BD77-724A-457C-8E03-BB4C7BCFCBAC}" srcId="{EC1BC83D-15E6-4BED-AD35-552A45C9FDC3}" destId="{CF8F6F4C-C1B5-4511-B5B5-EF5B4FA0B60C}" srcOrd="0" destOrd="0" parTransId="{5312858B-D98F-4112-B985-0F2CA9749AE2}" sibTransId="{B06CDA52-6779-4231-8E84-0428FA6075DC}"/>
    <dgm:cxn modelId="{3B4BD859-B056-43C4-8807-71576209CD7D}" type="presOf" srcId="{66580C8A-3A12-4705-8372-29EBA2863FFC}" destId="{96EA8BA2-851D-44EC-9D0E-02C7F74935EE}" srcOrd="0" destOrd="0" presId="urn:microsoft.com/office/officeart/2005/8/layout/balance1"/>
    <dgm:cxn modelId="{41B82191-7EF4-40C8-B95B-11F0C62A2A50}" srcId="{EC1BC83D-15E6-4BED-AD35-552A45C9FDC3}" destId="{DB4AFD3F-63F5-422C-8C8C-A42E43AF0D34}" srcOrd="1" destOrd="0" parTransId="{E4375951-8AF6-483C-8E97-D03858175667}" sibTransId="{224AC493-5C24-432A-BAD0-BBA365D997F6}"/>
    <dgm:cxn modelId="{1A38309B-F0A6-4102-A346-920EC3183E1D}" srcId="{CF8F6F4C-C1B5-4511-B5B5-EF5B4FA0B60C}" destId="{66580C8A-3A12-4705-8372-29EBA2863FFC}" srcOrd="1" destOrd="0" parTransId="{F79CA06C-BBB1-48F8-8CB0-FF502D43CC04}" sibTransId="{D747ADE0-EDF0-4818-AF66-94B2C45421D6}"/>
    <dgm:cxn modelId="{C3D58CA7-C390-44BE-84FE-DC3D26B89DBD}" type="presOf" srcId="{DB4AFD3F-63F5-422C-8C8C-A42E43AF0D34}" destId="{55BEBB45-EF78-49A9-A839-93C9793CD6BA}" srcOrd="0" destOrd="0" presId="urn:microsoft.com/office/officeart/2005/8/layout/balance1"/>
    <dgm:cxn modelId="{CF0A84C7-38BF-46CD-BBD8-E49DC9830128}" type="presOf" srcId="{0860CCB3-7158-461F-9371-99CB61FCCADC}" destId="{64563447-5C5D-4E7E-914A-1A1A262A9BD4}" srcOrd="0" destOrd="0" presId="urn:microsoft.com/office/officeart/2005/8/layout/balance1"/>
    <dgm:cxn modelId="{B2C730F1-87B5-497F-8AA4-BBFC5E8073E6}" type="presOf" srcId="{CF8F6F4C-C1B5-4511-B5B5-EF5B4FA0B60C}" destId="{B2E3A7C1-070C-4D79-859E-1A1877D91D1D}" srcOrd="0" destOrd="0" presId="urn:microsoft.com/office/officeart/2005/8/layout/balance1"/>
    <dgm:cxn modelId="{7442B1F5-7BF2-42AF-9B82-364470DB4A79}" type="presOf" srcId="{EACBB341-5B99-42C2-B03E-B321C2543F6F}" destId="{54993095-FAAF-40A0-A910-DA5026961AA1}" srcOrd="0" destOrd="0" presId="urn:microsoft.com/office/officeart/2005/8/layout/balance1"/>
    <dgm:cxn modelId="{1BFB64FD-8AEF-4861-B2D1-2D690AD41992}" srcId="{DB4AFD3F-63F5-422C-8C8C-A42E43AF0D34}" destId="{EACBB341-5B99-42C2-B03E-B321C2543F6F}" srcOrd="1" destOrd="0" parTransId="{5B3CE7E0-B1E7-41EB-BEC5-41B3D0191EE2}" sibTransId="{E6CB0B04-1628-4275-8B84-84256196EDA4}"/>
    <dgm:cxn modelId="{0A9490FD-E49B-466B-AD4C-958288147BBC}" type="presOf" srcId="{EC1BC83D-15E6-4BED-AD35-552A45C9FDC3}" destId="{35FF660B-F411-49AC-B44D-02D6449D6ADC}" srcOrd="0" destOrd="0" presId="urn:microsoft.com/office/officeart/2005/8/layout/balance1"/>
    <dgm:cxn modelId="{69B3286B-474A-49E9-B862-D81EBDDA4F56}" type="presParOf" srcId="{35FF660B-F411-49AC-B44D-02D6449D6ADC}" destId="{1D5C9486-81A4-4207-90D2-6A91C88096B1}" srcOrd="0" destOrd="0" presId="urn:microsoft.com/office/officeart/2005/8/layout/balance1"/>
    <dgm:cxn modelId="{9805005F-CA38-4334-A7CE-4687F61A5E2E}" type="presParOf" srcId="{35FF660B-F411-49AC-B44D-02D6449D6ADC}" destId="{61376CA8-F3B3-445C-A15E-0B80735F8A50}" srcOrd="1" destOrd="0" presId="urn:microsoft.com/office/officeart/2005/8/layout/balance1"/>
    <dgm:cxn modelId="{CFF3F3EC-4476-4534-8498-6510FE074AEF}" type="presParOf" srcId="{61376CA8-F3B3-445C-A15E-0B80735F8A50}" destId="{B2E3A7C1-070C-4D79-859E-1A1877D91D1D}" srcOrd="0" destOrd="0" presId="urn:microsoft.com/office/officeart/2005/8/layout/balance1"/>
    <dgm:cxn modelId="{536EECA5-F5D4-4EB1-A2B0-6226B4003DCF}" type="presParOf" srcId="{61376CA8-F3B3-445C-A15E-0B80735F8A50}" destId="{55BEBB45-EF78-49A9-A839-93C9793CD6BA}" srcOrd="1" destOrd="0" presId="urn:microsoft.com/office/officeart/2005/8/layout/balance1"/>
    <dgm:cxn modelId="{2A5F6910-44B9-490D-AC23-4C3978721CF7}" type="presParOf" srcId="{35FF660B-F411-49AC-B44D-02D6449D6ADC}" destId="{3466EB5E-C7E1-41EB-A29A-60F267520708}" srcOrd="2" destOrd="0" presId="urn:microsoft.com/office/officeart/2005/8/layout/balance1"/>
    <dgm:cxn modelId="{981DA795-4050-4551-A54D-228B643B82BE}" type="presParOf" srcId="{3466EB5E-C7E1-41EB-A29A-60F267520708}" destId="{75964EAC-5536-47B7-B9AA-B379D9382F34}" srcOrd="0" destOrd="0" presId="urn:microsoft.com/office/officeart/2005/8/layout/balance1"/>
    <dgm:cxn modelId="{600F483E-79C7-4F86-A34A-C15DCB0C18E0}" type="presParOf" srcId="{3466EB5E-C7E1-41EB-A29A-60F267520708}" destId="{791CA073-B103-409D-9087-6735BCF4B015}" srcOrd="1" destOrd="0" presId="urn:microsoft.com/office/officeart/2005/8/layout/balance1"/>
    <dgm:cxn modelId="{DD1EDAB3-6302-4663-87E2-1D3BAA9D0636}" type="presParOf" srcId="{3466EB5E-C7E1-41EB-A29A-60F267520708}" destId="{469625CE-FFDD-466E-B4E7-AC4048389BF7}" srcOrd="2" destOrd="0" presId="urn:microsoft.com/office/officeart/2005/8/layout/balance1"/>
    <dgm:cxn modelId="{517C3717-E298-4514-8905-315EB4E66F98}" type="presParOf" srcId="{3466EB5E-C7E1-41EB-A29A-60F267520708}" destId="{64563447-5C5D-4E7E-914A-1A1A262A9BD4}" srcOrd="3" destOrd="0" presId="urn:microsoft.com/office/officeart/2005/8/layout/balance1"/>
    <dgm:cxn modelId="{FE599F54-0AB9-4E3B-8597-930B3354008E}" type="presParOf" srcId="{3466EB5E-C7E1-41EB-A29A-60F267520708}" destId="{54993095-FAAF-40A0-A910-DA5026961AA1}" srcOrd="4" destOrd="0" presId="urn:microsoft.com/office/officeart/2005/8/layout/balance1"/>
    <dgm:cxn modelId="{D59E9FA4-963C-45D2-B66C-B5C1676C5D71}" type="presParOf" srcId="{3466EB5E-C7E1-41EB-A29A-60F267520708}" destId="{1769D2E7-617D-4B46-A964-48778293D6EA}" srcOrd="5" destOrd="0" presId="urn:microsoft.com/office/officeart/2005/8/layout/balance1"/>
    <dgm:cxn modelId="{6BE9C000-70E2-48F5-9A77-A2A6E5094159}" type="presParOf" srcId="{3466EB5E-C7E1-41EB-A29A-60F267520708}" destId="{97906647-83BC-4EBF-8E7F-B362BB78F02E}" srcOrd="6" destOrd="0" presId="urn:microsoft.com/office/officeart/2005/8/layout/balance1"/>
    <dgm:cxn modelId="{69401741-1566-4789-A2AC-F6640DF15B94}" type="presParOf" srcId="{3466EB5E-C7E1-41EB-A29A-60F267520708}" destId="{96EA8BA2-851D-44EC-9D0E-02C7F74935EE}"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7C4CB-CD77-4322-8708-F53189005ADA}">
      <dsp:nvSpPr>
        <dsp:cNvPr id="0" name=""/>
        <dsp:cNvSpPr/>
      </dsp:nvSpPr>
      <dsp:spPr>
        <a:xfrm rot="16200000">
          <a:off x="1322" y="558601"/>
          <a:ext cx="2946796" cy="2946796"/>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uk-UA" sz="2400" kern="1200" dirty="0"/>
            <a:t>Привабливість</a:t>
          </a:r>
        </a:p>
      </dsp:txBody>
      <dsp:txXfrm rot="5400000">
        <a:off x="1323" y="1295299"/>
        <a:ext cx="2431107" cy="1473398"/>
      </dsp:txXfrm>
    </dsp:sp>
    <dsp:sp modelId="{050AB82F-AA1B-4ACA-B5DD-7E07B6DBE808}">
      <dsp:nvSpPr>
        <dsp:cNvPr id="0" name=""/>
        <dsp:cNvSpPr/>
      </dsp:nvSpPr>
      <dsp:spPr>
        <a:xfrm rot="5400000">
          <a:off x="3147880" y="558601"/>
          <a:ext cx="2946796" cy="2946796"/>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uk-UA" sz="2400" kern="1200" dirty="0"/>
            <a:t>Взаємовплив</a:t>
          </a:r>
        </a:p>
      </dsp:txBody>
      <dsp:txXfrm rot="-5400000">
        <a:off x="3663570" y="1295300"/>
        <a:ext cx="2431107" cy="1473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CE8BD-51A3-4DA7-A242-B0D75C71D016}">
      <dsp:nvSpPr>
        <dsp:cNvPr id="0" name=""/>
        <dsp:cNvSpPr/>
      </dsp:nvSpPr>
      <dsp:spPr>
        <a:xfrm rot="21300000">
          <a:off x="18706" y="1685100"/>
          <a:ext cx="6058586" cy="693799"/>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C738D7-0507-46F0-99F4-181F9F392F0F}">
      <dsp:nvSpPr>
        <dsp:cNvPr id="0" name=""/>
        <dsp:cNvSpPr/>
      </dsp:nvSpPr>
      <dsp:spPr>
        <a:xfrm>
          <a:off x="731520" y="203200"/>
          <a:ext cx="1828800" cy="1625600"/>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459754-689A-463E-B141-D454B457DE56}">
      <dsp:nvSpPr>
        <dsp:cNvPr id="0" name=""/>
        <dsp:cNvSpPr/>
      </dsp:nvSpPr>
      <dsp:spPr>
        <a:xfrm>
          <a:off x="3230880" y="0"/>
          <a:ext cx="1950720"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uk-UA" sz="2200" kern="1200" dirty="0"/>
            <a:t>Соціальний і моральний стан працівників</a:t>
          </a:r>
        </a:p>
      </dsp:txBody>
      <dsp:txXfrm>
        <a:off x="3230880" y="0"/>
        <a:ext cx="1950720" cy="1706880"/>
      </dsp:txXfrm>
    </dsp:sp>
    <dsp:sp modelId="{80F2BDA5-BDAF-4EA9-A2FB-7FB4827460BE}">
      <dsp:nvSpPr>
        <dsp:cNvPr id="0" name=""/>
        <dsp:cNvSpPr/>
      </dsp:nvSpPr>
      <dsp:spPr>
        <a:xfrm>
          <a:off x="3535680" y="2235200"/>
          <a:ext cx="1828800" cy="1625600"/>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37F6C0-B91E-4912-BF63-D1E22A840454}">
      <dsp:nvSpPr>
        <dsp:cNvPr id="0" name=""/>
        <dsp:cNvSpPr/>
      </dsp:nvSpPr>
      <dsp:spPr>
        <a:xfrm>
          <a:off x="914400" y="2357120"/>
          <a:ext cx="1950720"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uk-UA" sz="2200" kern="1200" dirty="0"/>
            <a:t>Прибуток власника бізнесу</a:t>
          </a:r>
        </a:p>
      </dsp:txBody>
      <dsp:txXfrm>
        <a:off x="914400" y="2357120"/>
        <a:ext cx="1950720" cy="17068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5D914-B24C-44C2-BE88-6CF74364C841}">
      <dsp:nvSpPr>
        <dsp:cNvPr id="0" name=""/>
        <dsp:cNvSpPr/>
      </dsp:nvSpPr>
      <dsp:spPr>
        <a:xfrm>
          <a:off x="1422400" y="307119"/>
          <a:ext cx="3413760" cy="3413760"/>
        </a:xfrm>
        <a:prstGeom prst="pie">
          <a:avLst>
            <a:gd name="adj1" fmla="val 1620000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uk-UA" sz="1400" kern="1200" dirty="0"/>
            <a:t>С</a:t>
          </a:r>
          <a:r>
            <a:rPr lang="en-US" sz="1400" kern="1200" dirty="0" err="1"/>
            <a:t>успільне</a:t>
          </a:r>
          <a:r>
            <a:rPr lang="en-US" sz="1400" kern="1200" dirty="0"/>
            <a:t> </a:t>
          </a:r>
          <a:r>
            <a:rPr lang="en-US" sz="1400" kern="1200" dirty="0" err="1"/>
            <a:t>благо</a:t>
          </a:r>
          <a:r>
            <a:rPr lang="en-US" sz="1400" kern="1200" dirty="0"/>
            <a:t> </a:t>
          </a:r>
          <a:r>
            <a:rPr lang="en-US" sz="1400" kern="1200" dirty="0" err="1"/>
            <a:t>можна</a:t>
          </a:r>
          <a:r>
            <a:rPr lang="en-US" sz="1400" kern="1200" dirty="0"/>
            <a:t> </a:t>
          </a:r>
          <a:r>
            <a:rPr lang="en-US" sz="1400" kern="1200" dirty="0" err="1"/>
            <a:t>просувати</a:t>
          </a:r>
          <a:r>
            <a:rPr lang="en-US" sz="1400" kern="1200" dirty="0"/>
            <a:t> </a:t>
          </a:r>
          <a:r>
            <a:rPr lang="en-US" sz="1400" kern="1200" dirty="0" err="1"/>
            <a:t>лише</a:t>
          </a:r>
          <a:r>
            <a:rPr lang="en-US" sz="1400" kern="1200" dirty="0"/>
            <a:t> в </a:t>
          </a:r>
          <a:r>
            <a:rPr lang="en-US" sz="1400" kern="1200" dirty="0" err="1"/>
            <a:t>тому</a:t>
          </a:r>
          <a:r>
            <a:rPr lang="en-US" sz="1400" kern="1200" dirty="0"/>
            <a:t> </a:t>
          </a:r>
          <a:r>
            <a:rPr lang="en-US" sz="1400" kern="1200" dirty="0" err="1"/>
            <a:t>випадку</a:t>
          </a:r>
          <a:r>
            <a:rPr lang="en-US" sz="1400" kern="1200" dirty="0"/>
            <a:t>, </a:t>
          </a:r>
          <a:r>
            <a:rPr lang="en-US" sz="1400" kern="1200" dirty="0" err="1"/>
            <a:t>якщо</a:t>
          </a:r>
          <a:r>
            <a:rPr lang="en-US" sz="1400" kern="1200" dirty="0"/>
            <a:t> </a:t>
          </a:r>
          <a:r>
            <a:rPr lang="en-US" sz="1400" kern="1200" dirty="0" err="1"/>
            <a:t>воно</a:t>
          </a:r>
          <a:r>
            <a:rPr lang="en-US" sz="1400" kern="1200" dirty="0"/>
            <a:t> </a:t>
          </a:r>
          <a:r>
            <a:rPr lang="en-US" sz="1400" kern="1200" dirty="0" err="1"/>
            <a:t>сприяє</a:t>
          </a:r>
          <a:r>
            <a:rPr lang="en-US" sz="1400" kern="1200" dirty="0"/>
            <a:t> </a:t>
          </a:r>
          <a:r>
            <a:rPr lang="en-US" sz="1400" kern="1200" dirty="0" err="1"/>
            <a:t>особистому</a:t>
          </a:r>
          <a:r>
            <a:rPr lang="en-US" sz="1400" kern="1200" dirty="0"/>
            <a:t> </a:t>
          </a:r>
          <a:r>
            <a:rPr lang="en-US" sz="1400" kern="1200" dirty="0" err="1"/>
            <a:t>благу</a:t>
          </a:r>
          <a:endParaRPr lang="uk-UA" sz="1400" kern="1200" dirty="0"/>
        </a:p>
      </dsp:txBody>
      <dsp:txXfrm>
        <a:off x="3287776" y="1201200"/>
        <a:ext cx="1219200" cy="1625600"/>
      </dsp:txXfrm>
    </dsp:sp>
    <dsp:sp modelId="{6E0E7974-8C70-4FF7-AD9E-4C38C4AE662D}">
      <dsp:nvSpPr>
        <dsp:cNvPr id="0" name=""/>
        <dsp:cNvSpPr/>
      </dsp:nvSpPr>
      <dsp:spPr>
        <a:xfrm>
          <a:off x="1259840" y="307119"/>
          <a:ext cx="3413760" cy="341376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uk-UA" sz="1400" kern="1200" dirty="0"/>
            <a:t>С</a:t>
          </a:r>
          <a:r>
            <a:rPr lang="en-US" sz="1400" kern="1200" dirty="0" err="1"/>
            <a:t>успільне</a:t>
          </a:r>
          <a:r>
            <a:rPr lang="en-US" sz="1400" kern="1200" dirty="0"/>
            <a:t> </a:t>
          </a:r>
          <a:r>
            <a:rPr lang="en-US" sz="1400" kern="1200" dirty="0" err="1"/>
            <a:t>благо</a:t>
          </a:r>
          <a:r>
            <a:rPr lang="en-US" sz="1400" kern="1200" dirty="0"/>
            <a:t> є </a:t>
          </a:r>
          <a:r>
            <a:rPr lang="en-US" sz="1400" kern="1200" dirty="0" err="1"/>
            <a:t>умов</a:t>
          </a:r>
          <a:r>
            <a:rPr lang="uk-UA" sz="1400" kern="1200" dirty="0" err="1"/>
            <a:t>ою</a:t>
          </a:r>
          <a:r>
            <a:rPr lang="en-US" sz="1400" kern="1200" dirty="0"/>
            <a:t> </a:t>
          </a:r>
          <a:r>
            <a:rPr lang="en-US" sz="1400" kern="1200" dirty="0" err="1"/>
            <a:t>реалізації</a:t>
          </a:r>
          <a:r>
            <a:rPr lang="en-US" sz="1400" kern="1200" dirty="0"/>
            <a:t> </a:t>
          </a:r>
          <a:r>
            <a:rPr lang="en-US" sz="1400" kern="1200" dirty="0" err="1"/>
            <a:t>особистого</a:t>
          </a:r>
          <a:r>
            <a:rPr lang="en-US" sz="1400" kern="1200" dirty="0"/>
            <a:t> </a:t>
          </a:r>
          <a:r>
            <a:rPr lang="en-US" sz="1400" kern="1200" dirty="0" err="1"/>
            <a:t>блага</a:t>
          </a:r>
          <a:endParaRPr lang="uk-UA" sz="1400" kern="1200" dirty="0"/>
        </a:p>
      </dsp:txBody>
      <dsp:txXfrm>
        <a:off x="1589024" y="1201200"/>
        <a:ext cx="1219200" cy="1625600"/>
      </dsp:txXfrm>
    </dsp:sp>
    <dsp:sp modelId="{4C2CB80C-C1EE-4E4F-96F0-E25E01954DD7}">
      <dsp:nvSpPr>
        <dsp:cNvPr id="0" name=""/>
        <dsp:cNvSpPr/>
      </dsp:nvSpPr>
      <dsp:spPr>
        <a:xfrm>
          <a:off x="1211071" y="95791"/>
          <a:ext cx="3836416" cy="3836416"/>
        </a:xfrm>
        <a:prstGeom prst="circularArrow">
          <a:avLst>
            <a:gd name="adj1" fmla="val 5085"/>
            <a:gd name="adj2" fmla="val 327528"/>
            <a:gd name="adj3" fmla="val 50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3616D1-550C-4EEF-807A-9EEEAD898AA0}">
      <dsp:nvSpPr>
        <dsp:cNvPr id="0" name=""/>
        <dsp:cNvSpPr/>
      </dsp:nvSpPr>
      <dsp:spPr>
        <a:xfrm>
          <a:off x="1048512" y="95792"/>
          <a:ext cx="3836416" cy="3836416"/>
        </a:xfrm>
        <a:prstGeom prst="circularArrow">
          <a:avLst>
            <a:gd name="adj1" fmla="val 5085"/>
            <a:gd name="adj2" fmla="val 327528"/>
            <a:gd name="adj3" fmla="val 158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A192D-D719-4CB5-9766-CAF360066C5C}">
      <dsp:nvSpPr>
        <dsp:cNvPr id="0" name=""/>
        <dsp:cNvSpPr/>
      </dsp:nvSpPr>
      <dsp:spPr>
        <a:xfrm rot="16200000">
          <a:off x="-923784" y="925391"/>
          <a:ext cx="3427080" cy="1576297"/>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8840" bIns="0" numCol="1" spcCol="1270" anchor="ctr" anchorCtr="0">
          <a:noAutofit/>
        </a:bodyPr>
        <a:lstStyle/>
        <a:p>
          <a:pPr marL="0" lvl="0" indent="0" algn="ctr" defTabSz="755650">
            <a:lnSpc>
              <a:spcPct val="90000"/>
            </a:lnSpc>
            <a:spcBef>
              <a:spcPct val="0"/>
            </a:spcBef>
            <a:spcAft>
              <a:spcPct val="35000"/>
            </a:spcAft>
            <a:buNone/>
          </a:pPr>
          <a:r>
            <a:rPr lang="uk-UA" sz="1700" kern="1200" dirty="0"/>
            <a:t>Сприйняття і поведінка</a:t>
          </a:r>
        </a:p>
      </dsp:txBody>
      <dsp:txXfrm rot="5400000">
        <a:off x="1607" y="685416"/>
        <a:ext cx="1576297" cy="2056248"/>
      </dsp:txXfrm>
    </dsp:sp>
    <dsp:sp modelId="{988278A9-62EB-43D5-AB9E-D24EEB0AE666}">
      <dsp:nvSpPr>
        <dsp:cNvPr id="0" name=""/>
        <dsp:cNvSpPr/>
      </dsp:nvSpPr>
      <dsp:spPr>
        <a:xfrm rot="16200000">
          <a:off x="770735" y="925391"/>
          <a:ext cx="3427080" cy="1576297"/>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8840" bIns="0" numCol="1" spcCol="1270" anchor="ctr" anchorCtr="0">
          <a:noAutofit/>
        </a:bodyPr>
        <a:lstStyle/>
        <a:p>
          <a:pPr marL="0" lvl="0" indent="0" algn="ctr" defTabSz="755650">
            <a:lnSpc>
              <a:spcPct val="90000"/>
            </a:lnSpc>
            <a:spcBef>
              <a:spcPct val="0"/>
            </a:spcBef>
            <a:spcAft>
              <a:spcPct val="35000"/>
            </a:spcAft>
            <a:buNone/>
          </a:pPr>
          <a:r>
            <a:rPr lang="uk-UA" sz="1700" kern="1200"/>
            <a:t>Колективний характер культури</a:t>
          </a:r>
          <a:endParaRPr lang="uk-UA" sz="1700" kern="1200" dirty="0"/>
        </a:p>
      </dsp:txBody>
      <dsp:txXfrm rot="5400000">
        <a:off x="1696126" y="685416"/>
        <a:ext cx="1576297" cy="2056248"/>
      </dsp:txXfrm>
    </dsp:sp>
    <dsp:sp modelId="{6AFF8FB0-32B5-44EF-AD7E-128F7B36628C}">
      <dsp:nvSpPr>
        <dsp:cNvPr id="0" name=""/>
        <dsp:cNvSpPr/>
      </dsp:nvSpPr>
      <dsp:spPr>
        <a:xfrm rot="16200000">
          <a:off x="2465254" y="925391"/>
          <a:ext cx="3427080" cy="1576297"/>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8840" bIns="0" numCol="1" spcCol="1270" anchor="ctr" anchorCtr="0">
          <a:noAutofit/>
        </a:bodyPr>
        <a:lstStyle/>
        <a:p>
          <a:pPr marL="0" lvl="0" indent="0" algn="ctr" defTabSz="755650">
            <a:lnSpc>
              <a:spcPct val="90000"/>
            </a:lnSpc>
            <a:spcBef>
              <a:spcPct val="0"/>
            </a:spcBef>
            <a:spcAft>
              <a:spcPct val="35000"/>
            </a:spcAft>
            <a:buNone/>
          </a:pPr>
          <a:r>
            <a:rPr lang="uk-UA" sz="1700" kern="1200" dirty="0"/>
            <a:t>Культура не існує без спілкування між її носіями</a:t>
          </a:r>
        </a:p>
      </dsp:txBody>
      <dsp:txXfrm rot="5400000">
        <a:off x="3390645" y="685416"/>
        <a:ext cx="1576297" cy="2056248"/>
      </dsp:txXfrm>
    </dsp:sp>
    <dsp:sp modelId="{DCD2D66C-66B4-4A3D-B14A-22C584605F28}">
      <dsp:nvSpPr>
        <dsp:cNvPr id="0" name=""/>
        <dsp:cNvSpPr/>
      </dsp:nvSpPr>
      <dsp:spPr>
        <a:xfrm rot="16200000">
          <a:off x="4159774" y="925391"/>
          <a:ext cx="3427080" cy="1576297"/>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8840" bIns="0" numCol="1" spcCol="1270" anchor="ctr" anchorCtr="0">
          <a:noAutofit/>
        </a:bodyPr>
        <a:lstStyle/>
        <a:p>
          <a:pPr marL="0" lvl="0" indent="0" algn="ctr" defTabSz="755650">
            <a:lnSpc>
              <a:spcPct val="90000"/>
            </a:lnSpc>
            <a:spcBef>
              <a:spcPct val="0"/>
            </a:spcBef>
            <a:spcAft>
              <a:spcPct val="35000"/>
            </a:spcAft>
            <a:buNone/>
          </a:pPr>
          <a:r>
            <a:rPr lang="uk-UA" sz="1700" kern="1200" dirty="0"/>
            <a:t>Культура зустрічається в усіх сферах життя</a:t>
          </a:r>
        </a:p>
      </dsp:txBody>
      <dsp:txXfrm rot="5400000">
        <a:off x="5085165" y="685416"/>
        <a:ext cx="1576297" cy="20562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B3EB1-8363-4BC1-A1B9-DC7D739C5B02}">
      <dsp:nvSpPr>
        <dsp:cNvPr id="0" name=""/>
        <dsp:cNvSpPr/>
      </dsp:nvSpPr>
      <dsp:spPr>
        <a:xfrm>
          <a:off x="1500021" y="1529"/>
          <a:ext cx="1414181" cy="7070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err="1"/>
            <a:t>Етноцентричні</a:t>
          </a:r>
          <a:r>
            <a:rPr lang="en-US" sz="1500" kern="1200" dirty="0"/>
            <a:t> </a:t>
          </a:r>
          <a:r>
            <a:rPr lang="en-US" sz="1500" kern="1200" dirty="0" err="1"/>
            <a:t>етапи</a:t>
          </a:r>
          <a:endParaRPr lang="uk-UA" sz="1500" kern="1200" dirty="0"/>
        </a:p>
      </dsp:txBody>
      <dsp:txXfrm>
        <a:off x="1520731" y="22239"/>
        <a:ext cx="1372761" cy="665670"/>
      </dsp:txXfrm>
    </dsp:sp>
    <dsp:sp modelId="{82584C93-7A4B-400C-A4AC-BA3D19639FF4}">
      <dsp:nvSpPr>
        <dsp:cNvPr id="0" name=""/>
        <dsp:cNvSpPr/>
      </dsp:nvSpPr>
      <dsp:spPr>
        <a:xfrm>
          <a:off x="1641439" y="708619"/>
          <a:ext cx="141418" cy="530318"/>
        </a:xfrm>
        <a:custGeom>
          <a:avLst/>
          <a:gdLst/>
          <a:ahLst/>
          <a:cxnLst/>
          <a:rect l="0" t="0" r="0" b="0"/>
          <a:pathLst>
            <a:path>
              <a:moveTo>
                <a:pt x="0" y="0"/>
              </a:moveTo>
              <a:lnTo>
                <a:pt x="0" y="530318"/>
              </a:lnTo>
              <a:lnTo>
                <a:pt x="141418" y="5303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B7AEFB-6920-4479-8769-BE089097FCB3}">
      <dsp:nvSpPr>
        <dsp:cNvPr id="0" name=""/>
        <dsp:cNvSpPr/>
      </dsp:nvSpPr>
      <dsp:spPr>
        <a:xfrm>
          <a:off x="1782857" y="885392"/>
          <a:ext cx="1131345" cy="7070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err="1"/>
            <a:t>Відмова</a:t>
          </a:r>
          <a:endParaRPr lang="uk-UA" sz="1500" kern="1200" dirty="0"/>
        </a:p>
      </dsp:txBody>
      <dsp:txXfrm>
        <a:off x="1803567" y="906102"/>
        <a:ext cx="1089925" cy="665670"/>
      </dsp:txXfrm>
    </dsp:sp>
    <dsp:sp modelId="{3C14CED1-696D-40E2-8677-A12AF84150AA}">
      <dsp:nvSpPr>
        <dsp:cNvPr id="0" name=""/>
        <dsp:cNvSpPr/>
      </dsp:nvSpPr>
      <dsp:spPr>
        <a:xfrm>
          <a:off x="1641439" y="708619"/>
          <a:ext cx="141418" cy="1414181"/>
        </a:xfrm>
        <a:custGeom>
          <a:avLst/>
          <a:gdLst/>
          <a:ahLst/>
          <a:cxnLst/>
          <a:rect l="0" t="0" r="0" b="0"/>
          <a:pathLst>
            <a:path>
              <a:moveTo>
                <a:pt x="0" y="0"/>
              </a:moveTo>
              <a:lnTo>
                <a:pt x="0" y="1414181"/>
              </a:lnTo>
              <a:lnTo>
                <a:pt x="141418" y="14141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E1F1FC-EB09-4944-9276-61D5B69E152C}">
      <dsp:nvSpPr>
        <dsp:cNvPr id="0" name=""/>
        <dsp:cNvSpPr/>
      </dsp:nvSpPr>
      <dsp:spPr>
        <a:xfrm>
          <a:off x="1782857" y="1769256"/>
          <a:ext cx="1131345" cy="7070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ru-RU" sz="1500" kern="1200" dirty="0" err="1"/>
            <a:t>Захист</a:t>
          </a:r>
          <a:endParaRPr lang="uk-UA" sz="1500" kern="1200" dirty="0"/>
        </a:p>
      </dsp:txBody>
      <dsp:txXfrm>
        <a:off x="1803567" y="1789966"/>
        <a:ext cx="1089925" cy="665670"/>
      </dsp:txXfrm>
    </dsp:sp>
    <dsp:sp modelId="{8A124C23-61E5-4D9D-9345-2D2951D10BE7}">
      <dsp:nvSpPr>
        <dsp:cNvPr id="0" name=""/>
        <dsp:cNvSpPr/>
      </dsp:nvSpPr>
      <dsp:spPr>
        <a:xfrm>
          <a:off x="1641439" y="708619"/>
          <a:ext cx="141418" cy="2298045"/>
        </a:xfrm>
        <a:custGeom>
          <a:avLst/>
          <a:gdLst/>
          <a:ahLst/>
          <a:cxnLst/>
          <a:rect l="0" t="0" r="0" b="0"/>
          <a:pathLst>
            <a:path>
              <a:moveTo>
                <a:pt x="0" y="0"/>
              </a:moveTo>
              <a:lnTo>
                <a:pt x="0" y="2298045"/>
              </a:lnTo>
              <a:lnTo>
                <a:pt x="141418" y="22980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3E5074-7773-4491-AC4E-A20F1475A620}">
      <dsp:nvSpPr>
        <dsp:cNvPr id="0" name=""/>
        <dsp:cNvSpPr/>
      </dsp:nvSpPr>
      <dsp:spPr>
        <a:xfrm>
          <a:off x="1782857" y="2653120"/>
          <a:ext cx="1131345" cy="7070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ru-RU" sz="1500" kern="1200" dirty="0"/>
            <a:t>М</a:t>
          </a:r>
          <a:r>
            <a:rPr lang="uk-UA" sz="1500" kern="1200" dirty="0" err="1"/>
            <a:t>інімізація</a:t>
          </a:r>
          <a:endParaRPr lang="uk-UA" sz="1500" kern="1200" dirty="0"/>
        </a:p>
      </dsp:txBody>
      <dsp:txXfrm>
        <a:off x="1803567" y="2673830"/>
        <a:ext cx="1089925" cy="665670"/>
      </dsp:txXfrm>
    </dsp:sp>
    <dsp:sp modelId="{634D8A37-1F70-42B3-ABBB-A4803801DB18}">
      <dsp:nvSpPr>
        <dsp:cNvPr id="0" name=""/>
        <dsp:cNvSpPr/>
      </dsp:nvSpPr>
      <dsp:spPr>
        <a:xfrm>
          <a:off x="3267748" y="1529"/>
          <a:ext cx="1414181" cy="7070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err="1"/>
            <a:t>Етнорелятивні</a:t>
          </a:r>
          <a:r>
            <a:rPr lang="en-US" sz="1500" kern="1200" dirty="0"/>
            <a:t> </a:t>
          </a:r>
          <a:r>
            <a:rPr lang="en-US" sz="1500" kern="1200" dirty="0" err="1"/>
            <a:t>етапи</a:t>
          </a:r>
          <a:endParaRPr lang="uk-UA" sz="1500" kern="1200" dirty="0"/>
        </a:p>
      </dsp:txBody>
      <dsp:txXfrm>
        <a:off x="3288458" y="22239"/>
        <a:ext cx="1372761" cy="665670"/>
      </dsp:txXfrm>
    </dsp:sp>
    <dsp:sp modelId="{E7CE40AB-C849-4665-81E5-842D2A50CC98}">
      <dsp:nvSpPr>
        <dsp:cNvPr id="0" name=""/>
        <dsp:cNvSpPr/>
      </dsp:nvSpPr>
      <dsp:spPr>
        <a:xfrm>
          <a:off x="3409166" y="708619"/>
          <a:ext cx="141418" cy="530318"/>
        </a:xfrm>
        <a:custGeom>
          <a:avLst/>
          <a:gdLst/>
          <a:ahLst/>
          <a:cxnLst/>
          <a:rect l="0" t="0" r="0" b="0"/>
          <a:pathLst>
            <a:path>
              <a:moveTo>
                <a:pt x="0" y="0"/>
              </a:moveTo>
              <a:lnTo>
                <a:pt x="0" y="530318"/>
              </a:lnTo>
              <a:lnTo>
                <a:pt x="141418" y="5303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2CF8AE-BD4A-490F-81E8-7A46F6D1EF49}">
      <dsp:nvSpPr>
        <dsp:cNvPr id="0" name=""/>
        <dsp:cNvSpPr/>
      </dsp:nvSpPr>
      <dsp:spPr>
        <a:xfrm>
          <a:off x="3550585" y="885392"/>
          <a:ext cx="1131345" cy="7070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uk-UA" sz="1500" kern="1200" dirty="0"/>
            <a:t>Прийняття</a:t>
          </a:r>
        </a:p>
      </dsp:txBody>
      <dsp:txXfrm>
        <a:off x="3571295" y="906102"/>
        <a:ext cx="1089925" cy="665670"/>
      </dsp:txXfrm>
    </dsp:sp>
    <dsp:sp modelId="{BBA604A2-73E6-4AF1-B077-24D0A5D66C26}">
      <dsp:nvSpPr>
        <dsp:cNvPr id="0" name=""/>
        <dsp:cNvSpPr/>
      </dsp:nvSpPr>
      <dsp:spPr>
        <a:xfrm>
          <a:off x="3409166" y="708619"/>
          <a:ext cx="141418" cy="1414181"/>
        </a:xfrm>
        <a:custGeom>
          <a:avLst/>
          <a:gdLst/>
          <a:ahLst/>
          <a:cxnLst/>
          <a:rect l="0" t="0" r="0" b="0"/>
          <a:pathLst>
            <a:path>
              <a:moveTo>
                <a:pt x="0" y="0"/>
              </a:moveTo>
              <a:lnTo>
                <a:pt x="0" y="1414181"/>
              </a:lnTo>
              <a:lnTo>
                <a:pt x="141418" y="14141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326E49-028C-4A31-9A2A-3A295A399B5F}">
      <dsp:nvSpPr>
        <dsp:cNvPr id="0" name=""/>
        <dsp:cNvSpPr/>
      </dsp:nvSpPr>
      <dsp:spPr>
        <a:xfrm>
          <a:off x="3550585" y="1769256"/>
          <a:ext cx="1131345" cy="7070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uk-UA" sz="1500" kern="1200" dirty="0"/>
            <a:t>Адаптація</a:t>
          </a:r>
        </a:p>
      </dsp:txBody>
      <dsp:txXfrm>
        <a:off x="3571295" y="1789966"/>
        <a:ext cx="1089925" cy="665670"/>
      </dsp:txXfrm>
    </dsp:sp>
    <dsp:sp modelId="{0423C139-4B98-4B34-9D60-33C2974ABF23}">
      <dsp:nvSpPr>
        <dsp:cNvPr id="0" name=""/>
        <dsp:cNvSpPr/>
      </dsp:nvSpPr>
      <dsp:spPr>
        <a:xfrm>
          <a:off x="3409166" y="708619"/>
          <a:ext cx="141418" cy="2298045"/>
        </a:xfrm>
        <a:custGeom>
          <a:avLst/>
          <a:gdLst/>
          <a:ahLst/>
          <a:cxnLst/>
          <a:rect l="0" t="0" r="0" b="0"/>
          <a:pathLst>
            <a:path>
              <a:moveTo>
                <a:pt x="0" y="0"/>
              </a:moveTo>
              <a:lnTo>
                <a:pt x="0" y="2298045"/>
              </a:lnTo>
              <a:lnTo>
                <a:pt x="141418" y="22980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65BF78-DBFF-4017-9492-A229403EDDCB}">
      <dsp:nvSpPr>
        <dsp:cNvPr id="0" name=""/>
        <dsp:cNvSpPr/>
      </dsp:nvSpPr>
      <dsp:spPr>
        <a:xfrm>
          <a:off x="3550585" y="2653120"/>
          <a:ext cx="1131345" cy="7070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uk-UA" sz="1500" kern="1200" dirty="0" err="1"/>
            <a:t>ІНтеграція</a:t>
          </a:r>
          <a:endParaRPr lang="uk-UA" sz="1500" kern="1200" dirty="0"/>
        </a:p>
      </dsp:txBody>
      <dsp:txXfrm>
        <a:off x="3571295" y="2673830"/>
        <a:ext cx="1089925" cy="6656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688D8-146E-4984-9D91-2444C94FBBD3}">
      <dsp:nvSpPr>
        <dsp:cNvPr id="0" name=""/>
        <dsp:cNvSpPr/>
      </dsp:nvSpPr>
      <dsp:spPr>
        <a:xfrm>
          <a:off x="1513460" y="775004"/>
          <a:ext cx="2273823" cy="22742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uk-UA" sz="700" kern="1200" dirty="0"/>
            <a:t>ДЕВІАНТНІСТЬ</a:t>
          </a:r>
        </a:p>
      </dsp:txBody>
      <dsp:txXfrm>
        <a:off x="1846454" y="1108055"/>
        <a:ext cx="1607835" cy="1608112"/>
      </dsp:txXfrm>
    </dsp:sp>
    <dsp:sp modelId="{1986B90C-9E51-4714-A809-45B670E652BA}">
      <dsp:nvSpPr>
        <dsp:cNvPr id="0" name=""/>
        <dsp:cNvSpPr/>
      </dsp:nvSpPr>
      <dsp:spPr>
        <a:xfrm>
          <a:off x="2212632" y="2880156"/>
          <a:ext cx="183305" cy="1832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9B821A-6061-4A44-9805-46DE455A9B82}">
      <dsp:nvSpPr>
        <dsp:cNvPr id="0" name=""/>
        <dsp:cNvSpPr/>
      </dsp:nvSpPr>
      <dsp:spPr>
        <a:xfrm>
          <a:off x="3933741" y="1697939"/>
          <a:ext cx="183305" cy="1832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E0811A-1B2A-4369-AEC8-3D85859F2E0B}">
      <dsp:nvSpPr>
        <dsp:cNvPr id="0" name=""/>
        <dsp:cNvSpPr/>
      </dsp:nvSpPr>
      <dsp:spPr>
        <a:xfrm>
          <a:off x="3057794" y="3075228"/>
          <a:ext cx="252802" cy="2531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C332FD-1877-47FE-8B94-EDFB05CCB3AA}">
      <dsp:nvSpPr>
        <dsp:cNvPr id="0" name=""/>
        <dsp:cNvSpPr/>
      </dsp:nvSpPr>
      <dsp:spPr>
        <a:xfrm>
          <a:off x="2263939" y="1030630"/>
          <a:ext cx="183305" cy="1832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7371CB-9C8D-4596-849C-B8A6F301948D}">
      <dsp:nvSpPr>
        <dsp:cNvPr id="0" name=""/>
        <dsp:cNvSpPr/>
      </dsp:nvSpPr>
      <dsp:spPr>
        <a:xfrm>
          <a:off x="1686971" y="2079548"/>
          <a:ext cx="183305" cy="1832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86DB00-2E14-4510-AF93-3394DFFEA4D2}">
      <dsp:nvSpPr>
        <dsp:cNvPr id="0" name=""/>
        <dsp:cNvSpPr/>
      </dsp:nvSpPr>
      <dsp:spPr>
        <a:xfrm>
          <a:off x="802628" y="1185468"/>
          <a:ext cx="924454" cy="9245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uk-UA" sz="700" kern="1200" dirty="0"/>
            <a:t>Запізнення</a:t>
          </a:r>
        </a:p>
      </dsp:txBody>
      <dsp:txXfrm>
        <a:off x="938011" y="1320867"/>
        <a:ext cx="653688" cy="653762"/>
      </dsp:txXfrm>
    </dsp:sp>
    <dsp:sp modelId="{94BCFB8D-3590-4E2E-9AA5-02AA51F2E18B}">
      <dsp:nvSpPr>
        <dsp:cNvPr id="0" name=""/>
        <dsp:cNvSpPr/>
      </dsp:nvSpPr>
      <dsp:spPr>
        <a:xfrm>
          <a:off x="2555454" y="1038758"/>
          <a:ext cx="252802" cy="2531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BC195F-5ADD-4300-835A-40B381981DE6}">
      <dsp:nvSpPr>
        <dsp:cNvPr id="0" name=""/>
        <dsp:cNvSpPr/>
      </dsp:nvSpPr>
      <dsp:spPr>
        <a:xfrm>
          <a:off x="889850" y="2380691"/>
          <a:ext cx="457096" cy="4572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C07550-45BE-4EA0-B8DF-A247D31E2F3C}">
      <dsp:nvSpPr>
        <dsp:cNvPr id="0" name=""/>
        <dsp:cNvSpPr/>
      </dsp:nvSpPr>
      <dsp:spPr>
        <a:xfrm>
          <a:off x="4020963" y="750620"/>
          <a:ext cx="924454" cy="9245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uk-UA" sz="700" kern="1200" dirty="0"/>
            <a:t>Псування майна</a:t>
          </a:r>
        </a:p>
      </dsp:txBody>
      <dsp:txXfrm>
        <a:off x="4156346" y="886019"/>
        <a:ext cx="653688" cy="653762"/>
      </dsp:txXfrm>
    </dsp:sp>
    <dsp:sp modelId="{0AF7C469-9220-4F2E-89C7-DA8BDB5160D3}">
      <dsp:nvSpPr>
        <dsp:cNvPr id="0" name=""/>
        <dsp:cNvSpPr/>
      </dsp:nvSpPr>
      <dsp:spPr>
        <a:xfrm>
          <a:off x="3608176" y="1388668"/>
          <a:ext cx="252802" cy="2531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F3F4C7-6290-46B0-95CF-01880C9DD858}">
      <dsp:nvSpPr>
        <dsp:cNvPr id="0" name=""/>
        <dsp:cNvSpPr/>
      </dsp:nvSpPr>
      <dsp:spPr>
        <a:xfrm>
          <a:off x="715873" y="2924860"/>
          <a:ext cx="183305" cy="1832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DA46EA-D606-4503-A6DB-570A0B6DEAD5}">
      <dsp:nvSpPr>
        <dsp:cNvPr id="0" name=""/>
        <dsp:cNvSpPr/>
      </dsp:nvSpPr>
      <dsp:spPr>
        <a:xfrm>
          <a:off x="2542394" y="2663952"/>
          <a:ext cx="183305" cy="1832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0C0CDF-6A91-4502-A211-493A877AE431}">
      <dsp:nvSpPr>
        <dsp:cNvPr id="0" name=""/>
        <dsp:cNvSpPr/>
      </dsp:nvSpPr>
      <dsp:spPr>
        <a:xfrm>
          <a:off x="4455671" y="2348179"/>
          <a:ext cx="924454" cy="9245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uk-UA" sz="700" kern="1200" dirty="0"/>
            <a:t>Постійні перерви</a:t>
          </a:r>
        </a:p>
      </dsp:txBody>
      <dsp:txXfrm>
        <a:off x="4591054" y="2483578"/>
        <a:ext cx="653688" cy="653762"/>
      </dsp:txXfrm>
    </dsp:sp>
    <dsp:sp modelId="{4A2C3228-3F7E-4CAD-B437-CA9CCAE6A1AB}">
      <dsp:nvSpPr>
        <dsp:cNvPr id="0" name=""/>
        <dsp:cNvSpPr/>
      </dsp:nvSpPr>
      <dsp:spPr>
        <a:xfrm>
          <a:off x="4194939" y="2316073"/>
          <a:ext cx="183305" cy="1832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3C5750-1756-4570-9AE6-E7AC5B4C6830}">
      <dsp:nvSpPr>
        <dsp:cNvPr id="0" name=""/>
        <dsp:cNvSpPr/>
      </dsp:nvSpPr>
      <dsp:spPr>
        <a:xfrm>
          <a:off x="1802178" y="3139440"/>
          <a:ext cx="924454" cy="9245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uk-UA" sz="700" kern="1200" dirty="0"/>
            <a:t>Нехтування обов'язками</a:t>
          </a:r>
        </a:p>
      </dsp:txBody>
      <dsp:txXfrm>
        <a:off x="1937561" y="3274839"/>
        <a:ext cx="653688" cy="653762"/>
      </dsp:txXfrm>
    </dsp:sp>
    <dsp:sp modelId="{0BA1D22A-5D6E-469B-A3C3-8B1A0BCACF5C}">
      <dsp:nvSpPr>
        <dsp:cNvPr id="0" name=""/>
        <dsp:cNvSpPr/>
      </dsp:nvSpPr>
      <dsp:spPr>
        <a:xfrm>
          <a:off x="2627750" y="3108147"/>
          <a:ext cx="183305" cy="1832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8FB711-5835-423E-840C-73302984CED8}">
      <dsp:nvSpPr>
        <dsp:cNvPr id="0" name=""/>
        <dsp:cNvSpPr/>
      </dsp:nvSpPr>
      <dsp:spPr>
        <a:xfrm>
          <a:off x="2683721" y="0"/>
          <a:ext cx="924454" cy="9245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uk-UA" sz="700" kern="1200" dirty="0"/>
            <a:t>Розголошення інформації</a:t>
          </a:r>
        </a:p>
      </dsp:txBody>
      <dsp:txXfrm>
        <a:off x="2819104" y="135399"/>
        <a:ext cx="653688" cy="653762"/>
      </dsp:txXfrm>
    </dsp:sp>
    <dsp:sp modelId="{16BEF4B7-7DDC-4DA9-8378-7ED7A0F25C69}">
      <dsp:nvSpPr>
        <dsp:cNvPr id="0" name=""/>
        <dsp:cNvSpPr/>
      </dsp:nvSpPr>
      <dsp:spPr>
        <a:xfrm>
          <a:off x="1543778" y="1002182"/>
          <a:ext cx="183305" cy="1832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B9E037-5400-460F-8269-5D2BED9C0A9C}">
      <dsp:nvSpPr>
        <dsp:cNvPr id="0" name=""/>
        <dsp:cNvSpPr/>
      </dsp:nvSpPr>
      <dsp:spPr>
        <a:xfrm>
          <a:off x="3678140" y="227584"/>
          <a:ext cx="183305" cy="1832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3A7C1-070C-4D79-859E-1A1877D91D1D}">
      <dsp:nvSpPr>
        <dsp:cNvPr id="0" name=""/>
        <dsp:cNvSpPr/>
      </dsp:nvSpPr>
      <dsp:spPr>
        <a:xfrm>
          <a:off x="1421141" y="0"/>
          <a:ext cx="1328166" cy="73787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uk-UA" sz="1900" kern="1200" dirty="0"/>
            <a:t>Негативні прояви</a:t>
          </a:r>
        </a:p>
      </dsp:txBody>
      <dsp:txXfrm>
        <a:off x="1442752" y="21611"/>
        <a:ext cx="1284944" cy="694648"/>
      </dsp:txXfrm>
    </dsp:sp>
    <dsp:sp modelId="{55BEBB45-EF78-49A9-A839-93C9793CD6BA}">
      <dsp:nvSpPr>
        <dsp:cNvPr id="0" name=""/>
        <dsp:cNvSpPr/>
      </dsp:nvSpPr>
      <dsp:spPr>
        <a:xfrm>
          <a:off x="3339604" y="0"/>
          <a:ext cx="1328166" cy="73787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uk-UA" sz="1900" kern="1200" dirty="0"/>
            <a:t>Позитивні прояви</a:t>
          </a:r>
        </a:p>
      </dsp:txBody>
      <dsp:txXfrm>
        <a:off x="3361215" y="21611"/>
        <a:ext cx="1284944" cy="694648"/>
      </dsp:txXfrm>
    </dsp:sp>
    <dsp:sp modelId="{791CA073-B103-409D-9087-6735BCF4B015}">
      <dsp:nvSpPr>
        <dsp:cNvPr id="0" name=""/>
        <dsp:cNvSpPr/>
      </dsp:nvSpPr>
      <dsp:spPr>
        <a:xfrm>
          <a:off x="2767754" y="3135947"/>
          <a:ext cx="553402" cy="553402"/>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9625CE-FFDD-466E-B4E7-AC4048389BF7}">
      <dsp:nvSpPr>
        <dsp:cNvPr id="0" name=""/>
        <dsp:cNvSpPr/>
      </dsp:nvSpPr>
      <dsp:spPr>
        <a:xfrm rot="240000">
          <a:off x="1383741" y="2898808"/>
          <a:ext cx="3321429" cy="23225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563447-5C5D-4E7E-914A-1A1A262A9BD4}">
      <dsp:nvSpPr>
        <dsp:cNvPr id="0" name=""/>
        <dsp:cNvSpPr/>
      </dsp:nvSpPr>
      <dsp:spPr>
        <a:xfrm rot="240000">
          <a:off x="3377971" y="2318108"/>
          <a:ext cx="1325218" cy="6174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uk-UA" sz="1600" kern="1200" dirty="0"/>
            <a:t>Взаємність</a:t>
          </a:r>
        </a:p>
      </dsp:txBody>
      <dsp:txXfrm>
        <a:off x="3408111" y="2348248"/>
        <a:ext cx="1264938" cy="557136"/>
      </dsp:txXfrm>
    </dsp:sp>
    <dsp:sp modelId="{54993095-FAAF-40A0-A910-DA5026961AA1}">
      <dsp:nvSpPr>
        <dsp:cNvPr id="0" name=""/>
        <dsp:cNvSpPr/>
      </dsp:nvSpPr>
      <dsp:spPr>
        <a:xfrm rot="240000">
          <a:off x="3425932" y="1654025"/>
          <a:ext cx="1325218" cy="6174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uk-UA" sz="1600" kern="1200" dirty="0"/>
            <a:t>Позитивна взаємність</a:t>
          </a:r>
        </a:p>
      </dsp:txBody>
      <dsp:txXfrm>
        <a:off x="3456072" y="1684165"/>
        <a:ext cx="1264938" cy="557136"/>
      </dsp:txXfrm>
    </dsp:sp>
    <dsp:sp modelId="{1769D2E7-617D-4B46-A964-48778293D6EA}">
      <dsp:nvSpPr>
        <dsp:cNvPr id="0" name=""/>
        <dsp:cNvSpPr/>
      </dsp:nvSpPr>
      <dsp:spPr>
        <a:xfrm rot="240000">
          <a:off x="3473894" y="1004700"/>
          <a:ext cx="1325218" cy="6174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uk-UA" sz="1600" kern="1200" dirty="0"/>
            <a:t>Соціальне навчання</a:t>
          </a:r>
        </a:p>
      </dsp:txBody>
      <dsp:txXfrm>
        <a:off x="3504034" y="1034840"/>
        <a:ext cx="1264938" cy="557136"/>
      </dsp:txXfrm>
    </dsp:sp>
    <dsp:sp modelId="{97906647-83BC-4EBF-8E7F-B362BB78F02E}">
      <dsp:nvSpPr>
        <dsp:cNvPr id="0" name=""/>
        <dsp:cNvSpPr/>
      </dsp:nvSpPr>
      <dsp:spPr>
        <a:xfrm rot="240000">
          <a:off x="1477955" y="2185292"/>
          <a:ext cx="1325218" cy="6174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uk-UA" sz="1600" kern="1200" dirty="0"/>
            <a:t>Помста</a:t>
          </a:r>
        </a:p>
      </dsp:txBody>
      <dsp:txXfrm>
        <a:off x="1508095" y="2215432"/>
        <a:ext cx="1264938" cy="557136"/>
      </dsp:txXfrm>
    </dsp:sp>
    <dsp:sp modelId="{96EA8BA2-851D-44EC-9D0E-02C7F74935EE}">
      <dsp:nvSpPr>
        <dsp:cNvPr id="0" name=""/>
        <dsp:cNvSpPr/>
      </dsp:nvSpPr>
      <dsp:spPr>
        <a:xfrm rot="240000">
          <a:off x="1525917" y="1521209"/>
          <a:ext cx="1325218" cy="6174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uk-UA" sz="1600" kern="1200" dirty="0"/>
            <a:t>Негативна взаємність</a:t>
          </a:r>
        </a:p>
      </dsp:txBody>
      <dsp:txXfrm>
        <a:off x="1556057" y="1551349"/>
        <a:ext cx="1264938" cy="557136"/>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UA" dirty="0"/>
          </a:p>
        </p:txBody>
      </p:sp>
    </p:spTree>
    <p:extLst>
      <p:ext uri="{BB962C8B-B14F-4D97-AF65-F5344CB8AC3E}">
        <p14:creationId xmlns:p14="http://schemas.microsoft.com/office/powerpoint/2010/main" val="4135822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UA" dirty="0"/>
          </a:p>
        </p:txBody>
      </p:sp>
    </p:spTree>
    <p:extLst>
      <p:ext uri="{BB962C8B-B14F-4D97-AF65-F5344CB8AC3E}">
        <p14:creationId xmlns:p14="http://schemas.microsoft.com/office/powerpoint/2010/main" val="2084451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UA" dirty="0"/>
          </a:p>
        </p:txBody>
      </p:sp>
    </p:spTree>
    <p:extLst>
      <p:ext uri="{BB962C8B-B14F-4D97-AF65-F5344CB8AC3E}">
        <p14:creationId xmlns:p14="http://schemas.microsoft.com/office/powerpoint/2010/main" val="2547305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df99c20582_0_1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3" name="Google Shape;803;gdf99c20582_0_1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UA" dirty="0"/>
          </a:p>
        </p:txBody>
      </p:sp>
    </p:spTree>
    <p:extLst>
      <p:ext uri="{BB962C8B-B14F-4D97-AF65-F5344CB8AC3E}">
        <p14:creationId xmlns:p14="http://schemas.microsoft.com/office/powerpoint/2010/main" val="2593539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UA" dirty="0"/>
          </a:p>
        </p:txBody>
      </p:sp>
    </p:spTree>
    <p:extLst>
      <p:ext uri="{BB962C8B-B14F-4D97-AF65-F5344CB8AC3E}">
        <p14:creationId xmlns:p14="http://schemas.microsoft.com/office/powerpoint/2010/main" val="2002457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UA" dirty="0"/>
          </a:p>
        </p:txBody>
      </p:sp>
    </p:spTree>
    <p:extLst>
      <p:ext uri="{BB962C8B-B14F-4D97-AF65-F5344CB8AC3E}">
        <p14:creationId xmlns:p14="http://schemas.microsoft.com/office/powerpoint/2010/main" val="334046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UA" dirty="0"/>
          </a:p>
        </p:txBody>
      </p:sp>
    </p:spTree>
    <p:extLst>
      <p:ext uri="{BB962C8B-B14F-4D97-AF65-F5344CB8AC3E}">
        <p14:creationId xmlns:p14="http://schemas.microsoft.com/office/powerpoint/2010/main" val="2144334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UA" dirty="0"/>
          </a:p>
        </p:txBody>
      </p:sp>
    </p:spTree>
    <p:extLst>
      <p:ext uri="{BB962C8B-B14F-4D97-AF65-F5344CB8AC3E}">
        <p14:creationId xmlns:p14="http://schemas.microsoft.com/office/powerpoint/2010/main" val="2902268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UA" dirty="0"/>
          </a:p>
        </p:txBody>
      </p:sp>
    </p:spTree>
    <p:extLst>
      <p:ext uri="{BB962C8B-B14F-4D97-AF65-F5344CB8AC3E}">
        <p14:creationId xmlns:p14="http://schemas.microsoft.com/office/powerpoint/2010/main" val="3347726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UA" dirty="0"/>
          </a:p>
        </p:txBody>
      </p:sp>
    </p:spTree>
    <p:extLst>
      <p:ext uri="{BB962C8B-B14F-4D97-AF65-F5344CB8AC3E}">
        <p14:creationId xmlns:p14="http://schemas.microsoft.com/office/powerpoint/2010/main" val="3222407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UA" dirty="0"/>
          </a:p>
        </p:txBody>
      </p:sp>
    </p:spTree>
    <p:extLst>
      <p:ext uri="{BB962C8B-B14F-4D97-AF65-F5344CB8AC3E}">
        <p14:creationId xmlns:p14="http://schemas.microsoft.com/office/powerpoint/2010/main" val="2581158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7"/>
        <p:cNvGrpSpPr/>
        <p:nvPr/>
      </p:nvGrpSpPr>
      <p:grpSpPr>
        <a:xfrm>
          <a:off x="0" y="0"/>
          <a:ext cx="0" cy="0"/>
          <a:chOff x="0" y="0"/>
          <a:chExt cx="0" cy="0"/>
        </a:xfrm>
      </p:grpSpPr>
      <p:sp>
        <p:nvSpPr>
          <p:cNvPr id="98" name="Google Shape;98;p8"/>
          <p:cNvSpPr/>
          <p:nvPr/>
        </p:nvSpPr>
        <p:spPr>
          <a:xfrm>
            <a:off x="-9200" y="0"/>
            <a:ext cx="9153300" cy="1498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8"/>
          <p:cNvSpPr/>
          <p:nvPr/>
        </p:nvSpPr>
        <p:spPr>
          <a:xfrm>
            <a:off x="-631962" y="-403675"/>
            <a:ext cx="6729675" cy="2718850"/>
          </a:xfrm>
          <a:custGeom>
            <a:avLst/>
            <a:gdLst/>
            <a:ahLst/>
            <a:cxnLst/>
            <a:rect l="l" t="t" r="r" b="b"/>
            <a:pathLst>
              <a:path w="269187" h="108754" extrusionOk="0">
                <a:moveTo>
                  <a:pt x="0" y="108754"/>
                </a:moveTo>
                <a:cubicBezTo>
                  <a:pt x="9654" y="101655"/>
                  <a:pt x="37434" y="70752"/>
                  <a:pt x="57926" y="66161"/>
                </a:cubicBezTo>
                <a:cubicBezTo>
                  <a:pt x="78418" y="61570"/>
                  <a:pt x="104495" y="85990"/>
                  <a:pt x="122952" y="81210"/>
                </a:cubicBezTo>
                <a:cubicBezTo>
                  <a:pt x="141409" y="76430"/>
                  <a:pt x="150353" y="44533"/>
                  <a:pt x="168668" y="37481"/>
                </a:cubicBezTo>
                <a:cubicBezTo>
                  <a:pt x="186983" y="30430"/>
                  <a:pt x="216088" y="45148"/>
                  <a:pt x="232841" y="38901"/>
                </a:cubicBezTo>
                <a:cubicBezTo>
                  <a:pt x="249594" y="32654"/>
                  <a:pt x="263129" y="6484"/>
                  <a:pt x="269187" y="0"/>
                </a:cubicBezTo>
              </a:path>
            </a:pathLst>
          </a:custGeom>
          <a:noFill/>
          <a:ln w="19050" cap="flat" cmpd="sng">
            <a:solidFill>
              <a:schemeClr val="accent6"/>
            </a:solidFill>
            <a:prstDash val="dot"/>
            <a:round/>
            <a:headEnd type="none" w="med" len="med"/>
            <a:tailEnd type="none" w="med" len="med"/>
          </a:ln>
        </p:spPr>
      </p:sp>
      <p:sp>
        <p:nvSpPr>
          <p:cNvPr id="100" name="Google Shape;100;p8"/>
          <p:cNvSpPr txBox="1">
            <a:spLocks noGrp="1"/>
          </p:cNvSpPr>
          <p:nvPr>
            <p:ph type="title"/>
          </p:nvPr>
        </p:nvSpPr>
        <p:spPr>
          <a:xfrm>
            <a:off x="1021875" y="540000"/>
            <a:ext cx="7100400" cy="183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600">
                <a:solidFill>
                  <a:schemeClr val="lt1"/>
                </a:solidFill>
                <a:highlight>
                  <a:schemeClr val="lt2"/>
                </a:highlight>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01" name="Google Shape;101;p8"/>
          <p:cNvSpPr/>
          <p:nvPr/>
        </p:nvSpPr>
        <p:spPr>
          <a:xfrm>
            <a:off x="3868663" y="3052900"/>
            <a:ext cx="6729675" cy="2718850"/>
          </a:xfrm>
          <a:custGeom>
            <a:avLst/>
            <a:gdLst/>
            <a:ahLst/>
            <a:cxnLst/>
            <a:rect l="l" t="t" r="r" b="b"/>
            <a:pathLst>
              <a:path w="269187" h="108754" extrusionOk="0">
                <a:moveTo>
                  <a:pt x="0" y="108754"/>
                </a:moveTo>
                <a:cubicBezTo>
                  <a:pt x="9654" y="101655"/>
                  <a:pt x="37434" y="70752"/>
                  <a:pt x="57926" y="66161"/>
                </a:cubicBezTo>
                <a:cubicBezTo>
                  <a:pt x="78418" y="61570"/>
                  <a:pt x="104495" y="85990"/>
                  <a:pt x="122952" y="81210"/>
                </a:cubicBezTo>
                <a:cubicBezTo>
                  <a:pt x="141409" y="76430"/>
                  <a:pt x="150353" y="44533"/>
                  <a:pt x="168668" y="37481"/>
                </a:cubicBezTo>
                <a:cubicBezTo>
                  <a:pt x="186983" y="30430"/>
                  <a:pt x="216088" y="45148"/>
                  <a:pt x="232841" y="38901"/>
                </a:cubicBezTo>
                <a:cubicBezTo>
                  <a:pt x="249594" y="32654"/>
                  <a:pt x="263129" y="6484"/>
                  <a:pt x="269187" y="0"/>
                </a:cubicBezTo>
              </a:path>
            </a:pathLst>
          </a:custGeom>
          <a:noFill/>
          <a:ln w="19050" cap="flat" cmpd="sng">
            <a:solidFill>
              <a:schemeClr val="accent6"/>
            </a:solidFill>
            <a:prstDash val="dot"/>
            <a:round/>
            <a:headEnd type="none" w="med" len="med"/>
            <a:tailEnd type="none" w="med" len="med"/>
          </a:ln>
        </p:spPr>
      </p:sp>
      <p:grpSp>
        <p:nvGrpSpPr>
          <p:cNvPr id="102" name="Google Shape;102;p8"/>
          <p:cNvGrpSpPr/>
          <p:nvPr/>
        </p:nvGrpSpPr>
        <p:grpSpPr>
          <a:xfrm>
            <a:off x="7165450" y="450975"/>
            <a:ext cx="1173375" cy="88200"/>
            <a:chOff x="822825" y="450975"/>
            <a:chExt cx="1173375" cy="88200"/>
          </a:xfrm>
        </p:grpSpPr>
        <p:sp>
          <p:nvSpPr>
            <p:cNvPr id="103" name="Google Shape;103;p8"/>
            <p:cNvSpPr/>
            <p:nvPr/>
          </p:nvSpPr>
          <p:spPr>
            <a:xfrm>
              <a:off x="1233600" y="450975"/>
              <a:ext cx="762600" cy="8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8"/>
            <p:cNvSpPr/>
            <p:nvPr/>
          </p:nvSpPr>
          <p:spPr>
            <a:xfrm>
              <a:off x="822825" y="450975"/>
              <a:ext cx="86400" cy="8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p:cNvSpPr/>
            <p:nvPr/>
          </p:nvSpPr>
          <p:spPr>
            <a:xfrm>
              <a:off x="959750" y="450975"/>
              <a:ext cx="86400" cy="8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8"/>
            <p:cNvSpPr/>
            <p:nvPr/>
          </p:nvSpPr>
          <p:spPr>
            <a:xfrm>
              <a:off x="1096675" y="450975"/>
              <a:ext cx="86400" cy="8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07;p8"/>
          <p:cNvGrpSpPr/>
          <p:nvPr/>
        </p:nvGrpSpPr>
        <p:grpSpPr>
          <a:xfrm flipH="1">
            <a:off x="822825" y="4603500"/>
            <a:ext cx="1173375" cy="88200"/>
            <a:chOff x="822825" y="450975"/>
            <a:chExt cx="1173375" cy="88200"/>
          </a:xfrm>
        </p:grpSpPr>
        <p:sp>
          <p:nvSpPr>
            <p:cNvPr id="108" name="Google Shape;108;p8"/>
            <p:cNvSpPr/>
            <p:nvPr/>
          </p:nvSpPr>
          <p:spPr>
            <a:xfrm>
              <a:off x="1233600" y="450975"/>
              <a:ext cx="762600" cy="8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a:off x="822825" y="450975"/>
              <a:ext cx="86400" cy="8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a:off x="959750" y="450975"/>
              <a:ext cx="86400" cy="8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a:off x="1096675" y="450975"/>
              <a:ext cx="86400" cy="8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Google Shape;112;p8"/>
          <p:cNvSpPr/>
          <p:nvPr/>
        </p:nvSpPr>
        <p:spPr>
          <a:xfrm>
            <a:off x="248985" y="792558"/>
            <a:ext cx="757010" cy="274783"/>
          </a:xfrm>
          <a:custGeom>
            <a:avLst/>
            <a:gdLst/>
            <a:ahLst/>
            <a:cxnLst/>
            <a:rect l="l" t="t" r="r" b="b"/>
            <a:pathLst>
              <a:path w="6273" h="2277" extrusionOk="0">
                <a:moveTo>
                  <a:pt x="2378" y="0"/>
                </a:moveTo>
                <a:cubicBezTo>
                  <a:pt x="1933" y="0"/>
                  <a:pt x="1569" y="364"/>
                  <a:pt x="1569" y="820"/>
                </a:cubicBezTo>
                <a:cubicBezTo>
                  <a:pt x="1569" y="941"/>
                  <a:pt x="1599" y="1063"/>
                  <a:pt x="1650" y="1174"/>
                </a:cubicBezTo>
                <a:cubicBezTo>
                  <a:pt x="1610" y="1164"/>
                  <a:pt x="1569" y="1164"/>
                  <a:pt x="1529" y="1164"/>
                </a:cubicBezTo>
                <a:cubicBezTo>
                  <a:pt x="1194" y="1164"/>
                  <a:pt x="922" y="1407"/>
                  <a:pt x="871" y="1720"/>
                </a:cubicBezTo>
                <a:cubicBezTo>
                  <a:pt x="780" y="1670"/>
                  <a:pt x="679" y="1639"/>
                  <a:pt x="567" y="1639"/>
                </a:cubicBezTo>
                <a:cubicBezTo>
                  <a:pt x="254" y="1639"/>
                  <a:pt x="1" y="1892"/>
                  <a:pt x="1" y="2206"/>
                </a:cubicBezTo>
                <a:lnTo>
                  <a:pt x="1" y="2277"/>
                </a:lnTo>
                <a:lnTo>
                  <a:pt x="6272" y="2277"/>
                </a:lnTo>
                <a:cubicBezTo>
                  <a:pt x="6272" y="2023"/>
                  <a:pt x="6070" y="1821"/>
                  <a:pt x="5827" y="1821"/>
                </a:cubicBezTo>
                <a:cubicBezTo>
                  <a:pt x="5787" y="1821"/>
                  <a:pt x="5746" y="1832"/>
                  <a:pt x="5717" y="1841"/>
                </a:cubicBezTo>
                <a:cubicBezTo>
                  <a:pt x="5666" y="1538"/>
                  <a:pt x="5413" y="1306"/>
                  <a:pt x="5099" y="1275"/>
                </a:cubicBezTo>
                <a:cubicBezTo>
                  <a:pt x="5099" y="861"/>
                  <a:pt x="4766" y="526"/>
                  <a:pt x="4361" y="526"/>
                </a:cubicBezTo>
                <a:cubicBezTo>
                  <a:pt x="4118" y="526"/>
                  <a:pt x="3896" y="648"/>
                  <a:pt x="3764" y="830"/>
                </a:cubicBezTo>
                <a:cubicBezTo>
                  <a:pt x="3673" y="739"/>
                  <a:pt x="3552" y="688"/>
                  <a:pt x="3420" y="688"/>
                </a:cubicBezTo>
                <a:cubicBezTo>
                  <a:pt x="3339" y="688"/>
                  <a:pt x="3269" y="708"/>
                  <a:pt x="3197" y="749"/>
                </a:cubicBezTo>
                <a:cubicBezTo>
                  <a:pt x="3157" y="324"/>
                  <a:pt x="2813" y="0"/>
                  <a:pt x="2378" y="0"/>
                </a:cubicBezTo>
                <a:close/>
              </a:path>
            </a:pathLst>
          </a:custGeom>
          <a:solidFill>
            <a:srgbClr val="F7D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8"/>
          <p:cNvSpPr/>
          <p:nvPr/>
        </p:nvSpPr>
        <p:spPr>
          <a:xfrm>
            <a:off x="2162518" y="279264"/>
            <a:ext cx="628850" cy="227115"/>
          </a:xfrm>
          <a:custGeom>
            <a:avLst/>
            <a:gdLst/>
            <a:ahLst/>
            <a:cxnLst/>
            <a:rect l="l" t="t" r="r" b="b"/>
            <a:pathLst>
              <a:path w="5211" h="1882" extrusionOk="0">
                <a:moveTo>
                  <a:pt x="3227" y="0"/>
                </a:moveTo>
                <a:cubicBezTo>
                  <a:pt x="2874" y="0"/>
                  <a:pt x="2580" y="274"/>
                  <a:pt x="2550" y="618"/>
                </a:cubicBezTo>
                <a:cubicBezTo>
                  <a:pt x="2499" y="587"/>
                  <a:pt x="2429" y="567"/>
                  <a:pt x="2368" y="567"/>
                </a:cubicBezTo>
                <a:cubicBezTo>
                  <a:pt x="2256" y="567"/>
                  <a:pt x="2155" y="618"/>
                  <a:pt x="2085" y="688"/>
                </a:cubicBezTo>
                <a:cubicBezTo>
                  <a:pt x="1973" y="537"/>
                  <a:pt x="1791" y="435"/>
                  <a:pt x="1589" y="435"/>
                </a:cubicBezTo>
                <a:cubicBezTo>
                  <a:pt x="1245" y="435"/>
                  <a:pt x="972" y="719"/>
                  <a:pt x="972" y="1052"/>
                </a:cubicBezTo>
                <a:lnTo>
                  <a:pt x="972" y="1063"/>
                </a:lnTo>
                <a:cubicBezTo>
                  <a:pt x="709" y="1083"/>
                  <a:pt x="507" y="1275"/>
                  <a:pt x="466" y="1528"/>
                </a:cubicBezTo>
                <a:cubicBezTo>
                  <a:pt x="436" y="1517"/>
                  <a:pt x="406" y="1517"/>
                  <a:pt x="375" y="1517"/>
                </a:cubicBezTo>
                <a:cubicBezTo>
                  <a:pt x="163" y="1517"/>
                  <a:pt x="1" y="1679"/>
                  <a:pt x="1" y="1882"/>
                </a:cubicBezTo>
                <a:lnTo>
                  <a:pt x="5200" y="1882"/>
                </a:lnTo>
                <a:cubicBezTo>
                  <a:pt x="5200" y="1872"/>
                  <a:pt x="5210" y="1852"/>
                  <a:pt x="5210" y="1831"/>
                </a:cubicBezTo>
                <a:cubicBezTo>
                  <a:pt x="5210" y="1568"/>
                  <a:pt x="4998" y="1356"/>
                  <a:pt x="4735" y="1356"/>
                </a:cubicBezTo>
                <a:cubicBezTo>
                  <a:pt x="4644" y="1356"/>
                  <a:pt x="4553" y="1386"/>
                  <a:pt x="4482" y="1427"/>
                </a:cubicBezTo>
                <a:cubicBezTo>
                  <a:pt x="4441" y="1164"/>
                  <a:pt x="4219" y="961"/>
                  <a:pt x="3936" y="961"/>
                </a:cubicBezTo>
                <a:cubicBezTo>
                  <a:pt x="3906" y="961"/>
                  <a:pt x="3875" y="971"/>
                  <a:pt x="3845" y="971"/>
                </a:cubicBezTo>
                <a:cubicBezTo>
                  <a:pt x="3885" y="881"/>
                  <a:pt x="3906" y="779"/>
                  <a:pt x="3906" y="678"/>
                </a:cubicBezTo>
                <a:cubicBezTo>
                  <a:pt x="3906" y="304"/>
                  <a:pt x="3602" y="0"/>
                  <a:pt x="3227" y="0"/>
                </a:cubicBezTo>
                <a:close/>
              </a:path>
            </a:pathLst>
          </a:custGeom>
          <a:solidFill>
            <a:srgbClr val="F7D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a:off x="507844" y="429385"/>
            <a:ext cx="24498" cy="23291"/>
          </a:xfrm>
          <a:custGeom>
            <a:avLst/>
            <a:gdLst/>
            <a:ahLst/>
            <a:cxnLst/>
            <a:rect l="l" t="t" r="r" b="b"/>
            <a:pathLst>
              <a:path w="203" h="193" extrusionOk="0">
                <a:moveTo>
                  <a:pt x="101" y="1"/>
                </a:moveTo>
                <a:cubicBezTo>
                  <a:pt x="51" y="1"/>
                  <a:pt x="0" y="41"/>
                  <a:pt x="0" y="92"/>
                </a:cubicBezTo>
                <a:cubicBezTo>
                  <a:pt x="0" y="152"/>
                  <a:pt x="51" y="193"/>
                  <a:pt x="101" y="193"/>
                </a:cubicBezTo>
                <a:cubicBezTo>
                  <a:pt x="162" y="193"/>
                  <a:pt x="202" y="152"/>
                  <a:pt x="202" y="92"/>
                </a:cubicBezTo>
                <a:cubicBezTo>
                  <a:pt x="202" y="41"/>
                  <a:pt x="162" y="1"/>
                  <a:pt x="101" y="1"/>
                </a:cubicBezTo>
                <a:close/>
              </a:path>
            </a:pathLst>
          </a:custGeom>
          <a:solidFill>
            <a:srgbClr val="F7D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a:off x="1425837" y="1180120"/>
            <a:ext cx="41634" cy="41634"/>
          </a:xfrm>
          <a:custGeom>
            <a:avLst/>
            <a:gdLst/>
            <a:ahLst/>
            <a:cxnLst/>
            <a:rect l="l" t="t" r="r" b="b"/>
            <a:pathLst>
              <a:path w="345" h="345" extrusionOk="0">
                <a:moveTo>
                  <a:pt x="173" y="1"/>
                </a:moveTo>
                <a:lnTo>
                  <a:pt x="112" y="112"/>
                </a:lnTo>
                <a:lnTo>
                  <a:pt x="0" y="173"/>
                </a:lnTo>
                <a:lnTo>
                  <a:pt x="112" y="234"/>
                </a:lnTo>
                <a:lnTo>
                  <a:pt x="173" y="345"/>
                </a:lnTo>
                <a:lnTo>
                  <a:pt x="233" y="234"/>
                </a:lnTo>
                <a:lnTo>
                  <a:pt x="344" y="173"/>
                </a:lnTo>
                <a:lnTo>
                  <a:pt x="233" y="112"/>
                </a:lnTo>
                <a:lnTo>
                  <a:pt x="173" y="1"/>
                </a:lnTo>
                <a:close/>
              </a:path>
            </a:pathLst>
          </a:custGeom>
          <a:solidFill>
            <a:srgbClr val="F7D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a:off x="1080338" y="372063"/>
            <a:ext cx="41634" cy="41513"/>
          </a:xfrm>
          <a:custGeom>
            <a:avLst/>
            <a:gdLst/>
            <a:ahLst/>
            <a:cxnLst/>
            <a:rect l="l" t="t" r="r" b="b"/>
            <a:pathLst>
              <a:path w="345" h="344" extrusionOk="0">
                <a:moveTo>
                  <a:pt x="172" y="0"/>
                </a:moveTo>
                <a:lnTo>
                  <a:pt x="112" y="112"/>
                </a:lnTo>
                <a:lnTo>
                  <a:pt x="1" y="172"/>
                </a:lnTo>
                <a:lnTo>
                  <a:pt x="112" y="233"/>
                </a:lnTo>
                <a:lnTo>
                  <a:pt x="172" y="344"/>
                </a:lnTo>
                <a:lnTo>
                  <a:pt x="233" y="233"/>
                </a:lnTo>
                <a:lnTo>
                  <a:pt x="345" y="172"/>
                </a:lnTo>
                <a:lnTo>
                  <a:pt x="233" y="112"/>
                </a:lnTo>
                <a:lnTo>
                  <a:pt x="172" y="0"/>
                </a:lnTo>
                <a:close/>
              </a:path>
            </a:pathLst>
          </a:custGeom>
          <a:solidFill>
            <a:srgbClr val="F7D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a:off x="1766389" y="429385"/>
            <a:ext cx="50202" cy="48995"/>
          </a:xfrm>
          <a:custGeom>
            <a:avLst/>
            <a:gdLst/>
            <a:ahLst/>
            <a:cxnLst/>
            <a:rect l="l" t="t" r="r" b="b"/>
            <a:pathLst>
              <a:path w="416" h="406" extrusionOk="0">
                <a:moveTo>
                  <a:pt x="203" y="1"/>
                </a:moveTo>
                <a:lnTo>
                  <a:pt x="132" y="132"/>
                </a:lnTo>
                <a:lnTo>
                  <a:pt x="1" y="203"/>
                </a:lnTo>
                <a:lnTo>
                  <a:pt x="132" y="274"/>
                </a:lnTo>
                <a:lnTo>
                  <a:pt x="203" y="406"/>
                </a:lnTo>
                <a:lnTo>
                  <a:pt x="284" y="274"/>
                </a:lnTo>
                <a:lnTo>
                  <a:pt x="415" y="203"/>
                </a:lnTo>
                <a:lnTo>
                  <a:pt x="284" y="132"/>
                </a:lnTo>
                <a:lnTo>
                  <a:pt x="203" y="1"/>
                </a:lnTo>
                <a:close/>
              </a:path>
            </a:pathLst>
          </a:custGeom>
          <a:solidFill>
            <a:srgbClr val="F7D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p:nvPr/>
        </p:nvSpPr>
        <p:spPr>
          <a:xfrm>
            <a:off x="2452441" y="1065355"/>
            <a:ext cx="48995" cy="50202"/>
          </a:xfrm>
          <a:custGeom>
            <a:avLst/>
            <a:gdLst/>
            <a:ahLst/>
            <a:cxnLst/>
            <a:rect l="l" t="t" r="r" b="b"/>
            <a:pathLst>
              <a:path w="406" h="416" extrusionOk="0">
                <a:moveTo>
                  <a:pt x="203" y="1"/>
                </a:moveTo>
                <a:lnTo>
                  <a:pt x="132" y="133"/>
                </a:lnTo>
                <a:lnTo>
                  <a:pt x="1" y="214"/>
                </a:lnTo>
                <a:lnTo>
                  <a:pt x="132" y="284"/>
                </a:lnTo>
                <a:lnTo>
                  <a:pt x="203" y="416"/>
                </a:lnTo>
                <a:lnTo>
                  <a:pt x="274" y="284"/>
                </a:lnTo>
                <a:lnTo>
                  <a:pt x="405" y="214"/>
                </a:lnTo>
                <a:lnTo>
                  <a:pt x="274" y="133"/>
                </a:lnTo>
                <a:lnTo>
                  <a:pt x="203" y="1"/>
                </a:lnTo>
                <a:close/>
              </a:path>
            </a:pathLst>
          </a:custGeom>
          <a:solidFill>
            <a:srgbClr val="F7D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CUSTOM_2">
    <p:spTree>
      <p:nvGrpSpPr>
        <p:cNvPr id="1" name="Shape 385"/>
        <p:cNvGrpSpPr/>
        <p:nvPr/>
      </p:nvGrpSpPr>
      <p:grpSpPr>
        <a:xfrm>
          <a:off x="0" y="0"/>
          <a:ext cx="0" cy="0"/>
          <a:chOff x="0" y="0"/>
          <a:chExt cx="0" cy="0"/>
        </a:xfrm>
      </p:grpSpPr>
      <p:sp>
        <p:nvSpPr>
          <p:cNvPr id="386" name="Google Shape;386;p22"/>
          <p:cNvSpPr/>
          <p:nvPr/>
        </p:nvSpPr>
        <p:spPr>
          <a:xfrm>
            <a:off x="-9200" y="0"/>
            <a:ext cx="9153300" cy="798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2"/>
          <p:cNvSpPr/>
          <p:nvPr/>
        </p:nvSpPr>
        <p:spPr>
          <a:xfrm>
            <a:off x="-2700850" y="-698875"/>
            <a:ext cx="6729675" cy="2718850"/>
          </a:xfrm>
          <a:custGeom>
            <a:avLst/>
            <a:gdLst/>
            <a:ahLst/>
            <a:cxnLst/>
            <a:rect l="l" t="t" r="r" b="b"/>
            <a:pathLst>
              <a:path w="269187" h="108754" extrusionOk="0">
                <a:moveTo>
                  <a:pt x="0" y="108754"/>
                </a:moveTo>
                <a:cubicBezTo>
                  <a:pt x="9654" y="101655"/>
                  <a:pt x="37434" y="70752"/>
                  <a:pt x="57926" y="66161"/>
                </a:cubicBezTo>
                <a:cubicBezTo>
                  <a:pt x="78418" y="61570"/>
                  <a:pt x="104495" y="85990"/>
                  <a:pt x="122952" y="81210"/>
                </a:cubicBezTo>
                <a:cubicBezTo>
                  <a:pt x="141409" y="76430"/>
                  <a:pt x="150353" y="44533"/>
                  <a:pt x="168668" y="37481"/>
                </a:cubicBezTo>
                <a:cubicBezTo>
                  <a:pt x="186983" y="30430"/>
                  <a:pt x="216088" y="45148"/>
                  <a:pt x="232841" y="38901"/>
                </a:cubicBezTo>
                <a:cubicBezTo>
                  <a:pt x="249594" y="32654"/>
                  <a:pt x="263129" y="6484"/>
                  <a:pt x="269187" y="0"/>
                </a:cubicBezTo>
              </a:path>
            </a:pathLst>
          </a:custGeom>
          <a:noFill/>
          <a:ln w="19050" cap="flat" cmpd="sng">
            <a:solidFill>
              <a:schemeClr val="accent6"/>
            </a:solidFill>
            <a:prstDash val="dot"/>
            <a:round/>
            <a:headEnd type="none" w="med" len="med"/>
            <a:tailEnd type="none" w="med" len="med"/>
          </a:ln>
        </p:spPr>
      </p:sp>
      <p:grpSp>
        <p:nvGrpSpPr>
          <p:cNvPr id="388" name="Google Shape;388;p22"/>
          <p:cNvGrpSpPr/>
          <p:nvPr/>
        </p:nvGrpSpPr>
        <p:grpSpPr>
          <a:xfrm>
            <a:off x="7165450" y="450975"/>
            <a:ext cx="1173375" cy="88200"/>
            <a:chOff x="822825" y="450975"/>
            <a:chExt cx="1173375" cy="88200"/>
          </a:xfrm>
        </p:grpSpPr>
        <p:sp>
          <p:nvSpPr>
            <p:cNvPr id="389" name="Google Shape;389;p22"/>
            <p:cNvSpPr/>
            <p:nvPr/>
          </p:nvSpPr>
          <p:spPr>
            <a:xfrm>
              <a:off x="1233600" y="450975"/>
              <a:ext cx="762600" cy="8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2"/>
            <p:cNvSpPr/>
            <p:nvPr/>
          </p:nvSpPr>
          <p:spPr>
            <a:xfrm>
              <a:off x="822825" y="450975"/>
              <a:ext cx="86400" cy="8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2"/>
            <p:cNvSpPr/>
            <p:nvPr/>
          </p:nvSpPr>
          <p:spPr>
            <a:xfrm>
              <a:off x="959750" y="450975"/>
              <a:ext cx="86400" cy="8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2"/>
            <p:cNvSpPr/>
            <p:nvPr/>
          </p:nvSpPr>
          <p:spPr>
            <a:xfrm>
              <a:off x="1096675" y="450975"/>
              <a:ext cx="86400" cy="8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22"/>
          <p:cNvGrpSpPr/>
          <p:nvPr/>
        </p:nvGrpSpPr>
        <p:grpSpPr>
          <a:xfrm flipH="1">
            <a:off x="822825" y="4603500"/>
            <a:ext cx="1173375" cy="88200"/>
            <a:chOff x="822825" y="450975"/>
            <a:chExt cx="1173375" cy="88200"/>
          </a:xfrm>
        </p:grpSpPr>
        <p:sp>
          <p:nvSpPr>
            <p:cNvPr id="394" name="Google Shape;394;p22"/>
            <p:cNvSpPr/>
            <p:nvPr/>
          </p:nvSpPr>
          <p:spPr>
            <a:xfrm>
              <a:off x="1233600" y="450975"/>
              <a:ext cx="762600" cy="8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2"/>
            <p:cNvSpPr/>
            <p:nvPr/>
          </p:nvSpPr>
          <p:spPr>
            <a:xfrm>
              <a:off x="822825" y="450975"/>
              <a:ext cx="86400" cy="8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2"/>
            <p:cNvSpPr/>
            <p:nvPr/>
          </p:nvSpPr>
          <p:spPr>
            <a:xfrm>
              <a:off x="959750" y="450975"/>
              <a:ext cx="86400" cy="8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2"/>
            <p:cNvSpPr/>
            <p:nvPr/>
          </p:nvSpPr>
          <p:spPr>
            <a:xfrm>
              <a:off x="1096675" y="450975"/>
              <a:ext cx="86400" cy="8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9200" y="2613025"/>
            <a:ext cx="9153300" cy="2530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2729775" y="2509775"/>
            <a:ext cx="6729675" cy="2718850"/>
          </a:xfrm>
          <a:custGeom>
            <a:avLst/>
            <a:gdLst/>
            <a:ahLst/>
            <a:cxnLst/>
            <a:rect l="l" t="t" r="r" b="b"/>
            <a:pathLst>
              <a:path w="269187" h="108754" extrusionOk="0">
                <a:moveTo>
                  <a:pt x="0" y="108754"/>
                </a:moveTo>
                <a:cubicBezTo>
                  <a:pt x="9654" y="101655"/>
                  <a:pt x="37434" y="70752"/>
                  <a:pt x="57926" y="66161"/>
                </a:cubicBezTo>
                <a:cubicBezTo>
                  <a:pt x="78418" y="61570"/>
                  <a:pt x="104495" y="85990"/>
                  <a:pt x="122952" y="81210"/>
                </a:cubicBezTo>
                <a:cubicBezTo>
                  <a:pt x="141409" y="76430"/>
                  <a:pt x="150353" y="44533"/>
                  <a:pt x="168668" y="37481"/>
                </a:cubicBezTo>
                <a:cubicBezTo>
                  <a:pt x="186983" y="30430"/>
                  <a:pt x="216088" y="45148"/>
                  <a:pt x="232841" y="38901"/>
                </a:cubicBezTo>
                <a:cubicBezTo>
                  <a:pt x="249594" y="32654"/>
                  <a:pt x="263129" y="6484"/>
                  <a:pt x="269187" y="0"/>
                </a:cubicBezTo>
              </a:path>
            </a:pathLst>
          </a:custGeom>
          <a:noFill/>
          <a:ln w="19050" cap="flat" cmpd="sng">
            <a:solidFill>
              <a:schemeClr val="accent6"/>
            </a:solidFill>
            <a:prstDash val="dot"/>
            <a:round/>
            <a:headEnd type="none" w="med" len="med"/>
            <a:tailEnd type="none" w="med" len="med"/>
          </a:ln>
        </p:spPr>
      </p:sp>
      <p:grpSp>
        <p:nvGrpSpPr>
          <p:cNvPr id="11" name="Google Shape;11;p2"/>
          <p:cNvGrpSpPr/>
          <p:nvPr/>
        </p:nvGrpSpPr>
        <p:grpSpPr>
          <a:xfrm>
            <a:off x="822825" y="450975"/>
            <a:ext cx="1173375" cy="88200"/>
            <a:chOff x="822825" y="450975"/>
            <a:chExt cx="1173375" cy="88200"/>
          </a:xfrm>
        </p:grpSpPr>
        <p:sp>
          <p:nvSpPr>
            <p:cNvPr id="12" name="Google Shape;12;p2"/>
            <p:cNvSpPr/>
            <p:nvPr/>
          </p:nvSpPr>
          <p:spPr>
            <a:xfrm>
              <a:off x="1233600" y="450975"/>
              <a:ext cx="762600" cy="88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22825" y="450975"/>
              <a:ext cx="86400" cy="88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959750" y="450975"/>
              <a:ext cx="86400" cy="88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096675" y="450975"/>
              <a:ext cx="86400" cy="88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flipH="1">
            <a:off x="822825" y="4603500"/>
            <a:ext cx="1173375" cy="88200"/>
            <a:chOff x="822825" y="450975"/>
            <a:chExt cx="1173375" cy="88200"/>
          </a:xfrm>
        </p:grpSpPr>
        <p:sp>
          <p:nvSpPr>
            <p:cNvPr id="17" name="Google Shape;17;p2"/>
            <p:cNvSpPr/>
            <p:nvPr/>
          </p:nvSpPr>
          <p:spPr>
            <a:xfrm>
              <a:off x="1233600" y="450975"/>
              <a:ext cx="762600" cy="88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22825" y="450975"/>
              <a:ext cx="86400" cy="88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959750" y="450975"/>
              <a:ext cx="86400" cy="88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096675" y="450975"/>
              <a:ext cx="86400" cy="88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2"/>
          <p:cNvSpPr/>
          <p:nvPr/>
        </p:nvSpPr>
        <p:spPr>
          <a:xfrm>
            <a:off x="-507300" y="-748575"/>
            <a:ext cx="6729675" cy="2718850"/>
          </a:xfrm>
          <a:custGeom>
            <a:avLst/>
            <a:gdLst/>
            <a:ahLst/>
            <a:cxnLst/>
            <a:rect l="l" t="t" r="r" b="b"/>
            <a:pathLst>
              <a:path w="269187" h="108754" extrusionOk="0">
                <a:moveTo>
                  <a:pt x="0" y="108754"/>
                </a:moveTo>
                <a:cubicBezTo>
                  <a:pt x="9654" y="101655"/>
                  <a:pt x="37434" y="70752"/>
                  <a:pt x="57926" y="66161"/>
                </a:cubicBezTo>
                <a:cubicBezTo>
                  <a:pt x="78418" y="61570"/>
                  <a:pt x="104495" y="85990"/>
                  <a:pt x="122952" y="81210"/>
                </a:cubicBezTo>
                <a:cubicBezTo>
                  <a:pt x="141409" y="76430"/>
                  <a:pt x="150353" y="44533"/>
                  <a:pt x="168668" y="37481"/>
                </a:cubicBezTo>
                <a:cubicBezTo>
                  <a:pt x="186983" y="30430"/>
                  <a:pt x="216088" y="45148"/>
                  <a:pt x="232841" y="38901"/>
                </a:cubicBezTo>
                <a:cubicBezTo>
                  <a:pt x="249594" y="32654"/>
                  <a:pt x="263129" y="6484"/>
                  <a:pt x="269187" y="0"/>
                </a:cubicBezTo>
              </a:path>
            </a:pathLst>
          </a:custGeom>
          <a:noFill/>
          <a:ln w="19050" cap="flat" cmpd="sng">
            <a:solidFill>
              <a:schemeClr val="accent6"/>
            </a:solidFill>
            <a:prstDash val="dot"/>
            <a:round/>
            <a:headEnd type="none" w="med" len="med"/>
            <a:tailEnd type="none" w="med" len="med"/>
          </a:ln>
        </p:spPr>
      </p:sp>
      <p:sp>
        <p:nvSpPr>
          <p:cNvPr id="22" name="Google Shape;22;p2"/>
          <p:cNvSpPr txBox="1">
            <a:spLocks noGrp="1"/>
          </p:cNvSpPr>
          <p:nvPr>
            <p:ph type="ctrTitle"/>
          </p:nvPr>
        </p:nvSpPr>
        <p:spPr>
          <a:xfrm>
            <a:off x="731663" y="1119925"/>
            <a:ext cx="6369000" cy="2052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3" name="Google Shape;23;p2"/>
          <p:cNvSpPr txBox="1">
            <a:spLocks noGrp="1"/>
          </p:cNvSpPr>
          <p:nvPr>
            <p:ph type="subTitle" idx="1"/>
          </p:nvPr>
        </p:nvSpPr>
        <p:spPr>
          <a:xfrm>
            <a:off x="731663" y="3209475"/>
            <a:ext cx="6369000" cy="465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28371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Lexend Deca"/>
              <a:buNone/>
              <a:defRPr sz="3000" b="1">
                <a:solidFill>
                  <a:schemeClr val="dk1"/>
                </a:solidFill>
                <a:latin typeface="Lexend Deca"/>
                <a:ea typeface="Lexend Deca"/>
                <a:cs typeface="Lexend Deca"/>
                <a:sym typeface="Lexend Deca"/>
              </a:defRPr>
            </a:lvl1pPr>
            <a:lvl2pPr lvl="1">
              <a:spcBef>
                <a:spcPts val="0"/>
              </a:spcBef>
              <a:spcAft>
                <a:spcPts val="0"/>
              </a:spcAft>
              <a:buClr>
                <a:schemeClr val="dk1"/>
              </a:buClr>
              <a:buSzPts val="3000"/>
              <a:buFont typeface="Lexend Deca"/>
              <a:buNone/>
              <a:defRPr sz="3000" b="1">
                <a:solidFill>
                  <a:schemeClr val="dk1"/>
                </a:solidFill>
                <a:latin typeface="Lexend Deca"/>
                <a:ea typeface="Lexend Deca"/>
                <a:cs typeface="Lexend Deca"/>
                <a:sym typeface="Lexend Deca"/>
              </a:defRPr>
            </a:lvl2pPr>
            <a:lvl3pPr lvl="2">
              <a:spcBef>
                <a:spcPts val="0"/>
              </a:spcBef>
              <a:spcAft>
                <a:spcPts val="0"/>
              </a:spcAft>
              <a:buClr>
                <a:schemeClr val="dk1"/>
              </a:buClr>
              <a:buSzPts val="3000"/>
              <a:buFont typeface="Lexend Deca"/>
              <a:buNone/>
              <a:defRPr sz="3000" b="1">
                <a:solidFill>
                  <a:schemeClr val="dk1"/>
                </a:solidFill>
                <a:latin typeface="Lexend Deca"/>
                <a:ea typeface="Lexend Deca"/>
                <a:cs typeface="Lexend Deca"/>
                <a:sym typeface="Lexend Deca"/>
              </a:defRPr>
            </a:lvl3pPr>
            <a:lvl4pPr lvl="3">
              <a:spcBef>
                <a:spcPts val="0"/>
              </a:spcBef>
              <a:spcAft>
                <a:spcPts val="0"/>
              </a:spcAft>
              <a:buClr>
                <a:schemeClr val="dk1"/>
              </a:buClr>
              <a:buSzPts val="3000"/>
              <a:buFont typeface="Lexend Deca"/>
              <a:buNone/>
              <a:defRPr sz="3000" b="1">
                <a:solidFill>
                  <a:schemeClr val="dk1"/>
                </a:solidFill>
                <a:latin typeface="Lexend Deca"/>
                <a:ea typeface="Lexend Deca"/>
                <a:cs typeface="Lexend Deca"/>
                <a:sym typeface="Lexend Deca"/>
              </a:defRPr>
            </a:lvl4pPr>
            <a:lvl5pPr lvl="4">
              <a:spcBef>
                <a:spcPts val="0"/>
              </a:spcBef>
              <a:spcAft>
                <a:spcPts val="0"/>
              </a:spcAft>
              <a:buClr>
                <a:schemeClr val="dk1"/>
              </a:buClr>
              <a:buSzPts val="3000"/>
              <a:buFont typeface="Lexend Deca"/>
              <a:buNone/>
              <a:defRPr sz="3000" b="1">
                <a:solidFill>
                  <a:schemeClr val="dk1"/>
                </a:solidFill>
                <a:latin typeface="Lexend Deca"/>
                <a:ea typeface="Lexend Deca"/>
                <a:cs typeface="Lexend Deca"/>
                <a:sym typeface="Lexend Deca"/>
              </a:defRPr>
            </a:lvl5pPr>
            <a:lvl6pPr lvl="5">
              <a:spcBef>
                <a:spcPts val="0"/>
              </a:spcBef>
              <a:spcAft>
                <a:spcPts val="0"/>
              </a:spcAft>
              <a:buClr>
                <a:schemeClr val="dk1"/>
              </a:buClr>
              <a:buSzPts val="3000"/>
              <a:buFont typeface="Lexend Deca"/>
              <a:buNone/>
              <a:defRPr sz="3000" b="1">
                <a:solidFill>
                  <a:schemeClr val="dk1"/>
                </a:solidFill>
                <a:latin typeface="Lexend Deca"/>
                <a:ea typeface="Lexend Deca"/>
                <a:cs typeface="Lexend Deca"/>
                <a:sym typeface="Lexend Deca"/>
              </a:defRPr>
            </a:lvl6pPr>
            <a:lvl7pPr lvl="6">
              <a:spcBef>
                <a:spcPts val="0"/>
              </a:spcBef>
              <a:spcAft>
                <a:spcPts val="0"/>
              </a:spcAft>
              <a:buClr>
                <a:schemeClr val="dk1"/>
              </a:buClr>
              <a:buSzPts val="3000"/>
              <a:buFont typeface="Lexend Deca"/>
              <a:buNone/>
              <a:defRPr sz="3000" b="1">
                <a:solidFill>
                  <a:schemeClr val="dk1"/>
                </a:solidFill>
                <a:latin typeface="Lexend Deca"/>
                <a:ea typeface="Lexend Deca"/>
                <a:cs typeface="Lexend Deca"/>
                <a:sym typeface="Lexend Deca"/>
              </a:defRPr>
            </a:lvl7pPr>
            <a:lvl8pPr lvl="7">
              <a:spcBef>
                <a:spcPts val="0"/>
              </a:spcBef>
              <a:spcAft>
                <a:spcPts val="0"/>
              </a:spcAft>
              <a:buClr>
                <a:schemeClr val="dk1"/>
              </a:buClr>
              <a:buSzPts val="3000"/>
              <a:buFont typeface="Lexend Deca"/>
              <a:buNone/>
              <a:defRPr sz="3000" b="1">
                <a:solidFill>
                  <a:schemeClr val="dk1"/>
                </a:solidFill>
                <a:latin typeface="Lexend Deca"/>
                <a:ea typeface="Lexend Deca"/>
                <a:cs typeface="Lexend Deca"/>
                <a:sym typeface="Lexend Deca"/>
              </a:defRPr>
            </a:lvl8pPr>
            <a:lvl9pPr lvl="8">
              <a:spcBef>
                <a:spcPts val="0"/>
              </a:spcBef>
              <a:spcAft>
                <a:spcPts val="0"/>
              </a:spcAft>
              <a:buClr>
                <a:schemeClr val="dk1"/>
              </a:buClr>
              <a:buSzPts val="3000"/>
              <a:buFont typeface="Lexend Deca"/>
              <a:buNone/>
              <a:defRPr sz="3000" b="1">
                <a:solidFill>
                  <a:schemeClr val="dk1"/>
                </a:solidFill>
                <a:latin typeface="Lexend Deca"/>
                <a:ea typeface="Lexend Deca"/>
                <a:cs typeface="Lexend Deca"/>
                <a:sym typeface="Lexend Deca"/>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M PLUS Rounded 1c"/>
              <a:buChar char="●"/>
              <a:defRPr sz="1600">
                <a:solidFill>
                  <a:schemeClr val="dk1"/>
                </a:solidFill>
                <a:latin typeface="M PLUS Rounded 1c"/>
                <a:ea typeface="M PLUS Rounded 1c"/>
                <a:cs typeface="M PLUS Rounded 1c"/>
                <a:sym typeface="M PLUS Rounded 1c"/>
              </a:defRPr>
            </a:lvl1pPr>
            <a:lvl2pPr marL="914400" lvl="1" indent="-330200">
              <a:lnSpc>
                <a:spcPct val="100000"/>
              </a:lnSpc>
              <a:spcBef>
                <a:spcPts val="0"/>
              </a:spcBef>
              <a:spcAft>
                <a:spcPts val="0"/>
              </a:spcAft>
              <a:buClr>
                <a:schemeClr val="dk1"/>
              </a:buClr>
              <a:buSzPts val="1600"/>
              <a:buFont typeface="M PLUS Rounded 1c"/>
              <a:buChar char="○"/>
              <a:defRPr sz="1600">
                <a:solidFill>
                  <a:schemeClr val="dk1"/>
                </a:solidFill>
                <a:latin typeface="M PLUS Rounded 1c"/>
                <a:ea typeface="M PLUS Rounded 1c"/>
                <a:cs typeface="M PLUS Rounded 1c"/>
                <a:sym typeface="M PLUS Rounded 1c"/>
              </a:defRPr>
            </a:lvl2pPr>
            <a:lvl3pPr marL="1371600" lvl="2" indent="-330200">
              <a:lnSpc>
                <a:spcPct val="100000"/>
              </a:lnSpc>
              <a:spcBef>
                <a:spcPts val="0"/>
              </a:spcBef>
              <a:spcAft>
                <a:spcPts val="0"/>
              </a:spcAft>
              <a:buClr>
                <a:schemeClr val="dk1"/>
              </a:buClr>
              <a:buSzPts val="1600"/>
              <a:buFont typeface="M PLUS Rounded 1c"/>
              <a:buChar char="■"/>
              <a:defRPr sz="1600">
                <a:solidFill>
                  <a:schemeClr val="dk1"/>
                </a:solidFill>
                <a:latin typeface="M PLUS Rounded 1c"/>
                <a:ea typeface="M PLUS Rounded 1c"/>
                <a:cs typeface="M PLUS Rounded 1c"/>
                <a:sym typeface="M PLUS Rounded 1c"/>
              </a:defRPr>
            </a:lvl3pPr>
            <a:lvl4pPr marL="1828800" lvl="3" indent="-330200">
              <a:lnSpc>
                <a:spcPct val="100000"/>
              </a:lnSpc>
              <a:spcBef>
                <a:spcPts val="0"/>
              </a:spcBef>
              <a:spcAft>
                <a:spcPts val="0"/>
              </a:spcAft>
              <a:buClr>
                <a:schemeClr val="dk1"/>
              </a:buClr>
              <a:buSzPts val="1600"/>
              <a:buFont typeface="M PLUS Rounded 1c"/>
              <a:buChar char="●"/>
              <a:defRPr sz="1600">
                <a:solidFill>
                  <a:schemeClr val="dk1"/>
                </a:solidFill>
                <a:latin typeface="M PLUS Rounded 1c"/>
                <a:ea typeface="M PLUS Rounded 1c"/>
                <a:cs typeface="M PLUS Rounded 1c"/>
                <a:sym typeface="M PLUS Rounded 1c"/>
              </a:defRPr>
            </a:lvl4pPr>
            <a:lvl5pPr marL="2286000" lvl="4" indent="-330200">
              <a:lnSpc>
                <a:spcPct val="100000"/>
              </a:lnSpc>
              <a:spcBef>
                <a:spcPts val="0"/>
              </a:spcBef>
              <a:spcAft>
                <a:spcPts val="0"/>
              </a:spcAft>
              <a:buClr>
                <a:schemeClr val="dk1"/>
              </a:buClr>
              <a:buSzPts val="1600"/>
              <a:buFont typeface="M PLUS Rounded 1c"/>
              <a:buChar char="○"/>
              <a:defRPr sz="1600">
                <a:solidFill>
                  <a:schemeClr val="dk1"/>
                </a:solidFill>
                <a:latin typeface="M PLUS Rounded 1c"/>
                <a:ea typeface="M PLUS Rounded 1c"/>
                <a:cs typeface="M PLUS Rounded 1c"/>
                <a:sym typeface="M PLUS Rounded 1c"/>
              </a:defRPr>
            </a:lvl5pPr>
            <a:lvl6pPr marL="2743200" lvl="5" indent="-330200">
              <a:lnSpc>
                <a:spcPct val="100000"/>
              </a:lnSpc>
              <a:spcBef>
                <a:spcPts val="0"/>
              </a:spcBef>
              <a:spcAft>
                <a:spcPts val="0"/>
              </a:spcAft>
              <a:buClr>
                <a:schemeClr val="dk1"/>
              </a:buClr>
              <a:buSzPts val="1600"/>
              <a:buFont typeface="M PLUS Rounded 1c"/>
              <a:buChar char="■"/>
              <a:defRPr sz="1600">
                <a:solidFill>
                  <a:schemeClr val="dk1"/>
                </a:solidFill>
                <a:latin typeface="M PLUS Rounded 1c"/>
                <a:ea typeface="M PLUS Rounded 1c"/>
                <a:cs typeface="M PLUS Rounded 1c"/>
                <a:sym typeface="M PLUS Rounded 1c"/>
              </a:defRPr>
            </a:lvl6pPr>
            <a:lvl7pPr marL="3200400" lvl="6" indent="-330200">
              <a:lnSpc>
                <a:spcPct val="100000"/>
              </a:lnSpc>
              <a:spcBef>
                <a:spcPts val="0"/>
              </a:spcBef>
              <a:spcAft>
                <a:spcPts val="0"/>
              </a:spcAft>
              <a:buClr>
                <a:schemeClr val="dk1"/>
              </a:buClr>
              <a:buSzPts val="1600"/>
              <a:buFont typeface="M PLUS Rounded 1c"/>
              <a:buChar char="●"/>
              <a:defRPr sz="1600">
                <a:solidFill>
                  <a:schemeClr val="dk1"/>
                </a:solidFill>
                <a:latin typeface="M PLUS Rounded 1c"/>
                <a:ea typeface="M PLUS Rounded 1c"/>
                <a:cs typeface="M PLUS Rounded 1c"/>
                <a:sym typeface="M PLUS Rounded 1c"/>
              </a:defRPr>
            </a:lvl7pPr>
            <a:lvl8pPr marL="3657600" lvl="7" indent="-330200">
              <a:lnSpc>
                <a:spcPct val="100000"/>
              </a:lnSpc>
              <a:spcBef>
                <a:spcPts val="0"/>
              </a:spcBef>
              <a:spcAft>
                <a:spcPts val="0"/>
              </a:spcAft>
              <a:buClr>
                <a:schemeClr val="dk1"/>
              </a:buClr>
              <a:buSzPts val="1600"/>
              <a:buFont typeface="M PLUS Rounded 1c"/>
              <a:buChar char="○"/>
              <a:defRPr sz="1600">
                <a:solidFill>
                  <a:schemeClr val="dk1"/>
                </a:solidFill>
                <a:latin typeface="M PLUS Rounded 1c"/>
                <a:ea typeface="M PLUS Rounded 1c"/>
                <a:cs typeface="M PLUS Rounded 1c"/>
                <a:sym typeface="M PLUS Rounded 1c"/>
              </a:defRPr>
            </a:lvl8pPr>
            <a:lvl9pPr marL="4114800" lvl="8" indent="-330200">
              <a:lnSpc>
                <a:spcPct val="100000"/>
              </a:lnSpc>
              <a:spcBef>
                <a:spcPts val="0"/>
              </a:spcBef>
              <a:spcAft>
                <a:spcPts val="0"/>
              </a:spcAft>
              <a:buClr>
                <a:schemeClr val="dk1"/>
              </a:buClr>
              <a:buSzPts val="1600"/>
              <a:buFont typeface="M PLUS Rounded 1c"/>
              <a:buChar char="■"/>
              <a:defRPr sz="1600">
                <a:solidFill>
                  <a:schemeClr val="dk1"/>
                </a:solidFill>
                <a:latin typeface="M PLUS Rounded 1c"/>
                <a:ea typeface="M PLUS Rounded 1c"/>
                <a:cs typeface="M PLUS Rounded 1c"/>
                <a:sym typeface="M PLUS Rounded 1c"/>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8" r:id="rId2"/>
    <p:sldLayoutId id="2147483668" r:id="rId3"/>
    <p:sldLayoutId id="2147483673"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26"/>
          <p:cNvSpPr txBox="1">
            <a:spLocks noGrp="1"/>
          </p:cNvSpPr>
          <p:nvPr>
            <p:ph type="ctrTitle"/>
          </p:nvPr>
        </p:nvSpPr>
        <p:spPr>
          <a:xfrm>
            <a:off x="486434" y="2825056"/>
            <a:ext cx="7592068" cy="729875"/>
          </a:xfrm>
          <a:prstGeom prst="rect">
            <a:avLst/>
          </a:prstGeom>
        </p:spPr>
        <p:txBody>
          <a:bodyPr spcFirstLastPara="1" wrap="square" lIns="91425" tIns="91425" rIns="91425" bIns="91425" anchor="b" anchorCtr="0">
            <a:noAutofit/>
          </a:bodyPr>
          <a:lstStyle/>
          <a:p>
            <a:r>
              <a:rPr lang="uk-UA" sz="2000" b="1" dirty="0">
                <a:effectLst/>
                <a:latin typeface="Tahoma" panose="020B0604030504040204" pitchFamily="34" charset="0"/>
                <a:ea typeface="Tahoma" panose="020B0604030504040204" pitchFamily="34" charset="0"/>
                <a:cs typeface="Tahoma" panose="020B0604030504040204" pitchFamily="34" charset="0"/>
              </a:rPr>
              <a:t>Модуль </a:t>
            </a:r>
            <a:r>
              <a:rPr lang="en-US" sz="2000" b="1" dirty="0">
                <a:effectLst/>
                <a:latin typeface="Tahoma" panose="020B0604030504040204" pitchFamily="34" charset="0"/>
                <a:ea typeface="Tahoma" panose="020B0604030504040204" pitchFamily="34" charset="0"/>
                <a:cs typeface="Tahoma" panose="020B0604030504040204" pitchFamily="34" charset="0"/>
              </a:rPr>
              <a:t>4</a:t>
            </a:r>
            <a:r>
              <a:rPr lang="uk-UA" sz="2000" b="1" dirty="0">
                <a:effectLst/>
                <a:latin typeface="Tahoma" panose="020B0604030504040204" pitchFamily="34" charset="0"/>
                <a:ea typeface="Tahoma" panose="020B0604030504040204" pitchFamily="34" charset="0"/>
                <a:cs typeface="Tahoma" panose="020B0604030504040204" pitchFamily="34" charset="0"/>
              </a:rPr>
              <a:t> «</a:t>
            </a:r>
            <a:r>
              <a:rPr lang="ru-RU" sz="2000" dirty="0" err="1">
                <a:effectLst/>
                <a:latin typeface="Tahoma" panose="020B0604030504040204" pitchFamily="34" charset="0"/>
                <a:ea typeface="Tahoma" panose="020B0604030504040204" pitchFamily="34" charset="0"/>
                <a:cs typeface="Tahoma" panose="020B0604030504040204" pitchFamily="34" charset="0"/>
              </a:rPr>
              <a:t>Європейські</a:t>
            </a:r>
            <a:r>
              <a:rPr lang="ru-RU" sz="2000" dirty="0">
                <a:effectLst/>
                <a:latin typeface="Tahoma" panose="020B0604030504040204" pitchFamily="34" charset="0"/>
                <a:ea typeface="Tahoma" panose="020B0604030504040204" pitchFamily="34" charset="0"/>
                <a:cs typeface="Tahoma" panose="020B0604030504040204" pitchFamily="34" charset="0"/>
              </a:rPr>
              <a:t> </a:t>
            </a:r>
            <a:r>
              <a:rPr lang="ru-RU" sz="2000" dirty="0" err="1">
                <a:effectLst/>
                <a:latin typeface="Tahoma" panose="020B0604030504040204" pitchFamily="34" charset="0"/>
                <a:ea typeface="Tahoma" panose="020B0604030504040204" pitchFamily="34" charset="0"/>
                <a:cs typeface="Tahoma" panose="020B0604030504040204" pitchFamily="34" charset="0"/>
              </a:rPr>
              <a:t>техніки</a:t>
            </a:r>
            <a:r>
              <a:rPr lang="ru-RU" sz="2000" dirty="0">
                <a:effectLst/>
                <a:latin typeface="Tahoma" panose="020B0604030504040204" pitchFamily="34" charset="0"/>
                <a:ea typeface="Tahoma" panose="020B0604030504040204" pitchFamily="34" charset="0"/>
                <a:cs typeface="Tahoma" panose="020B0604030504040204" pitchFamily="34" charset="0"/>
              </a:rPr>
              <a:t> </a:t>
            </a:r>
            <a:r>
              <a:rPr lang="ru-RU" sz="2000" dirty="0" err="1">
                <a:effectLst/>
                <a:latin typeface="Tahoma" panose="020B0604030504040204" pitchFamily="34" charset="0"/>
                <a:ea typeface="Tahoma" panose="020B0604030504040204" pitchFamily="34" charset="0"/>
                <a:cs typeface="Tahoma" panose="020B0604030504040204" pitchFamily="34" charset="0"/>
              </a:rPr>
              <a:t>командоутворення</a:t>
            </a:r>
            <a:r>
              <a:rPr lang="ru-RU" sz="2000" dirty="0">
                <a:effectLst/>
                <a:latin typeface="Tahoma" panose="020B0604030504040204" pitchFamily="34" charset="0"/>
                <a:ea typeface="Tahoma" panose="020B0604030504040204" pitchFamily="34" charset="0"/>
                <a:cs typeface="Tahoma" panose="020B0604030504040204" pitchFamily="34" charset="0"/>
              </a:rPr>
              <a:t> на </a:t>
            </a:r>
            <a:r>
              <a:rPr lang="ru-RU" sz="2000" dirty="0" err="1">
                <a:effectLst/>
                <a:latin typeface="Tahoma" panose="020B0604030504040204" pitchFamily="34" charset="0"/>
                <a:ea typeface="Tahoma" panose="020B0604030504040204" pitchFamily="34" charset="0"/>
                <a:cs typeface="Tahoma" panose="020B0604030504040204" pitchFamily="34" charset="0"/>
              </a:rPr>
              <a:t>основі</a:t>
            </a:r>
            <a:r>
              <a:rPr lang="ru-RU" sz="2000" dirty="0">
                <a:effectLst/>
                <a:latin typeface="Tahoma" panose="020B0604030504040204" pitchFamily="34" charset="0"/>
                <a:ea typeface="Tahoma" panose="020B0604030504040204" pitchFamily="34" charset="0"/>
                <a:cs typeface="Tahoma" panose="020B0604030504040204" pitchFamily="34" charset="0"/>
              </a:rPr>
              <a:t> </a:t>
            </a:r>
            <a:r>
              <a:rPr lang="ru-RU" sz="2000" dirty="0" err="1">
                <a:effectLst/>
                <a:latin typeface="Tahoma" panose="020B0604030504040204" pitchFamily="34" charset="0"/>
                <a:ea typeface="Tahoma" panose="020B0604030504040204" pitchFamily="34" charset="0"/>
                <a:cs typeface="Tahoma" panose="020B0604030504040204" pitchFamily="34" charset="0"/>
              </a:rPr>
              <a:t>крос-культурної</a:t>
            </a:r>
            <a:r>
              <a:rPr lang="en-US" sz="2000" dirty="0">
                <a:latin typeface="Tahoma" panose="020B0604030504040204" pitchFamily="34" charset="0"/>
                <a:ea typeface="Tahoma" panose="020B0604030504040204" pitchFamily="34" charset="0"/>
                <a:cs typeface="Tahoma" panose="020B0604030504040204" pitchFamily="34" charset="0"/>
              </a:rPr>
              <a:t> </a:t>
            </a:r>
            <a:r>
              <a:rPr lang="ru-RU" sz="2000" dirty="0" err="1">
                <a:effectLst/>
                <a:latin typeface="Tahoma" panose="020B0604030504040204" pitchFamily="34" charset="0"/>
                <a:ea typeface="Tahoma" panose="020B0604030504040204" pitchFamily="34" charset="0"/>
                <a:cs typeface="Tahoma" panose="020B0604030504040204" pitchFamily="34" charset="0"/>
              </a:rPr>
              <a:t>взаємодії</a:t>
            </a:r>
            <a:r>
              <a:rPr lang="ru-RU" sz="2000" dirty="0">
                <a:effectLst/>
                <a:latin typeface="Tahoma" panose="020B0604030504040204" pitchFamily="34" charset="0"/>
                <a:ea typeface="Tahoma" panose="020B0604030504040204" pitchFamily="34" charset="0"/>
                <a:cs typeface="Tahoma" panose="020B0604030504040204" pitchFamily="34" charset="0"/>
              </a:rPr>
              <a:t>.</a:t>
            </a:r>
            <a:r>
              <a:rPr lang="uk-UA" sz="2000" b="1" dirty="0">
                <a:effectLst/>
                <a:latin typeface="Tahoma" panose="020B0604030504040204" pitchFamily="34" charset="0"/>
                <a:ea typeface="Tahoma" panose="020B0604030504040204" pitchFamily="34" charset="0"/>
                <a:cs typeface="Tahoma" panose="020B0604030504040204" pitchFamily="34" charset="0"/>
              </a:rPr>
              <a:t>»</a:t>
            </a:r>
            <a:br>
              <a:rPr lang="uk-UA" sz="2000" b="1" dirty="0">
                <a:effectLst/>
                <a:latin typeface="Tahoma" panose="020B0604030504040204" pitchFamily="34" charset="0"/>
                <a:ea typeface="Tahoma" panose="020B0604030504040204" pitchFamily="34" charset="0"/>
                <a:cs typeface="Tahoma" panose="020B0604030504040204" pitchFamily="34" charset="0"/>
              </a:rPr>
            </a:br>
            <a:br>
              <a:rPr lang="uk-UA" sz="2000" b="1" dirty="0">
                <a:effectLst/>
                <a:latin typeface="Tahoma" panose="020B0604030504040204" pitchFamily="34" charset="0"/>
                <a:ea typeface="Tahoma" panose="020B0604030504040204" pitchFamily="34" charset="0"/>
                <a:cs typeface="Tahoma" panose="020B0604030504040204" pitchFamily="34" charset="0"/>
              </a:rPr>
            </a:br>
            <a:r>
              <a:rPr lang="uk-UA" sz="2000" b="1" dirty="0">
                <a:effectLst/>
                <a:latin typeface="Tahoma" panose="020B0604030504040204" pitchFamily="34" charset="0"/>
                <a:ea typeface="Tahoma" panose="020B0604030504040204" pitchFamily="34" charset="0"/>
                <a:cs typeface="Tahoma" panose="020B0604030504040204" pitchFamily="34" charset="0"/>
              </a:rPr>
              <a:t>Лекція </a:t>
            </a:r>
            <a:r>
              <a:rPr lang="en-US" sz="2000" b="1" dirty="0">
                <a:effectLst/>
                <a:latin typeface="Tahoma" panose="020B0604030504040204" pitchFamily="34" charset="0"/>
                <a:ea typeface="Tahoma" panose="020B0604030504040204" pitchFamily="34" charset="0"/>
                <a:cs typeface="Tahoma" panose="020B0604030504040204" pitchFamily="34" charset="0"/>
              </a:rPr>
              <a:t>1</a:t>
            </a:r>
            <a:r>
              <a:rPr lang="uk-UA" sz="2000" b="1" dirty="0">
                <a:effectLst/>
                <a:latin typeface="Tahoma" panose="020B0604030504040204" pitchFamily="34" charset="0"/>
                <a:ea typeface="Tahoma" panose="020B0604030504040204" pitchFamily="34" charset="0"/>
                <a:cs typeface="Tahoma" panose="020B0604030504040204" pitchFamily="34" charset="0"/>
              </a:rPr>
              <a:t> «</a:t>
            </a:r>
            <a:r>
              <a:rPr lang="ru-RU" sz="2000" b="1" dirty="0" err="1">
                <a:effectLst/>
                <a:latin typeface="Tahoma" panose="020B0604030504040204" pitchFamily="34" charset="0"/>
                <a:ea typeface="Tahoma" panose="020B0604030504040204" pitchFamily="34" charset="0"/>
                <a:cs typeface="Tahoma" panose="020B0604030504040204" pitchFamily="34" charset="0"/>
              </a:rPr>
              <a:t>Виклики</a:t>
            </a:r>
            <a:r>
              <a:rPr lang="ru-RU" sz="2000" b="1" dirty="0">
                <a:effectLst/>
                <a:latin typeface="Tahoma" panose="020B0604030504040204" pitchFamily="34" charset="0"/>
                <a:ea typeface="Tahoma" panose="020B0604030504040204" pitchFamily="34" charset="0"/>
                <a:cs typeface="Tahoma" panose="020B0604030504040204" pitchFamily="34" charset="0"/>
              </a:rPr>
              <a:t> </a:t>
            </a:r>
            <a:r>
              <a:rPr lang="ru-RU" sz="2000" b="1" dirty="0" err="1">
                <a:effectLst/>
                <a:latin typeface="Tahoma" panose="020B0604030504040204" pitchFamily="34" charset="0"/>
                <a:ea typeface="Tahoma" panose="020B0604030504040204" pitchFamily="34" charset="0"/>
                <a:cs typeface="Tahoma" panose="020B0604030504040204" pitchFamily="34" charset="0"/>
              </a:rPr>
              <a:t>сучасного</a:t>
            </a:r>
            <a:r>
              <a:rPr lang="ru-RU" sz="2000" b="1" dirty="0">
                <a:effectLst/>
                <a:latin typeface="Tahoma" panose="020B0604030504040204" pitchFamily="34" charset="0"/>
                <a:ea typeface="Tahoma" panose="020B0604030504040204" pitchFamily="34" charset="0"/>
                <a:cs typeface="Tahoma" panose="020B0604030504040204" pitchFamily="34" charset="0"/>
              </a:rPr>
              <a:t> і </a:t>
            </a:r>
            <a:r>
              <a:rPr lang="ru-RU" sz="2000" b="1" dirty="0" err="1">
                <a:effectLst/>
                <a:latin typeface="Tahoma" panose="020B0604030504040204" pitchFamily="34" charset="0"/>
                <a:ea typeface="Tahoma" panose="020B0604030504040204" pitchFamily="34" charset="0"/>
                <a:cs typeface="Tahoma" panose="020B0604030504040204" pitchFamily="34" charset="0"/>
              </a:rPr>
              <a:t>майбутнього</a:t>
            </a:r>
            <a:r>
              <a:rPr lang="ru-RU" sz="2000" b="1" dirty="0">
                <a:effectLst/>
                <a:latin typeface="Tahoma" panose="020B0604030504040204" pitchFamily="34" charset="0"/>
                <a:ea typeface="Tahoma" panose="020B0604030504040204" pitchFamily="34" charset="0"/>
                <a:cs typeface="Tahoma" panose="020B0604030504040204" pitchFamily="34" charset="0"/>
              </a:rPr>
              <a:t> </a:t>
            </a:r>
            <a:r>
              <a:rPr lang="ru-RU" sz="2000" b="1" dirty="0" err="1">
                <a:effectLst/>
                <a:latin typeface="Tahoma" panose="020B0604030504040204" pitchFamily="34" charset="0"/>
                <a:ea typeface="Tahoma" panose="020B0604030504040204" pitchFamily="34" charset="0"/>
                <a:cs typeface="Tahoma" panose="020B0604030504040204" pitchFamily="34" charset="0"/>
              </a:rPr>
              <a:t>командотворення</a:t>
            </a:r>
            <a:r>
              <a:rPr lang="uk-UA" sz="2000" b="1" dirty="0">
                <a:effectLst/>
                <a:latin typeface="Tahoma" panose="020B0604030504040204" pitchFamily="34" charset="0"/>
                <a:ea typeface="Tahoma" panose="020B0604030504040204" pitchFamily="34" charset="0"/>
                <a:cs typeface="Tahoma" panose="020B0604030504040204" pitchFamily="34" charset="0"/>
              </a:rPr>
              <a:t>»</a:t>
            </a:r>
            <a:endParaRPr lang="ru-RU"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 name="Группа 1">
            <a:extLst>
              <a:ext uri="{FF2B5EF4-FFF2-40B4-BE49-F238E27FC236}">
                <a16:creationId xmlns:a16="http://schemas.microsoft.com/office/drawing/2014/main" id="{2111B7AD-A366-4AF8-AB05-A3DF1669C17F}"/>
              </a:ext>
            </a:extLst>
          </p:cNvPr>
          <p:cNvGrpSpPr/>
          <p:nvPr/>
        </p:nvGrpSpPr>
        <p:grpSpPr>
          <a:xfrm>
            <a:off x="282600" y="-249948"/>
            <a:ext cx="8492808" cy="1887702"/>
            <a:chOff x="282600" y="-249948"/>
            <a:chExt cx="8492808" cy="1887702"/>
          </a:xfrm>
        </p:grpSpPr>
        <p:pic>
          <p:nvPicPr>
            <p:cNvPr id="1028" name="Picture 4" descr="Запорізький національний університет">
              <a:extLst>
                <a:ext uri="{FF2B5EF4-FFF2-40B4-BE49-F238E27FC236}">
                  <a16:creationId xmlns:a16="http://schemas.microsoft.com/office/drawing/2014/main" id="{0AEB8087-487D-400C-9A76-126E90D941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3601" y="246978"/>
              <a:ext cx="1191807" cy="893855"/>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descr="Изображение выглядит как текст&#10;&#10;Автоматически созданное описание">
              <a:extLst>
                <a:ext uri="{FF2B5EF4-FFF2-40B4-BE49-F238E27FC236}">
                  <a16:creationId xmlns:a16="http://schemas.microsoft.com/office/drawing/2014/main" id="{A08DFD7F-C8AD-417F-80EF-4B060B0B94EA}"/>
                </a:ext>
              </a:extLst>
            </p:cNvPr>
            <p:cNvPicPr>
              <a:picLocks noChangeAspect="1"/>
            </p:cNvPicPr>
            <p:nvPr/>
          </p:nvPicPr>
          <p:blipFill rotWithShape="1">
            <a:blip r:embed="rId4"/>
            <a:srcRect l="51241" t="23530" b="19743"/>
            <a:stretch/>
          </p:blipFill>
          <p:spPr>
            <a:xfrm>
              <a:off x="5509700" y="246976"/>
              <a:ext cx="1649287" cy="899446"/>
            </a:xfrm>
            <a:prstGeom prst="rect">
              <a:avLst/>
            </a:prstGeom>
          </p:spPr>
        </p:pic>
        <p:pic>
          <p:nvPicPr>
            <p:cNvPr id="11" name="Рисунок 10">
              <a:extLst>
                <a:ext uri="{FF2B5EF4-FFF2-40B4-BE49-F238E27FC236}">
                  <a16:creationId xmlns:a16="http://schemas.microsoft.com/office/drawing/2014/main" id="{7E33B419-5E21-48F9-A6EF-0B66E9C16226}"/>
                </a:ext>
              </a:extLst>
            </p:cNvPr>
            <p:cNvPicPr>
              <a:picLocks noChangeAspect="1"/>
            </p:cNvPicPr>
            <p:nvPr/>
          </p:nvPicPr>
          <p:blipFill>
            <a:blip r:embed="rId5"/>
            <a:stretch>
              <a:fillRect/>
            </a:stretch>
          </p:blipFill>
          <p:spPr>
            <a:xfrm>
              <a:off x="282600" y="246975"/>
              <a:ext cx="3056017" cy="893855"/>
            </a:xfrm>
            <a:prstGeom prst="rect">
              <a:avLst/>
            </a:prstGeom>
          </p:spPr>
        </p:pic>
        <p:pic>
          <p:nvPicPr>
            <p:cNvPr id="4" name="Рисунок 3">
              <a:extLst>
                <a:ext uri="{FF2B5EF4-FFF2-40B4-BE49-F238E27FC236}">
                  <a16:creationId xmlns:a16="http://schemas.microsoft.com/office/drawing/2014/main" id="{7E77DC11-9FF7-4807-A038-A1273E437AED}"/>
                </a:ext>
              </a:extLst>
            </p:cNvPr>
            <p:cNvPicPr>
              <a:picLocks noChangeAspect="1"/>
            </p:cNvPicPr>
            <p:nvPr/>
          </p:nvPicPr>
          <p:blipFill>
            <a:blip r:embed="rId6"/>
            <a:stretch>
              <a:fillRect/>
            </a:stretch>
          </p:blipFill>
          <p:spPr>
            <a:xfrm>
              <a:off x="3338617" y="-249948"/>
              <a:ext cx="1887702" cy="1887702"/>
            </a:xfrm>
            <a:prstGeom prst="rect">
              <a:avLst/>
            </a:prstGeom>
          </p:spPr>
        </p:pic>
      </p:grpSp>
      <p:sp>
        <p:nvSpPr>
          <p:cNvPr id="3" name="Подзаголовок 2">
            <a:extLst>
              <a:ext uri="{FF2B5EF4-FFF2-40B4-BE49-F238E27FC236}">
                <a16:creationId xmlns:a16="http://schemas.microsoft.com/office/drawing/2014/main" id="{3CEE6A8E-07DD-4A85-81DB-C18EED050591}"/>
              </a:ext>
            </a:extLst>
          </p:cNvPr>
          <p:cNvSpPr>
            <a:spLocks noGrp="1"/>
          </p:cNvSpPr>
          <p:nvPr>
            <p:ph type="subTitle" idx="1"/>
          </p:nvPr>
        </p:nvSpPr>
        <p:spPr>
          <a:xfrm>
            <a:off x="356347" y="3686918"/>
            <a:ext cx="5663453" cy="465900"/>
          </a:xfrm>
        </p:spPr>
        <p:txBody>
          <a:bodyPr/>
          <a:lstStyle/>
          <a:p>
            <a:r>
              <a:rPr lang="uk-UA" sz="1400" b="1" dirty="0">
                <a:solidFill>
                  <a:schemeClr val="tx1"/>
                </a:solidFill>
                <a:latin typeface="Montserrat"/>
                <a:cs typeface="Arial"/>
                <a:sym typeface="Arial"/>
              </a:rPr>
              <a:t>Викладач: </a:t>
            </a:r>
            <a:r>
              <a:rPr lang="uk-UA" sz="1400" b="1" dirty="0" err="1">
                <a:solidFill>
                  <a:schemeClr val="tx1"/>
                </a:solidFill>
                <a:latin typeface="Montserrat"/>
                <a:cs typeface="Arial"/>
                <a:sym typeface="Arial"/>
              </a:rPr>
              <a:t>к.е.н</a:t>
            </a:r>
            <a:r>
              <a:rPr lang="uk-UA" sz="1400" b="1" dirty="0">
                <a:solidFill>
                  <a:schemeClr val="tx1"/>
                </a:solidFill>
                <a:latin typeface="Montserrat"/>
                <a:cs typeface="Arial"/>
                <a:sym typeface="Arial"/>
              </a:rPr>
              <a:t>., доц. Корінний Сергій Олександрович </a:t>
            </a:r>
            <a:endParaRPr lang="ru-UA" sz="1400" b="1" dirty="0">
              <a:solidFill>
                <a:schemeClr val="tx1"/>
              </a:solidFill>
              <a:latin typeface="Montserrat"/>
              <a:cs typeface="Arial"/>
              <a:sym typeface="Arial"/>
            </a:endParaRPr>
          </a:p>
        </p:txBody>
      </p:sp>
      <p:sp>
        <p:nvSpPr>
          <p:cNvPr id="12" name="TextBox 11">
            <a:extLst>
              <a:ext uri="{FF2B5EF4-FFF2-40B4-BE49-F238E27FC236}">
                <a16:creationId xmlns:a16="http://schemas.microsoft.com/office/drawing/2014/main" id="{37466ACD-0ABE-41FF-9456-15954817817F}"/>
              </a:ext>
            </a:extLst>
          </p:cNvPr>
          <p:cNvSpPr txBox="1"/>
          <p:nvPr/>
        </p:nvSpPr>
        <p:spPr>
          <a:xfrm>
            <a:off x="60511" y="4752786"/>
            <a:ext cx="9150723" cy="307777"/>
          </a:xfrm>
          <a:prstGeom prst="rect">
            <a:avLst/>
          </a:prstGeom>
          <a:noFill/>
        </p:spPr>
        <p:txBody>
          <a:bodyPr wrap="square">
            <a:spAutoFit/>
          </a:bodyPr>
          <a:lstStyle/>
          <a:p>
            <a:r>
              <a:rPr lang="ru-RU" b="1" dirty="0">
                <a:solidFill>
                  <a:schemeClr val="accent1"/>
                </a:solidFill>
                <a:latin typeface="Montserrat"/>
                <a:sym typeface="Montserrat"/>
              </a:rPr>
              <a:t>Спецкурс «</a:t>
            </a:r>
            <a:r>
              <a:rPr lang="ru-RU" b="1" dirty="0" err="1">
                <a:solidFill>
                  <a:schemeClr val="accent1"/>
                </a:solidFill>
                <a:latin typeface="Montserrat"/>
                <a:sym typeface="Montserrat"/>
              </a:rPr>
              <a:t>Європейська</a:t>
            </a:r>
            <a:r>
              <a:rPr lang="ru-RU" b="1" dirty="0">
                <a:solidFill>
                  <a:schemeClr val="accent1"/>
                </a:solidFill>
                <a:latin typeface="Montserrat"/>
                <a:sym typeface="Montserrat"/>
              </a:rPr>
              <a:t> </a:t>
            </a:r>
            <a:r>
              <a:rPr lang="ru-RU" b="1" dirty="0" err="1">
                <a:solidFill>
                  <a:schemeClr val="accent1"/>
                </a:solidFill>
                <a:latin typeface="Montserrat"/>
                <a:sym typeface="Montserrat"/>
              </a:rPr>
              <a:t>гуманістична</a:t>
            </a:r>
            <a:r>
              <a:rPr lang="ru-RU" b="1" dirty="0">
                <a:solidFill>
                  <a:schemeClr val="accent1"/>
                </a:solidFill>
                <a:latin typeface="Montserrat"/>
                <a:sym typeface="Montserrat"/>
              </a:rPr>
              <a:t> </a:t>
            </a:r>
            <a:r>
              <a:rPr lang="ru-RU" b="1" dirty="0" err="1">
                <a:solidFill>
                  <a:schemeClr val="accent1"/>
                </a:solidFill>
                <a:latin typeface="Montserrat"/>
                <a:sym typeface="Montserrat"/>
              </a:rPr>
              <a:t>візія</a:t>
            </a:r>
            <a:r>
              <a:rPr lang="ru-RU" b="1" dirty="0">
                <a:solidFill>
                  <a:schemeClr val="accent1"/>
                </a:solidFill>
                <a:latin typeface="Montserrat"/>
                <a:sym typeface="Montserrat"/>
              </a:rPr>
              <a:t> в </a:t>
            </a:r>
            <a:r>
              <a:rPr lang="ru-RU" b="1" dirty="0" err="1">
                <a:solidFill>
                  <a:schemeClr val="accent1"/>
                </a:solidFill>
                <a:latin typeface="Montserrat"/>
                <a:sym typeface="Montserrat"/>
              </a:rPr>
              <a:t>управлінні</a:t>
            </a:r>
            <a:r>
              <a:rPr lang="ru-RU" b="1" dirty="0">
                <a:solidFill>
                  <a:schemeClr val="accent1"/>
                </a:solidFill>
                <a:latin typeface="Montserrat"/>
                <a:sym typeface="Montserrat"/>
              </a:rPr>
              <a:t> </a:t>
            </a:r>
            <a:r>
              <a:rPr lang="ru-RU" b="1" dirty="0" err="1">
                <a:solidFill>
                  <a:schemeClr val="accent1"/>
                </a:solidFill>
                <a:latin typeface="Montserrat"/>
                <a:sym typeface="Montserrat"/>
              </a:rPr>
              <a:t>людськими</a:t>
            </a:r>
            <a:r>
              <a:rPr lang="ru-RU" b="1" dirty="0">
                <a:solidFill>
                  <a:schemeClr val="accent1"/>
                </a:solidFill>
                <a:latin typeface="Montserrat"/>
                <a:sym typeface="Montserrat"/>
              </a:rPr>
              <a:t> ресурсами» (</a:t>
            </a:r>
            <a:r>
              <a:rPr lang="en-US" b="1" dirty="0" err="1">
                <a:solidFill>
                  <a:schemeClr val="accent1"/>
                </a:solidFill>
                <a:latin typeface="Montserrat"/>
                <a:sym typeface="Montserrat"/>
              </a:rPr>
              <a:t>HumEU</a:t>
            </a:r>
            <a:r>
              <a:rPr lang="uk-UA" b="1" dirty="0">
                <a:solidFill>
                  <a:schemeClr val="accent1"/>
                </a:solidFill>
                <a:latin typeface="Montserrat"/>
                <a:sym typeface="Montserrat"/>
              </a:rPr>
              <a:t>)</a:t>
            </a:r>
            <a:endParaRPr lang="en-US" b="1" dirty="0">
              <a:solidFill>
                <a:schemeClr val="accent1"/>
              </a:solidFill>
              <a:latin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56CE3A-5F15-41E2-AC37-7459AC886AE2}"/>
              </a:ext>
            </a:extLst>
          </p:cNvPr>
          <p:cNvSpPr txBox="1">
            <a:spLocks/>
          </p:cNvSpPr>
          <p:nvPr/>
        </p:nvSpPr>
        <p:spPr>
          <a:xfrm>
            <a:off x="1481023" y="207294"/>
            <a:ext cx="6181953"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sz="1800" dirty="0">
                <a:effectLst/>
                <a:latin typeface="Tahoma" panose="020B0604030504040204" pitchFamily="34" charset="0"/>
                <a:ea typeface="Tahoma" panose="020B0604030504040204" pitchFamily="34" charset="0"/>
                <a:cs typeface="Tahoma" panose="020B0604030504040204" pitchFamily="34" charset="0"/>
              </a:rPr>
              <a:t>Загальна мета організації і гуманістичне управління: свідомий капіталізм і економіка спільнот</a:t>
            </a:r>
            <a:endParaRPr lang="ru-UA" sz="1800" b="1" dirty="0">
              <a:solidFill>
                <a:srgbClr val="3366FF"/>
              </a:solidFill>
              <a:sym typeface="Lexend Deca"/>
            </a:endParaRPr>
          </a:p>
        </p:txBody>
      </p:sp>
      <p:pic>
        <p:nvPicPr>
          <p:cNvPr id="4" name="Рисунок 3">
            <a:extLst>
              <a:ext uri="{FF2B5EF4-FFF2-40B4-BE49-F238E27FC236}">
                <a16:creationId xmlns:a16="http://schemas.microsoft.com/office/drawing/2014/main" id="{238A4B47-DE42-42FE-95D5-C138B82B6C74}"/>
              </a:ext>
            </a:extLst>
          </p:cNvPr>
          <p:cNvPicPr>
            <a:picLocks noChangeAspect="1"/>
          </p:cNvPicPr>
          <p:nvPr/>
        </p:nvPicPr>
        <p:blipFill>
          <a:blip r:embed="rId2"/>
          <a:stretch>
            <a:fillRect/>
          </a:stretch>
        </p:blipFill>
        <p:spPr>
          <a:xfrm>
            <a:off x="-190215" y="-254722"/>
            <a:ext cx="2069432" cy="2069432"/>
          </a:xfrm>
          <a:prstGeom prst="rect">
            <a:avLst/>
          </a:prstGeom>
        </p:spPr>
      </p:pic>
      <p:graphicFrame>
        <p:nvGraphicFramePr>
          <p:cNvPr id="5" name="Схема 4">
            <a:extLst>
              <a:ext uri="{FF2B5EF4-FFF2-40B4-BE49-F238E27FC236}">
                <a16:creationId xmlns:a16="http://schemas.microsoft.com/office/drawing/2014/main" id="{4DFE6FF4-CA79-C017-7559-8FFDE66F590F}"/>
              </a:ext>
            </a:extLst>
          </p:cNvPr>
          <p:cNvGraphicFramePr/>
          <p:nvPr>
            <p:extLst>
              <p:ext uri="{D42A27DB-BD31-4B8C-83A1-F6EECF244321}">
                <p14:modId xmlns:p14="http://schemas.microsoft.com/office/powerpoint/2010/main" val="2065033867"/>
              </p:ext>
            </p:extLst>
          </p:nvPr>
        </p:nvGraphicFramePr>
        <p:xfrm>
          <a:off x="1523999" y="87220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8771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56CE3A-5F15-41E2-AC37-7459AC886AE2}"/>
              </a:ext>
            </a:extLst>
          </p:cNvPr>
          <p:cNvSpPr txBox="1">
            <a:spLocks/>
          </p:cNvSpPr>
          <p:nvPr/>
        </p:nvSpPr>
        <p:spPr>
          <a:xfrm>
            <a:off x="1481023" y="207294"/>
            <a:ext cx="6181953"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sz="1800" dirty="0">
                <a:effectLst/>
                <a:latin typeface="Tahoma" panose="020B0604030504040204" pitchFamily="34" charset="0"/>
                <a:ea typeface="Tahoma" panose="020B0604030504040204" pitchFamily="34" charset="0"/>
                <a:cs typeface="Tahoma" panose="020B0604030504040204" pitchFamily="34" charset="0"/>
              </a:rPr>
              <a:t>Загальна мета організації і гуманістичне управління: свідомий капіталізм і економіка спільнот</a:t>
            </a:r>
            <a:endParaRPr lang="ru-UA" sz="1800" b="1" dirty="0">
              <a:solidFill>
                <a:srgbClr val="3366FF"/>
              </a:solidFill>
              <a:sym typeface="Lexend Deca"/>
            </a:endParaRPr>
          </a:p>
        </p:txBody>
      </p:sp>
      <p:sp>
        <p:nvSpPr>
          <p:cNvPr id="3" name="TextBox 2">
            <a:extLst>
              <a:ext uri="{FF2B5EF4-FFF2-40B4-BE49-F238E27FC236}">
                <a16:creationId xmlns:a16="http://schemas.microsoft.com/office/drawing/2014/main" id="{D8C02290-04E4-425B-A0F5-343D3A8A1153}"/>
              </a:ext>
            </a:extLst>
          </p:cNvPr>
          <p:cNvSpPr txBox="1"/>
          <p:nvPr/>
        </p:nvSpPr>
        <p:spPr>
          <a:xfrm>
            <a:off x="697751" y="1971585"/>
            <a:ext cx="6908072" cy="1200329"/>
          </a:xfrm>
          <a:prstGeom prst="rect">
            <a:avLst/>
          </a:prstGeom>
          <a:noFill/>
        </p:spPr>
        <p:txBody>
          <a:bodyPr wrap="square">
            <a:spAutoFit/>
          </a:bodyPr>
          <a:lstStyle/>
          <a:p>
            <a:r>
              <a:rPr lang="en-US" sz="1800" b="1" dirty="0" err="1">
                <a:solidFill>
                  <a:srgbClr val="000000"/>
                </a:solidFill>
                <a:effectLst/>
                <a:latin typeface="Arial Unicode MS" panose="020B0604020202020204" pitchFamily="34" charset="-128"/>
              </a:rPr>
              <a:t>Гуманістичн</a:t>
            </a:r>
            <a:r>
              <a:rPr lang="uk-UA" sz="1800" b="1" dirty="0">
                <a:solidFill>
                  <a:srgbClr val="000000"/>
                </a:solidFill>
                <a:effectLst/>
                <a:latin typeface="Arial Unicode MS" panose="020B0604020202020204" pitchFamily="34" charset="-128"/>
              </a:rPr>
              <a:t>е</a:t>
            </a:r>
            <a:r>
              <a:rPr lang="en-US" sz="1800" b="1" dirty="0">
                <a:solidFill>
                  <a:srgbClr val="000000"/>
                </a:solidFill>
                <a:effectLst/>
                <a:latin typeface="Arial Unicode MS" panose="020B0604020202020204" pitchFamily="34" charset="-128"/>
              </a:rPr>
              <a:t> </a:t>
            </a:r>
            <a:r>
              <a:rPr lang="uk-UA" sz="1800" b="1" dirty="0">
                <a:solidFill>
                  <a:srgbClr val="000000"/>
                </a:solidFill>
                <a:effectLst/>
                <a:latin typeface="Arial Unicode MS" panose="020B0604020202020204" pitchFamily="34" charset="-128"/>
              </a:rPr>
              <a:t>управління</a:t>
            </a:r>
            <a:r>
              <a:rPr lang="en-US" sz="1800" b="1"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започатковує</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цикл</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заснований</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на</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визнанні</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екзистенціальної</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та</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моральної</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потреби</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брати</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участь</a:t>
            </a:r>
            <a:r>
              <a:rPr lang="en-US" sz="1800" dirty="0">
                <a:solidFill>
                  <a:srgbClr val="000000"/>
                </a:solidFill>
                <a:effectLst/>
                <a:latin typeface="Arial Unicode MS" panose="020B0604020202020204" pitchFamily="34" charset="-128"/>
              </a:rPr>
              <a:t> у </a:t>
            </a:r>
            <a:r>
              <a:rPr lang="en-US" sz="1800" dirty="0" err="1">
                <a:solidFill>
                  <a:srgbClr val="000000"/>
                </a:solidFill>
                <a:effectLst/>
                <a:latin typeface="Arial Unicode MS" panose="020B0604020202020204" pitchFamily="34" charset="-128"/>
              </a:rPr>
              <a:t>загальному</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блазі</a:t>
            </a:r>
            <a:r>
              <a:rPr lang="en-US" sz="1800" dirty="0">
                <a:solidFill>
                  <a:srgbClr val="000000"/>
                </a:solidFill>
                <a:effectLst/>
                <a:latin typeface="Arial Unicode MS" panose="020B0604020202020204" pitchFamily="34" charset="-128"/>
              </a:rPr>
              <a:t> </a:t>
            </a:r>
            <a:r>
              <a:rPr lang="uk-UA" sz="1800" dirty="0">
                <a:solidFill>
                  <a:srgbClr val="000000"/>
                </a:solidFill>
                <a:effectLst/>
                <a:latin typeface="Arial Unicode MS" panose="020B0604020202020204" pitchFamily="34" charset="-128"/>
              </a:rPr>
              <a:t>компанії,</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шляхом</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вибору</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суспільного</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блага</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яке</a:t>
            </a:r>
            <a:r>
              <a:rPr lang="en-US" sz="1800" dirty="0">
                <a:solidFill>
                  <a:srgbClr val="000000"/>
                </a:solidFill>
                <a:effectLst/>
                <a:latin typeface="Arial Unicode MS" panose="020B0604020202020204" pitchFamily="34" charset="-128"/>
              </a:rPr>
              <a:t> є </a:t>
            </a:r>
            <a:r>
              <a:rPr lang="en-US" sz="1800" dirty="0" err="1">
                <a:solidFill>
                  <a:srgbClr val="000000"/>
                </a:solidFill>
                <a:effectLst/>
                <a:latin typeface="Arial Unicode MS" panose="020B0604020202020204" pitchFamily="34" charset="-128"/>
              </a:rPr>
              <a:t>засобом</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досягнення</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особистого</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блага</a:t>
            </a:r>
            <a:r>
              <a:rPr lang="uk-UA" sz="1800" dirty="0">
                <a:latin typeface="Arial Unicode MS" panose="020B0604020202020204" pitchFamily="34" charset="-128"/>
              </a:rPr>
              <a:t>.</a:t>
            </a:r>
            <a:endParaRPr lang="uk-UA" dirty="0">
              <a:latin typeface="Tahoma" panose="020B0604030504040204" pitchFamily="34" charset="0"/>
              <a:ea typeface="Tahoma" panose="020B0604030504040204" pitchFamily="34" charset="0"/>
              <a:cs typeface="Tahoma" panose="020B0604030504040204" pitchFamily="34" charset="0"/>
            </a:endParaRPr>
          </a:p>
        </p:txBody>
      </p:sp>
      <p:pic>
        <p:nvPicPr>
          <p:cNvPr id="4" name="Рисунок 3">
            <a:extLst>
              <a:ext uri="{FF2B5EF4-FFF2-40B4-BE49-F238E27FC236}">
                <a16:creationId xmlns:a16="http://schemas.microsoft.com/office/drawing/2014/main" id="{238A4B47-DE42-42FE-95D5-C138B82B6C74}"/>
              </a:ext>
            </a:extLst>
          </p:cNvPr>
          <p:cNvPicPr>
            <a:picLocks noChangeAspect="1"/>
          </p:cNvPicPr>
          <p:nvPr/>
        </p:nvPicPr>
        <p:blipFill>
          <a:blip r:embed="rId2"/>
          <a:stretch>
            <a:fillRect/>
          </a:stretch>
        </p:blipFill>
        <p:spPr>
          <a:xfrm>
            <a:off x="-190215" y="-254722"/>
            <a:ext cx="2069432" cy="2069432"/>
          </a:xfrm>
          <a:prstGeom prst="rect">
            <a:avLst/>
          </a:prstGeom>
        </p:spPr>
      </p:pic>
    </p:spTree>
    <p:extLst>
      <p:ext uri="{BB962C8B-B14F-4D97-AF65-F5344CB8AC3E}">
        <p14:creationId xmlns:p14="http://schemas.microsoft.com/office/powerpoint/2010/main" val="1625331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56CE3A-5F15-41E2-AC37-7459AC886AE2}"/>
              </a:ext>
            </a:extLst>
          </p:cNvPr>
          <p:cNvSpPr txBox="1">
            <a:spLocks/>
          </p:cNvSpPr>
          <p:nvPr/>
        </p:nvSpPr>
        <p:spPr>
          <a:xfrm>
            <a:off x="1481023" y="207294"/>
            <a:ext cx="6181953"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sz="1800" dirty="0">
                <a:effectLst/>
                <a:latin typeface="Tahoma" panose="020B0604030504040204" pitchFamily="34" charset="0"/>
                <a:ea typeface="Tahoma" panose="020B0604030504040204" pitchFamily="34" charset="0"/>
                <a:cs typeface="Tahoma" panose="020B0604030504040204" pitchFamily="34" charset="0"/>
              </a:rPr>
              <a:t>Загальна мета організації і гуманістичне управління: свідомий капіталізм і економіка спільнот</a:t>
            </a:r>
            <a:endParaRPr lang="ru-UA" sz="1800" b="1" dirty="0">
              <a:solidFill>
                <a:srgbClr val="3366FF"/>
              </a:solidFill>
              <a:sym typeface="Lexend Deca"/>
            </a:endParaRPr>
          </a:p>
        </p:txBody>
      </p:sp>
      <p:sp>
        <p:nvSpPr>
          <p:cNvPr id="3" name="TextBox 2">
            <a:extLst>
              <a:ext uri="{FF2B5EF4-FFF2-40B4-BE49-F238E27FC236}">
                <a16:creationId xmlns:a16="http://schemas.microsoft.com/office/drawing/2014/main" id="{D8C02290-04E4-425B-A0F5-343D3A8A1153}"/>
              </a:ext>
            </a:extLst>
          </p:cNvPr>
          <p:cNvSpPr txBox="1"/>
          <p:nvPr/>
        </p:nvSpPr>
        <p:spPr>
          <a:xfrm>
            <a:off x="697751" y="1971585"/>
            <a:ext cx="6908072" cy="1200329"/>
          </a:xfrm>
          <a:prstGeom prst="rect">
            <a:avLst/>
          </a:prstGeom>
          <a:noFill/>
        </p:spPr>
        <p:txBody>
          <a:bodyPr wrap="square">
            <a:spAutoFit/>
          </a:bodyPr>
          <a:lstStyle/>
          <a:p>
            <a:r>
              <a:rPr lang="en-US" sz="1800" b="1" dirty="0" err="1">
                <a:solidFill>
                  <a:srgbClr val="000000"/>
                </a:solidFill>
                <a:effectLst/>
                <a:latin typeface="Arial Unicode MS" panose="020B0604020202020204" pitchFamily="34" charset="-128"/>
              </a:rPr>
              <a:t>Свідомий</a:t>
            </a:r>
            <a:r>
              <a:rPr lang="en-US" sz="1800" b="1" dirty="0">
                <a:solidFill>
                  <a:srgbClr val="000000"/>
                </a:solidFill>
                <a:effectLst/>
                <a:latin typeface="Arial Unicode MS" panose="020B0604020202020204" pitchFamily="34" charset="-128"/>
              </a:rPr>
              <a:t> </a:t>
            </a:r>
            <a:r>
              <a:rPr lang="en-US" sz="1800" b="1" dirty="0" err="1">
                <a:solidFill>
                  <a:srgbClr val="000000"/>
                </a:solidFill>
                <a:effectLst/>
                <a:latin typeface="Arial Unicode MS" panose="020B0604020202020204" pitchFamily="34" charset="-128"/>
              </a:rPr>
              <a:t>капіталізм</a:t>
            </a:r>
            <a:r>
              <a:rPr lang="en-US" sz="1800" b="1"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базується</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на</a:t>
            </a:r>
            <a:r>
              <a:rPr lang="en-US" sz="1800" dirty="0">
                <a:solidFill>
                  <a:srgbClr val="000000"/>
                </a:solidFill>
                <a:effectLst/>
                <a:latin typeface="Arial Unicode MS" panose="020B0604020202020204" pitchFamily="34" charset="-128"/>
              </a:rPr>
              <a:t> </a:t>
            </a:r>
            <a:r>
              <a:rPr lang="uk-UA" sz="1800" dirty="0">
                <a:solidFill>
                  <a:srgbClr val="000000"/>
                </a:solidFill>
                <a:effectLst/>
                <a:latin typeface="Arial Unicode MS" panose="020B0604020202020204" pitchFamily="34" charset="-128"/>
              </a:rPr>
              <a:t>високому рівні</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свідомості</a:t>
            </a:r>
            <a:r>
              <a:rPr lang="en-US" sz="1800" dirty="0">
                <a:solidFill>
                  <a:srgbClr val="000000"/>
                </a:solidFill>
                <a:effectLst/>
                <a:latin typeface="Arial Unicode MS" panose="020B0604020202020204" pitchFamily="34" charset="-128"/>
              </a:rPr>
              <a:t> </a:t>
            </a:r>
            <a:r>
              <a:rPr lang="uk-UA" sz="1800" dirty="0" err="1">
                <a:solidFill>
                  <a:srgbClr val="000000"/>
                </a:solidFill>
                <a:effectLst/>
                <a:latin typeface="Arial Unicode MS" panose="020B0604020202020204" pitchFamily="34" charset="-128"/>
              </a:rPr>
              <a:t>бенефіціарів</a:t>
            </a:r>
            <a:r>
              <a:rPr lang="uk-UA" sz="1800" dirty="0">
                <a:solidFill>
                  <a:srgbClr val="000000"/>
                </a:solidFill>
                <a:effectLst/>
                <a:latin typeface="Arial Unicode MS" panose="020B0604020202020204" pitchFamily="34" charset="-128"/>
              </a:rPr>
              <a:t> бізнесу</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які</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приймають</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вищі</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цілі</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та</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обирають</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мудріш</a:t>
            </a:r>
            <a:r>
              <a:rPr lang="uk-UA" sz="1800" dirty="0">
                <a:latin typeface="Arial Unicode MS" panose="020B0604020202020204" pitchFamily="34" charset="-128"/>
              </a:rPr>
              <a:t>і</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та</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ефективніш</a:t>
            </a:r>
            <a:r>
              <a:rPr lang="uk-UA" sz="1800" dirty="0">
                <a:solidFill>
                  <a:srgbClr val="000000"/>
                </a:solidFill>
                <a:effectLst/>
                <a:latin typeface="Arial Unicode MS" panose="020B0604020202020204" pitchFamily="34" charset="-128"/>
              </a:rPr>
              <a:t>і</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практики</a:t>
            </a:r>
            <a:r>
              <a:rPr lang="uk-UA" sz="1800" dirty="0">
                <a:solidFill>
                  <a:srgbClr val="000000"/>
                </a:solidFill>
                <a:effectLst/>
                <a:latin typeface="Arial Unicode MS" panose="020B0604020202020204" pitchFamily="34" charset="-128"/>
              </a:rPr>
              <a:t> в управління бізнесом</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орієнтовані</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на</a:t>
            </a:r>
            <a:r>
              <a:rPr lang="en-US" sz="1800" dirty="0">
                <a:solidFill>
                  <a:srgbClr val="000000"/>
                </a:solidFill>
                <a:effectLst/>
                <a:latin typeface="Arial Unicode MS" panose="020B0604020202020204" pitchFamily="34" charset="-128"/>
              </a:rPr>
              <a:t> </a:t>
            </a:r>
            <a:r>
              <a:rPr lang="uk-UA" sz="1800" dirty="0">
                <a:solidFill>
                  <a:srgbClr val="000000"/>
                </a:solidFill>
                <a:effectLst/>
                <a:latin typeface="Arial Unicode MS" panose="020B0604020202020204" pitchFamily="34" charset="-128"/>
              </a:rPr>
              <a:t>досягнення загального блага.</a:t>
            </a:r>
            <a:endParaRPr lang="uk-UA" dirty="0">
              <a:latin typeface="Tahoma" panose="020B0604030504040204" pitchFamily="34" charset="0"/>
              <a:ea typeface="Tahoma" panose="020B0604030504040204" pitchFamily="34" charset="0"/>
              <a:cs typeface="Tahoma" panose="020B0604030504040204" pitchFamily="34" charset="0"/>
            </a:endParaRPr>
          </a:p>
        </p:txBody>
      </p:sp>
      <p:pic>
        <p:nvPicPr>
          <p:cNvPr id="4" name="Рисунок 3">
            <a:extLst>
              <a:ext uri="{FF2B5EF4-FFF2-40B4-BE49-F238E27FC236}">
                <a16:creationId xmlns:a16="http://schemas.microsoft.com/office/drawing/2014/main" id="{238A4B47-DE42-42FE-95D5-C138B82B6C74}"/>
              </a:ext>
            </a:extLst>
          </p:cNvPr>
          <p:cNvPicPr>
            <a:picLocks noChangeAspect="1"/>
          </p:cNvPicPr>
          <p:nvPr/>
        </p:nvPicPr>
        <p:blipFill>
          <a:blip r:embed="rId2"/>
          <a:stretch>
            <a:fillRect/>
          </a:stretch>
        </p:blipFill>
        <p:spPr>
          <a:xfrm>
            <a:off x="-190215" y="-254722"/>
            <a:ext cx="2069432" cy="2069432"/>
          </a:xfrm>
          <a:prstGeom prst="rect">
            <a:avLst/>
          </a:prstGeom>
        </p:spPr>
      </p:pic>
    </p:spTree>
    <p:extLst>
      <p:ext uri="{BB962C8B-B14F-4D97-AF65-F5344CB8AC3E}">
        <p14:creationId xmlns:p14="http://schemas.microsoft.com/office/powerpoint/2010/main" val="3519028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56CE3A-5F15-41E2-AC37-7459AC886AE2}"/>
              </a:ext>
            </a:extLst>
          </p:cNvPr>
          <p:cNvSpPr txBox="1">
            <a:spLocks/>
          </p:cNvSpPr>
          <p:nvPr/>
        </p:nvSpPr>
        <p:spPr>
          <a:xfrm>
            <a:off x="1481023" y="207294"/>
            <a:ext cx="6181953"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sz="1800" dirty="0">
                <a:effectLst/>
                <a:latin typeface="Tahoma" panose="020B0604030504040204" pitchFamily="34" charset="0"/>
                <a:ea typeface="Tahoma" panose="020B0604030504040204" pitchFamily="34" charset="0"/>
                <a:cs typeface="Tahoma" panose="020B0604030504040204" pitchFamily="34" charset="0"/>
              </a:rPr>
              <a:t>Загальна мета організації і гуманістичне управління: свідомий капіталізм і економіка спільнот</a:t>
            </a:r>
            <a:endParaRPr lang="ru-UA" sz="1800" b="1" dirty="0">
              <a:solidFill>
                <a:srgbClr val="3366FF"/>
              </a:solidFill>
              <a:sym typeface="Lexend Deca"/>
            </a:endParaRPr>
          </a:p>
        </p:txBody>
      </p:sp>
      <p:sp>
        <p:nvSpPr>
          <p:cNvPr id="3" name="TextBox 2">
            <a:extLst>
              <a:ext uri="{FF2B5EF4-FFF2-40B4-BE49-F238E27FC236}">
                <a16:creationId xmlns:a16="http://schemas.microsoft.com/office/drawing/2014/main" id="{D8C02290-04E4-425B-A0F5-343D3A8A1153}"/>
              </a:ext>
            </a:extLst>
          </p:cNvPr>
          <p:cNvSpPr txBox="1"/>
          <p:nvPr/>
        </p:nvSpPr>
        <p:spPr>
          <a:xfrm>
            <a:off x="697751" y="1971585"/>
            <a:ext cx="6908072" cy="923330"/>
          </a:xfrm>
          <a:prstGeom prst="rect">
            <a:avLst/>
          </a:prstGeom>
          <a:noFill/>
        </p:spPr>
        <p:txBody>
          <a:bodyPr wrap="square">
            <a:spAutoFit/>
          </a:bodyPr>
          <a:lstStyle/>
          <a:p>
            <a:r>
              <a:rPr lang="uk-UA" sz="1800" b="1" dirty="0">
                <a:solidFill>
                  <a:srgbClr val="000000"/>
                </a:solidFill>
                <a:effectLst/>
                <a:latin typeface="Arial Unicode MS" panose="020B0604020202020204" pitchFamily="34" charset="-128"/>
              </a:rPr>
              <a:t>Економіка спільнот </a:t>
            </a:r>
            <a:r>
              <a:rPr lang="uk-UA" sz="1800" dirty="0">
                <a:solidFill>
                  <a:srgbClr val="000000"/>
                </a:solidFill>
                <a:effectLst/>
                <a:latin typeface="Arial Unicode MS" panose="020B0604020202020204" pitchFamily="34" charset="-128"/>
              </a:rPr>
              <a:t>– концепція, що передбачає поєднання бізнесу, роботи та особистого життя у єдине ціле, інтегруючи тим самим особисті блага, загальні блага та блага бізнесу.</a:t>
            </a:r>
            <a:endParaRPr lang="uk-UA" dirty="0">
              <a:latin typeface="Tahoma" panose="020B0604030504040204" pitchFamily="34" charset="0"/>
              <a:ea typeface="Tahoma" panose="020B0604030504040204" pitchFamily="34" charset="0"/>
              <a:cs typeface="Tahoma" panose="020B0604030504040204" pitchFamily="34" charset="0"/>
            </a:endParaRPr>
          </a:p>
        </p:txBody>
      </p:sp>
      <p:pic>
        <p:nvPicPr>
          <p:cNvPr id="4" name="Рисунок 3">
            <a:extLst>
              <a:ext uri="{FF2B5EF4-FFF2-40B4-BE49-F238E27FC236}">
                <a16:creationId xmlns:a16="http://schemas.microsoft.com/office/drawing/2014/main" id="{238A4B47-DE42-42FE-95D5-C138B82B6C74}"/>
              </a:ext>
            </a:extLst>
          </p:cNvPr>
          <p:cNvPicPr>
            <a:picLocks noChangeAspect="1"/>
          </p:cNvPicPr>
          <p:nvPr/>
        </p:nvPicPr>
        <p:blipFill>
          <a:blip r:embed="rId2"/>
          <a:stretch>
            <a:fillRect/>
          </a:stretch>
        </p:blipFill>
        <p:spPr>
          <a:xfrm>
            <a:off x="-190215" y="-254722"/>
            <a:ext cx="2069432" cy="2069432"/>
          </a:xfrm>
          <a:prstGeom prst="rect">
            <a:avLst/>
          </a:prstGeom>
        </p:spPr>
      </p:pic>
    </p:spTree>
    <p:extLst>
      <p:ext uri="{BB962C8B-B14F-4D97-AF65-F5344CB8AC3E}">
        <p14:creationId xmlns:p14="http://schemas.microsoft.com/office/powerpoint/2010/main" val="1643454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957D29-9B96-1AB0-021C-157D22FD24B9}"/>
              </a:ext>
            </a:extLst>
          </p:cNvPr>
          <p:cNvSpPr>
            <a:spLocks noGrp="1"/>
          </p:cNvSpPr>
          <p:nvPr>
            <p:ph type="ctrTitle"/>
          </p:nvPr>
        </p:nvSpPr>
        <p:spPr>
          <a:xfrm>
            <a:off x="731663" y="1043727"/>
            <a:ext cx="6369000" cy="2787057"/>
          </a:xfrm>
        </p:spPr>
        <p:txBody>
          <a:bodyPr/>
          <a:lstStyle/>
          <a:p>
            <a:r>
              <a:rPr lang="uk-UA" sz="3600" dirty="0">
                <a:effectLst/>
                <a:latin typeface="Tahoma" panose="020B0604030504040204" pitchFamily="34" charset="0"/>
                <a:ea typeface="Tahoma" panose="020B0604030504040204" pitchFamily="34" charset="0"/>
                <a:cs typeface="Tahoma" panose="020B0604030504040204" pitchFamily="34" charset="0"/>
              </a:rPr>
              <a:t>Ефективність монокультурних і багатокультурних команд</a:t>
            </a:r>
            <a:endParaRPr lang="ru-UA" sz="13800" b="1" dirty="0">
              <a:solidFill>
                <a:srgbClr val="3366FF"/>
              </a:solidFill>
              <a:sym typeface="Lexend Deca"/>
            </a:endParaRPr>
          </a:p>
        </p:txBody>
      </p:sp>
    </p:spTree>
    <p:extLst>
      <p:ext uri="{BB962C8B-B14F-4D97-AF65-F5344CB8AC3E}">
        <p14:creationId xmlns:p14="http://schemas.microsoft.com/office/powerpoint/2010/main" val="1323284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56CE3A-5F15-41E2-AC37-7459AC886AE2}"/>
              </a:ext>
            </a:extLst>
          </p:cNvPr>
          <p:cNvSpPr txBox="1">
            <a:spLocks/>
          </p:cNvSpPr>
          <p:nvPr/>
        </p:nvSpPr>
        <p:spPr>
          <a:xfrm>
            <a:off x="1481023" y="207294"/>
            <a:ext cx="6181953"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sz="1800" dirty="0">
                <a:effectLst/>
                <a:latin typeface="Tahoma" panose="020B0604030504040204" pitchFamily="34" charset="0"/>
                <a:ea typeface="Tahoma" panose="020B0604030504040204" pitchFamily="34" charset="0"/>
                <a:cs typeface="Tahoma" panose="020B0604030504040204" pitchFamily="34" charset="0"/>
              </a:rPr>
              <a:t>Ефективність монокультурних і багатокультурних команд</a:t>
            </a:r>
            <a:endParaRPr lang="ru-UA" sz="1800" b="1" dirty="0">
              <a:solidFill>
                <a:srgbClr val="3366FF"/>
              </a:solidFill>
              <a:sym typeface="Lexend Deca"/>
            </a:endParaRPr>
          </a:p>
        </p:txBody>
      </p:sp>
      <p:sp>
        <p:nvSpPr>
          <p:cNvPr id="3" name="TextBox 2">
            <a:extLst>
              <a:ext uri="{FF2B5EF4-FFF2-40B4-BE49-F238E27FC236}">
                <a16:creationId xmlns:a16="http://schemas.microsoft.com/office/drawing/2014/main" id="{D8C02290-04E4-425B-A0F5-343D3A8A1153}"/>
              </a:ext>
            </a:extLst>
          </p:cNvPr>
          <p:cNvSpPr txBox="1"/>
          <p:nvPr/>
        </p:nvSpPr>
        <p:spPr>
          <a:xfrm>
            <a:off x="697751" y="1971585"/>
            <a:ext cx="6908072" cy="1477328"/>
          </a:xfrm>
          <a:prstGeom prst="rect">
            <a:avLst/>
          </a:prstGeom>
          <a:noFill/>
        </p:spPr>
        <p:txBody>
          <a:bodyPr wrap="square">
            <a:spAutoFit/>
          </a:bodyPr>
          <a:lstStyle/>
          <a:p>
            <a:r>
              <a:rPr lang="uk-UA" sz="1800" dirty="0">
                <a:solidFill>
                  <a:srgbClr val="000000"/>
                </a:solidFill>
                <a:effectLst/>
                <a:latin typeface="Arial Unicode MS" panose="020B0604020202020204" pitchFamily="34" charset="-128"/>
              </a:rPr>
              <a:t>Культура – це явище, що стандартизує цінності спільноти, опосередковує досвід кожного з індивідів. Культура заздалегідь передбачає деякі базові категорії, позитивний шаблон, у якому ідеї акуратно впорядковані </a:t>
            </a:r>
            <a:r>
              <a:rPr lang="uk-UA" sz="1800" dirty="0">
                <a:latin typeface="Arial Unicode MS" panose="020B0604020202020204" pitchFamily="34" charset="-128"/>
              </a:rPr>
              <a:t>(за Дугласом і </a:t>
            </a:r>
            <a:r>
              <a:rPr lang="uk-UA" sz="1800" dirty="0" err="1">
                <a:latin typeface="Arial Unicode MS" panose="020B0604020202020204" pitchFamily="34" charset="-128"/>
              </a:rPr>
              <a:t>Цимерманом</a:t>
            </a:r>
            <a:r>
              <a:rPr lang="uk-UA" sz="1800" dirty="0">
                <a:latin typeface="Arial Unicode MS" panose="020B0604020202020204" pitchFamily="34" charset="-128"/>
              </a:rPr>
              <a:t>).</a:t>
            </a:r>
            <a:endParaRPr lang="uk-UA" dirty="0">
              <a:latin typeface="Tahoma" panose="020B0604030504040204" pitchFamily="34" charset="0"/>
              <a:ea typeface="Tahoma" panose="020B0604030504040204" pitchFamily="34" charset="0"/>
              <a:cs typeface="Tahoma" panose="020B0604030504040204" pitchFamily="34" charset="0"/>
            </a:endParaRPr>
          </a:p>
        </p:txBody>
      </p:sp>
      <p:pic>
        <p:nvPicPr>
          <p:cNvPr id="4" name="Рисунок 3">
            <a:extLst>
              <a:ext uri="{FF2B5EF4-FFF2-40B4-BE49-F238E27FC236}">
                <a16:creationId xmlns:a16="http://schemas.microsoft.com/office/drawing/2014/main" id="{238A4B47-DE42-42FE-95D5-C138B82B6C74}"/>
              </a:ext>
            </a:extLst>
          </p:cNvPr>
          <p:cNvPicPr>
            <a:picLocks noChangeAspect="1"/>
          </p:cNvPicPr>
          <p:nvPr/>
        </p:nvPicPr>
        <p:blipFill>
          <a:blip r:embed="rId2"/>
          <a:stretch>
            <a:fillRect/>
          </a:stretch>
        </p:blipFill>
        <p:spPr>
          <a:xfrm>
            <a:off x="-190215" y="-254722"/>
            <a:ext cx="2069432" cy="2069432"/>
          </a:xfrm>
          <a:prstGeom prst="rect">
            <a:avLst/>
          </a:prstGeom>
        </p:spPr>
      </p:pic>
    </p:spTree>
    <p:extLst>
      <p:ext uri="{BB962C8B-B14F-4D97-AF65-F5344CB8AC3E}">
        <p14:creationId xmlns:p14="http://schemas.microsoft.com/office/powerpoint/2010/main" val="4035050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56CE3A-5F15-41E2-AC37-7459AC886AE2}"/>
              </a:ext>
            </a:extLst>
          </p:cNvPr>
          <p:cNvSpPr txBox="1">
            <a:spLocks/>
          </p:cNvSpPr>
          <p:nvPr/>
        </p:nvSpPr>
        <p:spPr>
          <a:xfrm>
            <a:off x="1481023" y="207294"/>
            <a:ext cx="6181953"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sz="1800" dirty="0">
                <a:effectLst/>
                <a:latin typeface="Tahoma" panose="020B0604030504040204" pitchFamily="34" charset="0"/>
                <a:ea typeface="Tahoma" panose="020B0604030504040204" pitchFamily="34" charset="0"/>
                <a:cs typeface="Tahoma" panose="020B0604030504040204" pitchFamily="34" charset="0"/>
              </a:rPr>
              <a:t>Ефективність монокультурних і багатокультурних команд</a:t>
            </a:r>
            <a:endParaRPr lang="ru-UA" sz="1800" b="1" dirty="0">
              <a:solidFill>
                <a:srgbClr val="3366FF"/>
              </a:solidFill>
              <a:sym typeface="Lexend Deca"/>
            </a:endParaRPr>
          </a:p>
        </p:txBody>
      </p:sp>
      <p:pic>
        <p:nvPicPr>
          <p:cNvPr id="4" name="Рисунок 3">
            <a:extLst>
              <a:ext uri="{FF2B5EF4-FFF2-40B4-BE49-F238E27FC236}">
                <a16:creationId xmlns:a16="http://schemas.microsoft.com/office/drawing/2014/main" id="{238A4B47-DE42-42FE-95D5-C138B82B6C74}"/>
              </a:ext>
            </a:extLst>
          </p:cNvPr>
          <p:cNvPicPr>
            <a:picLocks noChangeAspect="1"/>
          </p:cNvPicPr>
          <p:nvPr/>
        </p:nvPicPr>
        <p:blipFill>
          <a:blip r:embed="rId2"/>
          <a:stretch>
            <a:fillRect/>
          </a:stretch>
        </p:blipFill>
        <p:spPr>
          <a:xfrm>
            <a:off x="-190215" y="-254722"/>
            <a:ext cx="2069432" cy="2069432"/>
          </a:xfrm>
          <a:prstGeom prst="rect">
            <a:avLst/>
          </a:prstGeom>
        </p:spPr>
      </p:pic>
      <p:graphicFrame>
        <p:nvGraphicFramePr>
          <p:cNvPr id="5" name="Схема 4">
            <a:extLst>
              <a:ext uri="{FF2B5EF4-FFF2-40B4-BE49-F238E27FC236}">
                <a16:creationId xmlns:a16="http://schemas.microsoft.com/office/drawing/2014/main" id="{C6C2A483-741D-0063-A86A-58B935AAFC9E}"/>
              </a:ext>
            </a:extLst>
          </p:cNvPr>
          <p:cNvGraphicFramePr/>
          <p:nvPr>
            <p:extLst>
              <p:ext uri="{D42A27DB-BD31-4B8C-83A1-F6EECF244321}">
                <p14:modId xmlns:p14="http://schemas.microsoft.com/office/powerpoint/2010/main" val="3976893865"/>
              </p:ext>
            </p:extLst>
          </p:nvPr>
        </p:nvGraphicFramePr>
        <p:xfrm>
          <a:off x="1524000" y="1176670"/>
          <a:ext cx="6663070" cy="3427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6276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56CE3A-5F15-41E2-AC37-7459AC886AE2}"/>
              </a:ext>
            </a:extLst>
          </p:cNvPr>
          <p:cNvSpPr txBox="1">
            <a:spLocks/>
          </p:cNvSpPr>
          <p:nvPr/>
        </p:nvSpPr>
        <p:spPr>
          <a:xfrm>
            <a:off x="1481023" y="207294"/>
            <a:ext cx="6181953"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sz="1800" dirty="0">
                <a:effectLst/>
                <a:latin typeface="Tahoma" panose="020B0604030504040204" pitchFamily="34" charset="0"/>
                <a:ea typeface="Tahoma" panose="020B0604030504040204" pitchFamily="34" charset="0"/>
                <a:cs typeface="Tahoma" panose="020B0604030504040204" pitchFamily="34" charset="0"/>
              </a:rPr>
              <a:t>Ефективність монокультурних і багатокультурних команд</a:t>
            </a:r>
            <a:endParaRPr lang="ru-UA" sz="1800" b="1" dirty="0">
              <a:solidFill>
                <a:srgbClr val="3366FF"/>
              </a:solidFill>
              <a:sym typeface="Lexend Deca"/>
            </a:endParaRPr>
          </a:p>
        </p:txBody>
      </p:sp>
      <p:sp>
        <p:nvSpPr>
          <p:cNvPr id="3" name="TextBox 2">
            <a:extLst>
              <a:ext uri="{FF2B5EF4-FFF2-40B4-BE49-F238E27FC236}">
                <a16:creationId xmlns:a16="http://schemas.microsoft.com/office/drawing/2014/main" id="{D8C02290-04E4-425B-A0F5-343D3A8A1153}"/>
              </a:ext>
            </a:extLst>
          </p:cNvPr>
          <p:cNvSpPr txBox="1"/>
          <p:nvPr/>
        </p:nvSpPr>
        <p:spPr>
          <a:xfrm>
            <a:off x="697751" y="1971585"/>
            <a:ext cx="6908072" cy="1200329"/>
          </a:xfrm>
          <a:prstGeom prst="rect">
            <a:avLst/>
          </a:prstGeom>
          <a:noFill/>
        </p:spPr>
        <p:txBody>
          <a:bodyPr wrap="square">
            <a:spAutoFit/>
          </a:bodyPr>
          <a:lstStyle/>
          <a:p>
            <a:r>
              <a:rPr lang="uk-UA" sz="1800" b="1" dirty="0">
                <a:solidFill>
                  <a:srgbClr val="000000"/>
                </a:solidFill>
                <a:effectLst/>
                <a:latin typeface="Arial Unicode MS" panose="020B0604020202020204" pitchFamily="34" charset="-128"/>
              </a:rPr>
              <a:t>Міжкультурна компетентність </a:t>
            </a:r>
            <a:r>
              <a:rPr lang="uk-UA" sz="1800" dirty="0">
                <a:solidFill>
                  <a:srgbClr val="000000"/>
                </a:solidFill>
                <a:effectLst/>
                <a:latin typeface="Arial Unicode MS" panose="020B0604020202020204" pitchFamily="34" charset="-128"/>
              </a:rPr>
              <a:t>— це здатність ефективно та відповідним чином взаємодіяти в міжкультурних ситуаціях на основі специфічних установок, міжкультурних знань, навичок та рефлексії (за </a:t>
            </a:r>
            <a:r>
              <a:rPr lang="uk-UA" sz="1800" dirty="0" err="1">
                <a:solidFill>
                  <a:srgbClr val="000000"/>
                </a:solidFill>
                <a:effectLst/>
                <a:latin typeface="Arial Unicode MS" panose="020B0604020202020204" pitchFamily="34" charset="-128"/>
              </a:rPr>
              <a:t>Дірдорфом</a:t>
            </a:r>
            <a:r>
              <a:rPr lang="uk-UA" sz="1800" dirty="0">
                <a:solidFill>
                  <a:srgbClr val="000000"/>
                </a:solidFill>
                <a:effectLst/>
                <a:latin typeface="Arial Unicode MS" panose="020B0604020202020204" pitchFamily="34" charset="-128"/>
              </a:rPr>
              <a:t>). </a:t>
            </a:r>
            <a:endParaRPr lang="uk-UA" dirty="0">
              <a:latin typeface="Tahoma" panose="020B0604030504040204" pitchFamily="34" charset="0"/>
              <a:ea typeface="Tahoma" panose="020B0604030504040204" pitchFamily="34" charset="0"/>
              <a:cs typeface="Tahoma" panose="020B0604030504040204" pitchFamily="34" charset="0"/>
            </a:endParaRPr>
          </a:p>
        </p:txBody>
      </p:sp>
      <p:pic>
        <p:nvPicPr>
          <p:cNvPr id="4" name="Рисунок 3">
            <a:extLst>
              <a:ext uri="{FF2B5EF4-FFF2-40B4-BE49-F238E27FC236}">
                <a16:creationId xmlns:a16="http://schemas.microsoft.com/office/drawing/2014/main" id="{238A4B47-DE42-42FE-95D5-C138B82B6C74}"/>
              </a:ext>
            </a:extLst>
          </p:cNvPr>
          <p:cNvPicPr>
            <a:picLocks noChangeAspect="1"/>
          </p:cNvPicPr>
          <p:nvPr/>
        </p:nvPicPr>
        <p:blipFill>
          <a:blip r:embed="rId2"/>
          <a:stretch>
            <a:fillRect/>
          </a:stretch>
        </p:blipFill>
        <p:spPr>
          <a:xfrm>
            <a:off x="-190215" y="-254722"/>
            <a:ext cx="2069432" cy="2069432"/>
          </a:xfrm>
          <a:prstGeom prst="rect">
            <a:avLst/>
          </a:prstGeom>
        </p:spPr>
      </p:pic>
    </p:spTree>
    <p:extLst>
      <p:ext uri="{BB962C8B-B14F-4D97-AF65-F5344CB8AC3E}">
        <p14:creationId xmlns:p14="http://schemas.microsoft.com/office/powerpoint/2010/main" val="1429090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56CE3A-5F15-41E2-AC37-7459AC886AE2}"/>
              </a:ext>
            </a:extLst>
          </p:cNvPr>
          <p:cNvSpPr txBox="1">
            <a:spLocks/>
          </p:cNvSpPr>
          <p:nvPr/>
        </p:nvSpPr>
        <p:spPr>
          <a:xfrm>
            <a:off x="1481023" y="207294"/>
            <a:ext cx="6181953"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sz="1800" dirty="0">
                <a:effectLst/>
                <a:latin typeface="Tahoma" panose="020B0604030504040204" pitchFamily="34" charset="0"/>
                <a:ea typeface="Tahoma" panose="020B0604030504040204" pitchFamily="34" charset="0"/>
                <a:cs typeface="Tahoma" panose="020B0604030504040204" pitchFamily="34" charset="0"/>
              </a:rPr>
              <a:t>Ефективність монокультурних і багатокультурних команд</a:t>
            </a:r>
            <a:endParaRPr lang="ru-UA" sz="1800" b="1" dirty="0">
              <a:solidFill>
                <a:srgbClr val="3366FF"/>
              </a:solidFill>
              <a:sym typeface="Lexend Deca"/>
            </a:endParaRPr>
          </a:p>
        </p:txBody>
      </p:sp>
      <p:pic>
        <p:nvPicPr>
          <p:cNvPr id="4" name="Рисунок 3">
            <a:extLst>
              <a:ext uri="{FF2B5EF4-FFF2-40B4-BE49-F238E27FC236}">
                <a16:creationId xmlns:a16="http://schemas.microsoft.com/office/drawing/2014/main" id="{238A4B47-DE42-42FE-95D5-C138B82B6C74}"/>
              </a:ext>
            </a:extLst>
          </p:cNvPr>
          <p:cNvPicPr>
            <a:picLocks noChangeAspect="1"/>
          </p:cNvPicPr>
          <p:nvPr/>
        </p:nvPicPr>
        <p:blipFill>
          <a:blip r:embed="rId2"/>
          <a:stretch>
            <a:fillRect/>
          </a:stretch>
        </p:blipFill>
        <p:spPr>
          <a:xfrm>
            <a:off x="-190215" y="-254722"/>
            <a:ext cx="2069432" cy="2069432"/>
          </a:xfrm>
          <a:prstGeom prst="rect">
            <a:avLst/>
          </a:prstGeom>
        </p:spPr>
      </p:pic>
      <p:graphicFrame>
        <p:nvGraphicFramePr>
          <p:cNvPr id="5" name="Схема 4">
            <a:extLst>
              <a:ext uri="{FF2B5EF4-FFF2-40B4-BE49-F238E27FC236}">
                <a16:creationId xmlns:a16="http://schemas.microsoft.com/office/drawing/2014/main" id="{DE7FC0F5-353E-0B60-7F02-90E614BDD040}"/>
              </a:ext>
            </a:extLst>
          </p:cNvPr>
          <p:cNvGraphicFramePr/>
          <p:nvPr>
            <p:extLst>
              <p:ext uri="{D42A27DB-BD31-4B8C-83A1-F6EECF244321}">
                <p14:modId xmlns:p14="http://schemas.microsoft.com/office/powerpoint/2010/main" val="110303215"/>
              </p:ext>
            </p:extLst>
          </p:nvPr>
        </p:nvGraphicFramePr>
        <p:xfrm>
          <a:off x="1481024" y="994527"/>
          <a:ext cx="6181952" cy="3361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Заголовок 1">
            <a:extLst>
              <a:ext uri="{FF2B5EF4-FFF2-40B4-BE49-F238E27FC236}">
                <a16:creationId xmlns:a16="http://schemas.microsoft.com/office/drawing/2014/main" id="{CC7E6EBD-73C3-704C-7F2E-D4DDF6B6CE99}"/>
              </a:ext>
            </a:extLst>
          </p:cNvPr>
          <p:cNvSpPr txBox="1">
            <a:spLocks/>
          </p:cNvSpPr>
          <p:nvPr/>
        </p:nvSpPr>
        <p:spPr>
          <a:xfrm>
            <a:off x="2620701" y="4570800"/>
            <a:ext cx="3902596"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sz="1800" dirty="0">
                <a:effectLst/>
                <a:latin typeface="Tahoma" panose="020B0604030504040204" pitchFamily="34" charset="0"/>
                <a:ea typeface="Tahoma" panose="020B0604030504040204" pitchFamily="34" charset="0"/>
                <a:cs typeface="Tahoma" panose="020B0604030504040204" pitchFamily="34" charset="0"/>
              </a:rPr>
              <a:t>Розвиток міжкультурної взаємодії</a:t>
            </a:r>
            <a:endParaRPr lang="ru-UA" sz="1800" b="1" dirty="0">
              <a:solidFill>
                <a:srgbClr val="3366FF"/>
              </a:solidFill>
              <a:sym typeface="Lexend Deca"/>
            </a:endParaRPr>
          </a:p>
        </p:txBody>
      </p:sp>
    </p:spTree>
    <p:extLst>
      <p:ext uri="{BB962C8B-B14F-4D97-AF65-F5344CB8AC3E}">
        <p14:creationId xmlns:p14="http://schemas.microsoft.com/office/powerpoint/2010/main" val="2379227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56CE3A-5F15-41E2-AC37-7459AC886AE2}"/>
              </a:ext>
            </a:extLst>
          </p:cNvPr>
          <p:cNvSpPr txBox="1">
            <a:spLocks/>
          </p:cNvSpPr>
          <p:nvPr/>
        </p:nvSpPr>
        <p:spPr>
          <a:xfrm>
            <a:off x="1481023" y="207294"/>
            <a:ext cx="6181953"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sz="1800" dirty="0">
                <a:effectLst/>
                <a:latin typeface="Tahoma" panose="020B0604030504040204" pitchFamily="34" charset="0"/>
                <a:ea typeface="Tahoma" panose="020B0604030504040204" pitchFamily="34" charset="0"/>
                <a:cs typeface="Tahoma" panose="020B0604030504040204" pitchFamily="34" charset="0"/>
              </a:rPr>
              <a:t>Ефективність монокультурних і багатокультурних команд</a:t>
            </a:r>
            <a:endParaRPr lang="ru-UA" sz="1800" b="1" dirty="0">
              <a:solidFill>
                <a:srgbClr val="3366FF"/>
              </a:solidFill>
              <a:sym typeface="Lexend Deca"/>
            </a:endParaRPr>
          </a:p>
        </p:txBody>
      </p:sp>
      <p:pic>
        <p:nvPicPr>
          <p:cNvPr id="4" name="Рисунок 3">
            <a:extLst>
              <a:ext uri="{FF2B5EF4-FFF2-40B4-BE49-F238E27FC236}">
                <a16:creationId xmlns:a16="http://schemas.microsoft.com/office/drawing/2014/main" id="{238A4B47-DE42-42FE-95D5-C138B82B6C74}"/>
              </a:ext>
            </a:extLst>
          </p:cNvPr>
          <p:cNvPicPr>
            <a:picLocks noChangeAspect="1"/>
          </p:cNvPicPr>
          <p:nvPr/>
        </p:nvPicPr>
        <p:blipFill>
          <a:blip r:embed="rId2"/>
          <a:stretch>
            <a:fillRect/>
          </a:stretch>
        </p:blipFill>
        <p:spPr>
          <a:xfrm>
            <a:off x="-190215" y="-254722"/>
            <a:ext cx="2069432" cy="2069432"/>
          </a:xfrm>
          <a:prstGeom prst="rect">
            <a:avLst/>
          </a:prstGeom>
        </p:spPr>
      </p:pic>
      <p:sp>
        <p:nvSpPr>
          <p:cNvPr id="6" name="Заголовок 1">
            <a:extLst>
              <a:ext uri="{FF2B5EF4-FFF2-40B4-BE49-F238E27FC236}">
                <a16:creationId xmlns:a16="http://schemas.microsoft.com/office/drawing/2014/main" id="{CC7E6EBD-73C3-704C-7F2E-D4DDF6B6CE99}"/>
              </a:ext>
            </a:extLst>
          </p:cNvPr>
          <p:cNvSpPr txBox="1">
            <a:spLocks/>
          </p:cNvSpPr>
          <p:nvPr/>
        </p:nvSpPr>
        <p:spPr>
          <a:xfrm>
            <a:off x="2470001" y="4401606"/>
            <a:ext cx="4276285"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uk-UA" sz="1800" dirty="0">
                <a:latin typeface="Tahoma" panose="020B0604030504040204" pitchFamily="34" charset="0"/>
                <a:ea typeface="Tahoma" panose="020B0604030504040204" pitchFamily="34" charset="0"/>
                <a:cs typeface="Tahoma" panose="020B0604030504040204" pitchFamily="34" charset="0"/>
              </a:rPr>
              <a:t>Ефективність</a:t>
            </a:r>
            <a:r>
              <a:rPr lang="uk-UA" sz="1800" dirty="0">
                <a:effectLst/>
                <a:latin typeface="Tahoma" panose="020B0604030504040204" pitchFamily="34" charset="0"/>
                <a:ea typeface="Tahoma" panose="020B0604030504040204" pitchFamily="34" charset="0"/>
                <a:cs typeface="Tahoma" panose="020B0604030504040204" pitchFamily="34" charset="0"/>
              </a:rPr>
              <a:t> команд</a:t>
            </a:r>
            <a:endParaRPr lang="ru-UA" sz="1800" b="1" dirty="0">
              <a:solidFill>
                <a:srgbClr val="3366FF"/>
              </a:solidFill>
              <a:sym typeface="Lexend Deca"/>
            </a:endParaRPr>
          </a:p>
        </p:txBody>
      </p:sp>
      <p:pic>
        <p:nvPicPr>
          <p:cNvPr id="7" name="Рисунок 6">
            <a:extLst>
              <a:ext uri="{FF2B5EF4-FFF2-40B4-BE49-F238E27FC236}">
                <a16:creationId xmlns:a16="http://schemas.microsoft.com/office/drawing/2014/main" id="{33985A63-2284-2BEB-5F46-DA52BC799B9E}"/>
              </a:ext>
            </a:extLst>
          </p:cNvPr>
          <p:cNvPicPr>
            <a:picLocks noChangeAspect="1"/>
          </p:cNvPicPr>
          <p:nvPr/>
        </p:nvPicPr>
        <p:blipFill>
          <a:blip r:embed="rId3"/>
          <a:stretch>
            <a:fillRect/>
          </a:stretch>
        </p:blipFill>
        <p:spPr>
          <a:xfrm>
            <a:off x="1938534" y="1183758"/>
            <a:ext cx="5339221" cy="2814084"/>
          </a:xfrm>
          <a:prstGeom prst="rect">
            <a:avLst/>
          </a:prstGeom>
        </p:spPr>
      </p:pic>
    </p:spTree>
    <p:extLst>
      <p:ext uri="{BB962C8B-B14F-4D97-AF65-F5344CB8AC3E}">
        <p14:creationId xmlns:p14="http://schemas.microsoft.com/office/powerpoint/2010/main" val="3289507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56CE3A-5F15-41E2-AC37-7459AC886AE2}"/>
              </a:ext>
            </a:extLst>
          </p:cNvPr>
          <p:cNvSpPr txBox="1">
            <a:spLocks/>
          </p:cNvSpPr>
          <p:nvPr/>
        </p:nvSpPr>
        <p:spPr>
          <a:xfrm>
            <a:off x="1481023" y="207294"/>
            <a:ext cx="6181953"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sz="3000" b="1" dirty="0">
                <a:solidFill>
                  <a:srgbClr val="3366FF"/>
                </a:solidFill>
                <a:sym typeface="Lexend Deca"/>
              </a:rPr>
              <a:t>ПЛАН ЛЕКЦІЇ</a:t>
            </a:r>
            <a:endParaRPr lang="ru-UA" sz="3000" b="1" dirty="0">
              <a:solidFill>
                <a:srgbClr val="3366FF"/>
              </a:solidFill>
              <a:sym typeface="Lexend Deca"/>
            </a:endParaRPr>
          </a:p>
        </p:txBody>
      </p:sp>
      <p:sp>
        <p:nvSpPr>
          <p:cNvPr id="3" name="TextBox 2">
            <a:extLst>
              <a:ext uri="{FF2B5EF4-FFF2-40B4-BE49-F238E27FC236}">
                <a16:creationId xmlns:a16="http://schemas.microsoft.com/office/drawing/2014/main" id="{D8C02290-04E4-425B-A0F5-343D3A8A1153}"/>
              </a:ext>
            </a:extLst>
          </p:cNvPr>
          <p:cNvSpPr txBox="1"/>
          <p:nvPr/>
        </p:nvSpPr>
        <p:spPr>
          <a:xfrm>
            <a:off x="662308" y="1814710"/>
            <a:ext cx="7191607" cy="1815882"/>
          </a:xfrm>
          <a:prstGeom prst="rect">
            <a:avLst/>
          </a:prstGeom>
          <a:noFill/>
        </p:spPr>
        <p:txBody>
          <a:bodyPr wrap="square">
            <a:spAutoFit/>
          </a:bodyPr>
          <a:lstStyle/>
          <a:p>
            <a:pPr marL="342900" lvl="0" indent="-342900" algn="just">
              <a:buFont typeface="+mj-lt"/>
              <a:buAutoNum type="arabicPeriod"/>
            </a:pPr>
            <a:r>
              <a:rPr lang="uk-UA" dirty="0">
                <a:effectLst/>
                <a:latin typeface="Tahoma" panose="020B0604030504040204" pitchFamily="34" charset="0"/>
                <a:ea typeface="Tahoma" panose="020B0604030504040204" pitchFamily="34" charset="0"/>
                <a:cs typeface="Tahoma" panose="020B0604030504040204" pitchFamily="34" charset="0"/>
              </a:rPr>
              <a:t>Міжособистісні відносини на </a:t>
            </a:r>
            <a:r>
              <a:rPr lang="uk-UA" dirty="0" err="1">
                <a:effectLst/>
                <a:latin typeface="Tahoma" panose="020B0604030504040204" pitchFamily="34" charset="0"/>
                <a:ea typeface="Tahoma" panose="020B0604030504040204" pitchFamily="34" charset="0"/>
                <a:cs typeface="Tahoma" panose="020B0604030504040204" pitchFamily="34" charset="0"/>
              </a:rPr>
              <a:t>антидискримінаційних</a:t>
            </a:r>
            <a:r>
              <a:rPr lang="uk-UA" dirty="0">
                <a:effectLst/>
                <a:latin typeface="Tahoma" panose="020B0604030504040204" pitchFamily="34" charset="0"/>
                <a:ea typeface="Tahoma" panose="020B0604030504040204" pitchFamily="34" charset="0"/>
                <a:cs typeface="Tahoma" panose="020B0604030504040204" pitchFamily="34" charset="0"/>
              </a:rPr>
              <a:t> засадах. </a:t>
            </a:r>
          </a:p>
          <a:p>
            <a:pPr marL="342900" lvl="0" indent="-342900" algn="just">
              <a:buFont typeface="+mj-lt"/>
              <a:buAutoNum type="arabicPeriod"/>
            </a:pPr>
            <a:r>
              <a:rPr lang="uk-UA" dirty="0">
                <a:effectLst/>
                <a:latin typeface="Tahoma" panose="020B0604030504040204" pitchFamily="34" charset="0"/>
                <a:ea typeface="Tahoma" panose="020B0604030504040204" pitchFamily="34" charset="0"/>
                <a:cs typeface="Tahoma" panose="020B0604030504040204" pitchFamily="34" charset="0"/>
              </a:rPr>
              <a:t>Загальна мета організації і гуманістичне управління: свідомий капіталізм і економіка спільнот. </a:t>
            </a:r>
          </a:p>
          <a:p>
            <a:pPr marL="342900" lvl="0" indent="-342900" algn="just">
              <a:buFont typeface="+mj-lt"/>
              <a:buAutoNum type="arabicPeriod"/>
            </a:pPr>
            <a:r>
              <a:rPr lang="uk-UA" dirty="0">
                <a:effectLst/>
                <a:latin typeface="Tahoma" panose="020B0604030504040204" pitchFamily="34" charset="0"/>
                <a:ea typeface="Tahoma" panose="020B0604030504040204" pitchFamily="34" charset="0"/>
                <a:cs typeface="Tahoma" panose="020B0604030504040204" pitchFamily="34" charset="0"/>
              </a:rPr>
              <a:t>Ефективність монокультурних і багатокультурних команд. </a:t>
            </a:r>
          </a:p>
          <a:p>
            <a:pPr marL="342900" lvl="0" indent="-342900" algn="just">
              <a:buFont typeface="+mj-lt"/>
              <a:buAutoNum type="arabicPeriod"/>
            </a:pPr>
            <a:r>
              <a:rPr lang="uk-UA" dirty="0">
                <a:effectLst/>
                <a:latin typeface="Tahoma" panose="020B0604030504040204" pitchFamily="34" charset="0"/>
                <a:ea typeface="Tahoma" panose="020B0604030504040204" pitchFamily="34" charset="0"/>
                <a:cs typeface="Tahoma" panose="020B0604030504040204" pitchFamily="34" charset="0"/>
              </a:rPr>
              <a:t>Вивчення особливостей і проблем окремих ролей в команді: основи сучасного колективізму. </a:t>
            </a:r>
            <a:endParaRPr lang="en-US"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buFont typeface="+mj-lt"/>
              <a:buAutoNum type="arabicPeriod"/>
            </a:pPr>
            <a:r>
              <a:rPr lang="uk-UA" sz="1400" dirty="0">
                <a:latin typeface="Tahoma" panose="020B0604030504040204" pitchFamily="34" charset="0"/>
                <a:ea typeface="Tahoma" panose="020B0604030504040204" pitchFamily="34" charset="0"/>
                <a:cs typeface="Tahoma" panose="020B0604030504040204" pitchFamily="34" charset="0"/>
              </a:rPr>
              <a:t>Поєднання різноманітності </a:t>
            </a:r>
            <a:r>
              <a:rPr lang="uk-UA" sz="1400" dirty="0">
                <a:effectLst/>
                <a:latin typeface="Tahoma" panose="020B0604030504040204" pitchFamily="34" charset="0"/>
                <a:ea typeface="Tahoma" panose="020B0604030504040204" pitchFamily="34" charset="0"/>
                <a:cs typeface="Tahoma" panose="020B0604030504040204" pitchFamily="34" charset="0"/>
              </a:rPr>
              <a:t>в </a:t>
            </a:r>
            <a:r>
              <a:rPr lang="uk-UA" sz="1400" dirty="0" err="1">
                <a:effectLst/>
                <a:latin typeface="Tahoma" panose="020B0604030504040204" pitchFamily="34" charset="0"/>
                <a:ea typeface="Tahoma" panose="020B0604030504040204" pitchFamily="34" charset="0"/>
                <a:cs typeface="Tahoma" panose="020B0604030504040204" pitchFamily="34" charset="0"/>
              </a:rPr>
              <a:t>командотворенні</a:t>
            </a:r>
            <a:r>
              <a:rPr lang="uk-UA" sz="1400" dirty="0">
                <a:effectLst/>
                <a:latin typeface="Tahoma" panose="020B0604030504040204" pitchFamily="34" charset="0"/>
                <a:ea typeface="Tahoma" panose="020B0604030504040204" pitchFamily="34" charset="0"/>
                <a:cs typeface="Tahoma" panose="020B0604030504040204" pitchFamily="34" charset="0"/>
              </a:rPr>
              <a:t>.</a:t>
            </a:r>
          </a:p>
          <a:p>
            <a:pPr marL="342900" lvl="0" indent="-342900" algn="just">
              <a:buFont typeface="+mj-lt"/>
              <a:buAutoNum type="arabicPeriod"/>
            </a:pPr>
            <a:r>
              <a:rPr lang="uk-UA" dirty="0">
                <a:effectLst/>
                <a:latin typeface="Tahoma" panose="020B0604030504040204" pitchFamily="34" charset="0"/>
                <a:ea typeface="Tahoma" panose="020B0604030504040204" pitchFamily="34" charset="0"/>
                <a:cs typeface="Tahoma" panose="020B0604030504040204" pitchFamily="34" charset="0"/>
              </a:rPr>
              <a:t>Організаційна доброчесність і продуктивність.</a:t>
            </a:r>
          </a:p>
        </p:txBody>
      </p:sp>
      <p:pic>
        <p:nvPicPr>
          <p:cNvPr id="4" name="Рисунок 3">
            <a:extLst>
              <a:ext uri="{FF2B5EF4-FFF2-40B4-BE49-F238E27FC236}">
                <a16:creationId xmlns:a16="http://schemas.microsoft.com/office/drawing/2014/main" id="{238A4B47-DE42-42FE-95D5-C138B82B6C74}"/>
              </a:ext>
            </a:extLst>
          </p:cNvPr>
          <p:cNvPicPr>
            <a:picLocks noChangeAspect="1"/>
          </p:cNvPicPr>
          <p:nvPr/>
        </p:nvPicPr>
        <p:blipFill>
          <a:blip r:embed="rId2"/>
          <a:stretch>
            <a:fillRect/>
          </a:stretch>
        </p:blipFill>
        <p:spPr>
          <a:xfrm>
            <a:off x="-190215" y="-254722"/>
            <a:ext cx="2069432" cy="2069432"/>
          </a:xfrm>
          <a:prstGeom prst="rect">
            <a:avLst/>
          </a:prstGeom>
        </p:spPr>
      </p:pic>
    </p:spTree>
    <p:extLst>
      <p:ext uri="{BB962C8B-B14F-4D97-AF65-F5344CB8AC3E}">
        <p14:creationId xmlns:p14="http://schemas.microsoft.com/office/powerpoint/2010/main" val="4283909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957D29-9B96-1AB0-021C-157D22FD24B9}"/>
              </a:ext>
            </a:extLst>
          </p:cNvPr>
          <p:cNvSpPr>
            <a:spLocks noGrp="1"/>
          </p:cNvSpPr>
          <p:nvPr>
            <p:ph type="ctrTitle"/>
          </p:nvPr>
        </p:nvSpPr>
        <p:spPr>
          <a:xfrm>
            <a:off x="710882" y="884396"/>
            <a:ext cx="6369000" cy="2787057"/>
          </a:xfrm>
        </p:spPr>
        <p:txBody>
          <a:bodyPr/>
          <a:lstStyle/>
          <a:p>
            <a:pPr lvl="0" algn="just"/>
            <a:r>
              <a:rPr lang="uk-UA" sz="3200" dirty="0">
                <a:latin typeface="Tahoma" panose="020B0604030504040204" pitchFamily="34" charset="0"/>
                <a:ea typeface="Tahoma" panose="020B0604030504040204" pitchFamily="34" charset="0"/>
                <a:cs typeface="Tahoma" panose="020B0604030504040204" pitchFamily="34" charset="0"/>
              </a:rPr>
              <a:t>В</a:t>
            </a:r>
            <a:r>
              <a:rPr lang="uk-UA" sz="3200" dirty="0">
                <a:effectLst/>
                <a:latin typeface="Tahoma" panose="020B0604030504040204" pitchFamily="34" charset="0"/>
                <a:ea typeface="Tahoma" panose="020B0604030504040204" pitchFamily="34" charset="0"/>
                <a:cs typeface="Tahoma" panose="020B0604030504040204" pitchFamily="34" charset="0"/>
              </a:rPr>
              <a:t>ивчення особливостей і проблем окремих ролей в команді: основи сучасного колективізму </a:t>
            </a:r>
          </a:p>
        </p:txBody>
      </p:sp>
    </p:spTree>
    <p:extLst>
      <p:ext uri="{BB962C8B-B14F-4D97-AF65-F5344CB8AC3E}">
        <p14:creationId xmlns:p14="http://schemas.microsoft.com/office/powerpoint/2010/main" val="4138729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56CE3A-5F15-41E2-AC37-7459AC886AE2}"/>
              </a:ext>
            </a:extLst>
          </p:cNvPr>
          <p:cNvSpPr txBox="1">
            <a:spLocks/>
          </p:cNvSpPr>
          <p:nvPr/>
        </p:nvSpPr>
        <p:spPr>
          <a:xfrm>
            <a:off x="1481023" y="207294"/>
            <a:ext cx="6181953"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spcAft>
                <a:spcPts val="600"/>
              </a:spcAft>
            </a:pPr>
            <a:r>
              <a:rPr lang="uk-UA" sz="1800" dirty="0">
                <a:latin typeface="Tahoma" panose="020B0604030504040204" pitchFamily="34" charset="0"/>
                <a:ea typeface="Tahoma" panose="020B0604030504040204" pitchFamily="34" charset="0"/>
                <a:cs typeface="Tahoma" panose="020B0604030504040204" pitchFamily="34" charset="0"/>
              </a:rPr>
              <a:t>В</a:t>
            </a:r>
            <a:r>
              <a:rPr lang="uk-UA" sz="1800" dirty="0">
                <a:effectLst/>
                <a:latin typeface="Tahoma" panose="020B0604030504040204" pitchFamily="34" charset="0"/>
                <a:ea typeface="Tahoma" panose="020B0604030504040204" pitchFamily="34" charset="0"/>
                <a:cs typeface="Tahoma" panose="020B0604030504040204" pitchFamily="34" charset="0"/>
              </a:rPr>
              <a:t>ивчення особливостей і проблем окремих ролей в команді: основи сучасного колективізму </a:t>
            </a:r>
          </a:p>
        </p:txBody>
      </p:sp>
      <p:pic>
        <p:nvPicPr>
          <p:cNvPr id="4" name="Рисунок 3">
            <a:extLst>
              <a:ext uri="{FF2B5EF4-FFF2-40B4-BE49-F238E27FC236}">
                <a16:creationId xmlns:a16="http://schemas.microsoft.com/office/drawing/2014/main" id="{238A4B47-DE42-42FE-95D5-C138B82B6C74}"/>
              </a:ext>
            </a:extLst>
          </p:cNvPr>
          <p:cNvPicPr>
            <a:picLocks noChangeAspect="1"/>
          </p:cNvPicPr>
          <p:nvPr/>
        </p:nvPicPr>
        <p:blipFill>
          <a:blip r:embed="rId3"/>
          <a:stretch>
            <a:fillRect/>
          </a:stretch>
        </p:blipFill>
        <p:spPr>
          <a:xfrm>
            <a:off x="-190215" y="-254722"/>
            <a:ext cx="2069432" cy="2069432"/>
          </a:xfrm>
          <a:prstGeom prst="rect">
            <a:avLst/>
          </a:prstGeom>
        </p:spPr>
      </p:pic>
      <p:sp>
        <p:nvSpPr>
          <p:cNvPr id="5" name="TextBox 4">
            <a:extLst>
              <a:ext uri="{FF2B5EF4-FFF2-40B4-BE49-F238E27FC236}">
                <a16:creationId xmlns:a16="http://schemas.microsoft.com/office/drawing/2014/main" id="{9E4D4BDA-8235-04D5-D0F2-94463FAF487B}"/>
              </a:ext>
            </a:extLst>
          </p:cNvPr>
          <p:cNvSpPr txBox="1"/>
          <p:nvPr/>
        </p:nvSpPr>
        <p:spPr>
          <a:xfrm>
            <a:off x="1318437" y="1814710"/>
            <a:ext cx="5925878" cy="1938992"/>
          </a:xfrm>
          <a:prstGeom prst="rect">
            <a:avLst/>
          </a:prstGeom>
          <a:noFill/>
        </p:spPr>
        <p:txBody>
          <a:bodyPr wrap="square">
            <a:spAutoFit/>
          </a:bodyPr>
          <a:lstStyle/>
          <a:p>
            <a:pPr marL="0" indent="0">
              <a:buNone/>
            </a:pPr>
            <a:r>
              <a:rPr lang="uk-UA" sz="2000" b="1" dirty="0"/>
              <a:t>Колективізм</a:t>
            </a:r>
            <a:r>
              <a:rPr lang="uk-UA" sz="2000" dirty="0"/>
              <a:t> акцентує на перевазі потреб і цілях групи в цілому над потребами і бажаннями кожної окремого учасника. </a:t>
            </a:r>
          </a:p>
          <a:p>
            <a:pPr marL="0" indent="0">
              <a:buNone/>
            </a:pPr>
            <a:r>
              <a:rPr lang="uk-UA" sz="2000" dirty="0"/>
              <a:t>Стосунки з іншими членами групи та взаємозв’язок між людьми відіграють центральну роль в ідентичності кожної людини.</a:t>
            </a:r>
            <a:endParaRPr lang="uk-UA" sz="1600" dirty="0"/>
          </a:p>
        </p:txBody>
      </p:sp>
    </p:spTree>
    <p:extLst>
      <p:ext uri="{BB962C8B-B14F-4D97-AF65-F5344CB8AC3E}">
        <p14:creationId xmlns:p14="http://schemas.microsoft.com/office/powerpoint/2010/main" val="4161516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56CE3A-5F15-41E2-AC37-7459AC886AE2}"/>
              </a:ext>
            </a:extLst>
          </p:cNvPr>
          <p:cNvSpPr txBox="1">
            <a:spLocks/>
          </p:cNvSpPr>
          <p:nvPr/>
        </p:nvSpPr>
        <p:spPr>
          <a:xfrm>
            <a:off x="1481023" y="207294"/>
            <a:ext cx="6181953"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spcAft>
                <a:spcPts val="600"/>
              </a:spcAft>
            </a:pPr>
            <a:r>
              <a:rPr lang="uk-UA" sz="1800" dirty="0">
                <a:latin typeface="Tahoma" panose="020B0604030504040204" pitchFamily="34" charset="0"/>
                <a:ea typeface="Tahoma" panose="020B0604030504040204" pitchFamily="34" charset="0"/>
                <a:cs typeface="Tahoma" panose="020B0604030504040204" pitchFamily="34" charset="0"/>
              </a:rPr>
              <a:t>В</a:t>
            </a:r>
            <a:r>
              <a:rPr lang="uk-UA" sz="1800" dirty="0">
                <a:effectLst/>
                <a:latin typeface="Tahoma" panose="020B0604030504040204" pitchFamily="34" charset="0"/>
                <a:ea typeface="Tahoma" panose="020B0604030504040204" pitchFamily="34" charset="0"/>
                <a:cs typeface="Tahoma" panose="020B0604030504040204" pitchFamily="34" charset="0"/>
              </a:rPr>
              <a:t>ивчення особливостей і проблем окремих ролей в команді: основи сучасного колективізму </a:t>
            </a:r>
          </a:p>
        </p:txBody>
      </p:sp>
      <p:pic>
        <p:nvPicPr>
          <p:cNvPr id="4" name="Рисунок 3">
            <a:extLst>
              <a:ext uri="{FF2B5EF4-FFF2-40B4-BE49-F238E27FC236}">
                <a16:creationId xmlns:a16="http://schemas.microsoft.com/office/drawing/2014/main" id="{238A4B47-DE42-42FE-95D5-C138B82B6C74}"/>
              </a:ext>
            </a:extLst>
          </p:cNvPr>
          <p:cNvPicPr>
            <a:picLocks noChangeAspect="1"/>
          </p:cNvPicPr>
          <p:nvPr/>
        </p:nvPicPr>
        <p:blipFill>
          <a:blip r:embed="rId3"/>
          <a:stretch>
            <a:fillRect/>
          </a:stretch>
        </p:blipFill>
        <p:spPr>
          <a:xfrm>
            <a:off x="-190215" y="-254722"/>
            <a:ext cx="2069432" cy="2069432"/>
          </a:xfrm>
          <a:prstGeom prst="rect">
            <a:avLst/>
          </a:prstGeom>
        </p:spPr>
      </p:pic>
      <p:sp>
        <p:nvSpPr>
          <p:cNvPr id="5" name="TextBox 4">
            <a:extLst>
              <a:ext uri="{FF2B5EF4-FFF2-40B4-BE49-F238E27FC236}">
                <a16:creationId xmlns:a16="http://schemas.microsoft.com/office/drawing/2014/main" id="{9E4D4BDA-8235-04D5-D0F2-94463FAF487B}"/>
              </a:ext>
            </a:extLst>
          </p:cNvPr>
          <p:cNvSpPr txBox="1"/>
          <p:nvPr/>
        </p:nvSpPr>
        <p:spPr>
          <a:xfrm>
            <a:off x="1460556" y="1403584"/>
            <a:ext cx="5925878" cy="2800767"/>
          </a:xfrm>
          <a:prstGeom prst="rect">
            <a:avLst/>
          </a:prstGeom>
          <a:noFill/>
        </p:spPr>
        <p:txBody>
          <a:bodyPr wrap="square">
            <a:spAutoFit/>
          </a:bodyPr>
          <a:lstStyle/>
          <a:p>
            <a:r>
              <a:rPr lang="uk-UA" sz="1600" dirty="0"/>
              <a:t>Загальні характеристики колективізму:</a:t>
            </a:r>
          </a:p>
          <a:p>
            <a:pPr marL="285750" indent="-285750">
              <a:buFont typeface="Wingdings" panose="05000000000000000000" pitchFamily="2" charset="2"/>
              <a:buChar char="v"/>
            </a:pPr>
            <a:r>
              <a:rPr lang="uk-UA" sz="1600" dirty="0"/>
              <a:t>Спілкування часто більш непряме, щоб уникнути потенційного конфлікту чи збентеження.</a:t>
            </a:r>
          </a:p>
          <a:p>
            <a:pPr marL="285750" indent="-285750">
              <a:buFont typeface="Wingdings" panose="05000000000000000000" pitchFamily="2" charset="2"/>
              <a:buChar char="v"/>
            </a:pPr>
            <a:r>
              <a:rPr lang="uk-UA" sz="1600" dirty="0"/>
              <a:t>Групова лояльність заохочується.</a:t>
            </a:r>
          </a:p>
          <a:p>
            <a:pPr marL="285750" indent="-285750">
              <a:buFont typeface="Wingdings" panose="05000000000000000000" pitchFamily="2" charset="2"/>
              <a:buChar char="v"/>
            </a:pPr>
            <a:r>
              <a:rPr lang="uk-UA" sz="1600" dirty="0"/>
              <a:t>Рішення приймаються на основі того, що найкраще для групи. </a:t>
            </a:r>
          </a:p>
          <a:p>
            <a:pPr marL="285750" indent="-285750">
              <a:buFont typeface="Wingdings" panose="05000000000000000000" pitchFamily="2" charset="2"/>
              <a:buChar char="v"/>
            </a:pPr>
            <a:r>
              <a:rPr lang="uk-UA" sz="1600" dirty="0"/>
              <a:t>Компроміс надається перевагу, коли потрібно прийняти рішення для досягнення більшого рівня миру.</a:t>
            </a:r>
          </a:p>
          <a:p>
            <a:pPr marL="285750" indent="-285750">
              <a:buFont typeface="Wingdings" panose="05000000000000000000" pitchFamily="2" charset="2"/>
              <a:buChar char="v"/>
            </a:pPr>
            <a:r>
              <a:rPr lang="uk-UA" sz="1600" dirty="0"/>
              <a:t>Важливо працювати в групі та підтримувати інших. Більший акцент робиться на спільних цілях, ніж на індивідуальних прагненнях. </a:t>
            </a:r>
            <a:endParaRPr lang="uk-UA" sz="1050" dirty="0"/>
          </a:p>
        </p:txBody>
      </p:sp>
    </p:spTree>
    <p:extLst>
      <p:ext uri="{BB962C8B-B14F-4D97-AF65-F5344CB8AC3E}">
        <p14:creationId xmlns:p14="http://schemas.microsoft.com/office/powerpoint/2010/main" val="79683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56CE3A-5F15-41E2-AC37-7459AC886AE2}"/>
              </a:ext>
            </a:extLst>
          </p:cNvPr>
          <p:cNvSpPr txBox="1">
            <a:spLocks/>
          </p:cNvSpPr>
          <p:nvPr/>
        </p:nvSpPr>
        <p:spPr>
          <a:xfrm>
            <a:off x="1481023" y="207294"/>
            <a:ext cx="6181953"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spcAft>
                <a:spcPts val="600"/>
              </a:spcAft>
            </a:pPr>
            <a:r>
              <a:rPr lang="uk-UA" sz="1800" dirty="0">
                <a:latin typeface="Tahoma" panose="020B0604030504040204" pitchFamily="34" charset="0"/>
                <a:ea typeface="Tahoma" panose="020B0604030504040204" pitchFamily="34" charset="0"/>
                <a:cs typeface="Tahoma" panose="020B0604030504040204" pitchFamily="34" charset="0"/>
              </a:rPr>
              <a:t>В</a:t>
            </a:r>
            <a:r>
              <a:rPr lang="uk-UA" sz="1800" dirty="0">
                <a:effectLst/>
                <a:latin typeface="Tahoma" panose="020B0604030504040204" pitchFamily="34" charset="0"/>
                <a:ea typeface="Tahoma" panose="020B0604030504040204" pitchFamily="34" charset="0"/>
                <a:cs typeface="Tahoma" panose="020B0604030504040204" pitchFamily="34" charset="0"/>
              </a:rPr>
              <a:t>ивчення особливостей і проблем окремих ролей в команді: основи сучасного колективізму </a:t>
            </a:r>
          </a:p>
        </p:txBody>
      </p:sp>
      <p:pic>
        <p:nvPicPr>
          <p:cNvPr id="4" name="Рисунок 3">
            <a:extLst>
              <a:ext uri="{FF2B5EF4-FFF2-40B4-BE49-F238E27FC236}">
                <a16:creationId xmlns:a16="http://schemas.microsoft.com/office/drawing/2014/main" id="{238A4B47-DE42-42FE-95D5-C138B82B6C74}"/>
              </a:ext>
            </a:extLst>
          </p:cNvPr>
          <p:cNvPicPr>
            <a:picLocks noChangeAspect="1"/>
          </p:cNvPicPr>
          <p:nvPr/>
        </p:nvPicPr>
        <p:blipFill>
          <a:blip r:embed="rId3"/>
          <a:stretch>
            <a:fillRect/>
          </a:stretch>
        </p:blipFill>
        <p:spPr>
          <a:xfrm>
            <a:off x="-190215" y="-254722"/>
            <a:ext cx="2069432" cy="2069432"/>
          </a:xfrm>
          <a:prstGeom prst="rect">
            <a:avLst/>
          </a:prstGeom>
        </p:spPr>
      </p:pic>
      <p:sp>
        <p:nvSpPr>
          <p:cNvPr id="5" name="TextBox 4">
            <a:extLst>
              <a:ext uri="{FF2B5EF4-FFF2-40B4-BE49-F238E27FC236}">
                <a16:creationId xmlns:a16="http://schemas.microsoft.com/office/drawing/2014/main" id="{9E4D4BDA-8235-04D5-D0F2-94463FAF487B}"/>
              </a:ext>
            </a:extLst>
          </p:cNvPr>
          <p:cNvSpPr txBox="1"/>
          <p:nvPr/>
        </p:nvSpPr>
        <p:spPr>
          <a:xfrm>
            <a:off x="1481023" y="1736738"/>
            <a:ext cx="5925878" cy="2031325"/>
          </a:xfrm>
          <a:prstGeom prst="rect">
            <a:avLst/>
          </a:prstGeom>
          <a:noFill/>
        </p:spPr>
        <p:txBody>
          <a:bodyPr wrap="square">
            <a:spAutoFit/>
          </a:bodyPr>
          <a:lstStyle/>
          <a:p>
            <a:r>
              <a:rPr lang="uk-UA" sz="1800" dirty="0"/>
              <a:t>Колективізм зазвичай протистоїть індивідуалізму. Колективізм підкреслює важливість спільноти, тоді як індивідуалізм зосереджується на правах і інтересах кожної людини. Якщо в колективізмі цінуються єдність і безкорисливість чи альтруїзм, то в індивідуалістичних культурах заохочуються незалежність і особиста ідентичність.</a:t>
            </a:r>
            <a:endParaRPr lang="uk-UA" sz="1000" dirty="0"/>
          </a:p>
        </p:txBody>
      </p:sp>
    </p:spTree>
    <p:extLst>
      <p:ext uri="{BB962C8B-B14F-4D97-AF65-F5344CB8AC3E}">
        <p14:creationId xmlns:p14="http://schemas.microsoft.com/office/powerpoint/2010/main" val="3527769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56CE3A-5F15-41E2-AC37-7459AC886AE2}"/>
              </a:ext>
            </a:extLst>
          </p:cNvPr>
          <p:cNvSpPr txBox="1">
            <a:spLocks/>
          </p:cNvSpPr>
          <p:nvPr/>
        </p:nvSpPr>
        <p:spPr>
          <a:xfrm>
            <a:off x="1481023" y="207294"/>
            <a:ext cx="6181953"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spcAft>
                <a:spcPts val="600"/>
              </a:spcAft>
            </a:pPr>
            <a:r>
              <a:rPr lang="uk-UA" sz="1800" dirty="0">
                <a:latin typeface="Tahoma" panose="020B0604030504040204" pitchFamily="34" charset="0"/>
                <a:ea typeface="Tahoma" panose="020B0604030504040204" pitchFamily="34" charset="0"/>
                <a:cs typeface="Tahoma" panose="020B0604030504040204" pitchFamily="34" charset="0"/>
              </a:rPr>
              <a:t>В</a:t>
            </a:r>
            <a:r>
              <a:rPr lang="uk-UA" sz="1800" dirty="0">
                <a:effectLst/>
                <a:latin typeface="Tahoma" panose="020B0604030504040204" pitchFamily="34" charset="0"/>
                <a:ea typeface="Tahoma" panose="020B0604030504040204" pitchFamily="34" charset="0"/>
                <a:cs typeface="Tahoma" panose="020B0604030504040204" pitchFamily="34" charset="0"/>
              </a:rPr>
              <a:t>ивчення особливостей і проблем окремих ролей в команді: основи сучасного колективізму </a:t>
            </a:r>
          </a:p>
        </p:txBody>
      </p:sp>
      <p:pic>
        <p:nvPicPr>
          <p:cNvPr id="4" name="Рисунок 3">
            <a:extLst>
              <a:ext uri="{FF2B5EF4-FFF2-40B4-BE49-F238E27FC236}">
                <a16:creationId xmlns:a16="http://schemas.microsoft.com/office/drawing/2014/main" id="{238A4B47-DE42-42FE-95D5-C138B82B6C74}"/>
              </a:ext>
            </a:extLst>
          </p:cNvPr>
          <p:cNvPicPr>
            <a:picLocks noChangeAspect="1"/>
          </p:cNvPicPr>
          <p:nvPr/>
        </p:nvPicPr>
        <p:blipFill>
          <a:blip r:embed="rId3"/>
          <a:stretch>
            <a:fillRect/>
          </a:stretch>
        </p:blipFill>
        <p:spPr>
          <a:xfrm>
            <a:off x="-190215" y="-254722"/>
            <a:ext cx="2069432" cy="2069432"/>
          </a:xfrm>
          <a:prstGeom prst="rect">
            <a:avLst/>
          </a:prstGeom>
        </p:spPr>
      </p:pic>
      <p:sp>
        <p:nvSpPr>
          <p:cNvPr id="5" name="TextBox 4">
            <a:extLst>
              <a:ext uri="{FF2B5EF4-FFF2-40B4-BE49-F238E27FC236}">
                <a16:creationId xmlns:a16="http://schemas.microsoft.com/office/drawing/2014/main" id="{9E4D4BDA-8235-04D5-D0F2-94463FAF487B}"/>
              </a:ext>
            </a:extLst>
          </p:cNvPr>
          <p:cNvSpPr txBox="1"/>
          <p:nvPr/>
        </p:nvSpPr>
        <p:spPr>
          <a:xfrm>
            <a:off x="1360521" y="1318524"/>
            <a:ext cx="5925878" cy="2954655"/>
          </a:xfrm>
          <a:prstGeom prst="rect">
            <a:avLst/>
          </a:prstGeom>
          <a:noFill/>
        </p:spPr>
        <p:txBody>
          <a:bodyPr wrap="square">
            <a:spAutoFit/>
          </a:bodyPr>
          <a:lstStyle/>
          <a:p>
            <a:r>
              <a:rPr lang="uk-UA" sz="1800" dirty="0"/>
              <a:t>Деякі особливості індивідуальних ролей в команді:</a:t>
            </a:r>
          </a:p>
          <a:p>
            <a:pPr marL="171450" indent="-171450">
              <a:buFont typeface="Arial" panose="020B0604020202020204" pitchFamily="34" charset="0"/>
              <a:buChar char="•"/>
            </a:pPr>
            <a:r>
              <a:rPr lang="uk-UA" sz="1200" dirty="0"/>
              <a:t>Низька мобільність стосунків означає, що стосунки між працівниками є стабільними, міцними та тривалими. </a:t>
            </a:r>
          </a:p>
          <a:p>
            <a:pPr marL="171450" indent="-171450">
              <a:buFont typeface="Arial" panose="020B0604020202020204" pitchFamily="34" charset="0"/>
              <a:buChar char="•"/>
            </a:pPr>
            <a:r>
              <a:rPr lang="uk-UA" sz="1200" dirty="0"/>
              <a:t>Ці стосунки зазвичай формуються внаслідок робочих процесів. </a:t>
            </a:r>
          </a:p>
          <a:p>
            <a:pPr marL="171450" indent="-171450">
              <a:buFont typeface="Arial" panose="020B0604020202020204" pitchFamily="34" charset="0"/>
              <a:buChar char="•"/>
            </a:pPr>
            <a:r>
              <a:rPr lang="uk-UA" sz="1200" dirty="0"/>
              <a:t>У колективістській культурі важче будувати стосунки з новими учасниками команди.</a:t>
            </a:r>
          </a:p>
          <a:p>
            <a:pPr marL="171450" indent="-171450">
              <a:buFont typeface="Arial" panose="020B0604020202020204" pitchFamily="34" charset="0"/>
              <a:buChar char="•"/>
            </a:pPr>
            <a:r>
              <a:rPr lang="uk-UA" sz="1200" dirty="0"/>
              <a:t>Новачки, або індивідуалісти з більшою ймовірністю залишаться чужими в колективістській культурі, ніж вони були б в індивідуалістичних культурах. </a:t>
            </a:r>
          </a:p>
          <a:p>
            <a:pPr marL="171450" indent="-171450">
              <a:buFont typeface="Arial" panose="020B0604020202020204" pitchFamily="34" charset="0"/>
              <a:buChar char="•"/>
            </a:pPr>
            <a:r>
              <a:rPr lang="uk-UA" sz="1200" dirty="0"/>
              <a:t>На відміну від колективістських культур, де більш очікуються стабільні стосунки, стосунки в індивідуалістичних культурах, як правило, більш важкі та крихкі. </a:t>
            </a:r>
          </a:p>
          <a:p>
            <a:pPr marL="171450" indent="-171450">
              <a:buFont typeface="Arial" panose="020B0604020202020204" pitchFamily="34" charset="0"/>
              <a:buChar char="•"/>
            </a:pPr>
            <a:r>
              <a:rPr lang="uk-UA" sz="1200" dirty="0"/>
              <a:t>Підтримка гармонії в міжособистісних командних стосунках є надзвичайно важливою в колективістській культурі.</a:t>
            </a:r>
          </a:p>
          <a:p>
            <a:pPr marL="171450" indent="-171450">
              <a:buFont typeface="Arial" panose="020B0604020202020204" pitchFamily="34" charset="0"/>
              <a:buChar char="•"/>
            </a:pPr>
            <a:r>
              <a:rPr lang="uk-UA" sz="1200" dirty="0"/>
              <a:t>Нездатність зберегти злагодженість може означати довготривалі проблеми та загальну неефективність для всіх учасників. </a:t>
            </a:r>
          </a:p>
        </p:txBody>
      </p:sp>
    </p:spTree>
    <p:extLst>
      <p:ext uri="{BB962C8B-B14F-4D97-AF65-F5344CB8AC3E}">
        <p14:creationId xmlns:p14="http://schemas.microsoft.com/office/powerpoint/2010/main" val="2890956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56CE3A-5F15-41E2-AC37-7459AC886AE2}"/>
              </a:ext>
            </a:extLst>
          </p:cNvPr>
          <p:cNvSpPr txBox="1">
            <a:spLocks/>
          </p:cNvSpPr>
          <p:nvPr/>
        </p:nvSpPr>
        <p:spPr>
          <a:xfrm>
            <a:off x="1481023" y="207294"/>
            <a:ext cx="6181953"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spcAft>
                <a:spcPts val="600"/>
              </a:spcAft>
            </a:pPr>
            <a:r>
              <a:rPr lang="uk-UA" sz="1800" dirty="0">
                <a:latin typeface="Tahoma" panose="020B0604030504040204" pitchFamily="34" charset="0"/>
                <a:ea typeface="Tahoma" panose="020B0604030504040204" pitchFamily="34" charset="0"/>
                <a:cs typeface="Tahoma" panose="020B0604030504040204" pitchFamily="34" charset="0"/>
              </a:rPr>
              <a:t>В</a:t>
            </a:r>
            <a:r>
              <a:rPr lang="uk-UA" sz="1800" dirty="0">
                <a:effectLst/>
                <a:latin typeface="Tahoma" panose="020B0604030504040204" pitchFamily="34" charset="0"/>
                <a:ea typeface="Tahoma" panose="020B0604030504040204" pitchFamily="34" charset="0"/>
                <a:cs typeface="Tahoma" panose="020B0604030504040204" pitchFamily="34" charset="0"/>
              </a:rPr>
              <a:t>ивчення особливостей і проблем окремих ролей в команді: основи сучасного колективізму </a:t>
            </a:r>
          </a:p>
        </p:txBody>
      </p:sp>
      <p:pic>
        <p:nvPicPr>
          <p:cNvPr id="4" name="Рисунок 3">
            <a:extLst>
              <a:ext uri="{FF2B5EF4-FFF2-40B4-BE49-F238E27FC236}">
                <a16:creationId xmlns:a16="http://schemas.microsoft.com/office/drawing/2014/main" id="{238A4B47-DE42-42FE-95D5-C138B82B6C74}"/>
              </a:ext>
            </a:extLst>
          </p:cNvPr>
          <p:cNvPicPr>
            <a:picLocks noChangeAspect="1"/>
          </p:cNvPicPr>
          <p:nvPr/>
        </p:nvPicPr>
        <p:blipFill>
          <a:blip r:embed="rId3"/>
          <a:stretch>
            <a:fillRect/>
          </a:stretch>
        </p:blipFill>
        <p:spPr>
          <a:xfrm>
            <a:off x="-190215" y="-254722"/>
            <a:ext cx="2069432" cy="2069432"/>
          </a:xfrm>
          <a:prstGeom prst="rect">
            <a:avLst/>
          </a:prstGeom>
        </p:spPr>
      </p:pic>
      <p:sp>
        <p:nvSpPr>
          <p:cNvPr id="5" name="TextBox 4">
            <a:extLst>
              <a:ext uri="{FF2B5EF4-FFF2-40B4-BE49-F238E27FC236}">
                <a16:creationId xmlns:a16="http://schemas.microsoft.com/office/drawing/2014/main" id="{9E4D4BDA-8235-04D5-D0F2-94463FAF487B}"/>
              </a:ext>
            </a:extLst>
          </p:cNvPr>
          <p:cNvSpPr txBox="1"/>
          <p:nvPr/>
        </p:nvSpPr>
        <p:spPr>
          <a:xfrm>
            <a:off x="1481023" y="1736738"/>
            <a:ext cx="5925878" cy="2523768"/>
          </a:xfrm>
          <a:prstGeom prst="rect">
            <a:avLst/>
          </a:prstGeom>
          <a:noFill/>
        </p:spPr>
        <p:txBody>
          <a:bodyPr wrap="square">
            <a:spAutoFit/>
          </a:bodyPr>
          <a:lstStyle/>
          <a:p>
            <a:r>
              <a:rPr lang="uk-UA" sz="1800" dirty="0"/>
              <a:t>Деякі проблеми колективізму в команді:</a:t>
            </a:r>
          </a:p>
          <a:p>
            <a:pPr marL="171450" indent="-171450">
              <a:buFont typeface="Arial" panose="020B0604020202020204" pitchFamily="34" charset="0"/>
              <a:buChar char="•"/>
            </a:pPr>
            <a:r>
              <a:rPr lang="uk-UA" dirty="0">
                <a:latin typeface="Tahoma" panose="020B0604030504040204" pitchFamily="34" charset="0"/>
                <a:ea typeface="Tahoma" panose="020B0604030504040204" pitchFamily="34" charset="0"/>
                <a:cs typeface="Tahoma" panose="020B0604030504040204" pitchFamily="34" charset="0"/>
              </a:rPr>
              <a:t>Соціальна тривожність Дослідження показують, що колективістські культури можуть сприяти соціально стриманій і замкнутій поведінці. </a:t>
            </a:r>
          </a:p>
          <a:p>
            <a:pPr marL="171450" indent="-171450">
              <a:buFont typeface="Arial" panose="020B0604020202020204" pitchFamily="34" charset="0"/>
              <a:buChar char="•"/>
            </a:pPr>
            <a:r>
              <a:rPr lang="uk-UA" dirty="0">
                <a:latin typeface="Tahoma" panose="020B0604030504040204" pitchFamily="34" charset="0"/>
                <a:ea typeface="Tahoma" panose="020B0604030504040204" pitchFamily="34" charset="0"/>
                <a:cs typeface="Tahoma" panose="020B0604030504040204" pitchFamily="34" charset="0"/>
              </a:rPr>
              <a:t>Мінімальна соціальна підтримки Люди в колективістських культурах, як правило, більш обережні, коли діляться своїми проблемами (як робочими, так і особистими) в команді. Дослідження показують, що вони також обережні, коли діляться своїми знаннями на робочому місці (навіть коли працюють у командах), часто роблять це лише за стимулів або якщо вони дуже альтруїстичні.</a:t>
            </a:r>
          </a:p>
        </p:txBody>
      </p:sp>
    </p:spTree>
    <p:extLst>
      <p:ext uri="{BB962C8B-B14F-4D97-AF65-F5344CB8AC3E}">
        <p14:creationId xmlns:p14="http://schemas.microsoft.com/office/powerpoint/2010/main" val="279621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957D29-9B96-1AB0-021C-157D22FD24B9}"/>
              </a:ext>
            </a:extLst>
          </p:cNvPr>
          <p:cNvSpPr>
            <a:spLocks noGrp="1"/>
          </p:cNvSpPr>
          <p:nvPr>
            <p:ph type="ctrTitle"/>
          </p:nvPr>
        </p:nvSpPr>
        <p:spPr>
          <a:xfrm>
            <a:off x="731663" y="1178221"/>
            <a:ext cx="6369000" cy="2787057"/>
          </a:xfrm>
        </p:spPr>
        <p:txBody>
          <a:bodyPr/>
          <a:lstStyle/>
          <a:p>
            <a:pPr lvl="0" algn="just">
              <a:spcAft>
                <a:spcPts val="600"/>
              </a:spcAft>
            </a:pPr>
            <a:r>
              <a:rPr lang="uk-UA" sz="3200" dirty="0">
                <a:latin typeface="Tahoma" panose="020B0604030504040204" pitchFamily="34" charset="0"/>
                <a:ea typeface="Tahoma" panose="020B0604030504040204" pitchFamily="34" charset="0"/>
                <a:cs typeface="Tahoma" panose="020B0604030504040204" pitchFamily="34" charset="0"/>
              </a:rPr>
              <a:t>Поєднання різних способів </a:t>
            </a:r>
            <a:r>
              <a:rPr lang="uk-UA" sz="3200" dirty="0">
                <a:effectLst/>
                <a:latin typeface="Tahoma" panose="020B0604030504040204" pitchFamily="34" charset="0"/>
                <a:ea typeface="Tahoma" panose="020B0604030504040204" pitchFamily="34" charset="0"/>
                <a:cs typeface="Tahoma" panose="020B0604030504040204" pitchFamily="34" charset="0"/>
              </a:rPr>
              <a:t>ведення бізнесу та релігійних, расових в гендерних переконань в </a:t>
            </a:r>
            <a:r>
              <a:rPr lang="uk-UA" sz="3200" dirty="0" err="1">
                <a:effectLst/>
                <a:latin typeface="Tahoma" panose="020B0604030504040204" pitchFamily="34" charset="0"/>
                <a:ea typeface="Tahoma" panose="020B0604030504040204" pitchFamily="34" charset="0"/>
                <a:cs typeface="Tahoma" panose="020B0604030504040204" pitchFamily="34" charset="0"/>
              </a:rPr>
              <a:t>командотворенні</a:t>
            </a:r>
            <a:endParaRPr lang="uk-UA" sz="32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06480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56CE3A-5F15-41E2-AC37-7459AC886AE2}"/>
              </a:ext>
            </a:extLst>
          </p:cNvPr>
          <p:cNvSpPr txBox="1">
            <a:spLocks/>
          </p:cNvSpPr>
          <p:nvPr/>
        </p:nvSpPr>
        <p:spPr>
          <a:xfrm>
            <a:off x="1481023" y="207294"/>
            <a:ext cx="6181953"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spcAft>
                <a:spcPts val="600"/>
              </a:spcAft>
            </a:pPr>
            <a:r>
              <a:rPr lang="uk-UA" sz="1600" dirty="0">
                <a:latin typeface="Tahoma" panose="020B0604030504040204" pitchFamily="34" charset="0"/>
                <a:ea typeface="Tahoma" panose="020B0604030504040204" pitchFamily="34" charset="0"/>
                <a:cs typeface="Tahoma" panose="020B0604030504040204" pitchFamily="34" charset="0"/>
              </a:rPr>
              <a:t>Поєднання різних способів </a:t>
            </a:r>
            <a:r>
              <a:rPr lang="uk-UA" sz="1600" dirty="0">
                <a:effectLst/>
                <a:latin typeface="Tahoma" panose="020B0604030504040204" pitchFamily="34" charset="0"/>
                <a:ea typeface="Tahoma" panose="020B0604030504040204" pitchFamily="34" charset="0"/>
                <a:cs typeface="Tahoma" panose="020B0604030504040204" pitchFamily="34" charset="0"/>
              </a:rPr>
              <a:t>ведення бізнесу та релігійних, расових в гендерних переконань в </a:t>
            </a:r>
            <a:r>
              <a:rPr lang="uk-UA" sz="1600" dirty="0" err="1">
                <a:effectLst/>
                <a:latin typeface="Tahoma" panose="020B0604030504040204" pitchFamily="34" charset="0"/>
                <a:ea typeface="Tahoma" panose="020B0604030504040204" pitchFamily="34" charset="0"/>
                <a:cs typeface="Tahoma" panose="020B0604030504040204" pitchFamily="34" charset="0"/>
              </a:rPr>
              <a:t>командотворенні</a:t>
            </a:r>
            <a:endParaRPr lang="uk-UA" sz="16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4" name="Рисунок 3">
            <a:extLst>
              <a:ext uri="{FF2B5EF4-FFF2-40B4-BE49-F238E27FC236}">
                <a16:creationId xmlns:a16="http://schemas.microsoft.com/office/drawing/2014/main" id="{238A4B47-DE42-42FE-95D5-C138B82B6C74}"/>
              </a:ext>
            </a:extLst>
          </p:cNvPr>
          <p:cNvPicPr>
            <a:picLocks noChangeAspect="1"/>
          </p:cNvPicPr>
          <p:nvPr/>
        </p:nvPicPr>
        <p:blipFill>
          <a:blip r:embed="rId3"/>
          <a:stretch>
            <a:fillRect/>
          </a:stretch>
        </p:blipFill>
        <p:spPr>
          <a:xfrm>
            <a:off x="-190215" y="-254722"/>
            <a:ext cx="2069432" cy="2069432"/>
          </a:xfrm>
          <a:prstGeom prst="rect">
            <a:avLst/>
          </a:prstGeom>
        </p:spPr>
      </p:pic>
      <p:sp>
        <p:nvSpPr>
          <p:cNvPr id="5" name="TextBox 4">
            <a:extLst>
              <a:ext uri="{FF2B5EF4-FFF2-40B4-BE49-F238E27FC236}">
                <a16:creationId xmlns:a16="http://schemas.microsoft.com/office/drawing/2014/main" id="{9E4D4BDA-8235-04D5-D0F2-94463FAF487B}"/>
              </a:ext>
            </a:extLst>
          </p:cNvPr>
          <p:cNvSpPr txBox="1"/>
          <p:nvPr/>
        </p:nvSpPr>
        <p:spPr>
          <a:xfrm>
            <a:off x="1247107" y="1797789"/>
            <a:ext cx="5925878" cy="1477328"/>
          </a:xfrm>
          <a:prstGeom prst="rect">
            <a:avLst/>
          </a:prstGeom>
          <a:noFill/>
        </p:spPr>
        <p:txBody>
          <a:bodyPr wrap="square">
            <a:spAutoFit/>
          </a:bodyPr>
          <a:lstStyle/>
          <a:p>
            <a:r>
              <a:rPr lang="uk-UA" sz="1800" b="1" dirty="0">
                <a:latin typeface="Tahoma" panose="020B0604030504040204" pitchFamily="34" charset="0"/>
                <a:ea typeface="Tahoma" panose="020B0604030504040204" pitchFamily="34" charset="0"/>
                <a:cs typeface="Tahoma" panose="020B0604030504040204" pitchFamily="34" charset="0"/>
              </a:rPr>
              <a:t>Різноманітність</a:t>
            </a:r>
            <a:r>
              <a:rPr lang="uk-UA" sz="1800" dirty="0">
                <a:latin typeface="Tahoma" panose="020B0604030504040204" pitchFamily="34" charset="0"/>
                <a:ea typeface="Tahoma" panose="020B0604030504040204" pitchFamily="34" charset="0"/>
                <a:cs typeface="Tahoma" panose="020B0604030504040204" pitchFamily="34" charset="0"/>
              </a:rPr>
              <a:t> </a:t>
            </a:r>
            <a:r>
              <a:rPr lang="ru-RU" sz="1800" dirty="0">
                <a:latin typeface="Tahoma" panose="020B0604030504040204" pitchFamily="34" charset="0"/>
                <a:ea typeface="Tahoma" panose="020B0604030504040204" pitchFamily="34" charset="0"/>
                <a:cs typeface="Tahoma" panose="020B0604030504040204" pitchFamily="34" charset="0"/>
              </a:rPr>
              <a:t>в команд</a:t>
            </a:r>
            <a:r>
              <a:rPr lang="uk-UA" sz="1800" dirty="0">
                <a:latin typeface="Tahoma" panose="020B0604030504040204" pitchFamily="34" charset="0"/>
                <a:ea typeface="Tahoma" panose="020B0604030504040204" pitchFamily="34" charset="0"/>
                <a:cs typeface="Tahoma" panose="020B0604030504040204" pitchFamily="34" charset="0"/>
              </a:rPr>
              <a:t>і стосується компаній, які наймають людей, які відрізняються за расою, віросповіданням, статтю, віком, національністю, сексуальними уподобаннями, досвідом та іншими факторами.</a:t>
            </a:r>
          </a:p>
        </p:txBody>
      </p:sp>
    </p:spTree>
    <p:extLst>
      <p:ext uri="{BB962C8B-B14F-4D97-AF65-F5344CB8AC3E}">
        <p14:creationId xmlns:p14="http://schemas.microsoft.com/office/powerpoint/2010/main" val="3421289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56CE3A-5F15-41E2-AC37-7459AC886AE2}"/>
              </a:ext>
            </a:extLst>
          </p:cNvPr>
          <p:cNvSpPr txBox="1">
            <a:spLocks/>
          </p:cNvSpPr>
          <p:nvPr/>
        </p:nvSpPr>
        <p:spPr>
          <a:xfrm>
            <a:off x="1481023" y="207294"/>
            <a:ext cx="6181953"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spcAft>
                <a:spcPts val="600"/>
              </a:spcAft>
            </a:pPr>
            <a:r>
              <a:rPr lang="uk-UA" sz="1600" dirty="0">
                <a:latin typeface="Tahoma" panose="020B0604030504040204" pitchFamily="34" charset="0"/>
                <a:ea typeface="Tahoma" panose="020B0604030504040204" pitchFamily="34" charset="0"/>
                <a:cs typeface="Tahoma" panose="020B0604030504040204" pitchFamily="34" charset="0"/>
              </a:rPr>
              <a:t>Поєднання різних способів </a:t>
            </a:r>
            <a:r>
              <a:rPr lang="uk-UA" sz="1600" dirty="0">
                <a:effectLst/>
                <a:latin typeface="Tahoma" panose="020B0604030504040204" pitchFamily="34" charset="0"/>
                <a:ea typeface="Tahoma" panose="020B0604030504040204" pitchFamily="34" charset="0"/>
                <a:cs typeface="Tahoma" panose="020B0604030504040204" pitchFamily="34" charset="0"/>
              </a:rPr>
              <a:t>ведення бізнесу та релігійних, расових в гендерних переконань в </a:t>
            </a:r>
            <a:r>
              <a:rPr lang="uk-UA" sz="1600" dirty="0" err="1">
                <a:effectLst/>
                <a:latin typeface="Tahoma" panose="020B0604030504040204" pitchFamily="34" charset="0"/>
                <a:ea typeface="Tahoma" panose="020B0604030504040204" pitchFamily="34" charset="0"/>
                <a:cs typeface="Tahoma" panose="020B0604030504040204" pitchFamily="34" charset="0"/>
              </a:rPr>
              <a:t>командотворенні</a:t>
            </a:r>
            <a:endParaRPr lang="uk-UA" sz="16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4" name="Рисунок 3">
            <a:extLst>
              <a:ext uri="{FF2B5EF4-FFF2-40B4-BE49-F238E27FC236}">
                <a16:creationId xmlns:a16="http://schemas.microsoft.com/office/drawing/2014/main" id="{238A4B47-DE42-42FE-95D5-C138B82B6C74}"/>
              </a:ext>
            </a:extLst>
          </p:cNvPr>
          <p:cNvPicPr>
            <a:picLocks noChangeAspect="1"/>
          </p:cNvPicPr>
          <p:nvPr/>
        </p:nvPicPr>
        <p:blipFill>
          <a:blip r:embed="rId3"/>
          <a:stretch>
            <a:fillRect/>
          </a:stretch>
        </p:blipFill>
        <p:spPr>
          <a:xfrm>
            <a:off x="-190215" y="-254722"/>
            <a:ext cx="2069432" cy="2069432"/>
          </a:xfrm>
          <a:prstGeom prst="rect">
            <a:avLst/>
          </a:prstGeom>
        </p:spPr>
      </p:pic>
      <p:sp>
        <p:nvSpPr>
          <p:cNvPr id="5" name="TextBox 4">
            <a:extLst>
              <a:ext uri="{FF2B5EF4-FFF2-40B4-BE49-F238E27FC236}">
                <a16:creationId xmlns:a16="http://schemas.microsoft.com/office/drawing/2014/main" id="{9E4D4BDA-8235-04D5-D0F2-94463FAF487B}"/>
              </a:ext>
            </a:extLst>
          </p:cNvPr>
          <p:cNvSpPr txBox="1"/>
          <p:nvPr/>
        </p:nvSpPr>
        <p:spPr>
          <a:xfrm>
            <a:off x="1268372" y="1242010"/>
            <a:ext cx="5925878" cy="2862322"/>
          </a:xfrm>
          <a:prstGeom prst="rect">
            <a:avLst/>
          </a:prstGeom>
          <a:noFill/>
        </p:spPr>
        <p:txBody>
          <a:bodyPr wrap="square">
            <a:spAutoFit/>
          </a:bodyPr>
          <a:lstStyle/>
          <a:p>
            <a:r>
              <a:rPr lang="uk-UA" sz="1800" b="1" dirty="0">
                <a:latin typeface="Tahoma" panose="020B0604030504040204" pitchFamily="34" charset="0"/>
                <a:ea typeface="Tahoma" panose="020B0604030504040204" pitchFamily="34" charset="0"/>
                <a:cs typeface="Tahoma" panose="020B0604030504040204" pitchFamily="34" charset="0"/>
              </a:rPr>
              <a:t>Різноманітність</a:t>
            </a:r>
            <a:r>
              <a:rPr lang="uk-UA" sz="1800" dirty="0">
                <a:latin typeface="Tahoma" panose="020B0604030504040204" pitchFamily="34" charset="0"/>
                <a:ea typeface="Tahoma" panose="020B0604030504040204" pitchFamily="34" charset="0"/>
                <a:cs typeface="Tahoma" panose="020B0604030504040204" pitchFamily="34" charset="0"/>
              </a:rPr>
              <a:t> </a:t>
            </a:r>
            <a:r>
              <a:rPr lang="ru-RU" sz="1800" dirty="0">
                <a:latin typeface="Tahoma" panose="020B0604030504040204" pitchFamily="34" charset="0"/>
                <a:ea typeface="Tahoma" panose="020B0604030504040204" pitchFamily="34" charset="0"/>
                <a:cs typeface="Tahoma" panose="020B0604030504040204" pitchFamily="34" charset="0"/>
              </a:rPr>
              <a:t>в команд</a:t>
            </a:r>
            <a:r>
              <a:rPr lang="uk-UA" sz="1800" dirty="0">
                <a:latin typeface="Tahoma" panose="020B0604030504040204" pitchFamily="34" charset="0"/>
                <a:ea typeface="Tahoma" panose="020B0604030504040204" pitchFamily="34" charset="0"/>
                <a:cs typeface="Tahoma" panose="020B0604030504040204" pitchFamily="34" charset="0"/>
              </a:rPr>
              <a:t>і стосується компаній, які наймають людей, які відрізняються за расою, віросповіданням, статтю, віком, національністю, сексуальними уподобаннями, досвідом та іншими факторами.</a:t>
            </a:r>
          </a:p>
          <a:p>
            <a:r>
              <a:rPr lang="uk-UA" sz="1800" dirty="0"/>
              <a:t>Різноманітність </a:t>
            </a:r>
            <a:r>
              <a:rPr lang="ru-RU" sz="1800" dirty="0">
                <a:latin typeface="Tahoma" panose="020B0604030504040204" pitchFamily="34" charset="0"/>
                <a:ea typeface="Tahoma" panose="020B0604030504040204" pitchFamily="34" charset="0"/>
                <a:cs typeface="Tahoma" panose="020B0604030504040204" pitchFamily="34" charset="0"/>
              </a:rPr>
              <a:t>в команд</a:t>
            </a:r>
            <a:r>
              <a:rPr lang="uk-UA" sz="1800" dirty="0">
                <a:latin typeface="Tahoma" panose="020B0604030504040204" pitchFamily="34" charset="0"/>
                <a:ea typeface="Tahoma" panose="020B0604030504040204" pitchFamily="34" charset="0"/>
                <a:cs typeface="Tahoma" panose="020B0604030504040204" pitchFamily="34" charset="0"/>
              </a:rPr>
              <a:t>і </a:t>
            </a:r>
            <a:r>
              <a:rPr lang="uk-UA" sz="1800" dirty="0"/>
              <a:t>має переваги як з організаційної, так і з суспільної точки зору. Просте впровадження відповідних тренінгів у діяльність команди не викликає труднощів. Тим не менш, діяльність з </a:t>
            </a:r>
            <a:r>
              <a:rPr lang="uk-UA" sz="1800" dirty="0" err="1"/>
              <a:t>командотворення</a:t>
            </a:r>
            <a:r>
              <a:rPr lang="uk-UA" sz="1800" dirty="0"/>
              <a:t> є важливою.</a:t>
            </a:r>
            <a:endParaRPr lang="uk-U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5899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56CE3A-5F15-41E2-AC37-7459AC886AE2}"/>
              </a:ext>
            </a:extLst>
          </p:cNvPr>
          <p:cNvSpPr txBox="1">
            <a:spLocks/>
          </p:cNvSpPr>
          <p:nvPr/>
        </p:nvSpPr>
        <p:spPr>
          <a:xfrm>
            <a:off x="1481023" y="207294"/>
            <a:ext cx="6181953"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spcAft>
                <a:spcPts val="600"/>
              </a:spcAft>
            </a:pPr>
            <a:r>
              <a:rPr lang="uk-UA" sz="1600" dirty="0">
                <a:latin typeface="Tahoma" panose="020B0604030504040204" pitchFamily="34" charset="0"/>
                <a:ea typeface="Tahoma" panose="020B0604030504040204" pitchFamily="34" charset="0"/>
                <a:cs typeface="Tahoma" panose="020B0604030504040204" pitchFamily="34" charset="0"/>
              </a:rPr>
              <a:t>Поєднання різних способів </a:t>
            </a:r>
            <a:r>
              <a:rPr lang="uk-UA" sz="1600" dirty="0">
                <a:effectLst/>
                <a:latin typeface="Tahoma" panose="020B0604030504040204" pitchFamily="34" charset="0"/>
                <a:ea typeface="Tahoma" panose="020B0604030504040204" pitchFamily="34" charset="0"/>
                <a:cs typeface="Tahoma" panose="020B0604030504040204" pitchFamily="34" charset="0"/>
              </a:rPr>
              <a:t>ведення бізнесу та релігійних, расових в гендерних переконань в </a:t>
            </a:r>
            <a:r>
              <a:rPr lang="uk-UA" sz="1600" dirty="0" err="1">
                <a:effectLst/>
                <a:latin typeface="Tahoma" panose="020B0604030504040204" pitchFamily="34" charset="0"/>
                <a:ea typeface="Tahoma" panose="020B0604030504040204" pitchFamily="34" charset="0"/>
                <a:cs typeface="Tahoma" panose="020B0604030504040204" pitchFamily="34" charset="0"/>
              </a:rPr>
              <a:t>командотворенні</a:t>
            </a:r>
            <a:endParaRPr lang="uk-UA" sz="16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4" name="Рисунок 3">
            <a:extLst>
              <a:ext uri="{FF2B5EF4-FFF2-40B4-BE49-F238E27FC236}">
                <a16:creationId xmlns:a16="http://schemas.microsoft.com/office/drawing/2014/main" id="{238A4B47-DE42-42FE-95D5-C138B82B6C74}"/>
              </a:ext>
            </a:extLst>
          </p:cNvPr>
          <p:cNvPicPr>
            <a:picLocks noChangeAspect="1"/>
          </p:cNvPicPr>
          <p:nvPr/>
        </p:nvPicPr>
        <p:blipFill>
          <a:blip r:embed="rId3"/>
          <a:stretch>
            <a:fillRect/>
          </a:stretch>
        </p:blipFill>
        <p:spPr>
          <a:xfrm>
            <a:off x="-190215" y="-254722"/>
            <a:ext cx="2069432" cy="2069432"/>
          </a:xfrm>
          <a:prstGeom prst="rect">
            <a:avLst/>
          </a:prstGeom>
        </p:spPr>
      </p:pic>
      <p:sp>
        <p:nvSpPr>
          <p:cNvPr id="5" name="TextBox 4">
            <a:extLst>
              <a:ext uri="{FF2B5EF4-FFF2-40B4-BE49-F238E27FC236}">
                <a16:creationId xmlns:a16="http://schemas.microsoft.com/office/drawing/2014/main" id="{9E4D4BDA-8235-04D5-D0F2-94463FAF487B}"/>
              </a:ext>
            </a:extLst>
          </p:cNvPr>
          <p:cNvSpPr txBox="1"/>
          <p:nvPr/>
        </p:nvSpPr>
        <p:spPr>
          <a:xfrm>
            <a:off x="1268372" y="1242010"/>
            <a:ext cx="5925878" cy="3231654"/>
          </a:xfrm>
          <a:prstGeom prst="rect">
            <a:avLst/>
          </a:prstGeom>
          <a:noFill/>
        </p:spPr>
        <p:txBody>
          <a:bodyPr wrap="square">
            <a:spAutoFit/>
          </a:bodyPr>
          <a:lstStyle/>
          <a:p>
            <a:r>
              <a:rPr lang="uk-UA" sz="1800" b="1" dirty="0">
                <a:latin typeface="Tahoma" panose="020B0604030504040204" pitchFamily="34" charset="0"/>
                <a:ea typeface="Tahoma" panose="020B0604030504040204" pitchFamily="34" charset="0"/>
                <a:cs typeface="Tahoma" panose="020B0604030504040204" pitchFamily="34" charset="0"/>
              </a:rPr>
              <a:t>Поєднання різноманіття в </a:t>
            </a:r>
            <a:r>
              <a:rPr lang="uk-UA" sz="1800" b="1" dirty="0" err="1">
                <a:latin typeface="Tahoma" panose="020B0604030504040204" pitchFamily="34" charset="0"/>
                <a:ea typeface="Tahoma" panose="020B0604030504040204" pitchFamily="34" charset="0"/>
                <a:cs typeface="Tahoma" panose="020B0604030504040204" pitchFamily="34" charset="0"/>
              </a:rPr>
              <a:t>командотворенні</a:t>
            </a:r>
            <a:r>
              <a:rPr lang="uk-UA" sz="1800" b="1" dirty="0">
                <a:latin typeface="Tahoma" panose="020B0604030504040204" pitchFamily="34" charset="0"/>
                <a:ea typeface="Tahoma" panose="020B0604030504040204" pitchFamily="34" charset="0"/>
                <a:cs typeface="Tahoma" panose="020B0604030504040204" pitchFamily="34" charset="0"/>
              </a:rPr>
              <a:t> вимагає реалізації відповідних підходів:</a:t>
            </a:r>
          </a:p>
          <a:p>
            <a:pPr marL="342900" indent="-342900">
              <a:buAutoNum type="arabicPeriod"/>
            </a:pPr>
            <a:r>
              <a:rPr lang="uk-UA" dirty="0">
                <a:latin typeface="Tahoma" panose="020B0604030504040204" pitchFamily="34" charset="0"/>
                <a:ea typeface="Tahoma" panose="020B0604030504040204" pitchFamily="34" charset="0"/>
                <a:cs typeface="Tahoma" panose="020B0604030504040204" pitchFamily="34" charset="0"/>
              </a:rPr>
              <a:t>Розуміння походження. Співробітники можуть і мають дізнатися про походження один одного і про те, що сформувало їх життя. Співробітники можуть відкривати нову інформацію один про одного, роблячи це як єдине ціле. Бути прозорим, правдивим і чуйним — це ефективний підхід до створення зв'язків, підвищення емпатії та зміцнення стосунків у всієї </a:t>
            </a:r>
            <a:r>
              <a:rPr lang="uk-UA" dirty="0" err="1">
                <a:latin typeface="Tahoma" panose="020B0604030504040204" pitchFamily="34" charset="0"/>
                <a:ea typeface="Tahoma" panose="020B0604030504040204" pitchFamily="34" charset="0"/>
                <a:cs typeface="Tahoma" panose="020B0604030504040204" pitchFamily="34" charset="0"/>
              </a:rPr>
              <a:t>клманди</a:t>
            </a:r>
            <a:r>
              <a:rPr lang="uk-UA" dirty="0">
                <a:latin typeface="Tahoma" panose="020B0604030504040204" pitchFamily="34" charset="0"/>
                <a:ea typeface="Tahoma" panose="020B0604030504040204" pitchFamily="34" charset="0"/>
                <a:cs typeface="Tahoma" panose="020B0604030504040204" pitchFamily="34" charset="0"/>
              </a:rPr>
              <a:t>.</a:t>
            </a:r>
          </a:p>
          <a:p>
            <a:pPr marL="342900" indent="-342900">
              <a:buAutoNum type="arabicPeriod"/>
            </a:pPr>
            <a:r>
              <a:rPr lang="uk-UA" dirty="0"/>
              <a:t>Впровадження календаря різноманітності. Найкращі переваги різноманітності можна отримати завдяки широкому календарю різноманітності. Розуміння мультикультурних фестивалів і свят може стати чудовим способом освіжити свідомість і сприйняття команди. Крім того, є </a:t>
            </a:r>
            <a:r>
              <a:rPr lang="uk-UA" dirty="0" err="1"/>
              <a:t>переспективи</a:t>
            </a:r>
            <a:r>
              <a:rPr lang="uk-UA" dirty="0"/>
              <a:t> підвищити відданість працівників цілям компанії. </a:t>
            </a:r>
            <a:endParaRPr lang="uk-U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07514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957D29-9B96-1AB0-021C-157D22FD24B9}"/>
              </a:ext>
            </a:extLst>
          </p:cNvPr>
          <p:cNvSpPr>
            <a:spLocks noGrp="1"/>
          </p:cNvSpPr>
          <p:nvPr>
            <p:ph type="ctrTitle"/>
          </p:nvPr>
        </p:nvSpPr>
        <p:spPr>
          <a:xfrm>
            <a:off x="717808" y="1313889"/>
            <a:ext cx="6369000" cy="2052600"/>
          </a:xfrm>
        </p:spPr>
        <p:txBody>
          <a:bodyPr/>
          <a:lstStyle/>
          <a:p>
            <a:r>
              <a:rPr lang="uk-UA" sz="3200" dirty="0">
                <a:effectLst/>
                <a:latin typeface="Tahoma" panose="020B0604030504040204" pitchFamily="34" charset="0"/>
                <a:ea typeface="Tahoma" panose="020B0604030504040204" pitchFamily="34" charset="0"/>
                <a:cs typeface="Tahoma" panose="020B0604030504040204" pitchFamily="34" charset="0"/>
              </a:rPr>
              <a:t>Міжособистісні відносини на </a:t>
            </a:r>
            <a:r>
              <a:rPr lang="uk-UA" sz="3200" dirty="0" err="1">
                <a:effectLst/>
                <a:latin typeface="Tahoma" panose="020B0604030504040204" pitchFamily="34" charset="0"/>
                <a:ea typeface="Tahoma" panose="020B0604030504040204" pitchFamily="34" charset="0"/>
                <a:cs typeface="Tahoma" panose="020B0604030504040204" pitchFamily="34" charset="0"/>
              </a:rPr>
              <a:t>антидискримінаційних</a:t>
            </a:r>
            <a:r>
              <a:rPr lang="uk-UA" sz="3200" dirty="0">
                <a:effectLst/>
                <a:latin typeface="Tahoma" panose="020B0604030504040204" pitchFamily="34" charset="0"/>
                <a:ea typeface="Tahoma" panose="020B0604030504040204" pitchFamily="34" charset="0"/>
                <a:cs typeface="Tahoma" panose="020B0604030504040204" pitchFamily="34" charset="0"/>
              </a:rPr>
              <a:t> засадах</a:t>
            </a:r>
            <a:endParaRPr lang="uk-UA" sz="11500" dirty="0"/>
          </a:p>
        </p:txBody>
      </p:sp>
    </p:spTree>
    <p:extLst>
      <p:ext uri="{BB962C8B-B14F-4D97-AF65-F5344CB8AC3E}">
        <p14:creationId xmlns:p14="http://schemas.microsoft.com/office/powerpoint/2010/main" val="1555595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56CE3A-5F15-41E2-AC37-7459AC886AE2}"/>
              </a:ext>
            </a:extLst>
          </p:cNvPr>
          <p:cNvSpPr txBox="1">
            <a:spLocks/>
          </p:cNvSpPr>
          <p:nvPr/>
        </p:nvSpPr>
        <p:spPr>
          <a:xfrm>
            <a:off x="1481023" y="207294"/>
            <a:ext cx="6181953"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spcAft>
                <a:spcPts val="600"/>
              </a:spcAft>
            </a:pPr>
            <a:r>
              <a:rPr lang="uk-UA" sz="1600" dirty="0">
                <a:latin typeface="Tahoma" panose="020B0604030504040204" pitchFamily="34" charset="0"/>
                <a:ea typeface="Tahoma" panose="020B0604030504040204" pitchFamily="34" charset="0"/>
                <a:cs typeface="Tahoma" panose="020B0604030504040204" pitchFamily="34" charset="0"/>
              </a:rPr>
              <a:t>Поєднання різних способів </a:t>
            </a:r>
            <a:r>
              <a:rPr lang="uk-UA" sz="1600" dirty="0">
                <a:effectLst/>
                <a:latin typeface="Tahoma" panose="020B0604030504040204" pitchFamily="34" charset="0"/>
                <a:ea typeface="Tahoma" panose="020B0604030504040204" pitchFamily="34" charset="0"/>
                <a:cs typeface="Tahoma" panose="020B0604030504040204" pitchFamily="34" charset="0"/>
              </a:rPr>
              <a:t>ведення бізнесу та релігійних, расових в гендерних переконань в </a:t>
            </a:r>
            <a:r>
              <a:rPr lang="uk-UA" sz="1600" dirty="0" err="1">
                <a:effectLst/>
                <a:latin typeface="Tahoma" panose="020B0604030504040204" pitchFamily="34" charset="0"/>
                <a:ea typeface="Tahoma" panose="020B0604030504040204" pitchFamily="34" charset="0"/>
                <a:cs typeface="Tahoma" panose="020B0604030504040204" pitchFamily="34" charset="0"/>
              </a:rPr>
              <a:t>командотворенні</a:t>
            </a:r>
            <a:endParaRPr lang="uk-UA" sz="16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4" name="Рисунок 3">
            <a:extLst>
              <a:ext uri="{FF2B5EF4-FFF2-40B4-BE49-F238E27FC236}">
                <a16:creationId xmlns:a16="http://schemas.microsoft.com/office/drawing/2014/main" id="{238A4B47-DE42-42FE-95D5-C138B82B6C74}"/>
              </a:ext>
            </a:extLst>
          </p:cNvPr>
          <p:cNvPicPr>
            <a:picLocks noChangeAspect="1"/>
          </p:cNvPicPr>
          <p:nvPr/>
        </p:nvPicPr>
        <p:blipFill>
          <a:blip r:embed="rId3"/>
          <a:stretch>
            <a:fillRect/>
          </a:stretch>
        </p:blipFill>
        <p:spPr>
          <a:xfrm>
            <a:off x="-190215" y="-254722"/>
            <a:ext cx="2069432" cy="2069432"/>
          </a:xfrm>
          <a:prstGeom prst="rect">
            <a:avLst/>
          </a:prstGeom>
        </p:spPr>
      </p:pic>
      <p:sp>
        <p:nvSpPr>
          <p:cNvPr id="5" name="TextBox 4">
            <a:extLst>
              <a:ext uri="{FF2B5EF4-FFF2-40B4-BE49-F238E27FC236}">
                <a16:creationId xmlns:a16="http://schemas.microsoft.com/office/drawing/2014/main" id="{9E4D4BDA-8235-04D5-D0F2-94463FAF487B}"/>
              </a:ext>
            </a:extLst>
          </p:cNvPr>
          <p:cNvSpPr txBox="1"/>
          <p:nvPr/>
        </p:nvSpPr>
        <p:spPr>
          <a:xfrm>
            <a:off x="1268372" y="1242010"/>
            <a:ext cx="5925878" cy="3016210"/>
          </a:xfrm>
          <a:prstGeom prst="rect">
            <a:avLst/>
          </a:prstGeom>
          <a:noFill/>
        </p:spPr>
        <p:txBody>
          <a:bodyPr wrap="square">
            <a:spAutoFit/>
          </a:bodyPr>
          <a:lstStyle/>
          <a:p>
            <a:r>
              <a:rPr lang="uk-UA" sz="1800" b="1" dirty="0">
                <a:latin typeface="Tahoma" panose="020B0604030504040204" pitchFamily="34" charset="0"/>
                <a:ea typeface="Tahoma" panose="020B0604030504040204" pitchFamily="34" charset="0"/>
                <a:cs typeface="Tahoma" panose="020B0604030504040204" pitchFamily="34" charset="0"/>
              </a:rPr>
              <a:t>Поєднання різноманіття в </a:t>
            </a:r>
            <a:r>
              <a:rPr lang="uk-UA" sz="1800" b="1" dirty="0" err="1">
                <a:latin typeface="Tahoma" panose="020B0604030504040204" pitchFamily="34" charset="0"/>
                <a:ea typeface="Tahoma" panose="020B0604030504040204" pitchFamily="34" charset="0"/>
                <a:cs typeface="Tahoma" panose="020B0604030504040204" pitchFamily="34" charset="0"/>
              </a:rPr>
              <a:t>командотворенні</a:t>
            </a:r>
            <a:r>
              <a:rPr lang="uk-UA" sz="1800" b="1" dirty="0">
                <a:latin typeface="Tahoma" panose="020B0604030504040204" pitchFamily="34" charset="0"/>
                <a:ea typeface="Tahoma" panose="020B0604030504040204" pitchFamily="34" charset="0"/>
                <a:cs typeface="Tahoma" panose="020B0604030504040204" pitchFamily="34" charset="0"/>
              </a:rPr>
              <a:t> вимагає реалізації відповідних підходів:</a:t>
            </a:r>
          </a:p>
          <a:p>
            <a:r>
              <a:rPr lang="uk-UA" dirty="0"/>
              <a:t>3. Святкування без нагоди. Пізні вечори в офісі можуть бути чудовим способом познайомитися ближче всередині команди. Офісні вечірки повинні мати стратегію та мету. Їдальню на робочому місці або простір для відпочинку можна використовувати ефективно. У цих спільних приміщеннях для офісних працівників можна проводити невеликі заходи та виставки різного культурного розмаїття. Члени команди можуть ставити запитання та пропонувати коментарі під час обговорення різних тем, пов’язаних із різноманітністю робочих місць, мотивуючи інших висловлюватися за те, що є правильним. Такі можливості можуть призвести до стимулюючих і відкритих дискусій, які є справжнім показником різноманітності. </a:t>
            </a:r>
            <a:endParaRPr lang="uk-U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58999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56CE3A-5F15-41E2-AC37-7459AC886AE2}"/>
              </a:ext>
            </a:extLst>
          </p:cNvPr>
          <p:cNvSpPr txBox="1">
            <a:spLocks/>
          </p:cNvSpPr>
          <p:nvPr/>
        </p:nvSpPr>
        <p:spPr>
          <a:xfrm>
            <a:off x="1481023" y="207294"/>
            <a:ext cx="6181953"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spcAft>
                <a:spcPts val="600"/>
              </a:spcAft>
            </a:pPr>
            <a:r>
              <a:rPr lang="uk-UA" sz="1600" dirty="0">
                <a:latin typeface="Tahoma" panose="020B0604030504040204" pitchFamily="34" charset="0"/>
                <a:ea typeface="Tahoma" panose="020B0604030504040204" pitchFamily="34" charset="0"/>
                <a:cs typeface="Tahoma" panose="020B0604030504040204" pitchFamily="34" charset="0"/>
              </a:rPr>
              <a:t>Поєднання різних способів </a:t>
            </a:r>
            <a:r>
              <a:rPr lang="uk-UA" sz="1600" dirty="0">
                <a:effectLst/>
                <a:latin typeface="Tahoma" panose="020B0604030504040204" pitchFamily="34" charset="0"/>
                <a:ea typeface="Tahoma" panose="020B0604030504040204" pitchFamily="34" charset="0"/>
                <a:cs typeface="Tahoma" panose="020B0604030504040204" pitchFamily="34" charset="0"/>
              </a:rPr>
              <a:t>ведення бізнесу та релігійних, расових в гендерних переконань в </a:t>
            </a:r>
            <a:r>
              <a:rPr lang="uk-UA" sz="1600" dirty="0" err="1">
                <a:effectLst/>
                <a:latin typeface="Tahoma" panose="020B0604030504040204" pitchFamily="34" charset="0"/>
                <a:ea typeface="Tahoma" panose="020B0604030504040204" pitchFamily="34" charset="0"/>
                <a:cs typeface="Tahoma" panose="020B0604030504040204" pitchFamily="34" charset="0"/>
              </a:rPr>
              <a:t>командотворенні</a:t>
            </a:r>
            <a:endParaRPr lang="uk-UA" sz="16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4" name="Рисунок 3">
            <a:extLst>
              <a:ext uri="{FF2B5EF4-FFF2-40B4-BE49-F238E27FC236}">
                <a16:creationId xmlns:a16="http://schemas.microsoft.com/office/drawing/2014/main" id="{238A4B47-DE42-42FE-95D5-C138B82B6C74}"/>
              </a:ext>
            </a:extLst>
          </p:cNvPr>
          <p:cNvPicPr>
            <a:picLocks noChangeAspect="1"/>
          </p:cNvPicPr>
          <p:nvPr/>
        </p:nvPicPr>
        <p:blipFill>
          <a:blip r:embed="rId3"/>
          <a:stretch>
            <a:fillRect/>
          </a:stretch>
        </p:blipFill>
        <p:spPr>
          <a:xfrm>
            <a:off x="-190215" y="-254722"/>
            <a:ext cx="2069432" cy="2069432"/>
          </a:xfrm>
          <a:prstGeom prst="rect">
            <a:avLst/>
          </a:prstGeom>
        </p:spPr>
      </p:pic>
      <p:sp>
        <p:nvSpPr>
          <p:cNvPr id="5" name="TextBox 4">
            <a:extLst>
              <a:ext uri="{FF2B5EF4-FFF2-40B4-BE49-F238E27FC236}">
                <a16:creationId xmlns:a16="http://schemas.microsoft.com/office/drawing/2014/main" id="{9E4D4BDA-8235-04D5-D0F2-94463FAF487B}"/>
              </a:ext>
            </a:extLst>
          </p:cNvPr>
          <p:cNvSpPr txBox="1"/>
          <p:nvPr/>
        </p:nvSpPr>
        <p:spPr>
          <a:xfrm>
            <a:off x="1268372" y="1242010"/>
            <a:ext cx="5925878" cy="2800767"/>
          </a:xfrm>
          <a:prstGeom prst="rect">
            <a:avLst/>
          </a:prstGeom>
          <a:noFill/>
        </p:spPr>
        <p:txBody>
          <a:bodyPr wrap="square">
            <a:spAutoFit/>
          </a:bodyPr>
          <a:lstStyle/>
          <a:p>
            <a:r>
              <a:rPr lang="uk-UA" sz="1800" b="1" dirty="0">
                <a:latin typeface="Tahoma" panose="020B0604030504040204" pitchFamily="34" charset="0"/>
                <a:ea typeface="Tahoma" panose="020B0604030504040204" pitchFamily="34" charset="0"/>
                <a:cs typeface="Tahoma" panose="020B0604030504040204" pitchFamily="34" charset="0"/>
              </a:rPr>
              <a:t>Поєднання різноманіття в </a:t>
            </a:r>
            <a:r>
              <a:rPr lang="uk-UA" sz="1800" b="1" dirty="0" err="1">
                <a:latin typeface="Tahoma" panose="020B0604030504040204" pitchFamily="34" charset="0"/>
                <a:ea typeface="Tahoma" panose="020B0604030504040204" pitchFamily="34" charset="0"/>
                <a:cs typeface="Tahoma" panose="020B0604030504040204" pitchFamily="34" charset="0"/>
              </a:rPr>
              <a:t>командотворенні</a:t>
            </a:r>
            <a:r>
              <a:rPr lang="uk-UA" sz="1800" b="1" dirty="0">
                <a:latin typeface="Tahoma" panose="020B0604030504040204" pitchFamily="34" charset="0"/>
                <a:ea typeface="Tahoma" panose="020B0604030504040204" pitchFamily="34" charset="0"/>
                <a:cs typeface="Tahoma" panose="020B0604030504040204" pitchFamily="34" charset="0"/>
              </a:rPr>
              <a:t> вимагає реалізації відповідних підходів:</a:t>
            </a:r>
          </a:p>
          <a:p>
            <a:r>
              <a:rPr lang="uk-UA" dirty="0"/>
              <a:t>4. Використання мистецтва, щоб поєднати різноманітність Будь-яка форма мистецтва може згуртувати людей і розширити світогляд. Мистецтво може допомогти розпочати соціальний діалог, чи то через зміну кольору стін робочого місця, чи кабінетів один одного. Співробітники можуть створити колаж, поєднуючи форми мистецтва, надані кожною особою, і спробувати визначити зв’язок між ними. Однією із захоплюючих ідей для впровадження різноманітних видів діяльності в офісі є створення різноманітних проектів. Організовувати виставки мистецтва та </a:t>
            </a:r>
            <a:r>
              <a:rPr lang="uk-UA" dirty="0" err="1"/>
              <a:t>ремесел</a:t>
            </a:r>
            <a:r>
              <a:rPr lang="uk-UA" dirty="0"/>
              <a:t>, де робітники можуть демонструвати свої традиційні витвори мистецтва.</a:t>
            </a:r>
            <a:endParaRPr lang="uk-U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11731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56CE3A-5F15-41E2-AC37-7459AC886AE2}"/>
              </a:ext>
            </a:extLst>
          </p:cNvPr>
          <p:cNvSpPr txBox="1">
            <a:spLocks/>
          </p:cNvSpPr>
          <p:nvPr/>
        </p:nvSpPr>
        <p:spPr>
          <a:xfrm>
            <a:off x="1481023" y="207294"/>
            <a:ext cx="6181953"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spcAft>
                <a:spcPts val="600"/>
              </a:spcAft>
            </a:pPr>
            <a:r>
              <a:rPr lang="uk-UA" sz="1600" dirty="0">
                <a:latin typeface="Tahoma" panose="020B0604030504040204" pitchFamily="34" charset="0"/>
                <a:ea typeface="Tahoma" panose="020B0604030504040204" pitchFamily="34" charset="0"/>
                <a:cs typeface="Tahoma" panose="020B0604030504040204" pitchFamily="34" charset="0"/>
              </a:rPr>
              <a:t>Поєднання різних способів </a:t>
            </a:r>
            <a:r>
              <a:rPr lang="uk-UA" sz="1600" dirty="0">
                <a:effectLst/>
                <a:latin typeface="Tahoma" panose="020B0604030504040204" pitchFamily="34" charset="0"/>
                <a:ea typeface="Tahoma" panose="020B0604030504040204" pitchFamily="34" charset="0"/>
                <a:cs typeface="Tahoma" panose="020B0604030504040204" pitchFamily="34" charset="0"/>
              </a:rPr>
              <a:t>ведення бізнесу та релігійних, расових в гендерних переконань в </a:t>
            </a:r>
            <a:r>
              <a:rPr lang="uk-UA" sz="1600" dirty="0" err="1">
                <a:effectLst/>
                <a:latin typeface="Tahoma" panose="020B0604030504040204" pitchFamily="34" charset="0"/>
                <a:ea typeface="Tahoma" panose="020B0604030504040204" pitchFamily="34" charset="0"/>
                <a:cs typeface="Tahoma" panose="020B0604030504040204" pitchFamily="34" charset="0"/>
              </a:rPr>
              <a:t>командотворенні</a:t>
            </a:r>
            <a:endParaRPr lang="uk-UA" sz="16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4" name="Рисунок 3">
            <a:extLst>
              <a:ext uri="{FF2B5EF4-FFF2-40B4-BE49-F238E27FC236}">
                <a16:creationId xmlns:a16="http://schemas.microsoft.com/office/drawing/2014/main" id="{238A4B47-DE42-42FE-95D5-C138B82B6C74}"/>
              </a:ext>
            </a:extLst>
          </p:cNvPr>
          <p:cNvPicPr>
            <a:picLocks noChangeAspect="1"/>
          </p:cNvPicPr>
          <p:nvPr/>
        </p:nvPicPr>
        <p:blipFill>
          <a:blip r:embed="rId3"/>
          <a:stretch>
            <a:fillRect/>
          </a:stretch>
        </p:blipFill>
        <p:spPr>
          <a:xfrm>
            <a:off x="-190215" y="-254722"/>
            <a:ext cx="2069432" cy="2069432"/>
          </a:xfrm>
          <a:prstGeom prst="rect">
            <a:avLst/>
          </a:prstGeom>
        </p:spPr>
      </p:pic>
      <p:sp>
        <p:nvSpPr>
          <p:cNvPr id="5" name="TextBox 4">
            <a:extLst>
              <a:ext uri="{FF2B5EF4-FFF2-40B4-BE49-F238E27FC236}">
                <a16:creationId xmlns:a16="http://schemas.microsoft.com/office/drawing/2014/main" id="{9E4D4BDA-8235-04D5-D0F2-94463FAF487B}"/>
              </a:ext>
            </a:extLst>
          </p:cNvPr>
          <p:cNvSpPr txBox="1"/>
          <p:nvPr/>
        </p:nvSpPr>
        <p:spPr>
          <a:xfrm>
            <a:off x="1268372" y="1242010"/>
            <a:ext cx="5925878" cy="2154436"/>
          </a:xfrm>
          <a:prstGeom prst="rect">
            <a:avLst/>
          </a:prstGeom>
          <a:noFill/>
        </p:spPr>
        <p:txBody>
          <a:bodyPr wrap="square">
            <a:spAutoFit/>
          </a:bodyPr>
          <a:lstStyle/>
          <a:p>
            <a:r>
              <a:rPr lang="uk-UA" sz="1800" b="1" dirty="0">
                <a:latin typeface="Tahoma" panose="020B0604030504040204" pitchFamily="34" charset="0"/>
                <a:ea typeface="Tahoma" panose="020B0604030504040204" pitchFamily="34" charset="0"/>
                <a:cs typeface="Tahoma" panose="020B0604030504040204" pitchFamily="34" charset="0"/>
              </a:rPr>
              <a:t>Поєднання різноманіття в </a:t>
            </a:r>
            <a:r>
              <a:rPr lang="uk-UA" sz="1800" b="1" dirty="0" err="1">
                <a:latin typeface="Tahoma" panose="020B0604030504040204" pitchFamily="34" charset="0"/>
                <a:ea typeface="Tahoma" panose="020B0604030504040204" pitchFamily="34" charset="0"/>
                <a:cs typeface="Tahoma" panose="020B0604030504040204" pitchFamily="34" charset="0"/>
              </a:rPr>
              <a:t>командотворенні</a:t>
            </a:r>
            <a:r>
              <a:rPr lang="uk-UA" sz="1800" b="1" dirty="0">
                <a:latin typeface="Tahoma" panose="020B0604030504040204" pitchFamily="34" charset="0"/>
                <a:ea typeface="Tahoma" panose="020B0604030504040204" pitchFamily="34" charset="0"/>
                <a:cs typeface="Tahoma" panose="020B0604030504040204" pitchFamily="34" charset="0"/>
              </a:rPr>
              <a:t> вимагає реалізації відповідних підходів:</a:t>
            </a:r>
          </a:p>
          <a:p>
            <a:r>
              <a:rPr lang="uk-UA" dirty="0"/>
              <a:t>5. Використання штрафів у гральній формі. Використання окремих стандартних слів, які можуть вплинути негативно на члена команди (але які використовуються у повсякденному житті), мають штрафуватися. Створюється відповідний «банк», наприклад у формі банки, куди той, хто використав «заборонені слова», визначені командою, сплачує штраф. Отримані таким чином гроші можуть використовуватися на різноманітні заходи з </a:t>
            </a:r>
            <a:r>
              <a:rPr lang="uk-UA" dirty="0" err="1"/>
              <a:t>командотворення</a:t>
            </a:r>
            <a:r>
              <a:rPr lang="uk-UA" dirty="0"/>
              <a:t>.</a:t>
            </a:r>
            <a:endParaRPr lang="uk-U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23262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957D29-9B96-1AB0-021C-157D22FD24B9}"/>
              </a:ext>
            </a:extLst>
          </p:cNvPr>
          <p:cNvSpPr>
            <a:spLocks noGrp="1"/>
          </p:cNvSpPr>
          <p:nvPr>
            <p:ph type="ctrTitle"/>
          </p:nvPr>
        </p:nvSpPr>
        <p:spPr>
          <a:xfrm>
            <a:off x="731663" y="1119924"/>
            <a:ext cx="6369000" cy="2787057"/>
          </a:xfrm>
        </p:spPr>
        <p:txBody>
          <a:bodyPr/>
          <a:lstStyle/>
          <a:p>
            <a:pPr lvl="0">
              <a:spcAft>
                <a:spcPts val="600"/>
              </a:spcAft>
            </a:pPr>
            <a:r>
              <a:rPr lang="uk-UA" sz="2800" dirty="0">
                <a:effectLst/>
                <a:latin typeface="Tahoma" panose="020B0604030504040204" pitchFamily="34" charset="0"/>
                <a:ea typeface="Tahoma" panose="020B0604030504040204" pitchFamily="34" charset="0"/>
                <a:cs typeface="Tahoma" panose="020B0604030504040204" pitchFamily="34" charset="0"/>
              </a:rPr>
              <a:t>Як моральна обізнаність працівників мінімізує позитивний вплив етичного керівництва на </a:t>
            </a:r>
            <a:r>
              <a:rPr lang="uk-UA" sz="2800" dirty="0" err="1">
                <a:effectLst/>
                <a:latin typeface="Tahoma" panose="020B0604030504040204" pitchFamily="34" charset="0"/>
                <a:ea typeface="Tahoma" panose="020B0604030504040204" pitchFamily="34" charset="0"/>
                <a:cs typeface="Tahoma" panose="020B0604030504040204" pitchFamily="34" charset="0"/>
              </a:rPr>
              <a:t>девіантність</a:t>
            </a:r>
            <a:r>
              <a:rPr lang="uk-UA" sz="2800" dirty="0">
                <a:effectLst/>
                <a:latin typeface="Tahoma" panose="020B0604030504040204" pitchFamily="34" charset="0"/>
                <a:ea typeface="Tahoma" panose="020B0604030504040204" pitchFamily="34" charset="0"/>
                <a:cs typeface="Tahoma" panose="020B0604030504040204" pitchFamily="34" charset="0"/>
              </a:rPr>
              <a:t> на робочому місці</a:t>
            </a:r>
          </a:p>
        </p:txBody>
      </p:sp>
    </p:spTree>
    <p:extLst>
      <p:ext uri="{BB962C8B-B14F-4D97-AF65-F5344CB8AC3E}">
        <p14:creationId xmlns:p14="http://schemas.microsoft.com/office/powerpoint/2010/main" val="433019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56CE3A-5F15-41E2-AC37-7459AC886AE2}"/>
              </a:ext>
            </a:extLst>
          </p:cNvPr>
          <p:cNvSpPr txBox="1">
            <a:spLocks/>
          </p:cNvSpPr>
          <p:nvPr/>
        </p:nvSpPr>
        <p:spPr>
          <a:xfrm>
            <a:off x="1481023" y="207294"/>
            <a:ext cx="6181953"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dirty="0">
                <a:effectLst/>
                <a:latin typeface="Tahoma" panose="020B0604030504040204" pitchFamily="34" charset="0"/>
                <a:ea typeface="Tahoma" panose="020B0604030504040204" pitchFamily="34" charset="0"/>
                <a:cs typeface="Tahoma" panose="020B0604030504040204" pitchFamily="34" charset="0"/>
              </a:rPr>
              <a:t>Як моральна обізнаність працівників мінімізує позитивний вплив етичного керівництва на </a:t>
            </a:r>
            <a:r>
              <a:rPr lang="uk-UA" dirty="0" err="1">
                <a:effectLst/>
                <a:latin typeface="Tahoma" panose="020B0604030504040204" pitchFamily="34" charset="0"/>
                <a:ea typeface="Tahoma" panose="020B0604030504040204" pitchFamily="34" charset="0"/>
                <a:cs typeface="Tahoma" panose="020B0604030504040204" pitchFamily="34" charset="0"/>
              </a:rPr>
              <a:t>девіантність</a:t>
            </a:r>
            <a:r>
              <a:rPr lang="uk-UA" dirty="0">
                <a:effectLst/>
                <a:latin typeface="Tahoma" panose="020B0604030504040204" pitchFamily="34" charset="0"/>
                <a:ea typeface="Tahoma" panose="020B0604030504040204" pitchFamily="34" charset="0"/>
                <a:cs typeface="Tahoma" panose="020B0604030504040204" pitchFamily="34" charset="0"/>
              </a:rPr>
              <a:t> на робочому місці</a:t>
            </a:r>
            <a:endParaRPr lang="ru-UA" b="1" dirty="0">
              <a:solidFill>
                <a:srgbClr val="3366FF"/>
              </a:solidFill>
              <a:sym typeface="Lexend Deca"/>
            </a:endParaRPr>
          </a:p>
        </p:txBody>
      </p:sp>
      <p:pic>
        <p:nvPicPr>
          <p:cNvPr id="4" name="Рисунок 3">
            <a:extLst>
              <a:ext uri="{FF2B5EF4-FFF2-40B4-BE49-F238E27FC236}">
                <a16:creationId xmlns:a16="http://schemas.microsoft.com/office/drawing/2014/main" id="{238A4B47-DE42-42FE-95D5-C138B82B6C74}"/>
              </a:ext>
            </a:extLst>
          </p:cNvPr>
          <p:cNvPicPr>
            <a:picLocks noChangeAspect="1"/>
          </p:cNvPicPr>
          <p:nvPr/>
        </p:nvPicPr>
        <p:blipFill>
          <a:blip r:embed="rId2"/>
          <a:stretch>
            <a:fillRect/>
          </a:stretch>
        </p:blipFill>
        <p:spPr>
          <a:xfrm>
            <a:off x="-190215" y="-254722"/>
            <a:ext cx="2069432" cy="2069432"/>
          </a:xfrm>
          <a:prstGeom prst="rect">
            <a:avLst/>
          </a:prstGeom>
        </p:spPr>
      </p:pic>
      <p:graphicFrame>
        <p:nvGraphicFramePr>
          <p:cNvPr id="3" name="Схема 2">
            <a:extLst>
              <a:ext uri="{FF2B5EF4-FFF2-40B4-BE49-F238E27FC236}">
                <a16:creationId xmlns:a16="http://schemas.microsoft.com/office/drawing/2014/main" id="{65A1E349-A07A-7737-9A65-3FC5459B8FEB}"/>
              </a:ext>
            </a:extLst>
          </p:cNvPr>
          <p:cNvGraphicFramePr/>
          <p:nvPr>
            <p:extLst>
              <p:ext uri="{D42A27DB-BD31-4B8C-83A1-F6EECF244321}">
                <p14:modId xmlns:p14="http://schemas.microsoft.com/office/powerpoint/2010/main" val="2548453104"/>
              </p:ext>
            </p:extLst>
          </p:nvPr>
        </p:nvGraphicFramePr>
        <p:xfrm>
          <a:off x="1644502" y="77999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9123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56CE3A-5F15-41E2-AC37-7459AC886AE2}"/>
              </a:ext>
            </a:extLst>
          </p:cNvPr>
          <p:cNvSpPr txBox="1">
            <a:spLocks/>
          </p:cNvSpPr>
          <p:nvPr/>
        </p:nvSpPr>
        <p:spPr>
          <a:xfrm>
            <a:off x="1481023" y="207294"/>
            <a:ext cx="6181953"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dirty="0">
                <a:effectLst/>
                <a:latin typeface="Tahoma" panose="020B0604030504040204" pitchFamily="34" charset="0"/>
                <a:ea typeface="Tahoma" panose="020B0604030504040204" pitchFamily="34" charset="0"/>
                <a:cs typeface="Tahoma" panose="020B0604030504040204" pitchFamily="34" charset="0"/>
              </a:rPr>
              <a:t>Як моральна обізнаність працівників мінімізує позитивний вплив етичного керівництва на </a:t>
            </a:r>
            <a:r>
              <a:rPr lang="uk-UA" dirty="0" err="1">
                <a:effectLst/>
                <a:latin typeface="Tahoma" panose="020B0604030504040204" pitchFamily="34" charset="0"/>
                <a:ea typeface="Tahoma" panose="020B0604030504040204" pitchFamily="34" charset="0"/>
                <a:cs typeface="Tahoma" panose="020B0604030504040204" pitchFamily="34" charset="0"/>
              </a:rPr>
              <a:t>девіантність</a:t>
            </a:r>
            <a:r>
              <a:rPr lang="uk-UA" dirty="0">
                <a:effectLst/>
                <a:latin typeface="Tahoma" panose="020B0604030504040204" pitchFamily="34" charset="0"/>
                <a:ea typeface="Tahoma" panose="020B0604030504040204" pitchFamily="34" charset="0"/>
                <a:cs typeface="Tahoma" panose="020B0604030504040204" pitchFamily="34" charset="0"/>
              </a:rPr>
              <a:t> на робочому місці</a:t>
            </a:r>
            <a:endParaRPr lang="ru-UA" b="1" dirty="0">
              <a:solidFill>
                <a:srgbClr val="3366FF"/>
              </a:solidFill>
              <a:sym typeface="Lexend Deca"/>
            </a:endParaRPr>
          </a:p>
        </p:txBody>
      </p:sp>
      <p:pic>
        <p:nvPicPr>
          <p:cNvPr id="4" name="Рисунок 3">
            <a:extLst>
              <a:ext uri="{FF2B5EF4-FFF2-40B4-BE49-F238E27FC236}">
                <a16:creationId xmlns:a16="http://schemas.microsoft.com/office/drawing/2014/main" id="{238A4B47-DE42-42FE-95D5-C138B82B6C74}"/>
              </a:ext>
            </a:extLst>
          </p:cNvPr>
          <p:cNvPicPr>
            <a:picLocks noChangeAspect="1"/>
          </p:cNvPicPr>
          <p:nvPr/>
        </p:nvPicPr>
        <p:blipFill>
          <a:blip r:embed="rId2"/>
          <a:stretch>
            <a:fillRect/>
          </a:stretch>
        </p:blipFill>
        <p:spPr>
          <a:xfrm>
            <a:off x="-190215" y="-254722"/>
            <a:ext cx="2069432" cy="2069432"/>
          </a:xfrm>
          <a:prstGeom prst="rect">
            <a:avLst/>
          </a:prstGeom>
        </p:spPr>
      </p:pic>
      <p:sp>
        <p:nvSpPr>
          <p:cNvPr id="6" name="TextBox 5">
            <a:extLst>
              <a:ext uri="{FF2B5EF4-FFF2-40B4-BE49-F238E27FC236}">
                <a16:creationId xmlns:a16="http://schemas.microsoft.com/office/drawing/2014/main" id="{E37CB1A0-2E5B-E3DB-C932-750A24D660A9}"/>
              </a:ext>
            </a:extLst>
          </p:cNvPr>
          <p:cNvSpPr txBox="1"/>
          <p:nvPr/>
        </p:nvSpPr>
        <p:spPr>
          <a:xfrm>
            <a:off x="1353880" y="2018054"/>
            <a:ext cx="5925878" cy="1477328"/>
          </a:xfrm>
          <a:prstGeom prst="rect">
            <a:avLst/>
          </a:prstGeom>
          <a:noFill/>
        </p:spPr>
        <p:txBody>
          <a:bodyPr wrap="square">
            <a:spAutoFit/>
          </a:bodyPr>
          <a:lstStyle/>
          <a:p>
            <a:r>
              <a:rPr lang="en-US" sz="18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Етичне</a:t>
            </a:r>
            <a:r>
              <a:rPr lang="en-US"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лідерство</a:t>
            </a:r>
            <a:r>
              <a:rPr lang="en-US"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uk-UA"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це прояв ідеалізованої </a:t>
            </a:r>
            <a:r>
              <a:rPr lang="en-US" sz="18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нормативно</a:t>
            </a:r>
            <a:r>
              <a:rPr lang="uk-UA" sz="1800" dirty="0">
                <a:latin typeface="Tahoma" panose="020B0604030504040204" pitchFamily="34" charset="0"/>
                <a:ea typeface="Tahoma" panose="020B0604030504040204" pitchFamily="34" charset="0"/>
                <a:cs typeface="Tahoma" panose="020B0604030504040204" pitchFamily="34" charset="0"/>
              </a:rPr>
              <a:t>-</a:t>
            </a:r>
            <a:r>
              <a:rPr lang="en-US" sz="18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прийнятної</a:t>
            </a:r>
            <a:r>
              <a:rPr lang="en-US"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поведінки</a:t>
            </a:r>
            <a:r>
              <a:rPr lang="en-US"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uk-UA"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в ході реалізації професіональних функцій та в </a:t>
            </a:r>
            <a:r>
              <a:rPr lang="en-US" sz="18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міжособистісн</a:t>
            </a:r>
            <a:r>
              <a:rPr lang="uk-UA" sz="18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их</a:t>
            </a:r>
            <a:r>
              <a:rPr lang="en-US"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стосунк</a:t>
            </a:r>
            <a:r>
              <a:rPr lang="uk-UA"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ах</a:t>
            </a:r>
            <a:r>
              <a:rPr lang="en-US"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а </a:t>
            </a:r>
            <a:r>
              <a:rPr lang="en-US" sz="18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також</a:t>
            </a:r>
            <a:r>
              <a:rPr lang="en-US"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сприяння</a:t>
            </a:r>
            <a:r>
              <a:rPr lang="en-US"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такій</a:t>
            </a:r>
            <a:r>
              <a:rPr lang="en-US"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поведінці</a:t>
            </a:r>
            <a:r>
              <a:rPr lang="en-US"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п</a:t>
            </a:r>
            <a:r>
              <a:rPr lang="uk-UA" sz="18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ідлеглими</a:t>
            </a:r>
            <a:r>
              <a:rPr lang="uk-UA"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uk-UA"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9169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56CE3A-5F15-41E2-AC37-7459AC886AE2}"/>
              </a:ext>
            </a:extLst>
          </p:cNvPr>
          <p:cNvSpPr txBox="1">
            <a:spLocks/>
          </p:cNvSpPr>
          <p:nvPr/>
        </p:nvSpPr>
        <p:spPr>
          <a:xfrm>
            <a:off x="1481023" y="207294"/>
            <a:ext cx="6181953"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dirty="0">
                <a:effectLst/>
                <a:latin typeface="Tahoma" panose="020B0604030504040204" pitchFamily="34" charset="0"/>
                <a:ea typeface="Tahoma" panose="020B0604030504040204" pitchFamily="34" charset="0"/>
                <a:cs typeface="Tahoma" panose="020B0604030504040204" pitchFamily="34" charset="0"/>
              </a:rPr>
              <a:t>Як моральна обізнаність працівників мінімізує позитивний вплив етичного керівництва на </a:t>
            </a:r>
            <a:r>
              <a:rPr lang="uk-UA" dirty="0" err="1">
                <a:effectLst/>
                <a:latin typeface="Tahoma" panose="020B0604030504040204" pitchFamily="34" charset="0"/>
                <a:ea typeface="Tahoma" panose="020B0604030504040204" pitchFamily="34" charset="0"/>
                <a:cs typeface="Tahoma" panose="020B0604030504040204" pitchFamily="34" charset="0"/>
              </a:rPr>
              <a:t>девіантність</a:t>
            </a:r>
            <a:r>
              <a:rPr lang="uk-UA" dirty="0">
                <a:effectLst/>
                <a:latin typeface="Tahoma" panose="020B0604030504040204" pitchFamily="34" charset="0"/>
                <a:ea typeface="Tahoma" panose="020B0604030504040204" pitchFamily="34" charset="0"/>
                <a:cs typeface="Tahoma" panose="020B0604030504040204" pitchFamily="34" charset="0"/>
              </a:rPr>
              <a:t> на робочому місці</a:t>
            </a:r>
            <a:endParaRPr lang="ru-UA" b="1" dirty="0">
              <a:solidFill>
                <a:srgbClr val="3366FF"/>
              </a:solidFill>
              <a:sym typeface="Lexend Deca"/>
            </a:endParaRPr>
          </a:p>
        </p:txBody>
      </p:sp>
      <p:pic>
        <p:nvPicPr>
          <p:cNvPr id="4" name="Рисунок 3">
            <a:extLst>
              <a:ext uri="{FF2B5EF4-FFF2-40B4-BE49-F238E27FC236}">
                <a16:creationId xmlns:a16="http://schemas.microsoft.com/office/drawing/2014/main" id="{238A4B47-DE42-42FE-95D5-C138B82B6C74}"/>
              </a:ext>
            </a:extLst>
          </p:cNvPr>
          <p:cNvPicPr>
            <a:picLocks noChangeAspect="1"/>
          </p:cNvPicPr>
          <p:nvPr/>
        </p:nvPicPr>
        <p:blipFill>
          <a:blip r:embed="rId2"/>
          <a:stretch>
            <a:fillRect/>
          </a:stretch>
        </p:blipFill>
        <p:spPr>
          <a:xfrm>
            <a:off x="-190215" y="-254722"/>
            <a:ext cx="2069432" cy="2069432"/>
          </a:xfrm>
          <a:prstGeom prst="rect">
            <a:avLst/>
          </a:prstGeom>
        </p:spPr>
      </p:pic>
      <p:graphicFrame>
        <p:nvGraphicFramePr>
          <p:cNvPr id="3" name="Схема 2">
            <a:extLst>
              <a:ext uri="{FF2B5EF4-FFF2-40B4-BE49-F238E27FC236}">
                <a16:creationId xmlns:a16="http://schemas.microsoft.com/office/drawing/2014/main" id="{FD04DFE3-E292-CD18-3DB6-8D13E657B2C3}"/>
              </a:ext>
            </a:extLst>
          </p:cNvPr>
          <p:cNvGraphicFramePr/>
          <p:nvPr>
            <p:extLst>
              <p:ext uri="{D42A27DB-BD31-4B8C-83A1-F6EECF244321}">
                <p14:modId xmlns:p14="http://schemas.microsoft.com/office/powerpoint/2010/main" val="299361655"/>
              </p:ext>
            </p:extLst>
          </p:nvPr>
        </p:nvGraphicFramePr>
        <p:xfrm>
          <a:off x="1821712" y="1077433"/>
          <a:ext cx="6088912" cy="3689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2464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957D29-9B96-1AB0-021C-157D22FD24B9}"/>
              </a:ext>
            </a:extLst>
          </p:cNvPr>
          <p:cNvSpPr>
            <a:spLocks noGrp="1"/>
          </p:cNvSpPr>
          <p:nvPr>
            <p:ph type="ctrTitle"/>
          </p:nvPr>
        </p:nvSpPr>
        <p:spPr>
          <a:xfrm>
            <a:off x="766299" y="2039216"/>
            <a:ext cx="6369000" cy="1065067"/>
          </a:xfrm>
        </p:spPr>
        <p:txBody>
          <a:bodyPr/>
          <a:lstStyle/>
          <a:p>
            <a:pPr lvl="0"/>
            <a:r>
              <a:rPr lang="uk-UA" sz="3200" dirty="0">
                <a:effectLst/>
                <a:latin typeface="Tahoma" panose="020B0604030504040204" pitchFamily="34" charset="0"/>
                <a:ea typeface="Tahoma" panose="020B0604030504040204" pitchFamily="34" charset="0"/>
                <a:cs typeface="Tahoma" panose="020B0604030504040204" pitchFamily="34" charset="0"/>
              </a:rPr>
              <a:t>Організаційна доброчесність і продуктивність</a:t>
            </a:r>
          </a:p>
        </p:txBody>
      </p:sp>
    </p:spTree>
    <p:extLst>
      <p:ext uri="{BB962C8B-B14F-4D97-AF65-F5344CB8AC3E}">
        <p14:creationId xmlns:p14="http://schemas.microsoft.com/office/powerpoint/2010/main" val="1990453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56CE3A-5F15-41E2-AC37-7459AC886AE2}"/>
              </a:ext>
            </a:extLst>
          </p:cNvPr>
          <p:cNvSpPr txBox="1">
            <a:spLocks/>
          </p:cNvSpPr>
          <p:nvPr/>
        </p:nvSpPr>
        <p:spPr>
          <a:xfrm>
            <a:off x="1481023" y="207294"/>
            <a:ext cx="6181953"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sz="1400" dirty="0">
                <a:effectLst/>
                <a:latin typeface="Tahoma" panose="020B0604030504040204" pitchFamily="34" charset="0"/>
                <a:ea typeface="Tahoma" panose="020B0604030504040204" pitchFamily="34" charset="0"/>
                <a:cs typeface="Tahoma" panose="020B0604030504040204" pitchFamily="34" charset="0"/>
              </a:rPr>
              <a:t>Організаційна доброчесність і продуктивність</a:t>
            </a:r>
            <a:endParaRPr lang="ru-UA" b="1" dirty="0">
              <a:solidFill>
                <a:srgbClr val="3366FF"/>
              </a:solidFill>
              <a:sym typeface="Lexend Deca"/>
            </a:endParaRPr>
          </a:p>
        </p:txBody>
      </p:sp>
      <p:pic>
        <p:nvPicPr>
          <p:cNvPr id="4" name="Рисунок 3">
            <a:extLst>
              <a:ext uri="{FF2B5EF4-FFF2-40B4-BE49-F238E27FC236}">
                <a16:creationId xmlns:a16="http://schemas.microsoft.com/office/drawing/2014/main" id="{238A4B47-DE42-42FE-95D5-C138B82B6C74}"/>
              </a:ext>
            </a:extLst>
          </p:cNvPr>
          <p:cNvPicPr>
            <a:picLocks noChangeAspect="1"/>
          </p:cNvPicPr>
          <p:nvPr/>
        </p:nvPicPr>
        <p:blipFill>
          <a:blip r:embed="rId2"/>
          <a:stretch>
            <a:fillRect/>
          </a:stretch>
        </p:blipFill>
        <p:spPr>
          <a:xfrm>
            <a:off x="-190215" y="-254722"/>
            <a:ext cx="2069432" cy="2069432"/>
          </a:xfrm>
          <a:prstGeom prst="rect">
            <a:avLst/>
          </a:prstGeom>
        </p:spPr>
      </p:pic>
      <p:sp>
        <p:nvSpPr>
          <p:cNvPr id="6" name="TextBox 5">
            <a:extLst>
              <a:ext uri="{FF2B5EF4-FFF2-40B4-BE49-F238E27FC236}">
                <a16:creationId xmlns:a16="http://schemas.microsoft.com/office/drawing/2014/main" id="{E37CB1A0-2E5B-E3DB-C932-750A24D660A9}"/>
              </a:ext>
            </a:extLst>
          </p:cNvPr>
          <p:cNvSpPr txBox="1"/>
          <p:nvPr/>
        </p:nvSpPr>
        <p:spPr>
          <a:xfrm>
            <a:off x="1353880" y="2018054"/>
            <a:ext cx="5925878" cy="1477328"/>
          </a:xfrm>
          <a:prstGeom prst="rect">
            <a:avLst/>
          </a:prstGeom>
          <a:noFill/>
        </p:spPr>
        <p:txBody>
          <a:bodyPr wrap="square">
            <a:spAutoFit/>
          </a:bodyPr>
          <a:lstStyle/>
          <a:p>
            <a:r>
              <a:rPr lang="uk-UA" sz="1800" b="1" dirty="0">
                <a:effectLst/>
                <a:latin typeface="Tahoma" panose="020B0604030504040204" pitchFamily="34" charset="0"/>
                <a:ea typeface="Tahoma" panose="020B0604030504040204" pitchFamily="34" charset="0"/>
                <a:cs typeface="Tahoma" panose="020B0604030504040204" pitchFamily="34" charset="0"/>
              </a:rPr>
              <a:t>Теорія порушень очікувань </a:t>
            </a:r>
            <a:r>
              <a:rPr lang="uk-UA" sz="1800" dirty="0">
                <a:effectLst/>
                <a:latin typeface="Tahoma" panose="020B0604030504040204" pitchFamily="34" charset="0"/>
                <a:ea typeface="Tahoma" panose="020B0604030504040204" pitchFamily="34" charset="0"/>
                <a:cs typeface="Tahoma" panose="020B0604030504040204" pitchFamily="34" charset="0"/>
              </a:rPr>
              <a:t>— це теорія міжособистісного спілкування, яка описує, як індивіди реагують на непередбачені порушення соціальних або задекларованих норм і очікуваних стандартів поведінки.</a:t>
            </a:r>
            <a:endParaRPr lang="uk-UA"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569491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56CE3A-5F15-41E2-AC37-7459AC886AE2}"/>
              </a:ext>
            </a:extLst>
          </p:cNvPr>
          <p:cNvSpPr txBox="1">
            <a:spLocks/>
          </p:cNvSpPr>
          <p:nvPr/>
        </p:nvSpPr>
        <p:spPr>
          <a:xfrm>
            <a:off x="1481023" y="207294"/>
            <a:ext cx="6181953"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sz="1400" dirty="0">
                <a:effectLst/>
                <a:latin typeface="Tahoma" panose="020B0604030504040204" pitchFamily="34" charset="0"/>
                <a:ea typeface="Tahoma" panose="020B0604030504040204" pitchFamily="34" charset="0"/>
                <a:cs typeface="Tahoma" panose="020B0604030504040204" pitchFamily="34" charset="0"/>
              </a:rPr>
              <a:t>Організаційна доброчесність і продуктивність</a:t>
            </a:r>
            <a:endParaRPr lang="ru-UA" b="1" dirty="0">
              <a:solidFill>
                <a:srgbClr val="3366FF"/>
              </a:solidFill>
              <a:sym typeface="Lexend Deca"/>
            </a:endParaRPr>
          </a:p>
        </p:txBody>
      </p:sp>
      <p:pic>
        <p:nvPicPr>
          <p:cNvPr id="4" name="Рисунок 3">
            <a:extLst>
              <a:ext uri="{FF2B5EF4-FFF2-40B4-BE49-F238E27FC236}">
                <a16:creationId xmlns:a16="http://schemas.microsoft.com/office/drawing/2014/main" id="{238A4B47-DE42-42FE-95D5-C138B82B6C74}"/>
              </a:ext>
            </a:extLst>
          </p:cNvPr>
          <p:cNvPicPr>
            <a:picLocks noChangeAspect="1"/>
          </p:cNvPicPr>
          <p:nvPr/>
        </p:nvPicPr>
        <p:blipFill>
          <a:blip r:embed="rId2"/>
          <a:stretch>
            <a:fillRect/>
          </a:stretch>
        </p:blipFill>
        <p:spPr>
          <a:xfrm>
            <a:off x="-190215" y="-254722"/>
            <a:ext cx="2069432" cy="2069432"/>
          </a:xfrm>
          <a:prstGeom prst="rect">
            <a:avLst/>
          </a:prstGeom>
        </p:spPr>
      </p:pic>
      <p:sp>
        <p:nvSpPr>
          <p:cNvPr id="6" name="TextBox 5">
            <a:extLst>
              <a:ext uri="{FF2B5EF4-FFF2-40B4-BE49-F238E27FC236}">
                <a16:creationId xmlns:a16="http://schemas.microsoft.com/office/drawing/2014/main" id="{E37CB1A0-2E5B-E3DB-C932-750A24D660A9}"/>
              </a:ext>
            </a:extLst>
          </p:cNvPr>
          <p:cNvSpPr txBox="1"/>
          <p:nvPr/>
        </p:nvSpPr>
        <p:spPr>
          <a:xfrm>
            <a:off x="1382234" y="1684900"/>
            <a:ext cx="5925878" cy="2308324"/>
          </a:xfrm>
          <a:prstGeom prst="rect">
            <a:avLst/>
          </a:prstGeom>
          <a:noFill/>
        </p:spPr>
        <p:txBody>
          <a:bodyPr wrap="square">
            <a:spAutoFit/>
          </a:bodyPr>
          <a:lstStyle/>
          <a:p>
            <a:r>
              <a:rPr lang="uk-UA" sz="1800" b="1" dirty="0">
                <a:effectLst/>
                <a:latin typeface="Tahoma" panose="020B0604030504040204" pitchFamily="34" charset="0"/>
                <a:ea typeface="Tahoma" panose="020B0604030504040204" pitchFamily="34" charset="0"/>
                <a:cs typeface="Tahoma" panose="020B0604030504040204" pitchFamily="34" charset="0"/>
              </a:rPr>
              <a:t>Теорія порушень очікувань </a:t>
            </a:r>
            <a:r>
              <a:rPr lang="uk-UA" sz="1800" dirty="0">
                <a:effectLst/>
                <a:latin typeface="Tahoma" panose="020B0604030504040204" pitchFamily="34" charset="0"/>
                <a:ea typeface="Tahoma" panose="020B0604030504040204" pitchFamily="34" charset="0"/>
                <a:cs typeface="Tahoma" panose="020B0604030504040204" pitchFamily="34" charset="0"/>
              </a:rPr>
              <a:t>— це теорія міжособистісного спілкування, яка описує, як індивіди реагують на непередбачені порушення соціальних або задекларованих норм і очікуваних стандартів поведінки. </a:t>
            </a:r>
            <a:endParaRPr lang="uk-UA" sz="1800" dirty="0">
              <a:latin typeface="Tahoma" panose="020B0604030504040204" pitchFamily="34" charset="0"/>
              <a:ea typeface="Tahoma" panose="020B0604030504040204" pitchFamily="34" charset="0"/>
              <a:cs typeface="Tahoma" panose="020B0604030504040204" pitchFamily="34" charset="0"/>
            </a:endParaRPr>
          </a:p>
          <a:p>
            <a:r>
              <a:rPr lang="uk-UA" sz="1800" dirty="0">
                <a:latin typeface="Tahoma" panose="020B0604030504040204" pitchFamily="34" charset="0"/>
                <a:ea typeface="Tahoma" panose="020B0604030504040204" pitchFamily="34" charset="0"/>
                <a:cs typeface="Tahoma" panose="020B0604030504040204" pitchFamily="34" charset="0"/>
              </a:rPr>
              <a:t>Основою цієї теорії є </a:t>
            </a:r>
            <a:r>
              <a:rPr lang="uk-UA" sz="1800" i="1" dirty="0">
                <a:effectLst/>
                <a:latin typeface="Tahoma" panose="020B0604030504040204" pitchFamily="34" charset="0"/>
                <a:ea typeface="Tahoma" panose="020B0604030504040204" pitchFamily="34" charset="0"/>
                <a:cs typeface="Tahoma" panose="020B0604030504040204" pitchFamily="34" charset="0"/>
              </a:rPr>
              <a:t>очікування </a:t>
            </a:r>
            <a:r>
              <a:rPr lang="uk-UA" sz="1800" dirty="0">
                <a:effectLst/>
                <a:latin typeface="Tahoma" panose="020B0604030504040204" pitchFamily="34" charset="0"/>
                <a:ea typeface="Tahoma" panose="020B0604030504040204" pitchFamily="34" charset="0"/>
                <a:cs typeface="Tahoma" panose="020B0604030504040204" pitchFamily="34" charset="0"/>
              </a:rPr>
              <a:t>, які представляють стійкі уявлення про поведінку або дії, які інші очікують від компанії, команди аб</a:t>
            </a:r>
            <a:r>
              <a:rPr lang="uk-UA" sz="1800" dirty="0">
                <a:latin typeface="Tahoma" panose="020B0604030504040204" pitchFamily="34" charset="0"/>
                <a:ea typeface="Tahoma" panose="020B0604030504040204" pitchFamily="34" charset="0"/>
                <a:cs typeface="Tahoma" panose="020B0604030504040204" pitchFamily="34" charset="0"/>
              </a:rPr>
              <a:t>о людини.</a:t>
            </a:r>
          </a:p>
        </p:txBody>
      </p:sp>
    </p:spTree>
    <p:extLst>
      <p:ext uri="{BB962C8B-B14F-4D97-AF65-F5344CB8AC3E}">
        <p14:creationId xmlns:p14="http://schemas.microsoft.com/office/powerpoint/2010/main" val="4187794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56CE3A-5F15-41E2-AC37-7459AC886AE2}"/>
              </a:ext>
            </a:extLst>
          </p:cNvPr>
          <p:cNvSpPr txBox="1">
            <a:spLocks/>
          </p:cNvSpPr>
          <p:nvPr/>
        </p:nvSpPr>
        <p:spPr>
          <a:xfrm>
            <a:off x="1481023" y="207294"/>
            <a:ext cx="6181953"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sz="1800" dirty="0">
                <a:effectLst/>
                <a:latin typeface="Tahoma" panose="020B0604030504040204" pitchFamily="34" charset="0"/>
                <a:ea typeface="Tahoma" panose="020B0604030504040204" pitchFamily="34" charset="0"/>
                <a:cs typeface="Tahoma" panose="020B0604030504040204" pitchFamily="34" charset="0"/>
              </a:rPr>
              <a:t>Міжособистісні відносини на </a:t>
            </a:r>
            <a:r>
              <a:rPr lang="uk-UA" sz="1800" dirty="0" err="1">
                <a:effectLst/>
                <a:latin typeface="Tahoma" panose="020B0604030504040204" pitchFamily="34" charset="0"/>
                <a:ea typeface="Tahoma" panose="020B0604030504040204" pitchFamily="34" charset="0"/>
                <a:cs typeface="Tahoma" panose="020B0604030504040204" pitchFamily="34" charset="0"/>
              </a:rPr>
              <a:t>антидискримінаційних</a:t>
            </a:r>
            <a:r>
              <a:rPr lang="uk-UA" sz="1800" dirty="0">
                <a:effectLst/>
                <a:latin typeface="Tahoma" panose="020B0604030504040204" pitchFamily="34" charset="0"/>
                <a:ea typeface="Tahoma" panose="020B0604030504040204" pitchFamily="34" charset="0"/>
                <a:cs typeface="Tahoma" panose="020B0604030504040204" pitchFamily="34" charset="0"/>
              </a:rPr>
              <a:t> засадах</a:t>
            </a:r>
            <a:endParaRPr lang="ru-UA" sz="1800" b="1" dirty="0">
              <a:solidFill>
                <a:srgbClr val="3366FF"/>
              </a:solidFill>
              <a:sym typeface="Lexend Deca"/>
            </a:endParaRPr>
          </a:p>
        </p:txBody>
      </p:sp>
      <p:sp>
        <p:nvSpPr>
          <p:cNvPr id="3" name="TextBox 2">
            <a:extLst>
              <a:ext uri="{FF2B5EF4-FFF2-40B4-BE49-F238E27FC236}">
                <a16:creationId xmlns:a16="http://schemas.microsoft.com/office/drawing/2014/main" id="{D8C02290-04E4-425B-A0F5-343D3A8A1153}"/>
              </a:ext>
            </a:extLst>
          </p:cNvPr>
          <p:cNvSpPr txBox="1"/>
          <p:nvPr/>
        </p:nvSpPr>
        <p:spPr>
          <a:xfrm>
            <a:off x="662309" y="1814710"/>
            <a:ext cx="6908072" cy="1569660"/>
          </a:xfrm>
          <a:prstGeom prst="rect">
            <a:avLst/>
          </a:prstGeom>
          <a:noFill/>
        </p:spPr>
        <p:txBody>
          <a:bodyPr wrap="square">
            <a:spAutoFit/>
          </a:bodyPr>
          <a:lstStyle/>
          <a:p>
            <a:r>
              <a:rPr lang="uk-UA" sz="1600" b="1" dirty="0">
                <a:latin typeface="Tahoma" panose="020B0604030504040204" pitchFamily="34" charset="0"/>
                <a:ea typeface="Tahoma" panose="020B0604030504040204" pitchFamily="34" charset="0"/>
                <a:cs typeface="Tahoma" panose="020B0604030504040204" pitchFamily="34" charset="0"/>
              </a:rPr>
              <a:t>Міжособистісні відносини </a:t>
            </a:r>
            <a:r>
              <a:rPr lang="uk-UA" sz="1600" dirty="0">
                <a:latin typeface="Tahoma" panose="020B0604030504040204" pitchFamily="34" charset="0"/>
                <a:ea typeface="Tahoma" panose="020B0604030504040204" pitchFamily="34" charset="0"/>
                <a:cs typeface="Tahoma" panose="020B0604030504040204" pitchFamily="34" charset="0"/>
              </a:rPr>
              <a:t>- це сукупність об'єктивних зв'язків та взаємодій між особами, які належать до певної групи. Характерною ознакою міжособистісних стосунків є їх емоційне забарвлення. </a:t>
            </a:r>
          </a:p>
          <a:p>
            <a:r>
              <a:rPr lang="uk-UA" sz="1600" dirty="0">
                <a:latin typeface="Tahoma" panose="020B0604030504040204" pitchFamily="34" charset="0"/>
                <a:ea typeface="Tahoma" panose="020B0604030504040204" pitchFamily="34" charset="0"/>
                <a:cs typeface="Tahoma" panose="020B0604030504040204" pitchFamily="34" charset="0"/>
              </a:rPr>
              <a:t>Отже, інакше кажучи це взаємини, що формуються в процесі безпосередньої взаємодії в групі, мають неформальний характер і містять </a:t>
            </a:r>
            <a:r>
              <a:rPr lang="uk-UA" sz="1600" dirty="0" err="1">
                <a:latin typeface="Tahoma" panose="020B0604030504040204" pitchFamily="34" charset="0"/>
                <a:ea typeface="Tahoma" panose="020B0604030504040204" pitchFamily="34" charset="0"/>
                <a:cs typeface="Tahoma" panose="020B0604030504040204" pitchFamily="34" charset="0"/>
              </a:rPr>
              <a:t>емоційно</a:t>
            </a:r>
            <a:r>
              <a:rPr lang="uk-UA" sz="1600" dirty="0">
                <a:latin typeface="Tahoma" panose="020B0604030504040204" pitchFamily="34" charset="0"/>
                <a:ea typeface="Tahoma" panose="020B0604030504040204" pitchFamily="34" charset="0"/>
                <a:cs typeface="Tahoma" panose="020B0604030504040204" pitchFamily="34" charset="0"/>
              </a:rPr>
              <a:t> забарвлену та обопільне значущу оцінку.</a:t>
            </a:r>
            <a:endParaRPr lang="uk-UA" sz="1200" dirty="0">
              <a:latin typeface="Tahoma" panose="020B0604030504040204" pitchFamily="34" charset="0"/>
              <a:ea typeface="Tahoma" panose="020B0604030504040204" pitchFamily="34" charset="0"/>
              <a:cs typeface="Tahoma" panose="020B0604030504040204" pitchFamily="34" charset="0"/>
            </a:endParaRPr>
          </a:p>
        </p:txBody>
      </p:sp>
      <p:pic>
        <p:nvPicPr>
          <p:cNvPr id="4" name="Рисунок 3">
            <a:extLst>
              <a:ext uri="{FF2B5EF4-FFF2-40B4-BE49-F238E27FC236}">
                <a16:creationId xmlns:a16="http://schemas.microsoft.com/office/drawing/2014/main" id="{238A4B47-DE42-42FE-95D5-C138B82B6C74}"/>
              </a:ext>
            </a:extLst>
          </p:cNvPr>
          <p:cNvPicPr>
            <a:picLocks noChangeAspect="1"/>
          </p:cNvPicPr>
          <p:nvPr/>
        </p:nvPicPr>
        <p:blipFill>
          <a:blip r:embed="rId2"/>
          <a:stretch>
            <a:fillRect/>
          </a:stretch>
        </p:blipFill>
        <p:spPr>
          <a:xfrm>
            <a:off x="-190215" y="-254722"/>
            <a:ext cx="2069432" cy="2069432"/>
          </a:xfrm>
          <a:prstGeom prst="rect">
            <a:avLst/>
          </a:prstGeom>
        </p:spPr>
      </p:pic>
    </p:spTree>
    <p:extLst>
      <p:ext uri="{BB962C8B-B14F-4D97-AF65-F5344CB8AC3E}">
        <p14:creationId xmlns:p14="http://schemas.microsoft.com/office/powerpoint/2010/main" val="1767369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56CE3A-5F15-41E2-AC37-7459AC886AE2}"/>
              </a:ext>
            </a:extLst>
          </p:cNvPr>
          <p:cNvSpPr txBox="1">
            <a:spLocks/>
          </p:cNvSpPr>
          <p:nvPr/>
        </p:nvSpPr>
        <p:spPr>
          <a:xfrm>
            <a:off x="1481023" y="207294"/>
            <a:ext cx="6181953"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sz="1400" dirty="0">
                <a:effectLst/>
                <a:latin typeface="Tahoma" panose="020B0604030504040204" pitchFamily="34" charset="0"/>
                <a:ea typeface="Tahoma" panose="020B0604030504040204" pitchFamily="34" charset="0"/>
                <a:cs typeface="Tahoma" panose="020B0604030504040204" pitchFamily="34" charset="0"/>
              </a:rPr>
              <a:t>Організаційна доброчесність і продуктивність</a:t>
            </a:r>
            <a:endParaRPr lang="ru-UA" b="1" dirty="0">
              <a:solidFill>
                <a:srgbClr val="3366FF"/>
              </a:solidFill>
              <a:sym typeface="Lexend Deca"/>
            </a:endParaRPr>
          </a:p>
        </p:txBody>
      </p:sp>
      <p:pic>
        <p:nvPicPr>
          <p:cNvPr id="4" name="Рисунок 3">
            <a:extLst>
              <a:ext uri="{FF2B5EF4-FFF2-40B4-BE49-F238E27FC236}">
                <a16:creationId xmlns:a16="http://schemas.microsoft.com/office/drawing/2014/main" id="{238A4B47-DE42-42FE-95D5-C138B82B6C74}"/>
              </a:ext>
            </a:extLst>
          </p:cNvPr>
          <p:cNvPicPr>
            <a:picLocks noChangeAspect="1"/>
          </p:cNvPicPr>
          <p:nvPr/>
        </p:nvPicPr>
        <p:blipFill>
          <a:blip r:embed="rId2"/>
          <a:stretch>
            <a:fillRect/>
          </a:stretch>
        </p:blipFill>
        <p:spPr>
          <a:xfrm>
            <a:off x="-190215" y="-254722"/>
            <a:ext cx="2069432" cy="2069432"/>
          </a:xfrm>
          <a:prstGeom prst="rect">
            <a:avLst/>
          </a:prstGeom>
        </p:spPr>
      </p:pic>
      <p:sp>
        <p:nvSpPr>
          <p:cNvPr id="6" name="TextBox 5">
            <a:extLst>
              <a:ext uri="{FF2B5EF4-FFF2-40B4-BE49-F238E27FC236}">
                <a16:creationId xmlns:a16="http://schemas.microsoft.com/office/drawing/2014/main" id="{E37CB1A0-2E5B-E3DB-C932-750A24D660A9}"/>
              </a:ext>
            </a:extLst>
          </p:cNvPr>
          <p:cNvSpPr txBox="1"/>
          <p:nvPr/>
        </p:nvSpPr>
        <p:spPr>
          <a:xfrm>
            <a:off x="1396411" y="1694587"/>
            <a:ext cx="5925878" cy="2031325"/>
          </a:xfrm>
          <a:prstGeom prst="rect">
            <a:avLst/>
          </a:prstGeom>
          <a:noFill/>
        </p:spPr>
        <p:txBody>
          <a:bodyPr wrap="square">
            <a:spAutoFit/>
          </a:bodyPr>
          <a:lstStyle/>
          <a:p>
            <a:pPr algn="l"/>
            <a:r>
              <a:rPr lang="uk-UA" sz="1800" dirty="0">
                <a:effectLst/>
                <a:latin typeface="Tahoma" panose="020B0604030504040204" pitchFamily="34" charset="0"/>
                <a:ea typeface="Tahoma" panose="020B0604030504040204" pitchFamily="34" charset="0"/>
                <a:cs typeface="Tahoma" panose="020B0604030504040204" pitchFamily="34" charset="0"/>
              </a:rPr>
              <a:t>Менеджмент може використовувати риторику доброчесності у внутрішній або зовнішній комунікації, щоб підвищити якість сприйняття компанії. Насправді це відносно дешево для них, а іноді і безкоштовно. Однак, на відміну від риторики, суттєві тверді дії, які </a:t>
            </a:r>
            <a:r>
              <a:rPr lang="uk-UA" sz="1800">
                <a:effectLst/>
                <a:latin typeface="Tahoma" panose="020B0604030504040204" pitchFamily="34" charset="0"/>
                <a:ea typeface="Tahoma" panose="020B0604030504040204" pitchFamily="34" charset="0"/>
                <a:cs typeface="Tahoma" panose="020B0604030504040204" pitchFamily="34" charset="0"/>
              </a:rPr>
              <a:t>підвищують рівень </a:t>
            </a:r>
            <a:r>
              <a:rPr lang="uk-UA" sz="1800" dirty="0">
                <a:effectLst/>
                <a:latin typeface="Tahoma" panose="020B0604030504040204" pitchFamily="34" charset="0"/>
                <a:ea typeface="Tahoma" panose="020B0604030504040204" pitchFamily="34" charset="0"/>
                <a:cs typeface="Tahoma" panose="020B0604030504040204" pitchFamily="34" charset="0"/>
              </a:rPr>
              <a:t>сприйняття компанії можуть призвести до значних витрат і втрат.</a:t>
            </a:r>
          </a:p>
        </p:txBody>
      </p:sp>
    </p:spTree>
    <p:extLst>
      <p:ext uri="{BB962C8B-B14F-4D97-AF65-F5344CB8AC3E}">
        <p14:creationId xmlns:p14="http://schemas.microsoft.com/office/powerpoint/2010/main" val="14127816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293" name="TextBox 292">
            <a:extLst>
              <a:ext uri="{FF2B5EF4-FFF2-40B4-BE49-F238E27FC236}">
                <a16:creationId xmlns:a16="http://schemas.microsoft.com/office/drawing/2014/main" id="{DC58D937-F099-4822-8A4D-CAAD04D2B3A4}"/>
              </a:ext>
            </a:extLst>
          </p:cNvPr>
          <p:cNvSpPr txBox="1"/>
          <p:nvPr/>
        </p:nvSpPr>
        <p:spPr>
          <a:xfrm>
            <a:off x="956267" y="3572300"/>
            <a:ext cx="2125699" cy="369332"/>
          </a:xfrm>
          <a:prstGeom prst="rect">
            <a:avLst/>
          </a:prstGeom>
          <a:noFill/>
        </p:spPr>
        <p:txBody>
          <a:bodyPr wrap="square">
            <a:spAutoFit/>
          </a:bodyPr>
          <a:lstStyle/>
          <a:p>
            <a:r>
              <a:rPr lang="en-US" sz="1800" dirty="0"/>
              <a:t>humeu.project</a:t>
            </a:r>
            <a:endParaRPr lang="ru-UA" sz="1800" dirty="0"/>
          </a:p>
        </p:txBody>
      </p:sp>
      <p:pic>
        <p:nvPicPr>
          <p:cNvPr id="1026" name="Picture 2" descr="Картинки по запросу значок инстаграм">
            <a:extLst>
              <a:ext uri="{FF2B5EF4-FFF2-40B4-BE49-F238E27FC236}">
                <a16:creationId xmlns:a16="http://schemas.microsoft.com/office/drawing/2014/main" id="{511FE400-3712-4E4E-A914-D594CDB933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09" y="3509402"/>
            <a:ext cx="441999" cy="4419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Эмблема значка Facebook редакционное изображение. иллюстрации насчитывающей  после - 156387900">
            <a:extLst>
              <a:ext uri="{FF2B5EF4-FFF2-40B4-BE49-F238E27FC236}">
                <a16:creationId xmlns:a16="http://schemas.microsoft.com/office/drawing/2014/main" id="{F3DF130A-F4C2-4F79-B842-8E38A67EA6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287" y="4067033"/>
            <a:ext cx="487846" cy="487846"/>
          </a:xfrm>
          <a:prstGeom prst="rect">
            <a:avLst/>
          </a:prstGeom>
          <a:noFill/>
          <a:extLst>
            <a:ext uri="{909E8E84-426E-40DD-AFC4-6F175D3DCCD1}">
              <a14:hiddenFill xmlns:a14="http://schemas.microsoft.com/office/drawing/2010/main">
                <a:solidFill>
                  <a:srgbClr val="FFFFFF"/>
                </a:solidFill>
              </a14:hiddenFill>
            </a:ext>
          </a:extLst>
        </p:spPr>
      </p:pic>
      <p:sp>
        <p:nvSpPr>
          <p:cNvPr id="300" name="TextBox 299">
            <a:extLst>
              <a:ext uri="{FF2B5EF4-FFF2-40B4-BE49-F238E27FC236}">
                <a16:creationId xmlns:a16="http://schemas.microsoft.com/office/drawing/2014/main" id="{DF23805A-812B-45E4-8AA8-6922AE9D57BB}"/>
              </a:ext>
            </a:extLst>
          </p:cNvPr>
          <p:cNvSpPr txBox="1"/>
          <p:nvPr/>
        </p:nvSpPr>
        <p:spPr>
          <a:xfrm>
            <a:off x="959235" y="4121116"/>
            <a:ext cx="5627340" cy="369332"/>
          </a:xfrm>
          <a:prstGeom prst="rect">
            <a:avLst/>
          </a:prstGeom>
          <a:noFill/>
        </p:spPr>
        <p:txBody>
          <a:bodyPr wrap="square">
            <a:spAutoFit/>
          </a:bodyPr>
          <a:lstStyle/>
          <a:p>
            <a:r>
              <a:rPr lang="en-US" sz="1800" dirty="0"/>
              <a:t>www.facebook.com/groups/humeu</a:t>
            </a:r>
            <a:endParaRPr lang="ru-UA" sz="1800" dirty="0"/>
          </a:p>
        </p:txBody>
      </p:sp>
      <p:sp>
        <p:nvSpPr>
          <p:cNvPr id="297" name="TextBox 296">
            <a:extLst>
              <a:ext uri="{FF2B5EF4-FFF2-40B4-BE49-F238E27FC236}">
                <a16:creationId xmlns:a16="http://schemas.microsoft.com/office/drawing/2014/main" id="{6C02E391-C0C1-4553-AA93-7D0BA7327345}"/>
              </a:ext>
            </a:extLst>
          </p:cNvPr>
          <p:cNvSpPr txBox="1"/>
          <p:nvPr/>
        </p:nvSpPr>
        <p:spPr>
          <a:xfrm>
            <a:off x="2150979" y="1638426"/>
            <a:ext cx="5549279" cy="738664"/>
          </a:xfrm>
          <a:prstGeom prst="rect">
            <a:avLst/>
          </a:prstGeom>
          <a:noFill/>
        </p:spPr>
        <p:txBody>
          <a:bodyPr wrap="square">
            <a:spAutoFit/>
          </a:bodyPr>
          <a:lstStyle/>
          <a:p>
            <a:r>
              <a:rPr lang="uk-UA" sz="4200" b="1" dirty="0">
                <a:solidFill>
                  <a:srgbClr val="3366FF"/>
                </a:solidFill>
                <a:sym typeface="Lexend Deca"/>
              </a:rPr>
              <a:t>Дякую за увагу!</a:t>
            </a:r>
            <a:endParaRPr lang="ru-UA" sz="4200" b="1" dirty="0">
              <a:solidFill>
                <a:srgbClr val="3366FF"/>
              </a:solidFill>
              <a:sym typeface="Lexend Deca"/>
            </a:endParaRPr>
          </a:p>
        </p:txBody>
      </p:sp>
      <p:sp>
        <p:nvSpPr>
          <p:cNvPr id="299" name="TextBox 298">
            <a:extLst>
              <a:ext uri="{FF2B5EF4-FFF2-40B4-BE49-F238E27FC236}">
                <a16:creationId xmlns:a16="http://schemas.microsoft.com/office/drawing/2014/main" id="{50BB6711-DCEA-44E4-A4CC-D3BDBE7D08B6}"/>
              </a:ext>
            </a:extLst>
          </p:cNvPr>
          <p:cNvSpPr txBox="1"/>
          <p:nvPr/>
        </p:nvSpPr>
        <p:spPr>
          <a:xfrm>
            <a:off x="448287" y="2960486"/>
            <a:ext cx="5627340" cy="369332"/>
          </a:xfrm>
          <a:prstGeom prst="rect">
            <a:avLst/>
          </a:prstGeom>
          <a:noFill/>
        </p:spPr>
        <p:txBody>
          <a:bodyPr wrap="square">
            <a:spAutoFit/>
          </a:bodyPr>
          <a:lstStyle/>
          <a:p>
            <a:r>
              <a:rPr lang="uk-UA" sz="1800" dirty="0"/>
              <a:t>Долучайтесь до соціальних мереж проєкту:</a:t>
            </a:r>
            <a:endParaRPr lang="ru-UA" sz="1800" dirty="0"/>
          </a:p>
        </p:txBody>
      </p:sp>
      <p:pic>
        <p:nvPicPr>
          <p:cNvPr id="3" name="Рисунок 2">
            <a:extLst>
              <a:ext uri="{FF2B5EF4-FFF2-40B4-BE49-F238E27FC236}">
                <a16:creationId xmlns:a16="http://schemas.microsoft.com/office/drawing/2014/main" id="{D7BF6F74-ED4A-49CB-90A3-28AFDB0F711F}"/>
              </a:ext>
            </a:extLst>
          </p:cNvPr>
          <p:cNvPicPr>
            <a:picLocks noChangeAspect="1"/>
          </p:cNvPicPr>
          <p:nvPr/>
        </p:nvPicPr>
        <p:blipFill>
          <a:blip r:embed="rId5"/>
          <a:stretch>
            <a:fillRect/>
          </a:stretch>
        </p:blipFill>
        <p:spPr>
          <a:xfrm>
            <a:off x="6453701" y="2426368"/>
            <a:ext cx="2125698" cy="2436118"/>
          </a:xfrm>
          <a:prstGeom prst="rect">
            <a:avLst/>
          </a:prstGeom>
        </p:spPr>
      </p:pic>
      <p:pic>
        <p:nvPicPr>
          <p:cNvPr id="301" name="Рисунок 300">
            <a:extLst>
              <a:ext uri="{FF2B5EF4-FFF2-40B4-BE49-F238E27FC236}">
                <a16:creationId xmlns:a16="http://schemas.microsoft.com/office/drawing/2014/main" id="{36BF7559-C96A-403C-956E-D9CB598BDF6E}"/>
              </a:ext>
            </a:extLst>
          </p:cNvPr>
          <p:cNvPicPr>
            <a:picLocks noChangeAspect="1"/>
          </p:cNvPicPr>
          <p:nvPr/>
        </p:nvPicPr>
        <p:blipFill>
          <a:blip r:embed="rId6"/>
          <a:stretch>
            <a:fillRect/>
          </a:stretch>
        </p:blipFill>
        <p:spPr>
          <a:xfrm>
            <a:off x="-150724" y="-209420"/>
            <a:ext cx="2086264" cy="207472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56CE3A-5F15-41E2-AC37-7459AC886AE2}"/>
              </a:ext>
            </a:extLst>
          </p:cNvPr>
          <p:cNvSpPr txBox="1">
            <a:spLocks/>
          </p:cNvSpPr>
          <p:nvPr/>
        </p:nvSpPr>
        <p:spPr>
          <a:xfrm>
            <a:off x="1481023" y="207294"/>
            <a:ext cx="6181953"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sz="1800" dirty="0">
                <a:effectLst/>
                <a:latin typeface="Tahoma" panose="020B0604030504040204" pitchFamily="34" charset="0"/>
                <a:ea typeface="Tahoma" panose="020B0604030504040204" pitchFamily="34" charset="0"/>
                <a:cs typeface="Tahoma" panose="020B0604030504040204" pitchFamily="34" charset="0"/>
              </a:rPr>
              <a:t>Міжособистісні відносини на </a:t>
            </a:r>
            <a:r>
              <a:rPr lang="uk-UA" sz="1800" dirty="0" err="1">
                <a:effectLst/>
                <a:latin typeface="Tahoma" panose="020B0604030504040204" pitchFamily="34" charset="0"/>
                <a:ea typeface="Tahoma" panose="020B0604030504040204" pitchFamily="34" charset="0"/>
                <a:cs typeface="Tahoma" panose="020B0604030504040204" pitchFamily="34" charset="0"/>
              </a:rPr>
              <a:t>антидискримінаційних</a:t>
            </a:r>
            <a:r>
              <a:rPr lang="uk-UA" sz="1800" dirty="0">
                <a:effectLst/>
                <a:latin typeface="Tahoma" panose="020B0604030504040204" pitchFamily="34" charset="0"/>
                <a:ea typeface="Tahoma" panose="020B0604030504040204" pitchFamily="34" charset="0"/>
                <a:cs typeface="Tahoma" panose="020B0604030504040204" pitchFamily="34" charset="0"/>
              </a:rPr>
              <a:t> засадах</a:t>
            </a:r>
            <a:endParaRPr lang="ru-UA" sz="1800" b="1" dirty="0">
              <a:solidFill>
                <a:srgbClr val="3366FF"/>
              </a:solidFill>
              <a:sym typeface="Lexend Deca"/>
            </a:endParaRPr>
          </a:p>
        </p:txBody>
      </p:sp>
      <p:pic>
        <p:nvPicPr>
          <p:cNvPr id="4" name="Рисунок 3">
            <a:extLst>
              <a:ext uri="{FF2B5EF4-FFF2-40B4-BE49-F238E27FC236}">
                <a16:creationId xmlns:a16="http://schemas.microsoft.com/office/drawing/2014/main" id="{238A4B47-DE42-42FE-95D5-C138B82B6C74}"/>
              </a:ext>
            </a:extLst>
          </p:cNvPr>
          <p:cNvPicPr>
            <a:picLocks noChangeAspect="1"/>
          </p:cNvPicPr>
          <p:nvPr/>
        </p:nvPicPr>
        <p:blipFill>
          <a:blip r:embed="rId2"/>
          <a:stretch>
            <a:fillRect/>
          </a:stretch>
        </p:blipFill>
        <p:spPr>
          <a:xfrm>
            <a:off x="-190215" y="-254722"/>
            <a:ext cx="2069432" cy="2069432"/>
          </a:xfrm>
          <a:prstGeom prst="rect">
            <a:avLst/>
          </a:prstGeom>
        </p:spPr>
      </p:pic>
      <p:graphicFrame>
        <p:nvGraphicFramePr>
          <p:cNvPr id="5" name="Схема 4">
            <a:extLst>
              <a:ext uri="{FF2B5EF4-FFF2-40B4-BE49-F238E27FC236}">
                <a16:creationId xmlns:a16="http://schemas.microsoft.com/office/drawing/2014/main" id="{BF3E19B0-F9A9-66EA-4998-9026486FF32F}"/>
              </a:ext>
            </a:extLst>
          </p:cNvPr>
          <p:cNvGraphicFramePr/>
          <p:nvPr>
            <p:extLst>
              <p:ext uri="{D42A27DB-BD31-4B8C-83A1-F6EECF244321}">
                <p14:modId xmlns:p14="http://schemas.microsoft.com/office/powerpoint/2010/main" val="994200181"/>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6868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957D29-9B96-1AB0-021C-157D22FD24B9}"/>
              </a:ext>
            </a:extLst>
          </p:cNvPr>
          <p:cNvSpPr>
            <a:spLocks noGrp="1"/>
          </p:cNvSpPr>
          <p:nvPr>
            <p:ph type="ctrTitle"/>
          </p:nvPr>
        </p:nvSpPr>
        <p:spPr>
          <a:xfrm>
            <a:off x="724735" y="1473217"/>
            <a:ext cx="6369000" cy="2052600"/>
          </a:xfrm>
        </p:spPr>
        <p:txBody>
          <a:bodyPr/>
          <a:lstStyle/>
          <a:p>
            <a:pPr lvl="0" algn="just"/>
            <a:r>
              <a:rPr lang="uk-UA" sz="2800" dirty="0">
                <a:effectLst/>
                <a:latin typeface="Tahoma" panose="020B0604030504040204" pitchFamily="34" charset="0"/>
                <a:ea typeface="Tahoma" panose="020B0604030504040204" pitchFamily="34" charset="0"/>
                <a:cs typeface="Tahoma" panose="020B0604030504040204" pitchFamily="34" charset="0"/>
              </a:rPr>
              <a:t>Загальна мета організації і гуманістичне управління: свідомий капіталізм і економіка спільнот</a:t>
            </a:r>
          </a:p>
        </p:txBody>
      </p:sp>
    </p:spTree>
    <p:extLst>
      <p:ext uri="{BB962C8B-B14F-4D97-AF65-F5344CB8AC3E}">
        <p14:creationId xmlns:p14="http://schemas.microsoft.com/office/powerpoint/2010/main" val="3936507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56CE3A-5F15-41E2-AC37-7459AC886AE2}"/>
              </a:ext>
            </a:extLst>
          </p:cNvPr>
          <p:cNvSpPr txBox="1">
            <a:spLocks/>
          </p:cNvSpPr>
          <p:nvPr/>
        </p:nvSpPr>
        <p:spPr>
          <a:xfrm>
            <a:off x="1481023" y="207294"/>
            <a:ext cx="6181953"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sz="1400" dirty="0">
                <a:effectLst/>
                <a:latin typeface="Tahoma" panose="020B0604030504040204" pitchFamily="34" charset="0"/>
                <a:ea typeface="Tahoma" panose="020B0604030504040204" pitchFamily="34" charset="0"/>
                <a:cs typeface="Tahoma" panose="020B0604030504040204" pitchFamily="34" charset="0"/>
              </a:rPr>
              <a:t>Загальна мета організації і гуманістичне управління: свідомий капіталізм і економіка спільнот</a:t>
            </a:r>
            <a:endParaRPr lang="ru-UA" b="1" dirty="0">
              <a:solidFill>
                <a:srgbClr val="3366FF"/>
              </a:solidFill>
              <a:sym typeface="Lexend Deca"/>
            </a:endParaRPr>
          </a:p>
        </p:txBody>
      </p:sp>
      <p:pic>
        <p:nvPicPr>
          <p:cNvPr id="4" name="Рисунок 3">
            <a:extLst>
              <a:ext uri="{FF2B5EF4-FFF2-40B4-BE49-F238E27FC236}">
                <a16:creationId xmlns:a16="http://schemas.microsoft.com/office/drawing/2014/main" id="{238A4B47-DE42-42FE-95D5-C138B82B6C74}"/>
              </a:ext>
            </a:extLst>
          </p:cNvPr>
          <p:cNvPicPr>
            <a:picLocks noChangeAspect="1"/>
          </p:cNvPicPr>
          <p:nvPr/>
        </p:nvPicPr>
        <p:blipFill>
          <a:blip r:embed="rId2"/>
          <a:stretch>
            <a:fillRect/>
          </a:stretch>
        </p:blipFill>
        <p:spPr>
          <a:xfrm>
            <a:off x="-190215" y="-254722"/>
            <a:ext cx="2069432" cy="2069432"/>
          </a:xfrm>
          <a:prstGeom prst="rect">
            <a:avLst/>
          </a:prstGeom>
        </p:spPr>
      </p:pic>
      <p:graphicFrame>
        <p:nvGraphicFramePr>
          <p:cNvPr id="5" name="Схема 4">
            <a:extLst>
              <a:ext uri="{FF2B5EF4-FFF2-40B4-BE49-F238E27FC236}">
                <a16:creationId xmlns:a16="http://schemas.microsoft.com/office/drawing/2014/main" id="{46B610FE-2DD9-7FD6-A791-211E249A933B}"/>
              </a:ext>
            </a:extLst>
          </p:cNvPr>
          <p:cNvGraphicFramePr/>
          <p:nvPr>
            <p:extLst>
              <p:ext uri="{D42A27DB-BD31-4B8C-83A1-F6EECF244321}">
                <p14:modId xmlns:p14="http://schemas.microsoft.com/office/powerpoint/2010/main" val="1163653941"/>
              </p:ext>
            </p:extLst>
          </p:nvPr>
        </p:nvGraphicFramePr>
        <p:xfrm>
          <a:off x="1523999" y="77999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4188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56CE3A-5F15-41E2-AC37-7459AC886AE2}"/>
              </a:ext>
            </a:extLst>
          </p:cNvPr>
          <p:cNvSpPr txBox="1">
            <a:spLocks/>
          </p:cNvSpPr>
          <p:nvPr/>
        </p:nvSpPr>
        <p:spPr>
          <a:xfrm>
            <a:off x="1481023" y="207294"/>
            <a:ext cx="6181953"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sz="1800" dirty="0">
                <a:effectLst/>
                <a:latin typeface="Tahoma" panose="020B0604030504040204" pitchFamily="34" charset="0"/>
                <a:ea typeface="Tahoma" panose="020B0604030504040204" pitchFamily="34" charset="0"/>
                <a:cs typeface="Tahoma" panose="020B0604030504040204" pitchFamily="34" charset="0"/>
              </a:rPr>
              <a:t>Загальна мета організації і гуманістичне управління: свідомий капіталізм і економіка спільнот</a:t>
            </a:r>
            <a:endParaRPr lang="ru-UA" sz="1800" b="1" dirty="0">
              <a:solidFill>
                <a:srgbClr val="3366FF"/>
              </a:solidFill>
              <a:sym typeface="Lexend Deca"/>
            </a:endParaRPr>
          </a:p>
        </p:txBody>
      </p:sp>
      <p:sp>
        <p:nvSpPr>
          <p:cNvPr id="3" name="TextBox 2">
            <a:extLst>
              <a:ext uri="{FF2B5EF4-FFF2-40B4-BE49-F238E27FC236}">
                <a16:creationId xmlns:a16="http://schemas.microsoft.com/office/drawing/2014/main" id="{D8C02290-04E4-425B-A0F5-343D3A8A1153}"/>
              </a:ext>
            </a:extLst>
          </p:cNvPr>
          <p:cNvSpPr txBox="1"/>
          <p:nvPr/>
        </p:nvSpPr>
        <p:spPr>
          <a:xfrm>
            <a:off x="662309" y="1814710"/>
            <a:ext cx="6908072" cy="1200329"/>
          </a:xfrm>
          <a:prstGeom prst="rect">
            <a:avLst/>
          </a:prstGeom>
          <a:noFill/>
        </p:spPr>
        <p:txBody>
          <a:bodyPr wrap="square">
            <a:spAutoFit/>
          </a:bodyPr>
          <a:lstStyle/>
          <a:p>
            <a:r>
              <a:rPr lang="uk-UA" sz="1800" dirty="0">
                <a:solidFill>
                  <a:srgbClr val="000000"/>
                </a:solidFill>
                <a:effectLst/>
                <a:latin typeface="Arial Unicode MS" panose="020B0604020202020204" pitchFamily="34" charset="-128"/>
              </a:rPr>
              <a:t>К</a:t>
            </a:r>
            <a:r>
              <a:rPr lang="en-US" sz="1800" dirty="0" err="1">
                <a:solidFill>
                  <a:srgbClr val="000000"/>
                </a:solidFill>
                <a:effectLst/>
                <a:latin typeface="Arial Unicode MS" panose="020B0604020202020204" pitchFamily="34" charset="-128"/>
              </a:rPr>
              <a:t>онцепція</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загального</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блага</a:t>
            </a:r>
            <a:r>
              <a:rPr lang="en-US" sz="1800" dirty="0">
                <a:solidFill>
                  <a:srgbClr val="000000"/>
                </a:solidFill>
                <a:effectLst/>
                <a:latin typeface="Arial Unicode MS" panose="020B0604020202020204" pitchFamily="34" charset="-128"/>
              </a:rPr>
              <a:t> </a:t>
            </a:r>
            <a:r>
              <a:rPr lang="uk-UA" sz="1800" dirty="0">
                <a:solidFill>
                  <a:srgbClr val="000000"/>
                </a:solidFill>
                <a:effectLst/>
                <a:latin typeface="Arial Unicode MS" panose="020B0604020202020204" pitchFamily="34" charset="-128"/>
              </a:rPr>
              <a:t>– це </a:t>
            </a:r>
            <a:r>
              <a:rPr lang="en-US" sz="1800" dirty="0">
                <a:solidFill>
                  <a:srgbClr val="000000"/>
                </a:solidFill>
                <a:effectLst/>
                <a:latin typeface="Arial Unicode MS" panose="020B0604020202020204" pitchFamily="34" charset="-128"/>
              </a:rPr>
              <a:t>«</a:t>
            </a:r>
            <a:r>
              <a:rPr lang="en-US" sz="1800" dirty="0" err="1">
                <a:solidFill>
                  <a:srgbClr val="000000"/>
                </a:solidFill>
                <a:effectLst/>
                <a:latin typeface="Arial Unicode MS" panose="020B0604020202020204" pitchFamily="34" charset="-128"/>
              </a:rPr>
              <a:t>сукупність</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соціальних</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умов</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які</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дозволяють</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людям</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як</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групам</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так</a:t>
            </a:r>
            <a:r>
              <a:rPr lang="en-US" sz="1800" dirty="0">
                <a:solidFill>
                  <a:srgbClr val="000000"/>
                </a:solidFill>
                <a:effectLst/>
                <a:latin typeface="Arial Unicode MS" panose="020B0604020202020204" pitchFamily="34" charset="-128"/>
              </a:rPr>
              <a:t> і </a:t>
            </a:r>
            <a:r>
              <a:rPr lang="en-US" sz="1800" dirty="0" err="1">
                <a:solidFill>
                  <a:srgbClr val="000000"/>
                </a:solidFill>
                <a:effectLst/>
                <a:latin typeface="Arial Unicode MS" panose="020B0604020202020204" pitchFamily="34" charset="-128"/>
              </a:rPr>
              <a:t>окремим</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особам</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досягати</a:t>
            </a:r>
            <a:r>
              <a:rPr lang="en-US" sz="1800" dirty="0">
                <a:solidFill>
                  <a:srgbClr val="000000"/>
                </a:solidFill>
                <a:effectLst/>
                <a:latin typeface="Arial Unicode MS" panose="020B0604020202020204" pitchFamily="34" charset="-128"/>
              </a:rPr>
              <a:t> </a:t>
            </a:r>
            <a:r>
              <a:rPr lang="uk-UA" sz="1800" dirty="0">
                <a:solidFill>
                  <a:srgbClr val="000000"/>
                </a:solidFill>
                <a:effectLst/>
                <a:latin typeface="Arial Unicode MS" panose="020B0604020202020204" pitchFamily="34" charset="-128"/>
              </a:rPr>
              <a:t>само</a:t>
            </a:r>
            <a:r>
              <a:rPr lang="en-US" sz="1800" dirty="0" err="1">
                <a:solidFill>
                  <a:srgbClr val="000000"/>
                </a:solidFill>
                <a:effectLst/>
                <a:latin typeface="Arial Unicode MS" panose="020B0604020202020204" pitchFamily="34" charset="-128"/>
              </a:rPr>
              <a:t>реалізації</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більш</a:t>
            </a:r>
            <a:r>
              <a:rPr lang="en-US" sz="1800" dirty="0">
                <a:solidFill>
                  <a:srgbClr val="000000"/>
                </a:solidFill>
                <a:effectLst/>
                <a:latin typeface="Arial Unicode MS" panose="020B0604020202020204" pitchFamily="34" charset="-128"/>
              </a:rPr>
              <a:t> </a:t>
            </a:r>
            <a:r>
              <a:rPr lang="en-US" sz="1800" dirty="0" err="1">
                <a:solidFill>
                  <a:srgbClr val="000000"/>
                </a:solidFill>
                <a:effectLst/>
                <a:latin typeface="Arial Unicode MS" panose="020B0604020202020204" pitchFamily="34" charset="-128"/>
              </a:rPr>
              <a:t>повно</a:t>
            </a:r>
            <a:r>
              <a:rPr lang="en-US" sz="1800" dirty="0">
                <a:solidFill>
                  <a:srgbClr val="000000"/>
                </a:solidFill>
                <a:effectLst/>
                <a:latin typeface="Arial Unicode MS" panose="020B0604020202020204" pitchFamily="34" charset="-128"/>
              </a:rPr>
              <a:t> і </a:t>
            </a:r>
            <a:r>
              <a:rPr lang="en-US" sz="1800" dirty="0" err="1">
                <a:solidFill>
                  <a:srgbClr val="000000"/>
                </a:solidFill>
                <a:effectLst/>
                <a:latin typeface="Arial Unicode MS" panose="020B0604020202020204" pitchFamily="34" charset="-128"/>
              </a:rPr>
              <a:t>лег</a:t>
            </a:r>
            <a:r>
              <a:rPr lang="uk-UA" sz="1800" dirty="0">
                <a:latin typeface="Arial Unicode MS" panose="020B0604020202020204" pitchFamily="34" charset="-128"/>
              </a:rPr>
              <a:t>ко, тим самим максимізуючи загальний якісний ріст соціуму.</a:t>
            </a:r>
            <a:endParaRPr lang="uk-UA" dirty="0">
              <a:latin typeface="Tahoma" panose="020B0604030504040204" pitchFamily="34" charset="0"/>
              <a:ea typeface="Tahoma" panose="020B0604030504040204" pitchFamily="34" charset="0"/>
              <a:cs typeface="Tahoma" panose="020B0604030504040204" pitchFamily="34" charset="0"/>
            </a:endParaRPr>
          </a:p>
        </p:txBody>
      </p:sp>
      <p:pic>
        <p:nvPicPr>
          <p:cNvPr id="4" name="Рисунок 3">
            <a:extLst>
              <a:ext uri="{FF2B5EF4-FFF2-40B4-BE49-F238E27FC236}">
                <a16:creationId xmlns:a16="http://schemas.microsoft.com/office/drawing/2014/main" id="{238A4B47-DE42-42FE-95D5-C138B82B6C74}"/>
              </a:ext>
            </a:extLst>
          </p:cNvPr>
          <p:cNvPicPr>
            <a:picLocks noChangeAspect="1"/>
          </p:cNvPicPr>
          <p:nvPr/>
        </p:nvPicPr>
        <p:blipFill>
          <a:blip r:embed="rId2"/>
          <a:stretch>
            <a:fillRect/>
          </a:stretch>
        </p:blipFill>
        <p:spPr>
          <a:xfrm>
            <a:off x="-190215" y="-254722"/>
            <a:ext cx="2069432" cy="2069432"/>
          </a:xfrm>
          <a:prstGeom prst="rect">
            <a:avLst/>
          </a:prstGeom>
        </p:spPr>
      </p:pic>
    </p:spTree>
    <p:extLst>
      <p:ext uri="{BB962C8B-B14F-4D97-AF65-F5344CB8AC3E}">
        <p14:creationId xmlns:p14="http://schemas.microsoft.com/office/powerpoint/2010/main" val="4197462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56CE3A-5F15-41E2-AC37-7459AC886AE2}"/>
              </a:ext>
            </a:extLst>
          </p:cNvPr>
          <p:cNvSpPr txBox="1">
            <a:spLocks/>
          </p:cNvSpPr>
          <p:nvPr/>
        </p:nvSpPr>
        <p:spPr>
          <a:xfrm>
            <a:off x="1481023" y="207294"/>
            <a:ext cx="6181953"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sz="1800" dirty="0">
                <a:effectLst/>
                <a:latin typeface="Tahoma" panose="020B0604030504040204" pitchFamily="34" charset="0"/>
                <a:ea typeface="Tahoma" panose="020B0604030504040204" pitchFamily="34" charset="0"/>
                <a:cs typeface="Tahoma" panose="020B0604030504040204" pitchFamily="34" charset="0"/>
              </a:rPr>
              <a:t>Загальна мета організації і гуманістичне управління: свідомий капіталізм і економіка спільнот</a:t>
            </a:r>
            <a:endParaRPr lang="ru-UA" sz="1800" b="1" dirty="0">
              <a:solidFill>
                <a:srgbClr val="3366FF"/>
              </a:solidFill>
              <a:sym typeface="Lexend Deca"/>
            </a:endParaRPr>
          </a:p>
        </p:txBody>
      </p:sp>
      <p:sp>
        <p:nvSpPr>
          <p:cNvPr id="3" name="TextBox 2">
            <a:extLst>
              <a:ext uri="{FF2B5EF4-FFF2-40B4-BE49-F238E27FC236}">
                <a16:creationId xmlns:a16="http://schemas.microsoft.com/office/drawing/2014/main" id="{D8C02290-04E4-425B-A0F5-343D3A8A1153}"/>
              </a:ext>
            </a:extLst>
          </p:cNvPr>
          <p:cNvSpPr txBox="1"/>
          <p:nvPr/>
        </p:nvSpPr>
        <p:spPr>
          <a:xfrm>
            <a:off x="662309" y="1814710"/>
            <a:ext cx="6908072" cy="1200329"/>
          </a:xfrm>
          <a:prstGeom prst="rect">
            <a:avLst/>
          </a:prstGeom>
          <a:noFill/>
        </p:spPr>
        <p:txBody>
          <a:bodyPr wrap="square">
            <a:spAutoFit/>
          </a:bodyPr>
          <a:lstStyle/>
          <a:p>
            <a:r>
              <a:rPr lang="uk-UA"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Загальне </a:t>
            </a:r>
            <a:r>
              <a:rPr lang="en-US" sz="18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благ</a:t>
            </a:r>
            <a:r>
              <a:rPr lang="uk-UA"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о</a:t>
            </a:r>
            <a:r>
              <a:rPr lang="en-US"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uk-UA"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компанії – це доцільність</a:t>
            </a:r>
            <a:r>
              <a:rPr lang="en-US"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uk-UA"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вкладатися </a:t>
            </a:r>
            <a:r>
              <a:rPr lang="en-US"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у</a:t>
            </a:r>
            <a:r>
              <a:rPr lang="uk-UA"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розвиток</a:t>
            </a:r>
            <a:r>
              <a:rPr lang="en-US"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суспільн</a:t>
            </a:r>
            <a:r>
              <a:rPr lang="uk-UA"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ого</a:t>
            </a:r>
            <a:r>
              <a:rPr lang="en-US"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бла</a:t>
            </a:r>
            <a:r>
              <a:rPr lang="uk-UA"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га</a:t>
            </a:r>
            <a:r>
              <a:rPr lang="en-US"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оскільки</a:t>
            </a:r>
            <a:r>
              <a:rPr lang="en-US"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це</a:t>
            </a:r>
            <a:r>
              <a:rPr lang="en-US"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дозвол</a:t>
            </a:r>
            <a:r>
              <a:rPr lang="uk-UA" sz="18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ить</a:t>
            </a:r>
            <a:r>
              <a:rPr lang="en-US"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кожн</a:t>
            </a:r>
            <a:r>
              <a:rPr lang="uk-UA" sz="18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ому</a:t>
            </a:r>
            <a:r>
              <a:rPr lang="en-US"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uk-UA"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працівнику</a:t>
            </a:r>
            <a:r>
              <a:rPr lang="en-US"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повною</a:t>
            </a:r>
            <a:r>
              <a:rPr lang="en-US"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мірою</a:t>
            </a:r>
            <a:r>
              <a:rPr lang="en-US"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досягти</a:t>
            </a:r>
            <a:r>
              <a:rPr lang="en-US"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свого</a:t>
            </a:r>
            <a:r>
              <a:rPr lang="en-US"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особистого</a:t>
            </a:r>
            <a:r>
              <a:rPr lang="en-US"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блага</a:t>
            </a:r>
            <a:r>
              <a:rPr lang="uk-UA"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тим </a:t>
            </a:r>
            <a:r>
              <a:rPr lang="uk-UA" sz="18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сами</a:t>
            </a:r>
            <a:r>
              <a:rPr lang="uk-UA"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забезпечуючи розвиток компанії.</a:t>
            </a:r>
            <a:endParaRPr lang="uk-UA" dirty="0">
              <a:latin typeface="Tahoma" panose="020B0604030504040204" pitchFamily="34" charset="0"/>
              <a:ea typeface="Tahoma" panose="020B0604030504040204" pitchFamily="34" charset="0"/>
              <a:cs typeface="Tahoma" panose="020B0604030504040204" pitchFamily="34" charset="0"/>
            </a:endParaRPr>
          </a:p>
        </p:txBody>
      </p:sp>
      <p:pic>
        <p:nvPicPr>
          <p:cNvPr id="4" name="Рисунок 3">
            <a:extLst>
              <a:ext uri="{FF2B5EF4-FFF2-40B4-BE49-F238E27FC236}">
                <a16:creationId xmlns:a16="http://schemas.microsoft.com/office/drawing/2014/main" id="{238A4B47-DE42-42FE-95D5-C138B82B6C74}"/>
              </a:ext>
            </a:extLst>
          </p:cNvPr>
          <p:cNvPicPr>
            <a:picLocks noChangeAspect="1"/>
          </p:cNvPicPr>
          <p:nvPr/>
        </p:nvPicPr>
        <p:blipFill>
          <a:blip r:embed="rId2"/>
          <a:stretch>
            <a:fillRect/>
          </a:stretch>
        </p:blipFill>
        <p:spPr>
          <a:xfrm>
            <a:off x="-190215" y="-254722"/>
            <a:ext cx="2069432" cy="2069432"/>
          </a:xfrm>
          <a:prstGeom prst="rect">
            <a:avLst/>
          </a:prstGeom>
        </p:spPr>
      </p:pic>
    </p:spTree>
    <p:extLst>
      <p:ext uri="{BB962C8B-B14F-4D97-AF65-F5344CB8AC3E}">
        <p14:creationId xmlns:p14="http://schemas.microsoft.com/office/powerpoint/2010/main" val="332808519"/>
      </p:ext>
    </p:extLst>
  </p:cSld>
  <p:clrMapOvr>
    <a:masterClrMapping/>
  </p:clrMapOvr>
</p:sld>
</file>

<file path=ppt/theme/theme1.xml><?xml version="1.0" encoding="utf-8"?>
<a:theme xmlns:a="http://schemas.openxmlformats.org/drawingml/2006/main" name="Team Leader Project Proposal by Slidesgo">
  <a:themeElements>
    <a:clrScheme name="Simple Light">
      <a:dk1>
        <a:srgbClr val="000000"/>
      </a:dk1>
      <a:lt1>
        <a:srgbClr val="FFFFFF"/>
      </a:lt1>
      <a:dk2>
        <a:srgbClr val="F73939"/>
      </a:dk2>
      <a:lt2>
        <a:srgbClr val="FF4F4E"/>
      </a:lt2>
      <a:accent1>
        <a:srgbClr val="6974F9"/>
      </a:accent1>
      <a:accent2>
        <a:srgbClr val="5669F4"/>
      </a:accent2>
      <a:accent3>
        <a:srgbClr val="FFC55F"/>
      </a:accent3>
      <a:accent4>
        <a:srgbClr val="FCEDE3"/>
      </a:accent4>
      <a:accent5>
        <a:srgbClr val="F7D7C6"/>
      </a:accent5>
      <a:accent6>
        <a:srgbClr val="EFBFAB"/>
      </a:accent6>
      <a:hlink>
        <a:srgbClr val="11111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1276</TotalTime>
  <Words>1885</Words>
  <Application>Microsoft Office PowerPoint</Application>
  <PresentationFormat>Екран (16:9)</PresentationFormat>
  <Paragraphs>131</Paragraphs>
  <Slides>41</Slides>
  <Notes>13</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41</vt:i4>
      </vt:variant>
    </vt:vector>
  </HeadingPairs>
  <TitlesOfParts>
    <vt:vector size="49" baseType="lpstr">
      <vt:lpstr>Arial Unicode MS</vt:lpstr>
      <vt:lpstr>Arial</vt:lpstr>
      <vt:lpstr>Lexend Deca</vt:lpstr>
      <vt:lpstr>Wingdings</vt:lpstr>
      <vt:lpstr>Tahoma</vt:lpstr>
      <vt:lpstr>Montserrat</vt:lpstr>
      <vt:lpstr>M PLUS Rounded 1c</vt:lpstr>
      <vt:lpstr>Team Leader Project Proposal by Slidesgo</vt:lpstr>
      <vt:lpstr>Модуль 4 «Європейські техніки командоутворення на основі крос-культурної взаємодії.»  Лекція 1 «Виклики сучасного і майбутнього командотворення»</vt:lpstr>
      <vt:lpstr>Презентація PowerPoint</vt:lpstr>
      <vt:lpstr>Міжособистісні відносини на антидискримінаційних засадах</vt:lpstr>
      <vt:lpstr>Презентація PowerPoint</vt:lpstr>
      <vt:lpstr>Презентація PowerPoint</vt:lpstr>
      <vt:lpstr>Загальна мета організації і гуманістичне управління: свідомий капіталізм і економіка спільнот</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Ефективність монокультурних і багатокультурних команд</vt:lpstr>
      <vt:lpstr>Презентація PowerPoint</vt:lpstr>
      <vt:lpstr>Презентація PowerPoint</vt:lpstr>
      <vt:lpstr>Презентація PowerPoint</vt:lpstr>
      <vt:lpstr>Презентація PowerPoint</vt:lpstr>
      <vt:lpstr>Презентація PowerPoint</vt:lpstr>
      <vt:lpstr>Вивчення особливостей і проблем окремих ролей в команді: основи сучасного колективізму </vt:lpstr>
      <vt:lpstr>Презентація PowerPoint</vt:lpstr>
      <vt:lpstr>Презентація PowerPoint</vt:lpstr>
      <vt:lpstr>Презентація PowerPoint</vt:lpstr>
      <vt:lpstr>Презентація PowerPoint</vt:lpstr>
      <vt:lpstr>Презентація PowerPoint</vt:lpstr>
      <vt:lpstr>Поєднання різних способів ведення бізнесу та релігійних, расових в гендерних переконань в командотворенні</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Як моральна обізнаність працівників мінімізує позитивний вплив етичного керівництва на девіантність на робочому місці</vt:lpstr>
      <vt:lpstr>Презентація PowerPoint</vt:lpstr>
      <vt:lpstr>Презентація PowerPoint</vt:lpstr>
      <vt:lpstr>Презентація PowerPoint</vt:lpstr>
      <vt:lpstr>Організаційна доброчесність і продуктивність</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Европейська гуманістична візія в управлінні людськими ресурсами</dc:title>
  <dc:creator>Ju</dc:creator>
  <cp:lastModifiedBy>Serhii Korinnyi</cp:lastModifiedBy>
  <cp:revision>190</cp:revision>
  <dcterms:modified xsi:type="dcterms:W3CDTF">2022-09-01T06:22:19Z</dcterms:modified>
</cp:coreProperties>
</file>