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1"/>
  </p:sldMasterIdLst>
  <p:notesMasterIdLst>
    <p:notesMasterId r:id="rId30"/>
  </p:notesMasterIdLst>
  <p:sldIdLst>
    <p:sldId id="256" r:id="rId2"/>
    <p:sldId id="279" r:id="rId3"/>
    <p:sldId id="259" r:id="rId4"/>
    <p:sldId id="295" r:id="rId5"/>
    <p:sldId id="257" r:id="rId6"/>
    <p:sldId id="296" r:id="rId7"/>
    <p:sldId id="297" r:id="rId8"/>
    <p:sldId id="298" r:id="rId9"/>
    <p:sldId id="299" r:id="rId10"/>
    <p:sldId id="281" r:id="rId11"/>
    <p:sldId id="301" r:id="rId12"/>
    <p:sldId id="302" r:id="rId13"/>
    <p:sldId id="303" r:id="rId14"/>
    <p:sldId id="304" r:id="rId15"/>
    <p:sldId id="305" r:id="rId16"/>
    <p:sldId id="306" r:id="rId17"/>
    <p:sldId id="308" r:id="rId18"/>
    <p:sldId id="307" r:id="rId19"/>
    <p:sldId id="309" r:id="rId20"/>
    <p:sldId id="310" r:id="rId21"/>
    <p:sldId id="311" r:id="rId22"/>
    <p:sldId id="312" r:id="rId23"/>
    <p:sldId id="313" r:id="rId24"/>
    <p:sldId id="314" r:id="rId25"/>
    <p:sldId id="315" r:id="rId26"/>
    <p:sldId id="316" r:id="rId27"/>
    <p:sldId id="317" r:id="rId28"/>
    <p:sldId id="294" r:id="rId2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604C789-ED6B-45A1-A7F2-F07F8EDDDC04}">
  <a:tblStyle styleId="{D604C789-ED6B-45A1-A7F2-F07F8EDDDC0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093C2F8-9693-4229-8D5A-0EC416FF4418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9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7546763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Google Shape;191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872160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Google Shape;481;gb319cc4e8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2" name="Google Shape;482;gb319cc4e8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988136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795400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463578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606732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534645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1750900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9558853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2807364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3255894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57083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g35ed75ccf_01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7" name="Google Shape;467;g35ed75ccf_01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1637879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5146270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Google Shape;481;gb319cc4e8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2" name="Google Shape;482;gb319cc4e8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565350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9716275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736115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7228249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9049571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7746672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4882632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2" name="Google Shape;1512;g41a98d525d_0_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3" name="Google Shape;1513;g41a98d525d_0_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292476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2" name="Google Shape;212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376090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673350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238356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457302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551270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339817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51316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gradFill>
          <a:gsLst>
            <a:gs pos="0">
              <a:schemeClr val="lt1"/>
            </a:gs>
            <a:gs pos="19000">
              <a:schemeClr val="lt2"/>
            </a:gs>
            <a:gs pos="100000">
              <a:schemeClr val="lt2"/>
            </a:gs>
          </a:gsLst>
          <a:lin ang="10800025" scaled="0"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5391536" y="0"/>
            <a:ext cx="2486310" cy="5143500"/>
            <a:chOff x="1511923" y="0"/>
            <a:chExt cx="2486310" cy="5143500"/>
          </a:xfrm>
        </p:grpSpPr>
        <p:sp>
          <p:nvSpPr>
            <p:cNvPr id="11" name="Google Shape;11;p2"/>
            <p:cNvSpPr/>
            <p:nvPr/>
          </p:nvSpPr>
          <p:spPr>
            <a:xfrm flipH="1">
              <a:off x="1894634" y="0"/>
              <a:ext cx="2103600" cy="5143500"/>
            </a:xfrm>
            <a:prstGeom prst="parallelogram">
              <a:avLst>
                <a:gd name="adj" fmla="val 75274"/>
              </a:avLst>
            </a:prstGeom>
            <a:gradFill>
              <a:gsLst>
                <a:gs pos="0">
                  <a:schemeClr val="dk1"/>
                </a:gs>
                <a:gs pos="13000">
                  <a:schemeClr val="dk1"/>
                </a:gs>
                <a:gs pos="55000">
                  <a:srgbClr val="27252C">
                    <a:alpha val="0"/>
                  </a:srgbClr>
                </a:gs>
                <a:gs pos="100000">
                  <a:srgbClr val="27252C">
                    <a:alpha val="0"/>
                  </a:srgbClr>
                </a:gs>
              </a:gsLst>
              <a:lin ang="11759844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 flipH="1">
              <a:off x="1511923" y="0"/>
              <a:ext cx="2103600" cy="5143500"/>
            </a:xfrm>
            <a:prstGeom prst="parallelogram">
              <a:avLst>
                <a:gd name="adj" fmla="val 46349"/>
              </a:avLst>
            </a:prstGeom>
            <a:gradFill>
              <a:gsLst>
                <a:gs pos="0">
                  <a:schemeClr val="lt1"/>
                </a:gs>
                <a:gs pos="47000">
                  <a:schemeClr val="lt2"/>
                </a:gs>
                <a:gs pos="100000">
                  <a:schemeClr val="lt2"/>
                </a:gs>
              </a:gsLst>
              <a:lin ang="1619866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" name="Google Shape;13;p2"/>
          <p:cNvGrpSpPr/>
          <p:nvPr/>
        </p:nvGrpSpPr>
        <p:grpSpPr>
          <a:xfrm>
            <a:off x="4940486" y="0"/>
            <a:ext cx="2326044" cy="5143500"/>
            <a:chOff x="1060873" y="0"/>
            <a:chExt cx="2326044" cy="5143500"/>
          </a:xfrm>
        </p:grpSpPr>
        <p:sp>
          <p:nvSpPr>
            <p:cNvPr id="14" name="Google Shape;14;p2"/>
            <p:cNvSpPr/>
            <p:nvPr/>
          </p:nvSpPr>
          <p:spPr>
            <a:xfrm>
              <a:off x="1283317" y="0"/>
              <a:ext cx="2103600" cy="5143500"/>
            </a:xfrm>
            <a:prstGeom prst="parallelogram">
              <a:avLst>
                <a:gd name="adj" fmla="val 75274"/>
              </a:avLst>
            </a:prstGeom>
            <a:gradFill>
              <a:gsLst>
                <a:gs pos="0">
                  <a:schemeClr val="dk1"/>
                </a:gs>
                <a:gs pos="13000">
                  <a:schemeClr val="dk1"/>
                </a:gs>
                <a:gs pos="56000">
                  <a:srgbClr val="27252C">
                    <a:alpha val="0"/>
                  </a:srgbClr>
                </a:gs>
                <a:gs pos="100000">
                  <a:srgbClr val="27252C">
                    <a:alpha val="0"/>
                  </a:srgbClr>
                </a:gs>
              </a:gsLst>
              <a:lin ang="108014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1060873" y="0"/>
              <a:ext cx="2103600" cy="5143500"/>
            </a:xfrm>
            <a:prstGeom prst="parallelogram">
              <a:avLst>
                <a:gd name="adj" fmla="val 46349"/>
              </a:avLst>
            </a:prstGeom>
            <a:gradFill>
              <a:gsLst>
                <a:gs pos="0">
                  <a:schemeClr val="lt1"/>
                </a:gs>
                <a:gs pos="47000">
                  <a:schemeClr val="lt2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  <a:effectLst>
              <a:outerShdw blurRad="214313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" name="Google Shape;16;p2"/>
          <p:cNvGrpSpPr/>
          <p:nvPr/>
        </p:nvGrpSpPr>
        <p:grpSpPr>
          <a:xfrm>
            <a:off x="3878963" y="-650"/>
            <a:ext cx="2838667" cy="5145500"/>
            <a:chOff x="-650" y="-650"/>
            <a:chExt cx="2838667" cy="5145500"/>
          </a:xfrm>
        </p:grpSpPr>
        <p:sp>
          <p:nvSpPr>
            <p:cNvPr id="17" name="Google Shape;17;p2"/>
            <p:cNvSpPr/>
            <p:nvPr/>
          </p:nvSpPr>
          <p:spPr>
            <a:xfrm flipH="1">
              <a:off x="734417" y="0"/>
              <a:ext cx="2103600" cy="5143500"/>
            </a:xfrm>
            <a:prstGeom prst="parallelogram">
              <a:avLst>
                <a:gd name="adj" fmla="val 75274"/>
              </a:avLst>
            </a:prstGeom>
            <a:gradFill>
              <a:gsLst>
                <a:gs pos="0">
                  <a:schemeClr val="dk1"/>
                </a:gs>
                <a:gs pos="13000">
                  <a:schemeClr val="dk1"/>
                </a:gs>
                <a:gs pos="55000">
                  <a:srgbClr val="27252C">
                    <a:alpha val="0"/>
                  </a:srgbClr>
                </a:gs>
                <a:gs pos="100000">
                  <a:srgbClr val="27252C">
                    <a:alpha val="0"/>
                  </a:srgbClr>
                </a:gs>
              </a:gsLst>
              <a:lin ang="11759844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-650" y="-650"/>
              <a:ext cx="2492350" cy="5145500"/>
            </a:xfrm>
            <a:custGeom>
              <a:avLst/>
              <a:gdLst/>
              <a:ahLst/>
              <a:cxnLst/>
              <a:rect l="l" t="t" r="r" b="b"/>
              <a:pathLst>
                <a:path w="99694" h="205820" extrusionOk="0">
                  <a:moveTo>
                    <a:pt x="0" y="0"/>
                  </a:moveTo>
                  <a:lnTo>
                    <a:pt x="0" y="205820"/>
                  </a:lnTo>
                  <a:lnTo>
                    <a:pt x="99694" y="205820"/>
                  </a:lnTo>
                  <a:lnTo>
                    <a:pt x="60199" y="26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37000">
                  <a:schemeClr val="accent1"/>
                </a:gs>
                <a:gs pos="100000">
                  <a:schemeClr val="accent2"/>
                </a:gs>
              </a:gsLst>
              <a:lin ang="5400012" scaled="0"/>
            </a:gradFill>
            <a:ln>
              <a:noFill/>
            </a:ln>
            <a:effectLst>
              <a:outerShdw blurRad="314325" algn="bl" rotWithShape="0">
                <a:schemeClr val="dk1">
                  <a:alpha val="50000"/>
                </a:schemeClr>
              </a:outerShdw>
            </a:effectLst>
          </p:spPr>
        </p:sp>
      </p:grpSp>
      <p:grpSp>
        <p:nvGrpSpPr>
          <p:cNvPr id="19" name="Google Shape;19;p2"/>
          <p:cNvGrpSpPr/>
          <p:nvPr/>
        </p:nvGrpSpPr>
        <p:grpSpPr>
          <a:xfrm>
            <a:off x="-6575" y="-6575"/>
            <a:ext cx="6246130" cy="5153775"/>
            <a:chOff x="-3886187" y="-6575"/>
            <a:chExt cx="6246130" cy="5153775"/>
          </a:xfrm>
        </p:grpSpPr>
        <p:sp>
          <p:nvSpPr>
            <p:cNvPr id="20" name="Google Shape;20;p2"/>
            <p:cNvSpPr/>
            <p:nvPr/>
          </p:nvSpPr>
          <p:spPr>
            <a:xfrm>
              <a:off x="256342" y="0"/>
              <a:ext cx="2103600" cy="5143500"/>
            </a:xfrm>
            <a:prstGeom prst="parallelogram">
              <a:avLst>
                <a:gd name="adj" fmla="val 75274"/>
              </a:avLst>
            </a:prstGeom>
            <a:gradFill>
              <a:gsLst>
                <a:gs pos="0">
                  <a:schemeClr val="dk1"/>
                </a:gs>
                <a:gs pos="13000">
                  <a:schemeClr val="dk1"/>
                </a:gs>
                <a:gs pos="56000">
                  <a:srgbClr val="27252C">
                    <a:alpha val="0"/>
                  </a:srgbClr>
                </a:gs>
                <a:gs pos="100000">
                  <a:srgbClr val="27252C">
                    <a:alpha val="0"/>
                  </a:srgbClr>
                </a:gs>
              </a:gsLst>
              <a:lin ang="108014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-3886187" y="-6575"/>
              <a:ext cx="5936050" cy="5153775"/>
            </a:xfrm>
            <a:custGeom>
              <a:avLst/>
              <a:gdLst/>
              <a:ahLst/>
              <a:cxnLst/>
              <a:rect l="l" t="t" r="r" b="b"/>
              <a:pathLst>
                <a:path w="237442" h="206151" extrusionOk="0">
                  <a:moveTo>
                    <a:pt x="0" y="206151"/>
                  </a:moveTo>
                  <a:lnTo>
                    <a:pt x="0" y="0"/>
                  </a:lnTo>
                  <a:lnTo>
                    <a:pt x="237442" y="0"/>
                  </a:lnTo>
                  <a:lnTo>
                    <a:pt x="198081" y="206089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38" scaled="0"/>
            </a:gradFill>
            <a:ln>
              <a:noFill/>
            </a:ln>
            <a:effectLst>
              <a:outerShdw blurRad="314325" algn="bl" rotWithShape="0">
                <a:schemeClr val="accent6">
                  <a:alpha val="50000"/>
                </a:schemeClr>
              </a:outerShdw>
            </a:effectLst>
          </p:spPr>
        </p:sp>
      </p:grpSp>
      <p:sp>
        <p:nvSpPr>
          <p:cNvPr id="22" name="Google Shape;22;p2"/>
          <p:cNvSpPr txBox="1">
            <a:spLocks noGrp="1"/>
          </p:cNvSpPr>
          <p:nvPr>
            <p:ph type="ctrTitle"/>
          </p:nvPr>
        </p:nvSpPr>
        <p:spPr>
          <a:xfrm>
            <a:off x="685800" y="660050"/>
            <a:ext cx="4494300" cy="2265300"/>
          </a:xfrm>
          <a:prstGeom prst="rect">
            <a:avLst/>
          </a:prstGeom>
          <a:effectLst>
            <a:outerShdw blurRad="85725" dist="28575" dir="5400000" algn="bl" rotWithShape="0">
              <a:schemeClr val="accent6">
                <a:alpha val="25000"/>
              </a:schemeClr>
            </a:outerShdw>
          </a:effectLst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bg>
      <p:bgPr>
        <a:gradFill>
          <a:gsLst>
            <a:gs pos="0">
              <a:srgbClr val="5A667B"/>
            </a:gs>
            <a:gs pos="100000">
              <a:srgbClr val="26282D"/>
            </a:gs>
          </a:gsLst>
          <a:lin ang="10800025" scaled="0"/>
        </a:gradFill>
        <a:effectLst/>
      </p:bgPr>
    </p:bg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oogle Shape;24;p3"/>
          <p:cNvGrpSpPr/>
          <p:nvPr/>
        </p:nvGrpSpPr>
        <p:grpSpPr>
          <a:xfrm>
            <a:off x="1512573" y="0"/>
            <a:ext cx="2410110" cy="5143500"/>
            <a:chOff x="1511923" y="0"/>
            <a:chExt cx="2410110" cy="5143500"/>
          </a:xfrm>
        </p:grpSpPr>
        <p:sp>
          <p:nvSpPr>
            <p:cNvPr id="25" name="Google Shape;25;p3"/>
            <p:cNvSpPr/>
            <p:nvPr/>
          </p:nvSpPr>
          <p:spPr>
            <a:xfrm flipH="1">
              <a:off x="1818434" y="0"/>
              <a:ext cx="2103600" cy="5143500"/>
            </a:xfrm>
            <a:prstGeom prst="parallelogram">
              <a:avLst>
                <a:gd name="adj" fmla="val 75274"/>
              </a:avLst>
            </a:prstGeom>
            <a:gradFill>
              <a:gsLst>
                <a:gs pos="0">
                  <a:srgbClr val="000000"/>
                </a:gs>
                <a:gs pos="13000">
                  <a:srgbClr val="000000"/>
                </a:gs>
                <a:gs pos="55000">
                  <a:srgbClr val="27252C">
                    <a:alpha val="0"/>
                  </a:srgbClr>
                </a:gs>
                <a:gs pos="100000">
                  <a:srgbClr val="27252C">
                    <a:alpha val="0"/>
                  </a:srgbClr>
                </a:gs>
              </a:gsLst>
              <a:lin ang="11759844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3"/>
            <p:cNvSpPr/>
            <p:nvPr/>
          </p:nvSpPr>
          <p:spPr>
            <a:xfrm flipH="1">
              <a:off x="1511923" y="0"/>
              <a:ext cx="2103600" cy="5143500"/>
            </a:xfrm>
            <a:prstGeom prst="parallelogram">
              <a:avLst>
                <a:gd name="adj" fmla="val 46349"/>
              </a:avLst>
            </a:prstGeom>
            <a:gradFill>
              <a:gsLst>
                <a:gs pos="0">
                  <a:srgbClr val="5A667B"/>
                </a:gs>
                <a:gs pos="100000">
                  <a:srgbClr val="26282D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" name="Google Shape;27;p3"/>
          <p:cNvGrpSpPr/>
          <p:nvPr/>
        </p:nvGrpSpPr>
        <p:grpSpPr>
          <a:xfrm>
            <a:off x="1061523" y="0"/>
            <a:ext cx="2326044" cy="5143500"/>
            <a:chOff x="1060873" y="0"/>
            <a:chExt cx="2326044" cy="5143500"/>
          </a:xfrm>
        </p:grpSpPr>
        <p:sp>
          <p:nvSpPr>
            <p:cNvPr id="28" name="Google Shape;28;p3"/>
            <p:cNvSpPr/>
            <p:nvPr/>
          </p:nvSpPr>
          <p:spPr>
            <a:xfrm>
              <a:off x="1283317" y="0"/>
              <a:ext cx="2103600" cy="5143500"/>
            </a:xfrm>
            <a:prstGeom prst="parallelogram">
              <a:avLst>
                <a:gd name="adj" fmla="val 75274"/>
              </a:avLst>
            </a:prstGeom>
            <a:gradFill>
              <a:gsLst>
                <a:gs pos="0">
                  <a:schemeClr val="dk1"/>
                </a:gs>
                <a:gs pos="13000">
                  <a:schemeClr val="dk1"/>
                </a:gs>
                <a:gs pos="56000">
                  <a:srgbClr val="27252C">
                    <a:alpha val="0"/>
                  </a:srgbClr>
                </a:gs>
                <a:gs pos="100000">
                  <a:srgbClr val="27252C">
                    <a:alpha val="0"/>
                  </a:srgbClr>
                </a:gs>
              </a:gsLst>
              <a:lin ang="108014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>
              <a:off x="1060873" y="0"/>
              <a:ext cx="2103600" cy="5143500"/>
            </a:xfrm>
            <a:prstGeom prst="parallelogram">
              <a:avLst>
                <a:gd name="adj" fmla="val 46349"/>
              </a:avLst>
            </a:prstGeom>
            <a:gradFill>
              <a:gsLst>
                <a:gs pos="0">
                  <a:srgbClr val="5A667B"/>
                </a:gs>
                <a:gs pos="100000">
                  <a:srgbClr val="26282D"/>
                </a:gs>
              </a:gsLst>
              <a:lin ang="5400012" scaled="0"/>
            </a:gradFill>
            <a:ln>
              <a:noFill/>
            </a:ln>
            <a:effectLst>
              <a:outerShdw blurRad="214313" algn="bl" rotWithShape="0">
                <a:srgbClr val="000000">
                  <a:alpha val="72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" name="Google Shape;30;p3"/>
          <p:cNvGrpSpPr/>
          <p:nvPr/>
        </p:nvGrpSpPr>
        <p:grpSpPr>
          <a:xfrm>
            <a:off x="0" y="-650"/>
            <a:ext cx="2914867" cy="5145500"/>
            <a:chOff x="-650" y="-650"/>
            <a:chExt cx="2914867" cy="5145500"/>
          </a:xfrm>
        </p:grpSpPr>
        <p:sp>
          <p:nvSpPr>
            <p:cNvPr id="31" name="Google Shape;31;p3"/>
            <p:cNvSpPr/>
            <p:nvPr/>
          </p:nvSpPr>
          <p:spPr>
            <a:xfrm flipH="1">
              <a:off x="810617" y="0"/>
              <a:ext cx="2103600" cy="5143500"/>
            </a:xfrm>
            <a:prstGeom prst="parallelogram">
              <a:avLst>
                <a:gd name="adj" fmla="val 75274"/>
              </a:avLst>
            </a:prstGeom>
            <a:gradFill>
              <a:gsLst>
                <a:gs pos="0">
                  <a:srgbClr val="000000"/>
                </a:gs>
                <a:gs pos="13000">
                  <a:srgbClr val="000000"/>
                </a:gs>
                <a:gs pos="55000">
                  <a:srgbClr val="27252C">
                    <a:alpha val="0"/>
                  </a:srgbClr>
                </a:gs>
                <a:gs pos="100000">
                  <a:srgbClr val="27252C">
                    <a:alpha val="0"/>
                  </a:srgbClr>
                </a:gs>
              </a:gsLst>
              <a:lin ang="11759844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>
              <a:off x="-650" y="-650"/>
              <a:ext cx="2492350" cy="5145500"/>
            </a:xfrm>
            <a:custGeom>
              <a:avLst/>
              <a:gdLst/>
              <a:ahLst/>
              <a:cxnLst/>
              <a:rect l="l" t="t" r="r" b="b"/>
              <a:pathLst>
                <a:path w="99694" h="205820" extrusionOk="0">
                  <a:moveTo>
                    <a:pt x="0" y="0"/>
                  </a:moveTo>
                  <a:lnTo>
                    <a:pt x="0" y="205820"/>
                  </a:lnTo>
                  <a:lnTo>
                    <a:pt x="99694" y="205820"/>
                  </a:lnTo>
                  <a:lnTo>
                    <a:pt x="60199" y="26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37000">
                  <a:schemeClr val="accent1"/>
                </a:gs>
                <a:gs pos="100000">
                  <a:schemeClr val="accent2"/>
                </a:gs>
              </a:gsLst>
              <a:lin ang="5400012" scaled="0"/>
            </a:gradFill>
            <a:ln>
              <a:noFill/>
            </a:ln>
            <a:effectLst>
              <a:outerShdw blurRad="314325" algn="bl" rotWithShape="0">
                <a:schemeClr val="dk1">
                  <a:alpha val="74000"/>
                </a:schemeClr>
              </a:outerShdw>
            </a:effectLst>
          </p:spPr>
        </p:sp>
      </p:grpSp>
      <p:grpSp>
        <p:nvGrpSpPr>
          <p:cNvPr id="33" name="Google Shape;33;p3"/>
          <p:cNvGrpSpPr/>
          <p:nvPr/>
        </p:nvGrpSpPr>
        <p:grpSpPr>
          <a:xfrm>
            <a:off x="0" y="0"/>
            <a:ext cx="2360592" cy="5145650"/>
            <a:chOff x="-650" y="0"/>
            <a:chExt cx="2360592" cy="5145650"/>
          </a:xfrm>
        </p:grpSpPr>
        <p:sp>
          <p:nvSpPr>
            <p:cNvPr id="34" name="Google Shape;34;p3"/>
            <p:cNvSpPr/>
            <p:nvPr/>
          </p:nvSpPr>
          <p:spPr>
            <a:xfrm>
              <a:off x="256342" y="0"/>
              <a:ext cx="2103600" cy="5143500"/>
            </a:xfrm>
            <a:prstGeom prst="parallelogram">
              <a:avLst>
                <a:gd name="adj" fmla="val 75274"/>
              </a:avLst>
            </a:prstGeom>
            <a:gradFill>
              <a:gsLst>
                <a:gs pos="0">
                  <a:schemeClr val="dk1"/>
                </a:gs>
                <a:gs pos="13000">
                  <a:schemeClr val="dk1"/>
                </a:gs>
                <a:gs pos="56000">
                  <a:srgbClr val="27252C">
                    <a:alpha val="0"/>
                  </a:srgbClr>
                </a:gs>
                <a:gs pos="100000">
                  <a:srgbClr val="27252C">
                    <a:alpha val="0"/>
                  </a:srgbClr>
                </a:gs>
              </a:gsLst>
              <a:lin ang="108014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>
              <a:off x="-650" y="0"/>
              <a:ext cx="2054075" cy="5145650"/>
            </a:xfrm>
            <a:custGeom>
              <a:avLst/>
              <a:gdLst/>
              <a:ahLst/>
              <a:cxnLst/>
              <a:rect l="l" t="t" r="r" b="b"/>
              <a:pathLst>
                <a:path w="82163" h="205826" extrusionOk="0">
                  <a:moveTo>
                    <a:pt x="0" y="205743"/>
                  </a:moveTo>
                  <a:lnTo>
                    <a:pt x="26" y="0"/>
                  </a:lnTo>
                  <a:lnTo>
                    <a:pt x="82163" y="0"/>
                  </a:lnTo>
                  <a:lnTo>
                    <a:pt x="42659" y="205826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38" scaled="0"/>
            </a:gradFill>
            <a:ln>
              <a:noFill/>
            </a:ln>
            <a:effectLst>
              <a:outerShdw blurRad="314325" algn="bl" rotWithShape="0">
                <a:schemeClr val="accent6">
                  <a:alpha val="50000"/>
                </a:schemeClr>
              </a:outerShdw>
            </a:effectLst>
          </p:spPr>
        </p:sp>
      </p:grpSp>
      <p:sp>
        <p:nvSpPr>
          <p:cNvPr id="36" name="Google Shape;36;p3"/>
          <p:cNvSpPr txBox="1">
            <a:spLocks noGrp="1"/>
          </p:cNvSpPr>
          <p:nvPr>
            <p:ph type="ctrTitle"/>
          </p:nvPr>
        </p:nvSpPr>
        <p:spPr>
          <a:xfrm>
            <a:off x="2596600" y="2011738"/>
            <a:ext cx="5861700" cy="6357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3"/>
          <p:cNvSpPr txBox="1">
            <a:spLocks noGrp="1"/>
          </p:cNvSpPr>
          <p:nvPr>
            <p:ph type="subTitle" idx="1"/>
          </p:nvPr>
        </p:nvSpPr>
        <p:spPr>
          <a:xfrm>
            <a:off x="2596600" y="2744165"/>
            <a:ext cx="5861700" cy="387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>
                <a:solidFill>
                  <a:schemeClr val="lt2"/>
                </a:solidFill>
              </a:defRPr>
            </a:lvl1pPr>
            <a:lvl2pPr lvl="1" rtl="0"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2pPr>
            <a:lvl3pPr lvl="2" rtl="0">
              <a:spcBef>
                <a:spcPts val="60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lt2"/>
                </a:solidFill>
              </a:defRPr>
            </a:lvl3pPr>
            <a:lvl4pPr lvl="3" rtl="0">
              <a:spcBef>
                <a:spcPts val="60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lt2"/>
                </a:solidFill>
              </a:defRPr>
            </a:lvl4pPr>
            <a:lvl5pPr lvl="4" rtl="0">
              <a:spcBef>
                <a:spcPts val="60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lt2"/>
                </a:solidFill>
              </a:defRPr>
            </a:lvl5pPr>
            <a:lvl6pPr lvl="5" rtl="0">
              <a:spcBef>
                <a:spcPts val="60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lt2"/>
                </a:solidFill>
              </a:defRPr>
            </a:lvl6pPr>
            <a:lvl7pPr lvl="6" rtl="0">
              <a:spcBef>
                <a:spcPts val="60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lt2"/>
                </a:solidFill>
              </a:defRPr>
            </a:lvl7pPr>
            <a:lvl8pPr lvl="7" rtl="0">
              <a:spcBef>
                <a:spcPts val="60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lt2"/>
                </a:solidFill>
              </a:defRPr>
            </a:lvl8pPr>
            <a:lvl9pPr lvl="8" rtl="0">
              <a:spcBef>
                <a:spcPts val="600"/>
              </a:spcBef>
              <a:spcAft>
                <a:spcPts val="600"/>
              </a:spcAft>
              <a:buSzPts val="3000"/>
              <a:buNone/>
              <a:defRPr sz="30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Google Shape;55;p5"/>
          <p:cNvGrpSpPr/>
          <p:nvPr/>
        </p:nvGrpSpPr>
        <p:grpSpPr>
          <a:xfrm>
            <a:off x="598623" y="0"/>
            <a:ext cx="2486310" cy="5143500"/>
            <a:chOff x="1511923" y="0"/>
            <a:chExt cx="2486310" cy="5143500"/>
          </a:xfrm>
        </p:grpSpPr>
        <p:sp>
          <p:nvSpPr>
            <p:cNvPr id="56" name="Google Shape;56;p5"/>
            <p:cNvSpPr/>
            <p:nvPr/>
          </p:nvSpPr>
          <p:spPr>
            <a:xfrm flipH="1">
              <a:off x="1894634" y="0"/>
              <a:ext cx="2103600" cy="5143500"/>
            </a:xfrm>
            <a:prstGeom prst="parallelogram">
              <a:avLst>
                <a:gd name="adj" fmla="val 75274"/>
              </a:avLst>
            </a:prstGeom>
            <a:gradFill>
              <a:gsLst>
                <a:gs pos="0">
                  <a:schemeClr val="dk1"/>
                </a:gs>
                <a:gs pos="13000">
                  <a:schemeClr val="dk1"/>
                </a:gs>
                <a:gs pos="55000">
                  <a:srgbClr val="27252C">
                    <a:alpha val="0"/>
                  </a:srgbClr>
                </a:gs>
                <a:gs pos="100000">
                  <a:srgbClr val="27252C">
                    <a:alpha val="0"/>
                  </a:srgbClr>
                </a:gs>
              </a:gsLst>
              <a:lin ang="11759844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5"/>
            <p:cNvSpPr/>
            <p:nvPr/>
          </p:nvSpPr>
          <p:spPr>
            <a:xfrm flipH="1">
              <a:off x="1511923" y="0"/>
              <a:ext cx="2103600" cy="5143500"/>
            </a:xfrm>
            <a:prstGeom prst="parallelogram">
              <a:avLst>
                <a:gd name="adj" fmla="val 46349"/>
              </a:avLst>
            </a:prstGeom>
            <a:gradFill>
              <a:gsLst>
                <a:gs pos="0">
                  <a:schemeClr val="lt1"/>
                </a:gs>
                <a:gs pos="47000">
                  <a:schemeClr val="lt2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8" name="Google Shape;58;p5"/>
          <p:cNvGrpSpPr/>
          <p:nvPr/>
        </p:nvGrpSpPr>
        <p:grpSpPr>
          <a:xfrm>
            <a:off x="376173" y="0"/>
            <a:ext cx="2326044" cy="5143500"/>
            <a:chOff x="1060873" y="0"/>
            <a:chExt cx="2326044" cy="5143500"/>
          </a:xfrm>
        </p:grpSpPr>
        <p:sp>
          <p:nvSpPr>
            <p:cNvPr id="59" name="Google Shape;59;p5"/>
            <p:cNvSpPr/>
            <p:nvPr/>
          </p:nvSpPr>
          <p:spPr>
            <a:xfrm>
              <a:off x="1283317" y="0"/>
              <a:ext cx="2103600" cy="5143500"/>
            </a:xfrm>
            <a:prstGeom prst="parallelogram">
              <a:avLst>
                <a:gd name="adj" fmla="val 75274"/>
              </a:avLst>
            </a:prstGeom>
            <a:gradFill>
              <a:gsLst>
                <a:gs pos="0">
                  <a:schemeClr val="dk1"/>
                </a:gs>
                <a:gs pos="13000">
                  <a:schemeClr val="dk1"/>
                </a:gs>
                <a:gs pos="56000">
                  <a:srgbClr val="27252C">
                    <a:alpha val="0"/>
                  </a:srgbClr>
                </a:gs>
                <a:gs pos="100000">
                  <a:srgbClr val="27252C">
                    <a:alpha val="0"/>
                  </a:srgbClr>
                </a:gs>
              </a:gsLst>
              <a:lin ang="108014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5"/>
            <p:cNvSpPr/>
            <p:nvPr/>
          </p:nvSpPr>
          <p:spPr>
            <a:xfrm>
              <a:off x="1060873" y="0"/>
              <a:ext cx="2103600" cy="5143500"/>
            </a:xfrm>
            <a:prstGeom prst="parallelogram">
              <a:avLst>
                <a:gd name="adj" fmla="val 46349"/>
              </a:avLst>
            </a:prstGeom>
            <a:gradFill>
              <a:gsLst>
                <a:gs pos="0">
                  <a:schemeClr val="lt1"/>
                </a:gs>
                <a:gs pos="47000">
                  <a:schemeClr val="lt2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  <a:effectLst>
              <a:outerShdw blurRad="214313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1" name="Google Shape;61;p5"/>
          <p:cNvGrpSpPr/>
          <p:nvPr/>
        </p:nvGrpSpPr>
        <p:grpSpPr>
          <a:xfrm>
            <a:off x="0" y="0"/>
            <a:ext cx="2305717" cy="5144925"/>
            <a:chOff x="456100" y="0"/>
            <a:chExt cx="2305717" cy="5144925"/>
          </a:xfrm>
        </p:grpSpPr>
        <p:sp>
          <p:nvSpPr>
            <p:cNvPr id="62" name="Google Shape;62;p5"/>
            <p:cNvSpPr/>
            <p:nvPr/>
          </p:nvSpPr>
          <p:spPr>
            <a:xfrm flipH="1">
              <a:off x="658217" y="0"/>
              <a:ext cx="2103600" cy="5143500"/>
            </a:xfrm>
            <a:prstGeom prst="parallelogram">
              <a:avLst>
                <a:gd name="adj" fmla="val 75274"/>
              </a:avLst>
            </a:prstGeom>
            <a:gradFill>
              <a:gsLst>
                <a:gs pos="0">
                  <a:schemeClr val="dk1"/>
                </a:gs>
                <a:gs pos="13000">
                  <a:schemeClr val="dk1"/>
                </a:gs>
                <a:gs pos="55000">
                  <a:srgbClr val="27252C">
                    <a:alpha val="0"/>
                  </a:srgbClr>
                </a:gs>
                <a:gs pos="100000">
                  <a:srgbClr val="27252C">
                    <a:alpha val="0"/>
                  </a:srgbClr>
                </a:gs>
              </a:gsLst>
              <a:lin ang="11759844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5"/>
            <p:cNvSpPr/>
            <p:nvPr/>
          </p:nvSpPr>
          <p:spPr>
            <a:xfrm>
              <a:off x="456100" y="0"/>
              <a:ext cx="2035600" cy="5144925"/>
            </a:xfrm>
            <a:custGeom>
              <a:avLst/>
              <a:gdLst/>
              <a:ahLst/>
              <a:cxnLst/>
              <a:rect l="l" t="t" r="r" b="b"/>
              <a:pathLst>
                <a:path w="81424" h="205797" extrusionOk="0">
                  <a:moveTo>
                    <a:pt x="72" y="0"/>
                  </a:moveTo>
                  <a:lnTo>
                    <a:pt x="0" y="205797"/>
                  </a:lnTo>
                  <a:lnTo>
                    <a:pt x="81424" y="205794"/>
                  </a:lnTo>
                  <a:lnTo>
                    <a:pt x="41929" y="0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37000">
                  <a:schemeClr val="accent1"/>
                </a:gs>
                <a:gs pos="100000">
                  <a:schemeClr val="accent2"/>
                </a:gs>
              </a:gsLst>
              <a:lin ang="5400012" scaled="0"/>
            </a:gradFill>
            <a:ln>
              <a:noFill/>
            </a:ln>
            <a:effectLst>
              <a:outerShdw blurRad="314325" algn="bl" rotWithShape="0">
                <a:schemeClr val="dk1">
                  <a:alpha val="50000"/>
                </a:schemeClr>
              </a:outerShdw>
            </a:effectLst>
          </p:spPr>
        </p:sp>
      </p:grpSp>
      <p:grpSp>
        <p:nvGrpSpPr>
          <p:cNvPr id="64" name="Google Shape;64;p5"/>
          <p:cNvGrpSpPr/>
          <p:nvPr/>
        </p:nvGrpSpPr>
        <p:grpSpPr>
          <a:xfrm>
            <a:off x="0" y="0"/>
            <a:ext cx="2132442" cy="5145275"/>
            <a:chOff x="227500" y="0"/>
            <a:chExt cx="2132442" cy="5145275"/>
          </a:xfrm>
        </p:grpSpPr>
        <p:sp>
          <p:nvSpPr>
            <p:cNvPr id="65" name="Google Shape;65;p5"/>
            <p:cNvSpPr/>
            <p:nvPr/>
          </p:nvSpPr>
          <p:spPr>
            <a:xfrm>
              <a:off x="256342" y="0"/>
              <a:ext cx="2103600" cy="5143500"/>
            </a:xfrm>
            <a:prstGeom prst="parallelogram">
              <a:avLst>
                <a:gd name="adj" fmla="val 75274"/>
              </a:avLst>
            </a:prstGeom>
            <a:gradFill>
              <a:gsLst>
                <a:gs pos="0">
                  <a:schemeClr val="dk1"/>
                </a:gs>
                <a:gs pos="13000">
                  <a:schemeClr val="dk1"/>
                </a:gs>
                <a:gs pos="56000">
                  <a:srgbClr val="27252C">
                    <a:alpha val="0"/>
                  </a:srgbClr>
                </a:gs>
                <a:gs pos="100000">
                  <a:srgbClr val="27252C">
                    <a:alpha val="0"/>
                  </a:srgbClr>
                </a:gs>
              </a:gsLst>
              <a:lin ang="108014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5"/>
            <p:cNvSpPr/>
            <p:nvPr/>
          </p:nvSpPr>
          <p:spPr>
            <a:xfrm>
              <a:off x="227500" y="0"/>
              <a:ext cx="1825925" cy="5145275"/>
            </a:xfrm>
            <a:custGeom>
              <a:avLst/>
              <a:gdLst/>
              <a:ahLst/>
              <a:cxnLst/>
              <a:rect l="l" t="t" r="r" b="b"/>
              <a:pathLst>
                <a:path w="73037" h="205811" extrusionOk="0">
                  <a:moveTo>
                    <a:pt x="0" y="205797"/>
                  </a:moveTo>
                  <a:lnTo>
                    <a:pt x="44" y="0"/>
                  </a:lnTo>
                  <a:lnTo>
                    <a:pt x="73037" y="0"/>
                  </a:lnTo>
                  <a:lnTo>
                    <a:pt x="33572" y="205811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50000">
                  <a:schemeClr val="accent1"/>
                </a:gs>
                <a:gs pos="100000">
                  <a:schemeClr val="accent2"/>
                </a:gs>
              </a:gsLst>
              <a:lin ang="16200038" scaled="0"/>
            </a:gradFill>
            <a:ln>
              <a:noFill/>
            </a:ln>
            <a:effectLst>
              <a:outerShdw blurRad="314325" algn="bl" rotWithShape="0">
                <a:schemeClr val="accent6">
                  <a:alpha val="50000"/>
                </a:schemeClr>
              </a:outerShdw>
            </a:effectLst>
          </p:spPr>
        </p:sp>
      </p:grpSp>
      <p:sp>
        <p:nvSpPr>
          <p:cNvPr id="67" name="Google Shape;67;p5"/>
          <p:cNvSpPr txBox="1">
            <a:spLocks noGrp="1"/>
          </p:cNvSpPr>
          <p:nvPr>
            <p:ph type="title"/>
          </p:nvPr>
        </p:nvSpPr>
        <p:spPr>
          <a:xfrm>
            <a:off x="2976900" y="836000"/>
            <a:ext cx="5464200" cy="3963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5"/>
          <p:cNvSpPr txBox="1">
            <a:spLocks noGrp="1"/>
          </p:cNvSpPr>
          <p:nvPr>
            <p:ph type="body" idx="1"/>
          </p:nvPr>
        </p:nvSpPr>
        <p:spPr>
          <a:xfrm>
            <a:off x="2976900" y="1506350"/>
            <a:ext cx="5464200" cy="2858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81000" rtl="0">
              <a:spcBef>
                <a:spcPts val="0"/>
              </a:spcBef>
              <a:spcAft>
                <a:spcPts val="0"/>
              </a:spcAft>
              <a:buSzPts val="2400"/>
              <a:buChar char="▸"/>
              <a:defRPr/>
            </a:lvl1pPr>
            <a:lvl2pPr marL="914400" lvl="1" indent="-381000" rtl="0">
              <a:spcBef>
                <a:spcPts val="600"/>
              </a:spcBef>
              <a:spcAft>
                <a:spcPts val="0"/>
              </a:spcAft>
              <a:buSzPts val="2400"/>
              <a:buChar char="▹"/>
              <a:defRPr/>
            </a:lvl2pPr>
            <a:lvl3pPr marL="1371600" lvl="2" indent="-381000" rtl="0">
              <a:spcBef>
                <a:spcPts val="60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81000" rtl="0">
              <a:spcBef>
                <a:spcPts val="600"/>
              </a:spcBef>
              <a:spcAft>
                <a:spcPts val="0"/>
              </a:spcAft>
              <a:buSzPts val="2400"/>
              <a:buChar char="●"/>
              <a:defRPr/>
            </a:lvl4pPr>
            <a:lvl5pPr marL="2286000" lvl="4" indent="-381000" rtl="0">
              <a:spcBef>
                <a:spcPts val="60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 rtl="0">
              <a:spcBef>
                <a:spcPts val="600"/>
              </a:spcBef>
              <a:spcAft>
                <a:spcPts val="0"/>
              </a:spcAft>
              <a:buSzPts val="2400"/>
              <a:buChar char="■"/>
              <a:defRPr/>
            </a:lvl6pPr>
            <a:lvl7pPr marL="3200400" lvl="6" indent="-381000" rtl="0">
              <a:spcBef>
                <a:spcPts val="60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 rtl="0">
              <a:spcBef>
                <a:spcPts val="60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 rtl="0">
              <a:spcBef>
                <a:spcPts val="600"/>
              </a:spcBef>
              <a:spcAft>
                <a:spcPts val="600"/>
              </a:spcAft>
              <a:buSzPts val="2400"/>
              <a:buChar char="■"/>
              <a:defRPr/>
            </a:lvl9pPr>
          </a:lstStyle>
          <a:p>
            <a:endParaRPr/>
          </a:p>
        </p:txBody>
      </p:sp>
      <p:sp>
        <p:nvSpPr>
          <p:cNvPr id="69" name="Google Shape;69;p5"/>
          <p:cNvSpPr txBox="1">
            <a:spLocks noGrp="1"/>
          </p:cNvSpPr>
          <p:nvPr>
            <p:ph type="sldNum" idx="12"/>
          </p:nvPr>
        </p:nvSpPr>
        <p:spPr>
          <a:xfrm>
            <a:off x="228600" y="4718604"/>
            <a:ext cx="369900" cy="251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" name="Google Shape;83;p7"/>
          <p:cNvGrpSpPr/>
          <p:nvPr/>
        </p:nvGrpSpPr>
        <p:grpSpPr>
          <a:xfrm>
            <a:off x="598623" y="0"/>
            <a:ext cx="2486310" cy="5143500"/>
            <a:chOff x="1511923" y="0"/>
            <a:chExt cx="2486310" cy="5143500"/>
          </a:xfrm>
        </p:grpSpPr>
        <p:sp>
          <p:nvSpPr>
            <p:cNvPr id="84" name="Google Shape;84;p7"/>
            <p:cNvSpPr/>
            <p:nvPr/>
          </p:nvSpPr>
          <p:spPr>
            <a:xfrm flipH="1">
              <a:off x="1894634" y="0"/>
              <a:ext cx="2103600" cy="5143500"/>
            </a:xfrm>
            <a:prstGeom prst="parallelogram">
              <a:avLst>
                <a:gd name="adj" fmla="val 75274"/>
              </a:avLst>
            </a:prstGeom>
            <a:gradFill>
              <a:gsLst>
                <a:gs pos="0">
                  <a:schemeClr val="dk1"/>
                </a:gs>
                <a:gs pos="13000">
                  <a:schemeClr val="dk1"/>
                </a:gs>
                <a:gs pos="55000">
                  <a:srgbClr val="27252C">
                    <a:alpha val="0"/>
                  </a:srgbClr>
                </a:gs>
                <a:gs pos="100000">
                  <a:srgbClr val="27252C">
                    <a:alpha val="0"/>
                  </a:srgbClr>
                </a:gs>
              </a:gsLst>
              <a:lin ang="11759844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7"/>
            <p:cNvSpPr/>
            <p:nvPr/>
          </p:nvSpPr>
          <p:spPr>
            <a:xfrm flipH="1">
              <a:off x="1511923" y="0"/>
              <a:ext cx="2103600" cy="5143500"/>
            </a:xfrm>
            <a:prstGeom prst="parallelogram">
              <a:avLst>
                <a:gd name="adj" fmla="val 46349"/>
              </a:avLst>
            </a:prstGeom>
            <a:gradFill>
              <a:gsLst>
                <a:gs pos="0">
                  <a:schemeClr val="lt1"/>
                </a:gs>
                <a:gs pos="47000">
                  <a:schemeClr val="lt2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6" name="Google Shape;86;p7"/>
          <p:cNvGrpSpPr/>
          <p:nvPr/>
        </p:nvGrpSpPr>
        <p:grpSpPr>
          <a:xfrm>
            <a:off x="376173" y="0"/>
            <a:ext cx="2326044" cy="5143500"/>
            <a:chOff x="1060873" y="0"/>
            <a:chExt cx="2326044" cy="5143500"/>
          </a:xfrm>
        </p:grpSpPr>
        <p:sp>
          <p:nvSpPr>
            <p:cNvPr id="87" name="Google Shape;87;p7"/>
            <p:cNvSpPr/>
            <p:nvPr/>
          </p:nvSpPr>
          <p:spPr>
            <a:xfrm>
              <a:off x="1283317" y="0"/>
              <a:ext cx="2103600" cy="5143500"/>
            </a:xfrm>
            <a:prstGeom prst="parallelogram">
              <a:avLst>
                <a:gd name="adj" fmla="val 75274"/>
              </a:avLst>
            </a:prstGeom>
            <a:gradFill>
              <a:gsLst>
                <a:gs pos="0">
                  <a:schemeClr val="dk1"/>
                </a:gs>
                <a:gs pos="13000">
                  <a:schemeClr val="dk1"/>
                </a:gs>
                <a:gs pos="56000">
                  <a:srgbClr val="27252C">
                    <a:alpha val="0"/>
                  </a:srgbClr>
                </a:gs>
                <a:gs pos="100000">
                  <a:srgbClr val="27252C">
                    <a:alpha val="0"/>
                  </a:srgbClr>
                </a:gs>
              </a:gsLst>
              <a:lin ang="108014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7"/>
            <p:cNvSpPr/>
            <p:nvPr/>
          </p:nvSpPr>
          <p:spPr>
            <a:xfrm>
              <a:off x="1060873" y="0"/>
              <a:ext cx="2103600" cy="5143500"/>
            </a:xfrm>
            <a:prstGeom prst="parallelogram">
              <a:avLst>
                <a:gd name="adj" fmla="val 46349"/>
              </a:avLst>
            </a:prstGeom>
            <a:gradFill>
              <a:gsLst>
                <a:gs pos="0">
                  <a:schemeClr val="lt1"/>
                </a:gs>
                <a:gs pos="47000">
                  <a:schemeClr val="lt2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  <a:effectLst>
              <a:outerShdw blurRad="214313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9" name="Google Shape;89;p7"/>
          <p:cNvGrpSpPr/>
          <p:nvPr/>
        </p:nvGrpSpPr>
        <p:grpSpPr>
          <a:xfrm>
            <a:off x="0" y="0"/>
            <a:ext cx="2305717" cy="5144925"/>
            <a:chOff x="456100" y="0"/>
            <a:chExt cx="2305717" cy="5144925"/>
          </a:xfrm>
        </p:grpSpPr>
        <p:sp>
          <p:nvSpPr>
            <p:cNvPr id="90" name="Google Shape;90;p7"/>
            <p:cNvSpPr/>
            <p:nvPr/>
          </p:nvSpPr>
          <p:spPr>
            <a:xfrm flipH="1">
              <a:off x="658217" y="0"/>
              <a:ext cx="2103600" cy="5143500"/>
            </a:xfrm>
            <a:prstGeom prst="parallelogram">
              <a:avLst>
                <a:gd name="adj" fmla="val 75274"/>
              </a:avLst>
            </a:prstGeom>
            <a:gradFill>
              <a:gsLst>
                <a:gs pos="0">
                  <a:schemeClr val="dk1"/>
                </a:gs>
                <a:gs pos="13000">
                  <a:schemeClr val="dk1"/>
                </a:gs>
                <a:gs pos="55000">
                  <a:srgbClr val="27252C">
                    <a:alpha val="0"/>
                  </a:srgbClr>
                </a:gs>
                <a:gs pos="100000">
                  <a:srgbClr val="27252C">
                    <a:alpha val="0"/>
                  </a:srgbClr>
                </a:gs>
              </a:gsLst>
              <a:lin ang="11759844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7"/>
            <p:cNvSpPr/>
            <p:nvPr/>
          </p:nvSpPr>
          <p:spPr>
            <a:xfrm>
              <a:off x="456100" y="0"/>
              <a:ext cx="2035600" cy="5144925"/>
            </a:xfrm>
            <a:custGeom>
              <a:avLst/>
              <a:gdLst/>
              <a:ahLst/>
              <a:cxnLst/>
              <a:rect l="l" t="t" r="r" b="b"/>
              <a:pathLst>
                <a:path w="81424" h="205797" extrusionOk="0">
                  <a:moveTo>
                    <a:pt x="72" y="0"/>
                  </a:moveTo>
                  <a:lnTo>
                    <a:pt x="0" y="205797"/>
                  </a:lnTo>
                  <a:lnTo>
                    <a:pt x="81424" y="205794"/>
                  </a:lnTo>
                  <a:lnTo>
                    <a:pt x="41929" y="0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37000">
                  <a:schemeClr val="accent1"/>
                </a:gs>
                <a:gs pos="100000">
                  <a:schemeClr val="accent2"/>
                </a:gs>
              </a:gsLst>
              <a:lin ang="5400012" scaled="0"/>
            </a:gradFill>
            <a:ln>
              <a:noFill/>
            </a:ln>
            <a:effectLst>
              <a:outerShdw blurRad="314325" algn="bl" rotWithShape="0">
                <a:schemeClr val="dk1">
                  <a:alpha val="50000"/>
                </a:schemeClr>
              </a:outerShdw>
            </a:effectLst>
          </p:spPr>
        </p:sp>
      </p:grpSp>
      <p:grpSp>
        <p:nvGrpSpPr>
          <p:cNvPr id="92" name="Google Shape;92;p7"/>
          <p:cNvGrpSpPr/>
          <p:nvPr/>
        </p:nvGrpSpPr>
        <p:grpSpPr>
          <a:xfrm>
            <a:off x="0" y="0"/>
            <a:ext cx="2132442" cy="5145275"/>
            <a:chOff x="227500" y="0"/>
            <a:chExt cx="2132442" cy="5145275"/>
          </a:xfrm>
        </p:grpSpPr>
        <p:sp>
          <p:nvSpPr>
            <p:cNvPr id="93" name="Google Shape;93;p7"/>
            <p:cNvSpPr/>
            <p:nvPr/>
          </p:nvSpPr>
          <p:spPr>
            <a:xfrm>
              <a:off x="256342" y="0"/>
              <a:ext cx="2103600" cy="5143500"/>
            </a:xfrm>
            <a:prstGeom prst="parallelogram">
              <a:avLst>
                <a:gd name="adj" fmla="val 75274"/>
              </a:avLst>
            </a:prstGeom>
            <a:gradFill>
              <a:gsLst>
                <a:gs pos="0">
                  <a:schemeClr val="dk1"/>
                </a:gs>
                <a:gs pos="13000">
                  <a:schemeClr val="dk1"/>
                </a:gs>
                <a:gs pos="56000">
                  <a:srgbClr val="27252C">
                    <a:alpha val="0"/>
                  </a:srgbClr>
                </a:gs>
                <a:gs pos="100000">
                  <a:srgbClr val="27252C">
                    <a:alpha val="0"/>
                  </a:srgbClr>
                </a:gs>
              </a:gsLst>
              <a:lin ang="108014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7"/>
            <p:cNvSpPr/>
            <p:nvPr/>
          </p:nvSpPr>
          <p:spPr>
            <a:xfrm>
              <a:off x="227500" y="0"/>
              <a:ext cx="1825925" cy="5145275"/>
            </a:xfrm>
            <a:custGeom>
              <a:avLst/>
              <a:gdLst/>
              <a:ahLst/>
              <a:cxnLst/>
              <a:rect l="l" t="t" r="r" b="b"/>
              <a:pathLst>
                <a:path w="73037" h="205811" extrusionOk="0">
                  <a:moveTo>
                    <a:pt x="0" y="205797"/>
                  </a:moveTo>
                  <a:lnTo>
                    <a:pt x="44" y="0"/>
                  </a:lnTo>
                  <a:lnTo>
                    <a:pt x="73037" y="0"/>
                  </a:lnTo>
                  <a:lnTo>
                    <a:pt x="33572" y="205811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50000">
                  <a:schemeClr val="accent1"/>
                </a:gs>
                <a:gs pos="100000">
                  <a:schemeClr val="accent2"/>
                </a:gs>
              </a:gsLst>
              <a:lin ang="16200038" scaled="0"/>
            </a:gradFill>
            <a:ln>
              <a:noFill/>
            </a:ln>
            <a:effectLst>
              <a:outerShdw blurRad="314325" algn="bl" rotWithShape="0">
                <a:schemeClr val="accent6">
                  <a:alpha val="50000"/>
                </a:schemeClr>
              </a:outerShdw>
            </a:effectLst>
          </p:spPr>
        </p:sp>
      </p:grpSp>
      <p:sp>
        <p:nvSpPr>
          <p:cNvPr id="95" name="Google Shape;95;p7"/>
          <p:cNvSpPr txBox="1">
            <a:spLocks noGrp="1"/>
          </p:cNvSpPr>
          <p:nvPr>
            <p:ph type="title"/>
          </p:nvPr>
        </p:nvSpPr>
        <p:spPr>
          <a:xfrm>
            <a:off x="2976900" y="836000"/>
            <a:ext cx="5464200" cy="3963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7"/>
          <p:cNvSpPr txBox="1">
            <a:spLocks noGrp="1"/>
          </p:cNvSpPr>
          <p:nvPr>
            <p:ph type="body" idx="1"/>
          </p:nvPr>
        </p:nvSpPr>
        <p:spPr>
          <a:xfrm>
            <a:off x="2976900" y="1506350"/>
            <a:ext cx="2553000" cy="2931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55600" rtl="0">
              <a:spcBef>
                <a:spcPts val="0"/>
              </a:spcBef>
              <a:spcAft>
                <a:spcPts val="0"/>
              </a:spcAft>
              <a:buSzPts val="2000"/>
              <a:buChar char="▸"/>
              <a:defRPr sz="2000"/>
            </a:lvl1pPr>
            <a:lvl2pPr marL="914400" lvl="1" indent="-355600" rtl="0">
              <a:spcBef>
                <a:spcPts val="600"/>
              </a:spcBef>
              <a:spcAft>
                <a:spcPts val="0"/>
              </a:spcAft>
              <a:buSzPts val="2000"/>
              <a:buChar char="▹"/>
              <a:defRPr sz="2000"/>
            </a:lvl2pPr>
            <a:lvl3pPr marL="1371600" lvl="2" indent="-355600" rtl="0">
              <a:spcBef>
                <a:spcPts val="60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 rtl="0">
              <a:spcBef>
                <a:spcPts val="60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 rtl="0">
              <a:spcBef>
                <a:spcPts val="60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 rtl="0">
              <a:spcBef>
                <a:spcPts val="60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 rtl="0">
              <a:spcBef>
                <a:spcPts val="60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 rtl="0">
              <a:spcBef>
                <a:spcPts val="60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 rtl="0">
              <a:spcBef>
                <a:spcPts val="600"/>
              </a:spcBef>
              <a:spcAft>
                <a:spcPts val="60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97" name="Google Shape;97;p7"/>
          <p:cNvSpPr txBox="1">
            <a:spLocks noGrp="1"/>
          </p:cNvSpPr>
          <p:nvPr>
            <p:ph type="body" idx="2"/>
          </p:nvPr>
        </p:nvSpPr>
        <p:spPr>
          <a:xfrm>
            <a:off x="5888031" y="1506350"/>
            <a:ext cx="2553000" cy="2931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55600" rtl="0">
              <a:spcBef>
                <a:spcPts val="0"/>
              </a:spcBef>
              <a:spcAft>
                <a:spcPts val="0"/>
              </a:spcAft>
              <a:buSzPts val="2000"/>
              <a:buChar char="▸"/>
              <a:defRPr sz="2000"/>
            </a:lvl1pPr>
            <a:lvl2pPr marL="914400" lvl="1" indent="-355600" rtl="0">
              <a:spcBef>
                <a:spcPts val="600"/>
              </a:spcBef>
              <a:spcAft>
                <a:spcPts val="0"/>
              </a:spcAft>
              <a:buSzPts val="2000"/>
              <a:buChar char="▹"/>
              <a:defRPr sz="2000"/>
            </a:lvl2pPr>
            <a:lvl3pPr marL="1371600" lvl="2" indent="-355600" rtl="0">
              <a:spcBef>
                <a:spcPts val="60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 rtl="0">
              <a:spcBef>
                <a:spcPts val="60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 rtl="0">
              <a:spcBef>
                <a:spcPts val="60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 rtl="0">
              <a:spcBef>
                <a:spcPts val="60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 rtl="0">
              <a:spcBef>
                <a:spcPts val="60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 rtl="0">
              <a:spcBef>
                <a:spcPts val="60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 rtl="0">
              <a:spcBef>
                <a:spcPts val="600"/>
              </a:spcBef>
              <a:spcAft>
                <a:spcPts val="60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98" name="Google Shape;98;p7"/>
          <p:cNvSpPr txBox="1">
            <a:spLocks noGrp="1"/>
          </p:cNvSpPr>
          <p:nvPr>
            <p:ph type="sldNum" idx="12"/>
          </p:nvPr>
        </p:nvSpPr>
        <p:spPr>
          <a:xfrm>
            <a:off x="228600" y="4718604"/>
            <a:ext cx="369900" cy="251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8" name="Google Shape;148;p11"/>
          <p:cNvGrpSpPr/>
          <p:nvPr/>
        </p:nvGrpSpPr>
        <p:grpSpPr>
          <a:xfrm>
            <a:off x="598623" y="0"/>
            <a:ext cx="2486310" cy="5143500"/>
            <a:chOff x="1511923" y="0"/>
            <a:chExt cx="2486310" cy="5143500"/>
          </a:xfrm>
        </p:grpSpPr>
        <p:sp>
          <p:nvSpPr>
            <p:cNvPr id="149" name="Google Shape;149;p11"/>
            <p:cNvSpPr/>
            <p:nvPr/>
          </p:nvSpPr>
          <p:spPr>
            <a:xfrm flipH="1">
              <a:off x="1894634" y="0"/>
              <a:ext cx="2103600" cy="5143500"/>
            </a:xfrm>
            <a:prstGeom prst="parallelogram">
              <a:avLst>
                <a:gd name="adj" fmla="val 75274"/>
              </a:avLst>
            </a:prstGeom>
            <a:gradFill>
              <a:gsLst>
                <a:gs pos="0">
                  <a:schemeClr val="dk1"/>
                </a:gs>
                <a:gs pos="13000">
                  <a:schemeClr val="dk1"/>
                </a:gs>
                <a:gs pos="55000">
                  <a:srgbClr val="27252C">
                    <a:alpha val="0"/>
                  </a:srgbClr>
                </a:gs>
                <a:gs pos="100000">
                  <a:srgbClr val="27252C">
                    <a:alpha val="0"/>
                  </a:srgbClr>
                </a:gs>
              </a:gsLst>
              <a:lin ang="11759844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11"/>
            <p:cNvSpPr/>
            <p:nvPr/>
          </p:nvSpPr>
          <p:spPr>
            <a:xfrm flipH="1">
              <a:off x="1511923" y="0"/>
              <a:ext cx="2103600" cy="5143500"/>
            </a:xfrm>
            <a:prstGeom prst="parallelogram">
              <a:avLst>
                <a:gd name="adj" fmla="val 46349"/>
              </a:avLst>
            </a:prstGeom>
            <a:gradFill>
              <a:gsLst>
                <a:gs pos="0">
                  <a:schemeClr val="lt1"/>
                </a:gs>
                <a:gs pos="47000">
                  <a:schemeClr val="lt2"/>
                </a:gs>
                <a:gs pos="100000">
                  <a:schemeClr val="lt2"/>
                </a:gs>
              </a:gsLst>
              <a:lin ang="16200038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1" name="Google Shape;151;p11"/>
          <p:cNvGrpSpPr/>
          <p:nvPr/>
        </p:nvGrpSpPr>
        <p:grpSpPr>
          <a:xfrm>
            <a:off x="376173" y="0"/>
            <a:ext cx="2326044" cy="5143500"/>
            <a:chOff x="1060873" y="0"/>
            <a:chExt cx="2326044" cy="5143500"/>
          </a:xfrm>
        </p:grpSpPr>
        <p:sp>
          <p:nvSpPr>
            <p:cNvPr id="152" name="Google Shape;152;p11"/>
            <p:cNvSpPr/>
            <p:nvPr/>
          </p:nvSpPr>
          <p:spPr>
            <a:xfrm>
              <a:off x="1283317" y="0"/>
              <a:ext cx="2103600" cy="5143500"/>
            </a:xfrm>
            <a:prstGeom prst="parallelogram">
              <a:avLst>
                <a:gd name="adj" fmla="val 75274"/>
              </a:avLst>
            </a:prstGeom>
            <a:gradFill>
              <a:gsLst>
                <a:gs pos="0">
                  <a:schemeClr val="dk1"/>
                </a:gs>
                <a:gs pos="13000">
                  <a:schemeClr val="dk1"/>
                </a:gs>
                <a:gs pos="56000">
                  <a:srgbClr val="27252C">
                    <a:alpha val="0"/>
                  </a:srgbClr>
                </a:gs>
                <a:gs pos="100000">
                  <a:srgbClr val="27252C">
                    <a:alpha val="0"/>
                  </a:srgbClr>
                </a:gs>
              </a:gsLst>
              <a:lin ang="108014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11"/>
            <p:cNvSpPr/>
            <p:nvPr/>
          </p:nvSpPr>
          <p:spPr>
            <a:xfrm>
              <a:off x="1060873" y="0"/>
              <a:ext cx="2103600" cy="5143500"/>
            </a:xfrm>
            <a:prstGeom prst="parallelogram">
              <a:avLst>
                <a:gd name="adj" fmla="val 46349"/>
              </a:avLst>
            </a:prstGeom>
            <a:gradFill>
              <a:gsLst>
                <a:gs pos="0">
                  <a:schemeClr val="lt1"/>
                </a:gs>
                <a:gs pos="47000">
                  <a:schemeClr val="lt2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  <a:effectLst>
              <a:outerShdw blurRad="214313" algn="bl" rotWithShape="0">
                <a:srgbClr val="000000">
                  <a:alpha val="2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4" name="Google Shape;154;p11"/>
          <p:cNvGrpSpPr/>
          <p:nvPr/>
        </p:nvGrpSpPr>
        <p:grpSpPr>
          <a:xfrm>
            <a:off x="0" y="0"/>
            <a:ext cx="2305717" cy="5144925"/>
            <a:chOff x="456100" y="0"/>
            <a:chExt cx="2305717" cy="5144925"/>
          </a:xfrm>
        </p:grpSpPr>
        <p:sp>
          <p:nvSpPr>
            <p:cNvPr id="155" name="Google Shape;155;p11"/>
            <p:cNvSpPr/>
            <p:nvPr/>
          </p:nvSpPr>
          <p:spPr>
            <a:xfrm flipH="1">
              <a:off x="658217" y="0"/>
              <a:ext cx="2103600" cy="5143500"/>
            </a:xfrm>
            <a:prstGeom prst="parallelogram">
              <a:avLst>
                <a:gd name="adj" fmla="val 75274"/>
              </a:avLst>
            </a:prstGeom>
            <a:gradFill>
              <a:gsLst>
                <a:gs pos="0">
                  <a:schemeClr val="dk1"/>
                </a:gs>
                <a:gs pos="13000">
                  <a:schemeClr val="dk1"/>
                </a:gs>
                <a:gs pos="55000">
                  <a:srgbClr val="27252C">
                    <a:alpha val="0"/>
                  </a:srgbClr>
                </a:gs>
                <a:gs pos="100000">
                  <a:srgbClr val="27252C">
                    <a:alpha val="0"/>
                  </a:srgbClr>
                </a:gs>
              </a:gsLst>
              <a:lin ang="11759844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11"/>
            <p:cNvSpPr/>
            <p:nvPr/>
          </p:nvSpPr>
          <p:spPr>
            <a:xfrm>
              <a:off x="456100" y="0"/>
              <a:ext cx="2035600" cy="5144925"/>
            </a:xfrm>
            <a:custGeom>
              <a:avLst/>
              <a:gdLst/>
              <a:ahLst/>
              <a:cxnLst/>
              <a:rect l="l" t="t" r="r" b="b"/>
              <a:pathLst>
                <a:path w="81424" h="205797" extrusionOk="0">
                  <a:moveTo>
                    <a:pt x="72" y="0"/>
                  </a:moveTo>
                  <a:lnTo>
                    <a:pt x="0" y="205797"/>
                  </a:lnTo>
                  <a:lnTo>
                    <a:pt x="81424" y="205794"/>
                  </a:lnTo>
                  <a:lnTo>
                    <a:pt x="41929" y="0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37000">
                  <a:schemeClr val="accent1"/>
                </a:gs>
                <a:gs pos="100000">
                  <a:schemeClr val="accent2"/>
                </a:gs>
              </a:gsLst>
              <a:lin ang="5400012" scaled="0"/>
            </a:gradFill>
            <a:ln>
              <a:noFill/>
            </a:ln>
            <a:effectLst>
              <a:outerShdw blurRad="314325" algn="bl" rotWithShape="0">
                <a:schemeClr val="dk1">
                  <a:alpha val="50000"/>
                </a:schemeClr>
              </a:outerShdw>
            </a:effectLst>
          </p:spPr>
        </p:sp>
      </p:grpSp>
      <p:grpSp>
        <p:nvGrpSpPr>
          <p:cNvPr id="157" name="Google Shape;157;p11"/>
          <p:cNvGrpSpPr/>
          <p:nvPr/>
        </p:nvGrpSpPr>
        <p:grpSpPr>
          <a:xfrm>
            <a:off x="0" y="0"/>
            <a:ext cx="2132442" cy="5145275"/>
            <a:chOff x="227500" y="0"/>
            <a:chExt cx="2132442" cy="5145275"/>
          </a:xfrm>
        </p:grpSpPr>
        <p:sp>
          <p:nvSpPr>
            <p:cNvPr id="158" name="Google Shape;158;p11"/>
            <p:cNvSpPr/>
            <p:nvPr/>
          </p:nvSpPr>
          <p:spPr>
            <a:xfrm>
              <a:off x="256342" y="0"/>
              <a:ext cx="2103600" cy="5143500"/>
            </a:xfrm>
            <a:prstGeom prst="parallelogram">
              <a:avLst>
                <a:gd name="adj" fmla="val 75274"/>
              </a:avLst>
            </a:prstGeom>
            <a:gradFill>
              <a:gsLst>
                <a:gs pos="0">
                  <a:schemeClr val="dk1"/>
                </a:gs>
                <a:gs pos="13000">
                  <a:schemeClr val="dk1"/>
                </a:gs>
                <a:gs pos="56000">
                  <a:srgbClr val="27252C">
                    <a:alpha val="0"/>
                  </a:srgbClr>
                </a:gs>
                <a:gs pos="100000">
                  <a:srgbClr val="27252C">
                    <a:alpha val="0"/>
                  </a:srgbClr>
                </a:gs>
              </a:gsLst>
              <a:lin ang="108014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11"/>
            <p:cNvSpPr/>
            <p:nvPr/>
          </p:nvSpPr>
          <p:spPr>
            <a:xfrm>
              <a:off x="227500" y="0"/>
              <a:ext cx="1825925" cy="5145275"/>
            </a:xfrm>
            <a:custGeom>
              <a:avLst/>
              <a:gdLst/>
              <a:ahLst/>
              <a:cxnLst/>
              <a:rect l="l" t="t" r="r" b="b"/>
              <a:pathLst>
                <a:path w="73037" h="205811" extrusionOk="0">
                  <a:moveTo>
                    <a:pt x="0" y="205797"/>
                  </a:moveTo>
                  <a:lnTo>
                    <a:pt x="44" y="0"/>
                  </a:lnTo>
                  <a:lnTo>
                    <a:pt x="73037" y="0"/>
                  </a:lnTo>
                  <a:lnTo>
                    <a:pt x="33572" y="205811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50000">
                  <a:schemeClr val="accent1"/>
                </a:gs>
                <a:gs pos="100000">
                  <a:schemeClr val="accent2"/>
                </a:gs>
              </a:gsLst>
              <a:lin ang="16200038" scaled="0"/>
            </a:gradFill>
            <a:ln>
              <a:noFill/>
            </a:ln>
            <a:effectLst>
              <a:outerShdw blurRad="314325" algn="bl" rotWithShape="0">
                <a:schemeClr val="accent6">
                  <a:alpha val="50000"/>
                </a:schemeClr>
              </a:outerShdw>
            </a:effectLst>
          </p:spPr>
        </p:sp>
      </p:grpSp>
      <p:sp>
        <p:nvSpPr>
          <p:cNvPr id="160" name="Google Shape;160;p11"/>
          <p:cNvSpPr txBox="1">
            <a:spLocks noGrp="1"/>
          </p:cNvSpPr>
          <p:nvPr>
            <p:ph type="sldNum" idx="12"/>
          </p:nvPr>
        </p:nvSpPr>
        <p:spPr>
          <a:xfrm>
            <a:off x="228600" y="4718604"/>
            <a:ext cx="369900" cy="251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‹№›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gradFill>
          <a:gsLst>
            <a:gs pos="0">
              <a:schemeClr val="lt1"/>
            </a:gs>
            <a:gs pos="50000">
              <a:schemeClr val="lt1"/>
            </a:gs>
            <a:gs pos="76000">
              <a:schemeClr val="lt2"/>
            </a:gs>
            <a:gs pos="100000">
              <a:schemeClr val="lt2"/>
            </a:gs>
          </a:gsLst>
          <a:lin ang="10800025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976900" y="836000"/>
            <a:ext cx="5464200" cy="39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BM Plex Serif"/>
              <a:buNone/>
              <a:defRPr sz="2800" b="1">
                <a:solidFill>
                  <a:schemeClr val="dk1"/>
                </a:solidFill>
                <a:latin typeface="IBM Plex Serif"/>
                <a:ea typeface="IBM Plex Serif"/>
                <a:cs typeface="IBM Plex Serif"/>
                <a:sym typeface="IBM Plex Serif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BM Plex Serif"/>
              <a:buNone/>
              <a:defRPr sz="2800" b="1">
                <a:solidFill>
                  <a:schemeClr val="dk1"/>
                </a:solidFill>
                <a:latin typeface="IBM Plex Serif"/>
                <a:ea typeface="IBM Plex Serif"/>
                <a:cs typeface="IBM Plex Serif"/>
                <a:sym typeface="IBM Plex Serif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BM Plex Serif"/>
              <a:buNone/>
              <a:defRPr sz="2800" b="1">
                <a:solidFill>
                  <a:schemeClr val="dk1"/>
                </a:solidFill>
                <a:latin typeface="IBM Plex Serif"/>
                <a:ea typeface="IBM Plex Serif"/>
                <a:cs typeface="IBM Plex Serif"/>
                <a:sym typeface="IBM Plex Serif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BM Plex Serif"/>
              <a:buNone/>
              <a:defRPr sz="2800" b="1">
                <a:solidFill>
                  <a:schemeClr val="dk1"/>
                </a:solidFill>
                <a:latin typeface="IBM Plex Serif"/>
                <a:ea typeface="IBM Plex Serif"/>
                <a:cs typeface="IBM Plex Serif"/>
                <a:sym typeface="IBM Plex Serif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BM Plex Serif"/>
              <a:buNone/>
              <a:defRPr sz="2800" b="1">
                <a:solidFill>
                  <a:schemeClr val="dk1"/>
                </a:solidFill>
                <a:latin typeface="IBM Plex Serif"/>
                <a:ea typeface="IBM Plex Serif"/>
                <a:cs typeface="IBM Plex Serif"/>
                <a:sym typeface="IBM Plex Serif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BM Plex Serif"/>
              <a:buNone/>
              <a:defRPr sz="2800" b="1">
                <a:solidFill>
                  <a:schemeClr val="dk1"/>
                </a:solidFill>
                <a:latin typeface="IBM Plex Serif"/>
                <a:ea typeface="IBM Plex Serif"/>
                <a:cs typeface="IBM Plex Serif"/>
                <a:sym typeface="IBM Plex Serif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BM Plex Serif"/>
              <a:buNone/>
              <a:defRPr sz="2800" b="1">
                <a:solidFill>
                  <a:schemeClr val="dk1"/>
                </a:solidFill>
                <a:latin typeface="IBM Plex Serif"/>
                <a:ea typeface="IBM Plex Serif"/>
                <a:cs typeface="IBM Plex Serif"/>
                <a:sym typeface="IBM Plex Serif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BM Plex Serif"/>
              <a:buNone/>
              <a:defRPr sz="2800" b="1">
                <a:solidFill>
                  <a:schemeClr val="dk1"/>
                </a:solidFill>
                <a:latin typeface="IBM Plex Serif"/>
                <a:ea typeface="IBM Plex Serif"/>
                <a:cs typeface="IBM Plex Serif"/>
                <a:sym typeface="IBM Plex Serif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BM Plex Serif"/>
              <a:buNone/>
              <a:defRPr sz="2800" b="1">
                <a:solidFill>
                  <a:schemeClr val="dk1"/>
                </a:solidFill>
                <a:latin typeface="IBM Plex Serif"/>
                <a:ea typeface="IBM Plex Serif"/>
                <a:cs typeface="IBM Plex Serif"/>
                <a:sym typeface="IBM Plex Serif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976900" y="1506350"/>
            <a:ext cx="54642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8100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IBM Plex Sans"/>
              <a:buChar char="▸"/>
              <a:defRPr sz="2400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1pPr>
            <a:lvl2pPr marL="914400" lvl="1" indent="-381000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IBM Plex Sans"/>
              <a:buChar char="▹"/>
              <a:defRPr sz="2400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2pPr>
            <a:lvl3pPr marL="1371600" lvl="2" indent="-381000" rtl="0"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IBM Plex Sans"/>
              <a:buChar char="■"/>
              <a:defRPr sz="2400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3pPr>
            <a:lvl4pPr marL="1828800" lvl="3" indent="-381000" rtl="0"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IBM Plex Sans"/>
              <a:buChar char="●"/>
              <a:defRPr sz="2400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4pPr>
            <a:lvl5pPr marL="2286000" lvl="4" indent="-381000" rtl="0"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IBM Plex Sans"/>
              <a:buChar char="○"/>
              <a:defRPr sz="2400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5pPr>
            <a:lvl6pPr marL="2743200" lvl="5" indent="-381000" rtl="0"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IBM Plex Sans"/>
              <a:buChar char="■"/>
              <a:defRPr sz="2400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6pPr>
            <a:lvl7pPr marL="3200400" lvl="6" indent="-381000" rtl="0"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IBM Plex Sans"/>
              <a:buChar char="●"/>
              <a:defRPr sz="2400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7pPr>
            <a:lvl8pPr marL="3657600" lvl="7" indent="-381000" rtl="0"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IBM Plex Sans"/>
              <a:buChar char="○"/>
              <a:defRPr sz="2400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8pPr>
            <a:lvl9pPr marL="4114800" lvl="8" indent="-381000" rtl="0">
              <a:spcBef>
                <a:spcPts val="600"/>
              </a:spcBef>
              <a:spcAft>
                <a:spcPts val="600"/>
              </a:spcAft>
              <a:buClr>
                <a:schemeClr val="lt2"/>
              </a:buClr>
              <a:buSzPts val="2400"/>
              <a:buFont typeface="IBM Plex Sans"/>
              <a:buChar char="■"/>
              <a:defRPr sz="2400">
                <a:solidFill>
                  <a:schemeClr val="dk1"/>
                </a:solidFill>
                <a:latin typeface="IBM Plex Sans"/>
                <a:ea typeface="IBM Plex Sans"/>
                <a:cs typeface="IBM Plex Sans"/>
                <a:sym typeface="IBM Plex Sa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228600" y="4718604"/>
            <a:ext cx="369900" cy="2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 b="1">
                <a:solidFill>
                  <a:schemeClr val="lt1"/>
                </a:solidFill>
                <a:latin typeface="IBM Plex Serif"/>
                <a:ea typeface="IBM Plex Serif"/>
                <a:cs typeface="IBM Plex Serif"/>
                <a:sym typeface="IBM Plex Serif"/>
              </a:defRPr>
            </a:lvl1pPr>
            <a:lvl2pPr lvl="1" rtl="0">
              <a:buNone/>
              <a:defRPr b="1">
                <a:solidFill>
                  <a:schemeClr val="lt1"/>
                </a:solidFill>
                <a:latin typeface="IBM Plex Serif"/>
                <a:ea typeface="IBM Plex Serif"/>
                <a:cs typeface="IBM Plex Serif"/>
                <a:sym typeface="IBM Plex Serif"/>
              </a:defRPr>
            </a:lvl2pPr>
            <a:lvl3pPr lvl="2" rtl="0">
              <a:buNone/>
              <a:defRPr b="1">
                <a:solidFill>
                  <a:schemeClr val="lt1"/>
                </a:solidFill>
                <a:latin typeface="IBM Plex Serif"/>
                <a:ea typeface="IBM Plex Serif"/>
                <a:cs typeface="IBM Plex Serif"/>
                <a:sym typeface="IBM Plex Serif"/>
              </a:defRPr>
            </a:lvl3pPr>
            <a:lvl4pPr lvl="3" rtl="0">
              <a:buNone/>
              <a:defRPr b="1">
                <a:solidFill>
                  <a:schemeClr val="lt1"/>
                </a:solidFill>
                <a:latin typeface="IBM Plex Serif"/>
                <a:ea typeface="IBM Plex Serif"/>
                <a:cs typeface="IBM Plex Serif"/>
                <a:sym typeface="IBM Plex Serif"/>
              </a:defRPr>
            </a:lvl4pPr>
            <a:lvl5pPr lvl="4" rtl="0">
              <a:buNone/>
              <a:defRPr b="1">
                <a:solidFill>
                  <a:schemeClr val="lt1"/>
                </a:solidFill>
                <a:latin typeface="IBM Plex Serif"/>
                <a:ea typeface="IBM Plex Serif"/>
                <a:cs typeface="IBM Plex Serif"/>
                <a:sym typeface="IBM Plex Serif"/>
              </a:defRPr>
            </a:lvl5pPr>
            <a:lvl6pPr lvl="5" rtl="0">
              <a:buNone/>
              <a:defRPr b="1">
                <a:solidFill>
                  <a:schemeClr val="lt1"/>
                </a:solidFill>
                <a:latin typeface="IBM Plex Serif"/>
                <a:ea typeface="IBM Plex Serif"/>
                <a:cs typeface="IBM Plex Serif"/>
                <a:sym typeface="IBM Plex Serif"/>
              </a:defRPr>
            </a:lvl6pPr>
            <a:lvl7pPr lvl="6" rtl="0">
              <a:buNone/>
              <a:defRPr b="1">
                <a:solidFill>
                  <a:schemeClr val="lt1"/>
                </a:solidFill>
                <a:latin typeface="IBM Plex Serif"/>
                <a:ea typeface="IBM Plex Serif"/>
                <a:cs typeface="IBM Plex Serif"/>
                <a:sym typeface="IBM Plex Serif"/>
              </a:defRPr>
            </a:lvl7pPr>
            <a:lvl8pPr lvl="7" rtl="0">
              <a:buNone/>
              <a:defRPr b="1">
                <a:solidFill>
                  <a:schemeClr val="lt1"/>
                </a:solidFill>
                <a:latin typeface="IBM Plex Serif"/>
                <a:ea typeface="IBM Plex Serif"/>
                <a:cs typeface="IBM Plex Serif"/>
                <a:sym typeface="IBM Plex Serif"/>
              </a:defRPr>
            </a:lvl8pPr>
            <a:lvl9pPr lvl="8" rtl="0">
              <a:buNone/>
              <a:defRPr b="1">
                <a:solidFill>
                  <a:schemeClr val="lt1"/>
                </a:solidFill>
                <a:latin typeface="IBM Plex Serif"/>
                <a:ea typeface="IBM Plex Serif"/>
                <a:cs typeface="IBM Plex Serif"/>
                <a:sym typeface="IBM Plex Serif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‹№›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3" r:id="rId4"/>
    <p:sldLayoutId id="2147483657" r:id="rId5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fulpZT5iKVk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youtube.com/watch?v=knqN1vX0TUM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4lS4ppjBHCk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K-qk8SZ3Evg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www.youtube.com/watch?v=qlUWAbpXNVE" TargetMode="External"/><Relationship Id="rId4" Type="http://schemas.openxmlformats.org/officeDocument/2006/relationships/hyperlink" Target="https://www.youtube.com/watch?v=xB9k45CJLj8" TargetMode="Externa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Kjth65kXBv4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www.youtube.com/watch?v=DXfwLFyxtls" TargetMode="External"/><Relationship Id="rId4" Type="http://schemas.openxmlformats.org/officeDocument/2006/relationships/hyperlink" Target="https://www.youtube.com/watch?v=B4A_xzbx6e8" TargetMode="Externa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tilsX4fnfUQ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4"/>
          <p:cNvSpPr txBox="1">
            <a:spLocks noGrp="1"/>
          </p:cNvSpPr>
          <p:nvPr>
            <p:ph type="ctrTitle"/>
          </p:nvPr>
        </p:nvSpPr>
        <p:spPr>
          <a:xfrm>
            <a:off x="685799" y="660050"/>
            <a:ext cx="5144311" cy="2265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lvl="0"/>
            <a:r>
              <a:rPr lang="uk-UA" sz="4000" dirty="0" smtClean="0"/>
              <a:t>Лекція. </a:t>
            </a:r>
            <a:r>
              <a:rPr lang="uk-UA" sz="3600" dirty="0" smtClean="0"/>
              <a:t>Технології стереотипізації в рекламі: механізми та соціальні наслідки</a:t>
            </a:r>
            <a:endParaRPr lang="uk-UA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p39"/>
          <p:cNvSpPr txBox="1">
            <a:spLocks noGrp="1"/>
          </p:cNvSpPr>
          <p:nvPr>
            <p:ph type="ctrTitle"/>
          </p:nvPr>
        </p:nvSpPr>
        <p:spPr>
          <a:xfrm>
            <a:off x="2596600" y="2011737"/>
            <a:ext cx="5861700" cy="1621369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uk-UA" dirty="0"/>
              <a:t>Механізми </a:t>
            </a:r>
            <a:r>
              <a:rPr lang="uk-UA" dirty="0" smtClean="0"/>
              <a:t>використання стереотипів у реклам</a:t>
            </a:r>
            <a:r>
              <a:rPr lang="uk-UA" dirty="0"/>
              <a:t>і</a:t>
            </a:r>
          </a:p>
        </p:txBody>
      </p:sp>
      <p:sp>
        <p:nvSpPr>
          <p:cNvPr id="486" name="Google Shape;486;p39"/>
          <p:cNvSpPr txBox="1"/>
          <p:nvPr/>
        </p:nvSpPr>
        <p:spPr>
          <a:xfrm>
            <a:off x="0" y="0"/>
            <a:ext cx="1554600" cy="5143500"/>
          </a:xfrm>
          <a:prstGeom prst="rect">
            <a:avLst/>
          </a:prstGeom>
          <a:noFill/>
          <a:ln>
            <a:noFill/>
          </a:ln>
          <a:effectLst>
            <a:outerShdw blurRad="114300" dist="38100" dir="5400000" algn="bl" rotWithShape="0">
              <a:schemeClr val="accent6">
                <a:alpha val="23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b="1">
                <a:solidFill>
                  <a:schemeClr val="lt1"/>
                </a:solidFill>
                <a:latin typeface="IBM Plex Serif"/>
                <a:ea typeface="IBM Plex Serif"/>
                <a:cs typeface="IBM Plex Serif"/>
                <a:sym typeface="IBM Plex Serif"/>
              </a:rPr>
              <a:t>2</a:t>
            </a:r>
            <a:endParaRPr sz="7200">
              <a:solidFill>
                <a:schemeClr val="lt1"/>
              </a:solidFill>
              <a:latin typeface="IBM Plex Sans"/>
              <a:ea typeface="IBM Plex Sans"/>
              <a:cs typeface="IBM Plex Sans"/>
              <a:sym typeface="IBM Plex San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5"/>
          <p:cNvSpPr txBox="1">
            <a:spLocks noGrp="1"/>
          </p:cNvSpPr>
          <p:nvPr>
            <p:ph type="title"/>
          </p:nvPr>
        </p:nvSpPr>
        <p:spPr>
          <a:xfrm>
            <a:off x="2805064" y="444114"/>
            <a:ext cx="5807871" cy="3963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 dirty="0" smtClean="0"/>
              <a:t>Як використовуються стереотипи у рекламі?</a:t>
            </a:r>
            <a:endParaRPr sz="2000" dirty="0"/>
          </a:p>
        </p:txBody>
      </p:sp>
      <p:sp>
        <p:nvSpPr>
          <p:cNvPr id="200" name="Google Shape;200;p15"/>
          <p:cNvSpPr txBox="1">
            <a:spLocks noGrp="1"/>
          </p:cNvSpPr>
          <p:nvPr>
            <p:ph type="body" idx="1"/>
          </p:nvPr>
        </p:nvSpPr>
        <p:spPr>
          <a:xfrm>
            <a:off x="2865399" y="1539007"/>
            <a:ext cx="5687202" cy="2931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uk-UA" sz="1800" dirty="0"/>
              <a:t>Стереотипи є </a:t>
            </a:r>
            <a:r>
              <a:rPr lang="uk-UA" sz="1800" dirty="0" smtClean="0"/>
              <a:t>важливою складовою рекламних технологій, </a:t>
            </a:r>
            <a:r>
              <a:rPr lang="uk-UA" sz="1800" dirty="0"/>
              <a:t>оскільки вони дозволяють рекламі </a:t>
            </a:r>
            <a:r>
              <a:rPr lang="uk-UA" sz="1800" b="1" dirty="0"/>
              <a:t>скоротити час комунікації</a:t>
            </a:r>
            <a:r>
              <a:rPr lang="uk-UA" sz="1800" dirty="0"/>
              <a:t>, </a:t>
            </a:r>
            <a:r>
              <a:rPr lang="uk-UA" sz="1800" b="1" dirty="0"/>
              <a:t>мінімізувати когнітивне навантаження</a:t>
            </a:r>
            <a:r>
              <a:rPr lang="uk-UA" sz="1800" dirty="0"/>
              <a:t> на споживача та </a:t>
            </a:r>
            <a:r>
              <a:rPr lang="uk-UA" sz="1800" b="1" dirty="0"/>
              <a:t>миттєво викликати потрібну емоційну реакцію</a:t>
            </a:r>
            <a:r>
              <a:rPr lang="uk-UA" sz="1800" dirty="0"/>
              <a:t>.</a:t>
            </a:r>
            <a:endParaRPr lang="en-GB" sz="1800" dirty="0" smtClean="0">
              <a:solidFill>
                <a:srgbClr val="0070C0"/>
              </a:solidFill>
            </a:endParaRPr>
          </a:p>
        </p:txBody>
      </p:sp>
      <p:sp>
        <p:nvSpPr>
          <p:cNvPr id="202" name="Google Shape;202;p15"/>
          <p:cNvSpPr txBox="1">
            <a:spLocks noGrp="1"/>
          </p:cNvSpPr>
          <p:nvPr>
            <p:ph type="sldNum" idx="12"/>
          </p:nvPr>
        </p:nvSpPr>
        <p:spPr>
          <a:xfrm>
            <a:off x="228600" y="4718604"/>
            <a:ext cx="369900" cy="251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214075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5"/>
          <p:cNvSpPr txBox="1">
            <a:spLocks noGrp="1"/>
          </p:cNvSpPr>
          <p:nvPr>
            <p:ph type="title"/>
          </p:nvPr>
        </p:nvSpPr>
        <p:spPr>
          <a:xfrm>
            <a:off x="2805064" y="444114"/>
            <a:ext cx="5807871" cy="3963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 dirty="0" smtClean="0"/>
              <a:t>Як використовуються стереотипи у рекламі?</a:t>
            </a:r>
            <a:endParaRPr sz="2000" dirty="0"/>
          </a:p>
        </p:txBody>
      </p:sp>
      <p:sp>
        <p:nvSpPr>
          <p:cNvPr id="200" name="Google Shape;200;p15"/>
          <p:cNvSpPr txBox="1">
            <a:spLocks noGrp="1"/>
          </p:cNvSpPr>
          <p:nvPr>
            <p:ph type="body" idx="1"/>
          </p:nvPr>
        </p:nvSpPr>
        <p:spPr>
          <a:xfrm>
            <a:off x="2032907" y="1000164"/>
            <a:ext cx="6874329" cy="3857586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uk-UA" sz="1800" b="1" dirty="0"/>
              <a:t>1. Механізм миттєвої ідентифікації (Когнітивна економія)</a:t>
            </a:r>
          </a:p>
          <a:p>
            <a:r>
              <a:rPr lang="uk-UA" sz="1800" dirty="0"/>
              <a:t>Стереотип — це </a:t>
            </a:r>
            <a:r>
              <a:rPr lang="uk-UA" sz="1800" b="1" dirty="0"/>
              <a:t>ментальний ярлик</a:t>
            </a:r>
            <a:r>
              <a:rPr lang="uk-UA" sz="1800" dirty="0"/>
              <a:t>, який дозволяє мозку класифікувати ситуацію за частки секунди.</a:t>
            </a:r>
          </a:p>
          <a:p>
            <a:r>
              <a:rPr lang="uk-UA" sz="1800" dirty="0" smtClean="0"/>
              <a:t>Реклама </a:t>
            </a:r>
            <a:r>
              <a:rPr lang="uk-UA" sz="1800" dirty="0"/>
              <a:t>використовує відомі образи-коди. Наприклад, білий халат, стетоскоп та окуляри миттєво ідентифікуються як </a:t>
            </a:r>
            <a:r>
              <a:rPr lang="uk-UA" sz="1800" b="1" dirty="0" smtClean="0"/>
              <a:t>«експерт/лікар»</a:t>
            </a:r>
            <a:r>
              <a:rPr lang="uk-UA" sz="1800" dirty="0" smtClean="0"/>
              <a:t>, </a:t>
            </a:r>
            <a:r>
              <a:rPr lang="uk-UA" sz="1800" dirty="0"/>
              <a:t>а </a:t>
            </a:r>
            <a:r>
              <a:rPr lang="uk-UA" sz="1800" dirty="0" smtClean="0"/>
              <a:t>діловий костюм </a:t>
            </a:r>
            <a:r>
              <a:rPr lang="uk-UA" sz="1800" dirty="0"/>
              <a:t>як </a:t>
            </a:r>
            <a:r>
              <a:rPr lang="uk-UA" sz="1800" b="1" dirty="0" smtClean="0"/>
              <a:t>«успішний лідер»</a:t>
            </a:r>
            <a:r>
              <a:rPr lang="uk-UA" sz="1800" dirty="0" smtClean="0"/>
              <a:t>.</a:t>
            </a:r>
            <a:endParaRPr lang="uk-UA" sz="1800" dirty="0"/>
          </a:p>
          <a:p>
            <a:r>
              <a:rPr lang="uk-UA" sz="1800" dirty="0" smtClean="0"/>
              <a:t>Споживачеві </a:t>
            </a:r>
            <a:r>
              <a:rPr lang="uk-UA" sz="1800" dirty="0"/>
              <a:t>не потрібно витрачати час на критичний аналіз (наприклад, чи справжній це лікар?). Стереотип миттєво переносить </a:t>
            </a:r>
            <a:r>
              <a:rPr lang="uk-UA" sz="1800" b="1" dirty="0"/>
              <a:t>авторитет</a:t>
            </a:r>
            <a:r>
              <a:rPr lang="uk-UA" sz="1800" dirty="0"/>
              <a:t> і </a:t>
            </a:r>
            <a:r>
              <a:rPr lang="uk-UA" sz="1800" b="1" dirty="0"/>
              <a:t>довіру</a:t>
            </a:r>
            <a:r>
              <a:rPr lang="uk-UA" sz="1800" dirty="0"/>
              <a:t> на продукт. Ця швидкість є критичною, особливо в коротких рекламних роликах.</a:t>
            </a:r>
          </a:p>
        </p:txBody>
      </p:sp>
      <p:sp>
        <p:nvSpPr>
          <p:cNvPr id="202" name="Google Shape;202;p15"/>
          <p:cNvSpPr txBox="1">
            <a:spLocks noGrp="1"/>
          </p:cNvSpPr>
          <p:nvPr>
            <p:ph type="sldNum" idx="12"/>
          </p:nvPr>
        </p:nvSpPr>
        <p:spPr>
          <a:xfrm>
            <a:off x="228600" y="4718604"/>
            <a:ext cx="369900" cy="251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549488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5"/>
          <p:cNvSpPr txBox="1">
            <a:spLocks noGrp="1"/>
          </p:cNvSpPr>
          <p:nvPr>
            <p:ph type="title"/>
          </p:nvPr>
        </p:nvSpPr>
        <p:spPr>
          <a:xfrm>
            <a:off x="2805064" y="444114"/>
            <a:ext cx="5807871" cy="3963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 dirty="0" smtClean="0"/>
              <a:t>Як використовуються стереотипи у рекламі?</a:t>
            </a:r>
            <a:endParaRPr sz="2000" dirty="0"/>
          </a:p>
        </p:txBody>
      </p:sp>
      <p:sp>
        <p:nvSpPr>
          <p:cNvPr id="200" name="Google Shape;200;p15"/>
          <p:cNvSpPr txBox="1">
            <a:spLocks noGrp="1"/>
          </p:cNvSpPr>
          <p:nvPr>
            <p:ph type="body" idx="1"/>
          </p:nvPr>
        </p:nvSpPr>
        <p:spPr>
          <a:xfrm>
            <a:off x="2032907" y="1000164"/>
            <a:ext cx="6874329" cy="3857586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uk-UA" sz="1800" b="1" dirty="0"/>
              <a:t>1. Механізм миттєвої ідентифікації (Когнітивна економія</a:t>
            </a:r>
            <a:r>
              <a:rPr lang="uk-UA" sz="1800" b="1" dirty="0" smtClean="0"/>
              <a:t>)</a:t>
            </a:r>
            <a:endParaRPr lang="en-US" sz="1800" b="1" dirty="0" smtClean="0"/>
          </a:p>
          <a:p>
            <a:endParaRPr lang="en-US" sz="1800" b="1" dirty="0"/>
          </a:p>
          <a:p>
            <a:r>
              <a:rPr lang="uk-UA" sz="1800" b="1" dirty="0" smtClean="0"/>
              <a:t>Приклад 1.</a:t>
            </a:r>
          </a:p>
          <a:p>
            <a:r>
              <a:rPr lang="en-GB" sz="1800" b="1" dirty="0" smtClean="0">
                <a:hlinkClick r:id="rId3"/>
              </a:rPr>
              <a:t>https</a:t>
            </a:r>
            <a:r>
              <a:rPr lang="en-GB" sz="1800" b="1" dirty="0">
                <a:hlinkClick r:id="rId3"/>
              </a:rPr>
              <a:t>://</a:t>
            </a:r>
            <a:r>
              <a:rPr lang="en-GB" sz="1800" b="1" dirty="0" smtClean="0">
                <a:hlinkClick r:id="rId3"/>
              </a:rPr>
              <a:t>www.youtube.com/watch?v=fulpZT5iKVk</a:t>
            </a:r>
            <a:endParaRPr lang="en-GB" sz="1800" b="1" dirty="0"/>
          </a:p>
          <a:p>
            <a:endParaRPr lang="en-GB" sz="1800" b="1" dirty="0" smtClean="0"/>
          </a:p>
          <a:p>
            <a:r>
              <a:rPr lang="uk-UA" sz="1800" b="1" dirty="0" smtClean="0"/>
              <a:t>Приклад 2.</a:t>
            </a:r>
          </a:p>
          <a:p>
            <a:r>
              <a:rPr lang="en-GB" sz="1800" b="1" dirty="0" smtClean="0">
                <a:hlinkClick r:id="rId4"/>
              </a:rPr>
              <a:t>https</a:t>
            </a:r>
            <a:r>
              <a:rPr lang="en-GB" sz="1800" b="1" dirty="0">
                <a:hlinkClick r:id="rId4"/>
              </a:rPr>
              <a:t>://</a:t>
            </a:r>
            <a:r>
              <a:rPr lang="en-GB" sz="1800" b="1" dirty="0" smtClean="0">
                <a:hlinkClick r:id="rId4"/>
              </a:rPr>
              <a:t>www.youtube.com/watch?v=knqN1vX0TUM</a:t>
            </a:r>
            <a:endParaRPr lang="uk-UA" sz="1800" b="1" dirty="0" smtClean="0"/>
          </a:p>
          <a:p>
            <a:pPr marL="101600" indent="0">
              <a:buNone/>
            </a:pPr>
            <a:endParaRPr lang="en-GB" sz="1800" b="1" dirty="0" smtClean="0"/>
          </a:p>
        </p:txBody>
      </p:sp>
      <p:sp>
        <p:nvSpPr>
          <p:cNvPr id="202" name="Google Shape;202;p15"/>
          <p:cNvSpPr txBox="1">
            <a:spLocks noGrp="1"/>
          </p:cNvSpPr>
          <p:nvPr>
            <p:ph type="sldNum" idx="12"/>
          </p:nvPr>
        </p:nvSpPr>
        <p:spPr>
          <a:xfrm>
            <a:off x="228600" y="4718604"/>
            <a:ext cx="369900" cy="251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839925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5"/>
          <p:cNvSpPr txBox="1">
            <a:spLocks noGrp="1"/>
          </p:cNvSpPr>
          <p:nvPr>
            <p:ph type="title"/>
          </p:nvPr>
        </p:nvSpPr>
        <p:spPr>
          <a:xfrm>
            <a:off x="2805064" y="444114"/>
            <a:ext cx="5807871" cy="3963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 dirty="0" smtClean="0"/>
              <a:t>Як використовуються стереотипи у рекламі?</a:t>
            </a:r>
            <a:endParaRPr sz="2000" dirty="0"/>
          </a:p>
        </p:txBody>
      </p:sp>
      <p:sp>
        <p:nvSpPr>
          <p:cNvPr id="200" name="Google Shape;200;p15"/>
          <p:cNvSpPr txBox="1">
            <a:spLocks noGrp="1"/>
          </p:cNvSpPr>
          <p:nvPr>
            <p:ph type="body" idx="1"/>
          </p:nvPr>
        </p:nvSpPr>
        <p:spPr>
          <a:xfrm>
            <a:off x="2032907" y="1000164"/>
            <a:ext cx="6874329" cy="3857586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uk-UA" sz="1800" b="1" dirty="0"/>
              <a:t>1. Механізм миттєвої ідентифікації (Когнітивна економія</a:t>
            </a:r>
            <a:r>
              <a:rPr lang="uk-UA" sz="1800" b="1" dirty="0" smtClean="0"/>
              <a:t>)</a:t>
            </a:r>
            <a:endParaRPr lang="en-US" sz="1800" b="1" dirty="0" smtClean="0"/>
          </a:p>
          <a:p>
            <a:r>
              <a:rPr lang="uk-UA" sz="1800" b="1" dirty="0" smtClean="0"/>
              <a:t>Приклад 3.</a:t>
            </a:r>
            <a:endParaRPr lang="en-US" sz="1800" b="1" dirty="0"/>
          </a:p>
          <a:p>
            <a:pPr marL="101600" indent="0">
              <a:buNone/>
            </a:pPr>
            <a:endParaRPr lang="en-GB" sz="1800" b="1" dirty="0" smtClean="0"/>
          </a:p>
        </p:txBody>
      </p:sp>
      <p:sp>
        <p:nvSpPr>
          <p:cNvPr id="202" name="Google Shape;202;p15"/>
          <p:cNvSpPr txBox="1">
            <a:spLocks noGrp="1"/>
          </p:cNvSpPr>
          <p:nvPr>
            <p:ph type="sldNum" idx="12"/>
          </p:nvPr>
        </p:nvSpPr>
        <p:spPr>
          <a:xfrm>
            <a:off x="228600" y="4718604"/>
            <a:ext cx="369900" cy="251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8211" y="2291818"/>
            <a:ext cx="4723720" cy="2677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68240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5"/>
          <p:cNvSpPr txBox="1">
            <a:spLocks noGrp="1"/>
          </p:cNvSpPr>
          <p:nvPr>
            <p:ph type="title"/>
          </p:nvPr>
        </p:nvSpPr>
        <p:spPr>
          <a:xfrm>
            <a:off x="2805064" y="444114"/>
            <a:ext cx="5807871" cy="3963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 dirty="0" smtClean="0"/>
              <a:t>Як використовуються стереотипи у рекламі?</a:t>
            </a:r>
            <a:endParaRPr sz="2000" dirty="0"/>
          </a:p>
        </p:txBody>
      </p:sp>
      <p:sp>
        <p:nvSpPr>
          <p:cNvPr id="200" name="Google Shape;200;p15"/>
          <p:cNvSpPr txBox="1">
            <a:spLocks noGrp="1"/>
          </p:cNvSpPr>
          <p:nvPr>
            <p:ph type="body" idx="1"/>
          </p:nvPr>
        </p:nvSpPr>
        <p:spPr>
          <a:xfrm>
            <a:off x="2032907" y="1000164"/>
            <a:ext cx="6874329" cy="3857586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uk-UA" b="1" dirty="0"/>
              <a:t>2. </a:t>
            </a:r>
            <a:r>
              <a:rPr lang="uk-UA" b="1" dirty="0" smtClean="0"/>
              <a:t>Механізм "соціального дзеркала" (бажаний ідеал</a:t>
            </a:r>
            <a:r>
              <a:rPr lang="uk-UA" b="1" dirty="0"/>
              <a:t>)</a:t>
            </a:r>
          </a:p>
          <a:p>
            <a:r>
              <a:rPr lang="uk-UA" dirty="0"/>
              <a:t>Цей механізм використовує стереотип як </a:t>
            </a:r>
            <a:r>
              <a:rPr lang="uk-UA" b="1" dirty="0"/>
              <a:t>модель для наслідування</a:t>
            </a:r>
            <a:r>
              <a:rPr lang="uk-UA" dirty="0"/>
              <a:t> та інструмент </a:t>
            </a:r>
            <a:r>
              <a:rPr lang="uk-UA" b="1" dirty="0"/>
              <a:t>соціального тиску</a:t>
            </a:r>
            <a:r>
              <a:rPr lang="uk-UA" dirty="0"/>
              <a:t>.</a:t>
            </a:r>
          </a:p>
          <a:p>
            <a:r>
              <a:rPr lang="uk-UA" dirty="0" smtClean="0"/>
              <a:t>Реклама </a:t>
            </a:r>
            <a:r>
              <a:rPr lang="uk-UA" dirty="0"/>
              <a:t>конструює ідеал, демонструючи стереотипну поведінку, яка асоціюється з щастям, успіхом, красою чи приналежністю до "правильної" групи</a:t>
            </a:r>
            <a:r>
              <a:rPr lang="uk-UA" dirty="0" smtClean="0"/>
              <a:t>.</a:t>
            </a:r>
            <a:endParaRPr lang="uk-UA" dirty="0"/>
          </a:p>
        </p:txBody>
      </p:sp>
      <p:sp>
        <p:nvSpPr>
          <p:cNvPr id="202" name="Google Shape;202;p15"/>
          <p:cNvSpPr txBox="1">
            <a:spLocks noGrp="1"/>
          </p:cNvSpPr>
          <p:nvPr>
            <p:ph type="sldNum" idx="12"/>
          </p:nvPr>
        </p:nvSpPr>
        <p:spPr>
          <a:xfrm>
            <a:off x="228600" y="4718604"/>
            <a:ext cx="369900" cy="251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354638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5"/>
          <p:cNvSpPr txBox="1">
            <a:spLocks noGrp="1"/>
          </p:cNvSpPr>
          <p:nvPr>
            <p:ph type="title"/>
          </p:nvPr>
        </p:nvSpPr>
        <p:spPr>
          <a:xfrm>
            <a:off x="2805064" y="444114"/>
            <a:ext cx="5807871" cy="3963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 dirty="0" smtClean="0"/>
              <a:t>Як використовуються стереотипи у рекламі?</a:t>
            </a:r>
            <a:endParaRPr sz="2000" dirty="0"/>
          </a:p>
        </p:txBody>
      </p:sp>
      <p:sp>
        <p:nvSpPr>
          <p:cNvPr id="200" name="Google Shape;200;p15"/>
          <p:cNvSpPr txBox="1">
            <a:spLocks noGrp="1"/>
          </p:cNvSpPr>
          <p:nvPr>
            <p:ph type="body" idx="1"/>
          </p:nvPr>
        </p:nvSpPr>
        <p:spPr>
          <a:xfrm>
            <a:off x="2032907" y="1000164"/>
            <a:ext cx="6874329" cy="3857586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uk-UA" b="1" dirty="0"/>
              <a:t>2. Механізм </a:t>
            </a:r>
            <a:r>
              <a:rPr lang="uk-UA" b="1" dirty="0" smtClean="0"/>
              <a:t>«соціального дзеркала» (бажаний ідеал</a:t>
            </a:r>
            <a:r>
              <a:rPr lang="uk-UA" b="1" dirty="0"/>
              <a:t>)</a:t>
            </a:r>
          </a:p>
          <a:p>
            <a:pPr lvl="1"/>
            <a:r>
              <a:rPr lang="uk-UA" i="1" dirty="0" smtClean="0"/>
              <a:t>Приклад</a:t>
            </a:r>
            <a:r>
              <a:rPr lang="uk-UA" i="1" dirty="0"/>
              <a:t>:</a:t>
            </a:r>
            <a:r>
              <a:rPr lang="uk-UA" dirty="0"/>
              <a:t> Стереотип </a:t>
            </a:r>
            <a:r>
              <a:rPr lang="uk-UA" b="1" dirty="0" smtClean="0"/>
              <a:t>«гарної господині» </a:t>
            </a:r>
            <a:r>
              <a:rPr lang="uk-UA" dirty="0" smtClean="0"/>
              <a:t>завжди </a:t>
            </a:r>
            <a:r>
              <a:rPr lang="uk-UA" dirty="0"/>
              <a:t>асоціюється з певною маркою мийних засобів, які </a:t>
            </a:r>
            <a:r>
              <a:rPr lang="uk-UA" dirty="0" smtClean="0"/>
              <a:t>роблять сім'ю </a:t>
            </a:r>
            <a:r>
              <a:rPr lang="uk-UA" dirty="0"/>
              <a:t>щасливою.</a:t>
            </a:r>
          </a:p>
          <a:p>
            <a:r>
              <a:rPr lang="uk-UA" dirty="0" smtClean="0"/>
              <a:t>Споживач </a:t>
            </a:r>
            <a:r>
              <a:rPr lang="uk-UA" dirty="0"/>
              <a:t>несвідомо прагне </a:t>
            </a:r>
            <a:r>
              <a:rPr lang="uk-UA" b="1" dirty="0"/>
              <a:t>ідентифікуватися</a:t>
            </a:r>
            <a:r>
              <a:rPr lang="uk-UA" dirty="0"/>
              <a:t> з цим стереотипом. Купівля продукту стає не просто транзакцією, а </a:t>
            </a:r>
            <a:r>
              <a:rPr lang="uk-UA" b="1" dirty="0"/>
              <a:t>ритуалом приналежності</a:t>
            </a:r>
            <a:r>
              <a:rPr lang="uk-UA" dirty="0"/>
              <a:t>, що дозволяє тимчасово "вступити" в бажану соціальну роль</a:t>
            </a:r>
            <a:r>
              <a:rPr lang="uk-UA" dirty="0" smtClean="0"/>
              <a:t>.</a:t>
            </a:r>
          </a:p>
          <a:p>
            <a:r>
              <a:rPr lang="en-GB" dirty="0"/>
              <a:t>https://www.youtube.com/watch?v=rDWGCQKpKs8</a:t>
            </a:r>
            <a:endParaRPr lang="uk-UA" dirty="0"/>
          </a:p>
        </p:txBody>
      </p:sp>
      <p:sp>
        <p:nvSpPr>
          <p:cNvPr id="202" name="Google Shape;202;p15"/>
          <p:cNvSpPr txBox="1">
            <a:spLocks noGrp="1"/>
          </p:cNvSpPr>
          <p:nvPr>
            <p:ph type="sldNum" idx="12"/>
          </p:nvPr>
        </p:nvSpPr>
        <p:spPr>
          <a:xfrm>
            <a:off x="228600" y="4718604"/>
            <a:ext cx="369900" cy="251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266105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5"/>
          <p:cNvSpPr txBox="1">
            <a:spLocks noGrp="1"/>
          </p:cNvSpPr>
          <p:nvPr>
            <p:ph type="title"/>
          </p:nvPr>
        </p:nvSpPr>
        <p:spPr>
          <a:xfrm>
            <a:off x="2805064" y="444114"/>
            <a:ext cx="5807871" cy="3963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 dirty="0" smtClean="0"/>
              <a:t>Як використовуються стереотипи у рекламі?</a:t>
            </a:r>
            <a:endParaRPr sz="2000" dirty="0"/>
          </a:p>
        </p:txBody>
      </p:sp>
      <p:sp>
        <p:nvSpPr>
          <p:cNvPr id="200" name="Google Shape;200;p15"/>
          <p:cNvSpPr txBox="1">
            <a:spLocks noGrp="1"/>
          </p:cNvSpPr>
          <p:nvPr>
            <p:ph type="body" idx="1"/>
          </p:nvPr>
        </p:nvSpPr>
        <p:spPr>
          <a:xfrm>
            <a:off x="2032907" y="1000164"/>
            <a:ext cx="6874329" cy="3857586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uk-UA" b="1" dirty="0"/>
              <a:t>3. Механізм </a:t>
            </a:r>
            <a:r>
              <a:rPr lang="uk-UA" b="1" dirty="0" smtClean="0"/>
              <a:t>створення «проблеми» (негативна стереотипізація</a:t>
            </a:r>
            <a:r>
              <a:rPr lang="uk-UA" b="1" dirty="0"/>
              <a:t>)</a:t>
            </a:r>
          </a:p>
          <a:p>
            <a:r>
              <a:rPr lang="uk-UA" dirty="0"/>
              <a:t>Цей механізм використовує стереотип для створення штучного попиту через стимулювання </a:t>
            </a:r>
            <a:r>
              <a:rPr lang="uk-UA" b="1" dirty="0"/>
              <a:t>почуття неповноцінності</a:t>
            </a:r>
            <a:r>
              <a:rPr lang="uk-UA" dirty="0"/>
              <a:t>.</a:t>
            </a:r>
          </a:p>
          <a:p>
            <a:r>
              <a:rPr lang="uk-UA" dirty="0" smtClean="0"/>
              <a:t>Реклама </a:t>
            </a:r>
            <a:r>
              <a:rPr lang="uk-UA" dirty="0"/>
              <a:t>спочатку активізує негативний соціальний стереотип, який викликає сором або страх:</a:t>
            </a:r>
          </a:p>
          <a:p>
            <a:pPr lvl="1"/>
            <a:r>
              <a:rPr lang="uk-UA" dirty="0" smtClean="0"/>
              <a:t>може </a:t>
            </a:r>
            <a:r>
              <a:rPr lang="uk-UA" dirty="0"/>
              <a:t>асоціюватися з брудом, поганим запахом, немодним одягом або відсутністю певного гаджета</a:t>
            </a:r>
            <a:r>
              <a:rPr lang="uk-UA" dirty="0" smtClean="0"/>
              <a:t>.</a:t>
            </a:r>
            <a:endParaRPr lang="uk-UA" dirty="0"/>
          </a:p>
        </p:txBody>
      </p:sp>
      <p:sp>
        <p:nvSpPr>
          <p:cNvPr id="202" name="Google Shape;202;p15"/>
          <p:cNvSpPr txBox="1">
            <a:spLocks noGrp="1"/>
          </p:cNvSpPr>
          <p:nvPr>
            <p:ph type="sldNum" idx="12"/>
          </p:nvPr>
        </p:nvSpPr>
        <p:spPr>
          <a:xfrm>
            <a:off x="228600" y="4718604"/>
            <a:ext cx="369900" cy="251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169824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5"/>
          <p:cNvSpPr txBox="1">
            <a:spLocks noGrp="1"/>
          </p:cNvSpPr>
          <p:nvPr>
            <p:ph type="title"/>
          </p:nvPr>
        </p:nvSpPr>
        <p:spPr>
          <a:xfrm>
            <a:off x="2805064" y="444114"/>
            <a:ext cx="5807871" cy="3963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 dirty="0" smtClean="0"/>
              <a:t>Як використовуються стереотипи у рекламі?</a:t>
            </a:r>
            <a:endParaRPr sz="2000" dirty="0"/>
          </a:p>
        </p:txBody>
      </p:sp>
      <p:sp>
        <p:nvSpPr>
          <p:cNvPr id="200" name="Google Shape;200;p15"/>
          <p:cNvSpPr txBox="1">
            <a:spLocks noGrp="1"/>
          </p:cNvSpPr>
          <p:nvPr>
            <p:ph type="body" idx="1"/>
          </p:nvPr>
        </p:nvSpPr>
        <p:spPr>
          <a:xfrm>
            <a:off x="2032907" y="1000164"/>
            <a:ext cx="6874329" cy="3857586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uk-UA" b="1" dirty="0"/>
              <a:t>3. Механізм </a:t>
            </a:r>
            <a:r>
              <a:rPr lang="uk-UA" b="1" dirty="0" smtClean="0"/>
              <a:t>створення «проблеми» (негативна стереотипізація</a:t>
            </a:r>
            <a:r>
              <a:rPr lang="uk-UA" b="1" dirty="0"/>
              <a:t>)</a:t>
            </a:r>
          </a:p>
          <a:p>
            <a:endParaRPr lang="uk-UA" b="1" dirty="0" smtClean="0"/>
          </a:p>
          <a:p>
            <a:r>
              <a:rPr lang="uk-UA" dirty="0" smtClean="0"/>
              <a:t>Реклама </a:t>
            </a:r>
            <a:r>
              <a:rPr lang="uk-UA" dirty="0"/>
              <a:t>не </a:t>
            </a:r>
            <a:r>
              <a:rPr lang="uk-UA" dirty="0" smtClean="0"/>
              <a:t>говорить прямо: </a:t>
            </a:r>
            <a:r>
              <a:rPr lang="uk-UA" dirty="0"/>
              <a:t>"Ви погані", а створює атмосферу, де ваші природні ознаки чи відсутність товару </a:t>
            </a:r>
            <a:r>
              <a:rPr lang="uk-UA" b="1" dirty="0"/>
              <a:t>стигматизуються</a:t>
            </a:r>
            <a:r>
              <a:rPr lang="uk-UA" dirty="0"/>
              <a:t> як проблема, яку необхідно </a:t>
            </a:r>
            <a:r>
              <a:rPr lang="uk-UA" b="1" dirty="0"/>
              <a:t>терміново</a:t>
            </a:r>
            <a:r>
              <a:rPr lang="uk-UA" dirty="0"/>
              <a:t> вирішити. Продукт пропонується як єдиний спосіб уникнути негативного соціального стереотипу</a:t>
            </a:r>
            <a:r>
              <a:rPr lang="uk-UA" dirty="0" smtClean="0"/>
              <a:t>.</a:t>
            </a:r>
            <a:endParaRPr lang="en-US" dirty="0" smtClean="0"/>
          </a:p>
          <a:p>
            <a:endParaRPr lang="en-US" dirty="0"/>
          </a:p>
          <a:p>
            <a:r>
              <a:rPr lang="uk-UA" dirty="0" smtClean="0"/>
              <a:t>Приклад: </a:t>
            </a:r>
            <a:r>
              <a:rPr lang="en-GB" dirty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www.youtube.com/watch?v=4lS4ppjBHCk</a:t>
            </a:r>
            <a:endParaRPr lang="uk-UA" dirty="0" smtClean="0"/>
          </a:p>
          <a:p>
            <a:pPr marL="101600" indent="0">
              <a:buNone/>
            </a:pPr>
            <a:endParaRPr lang="uk-UA" dirty="0"/>
          </a:p>
        </p:txBody>
      </p:sp>
      <p:sp>
        <p:nvSpPr>
          <p:cNvPr id="202" name="Google Shape;202;p15"/>
          <p:cNvSpPr txBox="1">
            <a:spLocks noGrp="1"/>
          </p:cNvSpPr>
          <p:nvPr>
            <p:ph type="sldNum" idx="12"/>
          </p:nvPr>
        </p:nvSpPr>
        <p:spPr>
          <a:xfrm>
            <a:off x="228600" y="4718604"/>
            <a:ext cx="369900" cy="251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564718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5"/>
          <p:cNvSpPr txBox="1">
            <a:spLocks noGrp="1"/>
          </p:cNvSpPr>
          <p:nvPr>
            <p:ph type="title"/>
          </p:nvPr>
        </p:nvSpPr>
        <p:spPr>
          <a:xfrm>
            <a:off x="2805064" y="444114"/>
            <a:ext cx="5807871" cy="3963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 dirty="0" smtClean="0"/>
              <a:t>Як використовуються стереотипи у рекламі?</a:t>
            </a:r>
            <a:endParaRPr sz="2000" dirty="0"/>
          </a:p>
        </p:txBody>
      </p:sp>
      <p:sp>
        <p:nvSpPr>
          <p:cNvPr id="200" name="Google Shape;200;p15"/>
          <p:cNvSpPr txBox="1">
            <a:spLocks noGrp="1"/>
          </p:cNvSpPr>
          <p:nvPr>
            <p:ph type="body" idx="1"/>
          </p:nvPr>
        </p:nvSpPr>
        <p:spPr>
          <a:xfrm>
            <a:off x="2032907" y="1000164"/>
            <a:ext cx="6874329" cy="3857586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uk-UA" b="1" dirty="0"/>
              <a:t>4. Механізм </a:t>
            </a:r>
            <a:r>
              <a:rPr lang="uk-UA" b="1" dirty="0" smtClean="0"/>
              <a:t>гендерної </a:t>
            </a:r>
            <a:r>
              <a:rPr lang="uk-UA" b="1" dirty="0"/>
              <a:t>та </a:t>
            </a:r>
            <a:r>
              <a:rPr lang="uk-UA" b="1" dirty="0" smtClean="0"/>
              <a:t>рольової стереотипізації</a:t>
            </a:r>
            <a:endParaRPr lang="uk-UA" b="1" dirty="0"/>
          </a:p>
          <a:p>
            <a:r>
              <a:rPr lang="uk-UA" dirty="0"/>
              <a:t>Цей механізм закріплює сталі соціальні ролі, спрощуючи вибір для споживача.</a:t>
            </a:r>
          </a:p>
          <a:p>
            <a:r>
              <a:rPr lang="uk-UA" dirty="0" smtClean="0"/>
              <a:t>Товари </a:t>
            </a:r>
            <a:r>
              <a:rPr lang="uk-UA" dirty="0"/>
              <a:t>чітко діляться за статтю чи роллю:</a:t>
            </a:r>
          </a:p>
          <a:p>
            <a:pPr lvl="1"/>
            <a:r>
              <a:rPr lang="uk-UA" b="1" dirty="0" smtClean="0"/>
              <a:t>Жінки </a:t>
            </a:r>
            <a:r>
              <a:rPr lang="uk-UA" dirty="0" smtClean="0"/>
              <a:t>рекламують </a:t>
            </a:r>
            <a:r>
              <a:rPr lang="uk-UA" dirty="0"/>
              <a:t>косметику, засоби для чищення, продукти для дітей (закріплення стереотипу </a:t>
            </a:r>
            <a:r>
              <a:rPr lang="uk-UA" b="1" dirty="0" smtClean="0"/>
              <a:t>«домогосподарки», «піклувальниці»</a:t>
            </a:r>
            <a:r>
              <a:rPr lang="uk-UA" dirty="0" smtClean="0"/>
              <a:t>).</a:t>
            </a:r>
            <a:endParaRPr lang="uk-UA" dirty="0"/>
          </a:p>
          <a:p>
            <a:pPr lvl="1"/>
            <a:r>
              <a:rPr lang="uk-UA" b="1" dirty="0" smtClean="0"/>
              <a:t>Чоловіки </a:t>
            </a:r>
            <a:r>
              <a:rPr lang="uk-UA" dirty="0"/>
              <a:t>р</a:t>
            </a:r>
            <a:r>
              <a:rPr lang="uk-UA" dirty="0" smtClean="0"/>
              <a:t>екламують </a:t>
            </a:r>
            <a:r>
              <a:rPr lang="uk-UA" dirty="0"/>
              <a:t>автомобілі, фінансові послуги, пиво, технічні інструменти (закріплення стереотипу </a:t>
            </a:r>
            <a:r>
              <a:rPr lang="uk-UA" b="1" dirty="0" smtClean="0"/>
              <a:t>«успішної людини»</a:t>
            </a:r>
            <a:r>
              <a:rPr lang="uk-UA" dirty="0" smtClean="0"/>
              <a:t> </a:t>
            </a:r>
            <a:r>
              <a:rPr lang="uk-UA" dirty="0"/>
              <a:t>чи </a:t>
            </a:r>
            <a:r>
              <a:rPr lang="uk-UA" b="1" dirty="0" smtClean="0"/>
              <a:t>«експерта»</a:t>
            </a:r>
            <a:r>
              <a:rPr lang="uk-UA" dirty="0" smtClean="0"/>
              <a:t>).</a:t>
            </a:r>
            <a:endParaRPr lang="uk-UA" dirty="0"/>
          </a:p>
          <a:p>
            <a:pPr marL="101600" indent="0">
              <a:buNone/>
            </a:pPr>
            <a:endParaRPr lang="uk-UA" dirty="0"/>
          </a:p>
        </p:txBody>
      </p:sp>
      <p:sp>
        <p:nvSpPr>
          <p:cNvPr id="202" name="Google Shape;202;p15"/>
          <p:cNvSpPr txBox="1">
            <a:spLocks noGrp="1"/>
          </p:cNvSpPr>
          <p:nvPr>
            <p:ph type="sldNum" idx="12"/>
          </p:nvPr>
        </p:nvSpPr>
        <p:spPr>
          <a:xfrm>
            <a:off x="228600" y="4718604"/>
            <a:ext cx="369900" cy="251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6911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Google Shape;469;p37"/>
          <p:cNvSpPr txBox="1">
            <a:spLocks noGrp="1"/>
          </p:cNvSpPr>
          <p:nvPr>
            <p:ph type="title"/>
          </p:nvPr>
        </p:nvSpPr>
        <p:spPr>
          <a:xfrm>
            <a:off x="2976900" y="836000"/>
            <a:ext cx="5464200" cy="3963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 smtClean="0"/>
              <a:t>Питання</a:t>
            </a:r>
            <a:endParaRPr dirty="0"/>
          </a:p>
        </p:txBody>
      </p:sp>
      <p:sp>
        <p:nvSpPr>
          <p:cNvPr id="470" name="Google Shape;470;p37"/>
          <p:cNvSpPr txBox="1">
            <a:spLocks noGrp="1"/>
          </p:cNvSpPr>
          <p:nvPr>
            <p:ph type="body" idx="1"/>
          </p:nvPr>
        </p:nvSpPr>
        <p:spPr>
          <a:xfrm>
            <a:off x="2976900" y="1506350"/>
            <a:ext cx="5464200" cy="2858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buNone/>
            </a:pPr>
            <a:r>
              <a:rPr lang="uk-UA" dirty="0"/>
              <a:t>1. Визначення та природа </a:t>
            </a:r>
            <a:r>
              <a:rPr lang="uk-UA" dirty="0" smtClean="0"/>
              <a:t>стереотипу.</a:t>
            </a:r>
          </a:p>
          <a:p>
            <a:pPr marL="0" lvl="0" indent="0">
              <a:buNone/>
            </a:pPr>
            <a:r>
              <a:rPr lang="uk-UA" sz="2400" dirty="0" smtClean="0"/>
              <a:t>2. </a:t>
            </a:r>
            <a:r>
              <a:rPr lang="uk-UA" dirty="0" smtClean="0"/>
              <a:t>Механізми </a:t>
            </a:r>
            <a:r>
              <a:rPr lang="uk-UA" dirty="0" smtClean="0"/>
              <a:t>використання стереотипів у рекламі.</a:t>
            </a:r>
            <a:endParaRPr lang="uk-UA" dirty="0" smtClean="0"/>
          </a:p>
          <a:p>
            <a:pPr marL="0" lvl="0" indent="0">
              <a:buNone/>
            </a:pPr>
            <a:r>
              <a:rPr lang="uk-UA" sz="2400" dirty="0" smtClean="0"/>
              <a:t>3. </a:t>
            </a:r>
            <a:r>
              <a:rPr lang="uk-UA" dirty="0"/>
              <a:t>Соціально-етичні </a:t>
            </a:r>
            <a:r>
              <a:rPr lang="uk-UA" dirty="0" smtClean="0"/>
              <a:t>наслідки стереотипізації.</a:t>
            </a:r>
            <a:endParaRPr lang="uk-UA" sz="2400" dirty="0"/>
          </a:p>
        </p:txBody>
      </p:sp>
      <p:sp>
        <p:nvSpPr>
          <p:cNvPr id="471" name="Google Shape;471;p37"/>
          <p:cNvSpPr txBox="1">
            <a:spLocks noGrp="1"/>
          </p:cNvSpPr>
          <p:nvPr>
            <p:ph type="sldNum" idx="12"/>
          </p:nvPr>
        </p:nvSpPr>
        <p:spPr>
          <a:xfrm>
            <a:off x="228600" y="4718604"/>
            <a:ext cx="369900" cy="251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5"/>
          <p:cNvSpPr txBox="1">
            <a:spLocks noGrp="1"/>
          </p:cNvSpPr>
          <p:nvPr>
            <p:ph type="title"/>
          </p:nvPr>
        </p:nvSpPr>
        <p:spPr>
          <a:xfrm>
            <a:off x="2805064" y="444114"/>
            <a:ext cx="5807871" cy="3963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 dirty="0" smtClean="0"/>
              <a:t>Як використовуються стереотипи у рекламі?</a:t>
            </a:r>
            <a:endParaRPr sz="2000" dirty="0"/>
          </a:p>
        </p:txBody>
      </p:sp>
      <p:sp>
        <p:nvSpPr>
          <p:cNvPr id="200" name="Google Shape;200;p15"/>
          <p:cNvSpPr txBox="1">
            <a:spLocks noGrp="1"/>
          </p:cNvSpPr>
          <p:nvPr>
            <p:ph type="body" idx="1"/>
          </p:nvPr>
        </p:nvSpPr>
        <p:spPr>
          <a:xfrm>
            <a:off x="2032907" y="861018"/>
            <a:ext cx="6874329" cy="3857586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uk-UA" b="1" dirty="0"/>
              <a:t>4. Механізм </a:t>
            </a:r>
            <a:r>
              <a:rPr lang="uk-UA" b="1" dirty="0" smtClean="0"/>
              <a:t>гендерної </a:t>
            </a:r>
            <a:r>
              <a:rPr lang="uk-UA" b="1" dirty="0"/>
              <a:t>та </a:t>
            </a:r>
            <a:r>
              <a:rPr lang="uk-UA" b="1" dirty="0" smtClean="0"/>
              <a:t>рольової стереотипізації</a:t>
            </a:r>
            <a:endParaRPr lang="uk-UA" b="1" dirty="0"/>
          </a:p>
          <a:p>
            <a:endParaRPr lang="uk-UA" dirty="0" smtClean="0"/>
          </a:p>
          <a:p>
            <a:pPr marL="101600" indent="0">
              <a:buNone/>
            </a:pPr>
            <a:r>
              <a:rPr lang="uk-UA" dirty="0" smtClean="0"/>
              <a:t>Приклад 1. </a:t>
            </a:r>
            <a:r>
              <a:rPr lang="en-GB" dirty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www.youtube.com/watch?v=K-qk8SZ3Evg</a:t>
            </a:r>
            <a:endParaRPr lang="uk-UA" dirty="0" smtClean="0"/>
          </a:p>
          <a:p>
            <a:pPr marL="101600" indent="0">
              <a:buNone/>
            </a:pPr>
            <a:endParaRPr lang="uk-UA" dirty="0"/>
          </a:p>
          <a:p>
            <a:pPr marL="101600" indent="0">
              <a:buNone/>
            </a:pPr>
            <a:r>
              <a:rPr lang="uk-UA" dirty="0" smtClean="0"/>
              <a:t>Приклад 2. </a:t>
            </a:r>
            <a:r>
              <a:rPr lang="en-GB" dirty="0">
                <a:hlinkClick r:id="rId4"/>
              </a:rPr>
              <a:t>https://</a:t>
            </a:r>
            <a:r>
              <a:rPr lang="en-GB" dirty="0" smtClean="0">
                <a:hlinkClick r:id="rId4"/>
              </a:rPr>
              <a:t>www.youtube.com/watch?v=xB9k45CJLj8</a:t>
            </a:r>
            <a:endParaRPr lang="uk-UA" dirty="0" smtClean="0"/>
          </a:p>
          <a:p>
            <a:pPr marL="101600" indent="0">
              <a:buNone/>
            </a:pPr>
            <a:endParaRPr lang="uk-UA" dirty="0"/>
          </a:p>
          <a:p>
            <a:pPr marL="101600" indent="0">
              <a:buNone/>
            </a:pPr>
            <a:r>
              <a:rPr lang="uk-UA" dirty="0" smtClean="0"/>
              <a:t>Приклад 3. </a:t>
            </a:r>
            <a:r>
              <a:rPr lang="en-GB" dirty="0">
                <a:hlinkClick r:id="rId5"/>
              </a:rPr>
              <a:t>https://</a:t>
            </a:r>
            <a:r>
              <a:rPr lang="en-GB" dirty="0" smtClean="0">
                <a:hlinkClick r:id="rId5"/>
              </a:rPr>
              <a:t>www.youtube.com/watch?v=qlUWAbpXNVE</a:t>
            </a:r>
            <a:endParaRPr lang="en-GB" dirty="0" smtClean="0"/>
          </a:p>
          <a:p>
            <a:pPr marL="101600" indent="0">
              <a:buNone/>
            </a:pPr>
            <a:endParaRPr lang="en-GB" dirty="0"/>
          </a:p>
          <a:p>
            <a:pPr marL="101600" indent="0">
              <a:buNone/>
            </a:pPr>
            <a:r>
              <a:rPr lang="uk-UA" dirty="0" smtClean="0"/>
              <a:t>Приклад 4. </a:t>
            </a:r>
            <a:r>
              <a:rPr lang="en-GB" dirty="0"/>
              <a:t>https://</a:t>
            </a:r>
            <a:r>
              <a:rPr lang="en-GB" dirty="0" smtClean="0"/>
              <a:t>www.youtube.com/watch?v=sOt0gyZgUHk</a:t>
            </a:r>
          </a:p>
          <a:p>
            <a:pPr marL="101600" indent="0">
              <a:buNone/>
            </a:pPr>
            <a:endParaRPr lang="uk-UA" dirty="0"/>
          </a:p>
        </p:txBody>
      </p:sp>
      <p:sp>
        <p:nvSpPr>
          <p:cNvPr id="202" name="Google Shape;202;p15"/>
          <p:cNvSpPr txBox="1">
            <a:spLocks noGrp="1"/>
          </p:cNvSpPr>
          <p:nvPr>
            <p:ph type="sldNum" idx="12"/>
          </p:nvPr>
        </p:nvSpPr>
        <p:spPr>
          <a:xfrm>
            <a:off x="228600" y="4718604"/>
            <a:ext cx="369900" cy="251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666978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p39"/>
          <p:cNvSpPr txBox="1">
            <a:spLocks noGrp="1"/>
          </p:cNvSpPr>
          <p:nvPr>
            <p:ph type="ctrTitle"/>
          </p:nvPr>
        </p:nvSpPr>
        <p:spPr>
          <a:xfrm>
            <a:off x="2596600" y="2011737"/>
            <a:ext cx="5861700" cy="1621369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uk-UA" dirty="0"/>
              <a:t>Соціально-етичні наслідки стереотипізації</a:t>
            </a:r>
          </a:p>
        </p:txBody>
      </p:sp>
      <p:sp>
        <p:nvSpPr>
          <p:cNvPr id="486" name="Google Shape;486;p39"/>
          <p:cNvSpPr txBox="1"/>
          <p:nvPr/>
        </p:nvSpPr>
        <p:spPr>
          <a:xfrm>
            <a:off x="0" y="0"/>
            <a:ext cx="1554600" cy="5143500"/>
          </a:xfrm>
          <a:prstGeom prst="rect">
            <a:avLst/>
          </a:prstGeom>
          <a:noFill/>
          <a:ln>
            <a:noFill/>
          </a:ln>
          <a:effectLst>
            <a:outerShdw blurRad="114300" dist="38100" dir="5400000" algn="bl" rotWithShape="0">
              <a:schemeClr val="accent6">
                <a:alpha val="23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b="1" dirty="0">
                <a:solidFill>
                  <a:schemeClr val="lt1"/>
                </a:solidFill>
                <a:latin typeface="IBM Plex Serif"/>
                <a:ea typeface="IBM Plex Sans"/>
                <a:cs typeface="IBM Plex Sans"/>
                <a:sym typeface="IBM Plex Serif"/>
              </a:rPr>
              <a:t>3</a:t>
            </a:r>
            <a:endParaRPr sz="7200" dirty="0">
              <a:solidFill>
                <a:schemeClr val="lt1"/>
              </a:solidFill>
              <a:latin typeface="IBM Plex Sans"/>
              <a:ea typeface="IBM Plex Sans"/>
              <a:cs typeface="IBM Plex Sans"/>
              <a:sym typeface="IBM Plex Sans"/>
            </a:endParaRPr>
          </a:p>
        </p:txBody>
      </p:sp>
    </p:spTree>
    <p:extLst>
      <p:ext uri="{BB962C8B-B14F-4D97-AF65-F5344CB8AC3E}">
        <p14:creationId xmlns:p14="http://schemas.microsoft.com/office/powerpoint/2010/main" val="19517833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5"/>
          <p:cNvSpPr txBox="1">
            <a:spLocks noGrp="1"/>
          </p:cNvSpPr>
          <p:nvPr>
            <p:ph type="title"/>
          </p:nvPr>
        </p:nvSpPr>
        <p:spPr>
          <a:xfrm>
            <a:off x="2805064" y="444114"/>
            <a:ext cx="5807871" cy="3963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 dirty="0" smtClean="0"/>
              <a:t>Якими є наслідки стереотипізації</a:t>
            </a:r>
            <a:r>
              <a:rPr lang="uk-UA" sz="2000" dirty="0" smtClean="0"/>
              <a:t>?</a:t>
            </a:r>
            <a:endParaRPr sz="2000" dirty="0"/>
          </a:p>
        </p:txBody>
      </p:sp>
      <p:sp>
        <p:nvSpPr>
          <p:cNvPr id="200" name="Google Shape;200;p15"/>
          <p:cNvSpPr txBox="1">
            <a:spLocks noGrp="1"/>
          </p:cNvSpPr>
          <p:nvPr>
            <p:ph type="body" idx="1"/>
          </p:nvPr>
        </p:nvSpPr>
        <p:spPr>
          <a:xfrm>
            <a:off x="2032907" y="1000164"/>
            <a:ext cx="6874329" cy="3857586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uk-UA" dirty="0" smtClean="0"/>
              <a:t>Використання стереотипів робить рекламу ефективною, але водночас викликає гострі етичні питання через її здатність </a:t>
            </a:r>
            <a:r>
              <a:rPr lang="uk-UA" b="1" dirty="0" smtClean="0"/>
              <a:t>закріплювати соціальні упередження</a:t>
            </a:r>
            <a:r>
              <a:rPr lang="uk-UA" dirty="0" smtClean="0"/>
              <a:t>.</a:t>
            </a:r>
            <a:endParaRPr lang="uk-UA" dirty="0"/>
          </a:p>
        </p:txBody>
      </p:sp>
      <p:sp>
        <p:nvSpPr>
          <p:cNvPr id="202" name="Google Shape;202;p15"/>
          <p:cNvSpPr txBox="1">
            <a:spLocks noGrp="1"/>
          </p:cNvSpPr>
          <p:nvPr>
            <p:ph type="sldNum" idx="12"/>
          </p:nvPr>
        </p:nvSpPr>
        <p:spPr>
          <a:xfrm>
            <a:off x="228600" y="4718604"/>
            <a:ext cx="369900" cy="251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896013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5"/>
          <p:cNvSpPr txBox="1">
            <a:spLocks noGrp="1"/>
          </p:cNvSpPr>
          <p:nvPr>
            <p:ph type="title"/>
          </p:nvPr>
        </p:nvSpPr>
        <p:spPr>
          <a:xfrm>
            <a:off x="2805064" y="444114"/>
            <a:ext cx="5807871" cy="3963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 dirty="0" smtClean="0"/>
              <a:t>Якими є наслідки стереотипізації</a:t>
            </a:r>
            <a:r>
              <a:rPr lang="uk-UA" sz="2000" dirty="0" smtClean="0"/>
              <a:t>?</a:t>
            </a:r>
            <a:endParaRPr sz="2000" dirty="0"/>
          </a:p>
        </p:txBody>
      </p:sp>
      <p:sp>
        <p:nvSpPr>
          <p:cNvPr id="200" name="Google Shape;200;p15"/>
          <p:cNvSpPr txBox="1">
            <a:spLocks noGrp="1"/>
          </p:cNvSpPr>
          <p:nvPr>
            <p:ph type="body" idx="1"/>
          </p:nvPr>
        </p:nvSpPr>
        <p:spPr>
          <a:xfrm>
            <a:off x="2032907" y="1000164"/>
            <a:ext cx="6874329" cy="3857586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uk-UA" b="1" dirty="0"/>
              <a:t>1. Закріплення </a:t>
            </a:r>
            <a:r>
              <a:rPr lang="uk-UA" b="1" dirty="0" smtClean="0"/>
              <a:t>соціальних упереджень.</a:t>
            </a:r>
            <a:endParaRPr lang="uk-UA" b="1" dirty="0"/>
          </a:p>
          <a:p>
            <a:r>
              <a:rPr lang="uk-UA" dirty="0"/>
              <a:t>Стереотипізація у рекламі працює на </a:t>
            </a:r>
            <a:r>
              <a:rPr lang="uk-UA" b="1" dirty="0" smtClean="0"/>
              <a:t>зміцнення</a:t>
            </a:r>
            <a:r>
              <a:rPr lang="uk-UA" dirty="0" smtClean="0"/>
              <a:t> </a:t>
            </a:r>
            <a:r>
              <a:rPr lang="uk-UA" dirty="0"/>
              <a:t>існуючих упереджень у суспільстві.</a:t>
            </a:r>
          </a:p>
          <a:p>
            <a:r>
              <a:rPr lang="uk-UA" dirty="0" smtClean="0"/>
              <a:t>Постійне </a:t>
            </a:r>
            <a:r>
              <a:rPr lang="uk-UA" dirty="0"/>
              <a:t>зображення жінок виключно у ролі домогосподарок, що тестують мийні </a:t>
            </a:r>
            <a:r>
              <a:rPr lang="uk-UA" dirty="0" smtClean="0"/>
              <a:t>засоби та займаються прибиранням, </a:t>
            </a:r>
            <a:r>
              <a:rPr lang="uk-UA" dirty="0"/>
              <a:t>або </a:t>
            </a:r>
            <a:r>
              <a:rPr lang="uk-UA" dirty="0" smtClean="0"/>
              <a:t>у ролі об'єктів </a:t>
            </a:r>
            <a:r>
              <a:rPr lang="uk-UA" dirty="0"/>
              <a:t>бажання, а чоловіків </a:t>
            </a:r>
            <a:r>
              <a:rPr lang="uk-UA" dirty="0" smtClean="0"/>
              <a:t>- як </a:t>
            </a:r>
            <a:r>
              <a:rPr lang="uk-UA" dirty="0"/>
              <a:t>лідерів і </a:t>
            </a:r>
            <a:r>
              <a:rPr lang="uk-UA" dirty="0" smtClean="0"/>
              <a:t>експертів, </a:t>
            </a:r>
            <a:r>
              <a:rPr lang="uk-UA" dirty="0"/>
              <a:t>підтверджує та закріплює </a:t>
            </a:r>
            <a:r>
              <a:rPr lang="uk-UA" b="1" dirty="0"/>
              <a:t>застарілі гендерні ролі</a:t>
            </a:r>
            <a:r>
              <a:rPr lang="uk-UA" dirty="0"/>
              <a:t>. </a:t>
            </a:r>
            <a:endParaRPr lang="uk-UA" dirty="0" smtClean="0"/>
          </a:p>
          <a:p>
            <a:endParaRPr lang="uk-UA" dirty="0"/>
          </a:p>
          <a:p>
            <a:r>
              <a:rPr lang="uk-UA" dirty="0" smtClean="0"/>
              <a:t>Це </a:t>
            </a:r>
            <a:r>
              <a:rPr lang="uk-UA" dirty="0"/>
              <a:t>обмежує уявлення про соціальні можливості та кар'єрні шляхи для обох статей.</a:t>
            </a:r>
          </a:p>
        </p:txBody>
      </p:sp>
      <p:sp>
        <p:nvSpPr>
          <p:cNvPr id="202" name="Google Shape;202;p15"/>
          <p:cNvSpPr txBox="1">
            <a:spLocks noGrp="1"/>
          </p:cNvSpPr>
          <p:nvPr>
            <p:ph type="sldNum" idx="12"/>
          </p:nvPr>
        </p:nvSpPr>
        <p:spPr>
          <a:xfrm>
            <a:off x="228600" y="4718604"/>
            <a:ext cx="369900" cy="251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022420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5"/>
          <p:cNvSpPr txBox="1">
            <a:spLocks noGrp="1"/>
          </p:cNvSpPr>
          <p:nvPr>
            <p:ph type="title"/>
          </p:nvPr>
        </p:nvSpPr>
        <p:spPr>
          <a:xfrm>
            <a:off x="2805064" y="444114"/>
            <a:ext cx="5807871" cy="3963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 dirty="0" smtClean="0"/>
              <a:t>Якими є наслідки стереотипізації</a:t>
            </a:r>
            <a:r>
              <a:rPr lang="uk-UA" sz="2000" dirty="0" smtClean="0"/>
              <a:t>?</a:t>
            </a:r>
            <a:endParaRPr sz="2000" dirty="0"/>
          </a:p>
        </p:txBody>
      </p:sp>
      <p:sp>
        <p:nvSpPr>
          <p:cNvPr id="200" name="Google Shape;200;p15"/>
          <p:cNvSpPr txBox="1">
            <a:spLocks noGrp="1"/>
          </p:cNvSpPr>
          <p:nvPr>
            <p:ph type="body" idx="1"/>
          </p:nvPr>
        </p:nvSpPr>
        <p:spPr>
          <a:xfrm>
            <a:off x="2032907" y="1000164"/>
            <a:ext cx="6874329" cy="3857586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uk-UA" b="1" dirty="0"/>
              <a:t>1. Закріплення </a:t>
            </a:r>
            <a:r>
              <a:rPr lang="uk-UA" b="1" dirty="0" smtClean="0"/>
              <a:t>соціальних упереджень.</a:t>
            </a:r>
            <a:endParaRPr lang="uk-UA" b="1" dirty="0"/>
          </a:p>
          <a:p>
            <a:r>
              <a:rPr lang="uk-UA" dirty="0" smtClean="0"/>
              <a:t>Використання спрощених образів може призводити до </a:t>
            </a:r>
            <a:r>
              <a:rPr lang="uk-UA" b="1" dirty="0" smtClean="0"/>
              <a:t>дискримінації</a:t>
            </a:r>
            <a:r>
              <a:rPr lang="uk-UA" dirty="0" smtClean="0"/>
              <a:t> за расовою, віковою чи іншими ознаками. Наприклад, стереотипне зображення деяких груп як менш інтелектуальних чи більш емоційних.</a:t>
            </a:r>
            <a:endParaRPr lang="uk-UA" dirty="0"/>
          </a:p>
        </p:txBody>
      </p:sp>
      <p:sp>
        <p:nvSpPr>
          <p:cNvPr id="202" name="Google Shape;202;p15"/>
          <p:cNvSpPr txBox="1">
            <a:spLocks noGrp="1"/>
          </p:cNvSpPr>
          <p:nvPr>
            <p:ph type="sldNum" idx="12"/>
          </p:nvPr>
        </p:nvSpPr>
        <p:spPr>
          <a:xfrm>
            <a:off x="228600" y="4718604"/>
            <a:ext cx="369900" cy="251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488162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5"/>
          <p:cNvSpPr txBox="1">
            <a:spLocks noGrp="1"/>
          </p:cNvSpPr>
          <p:nvPr>
            <p:ph type="title"/>
          </p:nvPr>
        </p:nvSpPr>
        <p:spPr>
          <a:xfrm>
            <a:off x="2805064" y="444114"/>
            <a:ext cx="5807871" cy="3963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 dirty="0" smtClean="0"/>
              <a:t>Якими є наслідки стереотипізації</a:t>
            </a:r>
            <a:r>
              <a:rPr lang="uk-UA" sz="2000" dirty="0" smtClean="0"/>
              <a:t>?</a:t>
            </a:r>
            <a:endParaRPr sz="2000" dirty="0"/>
          </a:p>
        </p:txBody>
      </p:sp>
      <p:sp>
        <p:nvSpPr>
          <p:cNvPr id="200" name="Google Shape;200;p15"/>
          <p:cNvSpPr txBox="1">
            <a:spLocks noGrp="1"/>
          </p:cNvSpPr>
          <p:nvPr>
            <p:ph type="body" idx="1"/>
          </p:nvPr>
        </p:nvSpPr>
        <p:spPr>
          <a:xfrm>
            <a:off x="2032907" y="1000164"/>
            <a:ext cx="6874329" cy="3857586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uk-UA" b="1" dirty="0" smtClean="0"/>
              <a:t>2. Створення ілюзорної «норми» та комплексів </a:t>
            </a:r>
          </a:p>
          <a:p>
            <a:r>
              <a:rPr lang="uk-UA" dirty="0" smtClean="0"/>
              <a:t>Реклама </a:t>
            </a:r>
            <a:r>
              <a:rPr lang="uk-UA" dirty="0"/>
              <a:t>використовує </a:t>
            </a:r>
            <a:r>
              <a:rPr lang="uk-UA" dirty="0" smtClean="0"/>
              <a:t>стереотипи </a:t>
            </a:r>
            <a:r>
              <a:rPr lang="uk-UA" dirty="0"/>
              <a:t>для конструювання </a:t>
            </a:r>
            <a:r>
              <a:rPr lang="uk-UA" b="1" dirty="0"/>
              <a:t>недосяжного </a:t>
            </a:r>
            <a:r>
              <a:rPr lang="uk-UA" b="1" dirty="0" smtClean="0"/>
              <a:t>ідеалу</a:t>
            </a:r>
            <a:r>
              <a:rPr lang="uk-UA" dirty="0"/>
              <a:t>, який стає </a:t>
            </a:r>
            <a:r>
              <a:rPr lang="uk-UA" dirty="0" smtClean="0"/>
              <a:t>нормою у масовій </a:t>
            </a:r>
            <a:r>
              <a:rPr lang="uk-UA" dirty="0"/>
              <a:t>свідомості.</a:t>
            </a:r>
          </a:p>
          <a:p>
            <a:r>
              <a:rPr lang="uk-UA" dirty="0" smtClean="0"/>
              <a:t>Стереотипи </a:t>
            </a:r>
            <a:r>
              <a:rPr lang="uk-UA" dirty="0"/>
              <a:t>краси (бездоганна шкіра, ідеальна фігура, сяючий дім) створюють ілюзорний стандарт, який є недосяжним для більшості людей. Це стимулює </a:t>
            </a:r>
            <a:r>
              <a:rPr lang="uk-UA" b="1" dirty="0"/>
              <a:t>почуття </a:t>
            </a:r>
            <a:r>
              <a:rPr lang="uk-UA" b="1" dirty="0" smtClean="0"/>
              <a:t>неповноцінності</a:t>
            </a:r>
            <a:r>
              <a:rPr lang="uk-UA" dirty="0" smtClean="0"/>
              <a:t>, </a:t>
            </a:r>
            <a:r>
              <a:rPr lang="uk-UA" dirty="0"/>
              <a:t>що, своєю чергою, штовхає людину до імпульсивної покупки. Споживач намагається </a:t>
            </a:r>
            <a:r>
              <a:rPr lang="uk-UA" dirty="0" smtClean="0"/>
              <a:t>«виправити» </a:t>
            </a:r>
            <a:r>
              <a:rPr lang="uk-UA" dirty="0"/>
              <a:t>природні ознаки, які реклама перетворила на </a:t>
            </a:r>
            <a:r>
              <a:rPr lang="uk-UA" dirty="0" smtClean="0"/>
              <a:t>«проблему».</a:t>
            </a:r>
            <a:endParaRPr lang="uk-UA" dirty="0"/>
          </a:p>
        </p:txBody>
      </p:sp>
      <p:sp>
        <p:nvSpPr>
          <p:cNvPr id="202" name="Google Shape;202;p15"/>
          <p:cNvSpPr txBox="1">
            <a:spLocks noGrp="1"/>
          </p:cNvSpPr>
          <p:nvPr>
            <p:ph type="sldNum" idx="12"/>
          </p:nvPr>
        </p:nvSpPr>
        <p:spPr>
          <a:xfrm>
            <a:off x="228600" y="4718604"/>
            <a:ext cx="369900" cy="251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006359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5"/>
          <p:cNvSpPr txBox="1">
            <a:spLocks noGrp="1"/>
          </p:cNvSpPr>
          <p:nvPr>
            <p:ph type="title"/>
          </p:nvPr>
        </p:nvSpPr>
        <p:spPr>
          <a:xfrm>
            <a:off x="2805064" y="444114"/>
            <a:ext cx="5807871" cy="3963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 dirty="0" smtClean="0"/>
              <a:t>Якими є наслідки стереотипізації</a:t>
            </a:r>
            <a:r>
              <a:rPr lang="uk-UA" sz="2000" dirty="0" smtClean="0"/>
              <a:t>?</a:t>
            </a:r>
            <a:endParaRPr sz="2000" dirty="0"/>
          </a:p>
        </p:txBody>
      </p:sp>
      <p:sp>
        <p:nvSpPr>
          <p:cNvPr id="200" name="Google Shape;200;p15"/>
          <p:cNvSpPr txBox="1">
            <a:spLocks noGrp="1"/>
          </p:cNvSpPr>
          <p:nvPr>
            <p:ph type="body" idx="1"/>
          </p:nvPr>
        </p:nvSpPr>
        <p:spPr>
          <a:xfrm>
            <a:off x="2032907" y="1000164"/>
            <a:ext cx="6874329" cy="3857586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uk-UA" b="1" dirty="0"/>
              <a:t>Етична </a:t>
            </a:r>
            <a:r>
              <a:rPr lang="uk-UA" b="1" dirty="0" smtClean="0"/>
              <a:t>відповідальність</a:t>
            </a:r>
            <a:endParaRPr lang="uk-UA" b="1" dirty="0"/>
          </a:p>
          <a:p>
            <a:r>
              <a:rPr lang="uk-UA" dirty="0"/>
              <a:t>Соціально-етичний виклик для рекламних агентств полягає у переході від </a:t>
            </a:r>
            <a:r>
              <a:rPr lang="uk-UA" b="1" dirty="0"/>
              <a:t>репродукування</a:t>
            </a:r>
            <a:r>
              <a:rPr lang="uk-UA" dirty="0"/>
              <a:t> стереотипів до їх </a:t>
            </a:r>
            <a:r>
              <a:rPr lang="uk-UA" b="1" dirty="0"/>
              <a:t>трансформації</a:t>
            </a:r>
            <a:r>
              <a:rPr lang="uk-UA" dirty="0"/>
              <a:t>.</a:t>
            </a:r>
          </a:p>
          <a:p>
            <a:r>
              <a:rPr lang="uk-UA" dirty="0" smtClean="0"/>
              <a:t>Відповідальні </a:t>
            </a:r>
            <a:r>
              <a:rPr lang="uk-UA" dirty="0"/>
              <a:t>бренди все частіше використовують стратегію </a:t>
            </a:r>
            <a:r>
              <a:rPr lang="uk-UA" b="1" dirty="0"/>
              <a:t>інклюзивності</a:t>
            </a:r>
            <a:r>
              <a:rPr lang="uk-UA" dirty="0"/>
              <a:t> та </a:t>
            </a:r>
            <a:r>
              <a:rPr lang="uk-UA" b="1" dirty="0"/>
              <a:t>руйнування стереотипів</a:t>
            </a:r>
            <a:r>
              <a:rPr lang="uk-UA" dirty="0"/>
              <a:t> (наприклад, зображуючи різноманітні фігури, вік та етнічну приналежність). </a:t>
            </a:r>
            <a:endParaRPr lang="uk-UA" dirty="0" smtClean="0"/>
          </a:p>
          <a:p>
            <a:r>
              <a:rPr lang="uk-UA" dirty="0" smtClean="0"/>
              <a:t>Це </a:t>
            </a:r>
            <a:r>
              <a:rPr lang="uk-UA" dirty="0"/>
              <a:t>є відповіддю на запит суспільства щодо більшої соціальної справедливості та відображає позитивну </a:t>
            </a:r>
            <a:r>
              <a:rPr lang="uk-UA" b="1" dirty="0"/>
              <a:t>ідеологічну функцію</a:t>
            </a:r>
            <a:r>
              <a:rPr lang="uk-UA" dirty="0"/>
              <a:t> реклами.</a:t>
            </a:r>
          </a:p>
        </p:txBody>
      </p:sp>
      <p:sp>
        <p:nvSpPr>
          <p:cNvPr id="202" name="Google Shape;202;p15"/>
          <p:cNvSpPr txBox="1">
            <a:spLocks noGrp="1"/>
          </p:cNvSpPr>
          <p:nvPr>
            <p:ph type="sldNum" idx="12"/>
          </p:nvPr>
        </p:nvSpPr>
        <p:spPr>
          <a:xfrm>
            <a:off x="228600" y="4718604"/>
            <a:ext cx="369900" cy="251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198690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5"/>
          <p:cNvSpPr txBox="1">
            <a:spLocks noGrp="1"/>
          </p:cNvSpPr>
          <p:nvPr>
            <p:ph type="title"/>
          </p:nvPr>
        </p:nvSpPr>
        <p:spPr>
          <a:xfrm>
            <a:off x="2805064" y="444114"/>
            <a:ext cx="5807871" cy="3963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 dirty="0" smtClean="0"/>
              <a:t>Якими є наслідки стереотипізації</a:t>
            </a:r>
            <a:r>
              <a:rPr lang="uk-UA" sz="2000" dirty="0" smtClean="0"/>
              <a:t>?</a:t>
            </a:r>
            <a:endParaRPr sz="2000" dirty="0"/>
          </a:p>
        </p:txBody>
      </p:sp>
      <p:sp>
        <p:nvSpPr>
          <p:cNvPr id="200" name="Google Shape;200;p15"/>
          <p:cNvSpPr txBox="1">
            <a:spLocks noGrp="1"/>
          </p:cNvSpPr>
          <p:nvPr>
            <p:ph type="body" idx="1"/>
          </p:nvPr>
        </p:nvSpPr>
        <p:spPr>
          <a:xfrm>
            <a:off x="2032907" y="1000164"/>
            <a:ext cx="6874329" cy="3857586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uk-UA" b="1" dirty="0"/>
              <a:t>Етична </a:t>
            </a:r>
            <a:r>
              <a:rPr lang="uk-UA" b="1" dirty="0" smtClean="0"/>
              <a:t>відповідальність</a:t>
            </a:r>
          </a:p>
          <a:p>
            <a:endParaRPr lang="uk-UA" b="1" dirty="0"/>
          </a:p>
          <a:p>
            <a:r>
              <a:rPr lang="uk-UA" dirty="0" smtClean="0"/>
              <a:t>Приклад 1. </a:t>
            </a:r>
            <a:r>
              <a:rPr lang="en-GB" dirty="0" smtClean="0">
                <a:hlinkClick r:id="rId3"/>
              </a:rPr>
              <a:t>https</a:t>
            </a:r>
            <a:r>
              <a:rPr lang="en-GB" dirty="0">
                <a:hlinkClick r:id="rId3"/>
              </a:rPr>
              <a:t>://</a:t>
            </a:r>
            <a:r>
              <a:rPr lang="en-GB" dirty="0" smtClean="0">
                <a:hlinkClick r:id="rId3"/>
              </a:rPr>
              <a:t>www.youtube.com/watch?v=Kjth65kXBv4</a:t>
            </a:r>
            <a:endParaRPr lang="uk-UA" dirty="0" smtClean="0"/>
          </a:p>
          <a:p>
            <a:endParaRPr lang="uk-UA" dirty="0"/>
          </a:p>
          <a:p>
            <a:r>
              <a:rPr lang="uk-UA" dirty="0" smtClean="0"/>
              <a:t>Приклад 2. </a:t>
            </a:r>
            <a:r>
              <a:rPr lang="en-GB" dirty="0" smtClean="0">
                <a:hlinkClick r:id="rId4"/>
              </a:rPr>
              <a:t>https</a:t>
            </a:r>
            <a:r>
              <a:rPr lang="en-GB" dirty="0">
                <a:hlinkClick r:id="rId4"/>
              </a:rPr>
              <a:t>://</a:t>
            </a:r>
            <a:r>
              <a:rPr lang="en-GB" dirty="0" smtClean="0">
                <a:hlinkClick r:id="rId4"/>
              </a:rPr>
              <a:t>www.youtube.com/watch?v=B4A_xzbx6e8</a:t>
            </a:r>
            <a:endParaRPr lang="uk-UA" dirty="0" smtClean="0"/>
          </a:p>
          <a:p>
            <a:endParaRPr lang="uk-UA" dirty="0"/>
          </a:p>
          <a:p>
            <a:r>
              <a:rPr lang="uk-UA" dirty="0" smtClean="0"/>
              <a:t>Приклад 3. </a:t>
            </a:r>
            <a:r>
              <a:rPr lang="en-GB" dirty="0">
                <a:hlinkClick r:id="rId5"/>
              </a:rPr>
              <a:t>https://</a:t>
            </a:r>
            <a:r>
              <a:rPr lang="en-GB" dirty="0" smtClean="0">
                <a:hlinkClick r:id="rId5"/>
              </a:rPr>
              <a:t>www.youtube.com/watch?v=DXfwLFyxtls</a:t>
            </a:r>
            <a:endParaRPr lang="en-GB" dirty="0" smtClean="0"/>
          </a:p>
          <a:p>
            <a:pPr marL="101600" indent="0">
              <a:buNone/>
            </a:pPr>
            <a:endParaRPr lang="uk-UA" dirty="0"/>
          </a:p>
          <a:p>
            <a:endParaRPr lang="uk-UA" dirty="0"/>
          </a:p>
        </p:txBody>
      </p:sp>
      <p:sp>
        <p:nvSpPr>
          <p:cNvPr id="202" name="Google Shape;202;p15"/>
          <p:cNvSpPr txBox="1">
            <a:spLocks noGrp="1"/>
          </p:cNvSpPr>
          <p:nvPr>
            <p:ph type="sldNum" idx="12"/>
          </p:nvPr>
        </p:nvSpPr>
        <p:spPr>
          <a:xfrm>
            <a:off x="228600" y="4718604"/>
            <a:ext cx="369900" cy="251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2384975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D966"/>
            </a:gs>
            <a:gs pos="100000">
              <a:srgbClr val="FF99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1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6" name="Google Shape;1516;p52"/>
          <p:cNvSpPr txBox="1"/>
          <p:nvPr/>
        </p:nvSpPr>
        <p:spPr>
          <a:xfrm>
            <a:off x="2996292" y="1722664"/>
            <a:ext cx="5041607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4800" b="1" dirty="0" smtClean="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Дякую за увагу!</a:t>
            </a:r>
            <a:endParaRPr sz="4800" b="1" dirty="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7"/>
          <p:cNvSpPr txBox="1">
            <a:spLocks noGrp="1"/>
          </p:cNvSpPr>
          <p:nvPr>
            <p:ph type="ctrTitle"/>
          </p:nvPr>
        </p:nvSpPr>
        <p:spPr>
          <a:xfrm>
            <a:off x="2596600" y="2011738"/>
            <a:ext cx="5861700" cy="6357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uk-UA" dirty="0"/>
              <a:t>Визначення та природа стереотипу</a:t>
            </a:r>
            <a:endParaRPr dirty="0"/>
          </a:p>
        </p:txBody>
      </p:sp>
      <p:sp>
        <p:nvSpPr>
          <p:cNvPr id="216" name="Google Shape;216;p17"/>
          <p:cNvSpPr txBox="1"/>
          <p:nvPr/>
        </p:nvSpPr>
        <p:spPr>
          <a:xfrm>
            <a:off x="0" y="0"/>
            <a:ext cx="1554600" cy="5143500"/>
          </a:xfrm>
          <a:prstGeom prst="rect">
            <a:avLst/>
          </a:prstGeom>
          <a:noFill/>
          <a:ln>
            <a:noFill/>
          </a:ln>
          <a:effectLst>
            <a:outerShdw blurRad="114300" dist="38100" dir="5400000" algn="bl" rotWithShape="0">
              <a:schemeClr val="accent6">
                <a:alpha val="23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b="1">
                <a:solidFill>
                  <a:schemeClr val="lt1"/>
                </a:solidFill>
                <a:latin typeface="IBM Plex Serif"/>
                <a:ea typeface="IBM Plex Serif"/>
                <a:cs typeface="IBM Plex Serif"/>
                <a:sym typeface="IBM Plex Serif"/>
              </a:rPr>
              <a:t>1</a:t>
            </a:r>
            <a:endParaRPr sz="7200">
              <a:solidFill>
                <a:schemeClr val="lt1"/>
              </a:solidFill>
              <a:latin typeface="IBM Plex Sans"/>
              <a:ea typeface="IBM Plex Sans"/>
              <a:cs typeface="IBM Plex Sans"/>
              <a:sym typeface="IBM Plex Sa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5"/>
          <p:cNvSpPr txBox="1">
            <a:spLocks noGrp="1"/>
          </p:cNvSpPr>
          <p:nvPr>
            <p:ph type="title"/>
          </p:nvPr>
        </p:nvSpPr>
        <p:spPr>
          <a:xfrm>
            <a:off x="2976900" y="836000"/>
            <a:ext cx="5464200" cy="3963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 smtClean="0"/>
              <a:t>Що таке стереотип?</a:t>
            </a:r>
            <a:endParaRPr dirty="0"/>
          </a:p>
        </p:txBody>
      </p:sp>
      <p:sp>
        <p:nvSpPr>
          <p:cNvPr id="200" name="Google Shape;200;p15"/>
          <p:cNvSpPr txBox="1">
            <a:spLocks noGrp="1"/>
          </p:cNvSpPr>
          <p:nvPr>
            <p:ph type="body" idx="1"/>
          </p:nvPr>
        </p:nvSpPr>
        <p:spPr>
          <a:xfrm>
            <a:off x="2976900" y="1506350"/>
            <a:ext cx="5687202" cy="2931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sz="1800" b="1" dirty="0"/>
              <a:t>З точки зору соціології, стереотип </a:t>
            </a:r>
            <a:r>
              <a:rPr lang="uk-UA" sz="1800" b="1" dirty="0" smtClean="0"/>
              <a:t>(</a:t>
            </a:r>
            <a:r>
              <a:rPr lang="en-GB" sz="1800" b="1" dirty="0"/>
              <a:t>stereós </a:t>
            </a:r>
            <a:r>
              <a:rPr lang="uk-UA" sz="1800" b="1" dirty="0" smtClean="0"/>
              <a:t>-</a:t>
            </a:r>
            <a:r>
              <a:rPr lang="en-GB" sz="1800" b="1" dirty="0" smtClean="0"/>
              <a:t> </a:t>
            </a:r>
            <a:r>
              <a:rPr lang="uk-UA" sz="1800" b="1" dirty="0"/>
              <a:t>твердий, </a:t>
            </a:r>
            <a:r>
              <a:rPr lang="en-GB" sz="1800" b="1" dirty="0"/>
              <a:t>týpos </a:t>
            </a:r>
            <a:r>
              <a:rPr lang="uk-UA" sz="1800" b="1" dirty="0" smtClean="0"/>
              <a:t>-</a:t>
            </a:r>
            <a:r>
              <a:rPr lang="en-GB" sz="1800" b="1" dirty="0" smtClean="0"/>
              <a:t> </a:t>
            </a:r>
            <a:r>
              <a:rPr lang="uk-UA" sz="1800" b="1" dirty="0"/>
              <a:t>відбиток</a:t>
            </a:r>
            <a:r>
              <a:rPr lang="uk-UA" sz="1800" b="1" dirty="0" smtClean="0"/>
              <a:t>) – це </a:t>
            </a:r>
            <a:r>
              <a:rPr lang="uk-UA" sz="1800" b="1" dirty="0"/>
              <a:t>спрощений, схематичний, емоційно забарвлений та стійкий образ певного соціального об'єкта, групи чи явища. </a:t>
            </a:r>
            <a:endParaRPr lang="uk-UA" sz="1800" b="1" dirty="0" smtClean="0"/>
          </a:p>
          <a:p>
            <a:pPr marL="0" lvl="0" indent="0">
              <a:buClr>
                <a:schemeClr val="dk1"/>
              </a:buClr>
              <a:buSzPts val="1100"/>
              <a:buNone/>
            </a:pPr>
            <a:endParaRPr lang="uk-UA" sz="1800" b="1" dirty="0"/>
          </a:p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sz="1800" b="1" dirty="0" smtClean="0"/>
              <a:t>Масова </a:t>
            </a:r>
            <a:r>
              <a:rPr lang="uk-UA" sz="1800" b="1" dirty="0"/>
              <a:t>свідомість оперує цими образами, оскільки вони допомагають швидко сприймати та інтерпретувати великий обсяг інформації, але водночас роблять її некритичною.</a:t>
            </a:r>
            <a:endParaRPr sz="1800" dirty="0"/>
          </a:p>
        </p:txBody>
      </p:sp>
      <p:sp>
        <p:nvSpPr>
          <p:cNvPr id="202" name="Google Shape;202;p15"/>
          <p:cNvSpPr txBox="1">
            <a:spLocks noGrp="1"/>
          </p:cNvSpPr>
          <p:nvPr>
            <p:ph type="sldNum" idx="12"/>
          </p:nvPr>
        </p:nvSpPr>
        <p:spPr>
          <a:xfrm>
            <a:off x="228600" y="4718604"/>
            <a:ext cx="369900" cy="251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14125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5"/>
          <p:cNvSpPr txBox="1">
            <a:spLocks noGrp="1"/>
          </p:cNvSpPr>
          <p:nvPr>
            <p:ph type="title"/>
          </p:nvPr>
        </p:nvSpPr>
        <p:spPr>
          <a:xfrm>
            <a:off x="2976900" y="836000"/>
            <a:ext cx="5464200" cy="3963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 smtClean="0"/>
              <a:t>Що таке стереотип?</a:t>
            </a:r>
            <a:endParaRPr dirty="0"/>
          </a:p>
        </p:txBody>
      </p:sp>
      <p:sp>
        <p:nvSpPr>
          <p:cNvPr id="200" name="Google Shape;200;p15"/>
          <p:cNvSpPr txBox="1">
            <a:spLocks noGrp="1"/>
          </p:cNvSpPr>
          <p:nvPr>
            <p:ph type="body" idx="1"/>
          </p:nvPr>
        </p:nvSpPr>
        <p:spPr>
          <a:xfrm>
            <a:off x="2865399" y="1539007"/>
            <a:ext cx="5687202" cy="2931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uk-UA" sz="1800" dirty="0" smtClean="0"/>
              <a:t>Стереотип – це ментальний "штамп" або "ярлик", який дозволяє людям класифікувати та інтерпретувати навколишній світ, не витрачаючи енергію на глибокий аналіз.</a:t>
            </a:r>
            <a:endParaRPr lang="uk-UA" sz="1800" dirty="0"/>
          </a:p>
        </p:txBody>
      </p:sp>
      <p:sp>
        <p:nvSpPr>
          <p:cNvPr id="202" name="Google Shape;202;p15"/>
          <p:cNvSpPr txBox="1">
            <a:spLocks noGrp="1"/>
          </p:cNvSpPr>
          <p:nvPr>
            <p:ph type="sldNum" idx="12"/>
          </p:nvPr>
        </p:nvSpPr>
        <p:spPr>
          <a:xfrm>
            <a:off x="228600" y="4718604"/>
            <a:ext cx="369900" cy="251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5"/>
          <p:cNvSpPr txBox="1">
            <a:spLocks noGrp="1"/>
          </p:cNvSpPr>
          <p:nvPr>
            <p:ph type="title"/>
          </p:nvPr>
        </p:nvSpPr>
        <p:spPr>
          <a:xfrm>
            <a:off x="2976900" y="836000"/>
            <a:ext cx="5464200" cy="3963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 smtClean="0"/>
              <a:t>Що таке стереотип?</a:t>
            </a:r>
            <a:endParaRPr dirty="0"/>
          </a:p>
        </p:txBody>
      </p:sp>
      <p:sp>
        <p:nvSpPr>
          <p:cNvPr id="200" name="Google Shape;200;p15"/>
          <p:cNvSpPr txBox="1">
            <a:spLocks noGrp="1"/>
          </p:cNvSpPr>
          <p:nvPr>
            <p:ph type="body" idx="1"/>
          </p:nvPr>
        </p:nvSpPr>
        <p:spPr>
          <a:xfrm>
            <a:off x="2865399" y="1539007"/>
            <a:ext cx="5687202" cy="2931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uk-UA" sz="1800" dirty="0"/>
              <a:t>Найважливіша </a:t>
            </a:r>
            <a:r>
              <a:rPr lang="uk-UA" sz="1800" dirty="0" smtClean="0"/>
              <a:t>особливість </a:t>
            </a:r>
            <a:r>
              <a:rPr lang="uk-UA" sz="1800" dirty="0"/>
              <a:t>стереотипу полягає в його когнітивній функції. </a:t>
            </a:r>
            <a:endParaRPr lang="uk-UA" sz="1800" dirty="0" smtClean="0"/>
          </a:p>
          <a:p>
            <a:pPr marL="101600" indent="0">
              <a:buNone/>
            </a:pPr>
            <a:endParaRPr lang="uk-UA" sz="1800" dirty="0"/>
          </a:p>
          <a:p>
            <a:pPr marL="101600" indent="0">
              <a:buNone/>
            </a:pPr>
            <a:r>
              <a:rPr lang="uk-UA" sz="1800" b="1" dirty="0" smtClean="0"/>
              <a:t>Когнітивна </a:t>
            </a:r>
            <a:r>
              <a:rPr lang="uk-UA" sz="1800" b="1" dirty="0"/>
              <a:t>функція </a:t>
            </a:r>
            <a:r>
              <a:rPr lang="uk-UA" sz="1800" dirty="0"/>
              <a:t>(від латинського </a:t>
            </a:r>
            <a:r>
              <a:rPr lang="en-GB" sz="1800" dirty="0"/>
              <a:t>cognitio </a:t>
            </a:r>
            <a:r>
              <a:rPr lang="uk-UA" sz="1800" dirty="0" smtClean="0"/>
              <a:t>–</a:t>
            </a:r>
            <a:r>
              <a:rPr lang="en-GB" sz="1800" dirty="0" smtClean="0"/>
              <a:t> </a:t>
            </a:r>
            <a:r>
              <a:rPr lang="uk-UA" sz="1800" dirty="0" smtClean="0"/>
              <a:t>пізнання, </a:t>
            </a:r>
            <a:r>
              <a:rPr lang="uk-UA" sz="1800" dirty="0"/>
              <a:t>вивчення) </a:t>
            </a:r>
            <a:r>
              <a:rPr lang="uk-UA" sz="1800" dirty="0" smtClean="0"/>
              <a:t>– це </a:t>
            </a:r>
            <a:r>
              <a:rPr lang="uk-UA" sz="1800" dirty="0"/>
              <a:t>здатність мозку обробляти інформацію, що надходить із зовнішнього світу та внутрішнього середовища, та використовувати її для мислення, навчання та прийняття рішень</a:t>
            </a:r>
            <a:r>
              <a:rPr lang="uk-UA" sz="1800" dirty="0" smtClean="0"/>
              <a:t>.</a:t>
            </a:r>
            <a:endParaRPr lang="uk-UA" sz="1800" dirty="0"/>
          </a:p>
        </p:txBody>
      </p:sp>
      <p:sp>
        <p:nvSpPr>
          <p:cNvPr id="202" name="Google Shape;202;p15"/>
          <p:cNvSpPr txBox="1">
            <a:spLocks noGrp="1"/>
          </p:cNvSpPr>
          <p:nvPr>
            <p:ph type="sldNum" idx="12"/>
          </p:nvPr>
        </p:nvSpPr>
        <p:spPr>
          <a:xfrm>
            <a:off x="228600" y="4718604"/>
            <a:ext cx="369900" cy="251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407877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5"/>
          <p:cNvSpPr txBox="1">
            <a:spLocks noGrp="1"/>
          </p:cNvSpPr>
          <p:nvPr>
            <p:ph type="title"/>
          </p:nvPr>
        </p:nvSpPr>
        <p:spPr>
          <a:xfrm>
            <a:off x="2976900" y="836000"/>
            <a:ext cx="5464200" cy="3963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 smtClean="0"/>
              <a:t>Що таке стереотип?</a:t>
            </a:r>
            <a:endParaRPr dirty="0"/>
          </a:p>
        </p:txBody>
      </p:sp>
      <p:sp>
        <p:nvSpPr>
          <p:cNvPr id="200" name="Google Shape;200;p15"/>
          <p:cNvSpPr txBox="1">
            <a:spLocks noGrp="1"/>
          </p:cNvSpPr>
          <p:nvPr>
            <p:ph type="body" idx="1"/>
          </p:nvPr>
        </p:nvSpPr>
        <p:spPr>
          <a:xfrm>
            <a:off x="2865399" y="1539007"/>
            <a:ext cx="5687202" cy="2931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uk-UA" sz="1800" dirty="0" smtClean="0"/>
              <a:t>Людський </a:t>
            </a:r>
            <a:r>
              <a:rPr lang="uk-UA" sz="1800" dirty="0"/>
              <a:t>мозок постійно отримує величезну кількість інформації. Якби ми аналізували кожну нову інформацію з нуля, ми б просто "зависли". Стереотип діє як "швидке посилання" або </a:t>
            </a:r>
            <a:r>
              <a:rPr lang="uk-UA" sz="1800" b="1" dirty="0"/>
              <a:t>ментальний ярлик</a:t>
            </a:r>
            <a:r>
              <a:rPr lang="uk-UA" sz="1800" dirty="0"/>
              <a:t>, що дозволяє:</a:t>
            </a:r>
          </a:p>
          <a:p>
            <a:r>
              <a:rPr lang="uk-UA" sz="1800" b="1" dirty="0" smtClean="0"/>
              <a:t>1. </a:t>
            </a:r>
            <a:r>
              <a:rPr lang="uk-UA" sz="1800" dirty="0" smtClean="0"/>
              <a:t>Миттєво </a:t>
            </a:r>
            <a:r>
              <a:rPr lang="uk-UA" sz="1800" dirty="0"/>
              <a:t>оцінити нову ситуацію чи об'єкт.</a:t>
            </a:r>
          </a:p>
          <a:p>
            <a:r>
              <a:rPr lang="uk-UA" sz="1800" b="1" dirty="0" smtClean="0"/>
              <a:t>2.</a:t>
            </a:r>
            <a:r>
              <a:rPr lang="uk-UA" sz="1800" dirty="0" smtClean="0"/>
              <a:t> </a:t>
            </a:r>
            <a:r>
              <a:rPr lang="uk-UA" sz="1800" dirty="0"/>
              <a:t>Знизити когнітивне навантаження та економити розумові ресурси.</a:t>
            </a:r>
          </a:p>
        </p:txBody>
      </p:sp>
      <p:sp>
        <p:nvSpPr>
          <p:cNvPr id="202" name="Google Shape;202;p15"/>
          <p:cNvSpPr txBox="1">
            <a:spLocks noGrp="1"/>
          </p:cNvSpPr>
          <p:nvPr>
            <p:ph type="sldNum" idx="12"/>
          </p:nvPr>
        </p:nvSpPr>
        <p:spPr>
          <a:xfrm>
            <a:off x="228600" y="4718604"/>
            <a:ext cx="369900" cy="251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529019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5"/>
          <p:cNvSpPr txBox="1">
            <a:spLocks noGrp="1"/>
          </p:cNvSpPr>
          <p:nvPr>
            <p:ph type="title"/>
          </p:nvPr>
        </p:nvSpPr>
        <p:spPr>
          <a:xfrm>
            <a:off x="2976900" y="836000"/>
            <a:ext cx="5464200" cy="3963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 smtClean="0"/>
              <a:t>Що таке стереотип?</a:t>
            </a:r>
            <a:endParaRPr dirty="0"/>
          </a:p>
        </p:txBody>
      </p:sp>
      <p:sp>
        <p:nvSpPr>
          <p:cNvPr id="200" name="Google Shape;200;p15"/>
          <p:cNvSpPr txBox="1">
            <a:spLocks noGrp="1"/>
          </p:cNvSpPr>
          <p:nvPr>
            <p:ph type="body" idx="1"/>
          </p:nvPr>
        </p:nvSpPr>
        <p:spPr>
          <a:xfrm>
            <a:off x="2865399" y="1539007"/>
            <a:ext cx="5687202" cy="2931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uk-UA" sz="1800" dirty="0"/>
              <a:t>Стереотипи не народжуються в голові однієї людини, а транслюються через культуру, виховання, освіту та, звісно, медіа. </a:t>
            </a:r>
            <a:endParaRPr lang="uk-UA" sz="1800" dirty="0" smtClean="0"/>
          </a:p>
          <a:p>
            <a:r>
              <a:rPr lang="uk-UA" sz="1800" dirty="0" smtClean="0"/>
              <a:t>Вони </a:t>
            </a:r>
            <a:r>
              <a:rPr lang="uk-UA" sz="1800" dirty="0"/>
              <a:t>є частиною спільного соціального міфу. </a:t>
            </a:r>
            <a:endParaRPr lang="uk-UA" sz="1800" dirty="0" smtClean="0"/>
          </a:p>
          <a:p>
            <a:endParaRPr lang="uk-UA" sz="1800" dirty="0"/>
          </a:p>
          <a:p>
            <a:r>
              <a:rPr lang="uk-UA" sz="1800" dirty="0" smtClean="0"/>
              <a:t>Наприклад</a:t>
            </a:r>
            <a:r>
              <a:rPr lang="uk-UA" sz="1800" dirty="0"/>
              <a:t>, стереотип про "традиційну сім'ю" існує завдяки багатовіковій культурній трансляції, яку реклама підхоплює та посилює</a:t>
            </a:r>
            <a:r>
              <a:rPr lang="uk-UA" sz="1800" dirty="0" smtClean="0"/>
              <a:t>.</a:t>
            </a:r>
            <a:endParaRPr lang="en-US" sz="1800" dirty="0" smtClean="0"/>
          </a:p>
          <a:p>
            <a:pPr marL="101600" indent="0">
              <a:buNone/>
            </a:pPr>
            <a:r>
              <a:rPr lang="en-GB" sz="1800" dirty="0">
                <a:solidFill>
                  <a:srgbClr val="0070C0"/>
                </a:solidFill>
                <a:hlinkClick r:id="rId3"/>
              </a:rPr>
              <a:t>https://</a:t>
            </a:r>
            <a:r>
              <a:rPr lang="en-GB" sz="1800" dirty="0" smtClean="0">
                <a:solidFill>
                  <a:srgbClr val="0070C0"/>
                </a:solidFill>
                <a:hlinkClick r:id="rId3"/>
              </a:rPr>
              <a:t>www.youtube.com/watch?v=tilsX4fnfUQ</a:t>
            </a:r>
            <a:endParaRPr lang="en-GB" sz="1800" dirty="0" smtClean="0">
              <a:solidFill>
                <a:srgbClr val="0070C0"/>
              </a:solidFill>
            </a:endParaRPr>
          </a:p>
        </p:txBody>
      </p:sp>
      <p:sp>
        <p:nvSpPr>
          <p:cNvPr id="202" name="Google Shape;202;p15"/>
          <p:cNvSpPr txBox="1">
            <a:spLocks noGrp="1"/>
          </p:cNvSpPr>
          <p:nvPr>
            <p:ph type="sldNum" idx="12"/>
          </p:nvPr>
        </p:nvSpPr>
        <p:spPr>
          <a:xfrm>
            <a:off x="228600" y="4718604"/>
            <a:ext cx="369900" cy="251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902733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5"/>
          <p:cNvSpPr txBox="1">
            <a:spLocks noGrp="1"/>
          </p:cNvSpPr>
          <p:nvPr>
            <p:ph type="title"/>
          </p:nvPr>
        </p:nvSpPr>
        <p:spPr>
          <a:xfrm>
            <a:off x="2976900" y="836000"/>
            <a:ext cx="5464200" cy="3963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 smtClean="0"/>
              <a:t>Що таке стереотип?</a:t>
            </a:r>
            <a:endParaRPr dirty="0"/>
          </a:p>
        </p:txBody>
      </p:sp>
      <p:sp>
        <p:nvSpPr>
          <p:cNvPr id="200" name="Google Shape;200;p15"/>
          <p:cNvSpPr txBox="1">
            <a:spLocks noGrp="1"/>
          </p:cNvSpPr>
          <p:nvPr>
            <p:ph type="body" idx="1"/>
          </p:nvPr>
        </p:nvSpPr>
        <p:spPr>
          <a:xfrm>
            <a:off x="2865399" y="1539007"/>
            <a:ext cx="5687202" cy="2931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uk-UA" sz="1800" dirty="0"/>
              <a:t>Стереотипи допомагають людям відчувати себе частиною спільноти, ідентифікуватися з "нами" і відрізнятися від "них". </a:t>
            </a:r>
            <a:endParaRPr lang="uk-UA" sz="1800" dirty="0" smtClean="0"/>
          </a:p>
          <a:p>
            <a:r>
              <a:rPr lang="uk-UA" sz="1800" dirty="0" smtClean="0"/>
              <a:t>Наприклад</a:t>
            </a:r>
            <a:r>
              <a:rPr lang="uk-UA" sz="1800" dirty="0"/>
              <a:t>, стереотип "успішного </a:t>
            </a:r>
            <a:r>
              <a:rPr lang="uk-UA" sz="1800" dirty="0" smtClean="0"/>
              <a:t>бізнесмена" </a:t>
            </a:r>
            <a:r>
              <a:rPr lang="uk-UA" sz="1800" dirty="0"/>
              <a:t>допомагає людині, яка прагне цього статусу, визначити, як вона має виглядати, поводитися та що купувати</a:t>
            </a:r>
            <a:r>
              <a:rPr lang="uk-UA" sz="1800" dirty="0" smtClean="0"/>
              <a:t>.</a:t>
            </a:r>
          </a:p>
          <a:p>
            <a:r>
              <a:rPr lang="uk-UA" sz="1800" dirty="0" smtClean="0"/>
              <a:t>Таким </a:t>
            </a:r>
            <a:r>
              <a:rPr lang="uk-UA" sz="1800" dirty="0"/>
              <a:t>чином, реклама не створює стереотипи з нуля, а майстерно використовує ці вже існуючі, спрощені "коди" масової свідомості для максимальної ефективності свого повідомлення.</a:t>
            </a:r>
            <a:endParaRPr lang="en-GB" sz="1800" dirty="0" smtClean="0">
              <a:solidFill>
                <a:srgbClr val="0070C0"/>
              </a:solidFill>
            </a:endParaRPr>
          </a:p>
        </p:txBody>
      </p:sp>
      <p:sp>
        <p:nvSpPr>
          <p:cNvPr id="202" name="Google Shape;202;p15"/>
          <p:cNvSpPr txBox="1">
            <a:spLocks noGrp="1"/>
          </p:cNvSpPr>
          <p:nvPr>
            <p:ph type="sldNum" idx="12"/>
          </p:nvPr>
        </p:nvSpPr>
        <p:spPr>
          <a:xfrm>
            <a:off x="228600" y="4718604"/>
            <a:ext cx="369900" cy="251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08430681"/>
      </p:ext>
    </p:extLst>
  </p:cSld>
  <p:clrMapOvr>
    <a:masterClrMapping/>
  </p:clrMapOvr>
</p:sld>
</file>

<file path=ppt/theme/theme1.xml><?xml version="1.0" encoding="utf-8"?>
<a:theme xmlns:a="http://schemas.openxmlformats.org/drawingml/2006/main" name="Exeter template">
  <a:themeElements>
    <a:clrScheme name="Custom 347">
      <a:dk1>
        <a:srgbClr val="3E4655"/>
      </a:dk1>
      <a:lt1>
        <a:srgbClr val="FFFFFF"/>
      </a:lt1>
      <a:dk2>
        <a:srgbClr val="746F7E"/>
      </a:dk2>
      <a:lt2>
        <a:srgbClr val="EAECF0"/>
      </a:lt2>
      <a:accent1>
        <a:srgbClr val="FFB900"/>
      </a:accent1>
      <a:accent2>
        <a:srgbClr val="F78300"/>
      </a:accent2>
      <a:accent3>
        <a:srgbClr val="D6516E"/>
      </a:accent3>
      <a:accent4>
        <a:srgbClr val="807DAF"/>
      </a:accent4>
      <a:accent5>
        <a:srgbClr val="93AECF"/>
      </a:accent5>
      <a:accent6>
        <a:srgbClr val="7E0808"/>
      </a:accent6>
      <a:hlink>
        <a:srgbClr val="383344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1243</Words>
  <Application>Microsoft Office PowerPoint</Application>
  <PresentationFormat>Екран (16:9)</PresentationFormat>
  <Paragraphs>141</Paragraphs>
  <Slides>28</Slides>
  <Notes>28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28</vt:i4>
      </vt:variant>
    </vt:vector>
  </HeadingPairs>
  <TitlesOfParts>
    <vt:vector size="33" baseType="lpstr">
      <vt:lpstr>Arial</vt:lpstr>
      <vt:lpstr>IBM Plex Sans</vt:lpstr>
      <vt:lpstr>IBM Plex Serif</vt:lpstr>
      <vt:lpstr>Montserrat</vt:lpstr>
      <vt:lpstr>Exeter template</vt:lpstr>
      <vt:lpstr>Лекція. Технології стереотипізації в рекламі: механізми та соціальні наслідки</vt:lpstr>
      <vt:lpstr>Питання</vt:lpstr>
      <vt:lpstr>Визначення та природа стереотипу</vt:lpstr>
      <vt:lpstr>Що таке стереотип?</vt:lpstr>
      <vt:lpstr>Що таке стереотип?</vt:lpstr>
      <vt:lpstr>Що таке стереотип?</vt:lpstr>
      <vt:lpstr>Що таке стереотип?</vt:lpstr>
      <vt:lpstr>Що таке стереотип?</vt:lpstr>
      <vt:lpstr>Що таке стереотип?</vt:lpstr>
      <vt:lpstr>Механізми використання стереотипів у рекламі</vt:lpstr>
      <vt:lpstr>Як використовуються стереотипи у рекламі?</vt:lpstr>
      <vt:lpstr>Як використовуються стереотипи у рекламі?</vt:lpstr>
      <vt:lpstr>Як використовуються стереотипи у рекламі?</vt:lpstr>
      <vt:lpstr>Як використовуються стереотипи у рекламі?</vt:lpstr>
      <vt:lpstr>Як використовуються стереотипи у рекламі?</vt:lpstr>
      <vt:lpstr>Як використовуються стереотипи у рекламі?</vt:lpstr>
      <vt:lpstr>Як використовуються стереотипи у рекламі?</vt:lpstr>
      <vt:lpstr>Як використовуються стереотипи у рекламі?</vt:lpstr>
      <vt:lpstr>Як використовуються стереотипи у рекламі?</vt:lpstr>
      <vt:lpstr>Як використовуються стереотипи у рекламі?</vt:lpstr>
      <vt:lpstr>Соціально-етичні наслідки стереотипізації</vt:lpstr>
      <vt:lpstr>Якими є наслідки стереотипізації?</vt:lpstr>
      <vt:lpstr>Якими є наслідки стереотипізації?</vt:lpstr>
      <vt:lpstr>Якими є наслідки стереотипізації?</vt:lpstr>
      <vt:lpstr>Якими є наслідки стереотипізації?</vt:lpstr>
      <vt:lpstr>Якими є наслідки стереотипізації?</vt:lpstr>
      <vt:lpstr>Якими є наслідки стереотипізації?</vt:lpstr>
      <vt:lpstr>Презентація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Лекція. Технології стереотипізації в рекламі: механізми та соціальні наслідки</dc:title>
  <cp:lastModifiedBy>Taisiia</cp:lastModifiedBy>
  <cp:revision>26</cp:revision>
  <dcterms:modified xsi:type="dcterms:W3CDTF">2025-10-27T19:10:36Z</dcterms:modified>
</cp:coreProperties>
</file>