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2"/>
  </p:handout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2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1F1"/>
    <a:srgbClr val="0F2741"/>
    <a:srgbClr val="001736"/>
    <a:srgbClr val="003374"/>
    <a:srgbClr val="173A8D"/>
    <a:srgbClr val="C9A093"/>
    <a:srgbClr val="385592"/>
    <a:srgbClr val="3A5896"/>
    <a:srgbClr val="1D3C7A"/>
    <a:srgbClr val="213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1483" y="-21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BA5E47-706B-4628-80A2-8506B6345377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2F316F24-7208-44A9-A9D1-5679E4B946D6}">
      <dgm:prSet/>
      <dgm:spPr/>
      <dgm:t>
        <a:bodyPr/>
        <a:lstStyle/>
        <a:p>
          <a:r>
            <a:rPr lang="ru-RU" dirty="0"/>
            <a:t>Якою була найдавніша реклама</a:t>
          </a:r>
        </a:p>
      </dgm:t>
    </dgm:pt>
    <dgm:pt modelId="{53CC1247-B89E-4F09-AC1A-E2FC2652CD21}" type="parTrans" cxnId="{7568AA1F-CDB6-4796-A8C8-C8D3CEB56D97}">
      <dgm:prSet/>
      <dgm:spPr/>
      <dgm:t>
        <a:bodyPr/>
        <a:lstStyle/>
        <a:p>
          <a:endParaRPr lang="ru-RU"/>
        </a:p>
      </dgm:t>
    </dgm:pt>
    <dgm:pt modelId="{31997AA0-0B79-4AE0-A6E2-EF7C1D31D465}" type="sibTrans" cxnId="{7568AA1F-CDB6-4796-A8C8-C8D3CEB56D97}">
      <dgm:prSet/>
      <dgm:spPr/>
      <dgm:t>
        <a:bodyPr/>
        <a:lstStyle/>
        <a:p>
          <a:endParaRPr lang="ru-RU"/>
        </a:p>
      </dgm:t>
    </dgm:pt>
    <dgm:pt modelId="{6E202C0D-85E3-4302-B52C-D317E5AB11D2}">
      <dgm:prSet/>
      <dgm:spPr/>
      <dgm:t>
        <a:bodyPr/>
        <a:lstStyle/>
        <a:p>
          <a:r>
            <a:rPr lang="ru-RU" dirty="0" err="1" smtClean="0"/>
            <a:t>Чому</a:t>
          </a:r>
          <a:r>
            <a:rPr lang="ru-RU" dirty="0" smtClean="0"/>
            <a:t> </a:t>
          </a:r>
          <a:r>
            <a:rPr lang="ru-RU" dirty="0"/>
            <a:t>інколи необхідно змінювати оригінальну назву бренду для іншомовної авдиторії</a:t>
          </a:r>
        </a:p>
      </dgm:t>
    </dgm:pt>
    <dgm:pt modelId="{53379785-0F18-40BE-8EC5-3CA875ED3628}" type="parTrans" cxnId="{EF1C6BDD-8ECA-4335-B65B-C3EFB3986E24}">
      <dgm:prSet/>
      <dgm:spPr/>
      <dgm:t>
        <a:bodyPr/>
        <a:lstStyle/>
        <a:p>
          <a:endParaRPr lang="ru-RU"/>
        </a:p>
      </dgm:t>
    </dgm:pt>
    <dgm:pt modelId="{12583545-4956-4858-B167-6BF4F744D8A8}" type="sibTrans" cxnId="{EF1C6BDD-8ECA-4335-B65B-C3EFB3986E24}">
      <dgm:prSet/>
      <dgm:spPr/>
      <dgm:t>
        <a:bodyPr/>
        <a:lstStyle/>
        <a:p>
          <a:endParaRPr lang="ru-RU"/>
        </a:p>
      </dgm:t>
    </dgm:pt>
    <dgm:pt modelId="{81B2E940-4B09-4961-8040-E648DEEE96B8}">
      <dgm:prSet/>
      <dgm:spPr/>
      <dgm:t>
        <a:bodyPr/>
        <a:lstStyle/>
        <a:p>
          <a:r>
            <a:rPr lang="ru-RU" dirty="0" smtClean="0"/>
            <a:t>В </a:t>
          </a:r>
          <a:r>
            <a:rPr lang="ru-RU" dirty="0"/>
            <a:t>чому різниця між англомовною та німецькомовною рекламами</a:t>
          </a:r>
        </a:p>
      </dgm:t>
    </dgm:pt>
    <dgm:pt modelId="{4F87D625-DFBC-4180-86DB-0DC88D254913}" type="parTrans" cxnId="{1DDFF545-7517-49C8-9879-F15F92881584}">
      <dgm:prSet/>
      <dgm:spPr/>
      <dgm:t>
        <a:bodyPr/>
        <a:lstStyle/>
        <a:p>
          <a:endParaRPr lang="ru-RU"/>
        </a:p>
      </dgm:t>
    </dgm:pt>
    <dgm:pt modelId="{3DFCCBFB-5D82-4E09-8456-098A719B785A}" type="sibTrans" cxnId="{1DDFF545-7517-49C8-9879-F15F92881584}">
      <dgm:prSet/>
      <dgm:spPr/>
      <dgm:t>
        <a:bodyPr/>
        <a:lstStyle/>
        <a:p>
          <a:endParaRPr lang="ru-RU"/>
        </a:p>
      </dgm:t>
    </dgm:pt>
    <dgm:pt modelId="{194184CE-CBFF-4F24-8A22-67CCB874FD15}">
      <dgm:prSet/>
      <dgm:spPr/>
      <dgm:t>
        <a:bodyPr/>
        <a:lstStyle/>
        <a:p>
          <a:r>
            <a:rPr lang="ru-RU" dirty="0" err="1" smtClean="0"/>
            <a:t>Чому</a:t>
          </a:r>
          <a:r>
            <a:rPr lang="ru-RU" dirty="0" smtClean="0"/>
            <a:t> </a:t>
          </a:r>
          <a:r>
            <a:rPr lang="ru-RU" dirty="0"/>
            <a:t>інколи відсутність перекладу в рекламі – найкраще рішення. </a:t>
          </a:r>
        </a:p>
      </dgm:t>
    </dgm:pt>
    <dgm:pt modelId="{364B0377-804E-4FF3-B9B7-1C8F627F6964}" type="parTrans" cxnId="{63ACF520-7EDC-40F7-9BC2-454EE3F7A40B}">
      <dgm:prSet/>
      <dgm:spPr/>
      <dgm:t>
        <a:bodyPr/>
        <a:lstStyle/>
        <a:p>
          <a:endParaRPr lang="ru-RU"/>
        </a:p>
      </dgm:t>
    </dgm:pt>
    <dgm:pt modelId="{321C7ED2-CDB6-4C5E-9FC7-CA7F5BFD79B3}" type="sibTrans" cxnId="{63ACF520-7EDC-40F7-9BC2-454EE3F7A40B}">
      <dgm:prSet/>
      <dgm:spPr/>
      <dgm:t>
        <a:bodyPr/>
        <a:lstStyle/>
        <a:p>
          <a:endParaRPr lang="ru-RU"/>
        </a:p>
      </dgm:t>
    </dgm:pt>
    <dgm:pt modelId="{E2ABA5B4-EDDC-46D4-B129-85588C2812C9}" type="pres">
      <dgm:prSet presAssocID="{D7BA5E47-706B-4628-80A2-8506B634537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879582-4755-46AD-B34E-CACD3B7656FF}" type="pres">
      <dgm:prSet presAssocID="{2F316F24-7208-44A9-A9D1-5679E4B946D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78554F-4E90-485D-99CC-7DFF1600328F}" type="pres">
      <dgm:prSet presAssocID="{31997AA0-0B79-4AE0-A6E2-EF7C1D31D465}" presName="sibTrans" presStyleCnt="0"/>
      <dgm:spPr/>
    </dgm:pt>
    <dgm:pt modelId="{C289B4E2-3E97-4A0D-AE2B-27081BB53468}" type="pres">
      <dgm:prSet presAssocID="{81B2E940-4B09-4961-8040-E648DEEE96B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5523EA-E631-45D4-B311-8200EFD07EC6}" type="pres">
      <dgm:prSet presAssocID="{3DFCCBFB-5D82-4E09-8456-098A719B785A}" presName="sibTrans" presStyleCnt="0"/>
      <dgm:spPr/>
    </dgm:pt>
    <dgm:pt modelId="{80A84340-7B02-4BA8-929A-ACC4E5B7601E}" type="pres">
      <dgm:prSet presAssocID="{6E202C0D-85E3-4302-B52C-D317E5AB11D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90B6A3-B9F3-43B8-8F49-E1D0BAC774AA}" type="pres">
      <dgm:prSet presAssocID="{12583545-4956-4858-B167-6BF4F744D8A8}" presName="sibTrans" presStyleCnt="0"/>
      <dgm:spPr/>
    </dgm:pt>
    <dgm:pt modelId="{4E59CD22-CA8B-477D-B80E-A8B4EA8B9539}" type="pres">
      <dgm:prSet presAssocID="{194184CE-CBFF-4F24-8A22-67CCB874FD1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65C08C-4C7C-4BCA-95A8-C5740975046D}" type="presOf" srcId="{D7BA5E47-706B-4628-80A2-8506B6345377}" destId="{E2ABA5B4-EDDC-46D4-B129-85588C2812C9}" srcOrd="0" destOrd="0" presId="urn:microsoft.com/office/officeart/2005/8/layout/default"/>
    <dgm:cxn modelId="{47693B8D-3911-49E5-A43A-033E7FC64491}" type="presOf" srcId="{194184CE-CBFF-4F24-8A22-67CCB874FD15}" destId="{4E59CD22-CA8B-477D-B80E-A8B4EA8B9539}" srcOrd="0" destOrd="0" presId="urn:microsoft.com/office/officeart/2005/8/layout/default"/>
    <dgm:cxn modelId="{44E230AC-5C09-4C47-8B85-ED844B9D5F75}" type="presOf" srcId="{81B2E940-4B09-4961-8040-E648DEEE96B8}" destId="{C289B4E2-3E97-4A0D-AE2B-27081BB53468}" srcOrd="0" destOrd="0" presId="urn:microsoft.com/office/officeart/2005/8/layout/default"/>
    <dgm:cxn modelId="{EF1C6BDD-8ECA-4335-B65B-C3EFB3986E24}" srcId="{D7BA5E47-706B-4628-80A2-8506B6345377}" destId="{6E202C0D-85E3-4302-B52C-D317E5AB11D2}" srcOrd="2" destOrd="0" parTransId="{53379785-0F18-40BE-8EC5-3CA875ED3628}" sibTransId="{12583545-4956-4858-B167-6BF4F744D8A8}"/>
    <dgm:cxn modelId="{131324A7-3548-4F76-8FF4-550889CACF83}" type="presOf" srcId="{6E202C0D-85E3-4302-B52C-D317E5AB11D2}" destId="{80A84340-7B02-4BA8-929A-ACC4E5B7601E}" srcOrd="0" destOrd="0" presId="urn:microsoft.com/office/officeart/2005/8/layout/default"/>
    <dgm:cxn modelId="{C62DE34A-9140-489F-90DD-1E54BA048F9B}" type="presOf" srcId="{2F316F24-7208-44A9-A9D1-5679E4B946D6}" destId="{16879582-4755-46AD-B34E-CACD3B7656FF}" srcOrd="0" destOrd="0" presId="urn:microsoft.com/office/officeart/2005/8/layout/default"/>
    <dgm:cxn modelId="{1DDFF545-7517-49C8-9879-F15F92881584}" srcId="{D7BA5E47-706B-4628-80A2-8506B6345377}" destId="{81B2E940-4B09-4961-8040-E648DEEE96B8}" srcOrd="1" destOrd="0" parTransId="{4F87D625-DFBC-4180-86DB-0DC88D254913}" sibTransId="{3DFCCBFB-5D82-4E09-8456-098A719B785A}"/>
    <dgm:cxn modelId="{7568AA1F-CDB6-4796-A8C8-C8D3CEB56D97}" srcId="{D7BA5E47-706B-4628-80A2-8506B6345377}" destId="{2F316F24-7208-44A9-A9D1-5679E4B946D6}" srcOrd="0" destOrd="0" parTransId="{53CC1247-B89E-4F09-AC1A-E2FC2652CD21}" sibTransId="{31997AA0-0B79-4AE0-A6E2-EF7C1D31D465}"/>
    <dgm:cxn modelId="{63ACF520-7EDC-40F7-9BC2-454EE3F7A40B}" srcId="{D7BA5E47-706B-4628-80A2-8506B6345377}" destId="{194184CE-CBFF-4F24-8A22-67CCB874FD15}" srcOrd="3" destOrd="0" parTransId="{364B0377-804E-4FF3-B9B7-1C8F627F6964}" sibTransId="{321C7ED2-CDB6-4C5E-9FC7-CA7F5BFD79B3}"/>
    <dgm:cxn modelId="{BA283B50-819F-4EC5-9F88-02352FEFB505}" type="presParOf" srcId="{E2ABA5B4-EDDC-46D4-B129-85588C2812C9}" destId="{16879582-4755-46AD-B34E-CACD3B7656FF}" srcOrd="0" destOrd="0" presId="urn:microsoft.com/office/officeart/2005/8/layout/default"/>
    <dgm:cxn modelId="{E78FDF0E-C7FB-445E-8A1D-845244D5FFC1}" type="presParOf" srcId="{E2ABA5B4-EDDC-46D4-B129-85588C2812C9}" destId="{A878554F-4E90-485D-99CC-7DFF1600328F}" srcOrd="1" destOrd="0" presId="urn:microsoft.com/office/officeart/2005/8/layout/default"/>
    <dgm:cxn modelId="{5B581902-4334-4441-B8B4-51F02D701C0F}" type="presParOf" srcId="{E2ABA5B4-EDDC-46D4-B129-85588C2812C9}" destId="{C289B4E2-3E97-4A0D-AE2B-27081BB53468}" srcOrd="2" destOrd="0" presId="urn:microsoft.com/office/officeart/2005/8/layout/default"/>
    <dgm:cxn modelId="{4F70F86D-122D-4DE3-87D1-F7E76675E785}" type="presParOf" srcId="{E2ABA5B4-EDDC-46D4-B129-85588C2812C9}" destId="{5B5523EA-E631-45D4-B311-8200EFD07EC6}" srcOrd="3" destOrd="0" presId="urn:microsoft.com/office/officeart/2005/8/layout/default"/>
    <dgm:cxn modelId="{B1E2D430-2986-4AF6-A7CC-8622B7380F59}" type="presParOf" srcId="{E2ABA5B4-EDDC-46D4-B129-85588C2812C9}" destId="{80A84340-7B02-4BA8-929A-ACC4E5B7601E}" srcOrd="4" destOrd="0" presId="urn:microsoft.com/office/officeart/2005/8/layout/default"/>
    <dgm:cxn modelId="{D9B4D022-E0CD-4C11-A72B-D08202C66436}" type="presParOf" srcId="{E2ABA5B4-EDDC-46D4-B129-85588C2812C9}" destId="{3890B6A3-B9F3-43B8-8F49-E1D0BAC774AA}" srcOrd="5" destOrd="0" presId="urn:microsoft.com/office/officeart/2005/8/layout/default"/>
    <dgm:cxn modelId="{473133AE-FEF5-47B4-8E66-2ACC18403627}" type="presParOf" srcId="{E2ABA5B4-EDDC-46D4-B129-85588C2812C9}" destId="{4E59CD22-CA8B-477D-B80E-A8B4EA8B953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90CD17-3959-4FBF-93E7-0D4FEF4CD9C1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2E8D25B5-4C73-45DA-B77C-3E0FE8B07B92}">
      <dgm:prSet phldrT="[Текст]"/>
      <dgm:spPr/>
      <dgm:t>
        <a:bodyPr/>
        <a:lstStyle/>
        <a:p>
          <a:r>
            <a:rPr lang="uk-UA" dirty="0" smtClean="0"/>
            <a:t>Жигулі</a:t>
          </a:r>
          <a:endParaRPr lang="ru-RU" dirty="0"/>
        </a:p>
      </dgm:t>
    </dgm:pt>
    <dgm:pt modelId="{7A5F674F-49CC-44BB-B308-C46D143BC0BC}" type="parTrans" cxnId="{513C90FC-AB41-4701-AB68-905D72325058}">
      <dgm:prSet/>
      <dgm:spPr/>
      <dgm:t>
        <a:bodyPr/>
        <a:lstStyle/>
        <a:p>
          <a:endParaRPr lang="ru-RU"/>
        </a:p>
      </dgm:t>
    </dgm:pt>
    <dgm:pt modelId="{9D6A91F3-A302-4AC2-87EB-7BDBEC1720FE}" type="sibTrans" cxnId="{513C90FC-AB41-4701-AB68-905D72325058}">
      <dgm:prSet/>
      <dgm:spPr/>
      <dgm:t>
        <a:bodyPr/>
        <a:lstStyle/>
        <a:p>
          <a:endParaRPr lang="ru-RU"/>
        </a:p>
      </dgm:t>
    </dgm:pt>
    <dgm:pt modelId="{8805D66B-3893-4214-AB37-A78151FDD1F6}">
      <dgm:prSet/>
      <dgm:spPr/>
      <dgm:t>
        <a:bodyPr/>
        <a:lstStyle/>
        <a:p>
          <a:r>
            <a:rPr lang="de-DE" smtClean="0"/>
            <a:t>Matador</a:t>
          </a:r>
          <a:endParaRPr lang="ru-RU"/>
        </a:p>
      </dgm:t>
    </dgm:pt>
    <dgm:pt modelId="{2B66490A-CDBD-4DFD-827A-D7235B2B6200}" type="parTrans" cxnId="{EFB55295-03F4-4789-AE4C-C5D8793E48E7}">
      <dgm:prSet/>
      <dgm:spPr/>
      <dgm:t>
        <a:bodyPr/>
        <a:lstStyle/>
        <a:p>
          <a:endParaRPr lang="ru-RU"/>
        </a:p>
      </dgm:t>
    </dgm:pt>
    <dgm:pt modelId="{CEAFE94A-FC0B-4D88-B066-BA2E9E6D07A7}" type="sibTrans" cxnId="{EFB55295-03F4-4789-AE4C-C5D8793E48E7}">
      <dgm:prSet/>
      <dgm:spPr/>
      <dgm:t>
        <a:bodyPr/>
        <a:lstStyle/>
        <a:p>
          <a:endParaRPr lang="ru-RU"/>
        </a:p>
      </dgm:t>
    </dgm:pt>
    <dgm:pt modelId="{7BBFE862-ED2A-43F8-A28E-3AF77994D80F}">
      <dgm:prSet/>
      <dgm:spPr/>
      <dgm:t>
        <a:bodyPr/>
        <a:lstStyle/>
        <a:p>
          <a:r>
            <a:rPr lang="de-DE" smtClean="0"/>
            <a:t>Fiera</a:t>
          </a:r>
          <a:endParaRPr lang="ru-RU"/>
        </a:p>
      </dgm:t>
    </dgm:pt>
    <dgm:pt modelId="{F95F986F-1574-44FF-891B-082D8EF4277A}" type="parTrans" cxnId="{ED485875-D7F5-4460-AB3D-378764028D78}">
      <dgm:prSet/>
      <dgm:spPr/>
      <dgm:t>
        <a:bodyPr/>
        <a:lstStyle/>
        <a:p>
          <a:endParaRPr lang="ru-RU"/>
        </a:p>
      </dgm:t>
    </dgm:pt>
    <dgm:pt modelId="{555FED66-4C8A-42F9-A518-00E55CE1EEEF}" type="sibTrans" cxnId="{ED485875-D7F5-4460-AB3D-378764028D78}">
      <dgm:prSet/>
      <dgm:spPr/>
      <dgm:t>
        <a:bodyPr/>
        <a:lstStyle/>
        <a:p>
          <a:endParaRPr lang="ru-RU"/>
        </a:p>
      </dgm:t>
    </dgm:pt>
    <dgm:pt modelId="{11D66CB1-E64B-4C18-B670-5CDB6CE42AC6}">
      <dgm:prSet/>
      <dgm:spPr/>
      <dgm:t>
        <a:bodyPr/>
        <a:lstStyle/>
        <a:p>
          <a:r>
            <a:rPr lang="de-DE" dirty="0" smtClean="0"/>
            <a:t>Polio</a:t>
          </a:r>
          <a:endParaRPr lang="ru-RU" dirty="0"/>
        </a:p>
      </dgm:t>
    </dgm:pt>
    <dgm:pt modelId="{8709C88D-B5E7-42A1-9F22-9EFB9B2DEFED}" type="parTrans" cxnId="{CCA55DA4-445A-41E7-A640-A47F9DB086C1}">
      <dgm:prSet/>
      <dgm:spPr/>
      <dgm:t>
        <a:bodyPr/>
        <a:lstStyle/>
        <a:p>
          <a:endParaRPr lang="ru-RU"/>
        </a:p>
      </dgm:t>
    </dgm:pt>
    <dgm:pt modelId="{E9638C54-6E81-4D50-9527-60C6B9F99C6D}" type="sibTrans" cxnId="{CCA55DA4-445A-41E7-A640-A47F9DB086C1}">
      <dgm:prSet/>
      <dgm:spPr/>
      <dgm:t>
        <a:bodyPr/>
        <a:lstStyle/>
        <a:p>
          <a:endParaRPr lang="ru-RU"/>
        </a:p>
      </dgm:t>
    </dgm:pt>
    <dgm:pt modelId="{48871B76-FDED-42B3-BB8D-0754EFEC482E}">
      <dgm:prSet/>
      <dgm:spPr/>
      <dgm:t>
        <a:bodyPr/>
        <a:lstStyle/>
        <a:p>
          <a:r>
            <a:rPr lang="de-DE" dirty="0" smtClean="0"/>
            <a:t>Coca-Cola </a:t>
          </a:r>
          <a:endParaRPr lang="ru-RU" dirty="0"/>
        </a:p>
      </dgm:t>
    </dgm:pt>
    <dgm:pt modelId="{92FC7314-1886-437C-B785-02AD32FF4066}" type="parTrans" cxnId="{948E5DC4-1CD7-480E-BCCA-F1036E763EF3}">
      <dgm:prSet/>
      <dgm:spPr/>
      <dgm:t>
        <a:bodyPr/>
        <a:lstStyle/>
        <a:p>
          <a:endParaRPr lang="ru-RU"/>
        </a:p>
      </dgm:t>
    </dgm:pt>
    <dgm:pt modelId="{167D1420-1973-49B5-9C0E-09EE99E04860}" type="sibTrans" cxnId="{948E5DC4-1CD7-480E-BCCA-F1036E763EF3}">
      <dgm:prSet/>
      <dgm:spPr/>
      <dgm:t>
        <a:bodyPr/>
        <a:lstStyle/>
        <a:p>
          <a:endParaRPr lang="ru-RU"/>
        </a:p>
      </dgm:t>
    </dgm:pt>
    <dgm:pt modelId="{DBFF99C3-F4A8-4159-8A8A-AEC6A3AF5F9B}">
      <dgm:prSet/>
      <dgm:spPr/>
      <dgm:t>
        <a:bodyPr/>
        <a:lstStyle/>
        <a:p>
          <a:r>
            <a:rPr lang="de-DE" smtClean="0"/>
            <a:t>Mist Stick </a:t>
          </a:r>
          <a:endParaRPr lang="ru-RU"/>
        </a:p>
      </dgm:t>
    </dgm:pt>
    <dgm:pt modelId="{5AAA99BF-79FE-4355-9320-0A365F7FC2AB}" type="parTrans" cxnId="{E9D6DEC9-56E9-446E-8ABA-72F086B96177}">
      <dgm:prSet/>
      <dgm:spPr/>
      <dgm:t>
        <a:bodyPr/>
        <a:lstStyle/>
        <a:p>
          <a:endParaRPr lang="ru-RU"/>
        </a:p>
      </dgm:t>
    </dgm:pt>
    <dgm:pt modelId="{07A2A7CE-779C-4A4B-A5DA-4FBFE3287D34}" type="sibTrans" cxnId="{E9D6DEC9-56E9-446E-8ABA-72F086B96177}">
      <dgm:prSet/>
      <dgm:spPr/>
      <dgm:t>
        <a:bodyPr/>
        <a:lstStyle/>
        <a:p>
          <a:endParaRPr lang="ru-RU"/>
        </a:p>
      </dgm:t>
    </dgm:pt>
    <dgm:pt modelId="{4E390303-0234-420C-9198-3A3EF1008D7D}">
      <dgm:prSet/>
      <dgm:spPr/>
      <dgm:t>
        <a:bodyPr/>
        <a:lstStyle/>
        <a:p>
          <a:r>
            <a:rPr lang="de-DE" smtClean="0"/>
            <a:t>Blue Water </a:t>
          </a:r>
          <a:endParaRPr lang="ru-RU"/>
        </a:p>
      </dgm:t>
    </dgm:pt>
    <dgm:pt modelId="{5DC2163D-FE46-4189-A86A-ECC9BEE4F3BA}" type="parTrans" cxnId="{FEC6CE8F-BBD6-455D-9F1F-DEC1C7ED781F}">
      <dgm:prSet/>
      <dgm:spPr/>
      <dgm:t>
        <a:bodyPr/>
        <a:lstStyle/>
        <a:p>
          <a:endParaRPr lang="ru-RU"/>
        </a:p>
      </dgm:t>
    </dgm:pt>
    <dgm:pt modelId="{591B9CD4-0F5E-4257-80D6-73AD766ADEC5}" type="sibTrans" cxnId="{FEC6CE8F-BBD6-455D-9F1F-DEC1C7ED781F}">
      <dgm:prSet/>
      <dgm:spPr/>
      <dgm:t>
        <a:bodyPr/>
        <a:lstStyle/>
        <a:p>
          <a:endParaRPr lang="ru-RU"/>
        </a:p>
      </dgm:t>
    </dgm:pt>
    <dgm:pt modelId="{3A23D42D-092F-42D3-BFDE-F41621847DCA}">
      <dgm:prSet/>
      <dgm:spPr/>
      <dgm:t>
        <a:bodyPr/>
        <a:lstStyle/>
        <a:p>
          <a:r>
            <a:rPr lang="de-DE" smtClean="0"/>
            <a:t>M&amp;M's </a:t>
          </a:r>
          <a:endParaRPr lang="ru-RU"/>
        </a:p>
      </dgm:t>
    </dgm:pt>
    <dgm:pt modelId="{5AD59132-309A-4B15-9DFD-3A1A73308B60}" type="parTrans" cxnId="{534DAA87-12C2-4358-99D5-D09C05C2F018}">
      <dgm:prSet/>
      <dgm:spPr/>
      <dgm:t>
        <a:bodyPr/>
        <a:lstStyle/>
        <a:p>
          <a:endParaRPr lang="ru-RU"/>
        </a:p>
      </dgm:t>
    </dgm:pt>
    <dgm:pt modelId="{14B4EC8D-EBD8-425A-8878-492F3CCF46BE}" type="sibTrans" cxnId="{534DAA87-12C2-4358-99D5-D09C05C2F018}">
      <dgm:prSet/>
      <dgm:spPr/>
      <dgm:t>
        <a:bodyPr/>
        <a:lstStyle/>
        <a:p>
          <a:endParaRPr lang="ru-RU"/>
        </a:p>
      </dgm:t>
    </dgm:pt>
    <dgm:pt modelId="{012237FE-8809-4E53-A189-46C87DBD0781}" type="pres">
      <dgm:prSet presAssocID="{F590CD17-3959-4FBF-93E7-0D4FEF4CD9C1}" presName="diagram" presStyleCnt="0">
        <dgm:presLayoutVars>
          <dgm:dir/>
          <dgm:resizeHandles val="exact"/>
        </dgm:presLayoutVars>
      </dgm:prSet>
      <dgm:spPr/>
    </dgm:pt>
    <dgm:pt modelId="{F9E8496B-D6EA-4251-B482-5E19B1187C91}" type="pres">
      <dgm:prSet presAssocID="{7BBFE862-ED2A-43F8-A28E-3AF77994D80F}" presName="node" presStyleLbl="node1" presStyleIdx="0" presStyleCnt="8">
        <dgm:presLayoutVars>
          <dgm:bulletEnabled val="1"/>
        </dgm:presLayoutVars>
      </dgm:prSet>
      <dgm:spPr/>
    </dgm:pt>
    <dgm:pt modelId="{53DF855B-6DB4-4223-90C8-B9A99D15BE15}" type="pres">
      <dgm:prSet presAssocID="{555FED66-4C8A-42F9-A518-00E55CE1EEEF}" presName="sibTrans" presStyleCnt="0"/>
      <dgm:spPr/>
    </dgm:pt>
    <dgm:pt modelId="{7BC50981-85BC-4A87-AD1B-ED563307970D}" type="pres">
      <dgm:prSet presAssocID="{8805D66B-3893-4214-AB37-A78151FDD1F6}" presName="node" presStyleLbl="node1" presStyleIdx="1" presStyleCnt="8">
        <dgm:presLayoutVars>
          <dgm:bulletEnabled val="1"/>
        </dgm:presLayoutVars>
      </dgm:prSet>
      <dgm:spPr/>
    </dgm:pt>
    <dgm:pt modelId="{67A84376-43AD-4505-8076-A96BB462134A}" type="pres">
      <dgm:prSet presAssocID="{CEAFE94A-FC0B-4D88-B066-BA2E9E6D07A7}" presName="sibTrans" presStyleCnt="0"/>
      <dgm:spPr/>
    </dgm:pt>
    <dgm:pt modelId="{C0C1DB07-1A0A-4D88-A3A3-16B88397AC4C}" type="pres">
      <dgm:prSet presAssocID="{2E8D25B5-4C73-45DA-B77C-3E0FE8B07B92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5A614A-0B66-4CE5-ABCF-3B3454EA5297}" type="pres">
      <dgm:prSet presAssocID="{9D6A91F3-A302-4AC2-87EB-7BDBEC1720FE}" presName="sibTrans" presStyleCnt="0"/>
      <dgm:spPr/>
    </dgm:pt>
    <dgm:pt modelId="{1D0BDBBC-6C3F-41A6-A2C7-A9C1B9B84B7C}" type="pres">
      <dgm:prSet presAssocID="{DBFF99C3-F4A8-4159-8A8A-AEC6A3AF5F9B}" presName="node" presStyleLbl="node1" presStyleIdx="3" presStyleCnt="8">
        <dgm:presLayoutVars>
          <dgm:bulletEnabled val="1"/>
        </dgm:presLayoutVars>
      </dgm:prSet>
      <dgm:spPr/>
    </dgm:pt>
    <dgm:pt modelId="{D1D6C4DF-7B4C-49E8-B5F0-472D5BD1F01A}" type="pres">
      <dgm:prSet presAssocID="{07A2A7CE-779C-4A4B-A5DA-4FBFE3287D34}" presName="sibTrans" presStyleCnt="0"/>
      <dgm:spPr/>
    </dgm:pt>
    <dgm:pt modelId="{242F63AD-1818-4227-A585-A5F4DFB787B4}" type="pres">
      <dgm:prSet presAssocID="{48871B76-FDED-42B3-BB8D-0754EFEC482E}" presName="node" presStyleLbl="node1" presStyleIdx="4" presStyleCnt="8">
        <dgm:presLayoutVars>
          <dgm:bulletEnabled val="1"/>
        </dgm:presLayoutVars>
      </dgm:prSet>
      <dgm:spPr/>
    </dgm:pt>
    <dgm:pt modelId="{74B231A5-F807-4745-AA8E-9E22CFF6A767}" type="pres">
      <dgm:prSet presAssocID="{167D1420-1973-49B5-9C0E-09EE99E04860}" presName="sibTrans" presStyleCnt="0"/>
      <dgm:spPr/>
    </dgm:pt>
    <dgm:pt modelId="{914D106D-F62A-4020-BD3B-9F74CF11A384}" type="pres">
      <dgm:prSet presAssocID="{11D66CB1-E64B-4C18-B670-5CDB6CE42AC6}" presName="node" presStyleLbl="node1" presStyleIdx="5" presStyleCnt="8">
        <dgm:presLayoutVars>
          <dgm:bulletEnabled val="1"/>
        </dgm:presLayoutVars>
      </dgm:prSet>
      <dgm:spPr/>
    </dgm:pt>
    <dgm:pt modelId="{BBE8EDBA-6C23-4D9A-95DB-F73F9972486C}" type="pres">
      <dgm:prSet presAssocID="{E9638C54-6E81-4D50-9527-60C6B9F99C6D}" presName="sibTrans" presStyleCnt="0"/>
      <dgm:spPr/>
    </dgm:pt>
    <dgm:pt modelId="{0100E810-04D6-4E0F-8BCB-4D26C21B5B86}" type="pres">
      <dgm:prSet presAssocID="{3A23D42D-092F-42D3-BFDE-F41621847DCA}" presName="node" presStyleLbl="node1" presStyleIdx="6" presStyleCnt="8">
        <dgm:presLayoutVars>
          <dgm:bulletEnabled val="1"/>
        </dgm:presLayoutVars>
      </dgm:prSet>
      <dgm:spPr/>
    </dgm:pt>
    <dgm:pt modelId="{A86823A1-EE70-4DC4-BAD6-58222730B850}" type="pres">
      <dgm:prSet presAssocID="{14B4EC8D-EBD8-425A-8878-492F3CCF46BE}" presName="sibTrans" presStyleCnt="0"/>
      <dgm:spPr/>
    </dgm:pt>
    <dgm:pt modelId="{7DB92B42-E3F5-492E-B78F-B9875F0B9611}" type="pres">
      <dgm:prSet presAssocID="{4E390303-0234-420C-9198-3A3EF1008D7D}" presName="node" presStyleLbl="node1" presStyleIdx="7" presStyleCnt="8">
        <dgm:presLayoutVars>
          <dgm:bulletEnabled val="1"/>
        </dgm:presLayoutVars>
      </dgm:prSet>
      <dgm:spPr/>
    </dgm:pt>
  </dgm:ptLst>
  <dgm:cxnLst>
    <dgm:cxn modelId="{BB739F95-2A77-4CA1-88D6-9BC8235393E4}" type="presOf" srcId="{F590CD17-3959-4FBF-93E7-0D4FEF4CD9C1}" destId="{012237FE-8809-4E53-A189-46C87DBD0781}" srcOrd="0" destOrd="0" presId="urn:microsoft.com/office/officeart/2005/8/layout/default"/>
    <dgm:cxn modelId="{7EE4EB9A-433C-4E16-83A8-29A625116B2D}" type="presOf" srcId="{8805D66B-3893-4214-AB37-A78151FDD1F6}" destId="{7BC50981-85BC-4A87-AD1B-ED563307970D}" srcOrd="0" destOrd="0" presId="urn:microsoft.com/office/officeart/2005/8/layout/default"/>
    <dgm:cxn modelId="{479AFFE4-9711-471F-BF14-F492CBE67D63}" type="presOf" srcId="{7BBFE862-ED2A-43F8-A28E-3AF77994D80F}" destId="{F9E8496B-D6EA-4251-B482-5E19B1187C91}" srcOrd="0" destOrd="0" presId="urn:microsoft.com/office/officeart/2005/8/layout/default"/>
    <dgm:cxn modelId="{2EDE15F7-7064-4E64-AE5D-7A523F71E655}" type="presOf" srcId="{48871B76-FDED-42B3-BB8D-0754EFEC482E}" destId="{242F63AD-1818-4227-A585-A5F4DFB787B4}" srcOrd="0" destOrd="0" presId="urn:microsoft.com/office/officeart/2005/8/layout/default"/>
    <dgm:cxn modelId="{CCA55DA4-445A-41E7-A640-A47F9DB086C1}" srcId="{F590CD17-3959-4FBF-93E7-0D4FEF4CD9C1}" destId="{11D66CB1-E64B-4C18-B670-5CDB6CE42AC6}" srcOrd="5" destOrd="0" parTransId="{8709C88D-B5E7-42A1-9F22-9EFB9B2DEFED}" sibTransId="{E9638C54-6E81-4D50-9527-60C6B9F99C6D}"/>
    <dgm:cxn modelId="{2C565674-AF1A-4C82-8019-1C7C26DCF35E}" type="presOf" srcId="{2E8D25B5-4C73-45DA-B77C-3E0FE8B07B92}" destId="{C0C1DB07-1A0A-4D88-A3A3-16B88397AC4C}" srcOrd="0" destOrd="0" presId="urn:microsoft.com/office/officeart/2005/8/layout/default"/>
    <dgm:cxn modelId="{513C90FC-AB41-4701-AB68-905D72325058}" srcId="{F590CD17-3959-4FBF-93E7-0D4FEF4CD9C1}" destId="{2E8D25B5-4C73-45DA-B77C-3E0FE8B07B92}" srcOrd="2" destOrd="0" parTransId="{7A5F674F-49CC-44BB-B308-C46D143BC0BC}" sibTransId="{9D6A91F3-A302-4AC2-87EB-7BDBEC1720FE}"/>
    <dgm:cxn modelId="{10F7540B-000C-4841-9C0F-F03333FD5963}" type="presOf" srcId="{DBFF99C3-F4A8-4159-8A8A-AEC6A3AF5F9B}" destId="{1D0BDBBC-6C3F-41A6-A2C7-A9C1B9B84B7C}" srcOrd="0" destOrd="0" presId="urn:microsoft.com/office/officeart/2005/8/layout/default"/>
    <dgm:cxn modelId="{EDB51D34-E07D-4C0D-8170-1CB87F5E57F2}" type="presOf" srcId="{4E390303-0234-420C-9198-3A3EF1008D7D}" destId="{7DB92B42-E3F5-492E-B78F-B9875F0B9611}" srcOrd="0" destOrd="0" presId="urn:microsoft.com/office/officeart/2005/8/layout/default"/>
    <dgm:cxn modelId="{ED485875-D7F5-4460-AB3D-378764028D78}" srcId="{F590CD17-3959-4FBF-93E7-0D4FEF4CD9C1}" destId="{7BBFE862-ED2A-43F8-A28E-3AF77994D80F}" srcOrd="0" destOrd="0" parTransId="{F95F986F-1574-44FF-891B-082D8EF4277A}" sibTransId="{555FED66-4C8A-42F9-A518-00E55CE1EEEF}"/>
    <dgm:cxn modelId="{FEC6CE8F-BBD6-455D-9F1F-DEC1C7ED781F}" srcId="{F590CD17-3959-4FBF-93E7-0D4FEF4CD9C1}" destId="{4E390303-0234-420C-9198-3A3EF1008D7D}" srcOrd="7" destOrd="0" parTransId="{5DC2163D-FE46-4189-A86A-ECC9BEE4F3BA}" sibTransId="{591B9CD4-0F5E-4257-80D6-73AD766ADEC5}"/>
    <dgm:cxn modelId="{EFB55295-03F4-4789-AE4C-C5D8793E48E7}" srcId="{F590CD17-3959-4FBF-93E7-0D4FEF4CD9C1}" destId="{8805D66B-3893-4214-AB37-A78151FDD1F6}" srcOrd="1" destOrd="0" parTransId="{2B66490A-CDBD-4DFD-827A-D7235B2B6200}" sibTransId="{CEAFE94A-FC0B-4D88-B066-BA2E9E6D07A7}"/>
    <dgm:cxn modelId="{E9D6DEC9-56E9-446E-8ABA-72F086B96177}" srcId="{F590CD17-3959-4FBF-93E7-0D4FEF4CD9C1}" destId="{DBFF99C3-F4A8-4159-8A8A-AEC6A3AF5F9B}" srcOrd="3" destOrd="0" parTransId="{5AAA99BF-79FE-4355-9320-0A365F7FC2AB}" sibTransId="{07A2A7CE-779C-4A4B-A5DA-4FBFE3287D34}"/>
    <dgm:cxn modelId="{F651ABD0-D695-4D58-B372-18549BFDEB37}" type="presOf" srcId="{11D66CB1-E64B-4C18-B670-5CDB6CE42AC6}" destId="{914D106D-F62A-4020-BD3B-9F74CF11A384}" srcOrd="0" destOrd="0" presId="urn:microsoft.com/office/officeart/2005/8/layout/default"/>
    <dgm:cxn modelId="{534DAA87-12C2-4358-99D5-D09C05C2F018}" srcId="{F590CD17-3959-4FBF-93E7-0D4FEF4CD9C1}" destId="{3A23D42D-092F-42D3-BFDE-F41621847DCA}" srcOrd="6" destOrd="0" parTransId="{5AD59132-309A-4B15-9DFD-3A1A73308B60}" sibTransId="{14B4EC8D-EBD8-425A-8878-492F3CCF46BE}"/>
    <dgm:cxn modelId="{8E56F34F-B4B9-4B9F-900A-05BDCD0E2E89}" type="presOf" srcId="{3A23D42D-092F-42D3-BFDE-F41621847DCA}" destId="{0100E810-04D6-4E0F-8BCB-4D26C21B5B86}" srcOrd="0" destOrd="0" presId="urn:microsoft.com/office/officeart/2005/8/layout/default"/>
    <dgm:cxn modelId="{948E5DC4-1CD7-480E-BCCA-F1036E763EF3}" srcId="{F590CD17-3959-4FBF-93E7-0D4FEF4CD9C1}" destId="{48871B76-FDED-42B3-BB8D-0754EFEC482E}" srcOrd="4" destOrd="0" parTransId="{92FC7314-1886-437C-B785-02AD32FF4066}" sibTransId="{167D1420-1973-49B5-9C0E-09EE99E04860}"/>
    <dgm:cxn modelId="{CF36FDCC-B0D6-4150-BFE3-D60EBEBC3CE2}" type="presParOf" srcId="{012237FE-8809-4E53-A189-46C87DBD0781}" destId="{F9E8496B-D6EA-4251-B482-5E19B1187C91}" srcOrd="0" destOrd="0" presId="urn:microsoft.com/office/officeart/2005/8/layout/default"/>
    <dgm:cxn modelId="{2194D589-4D1D-4749-83D1-CF15C18C2295}" type="presParOf" srcId="{012237FE-8809-4E53-A189-46C87DBD0781}" destId="{53DF855B-6DB4-4223-90C8-B9A99D15BE15}" srcOrd="1" destOrd="0" presId="urn:microsoft.com/office/officeart/2005/8/layout/default"/>
    <dgm:cxn modelId="{5E6462DC-2B9C-4B57-A11A-B87B438B0CB3}" type="presParOf" srcId="{012237FE-8809-4E53-A189-46C87DBD0781}" destId="{7BC50981-85BC-4A87-AD1B-ED563307970D}" srcOrd="2" destOrd="0" presId="urn:microsoft.com/office/officeart/2005/8/layout/default"/>
    <dgm:cxn modelId="{CB9D6B50-12FD-4724-9CD9-984D189B5C63}" type="presParOf" srcId="{012237FE-8809-4E53-A189-46C87DBD0781}" destId="{67A84376-43AD-4505-8076-A96BB462134A}" srcOrd="3" destOrd="0" presId="urn:microsoft.com/office/officeart/2005/8/layout/default"/>
    <dgm:cxn modelId="{AC0AF6AB-4F83-4968-8427-1FB64BED7093}" type="presParOf" srcId="{012237FE-8809-4E53-A189-46C87DBD0781}" destId="{C0C1DB07-1A0A-4D88-A3A3-16B88397AC4C}" srcOrd="4" destOrd="0" presId="urn:microsoft.com/office/officeart/2005/8/layout/default"/>
    <dgm:cxn modelId="{0F72B7E9-DE54-4F6F-B5F6-3239F554515D}" type="presParOf" srcId="{012237FE-8809-4E53-A189-46C87DBD0781}" destId="{6D5A614A-0B66-4CE5-ABCF-3B3454EA5297}" srcOrd="5" destOrd="0" presId="urn:microsoft.com/office/officeart/2005/8/layout/default"/>
    <dgm:cxn modelId="{BECA59B0-94B2-4DB2-B813-B110C604DAAB}" type="presParOf" srcId="{012237FE-8809-4E53-A189-46C87DBD0781}" destId="{1D0BDBBC-6C3F-41A6-A2C7-A9C1B9B84B7C}" srcOrd="6" destOrd="0" presId="urn:microsoft.com/office/officeart/2005/8/layout/default"/>
    <dgm:cxn modelId="{EDE854E9-32C0-4AC8-8492-E71D622694FC}" type="presParOf" srcId="{012237FE-8809-4E53-A189-46C87DBD0781}" destId="{D1D6C4DF-7B4C-49E8-B5F0-472D5BD1F01A}" srcOrd="7" destOrd="0" presId="urn:microsoft.com/office/officeart/2005/8/layout/default"/>
    <dgm:cxn modelId="{2890BC05-E869-4A71-AC38-CA37437CFF1F}" type="presParOf" srcId="{012237FE-8809-4E53-A189-46C87DBD0781}" destId="{242F63AD-1818-4227-A585-A5F4DFB787B4}" srcOrd="8" destOrd="0" presId="urn:microsoft.com/office/officeart/2005/8/layout/default"/>
    <dgm:cxn modelId="{232E3C35-DD3C-4AC0-B9AE-91D375FDED4F}" type="presParOf" srcId="{012237FE-8809-4E53-A189-46C87DBD0781}" destId="{74B231A5-F807-4745-AA8E-9E22CFF6A767}" srcOrd="9" destOrd="0" presId="urn:microsoft.com/office/officeart/2005/8/layout/default"/>
    <dgm:cxn modelId="{59D73310-BA4B-443A-AEC1-EB17A4FE9F93}" type="presParOf" srcId="{012237FE-8809-4E53-A189-46C87DBD0781}" destId="{914D106D-F62A-4020-BD3B-9F74CF11A384}" srcOrd="10" destOrd="0" presId="urn:microsoft.com/office/officeart/2005/8/layout/default"/>
    <dgm:cxn modelId="{FCCDBBAE-DF6E-434E-AA5F-BBA1D4C51A6F}" type="presParOf" srcId="{012237FE-8809-4E53-A189-46C87DBD0781}" destId="{BBE8EDBA-6C23-4D9A-95DB-F73F9972486C}" srcOrd="11" destOrd="0" presId="urn:microsoft.com/office/officeart/2005/8/layout/default"/>
    <dgm:cxn modelId="{785AA144-4103-44FB-AD6F-C31BCE184A34}" type="presParOf" srcId="{012237FE-8809-4E53-A189-46C87DBD0781}" destId="{0100E810-04D6-4E0F-8BCB-4D26C21B5B86}" srcOrd="12" destOrd="0" presId="urn:microsoft.com/office/officeart/2005/8/layout/default"/>
    <dgm:cxn modelId="{0874BEFB-2D52-4B42-A246-057121A64022}" type="presParOf" srcId="{012237FE-8809-4E53-A189-46C87DBD0781}" destId="{A86823A1-EE70-4DC4-BAD6-58222730B850}" srcOrd="13" destOrd="0" presId="urn:microsoft.com/office/officeart/2005/8/layout/default"/>
    <dgm:cxn modelId="{797B8FE0-3C31-4BB0-8201-F96382158568}" type="presParOf" srcId="{012237FE-8809-4E53-A189-46C87DBD0781}" destId="{7DB92B42-E3F5-492E-B78F-B9875F0B9611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A3ED7B-9DC4-4943-8885-1BD921D07EAF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B251BE79-5E26-4A23-8993-3FF7E42B6262}">
      <dgm:prSet/>
      <dgm:spPr/>
      <dgm:t>
        <a:bodyPr/>
        <a:lstStyle/>
        <a:p>
          <a:r>
            <a:rPr lang="de-DE" smtClean="0"/>
            <a:t>«Hör auf zu putzen, fang an zu swiffern»</a:t>
          </a:r>
          <a:endParaRPr lang="ru-RU"/>
        </a:p>
      </dgm:t>
    </dgm:pt>
    <dgm:pt modelId="{40EAACF9-6516-4FED-9E98-177FBEA699B5}" type="parTrans" cxnId="{123623C1-DAD7-4C05-A72A-DCBEB4DFE581}">
      <dgm:prSet/>
      <dgm:spPr/>
      <dgm:t>
        <a:bodyPr/>
        <a:lstStyle/>
        <a:p>
          <a:endParaRPr lang="ru-RU"/>
        </a:p>
      </dgm:t>
    </dgm:pt>
    <dgm:pt modelId="{DC8EE9A5-E140-4FC5-AC16-AAAE3A295B90}" type="sibTrans" cxnId="{123623C1-DAD7-4C05-A72A-DCBEB4DFE581}">
      <dgm:prSet/>
      <dgm:spPr/>
      <dgm:t>
        <a:bodyPr/>
        <a:lstStyle/>
        <a:p>
          <a:endParaRPr lang="ru-RU"/>
        </a:p>
      </dgm:t>
    </dgm:pt>
    <dgm:pt modelId="{30903587-95D2-4B1F-8011-308463CB8E9C}">
      <dgm:prSet/>
      <dgm:spPr/>
      <dgm:t>
        <a:bodyPr/>
        <a:lstStyle/>
        <a:p>
          <a:r>
            <a:rPr lang="de-DE" smtClean="0"/>
            <a:t>«Du kannst es dir urlauben» </a:t>
          </a:r>
          <a:endParaRPr lang="ru-RU"/>
        </a:p>
      </dgm:t>
    </dgm:pt>
    <dgm:pt modelId="{804A18C1-B3FA-4799-857B-A8686497A6C6}" type="parTrans" cxnId="{7FFE17A5-D8FB-406A-8BB6-61C6B3DD3BA8}">
      <dgm:prSet/>
      <dgm:spPr/>
      <dgm:t>
        <a:bodyPr/>
        <a:lstStyle/>
        <a:p>
          <a:endParaRPr lang="ru-RU"/>
        </a:p>
      </dgm:t>
    </dgm:pt>
    <dgm:pt modelId="{D9B1F32E-B1A8-4F62-B1A7-FA58EC2B5A62}" type="sibTrans" cxnId="{7FFE17A5-D8FB-406A-8BB6-61C6B3DD3BA8}">
      <dgm:prSet/>
      <dgm:spPr/>
      <dgm:t>
        <a:bodyPr/>
        <a:lstStyle/>
        <a:p>
          <a:endParaRPr lang="ru-RU"/>
        </a:p>
      </dgm:t>
    </dgm:pt>
    <dgm:pt modelId="{C90EB0DA-D17C-4555-83FB-0FD266DD9DD1}">
      <dgm:prSet/>
      <dgm:spPr/>
      <dgm:t>
        <a:bodyPr/>
        <a:lstStyle/>
        <a:p>
          <a:r>
            <a:rPr lang="de-DE" smtClean="0"/>
            <a:t>«Wer imholtzt, hat mehr vom Leben» </a:t>
          </a:r>
          <a:endParaRPr lang="ru-RU"/>
        </a:p>
      </dgm:t>
    </dgm:pt>
    <dgm:pt modelId="{F66B04B4-76CA-4D81-BB2B-4D19768E70F0}" type="parTrans" cxnId="{3272C0BC-015F-4C71-A2A6-1121C2F1CE7E}">
      <dgm:prSet/>
      <dgm:spPr/>
      <dgm:t>
        <a:bodyPr/>
        <a:lstStyle/>
        <a:p>
          <a:endParaRPr lang="ru-RU"/>
        </a:p>
      </dgm:t>
    </dgm:pt>
    <dgm:pt modelId="{B5ADFE4E-BA05-4163-BF2F-46BED3049920}" type="sibTrans" cxnId="{3272C0BC-015F-4C71-A2A6-1121C2F1CE7E}">
      <dgm:prSet/>
      <dgm:spPr/>
      <dgm:t>
        <a:bodyPr/>
        <a:lstStyle/>
        <a:p>
          <a:endParaRPr lang="ru-RU"/>
        </a:p>
      </dgm:t>
    </dgm:pt>
    <dgm:pt modelId="{3CACAF7B-09C7-43D5-9CBB-A6343E69B796}" type="pres">
      <dgm:prSet presAssocID="{7FA3ED7B-9DC4-4943-8885-1BD921D07EAF}" presName="diagram" presStyleCnt="0">
        <dgm:presLayoutVars>
          <dgm:dir/>
          <dgm:resizeHandles val="exact"/>
        </dgm:presLayoutVars>
      </dgm:prSet>
      <dgm:spPr/>
    </dgm:pt>
    <dgm:pt modelId="{EAE013C5-D2B6-4BE7-8980-5FB6B2E14F3B}" type="pres">
      <dgm:prSet presAssocID="{B251BE79-5E26-4A23-8993-3FF7E42B6262}" presName="node" presStyleLbl="node1" presStyleIdx="0" presStyleCnt="3">
        <dgm:presLayoutVars>
          <dgm:bulletEnabled val="1"/>
        </dgm:presLayoutVars>
      </dgm:prSet>
      <dgm:spPr/>
    </dgm:pt>
    <dgm:pt modelId="{289A7411-37F9-4DDB-9794-419A5F2556AE}" type="pres">
      <dgm:prSet presAssocID="{DC8EE9A5-E140-4FC5-AC16-AAAE3A295B90}" presName="sibTrans" presStyleCnt="0"/>
      <dgm:spPr/>
    </dgm:pt>
    <dgm:pt modelId="{5A44A42A-94D4-48D5-A34A-60C0C4A9FB33}" type="pres">
      <dgm:prSet presAssocID="{30903587-95D2-4B1F-8011-308463CB8E9C}" presName="node" presStyleLbl="node1" presStyleIdx="1" presStyleCnt="3">
        <dgm:presLayoutVars>
          <dgm:bulletEnabled val="1"/>
        </dgm:presLayoutVars>
      </dgm:prSet>
      <dgm:spPr/>
    </dgm:pt>
    <dgm:pt modelId="{BE6DB1FA-06C4-4384-AE08-3E9C97579E73}" type="pres">
      <dgm:prSet presAssocID="{D9B1F32E-B1A8-4F62-B1A7-FA58EC2B5A62}" presName="sibTrans" presStyleCnt="0"/>
      <dgm:spPr/>
    </dgm:pt>
    <dgm:pt modelId="{7C98D9A5-E0C3-477C-831A-C48B64E0109B}" type="pres">
      <dgm:prSet presAssocID="{C90EB0DA-D17C-4555-83FB-0FD266DD9DD1}" presName="node" presStyleLbl="node1" presStyleIdx="2" presStyleCnt="3">
        <dgm:presLayoutVars>
          <dgm:bulletEnabled val="1"/>
        </dgm:presLayoutVars>
      </dgm:prSet>
      <dgm:spPr/>
    </dgm:pt>
  </dgm:ptLst>
  <dgm:cxnLst>
    <dgm:cxn modelId="{123623C1-DAD7-4C05-A72A-DCBEB4DFE581}" srcId="{7FA3ED7B-9DC4-4943-8885-1BD921D07EAF}" destId="{B251BE79-5E26-4A23-8993-3FF7E42B6262}" srcOrd="0" destOrd="0" parTransId="{40EAACF9-6516-4FED-9E98-177FBEA699B5}" sibTransId="{DC8EE9A5-E140-4FC5-AC16-AAAE3A295B90}"/>
    <dgm:cxn modelId="{E78A1CAC-C194-4DD0-AA9D-59A4F49E9222}" type="presOf" srcId="{C90EB0DA-D17C-4555-83FB-0FD266DD9DD1}" destId="{7C98D9A5-E0C3-477C-831A-C48B64E0109B}" srcOrd="0" destOrd="0" presId="urn:microsoft.com/office/officeart/2005/8/layout/default"/>
    <dgm:cxn modelId="{EFB68322-FA66-46F7-8EAE-042E3C995943}" type="presOf" srcId="{B251BE79-5E26-4A23-8993-3FF7E42B6262}" destId="{EAE013C5-D2B6-4BE7-8980-5FB6B2E14F3B}" srcOrd="0" destOrd="0" presId="urn:microsoft.com/office/officeart/2005/8/layout/default"/>
    <dgm:cxn modelId="{1DA057EF-FCD3-4624-B55C-3F4B90DAD4D8}" type="presOf" srcId="{7FA3ED7B-9DC4-4943-8885-1BD921D07EAF}" destId="{3CACAF7B-09C7-43D5-9CBB-A6343E69B796}" srcOrd="0" destOrd="0" presId="urn:microsoft.com/office/officeart/2005/8/layout/default"/>
    <dgm:cxn modelId="{3272C0BC-015F-4C71-A2A6-1121C2F1CE7E}" srcId="{7FA3ED7B-9DC4-4943-8885-1BD921D07EAF}" destId="{C90EB0DA-D17C-4555-83FB-0FD266DD9DD1}" srcOrd="2" destOrd="0" parTransId="{F66B04B4-76CA-4D81-BB2B-4D19768E70F0}" sibTransId="{B5ADFE4E-BA05-4163-BF2F-46BED3049920}"/>
    <dgm:cxn modelId="{0AF7973A-0FD0-4DD2-8642-6C1526AB2DFD}" type="presOf" srcId="{30903587-95D2-4B1F-8011-308463CB8E9C}" destId="{5A44A42A-94D4-48D5-A34A-60C0C4A9FB33}" srcOrd="0" destOrd="0" presId="urn:microsoft.com/office/officeart/2005/8/layout/default"/>
    <dgm:cxn modelId="{7FFE17A5-D8FB-406A-8BB6-61C6B3DD3BA8}" srcId="{7FA3ED7B-9DC4-4943-8885-1BD921D07EAF}" destId="{30903587-95D2-4B1F-8011-308463CB8E9C}" srcOrd="1" destOrd="0" parTransId="{804A18C1-B3FA-4799-857B-A8686497A6C6}" sibTransId="{D9B1F32E-B1A8-4F62-B1A7-FA58EC2B5A62}"/>
    <dgm:cxn modelId="{E90DECB9-B780-4A6D-9D08-E5136D044D95}" type="presParOf" srcId="{3CACAF7B-09C7-43D5-9CBB-A6343E69B796}" destId="{EAE013C5-D2B6-4BE7-8980-5FB6B2E14F3B}" srcOrd="0" destOrd="0" presId="urn:microsoft.com/office/officeart/2005/8/layout/default"/>
    <dgm:cxn modelId="{9F99F6CE-4012-479E-9993-B8B229948033}" type="presParOf" srcId="{3CACAF7B-09C7-43D5-9CBB-A6343E69B796}" destId="{289A7411-37F9-4DDB-9794-419A5F2556AE}" srcOrd="1" destOrd="0" presId="urn:microsoft.com/office/officeart/2005/8/layout/default"/>
    <dgm:cxn modelId="{2142E6BC-24DA-4C54-980C-26EFE27820AB}" type="presParOf" srcId="{3CACAF7B-09C7-43D5-9CBB-A6343E69B796}" destId="{5A44A42A-94D4-48D5-A34A-60C0C4A9FB33}" srcOrd="2" destOrd="0" presId="urn:microsoft.com/office/officeart/2005/8/layout/default"/>
    <dgm:cxn modelId="{F6239C4E-0375-4E06-AEB2-D83F6D67AD4E}" type="presParOf" srcId="{3CACAF7B-09C7-43D5-9CBB-A6343E69B796}" destId="{BE6DB1FA-06C4-4384-AE08-3E9C97579E73}" srcOrd="3" destOrd="0" presId="urn:microsoft.com/office/officeart/2005/8/layout/default"/>
    <dgm:cxn modelId="{ADEA03F4-9034-4EFE-BFDE-51C5FF8BC50D}" type="presParOf" srcId="{3CACAF7B-09C7-43D5-9CBB-A6343E69B796}" destId="{7C98D9A5-E0C3-477C-831A-C48B64E0109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ABB23D-229D-4E84-B902-53737239BE76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DB26405F-0E63-4A93-944B-E89BFD1833C3}">
      <dgm:prSet phldrT="[Текст]"/>
      <dgm:spPr/>
      <dgm:t>
        <a:bodyPr/>
        <a:lstStyle/>
        <a:p>
          <a:r>
            <a:rPr lang="uk-UA" dirty="0" smtClean="0"/>
            <a:t>Аргументованість, логічність, раціоналізм</a:t>
          </a:r>
        </a:p>
        <a:p>
          <a:endParaRPr lang="ru-RU" dirty="0"/>
        </a:p>
      </dgm:t>
    </dgm:pt>
    <dgm:pt modelId="{47DE6881-D9EB-4197-BEF5-8A106DC95A92}" type="parTrans" cxnId="{F887E63D-A127-420D-9593-835DE713C3D5}">
      <dgm:prSet/>
      <dgm:spPr/>
      <dgm:t>
        <a:bodyPr/>
        <a:lstStyle/>
        <a:p>
          <a:endParaRPr lang="ru-RU"/>
        </a:p>
      </dgm:t>
    </dgm:pt>
    <dgm:pt modelId="{AA8E2471-2EE6-4AAD-9D1C-82E8A7EC4265}" type="sibTrans" cxnId="{F887E63D-A127-420D-9593-835DE713C3D5}">
      <dgm:prSet/>
      <dgm:spPr/>
      <dgm:t>
        <a:bodyPr/>
        <a:lstStyle/>
        <a:p>
          <a:endParaRPr lang="ru-RU"/>
        </a:p>
      </dgm:t>
    </dgm:pt>
    <dgm:pt modelId="{E84CA2CA-0C57-479E-B8C9-9521140444AC}">
      <dgm:prSet phldrT="[Текст]"/>
      <dgm:spPr/>
      <dgm:t>
        <a:bodyPr/>
        <a:lstStyle/>
        <a:p>
          <a:r>
            <a:rPr lang="uk-UA" dirty="0" smtClean="0"/>
            <a:t>Прагматика, наказовий тон, звернення до сильних почуттів</a:t>
          </a:r>
          <a:endParaRPr lang="ru-RU" dirty="0"/>
        </a:p>
      </dgm:t>
    </dgm:pt>
    <dgm:pt modelId="{1B04B399-F9BD-467B-883E-51F574C9117C}" type="parTrans" cxnId="{FDF9ED6C-7536-419E-A337-A33C14B4C384}">
      <dgm:prSet/>
      <dgm:spPr/>
      <dgm:t>
        <a:bodyPr/>
        <a:lstStyle/>
        <a:p>
          <a:endParaRPr lang="ru-RU"/>
        </a:p>
      </dgm:t>
    </dgm:pt>
    <dgm:pt modelId="{D2A5609C-35A9-483D-9366-8F6C117180C2}" type="sibTrans" cxnId="{FDF9ED6C-7536-419E-A337-A33C14B4C384}">
      <dgm:prSet/>
      <dgm:spPr/>
      <dgm:t>
        <a:bodyPr/>
        <a:lstStyle/>
        <a:p>
          <a:endParaRPr lang="ru-RU"/>
        </a:p>
      </dgm:t>
    </dgm:pt>
    <dgm:pt modelId="{E5083B26-9BF8-4256-B2D8-F2EC71B9CC61}">
      <dgm:prSet phldrT="[Текст]"/>
      <dgm:spPr/>
      <dgm:t>
        <a:bodyPr/>
        <a:lstStyle/>
        <a:p>
          <a:r>
            <a:rPr lang="uk-UA" dirty="0" smtClean="0"/>
            <a:t>Недомовленість, інтелектуальність, гумор</a:t>
          </a:r>
          <a:endParaRPr lang="ru-RU" dirty="0"/>
        </a:p>
      </dgm:t>
    </dgm:pt>
    <dgm:pt modelId="{191B70D6-0813-478A-9DC6-E6F809D16C4A}" type="parTrans" cxnId="{5484AF12-B1A5-470F-937F-02FB7A5FB795}">
      <dgm:prSet/>
      <dgm:spPr/>
      <dgm:t>
        <a:bodyPr/>
        <a:lstStyle/>
        <a:p>
          <a:endParaRPr lang="ru-RU"/>
        </a:p>
      </dgm:t>
    </dgm:pt>
    <dgm:pt modelId="{E05EEEDF-0503-4B3D-AE66-8B83C9B20005}" type="sibTrans" cxnId="{5484AF12-B1A5-470F-937F-02FB7A5FB795}">
      <dgm:prSet/>
      <dgm:spPr/>
      <dgm:t>
        <a:bodyPr/>
        <a:lstStyle/>
        <a:p>
          <a:endParaRPr lang="ru-RU"/>
        </a:p>
      </dgm:t>
    </dgm:pt>
    <dgm:pt modelId="{41438FBE-8F33-4591-94CA-904545DEC702}" type="pres">
      <dgm:prSet presAssocID="{7CABB23D-229D-4E84-B902-53737239BE76}" presName="linear" presStyleCnt="0">
        <dgm:presLayoutVars>
          <dgm:dir/>
          <dgm:resizeHandles val="exact"/>
        </dgm:presLayoutVars>
      </dgm:prSet>
      <dgm:spPr/>
    </dgm:pt>
    <dgm:pt modelId="{94A3B242-A8F8-45FF-8FDF-CE8EA5F223B1}" type="pres">
      <dgm:prSet presAssocID="{DB26405F-0E63-4A93-944B-E89BFD1833C3}" presName="comp" presStyleCnt="0"/>
      <dgm:spPr/>
    </dgm:pt>
    <dgm:pt modelId="{2B694F37-565E-4A4D-B28D-147289DBD74B}" type="pres">
      <dgm:prSet presAssocID="{DB26405F-0E63-4A93-944B-E89BFD1833C3}" presName="box" presStyleLbl="node1" presStyleIdx="0" presStyleCnt="3" custLinFactNeighborX="-1237" custLinFactNeighborY="-2227"/>
      <dgm:spPr/>
      <dgm:t>
        <a:bodyPr/>
        <a:lstStyle/>
        <a:p>
          <a:endParaRPr lang="ru-RU"/>
        </a:p>
      </dgm:t>
    </dgm:pt>
    <dgm:pt modelId="{9281F02D-7C5E-4926-B131-48E28316DCF3}" type="pres">
      <dgm:prSet presAssocID="{DB26405F-0E63-4A93-944B-E89BFD1833C3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008296E-EEDE-4144-95F7-ABD765D91296}" type="pres">
      <dgm:prSet presAssocID="{DB26405F-0E63-4A93-944B-E89BFD1833C3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F7B039-B059-4558-A036-E5B34DE1C357}" type="pres">
      <dgm:prSet presAssocID="{AA8E2471-2EE6-4AAD-9D1C-82E8A7EC4265}" presName="spacer" presStyleCnt="0"/>
      <dgm:spPr/>
    </dgm:pt>
    <dgm:pt modelId="{31CC2A00-5191-4C73-AF87-F2BEF69B8263}" type="pres">
      <dgm:prSet presAssocID="{E84CA2CA-0C57-479E-B8C9-9521140444AC}" presName="comp" presStyleCnt="0"/>
      <dgm:spPr/>
    </dgm:pt>
    <dgm:pt modelId="{F067CEAD-46CD-4D02-92A7-FCD544865FA5}" type="pres">
      <dgm:prSet presAssocID="{E84CA2CA-0C57-479E-B8C9-9521140444AC}" presName="box" presStyleLbl="node1" presStyleIdx="1" presStyleCnt="3"/>
      <dgm:spPr/>
      <dgm:t>
        <a:bodyPr/>
        <a:lstStyle/>
        <a:p>
          <a:endParaRPr lang="ru-RU"/>
        </a:p>
      </dgm:t>
    </dgm:pt>
    <dgm:pt modelId="{985DB3F6-4978-41F2-81B0-48D048BCAD58}" type="pres">
      <dgm:prSet presAssocID="{E84CA2CA-0C57-479E-B8C9-9521140444AC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4A31361-6639-4336-96B0-54A32FB83C2D}" type="pres">
      <dgm:prSet presAssocID="{E84CA2CA-0C57-479E-B8C9-9521140444A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24F9BF-8C45-4A7A-8BDF-11CB8922BD6A}" type="pres">
      <dgm:prSet presAssocID="{D2A5609C-35A9-483D-9366-8F6C117180C2}" presName="spacer" presStyleCnt="0"/>
      <dgm:spPr/>
    </dgm:pt>
    <dgm:pt modelId="{775C1A11-69C8-4F85-B882-9C486AF83904}" type="pres">
      <dgm:prSet presAssocID="{E5083B26-9BF8-4256-B2D8-F2EC71B9CC61}" presName="comp" presStyleCnt="0"/>
      <dgm:spPr/>
    </dgm:pt>
    <dgm:pt modelId="{025284E4-86B2-43A0-A2EB-B87B6AF21E8A}" type="pres">
      <dgm:prSet presAssocID="{E5083B26-9BF8-4256-B2D8-F2EC71B9CC61}" presName="box" presStyleLbl="node1" presStyleIdx="2" presStyleCnt="3"/>
      <dgm:spPr/>
      <dgm:t>
        <a:bodyPr/>
        <a:lstStyle/>
        <a:p>
          <a:endParaRPr lang="ru-RU"/>
        </a:p>
      </dgm:t>
    </dgm:pt>
    <dgm:pt modelId="{6F2D6209-8410-46CB-9AC5-3B1247C2DEBC}" type="pres">
      <dgm:prSet presAssocID="{E5083B26-9BF8-4256-B2D8-F2EC71B9CC61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07FF1D44-DBA0-4A14-B3A2-82C26A6CBAE4}" type="pres">
      <dgm:prSet presAssocID="{E5083B26-9BF8-4256-B2D8-F2EC71B9CC61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87E63D-A127-420D-9593-835DE713C3D5}" srcId="{7CABB23D-229D-4E84-B902-53737239BE76}" destId="{DB26405F-0E63-4A93-944B-E89BFD1833C3}" srcOrd="0" destOrd="0" parTransId="{47DE6881-D9EB-4197-BEF5-8A106DC95A92}" sibTransId="{AA8E2471-2EE6-4AAD-9D1C-82E8A7EC4265}"/>
    <dgm:cxn modelId="{D66AEDB3-837F-4860-B675-3783F5E48D1D}" type="presOf" srcId="{DB26405F-0E63-4A93-944B-E89BFD1833C3}" destId="{8008296E-EEDE-4144-95F7-ABD765D91296}" srcOrd="1" destOrd="0" presId="urn:microsoft.com/office/officeart/2005/8/layout/vList4"/>
    <dgm:cxn modelId="{3E69F743-AE5E-478D-84BE-B28848E9E4D8}" type="presOf" srcId="{E84CA2CA-0C57-479E-B8C9-9521140444AC}" destId="{F067CEAD-46CD-4D02-92A7-FCD544865FA5}" srcOrd="0" destOrd="0" presId="urn:microsoft.com/office/officeart/2005/8/layout/vList4"/>
    <dgm:cxn modelId="{BAA72F1B-3C83-40EB-9380-D181B3982594}" type="presOf" srcId="{E5083B26-9BF8-4256-B2D8-F2EC71B9CC61}" destId="{07FF1D44-DBA0-4A14-B3A2-82C26A6CBAE4}" srcOrd="1" destOrd="0" presId="urn:microsoft.com/office/officeart/2005/8/layout/vList4"/>
    <dgm:cxn modelId="{B44F46A4-72FD-46BD-B1F8-776256F775D0}" type="presOf" srcId="{E84CA2CA-0C57-479E-B8C9-9521140444AC}" destId="{C4A31361-6639-4336-96B0-54A32FB83C2D}" srcOrd="1" destOrd="0" presId="urn:microsoft.com/office/officeart/2005/8/layout/vList4"/>
    <dgm:cxn modelId="{FDF9ED6C-7536-419E-A337-A33C14B4C384}" srcId="{7CABB23D-229D-4E84-B902-53737239BE76}" destId="{E84CA2CA-0C57-479E-B8C9-9521140444AC}" srcOrd="1" destOrd="0" parTransId="{1B04B399-F9BD-467B-883E-51F574C9117C}" sibTransId="{D2A5609C-35A9-483D-9366-8F6C117180C2}"/>
    <dgm:cxn modelId="{C73AF84F-C82C-42A2-B501-75A9E9D09BA6}" type="presOf" srcId="{DB26405F-0E63-4A93-944B-E89BFD1833C3}" destId="{2B694F37-565E-4A4D-B28D-147289DBD74B}" srcOrd="0" destOrd="0" presId="urn:microsoft.com/office/officeart/2005/8/layout/vList4"/>
    <dgm:cxn modelId="{29E98D34-4049-4CEF-B6B0-B6E2FBEAEFC8}" type="presOf" srcId="{7CABB23D-229D-4E84-B902-53737239BE76}" destId="{41438FBE-8F33-4591-94CA-904545DEC702}" srcOrd="0" destOrd="0" presId="urn:microsoft.com/office/officeart/2005/8/layout/vList4"/>
    <dgm:cxn modelId="{6116AC7B-0BAF-4429-8FD4-1EB8EDF56317}" type="presOf" srcId="{E5083B26-9BF8-4256-B2D8-F2EC71B9CC61}" destId="{025284E4-86B2-43A0-A2EB-B87B6AF21E8A}" srcOrd="0" destOrd="0" presId="urn:microsoft.com/office/officeart/2005/8/layout/vList4"/>
    <dgm:cxn modelId="{5484AF12-B1A5-470F-937F-02FB7A5FB795}" srcId="{7CABB23D-229D-4E84-B902-53737239BE76}" destId="{E5083B26-9BF8-4256-B2D8-F2EC71B9CC61}" srcOrd="2" destOrd="0" parTransId="{191B70D6-0813-478A-9DC6-E6F809D16C4A}" sibTransId="{E05EEEDF-0503-4B3D-AE66-8B83C9B20005}"/>
    <dgm:cxn modelId="{222104F1-447D-4433-985A-01EF0AE0E9F1}" type="presParOf" srcId="{41438FBE-8F33-4591-94CA-904545DEC702}" destId="{94A3B242-A8F8-45FF-8FDF-CE8EA5F223B1}" srcOrd="0" destOrd="0" presId="urn:microsoft.com/office/officeart/2005/8/layout/vList4"/>
    <dgm:cxn modelId="{C282F2B0-C59E-4109-ADFE-CFFF081C6F9C}" type="presParOf" srcId="{94A3B242-A8F8-45FF-8FDF-CE8EA5F223B1}" destId="{2B694F37-565E-4A4D-B28D-147289DBD74B}" srcOrd="0" destOrd="0" presId="urn:microsoft.com/office/officeart/2005/8/layout/vList4"/>
    <dgm:cxn modelId="{65AA90A8-CD98-44F4-97E5-B7AFD3886787}" type="presParOf" srcId="{94A3B242-A8F8-45FF-8FDF-CE8EA5F223B1}" destId="{9281F02D-7C5E-4926-B131-48E28316DCF3}" srcOrd="1" destOrd="0" presId="urn:microsoft.com/office/officeart/2005/8/layout/vList4"/>
    <dgm:cxn modelId="{5C6C09D9-AA5B-4392-907B-5375EE03A4AE}" type="presParOf" srcId="{94A3B242-A8F8-45FF-8FDF-CE8EA5F223B1}" destId="{8008296E-EEDE-4144-95F7-ABD765D91296}" srcOrd="2" destOrd="0" presId="urn:microsoft.com/office/officeart/2005/8/layout/vList4"/>
    <dgm:cxn modelId="{BF9F3B51-606D-403F-9056-CED8637EF6EC}" type="presParOf" srcId="{41438FBE-8F33-4591-94CA-904545DEC702}" destId="{53F7B039-B059-4558-A036-E5B34DE1C357}" srcOrd="1" destOrd="0" presId="urn:microsoft.com/office/officeart/2005/8/layout/vList4"/>
    <dgm:cxn modelId="{A5CF7298-F1BE-464F-9AEF-FA408475AD51}" type="presParOf" srcId="{41438FBE-8F33-4591-94CA-904545DEC702}" destId="{31CC2A00-5191-4C73-AF87-F2BEF69B8263}" srcOrd="2" destOrd="0" presId="urn:microsoft.com/office/officeart/2005/8/layout/vList4"/>
    <dgm:cxn modelId="{0A7A0CF0-15B9-4597-AD8A-F01A762D5DDB}" type="presParOf" srcId="{31CC2A00-5191-4C73-AF87-F2BEF69B8263}" destId="{F067CEAD-46CD-4D02-92A7-FCD544865FA5}" srcOrd="0" destOrd="0" presId="urn:microsoft.com/office/officeart/2005/8/layout/vList4"/>
    <dgm:cxn modelId="{74D23E3B-B61A-435A-A0FE-7E37A1E4611D}" type="presParOf" srcId="{31CC2A00-5191-4C73-AF87-F2BEF69B8263}" destId="{985DB3F6-4978-41F2-81B0-48D048BCAD58}" srcOrd="1" destOrd="0" presId="urn:microsoft.com/office/officeart/2005/8/layout/vList4"/>
    <dgm:cxn modelId="{D14A922B-E21A-4D6D-A87C-3C2ABD7F5DB2}" type="presParOf" srcId="{31CC2A00-5191-4C73-AF87-F2BEF69B8263}" destId="{C4A31361-6639-4336-96B0-54A32FB83C2D}" srcOrd="2" destOrd="0" presId="urn:microsoft.com/office/officeart/2005/8/layout/vList4"/>
    <dgm:cxn modelId="{FFDC3006-9437-4160-A77A-A72DCB228C2C}" type="presParOf" srcId="{41438FBE-8F33-4591-94CA-904545DEC702}" destId="{7024F9BF-8C45-4A7A-8BDF-11CB8922BD6A}" srcOrd="3" destOrd="0" presId="urn:microsoft.com/office/officeart/2005/8/layout/vList4"/>
    <dgm:cxn modelId="{A38CA9C3-E967-43C6-8063-9084AE3E6E46}" type="presParOf" srcId="{41438FBE-8F33-4591-94CA-904545DEC702}" destId="{775C1A11-69C8-4F85-B882-9C486AF83904}" srcOrd="4" destOrd="0" presId="urn:microsoft.com/office/officeart/2005/8/layout/vList4"/>
    <dgm:cxn modelId="{D9C9AFE0-9533-46F0-90FD-D097351053E4}" type="presParOf" srcId="{775C1A11-69C8-4F85-B882-9C486AF83904}" destId="{025284E4-86B2-43A0-A2EB-B87B6AF21E8A}" srcOrd="0" destOrd="0" presId="urn:microsoft.com/office/officeart/2005/8/layout/vList4"/>
    <dgm:cxn modelId="{DA524533-E9DA-426D-82C5-EDB5930BFD64}" type="presParOf" srcId="{775C1A11-69C8-4F85-B882-9C486AF83904}" destId="{6F2D6209-8410-46CB-9AC5-3B1247C2DEBC}" srcOrd="1" destOrd="0" presId="urn:microsoft.com/office/officeart/2005/8/layout/vList4"/>
    <dgm:cxn modelId="{CFA4CE35-66E7-4909-8DAD-48AED4556BD1}" type="presParOf" srcId="{775C1A11-69C8-4F85-B882-9C486AF83904}" destId="{07FF1D44-DBA0-4A14-B3A2-82C26A6CBAE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879582-4755-46AD-B34E-CACD3B7656FF}">
      <dsp:nvSpPr>
        <dsp:cNvPr id="0" name=""/>
        <dsp:cNvSpPr/>
      </dsp:nvSpPr>
      <dsp:spPr>
        <a:xfrm>
          <a:off x="769" y="720037"/>
          <a:ext cx="3002376" cy="18014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Якою була найдавніша реклама</a:t>
          </a:r>
        </a:p>
      </dsp:txBody>
      <dsp:txXfrm>
        <a:off x="769" y="720037"/>
        <a:ext cx="3002376" cy="1801426"/>
      </dsp:txXfrm>
    </dsp:sp>
    <dsp:sp modelId="{C289B4E2-3E97-4A0D-AE2B-27081BB53468}">
      <dsp:nvSpPr>
        <dsp:cNvPr id="0" name=""/>
        <dsp:cNvSpPr/>
      </dsp:nvSpPr>
      <dsp:spPr>
        <a:xfrm>
          <a:off x="3303384" y="720037"/>
          <a:ext cx="3002376" cy="18014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В </a:t>
          </a:r>
          <a:r>
            <a:rPr lang="ru-RU" sz="2300" kern="1200" dirty="0"/>
            <a:t>чому різниця між англомовною та німецькомовною рекламами</a:t>
          </a:r>
        </a:p>
      </dsp:txBody>
      <dsp:txXfrm>
        <a:off x="3303384" y="720037"/>
        <a:ext cx="3002376" cy="1801426"/>
      </dsp:txXfrm>
    </dsp:sp>
    <dsp:sp modelId="{80A84340-7B02-4BA8-929A-ACC4E5B7601E}">
      <dsp:nvSpPr>
        <dsp:cNvPr id="0" name=""/>
        <dsp:cNvSpPr/>
      </dsp:nvSpPr>
      <dsp:spPr>
        <a:xfrm>
          <a:off x="769" y="2821701"/>
          <a:ext cx="3002376" cy="18014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err="1" smtClean="0"/>
            <a:t>Чому</a:t>
          </a:r>
          <a:r>
            <a:rPr lang="ru-RU" sz="2300" kern="1200" dirty="0" smtClean="0"/>
            <a:t> </a:t>
          </a:r>
          <a:r>
            <a:rPr lang="ru-RU" sz="2300" kern="1200" dirty="0"/>
            <a:t>інколи необхідно змінювати оригінальну назву бренду для іншомовної авдиторії</a:t>
          </a:r>
        </a:p>
      </dsp:txBody>
      <dsp:txXfrm>
        <a:off x="769" y="2821701"/>
        <a:ext cx="3002376" cy="1801426"/>
      </dsp:txXfrm>
    </dsp:sp>
    <dsp:sp modelId="{4E59CD22-CA8B-477D-B80E-A8B4EA8B9539}">
      <dsp:nvSpPr>
        <dsp:cNvPr id="0" name=""/>
        <dsp:cNvSpPr/>
      </dsp:nvSpPr>
      <dsp:spPr>
        <a:xfrm>
          <a:off x="3303384" y="2821701"/>
          <a:ext cx="3002376" cy="18014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err="1" smtClean="0"/>
            <a:t>Чому</a:t>
          </a:r>
          <a:r>
            <a:rPr lang="ru-RU" sz="2300" kern="1200" dirty="0" smtClean="0"/>
            <a:t> </a:t>
          </a:r>
          <a:r>
            <a:rPr lang="ru-RU" sz="2300" kern="1200" dirty="0"/>
            <a:t>інколи відсутність перекладу в рекламі – найкраще рішення. </a:t>
          </a:r>
        </a:p>
      </dsp:txBody>
      <dsp:txXfrm>
        <a:off x="3303384" y="2821701"/>
        <a:ext cx="3002376" cy="18014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E8496B-D6EA-4251-B482-5E19B1187C91}">
      <dsp:nvSpPr>
        <dsp:cNvPr id="0" name=""/>
        <dsp:cNvSpPr/>
      </dsp:nvSpPr>
      <dsp:spPr>
        <a:xfrm>
          <a:off x="0" y="127000"/>
          <a:ext cx="1904999" cy="1143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200" kern="1200" smtClean="0"/>
            <a:t>Fiera</a:t>
          </a:r>
          <a:endParaRPr lang="ru-RU" sz="3200" kern="1200"/>
        </a:p>
      </dsp:txBody>
      <dsp:txXfrm>
        <a:off x="0" y="127000"/>
        <a:ext cx="1904999" cy="1143000"/>
      </dsp:txXfrm>
    </dsp:sp>
    <dsp:sp modelId="{7BC50981-85BC-4A87-AD1B-ED563307970D}">
      <dsp:nvSpPr>
        <dsp:cNvPr id="0" name=""/>
        <dsp:cNvSpPr/>
      </dsp:nvSpPr>
      <dsp:spPr>
        <a:xfrm>
          <a:off x="2095500" y="127000"/>
          <a:ext cx="1904999" cy="1143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200" kern="1200" smtClean="0"/>
            <a:t>Matador</a:t>
          </a:r>
          <a:endParaRPr lang="ru-RU" sz="3200" kern="1200"/>
        </a:p>
      </dsp:txBody>
      <dsp:txXfrm>
        <a:off x="2095500" y="127000"/>
        <a:ext cx="1904999" cy="1143000"/>
      </dsp:txXfrm>
    </dsp:sp>
    <dsp:sp modelId="{C0C1DB07-1A0A-4D88-A3A3-16B88397AC4C}">
      <dsp:nvSpPr>
        <dsp:cNvPr id="0" name=""/>
        <dsp:cNvSpPr/>
      </dsp:nvSpPr>
      <dsp:spPr>
        <a:xfrm>
          <a:off x="4191000" y="127000"/>
          <a:ext cx="1904999" cy="1143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Жигулі</a:t>
          </a:r>
          <a:endParaRPr lang="ru-RU" sz="3200" kern="1200" dirty="0"/>
        </a:p>
      </dsp:txBody>
      <dsp:txXfrm>
        <a:off x="4191000" y="127000"/>
        <a:ext cx="1904999" cy="1143000"/>
      </dsp:txXfrm>
    </dsp:sp>
    <dsp:sp modelId="{1D0BDBBC-6C3F-41A6-A2C7-A9C1B9B84B7C}">
      <dsp:nvSpPr>
        <dsp:cNvPr id="0" name=""/>
        <dsp:cNvSpPr/>
      </dsp:nvSpPr>
      <dsp:spPr>
        <a:xfrm>
          <a:off x="0" y="1460500"/>
          <a:ext cx="1904999" cy="1143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200" kern="1200" smtClean="0"/>
            <a:t>Mist Stick </a:t>
          </a:r>
          <a:endParaRPr lang="ru-RU" sz="3200" kern="1200"/>
        </a:p>
      </dsp:txBody>
      <dsp:txXfrm>
        <a:off x="0" y="1460500"/>
        <a:ext cx="1904999" cy="1143000"/>
      </dsp:txXfrm>
    </dsp:sp>
    <dsp:sp modelId="{242F63AD-1818-4227-A585-A5F4DFB787B4}">
      <dsp:nvSpPr>
        <dsp:cNvPr id="0" name=""/>
        <dsp:cNvSpPr/>
      </dsp:nvSpPr>
      <dsp:spPr>
        <a:xfrm>
          <a:off x="2095500" y="1460500"/>
          <a:ext cx="1904999" cy="1143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200" kern="1200" dirty="0" smtClean="0"/>
            <a:t>Coca-Cola </a:t>
          </a:r>
          <a:endParaRPr lang="ru-RU" sz="3200" kern="1200" dirty="0"/>
        </a:p>
      </dsp:txBody>
      <dsp:txXfrm>
        <a:off x="2095500" y="1460500"/>
        <a:ext cx="1904999" cy="1143000"/>
      </dsp:txXfrm>
    </dsp:sp>
    <dsp:sp modelId="{914D106D-F62A-4020-BD3B-9F74CF11A384}">
      <dsp:nvSpPr>
        <dsp:cNvPr id="0" name=""/>
        <dsp:cNvSpPr/>
      </dsp:nvSpPr>
      <dsp:spPr>
        <a:xfrm>
          <a:off x="4191000" y="1460500"/>
          <a:ext cx="1904999" cy="1143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200" kern="1200" dirty="0" smtClean="0"/>
            <a:t>Polio</a:t>
          </a:r>
          <a:endParaRPr lang="ru-RU" sz="3200" kern="1200" dirty="0"/>
        </a:p>
      </dsp:txBody>
      <dsp:txXfrm>
        <a:off x="4191000" y="1460500"/>
        <a:ext cx="1904999" cy="1143000"/>
      </dsp:txXfrm>
    </dsp:sp>
    <dsp:sp modelId="{0100E810-04D6-4E0F-8BCB-4D26C21B5B86}">
      <dsp:nvSpPr>
        <dsp:cNvPr id="0" name=""/>
        <dsp:cNvSpPr/>
      </dsp:nvSpPr>
      <dsp:spPr>
        <a:xfrm>
          <a:off x="1047750" y="2793999"/>
          <a:ext cx="1904999" cy="1143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200" kern="1200" smtClean="0"/>
            <a:t>M&amp;M's </a:t>
          </a:r>
          <a:endParaRPr lang="ru-RU" sz="3200" kern="1200"/>
        </a:p>
      </dsp:txBody>
      <dsp:txXfrm>
        <a:off x="1047750" y="2793999"/>
        <a:ext cx="1904999" cy="1143000"/>
      </dsp:txXfrm>
    </dsp:sp>
    <dsp:sp modelId="{7DB92B42-E3F5-492E-B78F-B9875F0B9611}">
      <dsp:nvSpPr>
        <dsp:cNvPr id="0" name=""/>
        <dsp:cNvSpPr/>
      </dsp:nvSpPr>
      <dsp:spPr>
        <a:xfrm>
          <a:off x="3143250" y="2793999"/>
          <a:ext cx="1904999" cy="1143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200" kern="1200" smtClean="0"/>
            <a:t>Blue Water </a:t>
          </a:r>
          <a:endParaRPr lang="ru-RU" sz="3200" kern="1200"/>
        </a:p>
      </dsp:txBody>
      <dsp:txXfrm>
        <a:off x="3143250" y="2793999"/>
        <a:ext cx="1904999" cy="1143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E013C5-D2B6-4BE7-8980-5FB6B2E14F3B}">
      <dsp:nvSpPr>
        <dsp:cNvPr id="0" name=""/>
        <dsp:cNvSpPr/>
      </dsp:nvSpPr>
      <dsp:spPr>
        <a:xfrm>
          <a:off x="744" y="145603"/>
          <a:ext cx="2902148" cy="17412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300" kern="1200" smtClean="0"/>
            <a:t>«Hör auf zu putzen, fang an zu swiffern»</a:t>
          </a:r>
          <a:endParaRPr lang="ru-RU" sz="3300" kern="1200"/>
        </a:p>
      </dsp:txBody>
      <dsp:txXfrm>
        <a:off x="744" y="145603"/>
        <a:ext cx="2902148" cy="1741289"/>
      </dsp:txXfrm>
    </dsp:sp>
    <dsp:sp modelId="{5A44A42A-94D4-48D5-A34A-60C0C4A9FB33}">
      <dsp:nvSpPr>
        <dsp:cNvPr id="0" name=""/>
        <dsp:cNvSpPr/>
      </dsp:nvSpPr>
      <dsp:spPr>
        <a:xfrm>
          <a:off x="3193107" y="145603"/>
          <a:ext cx="2902148" cy="17412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300" kern="1200" smtClean="0"/>
            <a:t>«Du kannst es dir urlauben» </a:t>
          </a:r>
          <a:endParaRPr lang="ru-RU" sz="3300" kern="1200"/>
        </a:p>
      </dsp:txBody>
      <dsp:txXfrm>
        <a:off x="3193107" y="145603"/>
        <a:ext cx="2902148" cy="1741289"/>
      </dsp:txXfrm>
    </dsp:sp>
    <dsp:sp modelId="{7C98D9A5-E0C3-477C-831A-C48B64E0109B}">
      <dsp:nvSpPr>
        <dsp:cNvPr id="0" name=""/>
        <dsp:cNvSpPr/>
      </dsp:nvSpPr>
      <dsp:spPr>
        <a:xfrm>
          <a:off x="1596925" y="2177107"/>
          <a:ext cx="2902148" cy="17412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300" kern="1200" smtClean="0"/>
            <a:t>«Wer imholtzt, hat mehr vom Leben» </a:t>
          </a:r>
          <a:endParaRPr lang="ru-RU" sz="3300" kern="1200"/>
        </a:p>
      </dsp:txBody>
      <dsp:txXfrm>
        <a:off x="1596925" y="2177107"/>
        <a:ext cx="2902148" cy="17412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694F37-565E-4A4D-B28D-147289DBD74B}">
      <dsp:nvSpPr>
        <dsp:cNvPr id="0" name=""/>
        <dsp:cNvSpPr/>
      </dsp:nvSpPr>
      <dsp:spPr>
        <a:xfrm>
          <a:off x="0" y="0"/>
          <a:ext cx="6096000" cy="12699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Аргументованість, логічність, раціоналізм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>
        <a:off x="1346200" y="0"/>
        <a:ext cx="4749800" cy="1269999"/>
      </dsp:txXfrm>
    </dsp:sp>
    <dsp:sp modelId="{9281F02D-7C5E-4926-B131-48E28316DCF3}">
      <dsp:nvSpPr>
        <dsp:cNvPr id="0" name=""/>
        <dsp:cNvSpPr/>
      </dsp:nvSpPr>
      <dsp:spPr>
        <a:xfrm>
          <a:off x="126999" y="126999"/>
          <a:ext cx="1219200" cy="101599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67CEAD-46CD-4D02-92A7-FCD544865FA5}">
      <dsp:nvSpPr>
        <dsp:cNvPr id="0" name=""/>
        <dsp:cNvSpPr/>
      </dsp:nvSpPr>
      <dsp:spPr>
        <a:xfrm>
          <a:off x="0" y="1396999"/>
          <a:ext cx="6096000" cy="12699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Прагматика, наказовий тон, звернення до сильних почуттів</a:t>
          </a:r>
          <a:endParaRPr lang="ru-RU" sz="2300" kern="1200" dirty="0"/>
        </a:p>
      </dsp:txBody>
      <dsp:txXfrm>
        <a:off x="1346200" y="1396999"/>
        <a:ext cx="4749800" cy="1269999"/>
      </dsp:txXfrm>
    </dsp:sp>
    <dsp:sp modelId="{985DB3F6-4978-41F2-81B0-48D048BCAD58}">
      <dsp:nvSpPr>
        <dsp:cNvPr id="0" name=""/>
        <dsp:cNvSpPr/>
      </dsp:nvSpPr>
      <dsp:spPr>
        <a:xfrm>
          <a:off x="126999" y="1523999"/>
          <a:ext cx="1219200" cy="101599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5284E4-86B2-43A0-A2EB-B87B6AF21E8A}">
      <dsp:nvSpPr>
        <dsp:cNvPr id="0" name=""/>
        <dsp:cNvSpPr/>
      </dsp:nvSpPr>
      <dsp:spPr>
        <a:xfrm>
          <a:off x="0" y="2793999"/>
          <a:ext cx="6096000" cy="12699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Недомовленість, інтелектуальність, гумор</a:t>
          </a:r>
          <a:endParaRPr lang="ru-RU" sz="2300" kern="1200" dirty="0"/>
        </a:p>
      </dsp:txBody>
      <dsp:txXfrm>
        <a:off x="1346200" y="2793999"/>
        <a:ext cx="4749800" cy="1269999"/>
      </dsp:txXfrm>
    </dsp:sp>
    <dsp:sp modelId="{6F2D6209-8410-46CB-9AC5-3B1247C2DEBC}">
      <dsp:nvSpPr>
        <dsp:cNvPr id="0" name=""/>
        <dsp:cNvSpPr/>
      </dsp:nvSpPr>
      <dsp:spPr>
        <a:xfrm>
          <a:off x="126999" y="2920999"/>
          <a:ext cx="1219200" cy="101599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7/8/2025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04" b="45000"/>
          <a:stretch/>
        </p:blipFill>
        <p:spPr>
          <a:xfrm>
            <a:off x="0" y="5229"/>
            <a:ext cx="9144000" cy="13325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548" y="1"/>
            <a:ext cx="8917757" cy="1337732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9939" y="0"/>
            <a:ext cx="8502976" cy="2296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uk-UA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uk-UA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endParaRPr lang="ru-RU" sz="2800" dirty="0">
              <a:ea typeface="Calibri"/>
              <a:cs typeface="Times New Roman"/>
            </a:endParaRP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uk-UA" sz="3200" b="1" i="1" dirty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580" y="1385740"/>
            <a:ext cx="1869334" cy="982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11225" y="216816"/>
            <a:ext cx="4062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Переклад </a:t>
            </a:r>
            <a:r>
              <a:rPr lang="ru-RU" sz="3600" b="1" dirty="0" err="1"/>
              <a:t>реклами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78730" y="2334825"/>
            <a:ext cx="81541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AutoNum type="arabicPeriod"/>
            </a:pPr>
            <a:r>
              <a:rPr lang="ru-RU" sz="2800" dirty="0" err="1" smtClean="0">
                <a:latin typeface="Arial Nova Cond" panose="020B0506020202020204" pitchFamily="34" charset="0"/>
              </a:rPr>
              <a:t>Рекламний</a:t>
            </a:r>
            <a:r>
              <a:rPr lang="ru-RU" sz="2800" dirty="0" smtClean="0">
                <a:latin typeface="Arial Nova Cond" panose="020B0506020202020204" pitchFamily="34" charset="0"/>
              </a:rPr>
              <a:t> </a:t>
            </a:r>
            <a:r>
              <a:rPr lang="ru-RU" sz="2800" dirty="0">
                <a:latin typeface="Arial Nova Cond" panose="020B0506020202020204" pitchFamily="34" charset="0"/>
              </a:rPr>
              <a:t>текст як </a:t>
            </a:r>
            <a:r>
              <a:rPr lang="ru-RU" sz="2800" dirty="0" err="1">
                <a:latin typeface="Arial Nova Cond" panose="020B0506020202020204" pitchFamily="34" charset="0"/>
              </a:rPr>
              <a:t>об’єкт</a:t>
            </a:r>
            <a:r>
              <a:rPr lang="ru-RU" sz="2800" dirty="0">
                <a:latin typeface="Arial Nova Cond" panose="020B0506020202020204" pitchFamily="34" charset="0"/>
              </a:rPr>
              <a:t> </a:t>
            </a:r>
            <a:r>
              <a:rPr lang="ru-RU" sz="2800" dirty="0" err="1" smtClean="0">
                <a:latin typeface="Arial Nova Cond" panose="020B0506020202020204" pitchFamily="34" charset="0"/>
              </a:rPr>
              <a:t>художнього</a:t>
            </a:r>
            <a:r>
              <a:rPr lang="ru-RU" sz="2800" dirty="0" smtClean="0">
                <a:latin typeface="Arial Nova Cond" panose="020B0506020202020204" pitchFamily="34" charset="0"/>
              </a:rPr>
              <a:t> перекладу.</a:t>
            </a:r>
            <a:endParaRPr lang="ru-RU" sz="2800" dirty="0" smtClean="0">
              <a:latin typeface="Arial Nova Cond" panose="020B0506020202020204" pitchFamily="34" charset="0"/>
            </a:endParaRPr>
          </a:p>
          <a:p>
            <a:pPr algn="ctr"/>
            <a:endParaRPr lang="ru-RU" sz="2800" dirty="0">
              <a:latin typeface="Arial Nova Cond" panose="020B0506020202020204" pitchFamily="34" charset="0"/>
            </a:endParaRPr>
          </a:p>
          <a:p>
            <a:pPr marL="514350" indent="-514350" algn="ctr">
              <a:buAutoNum type="arabicPeriod" startAt="2"/>
            </a:pPr>
            <a:r>
              <a:rPr lang="ru-RU" sz="2800" dirty="0" err="1" smtClean="0">
                <a:latin typeface="Arial Nova Cond" panose="020B0506020202020204" pitchFamily="34" charset="0"/>
              </a:rPr>
              <a:t>Перекладацькі</a:t>
            </a:r>
            <a:r>
              <a:rPr lang="ru-RU" sz="2800" dirty="0" smtClean="0">
                <a:latin typeface="Arial Nova Cond" panose="020B0506020202020204" pitchFamily="34" charset="0"/>
              </a:rPr>
              <a:t> </a:t>
            </a:r>
            <a:r>
              <a:rPr lang="ru-RU" sz="2800" dirty="0" err="1">
                <a:latin typeface="Arial Nova Cond" panose="020B0506020202020204" pitchFamily="34" charset="0"/>
              </a:rPr>
              <a:t>трансформації</a:t>
            </a:r>
            <a:r>
              <a:rPr lang="ru-RU" sz="2800" dirty="0">
                <a:latin typeface="Arial Nova Cond" panose="020B0506020202020204" pitchFamily="34" charset="0"/>
              </a:rPr>
              <a:t> в </a:t>
            </a:r>
            <a:r>
              <a:rPr lang="ru-RU" sz="2800" dirty="0" err="1">
                <a:latin typeface="Arial Nova Cond" panose="020B0506020202020204" pitchFamily="34" charset="0"/>
              </a:rPr>
              <a:t>процесі</a:t>
            </a:r>
            <a:r>
              <a:rPr lang="ru-RU" sz="2800" dirty="0">
                <a:latin typeface="Arial Nova Cond" panose="020B0506020202020204" pitchFamily="34" charset="0"/>
              </a:rPr>
              <a:t> перекладу </a:t>
            </a:r>
            <a:r>
              <a:rPr lang="ru-RU" sz="2800" dirty="0" err="1">
                <a:latin typeface="Arial Nova Cond" panose="020B0506020202020204" pitchFamily="34" charset="0"/>
              </a:rPr>
              <a:t>реклами</a:t>
            </a:r>
            <a:r>
              <a:rPr lang="ru-RU" sz="2800" dirty="0" smtClean="0">
                <a:latin typeface="Arial Nova Cond" panose="020B0506020202020204" pitchFamily="34" charset="0"/>
              </a:rPr>
              <a:t>.</a:t>
            </a:r>
          </a:p>
          <a:p>
            <a:pPr algn="ctr"/>
            <a:endParaRPr lang="ru-RU" sz="2800" dirty="0" smtClean="0">
              <a:latin typeface="Arial Nova Cond" panose="020B0506020202020204" pitchFamily="34" charset="0"/>
            </a:endParaRPr>
          </a:p>
          <a:p>
            <a:pPr algn="ctr"/>
            <a:r>
              <a:rPr lang="ru-RU" sz="2800" dirty="0" smtClean="0">
                <a:latin typeface="Arial Nova Cond" panose="020B0506020202020204" pitchFamily="34" charset="0"/>
              </a:rPr>
              <a:t>3</a:t>
            </a:r>
            <a:r>
              <a:rPr lang="ru-RU" sz="2800" dirty="0">
                <a:latin typeface="Arial Nova Cond" panose="020B0506020202020204" pitchFamily="34" charset="0"/>
              </a:rPr>
              <a:t>.	Проблема </a:t>
            </a:r>
            <a:r>
              <a:rPr lang="ru-RU" sz="2800" dirty="0" err="1">
                <a:latin typeface="Arial Nova Cond" panose="020B0506020202020204" pitchFamily="34" charset="0"/>
              </a:rPr>
              <a:t>адаптації</a:t>
            </a:r>
            <a:r>
              <a:rPr lang="ru-RU" sz="2800" dirty="0">
                <a:latin typeface="Arial Nova Cond" panose="020B0506020202020204" pitchFamily="34" charset="0"/>
              </a:rPr>
              <a:t> </a:t>
            </a:r>
            <a:r>
              <a:rPr lang="ru-RU" sz="2800" dirty="0" err="1">
                <a:latin typeface="Arial Nova Cond" panose="020B0506020202020204" pitchFamily="34" charset="0"/>
              </a:rPr>
              <a:t>реклами</a:t>
            </a:r>
            <a:r>
              <a:rPr lang="ru-RU" sz="2800" dirty="0">
                <a:latin typeface="Arial Nova Cond" panose="020B0506020202020204" pitchFamily="34" charset="0"/>
              </a:rPr>
              <a:t> за </a:t>
            </a:r>
            <a:r>
              <a:rPr lang="ru-RU" sz="2800" dirty="0" err="1">
                <a:latin typeface="Arial Nova Cond" panose="020B0506020202020204" pitchFamily="34" charset="0"/>
              </a:rPr>
              <a:t>допомогою</a:t>
            </a:r>
            <a:r>
              <a:rPr lang="ru-RU" sz="2800" dirty="0">
                <a:latin typeface="Arial Nova Cond" panose="020B0506020202020204" pitchFamily="34" charset="0"/>
              </a:rPr>
              <a:t> перекладу до </a:t>
            </a:r>
            <a:r>
              <a:rPr lang="ru-RU" sz="2800" dirty="0" err="1">
                <a:latin typeface="Arial Nova Cond" panose="020B0506020202020204" pitchFamily="34" charset="0"/>
              </a:rPr>
              <a:t>іншого</a:t>
            </a:r>
            <a:r>
              <a:rPr lang="ru-RU" sz="2800" dirty="0">
                <a:latin typeface="Arial Nova Cond" panose="020B0506020202020204" pitchFamily="34" charset="0"/>
              </a:rPr>
              <a:t> культурно-</a:t>
            </a:r>
            <a:r>
              <a:rPr lang="ru-RU" sz="2800" dirty="0" err="1">
                <a:latin typeface="Arial Nova Cond" panose="020B0506020202020204" pitchFamily="34" charset="0"/>
              </a:rPr>
              <a:t>мовного</a:t>
            </a:r>
            <a:r>
              <a:rPr lang="ru-RU" sz="2800" dirty="0">
                <a:latin typeface="Arial Nova Cond" panose="020B0506020202020204" pitchFamily="34" charset="0"/>
              </a:rPr>
              <a:t> </a:t>
            </a:r>
            <a:r>
              <a:rPr lang="ru-RU" sz="2800" dirty="0" err="1">
                <a:latin typeface="Arial Nova Cond" panose="020B0506020202020204" pitchFamily="34" charset="0"/>
              </a:rPr>
              <a:t>середовища</a:t>
            </a:r>
            <a:r>
              <a:rPr lang="ru-RU" sz="2800" dirty="0">
                <a:latin typeface="Arial Nova Cond" panose="020B0506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52992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0387" y="197346"/>
            <a:ext cx="747545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sz="2400" dirty="0" err="1" smtClean="0"/>
              <a:t>Базові</a:t>
            </a:r>
            <a:r>
              <a:rPr lang="ru-RU" sz="2400" dirty="0" smtClean="0"/>
              <a:t> </a:t>
            </a:r>
            <a:r>
              <a:rPr lang="ru-RU" sz="2400" dirty="0"/>
              <a:t>засади перекладу </a:t>
            </a:r>
            <a:r>
              <a:rPr lang="ru-RU" sz="2400" dirty="0" err="1"/>
              <a:t>рекламних</a:t>
            </a:r>
            <a:r>
              <a:rPr lang="ru-RU" sz="2400" dirty="0"/>
              <a:t> </a:t>
            </a:r>
            <a:r>
              <a:rPr lang="ru-RU" sz="2400" dirty="0" err="1"/>
              <a:t>текстів</a:t>
            </a:r>
            <a:r>
              <a:rPr lang="ru-RU" sz="2400" dirty="0" smtClean="0"/>
              <a:t>: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/>
              <a:t>1. </a:t>
            </a:r>
            <a:r>
              <a:rPr lang="ru-RU" sz="2400" dirty="0" err="1"/>
              <a:t>Перекладач</a:t>
            </a:r>
            <a:r>
              <a:rPr lang="ru-RU" sz="2400" dirty="0"/>
              <a:t> </a:t>
            </a:r>
            <a:r>
              <a:rPr lang="ru-RU" sz="2400" dirty="0" err="1"/>
              <a:t>зобов'язаний</a:t>
            </a:r>
            <a:r>
              <a:rPr lang="ru-RU" sz="2400" dirty="0"/>
              <a:t> </a:t>
            </a:r>
            <a:r>
              <a:rPr lang="ru-RU" sz="2400" dirty="0" err="1"/>
              <a:t>враховувати</a:t>
            </a:r>
            <a:r>
              <a:rPr lang="ru-RU" sz="2400" dirty="0"/>
              <a:t> </a:t>
            </a:r>
            <a:r>
              <a:rPr lang="ru-RU" sz="2400" dirty="0" err="1"/>
              <a:t>рівень</a:t>
            </a:r>
            <a:r>
              <a:rPr lang="ru-RU" sz="2400" dirty="0"/>
              <a:t> </a:t>
            </a:r>
            <a:r>
              <a:rPr lang="ru-RU" sz="2400" dirty="0" err="1"/>
              <a:t>підготовки</a:t>
            </a:r>
            <a:r>
              <a:rPr lang="ru-RU" sz="2400" dirty="0"/>
              <a:t> </a:t>
            </a:r>
            <a:r>
              <a:rPr lang="ru-RU" sz="2400" dirty="0" err="1"/>
              <a:t>потенційно</a:t>
            </a:r>
            <a:r>
              <a:rPr lang="ru-RU" sz="2400" dirty="0"/>
              <a:t> </a:t>
            </a:r>
            <a:r>
              <a:rPr lang="ru-RU" sz="2400" dirty="0" err="1"/>
              <a:t>споживача</a:t>
            </a:r>
            <a:r>
              <a:rPr lang="ru-RU" sz="2400" dirty="0"/>
              <a:t> до </a:t>
            </a:r>
            <a:r>
              <a:rPr lang="ru-RU" sz="2400" dirty="0" err="1"/>
              <a:t>сприйняття</a:t>
            </a:r>
            <a:r>
              <a:rPr lang="ru-RU" sz="2400" dirty="0"/>
              <a:t> </a:t>
            </a:r>
            <a:r>
              <a:rPr lang="ru-RU" sz="2400" dirty="0" err="1"/>
              <a:t>специфічної</a:t>
            </a:r>
            <a:r>
              <a:rPr lang="ru-RU" sz="2400" dirty="0"/>
              <a:t> </a:t>
            </a:r>
            <a:r>
              <a:rPr lang="ru-RU" sz="2400" dirty="0" err="1"/>
              <a:t>культурної</a:t>
            </a:r>
            <a:r>
              <a:rPr lang="ru-RU" sz="2400" dirty="0"/>
              <a:t> </a:t>
            </a:r>
            <a:r>
              <a:rPr lang="ru-RU" sz="2400" dirty="0" err="1"/>
              <a:t>інформації</a:t>
            </a:r>
            <a:r>
              <a:rPr lang="ru-RU" sz="2400" dirty="0"/>
              <a:t> </a:t>
            </a:r>
            <a:r>
              <a:rPr lang="ru-RU" sz="2400" dirty="0" smtClean="0"/>
              <a:t>. </a:t>
            </a:r>
            <a:endParaRPr lang="ru-RU" sz="2400" dirty="0"/>
          </a:p>
          <a:p>
            <a:pPr algn="ctr"/>
            <a:r>
              <a:rPr lang="ru-RU" sz="2400" dirty="0"/>
              <a:t>2. </a:t>
            </a:r>
            <a:r>
              <a:rPr lang="ru-RU" sz="2400" dirty="0" err="1"/>
              <a:t>Перекладач</a:t>
            </a:r>
            <a:r>
              <a:rPr lang="ru-RU" sz="2400" dirty="0"/>
              <a:t>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адаптувати</a:t>
            </a:r>
            <a:r>
              <a:rPr lang="ru-RU" sz="2400" dirty="0"/>
              <a:t> текст до </a:t>
            </a:r>
            <a:r>
              <a:rPr lang="ru-RU" sz="2400" dirty="0" err="1"/>
              <a:t>сприйняття</a:t>
            </a:r>
            <a:r>
              <a:rPr lang="ru-RU" sz="2400" dirty="0"/>
              <a:t> </a:t>
            </a:r>
            <a:r>
              <a:rPr lang="ru-RU" sz="2400" dirty="0" err="1"/>
              <a:t>споживача</a:t>
            </a:r>
            <a:r>
              <a:rPr lang="ru-RU" sz="2400" dirty="0"/>
              <a:t>. </a:t>
            </a:r>
          </a:p>
          <a:p>
            <a:pPr algn="ctr"/>
            <a:r>
              <a:rPr lang="ru-RU" sz="2400" dirty="0"/>
              <a:t>3. </a:t>
            </a:r>
            <a:r>
              <a:rPr lang="ru-RU" sz="2400" dirty="0" err="1"/>
              <a:t>Перекладач</a:t>
            </a:r>
            <a:r>
              <a:rPr lang="ru-RU" sz="2400" dirty="0"/>
              <a:t>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слідкувати</a:t>
            </a:r>
            <a:r>
              <a:rPr lang="ru-RU" sz="2400" dirty="0"/>
              <a:t> за </a:t>
            </a:r>
            <a:r>
              <a:rPr lang="ru-RU" sz="2400" dirty="0" err="1"/>
              <a:t>тим</a:t>
            </a:r>
            <a:r>
              <a:rPr lang="ru-RU" sz="2400" dirty="0"/>
              <a:t>, </a:t>
            </a:r>
            <a:r>
              <a:rPr lang="ru-RU" sz="2400" dirty="0" err="1"/>
              <a:t>аби</a:t>
            </a:r>
            <a:r>
              <a:rPr lang="ru-RU" sz="2400" dirty="0"/>
              <a:t> </a:t>
            </a:r>
            <a:r>
              <a:rPr lang="ru-RU" sz="2400" dirty="0" err="1"/>
              <a:t>після</a:t>
            </a:r>
            <a:r>
              <a:rPr lang="ru-RU" sz="2400" dirty="0"/>
              <a:t> перекладу слоган </a:t>
            </a:r>
            <a:r>
              <a:rPr lang="ru-RU" sz="2400" dirty="0" err="1"/>
              <a:t>узгоджувався</a:t>
            </a:r>
            <a:r>
              <a:rPr lang="ru-RU" sz="2400" dirty="0"/>
              <a:t> з </a:t>
            </a:r>
            <a:r>
              <a:rPr lang="ru-RU" sz="2400" dirty="0" err="1"/>
              <a:t>візуальною</a:t>
            </a:r>
            <a:r>
              <a:rPr lang="ru-RU" sz="2400" dirty="0"/>
              <a:t> </a:t>
            </a:r>
            <a:r>
              <a:rPr lang="ru-RU" sz="2400" dirty="0" err="1"/>
              <a:t>складовою</a:t>
            </a:r>
            <a:r>
              <a:rPr lang="ru-RU" sz="2400" dirty="0"/>
              <a:t> (</a:t>
            </a:r>
            <a:r>
              <a:rPr lang="ru-RU" sz="2400" dirty="0" err="1"/>
              <a:t>ілюстрацією</a:t>
            </a:r>
            <a:r>
              <a:rPr lang="ru-RU" sz="2400" dirty="0"/>
              <a:t>, фото).</a:t>
            </a:r>
          </a:p>
          <a:p>
            <a:pPr algn="ctr"/>
            <a:r>
              <a:rPr lang="ru-RU" sz="2400" dirty="0"/>
              <a:t>4. </a:t>
            </a:r>
            <a:r>
              <a:rPr lang="ru-RU" sz="2400" dirty="0" err="1"/>
              <a:t>Перекладач</a:t>
            </a:r>
            <a:r>
              <a:rPr lang="ru-RU" sz="2400" dirty="0"/>
              <a:t> </a:t>
            </a:r>
            <a:r>
              <a:rPr lang="ru-RU" sz="2400" dirty="0" err="1"/>
              <a:t>має</a:t>
            </a:r>
            <a:r>
              <a:rPr lang="ru-RU" sz="2400" dirty="0"/>
              <a:t> бути </a:t>
            </a:r>
            <a:r>
              <a:rPr lang="ru-RU" sz="2400" dirty="0" err="1"/>
              <a:t>креативним</a:t>
            </a:r>
            <a:r>
              <a:rPr lang="ru-RU" sz="2400" dirty="0"/>
              <a:t>, </a:t>
            </a:r>
            <a:r>
              <a:rPr lang="ru-RU" sz="2400" dirty="0" err="1"/>
              <a:t>застосовувати</a:t>
            </a:r>
            <a:r>
              <a:rPr lang="ru-RU" sz="2400" dirty="0"/>
              <a:t> </a:t>
            </a:r>
            <a:r>
              <a:rPr lang="ru-RU" sz="2400" dirty="0" err="1"/>
              <a:t>творчий</a:t>
            </a:r>
            <a:r>
              <a:rPr lang="ru-RU" sz="2400" dirty="0"/>
              <a:t> </a:t>
            </a:r>
            <a:r>
              <a:rPr lang="ru-RU" sz="2400" dirty="0" err="1"/>
              <a:t>підхід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339095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140464871"/>
              </p:ext>
            </p:extLst>
          </p:nvPr>
        </p:nvGraphicFramePr>
        <p:xfrm>
          <a:off x="914401" y="1396999"/>
          <a:ext cx="6306531" cy="5343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417" y="1372025"/>
            <a:ext cx="1848583" cy="975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5614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19" y="4453980"/>
            <a:ext cx="3492347" cy="209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81166" y="-772150"/>
            <a:ext cx="5462834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pPr algn="ctr"/>
            <a:endParaRPr lang="uk-UA" sz="2400" dirty="0" smtClean="0"/>
          </a:p>
          <a:p>
            <a:pPr algn="ctr"/>
            <a:endParaRPr lang="uk-UA" sz="2400" dirty="0"/>
          </a:p>
          <a:p>
            <a:pPr algn="ctr"/>
            <a:r>
              <a:rPr lang="de-DE" sz="2400" dirty="0" smtClean="0"/>
              <a:t>«</a:t>
            </a:r>
            <a:r>
              <a:rPr lang="de-DE" sz="2400" dirty="0"/>
              <a:t>The </a:t>
            </a:r>
            <a:r>
              <a:rPr lang="de-DE" sz="2400" dirty="0" err="1"/>
              <a:t>world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 smtClean="0"/>
              <a:t>yours</a:t>
            </a:r>
            <a:r>
              <a:rPr lang="ru-RU" sz="2400" dirty="0" smtClean="0"/>
              <a:t>», </a:t>
            </a:r>
            <a:r>
              <a:rPr lang="ru-RU" sz="2400" dirty="0"/>
              <a:t>«</a:t>
            </a:r>
            <a:r>
              <a:rPr lang="de-DE" sz="2400" dirty="0"/>
              <a:t>Unendlich genießen</a:t>
            </a:r>
            <a:r>
              <a:rPr lang="de-DE" sz="2400" dirty="0" smtClean="0"/>
              <a:t>»</a:t>
            </a:r>
            <a:r>
              <a:rPr lang="uk-UA" sz="2400" dirty="0" smtClean="0"/>
              <a:t>, </a:t>
            </a:r>
            <a:r>
              <a:rPr lang="ru-RU" sz="2400" dirty="0" smtClean="0"/>
              <a:t>«</a:t>
            </a:r>
            <a:r>
              <a:rPr lang="de-DE" sz="2400" dirty="0" err="1"/>
              <a:t>feel</a:t>
            </a:r>
            <a:r>
              <a:rPr lang="de-DE" sz="2400" dirty="0"/>
              <a:t> like a </a:t>
            </a:r>
            <a:r>
              <a:rPr lang="de-DE" sz="2400" dirty="0" err="1" smtClean="0"/>
              <a:t>goddess</a:t>
            </a:r>
            <a:r>
              <a:rPr lang="ru-RU" sz="2400" dirty="0" smtClean="0"/>
              <a:t>», «</a:t>
            </a:r>
            <a:r>
              <a:rPr lang="de-DE" sz="2400" dirty="0"/>
              <a:t>a </a:t>
            </a:r>
            <a:r>
              <a:rPr lang="de-DE" sz="2400" dirty="0" err="1"/>
              <a:t>drop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 smtClean="0"/>
              <a:t>joy</a:t>
            </a:r>
            <a:r>
              <a:rPr lang="ru-RU" sz="2400" dirty="0" smtClean="0"/>
              <a:t>», </a:t>
            </a:r>
            <a:r>
              <a:rPr lang="ru-RU" sz="2400" dirty="0"/>
              <a:t>«</a:t>
            </a:r>
            <a:r>
              <a:rPr lang="de-DE" sz="2400" dirty="0" err="1"/>
              <a:t>My</a:t>
            </a:r>
            <a:r>
              <a:rPr lang="de-DE" sz="2400" dirty="0"/>
              <a:t> World; </a:t>
            </a:r>
            <a:r>
              <a:rPr lang="de-DE" sz="2400" dirty="0" err="1"/>
              <a:t>My</a:t>
            </a:r>
            <a:r>
              <a:rPr lang="de-DE" sz="2400" dirty="0"/>
              <a:t> Style; </a:t>
            </a:r>
            <a:r>
              <a:rPr lang="de-DE" sz="2400" dirty="0" err="1"/>
              <a:t>My</a:t>
            </a:r>
            <a:r>
              <a:rPr lang="de-DE" sz="2400" dirty="0"/>
              <a:t> </a:t>
            </a:r>
            <a:r>
              <a:rPr lang="de-DE" sz="2400" dirty="0" smtClean="0"/>
              <a:t>ECCO», </a:t>
            </a:r>
            <a:r>
              <a:rPr lang="de-DE" sz="2400" dirty="0"/>
              <a:t>«Keine Termine. Keine Hektik. Kein Stress. Keine Kompromisse. Kein anderes Bier</a:t>
            </a:r>
            <a:r>
              <a:rPr lang="de-DE" sz="2400" dirty="0" smtClean="0"/>
              <a:t>»</a:t>
            </a:r>
            <a:r>
              <a:rPr lang="ru-RU" sz="2400" dirty="0" smtClean="0"/>
              <a:t>, </a:t>
            </a:r>
            <a:r>
              <a:rPr lang="ru-RU" sz="2400" dirty="0"/>
              <a:t>«</a:t>
            </a:r>
            <a:r>
              <a:rPr lang="de-DE" sz="2400" dirty="0"/>
              <a:t>Aus Liebe zum </a:t>
            </a:r>
            <a:r>
              <a:rPr lang="de-DE" sz="2400" dirty="0" err="1"/>
              <a:t>Fussball</a:t>
            </a:r>
            <a:r>
              <a:rPr lang="de-DE" sz="2400" dirty="0"/>
              <a:t>. Aus Liebe zur </a:t>
            </a:r>
            <a:r>
              <a:rPr lang="de-DE" sz="2400" dirty="0" smtClean="0"/>
              <a:t>Fotografie»</a:t>
            </a:r>
            <a:r>
              <a:rPr lang="uk-UA" sz="2400" dirty="0" smtClean="0"/>
              <a:t>,</a:t>
            </a:r>
            <a:r>
              <a:rPr lang="ru-RU" sz="2400" dirty="0" smtClean="0"/>
              <a:t> </a:t>
            </a:r>
            <a:r>
              <a:rPr lang="ru-RU" sz="2400" dirty="0"/>
              <a:t>«</a:t>
            </a:r>
            <a:r>
              <a:rPr lang="de-DE" sz="2400" dirty="0" err="1"/>
              <a:t>Good</a:t>
            </a:r>
            <a:r>
              <a:rPr lang="de-DE" sz="2400" dirty="0"/>
              <a:t> </a:t>
            </a:r>
            <a:r>
              <a:rPr lang="de-DE" sz="2400" dirty="0" err="1"/>
              <a:t>housewife</a:t>
            </a:r>
            <a:r>
              <a:rPr lang="de-DE" sz="2400" dirty="0"/>
              <a:t> like </a:t>
            </a:r>
            <a:r>
              <a:rPr lang="de-DE" sz="2400" dirty="0" err="1" smtClean="0"/>
              <a:t>Losk</a:t>
            </a:r>
            <a:r>
              <a:rPr lang="ru-RU" sz="2400" dirty="0" smtClean="0"/>
              <a:t>», «</a:t>
            </a:r>
            <a:r>
              <a:rPr lang="de-DE" sz="2400" dirty="0"/>
              <a:t>The easy </a:t>
            </a:r>
            <a:r>
              <a:rPr lang="de-DE" sz="2400" dirty="0" err="1"/>
              <a:t>way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 smtClean="0"/>
              <a:t>beauty</a:t>
            </a:r>
            <a:r>
              <a:rPr lang="ru-RU" sz="2400" dirty="0" smtClean="0"/>
              <a:t>!», </a:t>
            </a:r>
            <a:r>
              <a:rPr lang="ru-RU" sz="2400" dirty="0"/>
              <a:t>«</a:t>
            </a:r>
            <a:r>
              <a:rPr lang="de-DE" sz="2400" dirty="0"/>
              <a:t>Geschmack, der auf Zunge </a:t>
            </a:r>
            <a:r>
              <a:rPr lang="de-DE" sz="2400" dirty="0" smtClean="0"/>
              <a:t>tanzt»</a:t>
            </a:r>
            <a:r>
              <a:rPr lang="uk-UA" sz="2400" dirty="0" smtClean="0"/>
              <a:t>,</a:t>
            </a:r>
            <a:r>
              <a:rPr lang="de-DE" sz="2400" dirty="0" smtClean="0"/>
              <a:t> </a:t>
            </a:r>
            <a:r>
              <a:rPr lang="ru-RU" sz="2400" dirty="0" smtClean="0"/>
              <a:t>«</a:t>
            </a:r>
            <a:r>
              <a:rPr lang="de-DE" sz="2400" dirty="0"/>
              <a:t>Wecke den Tiger in dir</a:t>
            </a:r>
            <a:r>
              <a:rPr lang="de-DE" sz="2400" dirty="0" smtClean="0"/>
              <a:t>!»</a:t>
            </a:r>
            <a:r>
              <a:rPr lang="uk-UA" sz="2400" dirty="0" smtClean="0"/>
              <a:t>,</a:t>
            </a:r>
            <a:r>
              <a:rPr lang="ru-RU" sz="2400" dirty="0" smtClean="0"/>
              <a:t> </a:t>
            </a:r>
            <a:r>
              <a:rPr lang="ru-RU" sz="2400" dirty="0"/>
              <a:t>«</a:t>
            </a:r>
            <a:r>
              <a:rPr lang="de-DE" sz="2400" dirty="0"/>
              <a:t>Schwer zu erklären. Leicht zu erkennen</a:t>
            </a:r>
            <a:r>
              <a:rPr lang="de-DE" sz="2400" dirty="0" smtClean="0"/>
              <a:t>»</a:t>
            </a:r>
            <a:r>
              <a:rPr lang="uk-UA" sz="2400" dirty="0" smtClean="0"/>
              <a:t>,</a:t>
            </a:r>
            <a:r>
              <a:rPr lang="en-US" sz="2400" dirty="0" smtClean="0"/>
              <a:t> </a:t>
            </a:r>
            <a:r>
              <a:rPr lang="en-US" sz="2400" dirty="0"/>
              <a:t>«Buy Opera today! And make this </a:t>
            </a:r>
            <a:r>
              <a:rPr lang="en-US" sz="2400" dirty="0" smtClean="0"/>
              <a:t>banner </a:t>
            </a:r>
            <a:r>
              <a:rPr lang="en-US" sz="2400" dirty="0"/>
              <a:t>go away</a:t>
            </a:r>
            <a:r>
              <a:rPr lang="en-US" sz="2400" dirty="0" smtClean="0"/>
              <a:t>!</a:t>
            </a:r>
            <a:r>
              <a:rPr lang="uk-UA" sz="2400" dirty="0" smtClean="0"/>
              <a:t>»</a:t>
            </a:r>
            <a:r>
              <a:rPr lang="en-US" sz="2400" dirty="0" smtClean="0"/>
              <a:t> </a:t>
            </a:r>
            <a:r>
              <a:rPr lang="de-DE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043486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3377" y="335846"/>
            <a:ext cx="851240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pPr algn="ctr"/>
            <a:r>
              <a:rPr lang="uk-UA" dirty="0" smtClean="0"/>
              <a:t>«</a:t>
            </a:r>
            <a:r>
              <a:rPr lang="de-DE" dirty="0" err="1" smtClean="0"/>
              <a:t>I'm</a:t>
            </a:r>
            <a:r>
              <a:rPr lang="de-DE" dirty="0" smtClean="0"/>
              <a:t> </a:t>
            </a:r>
            <a:r>
              <a:rPr lang="de-DE" dirty="0" err="1"/>
              <a:t>loving</a:t>
            </a:r>
            <a:r>
              <a:rPr lang="de-DE" dirty="0"/>
              <a:t> </a:t>
            </a:r>
            <a:r>
              <a:rPr lang="de-DE" dirty="0" err="1" smtClean="0"/>
              <a:t>it</a:t>
            </a:r>
            <a:r>
              <a:rPr lang="uk-UA" dirty="0" smtClean="0"/>
              <a:t>»</a:t>
            </a:r>
            <a:r>
              <a:rPr lang="de-DE" dirty="0" smtClean="0"/>
              <a:t> </a:t>
            </a:r>
            <a:r>
              <a:rPr lang="de-DE" dirty="0"/>
              <a:t>- </a:t>
            </a:r>
            <a:r>
              <a:rPr lang="uk-UA" dirty="0" smtClean="0"/>
              <a:t>«</a:t>
            </a:r>
            <a:r>
              <a:rPr lang="ru-RU" dirty="0" smtClean="0"/>
              <a:t>Ось </a:t>
            </a:r>
            <a:r>
              <a:rPr lang="ru-RU" dirty="0" err="1"/>
              <a:t>що</a:t>
            </a:r>
            <a:r>
              <a:rPr lang="ru-RU" dirty="0"/>
              <a:t> я люблю</a:t>
            </a:r>
            <a:r>
              <a:rPr lang="ru-RU" dirty="0" smtClean="0"/>
              <a:t>!» </a:t>
            </a:r>
          </a:p>
          <a:p>
            <a:pPr algn="ctr"/>
            <a:r>
              <a:rPr lang="ru-RU" dirty="0" smtClean="0"/>
              <a:t>«</a:t>
            </a:r>
            <a:r>
              <a:rPr lang="de-DE" dirty="0" err="1" smtClean="0"/>
              <a:t>It's</a:t>
            </a:r>
            <a:r>
              <a:rPr lang="de-DE" dirty="0" smtClean="0"/>
              <a:t> </a:t>
            </a:r>
            <a:r>
              <a:rPr lang="de-DE" dirty="0" err="1"/>
              <a:t>the</a:t>
            </a:r>
            <a:r>
              <a:rPr lang="de-DE" dirty="0"/>
              <a:t> real </a:t>
            </a:r>
            <a:r>
              <a:rPr lang="de-DE" dirty="0" err="1" smtClean="0"/>
              <a:t>thing</a:t>
            </a:r>
            <a:r>
              <a:rPr lang="uk-UA" dirty="0" smtClean="0"/>
              <a:t>»</a:t>
            </a:r>
            <a:r>
              <a:rPr lang="de-DE" dirty="0" smtClean="0"/>
              <a:t> </a:t>
            </a:r>
            <a:r>
              <a:rPr lang="de-DE" dirty="0"/>
              <a:t>- </a:t>
            </a:r>
            <a:r>
              <a:rPr lang="uk-UA" dirty="0" smtClean="0"/>
              <a:t>«</a:t>
            </a:r>
            <a:r>
              <a:rPr lang="ru-RU" dirty="0" smtClean="0"/>
              <a:t>Вона </a:t>
            </a:r>
            <a:r>
              <a:rPr lang="ru-RU" dirty="0" err="1" smtClean="0"/>
              <a:t>справжня</a:t>
            </a:r>
            <a:r>
              <a:rPr lang="ru-RU" dirty="0" smtClean="0"/>
              <a:t>» </a:t>
            </a:r>
          </a:p>
          <a:p>
            <a:pPr algn="ctr"/>
            <a:r>
              <a:rPr lang="ru-RU" dirty="0" smtClean="0"/>
              <a:t>«</a:t>
            </a:r>
            <a:r>
              <a:rPr lang="de-DE" dirty="0" err="1" smtClean="0"/>
              <a:t>Ask</a:t>
            </a:r>
            <a:r>
              <a:rPr lang="de-DE" dirty="0" smtClean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smtClean="0"/>
              <a:t>More</a:t>
            </a:r>
            <a:r>
              <a:rPr lang="uk-UA" dirty="0" smtClean="0"/>
              <a:t>»</a:t>
            </a:r>
            <a:r>
              <a:rPr lang="de-DE" dirty="0" smtClean="0"/>
              <a:t> </a:t>
            </a:r>
            <a:r>
              <a:rPr lang="de-DE" dirty="0"/>
              <a:t>- </a:t>
            </a:r>
            <a:r>
              <a:rPr lang="uk-UA" dirty="0" smtClean="0"/>
              <a:t>«</a:t>
            </a:r>
            <a:r>
              <a:rPr lang="ru-RU" dirty="0" smtClean="0"/>
              <a:t>Бери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smtClean="0"/>
              <a:t>все» </a:t>
            </a:r>
            <a:r>
              <a:rPr lang="ru-RU" dirty="0"/>
              <a:t>(слоган </a:t>
            </a:r>
            <a:r>
              <a:rPr lang="ru-RU" dirty="0" err="1"/>
              <a:t>компанії</a:t>
            </a:r>
            <a:r>
              <a:rPr lang="ru-RU" dirty="0"/>
              <a:t> </a:t>
            </a:r>
            <a:r>
              <a:rPr lang="de-DE" dirty="0"/>
              <a:t>Pepsi</a:t>
            </a:r>
            <a:r>
              <a:rPr lang="de-DE" dirty="0" smtClean="0"/>
              <a:t>) </a:t>
            </a:r>
            <a:endParaRPr lang="uk-UA" dirty="0" smtClean="0"/>
          </a:p>
          <a:p>
            <a:pPr algn="ctr"/>
            <a:r>
              <a:rPr lang="de-DE" dirty="0" smtClean="0"/>
              <a:t>Samsung</a:t>
            </a:r>
            <a:r>
              <a:rPr lang="de-DE" dirty="0"/>
              <a:t>: «</a:t>
            </a:r>
            <a:r>
              <a:rPr lang="de-DE" dirty="0" err="1"/>
              <a:t>Everything</a:t>
            </a:r>
            <a:r>
              <a:rPr lang="de-DE" dirty="0"/>
              <a:t> in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touch</a:t>
            </a:r>
            <a:r>
              <a:rPr lang="de-DE" dirty="0" smtClean="0"/>
              <a:t>»</a:t>
            </a:r>
            <a:r>
              <a:rPr lang="uk-UA" dirty="0" smtClean="0"/>
              <a:t> -</a:t>
            </a:r>
            <a:r>
              <a:rPr lang="de-DE" dirty="0" smtClean="0"/>
              <a:t> </a:t>
            </a:r>
            <a:r>
              <a:rPr lang="de-DE" dirty="0"/>
              <a:t>«</a:t>
            </a:r>
            <a:r>
              <a:rPr lang="ru-RU" dirty="0"/>
              <a:t>Смартфон, в </a:t>
            </a:r>
            <a:r>
              <a:rPr lang="ru-RU" dirty="0" err="1"/>
              <a:t>якому</a:t>
            </a:r>
            <a:r>
              <a:rPr lang="ru-RU" dirty="0"/>
              <a:t> є все</a:t>
            </a:r>
            <a:r>
              <a:rPr lang="ru-RU" dirty="0" smtClean="0"/>
              <a:t>» </a:t>
            </a:r>
          </a:p>
          <a:p>
            <a:pPr algn="ctr"/>
            <a:r>
              <a:rPr lang="ru-RU" dirty="0" smtClean="0"/>
              <a:t>«</a:t>
            </a:r>
            <a:r>
              <a:rPr lang="de-DE" dirty="0" err="1" smtClean="0"/>
              <a:t>Nothing</a:t>
            </a:r>
            <a:r>
              <a:rPr lang="de-DE" dirty="0" smtClean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 smtClean="0"/>
              <a:t>impossible</a:t>
            </a:r>
            <a:r>
              <a:rPr lang="uk-UA" dirty="0" smtClean="0"/>
              <a:t>»</a:t>
            </a:r>
            <a:r>
              <a:rPr lang="de-DE" dirty="0" smtClean="0"/>
              <a:t> – </a:t>
            </a:r>
            <a:r>
              <a:rPr lang="uk-UA" dirty="0" smtClean="0"/>
              <a:t>«</a:t>
            </a:r>
            <a:r>
              <a:rPr lang="ru-RU" dirty="0" err="1" smtClean="0"/>
              <a:t>Неможливе</a:t>
            </a:r>
            <a:r>
              <a:rPr lang="ru-RU" dirty="0" smtClean="0"/>
              <a:t> </a:t>
            </a:r>
            <a:r>
              <a:rPr lang="ru-RU" dirty="0" err="1" smtClean="0"/>
              <a:t>можливо</a:t>
            </a:r>
            <a:r>
              <a:rPr lang="ru-RU" dirty="0" smtClean="0"/>
              <a:t>» </a:t>
            </a:r>
          </a:p>
          <a:p>
            <a:pPr algn="ctr"/>
            <a:r>
              <a:rPr lang="ru-RU" dirty="0" smtClean="0"/>
              <a:t> «</a:t>
            </a:r>
            <a:r>
              <a:rPr lang="de-DE" dirty="0" smtClean="0"/>
              <a:t>Live </a:t>
            </a:r>
            <a:r>
              <a:rPr lang="de-DE" dirty="0"/>
              <a:t>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coke</a:t>
            </a:r>
            <a:r>
              <a:rPr lang="de-DE" dirty="0"/>
              <a:t> </a:t>
            </a:r>
            <a:r>
              <a:rPr lang="de-DE" dirty="0" err="1"/>
              <a:t>side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 smtClean="0"/>
              <a:t>life</a:t>
            </a:r>
            <a:r>
              <a:rPr lang="uk-UA" dirty="0" smtClean="0"/>
              <a:t>»</a:t>
            </a:r>
            <a:r>
              <a:rPr lang="de-DE" dirty="0" smtClean="0"/>
              <a:t> </a:t>
            </a:r>
            <a:r>
              <a:rPr lang="de-DE" dirty="0"/>
              <a:t>- </a:t>
            </a:r>
            <a:r>
              <a:rPr lang="uk-UA" dirty="0" smtClean="0"/>
              <a:t>«</a:t>
            </a:r>
            <a:r>
              <a:rPr lang="ru-RU" dirty="0" smtClean="0"/>
              <a:t>Живи </a:t>
            </a:r>
            <a:r>
              <a:rPr lang="ru-RU" dirty="0"/>
              <a:t>на </a:t>
            </a:r>
            <a:r>
              <a:rPr lang="ru-RU" dirty="0" err="1"/>
              <a:t>коко-кольному</a:t>
            </a:r>
            <a:r>
              <a:rPr lang="ru-RU" dirty="0"/>
              <a:t> </a:t>
            </a:r>
            <a:r>
              <a:rPr lang="ru-RU" dirty="0" err="1" smtClean="0"/>
              <a:t>боці</a:t>
            </a:r>
            <a:r>
              <a:rPr lang="ru-RU" dirty="0" smtClean="0"/>
              <a:t>» </a:t>
            </a:r>
          </a:p>
          <a:p>
            <a:pPr algn="ctr"/>
            <a:r>
              <a:rPr lang="uk-UA" dirty="0" smtClean="0"/>
              <a:t>«</a:t>
            </a:r>
            <a:r>
              <a:rPr lang="de-DE" dirty="0" smtClean="0"/>
              <a:t>Stand </a:t>
            </a:r>
            <a:r>
              <a:rPr lang="de-DE" dirty="0"/>
              <a:t>out </a:t>
            </a:r>
            <a:r>
              <a:rPr lang="de-DE" dirty="0" smtClean="0"/>
              <a:t>style</a:t>
            </a:r>
            <a:r>
              <a:rPr lang="uk-UA" dirty="0" smtClean="0"/>
              <a:t>»</a:t>
            </a:r>
            <a:r>
              <a:rPr lang="de-DE" dirty="0" smtClean="0"/>
              <a:t> – </a:t>
            </a:r>
            <a:r>
              <a:rPr lang="uk-UA" dirty="0" smtClean="0"/>
              <a:t>«</a:t>
            </a:r>
            <a:r>
              <a:rPr lang="ru-RU" dirty="0" err="1" smtClean="0"/>
              <a:t>Оригінальний</a:t>
            </a:r>
            <a:r>
              <a:rPr lang="ru-RU" dirty="0" smtClean="0"/>
              <a:t> </a:t>
            </a:r>
            <a:r>
              <a:rPr lang="ru-RU" dirty="0"/>
              <a:t>стиль. </a:t>
            </a:r>
            <a:r>
              <a:rPr lang="ru-RU" dirty="0" err="1"/>
              <a:t>Яскраві</a:t>
            </a:r>
            <a:r>
              <a:rPr lang="ru-RU" dirty="0"/>
              <a:t> </a:t>
            </a:r>
            <a:r>
              <a:rPr lang="ru-RU" dirty="0" err="1" smtClean="0"/>
              <a:t>кольори</a:t>
            </a:r>
            <a:r>
              <a:rPr lang="ru-RU" dirty="0" smtClean="0"/>
              <a:t>»</a:t>
            </a:r>
          </a:p>
          <a:p>
            <a:pPr algn="ctr"/>
            <a:r>
              <a:rPr lang="de-DE" dirty="0"/>
              <a:t>«Kaiser ist der König in Ihrer Küche» – </a:t>
            </a:r>
            <a:r>
              <a:rPr lang="uk-UA" dirty="0" smtClean="0"/>
              <a:t>«</a:t>
            </a:r>
            <a:r>
              <a:rPr lang="ru-RU" dirty="0" smtClean="0"/>
              <a:t>Кайзер </a:t>
            </a:r>
            <a:r>
              <a:rPr lang="ru-RU" dirty="0"/>
              <a:t>– король на </a:t>
            </a:r>
            <a:r>
              <a:rPr lang="ru-RU" dirty="0" err="1"/>
              <a:t>Вашій</a:t>
            </a:r>
            <a:r>
              <a:rPr lang="ru-RU" dirty="0"/>
              <a:t> </a:t>
            </a:r>
            <a:r>
              <a:rPr lang="ru-RU" dirty="0" err="1" smtClean="0"/>
              <a:t>кухні</a:t>
            </a:r>
            <a:r>
              <a:rPr lang="ru-RU" dirty="0" smtClean="0"/>
              <a:t>»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de-DE" dirty="0" err="1"/>
              <a:t>Ariston</a:t>
            </a:r>
            <a:r>
              <a:rPr lang="de-DE" dirty="0"/>
              <a:t>: das Herz Ihres Heimes» – </a:t>
            </a:r>
            <a:r>
              <a:rPr lang="uk-UA" dirty="0" smtClean="0"/>
              <a:t>!</a:t>
            </a:r>
            <a:r>
              <a:rPr lang="ru-RU" dirty="0" err="1" smtClean="0"/>
              <a:t>Арістон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err="1"/>
              <a:t>серце</a:t>
            </a:r>
            <a:r>
              <a:rPr lang="ru-RU" dirty="0"/>
              <a:t> </a:t>
            </a:r>
            <a:r>
              <a:rPr lang="ru-RU" dirty="0" err="1"/>
              <a:t>Вашої</a:t>
            </a:r>
            <a:r>
              <a:rPr lang="ru-RU" dirty="0"/>
              <a:t> </a:t>
            </a:r>
            <a:r>
              <a:rPr lang="ru-RU" dirty="0" err="1" smtClean="0"/>
              <a:t>оселі</a:t>
            </a:r>
            <a:r>
              <a:rPr lang="ru-RU" dirty="0" smtClean="0"/>
              <a:t>»</a:t>
            </a:r>
          </a:p>
          <a:p>
            <a:pPr algn="ctr"/>
            <a:r>
              <a:rPr lang="uk-UA" dirty="0" smtClean="0"/>
              <a:t>«</a:t>
            </a:r>
            <a:r>
              <a:rPr lang="de-DE" dirty="0" smtClean="0"/>
              <a:t>Ein </a:t>
            </a:r>
            <a:r>
              <a:rPr lang="de-DE" dirty="0"/>
              <a:t>Stück Vollkommenheit. Deutsche Schokolade </a:t>
            </a:r>
            <a:r>
              <a:rPr lang="de-DE" dirty="0" smtClean="0"/>
              <a:t>Lindt</a:t>
            </a:r>
            <a:r>
              <a:rPr lang="uk-UA" dirty="0" smtClean="0"/>
              <a:t>»</a:t>
            </a:r>
            <a:r>
              <a:rPr lang="de-DE" dirty="0" smtClean="0"/>
              <a:t> </a:t>
            </a:r>
            <a:r>
              <a:rPr lang="de-DE" dirty="0"/>
              <a:t>– </a:t>
            </a:r>
            <a:r>
              <a:rPr lang="uk-UA" dirty="0" smtClean="0"/>
              <a:t>«</a:t>
            </a:r>
            <a:r>
              <a:rPr lang="ru-RU" dirty="0" err="1" smtClean="0"/>
              <a:t>Насолода</a:t>
            </a:r>
            <a:r>
              <a:rPr lang="ru-RU" dirty="0" smtClean="0"/>
              <a:t> </a:t>
            </a:r>
            <a:r>
              <a:rPr lang="ru-RU" dirty="0"/>
              <a:t>в кожному </a:t>
            </a:r>
            <a:r>
              <a:rPr lang="ru-RU" dirty="0" smtClean="0"/>
              <a:t>шматку» </a:t>
            </a:r>
          </a:p>
          <a:p>
            <a:pPr algn="ctr"/>
            <a:r>
              <a:rPr lang="uk-UA" dirty="0" smtClean="0"/>
              <a:t>«</a:t>
            </a:r>
            <a:r>
              <a:rPr lang="de-DE" dirty="0" smtClean="0"/>
              <a:t>Messbar </a:t>
            </a:r>
            <a:r>
              <a:rPr lang="de-DE" dirty="0"/>
              <a:t>schönere Haut. Skin </a:t>
            </a:r>
            <a:r>
              <a:rPr lang="de-DE" dirty="0" err="1"/>
              <a:t>Biology</a:t>
            </a:r>
            <a:r>
              <a:rPr lang="de-DE" dirty="0"/>
              <a:t> </a:t>
            </a:r>
            <a:r>
              <a:rPr lang="de-DE" dirty="0" err="1" smtClean="0"/>
              <a:t>Therapy</a:t>
            </a:r>
            <a:r>
              <a:rPr lang="uk-UA" dirty="0" smtClean="0"/>
              <a:t>»</a:t>
            </a:r>
            <a:r>
              <a:rPr lang="de-DE" dirty="0" smtClean="0"/>
              <a:t> –</a:t>
            </a:r>
            <a:r>
              <a:rPr lang="uk-UA" dirty="0" smtClean="0"/>
              <a:t> «</a:t>
            </a:r>
            <a:r>
              <a:rPr lang="ru-RU" dirty="0" smtClean="0"/>
              <a:t>Ваша </a:t>
            </a:r>
            <a:r>
              <a:rPr lang="ru-RU" dirty="0" err="1"/>
              <a:t>шкіра</a:t>
            </a:r>
            <a:r>
              <a:rPr lang="ru-RU" dirty="0"/>
              <a:t>  красива, і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 smtClean="0"/>
              <a:t>відчуваєте</a:t>
            </a:r>
            <a:r>
              <a:rPr lang="ru-RU" dirty="0" smtClean="0"/>
              <a:t>»</a:t>
            </a:r>
          </a:p>
          <a:p>
            <a:pPr algn="ctr"/>
            <a:r>
              <a:rPr lang="de-DE" dirty="0"/>
              <a:t>«Tchibo. Jede Woche eine neue Welt» – </a:t>
            </a:r>
            <a:r>
              <a:rPr lang="uk-UA" dirty="0" smtClean="0"/>
              <a:t>«</a:t>
            </a:r>
            <a:r>
              <a:rPr lang="ru-RU" dirty="0" err="1" smtClean="0"/>
              <a:t>Відкривай</a:t>
            </a:r>
            <a:r>
              <a:rPr lang="ru-RU" dirty="0" smtClean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світи</a:t>
            </a:r>
            <a:r>
              <a:rPr lang="ru-RU" dirty="0"/>
              <a:t> разом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 smtClean="0"/>
              <a:t>Чібо</a:t>
            </a:r>
            <a:r>
              <a:rPr lang="ru-RU" dirty="0" smtClean="0"/>
              <a:t>»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de-DE" dirty="0"/>
              <a:t>Mars und du schmeckst die Lust am Leben» – </a:t>
            </a:r>
            <a:r>
              <a:rPr lang="uk-UA" dirty="0" smtClean="0"/>
              <a:t>«</a:t>
            </a:r>
            <a:r>
              <a:rPr lang="ru-RU" dirty="0" err="1" smtClean="0"/>
              <a:t>Відчуй</a:t>
            </a:r>
            <a:r>
              <a:rPr lang="ru-RU" dirty="0" smtClean="0"/>
              <a:t> </a:t>
            </a:r>
            <a:r>
              <a:rPr lang="ru-RU" dirty="0" err="1"/>
              <a:t>задоволення</a:t>
            </a:r>
            <a:r>
              <a:rPr lang="ru-RU" dirty="0"/>
              <a:t> на смак разом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smtClean="0"/>
              <a:t>Марс»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de-DE" dirty="0"/>
              <a:t>M&amp;M – Für jeden Spaß zu haben» </a:t>
            </a:r>
            <a:r>
              <a:rPr lang="ru-RU" dirty="0" smtClean="0"/>
              <a:t> </a:t>
            </a:r>
            <a:r>
              <a:rPr lang="ru-RU" dirty="0"/>
              <a:t>– «</a:t>
            </a:r>
            <a:r>
              <a:rPr lang="de-DE" dirty="0"/>
              <a:t>M&amp;M – </a:t>
            </a:r>
            <a:r>
              <a:rPr lang="ru-RU" dirty="0" err="1"/>
              <a:t>відпадні</a:t>
            </a:r>
            <a:r>
              <a:rPr lang="ru-RU" dirty="0"/>
              <a:t> </a:t>
            </a:r>
            <a:r>
              <a:rPr lang="ru-RU" dirty="0" err="1"/>
              <a:t>шоколадні</a:t>
            </a:r>
            <a:r>
              <a:rPr lang="ru-RU" dirty="0" smtClean="0"/>
              <a:t>» </a:t>
            </a:r>
          </a:p>
          <a:p>
            <a:pPr algn="ctr"/>
            <a:r>
              <a:rPr lang="ru-RU" dirty="0" smtClean="0"/>
              <a:t>«</a:t>
            </a:r>
            <a:r>
              <a:rPr lang="de-DE" dirty="0"/>
              <a:t>Start in einen Tag voller Möglichkeiten – </a:t>
            </a:r>
            <a:r>
              <a:rPr lang="de-DE" dirty="0" err="1" smtClean="0"/>
              <a:t>Nesquik</a:t>
            </a:r>
            <a:r>
              <a:rPr lang="de-DE" dirty="0" smtClean="0"/>
              <a:t>»</a:t>
            </a:r>
            <a:r>
              <a:rPr lang="ru-RU" dirty="0" smtClean="0"/>
              <a:t> </a:t>
            </a:r>
            <a:r>
              <a:rPr lang="ru-RU" dirty="0"/>
              <a:t>– «</a:t>
            </a:r>
            <a:r>
              <a:rPr lang="de-DE" dirty="0" err="1"/>
              <a:t>Nesquik</a:t>
            </a:r>
            <a:r>
              <a:rPr lang="de-DE" dirty="0"/>
              <a:t>. </a:t>
            </a:r>
            <a:r>
              <a:rPr lang="ru-RU" dirty="0" err="1"/>
              <a:t>Щоб</a:t>
            </a:r>
            <a:r>
              <a:rPr lang="ru-RU" dirty="0"/>
              <a:t> день </a:t>
            </a:r>
            <a:r>
              <a:rPr lang="ru-RU" dirty="0" err="1"/>
              <a:t>почався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краще</a:t>
            </a:r>
            <a:r>
              <a:rPr lang="ru-RU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33394259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0194" y="-218152"/>
            <a:ext cx="857839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pPr algn="ctr"/>
            <a:r>
              <a:rPr lang="de-DE" sz="2400" dirty="0" smtClean="0"/>
              <a:t>«</a:t>
            </a:r>
            <a:r>
              <a:rPr lang="de-DE" sz="2400" dirty="0"/>
              <a:t>Fly </a:t>
            </a:r>
            <a:r>
              <a:rPr lang="de-DE" sz="2400" dirty="0" err="1"/>
              <a:t>with</a:t>
            </a:r>
            <a:r>
              <a:rPr lang="de-DE" sz="2400" dirty="0"/>
              <a:t> US» - «</a:t>
            </a:r>
            <a:r>
              <a:rPr lang="ru-RU" sz="2400" dirty="0" err="1"/>
              <a:t>Літай</a:t>
            </a:r>
            <a:r>
              <a:rPr lang="ru-RU" sz="2400" dirty="0"/>
              <a:t> з нами» (</a:t>
            </a:r>
            <a:r>
              <a:rPr lang="ru-RU" sz="2400" dirty="0" err="1"/>
              <a:t>гра</a:t>
            </a:r>
            <a:r>
              <a:rPr lang="ru-RU" sz="2400" dirty="0"/>
              <a:t> слов, </a:t>
            </a:r>
            <a:r>
              <a:rPr lang="de-DE" sz="2400" dirty="0" err="1"/>
              <a:t>us</a:t>
            </a:r>
            <a:r>
              <a:rPr lang="de-DE" sz="2400" dirty="0"/>
              <a:t> - </a:t>
            </a:r>
            <a:r>
              <a:rPr lang="ru-RU" sz="2400" dirty="0"/>
              <a:t>ми, з нами, </a:t>
            </a:r>
            <a:r>
              <a:rPr lang="de-DE" sz="2400" dirty="0"/>
              <a:t>US - </a:t>
            </a:r>
            <a:r>
              <a:rPr lang="ru-RU" sz="2400" dirty="0"/>
              <a:t>США). </a:t>
            </a:r>
            <a:endParaRPr lang="ru-RU" sz="2400" dirty="0" smtClean="0"/>
          </a:p>
          <a:p>
            <a:pPr algn="ctr"/>
            <a:r>
              <a:rPr lang="uk-UA" sz="2400" dirty="0" smtClean="0"/>
              <a:t>«</a:t>
            </a:r>
            <a:r>
              <a:rPr lang="de-DE" sz="2400" dirty="0" err="1" smtClean="0"/>
              <a:t>Maybe</a:t>
            </a:r>
            <a:r>
              <a:rPr lang="de-DE" sz="2400" dirty="0" smtClean="0"/>
              <a:t> </a:t>
            </a:r>
            <a:r>
              <a:rPr lang="de-DE" sz="2400" dirty="0" err="1"/>
              <a:t>she’s</a:t>
            </a:r>
            <a:r>
              <a:rPr lang="de-DE" sz="2400" dirty="0"/>
              <a:t> </a:t>
            </a:r>
            <a:r>
              <a:rPr lang="de-DE" sz="2400" dirty="0" err="1"/>
              <a:t>born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it</a:t>
            </a:r>
            <a:r>
              <a:rPr lang="de-DE" sz="2400" dirty="0"/>
              <a:t>, </a:t>
            </a:r>
            <a:r>
              <a:rPr lang="de-DE" sz="2400" dirty="0" err="1"/>
              <a:t>Maybe</a:t>
            </a:r>
            <a:r>
              <a:rPr lang="de-DE" sz="2400" dirty="0"/>
              <a:t> </a:t>
            </a:r>
            <a:r>
              <a:rPr lang="de-DE" sz="2400" dirty="0" err="1"/>
              <a:t>it’s</a:t>
            </a:r>
            <a:r>
              <a:rPr lang="de-DE" sz="2400" dirty="0"/>
              <a:t> </a:t>
            </a:r>
            <a:r>
              <a:rPr lang="de-DE" sz="2400" dirty="0" err="1" smtClean="0"/>
              <a:t>Maybelline</a:t>
            </a:r>
            <a:r>
              <a:rPr lang="uk-UA" sz="2400" dirty="0" smtClean="0"/>
              <a:t>»</a:t>
            </a:r>
            <a:r>
              <a:rPr lang="de-DE" sz="2400" dirty="0" smtClean="0"/>
              <a:t> </a:t>
            </a:r>
            <a:r>
              <a:rPr lang="uk-UA" sz="2400" dirty="0" smtClean="0"/>
              <a:t> - </a:t>
            </a:r>
            <a:r>
              <a:rPr lang="ru-RU" sz="2400" dirty="0" smtClean="0"/>
              <a:t>«</a:t>
            </a:r>
            <a:r>
              <a:rPr lang="ru-RU" sz="2400" dirty="0"/>
              <a:t>Все в </a:t>
            </a:r>
            <a:r>
              <a:rPr lang="ru-RU" sz="2400" dirty="0" err="1"/>
              <a:t>захваті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тебе, а </a:t>
            </a:r>
            <a:r>
              <a:rPr lang="ru-RU" sz="2400" dirty="0" err="1"/>
              <a:t>ти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de-DE" sz="2400" dirty="0" err="1"/>
              <a:t>Maybelline</a:t>
            </a:r>
            <a:r>
              <a:rPr lang="de-DE" sz="2400" dirty="0" smtClean="0"/>
              <a:t>»</a:t>
            </a:r>
            <a:endParaRPr lang="uk-UA" sz="2400" dirty="0" smtClean="0"/>
          </a:p>
          <a:p>
            <a:pPr algn="ctr"/>
            <a:r>
              <a:rPr lang="ru-RU" sz="2400" dirty="0" smtClean="0"/>
              <a:t>«</a:t>
            </a:r>
            <a:r>
              <a:rPr lang="de-DE" sz="2400" dirty="0"/>
              <a:t>Gesagt. Getan. </a:t>
            </a:r>
            <a:r>
              <a:rPr lang="de-DE" sz="2400" dirty="0" smtClean="0"/>
              <a:t>Geholfen»</a:t>
            </a:r>
            <a:r>
              <a:rPr lang="ru-RU" sz="2400" dirty="0" smtClean="0"/>
              <a:t> </a:t>
            </a:r>
            <a:r>
              <a:rPr lang="ru-RU" sz="2400" dirty="0"/>
              <a:t>– «Сказано. </a:t>
            </a:r>
            <a:r>
              <a:rPr lang="ru-RU" sz="2400" dirty="0" err="1"/>
              <a:t>Зроблено</a:t>
            </a:r>
            <a:r>
              <a:rPr lang="ru-RU" sz="2400" dirty="0"/>
              <a:t>. </a:t>
            </a:r>
            <a:r>
              <a:rPr lang="ru-RU" sz="2400" dirty="0" err="1"/>
              <a:t>Надано</a:t>
            </a:r>
            <a:r>
              <a:rPr lang="ru-RU" sz="2400" dirty="0"/>
              <a:t> </a:t>
            </a:r>
            <a:r>
              <a:rPr lang="ru-RU" sz="2400" dirty="0" err="1"/>
              <a:t>допомогу</a:t>
            </a:r>
            <a:r>
              <a:rPr lang="ru-RU" sz="2400" dirty="0" smtClean="0"/>
              <a:t>» </a:t>
            </a:r>
          </a:p>
          <a:p>
            <a:pPr algn="ctr"/>
            <a:r>
              <a:rPr lang="ru-RU" sz="2400" dirty="0" smtClean="0"/>
              <a:t>«</a:t>
            </a:r>
            <a:r>
              <a:rPr lang="de-DE" sz="2400" dirty="0" smtClean="0"/>
              <a:t>The </a:t>
            </a:r>
            <a:r>
              <a:rPr lang="de-DE" sz="2400" dirty="0" err="1"/>
              <a:t>freshmaker</a:t>
            </a:r>
            <a:r>
              <a:rPr lang="de-DE" sz="2400" dirty="0" smtClean="0"/>
              <a:t>!</a:t>
            </a:r>
            <a:r>
              <a:rPr lang="uk-UA" sz="2400" dirty="0" smtClean="0"/>
              <a:t>»</a:t>
            </a:r>
            <a:r>
              <a:rPr lang="de-DE" sz="2400" dirty="0" smtClean="0"/>
              <a:t> </a:t>
            </a:r>
            <a:r>
              <a:rPr lang="de-DE" sz="2400" dirty="0"/>
              <a:t>– </a:t>
            </a:r>
            <a:r>
              <a:rPr lang="uk-UA" sz="2400" dirty="0" smtClean="0"/>
              <a:t>«</a:t>
            </a:r>
            <a:r>
              <a:rPr lang="ru-RU" sz="2400" dirty="0" smtClean="0"/>
              <a:t>Твори!» </a:t>
            </a:r>
            <a:r>
              <a:rPr lang="ru-RU" sz="2400" dirty="0"/>
              <a:t>(реклама </a:t>
            </a:r>
            <a:r>
              <a:rPr lang="de-DE" sz="2400" dirty="0" err="1"/>
              <a:t>Mentos</a:t>
            </a:r>
            <a:r>
              <a:rPr lang="de-DE" sz="2400" dirty="0" smtClean="0"/>
              <a:t>)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239" y="4538678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5632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16885048"/>
              </p:ext>
            </p:extLst>
          </p:nvPr>
        </p:nvGraphicFramePr>
        <p:xfrm>
          <a:off x="326796" y="150069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872" y="4449452"/>
            <a:ext cx="2590800" cy="2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90993" y="2818614"/>
            <a:ext cx="13480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В чому причина провалу ? </a:t>
            </a:r>
          </a:p>
          <a:p>
            <a:r>
              <a:rPr lang="uk-UA" dirty="0" smtClean="0"/>
              <a:t>В назві бренду 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14842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1852" y="1517715"/>
            <a:ext cx="6066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How can you raise </a:t>
            </a:r>
            <a:r>
              <a:rPr lang="en-US" dirty="0" smtClean="0"/>
              <a:t>an </a:t>
            </a:r>
            <a:r>
              <a:rPr lang="en-US" dirty="0"/>
              <a:t>Einstein </a:t>
            </a:r>
            <a:r>
              <a:rPr lang="en-US" dirty="0" smtClean="0"/>
              <a:t>if </a:t>
            </a:r>
            <a:r>
              <a:rPr lang="en-US" dirty="0"/>
              <a:t>he can't see his homework</a:t>
            </a:r>
            <a:r>
              <a:rPr lang="en-US" dirty="0" smtClean="0"/>
              <a:t>?</a:t>
            </a:r>
            <a:endParaRPr lang="uk-UA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65" y="1996847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6755" y="3921551"/>
            <a:ext cx="58728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de-DE" dirty="0" smtClean="0"/>
              <a:t>Nivea</a:t>
            </a:r>
            <a:r>
              <a:rPr lang="de-DE" dirty="0"/>
              <a:t>. Was die Haut zum Leben braucht.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you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07" y="4737564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12263" y="3244334"/>
            <a:ext cx="25263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/>
              <a:t>Come</a:t>
            </a:r>
            <a:r>
              <a:rPr lang="de-DE" dirty="0"/>
              <a:t> </a:t>
            </a:r>
            <a:r>
              <a:rPr lang="de-DE" dirty="0" err="1"/>
              <a:t>alive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Pepsi</a:t>
            </a: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371" y="3966039"/>
            <a:ext cx="296227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5473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16040702"/>
              </p:ext>
            </p:extLst>
          </p:nvPr>
        </p:nvGraphicFramePr>
        <p:xfrm>
          <a:off x="600173" y="200031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313" y="4683960"/>
            <a:ext cx="240982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5009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Національна специфіка реклами</a:t>
            </a:r>
            <a:endParaRPr lang="ru-RU" b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32180826"/>
              </p:ext>
            </p:extLst>
          </p:nvPr>
        </p:nvGraphicFramePr>
        <p:xfrm>
          <a:off x="1665402" y="199088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96128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1421</TotalTime>
  <Words>649</Words>
  <Application>Microsoft Office PowerPoint</Application>
  <PresentationFormat>Экран (4:3)</PresentationFormat>
  <Paragraphs>86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Національна специфіка реклами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Александра Николова</cp:lastModifiedBy>
  <cp:revision>169</cp:revision>
  <dcterms:created xsi:type="dcterms:W3CDTF">2016-11-18T14:12:19Z</dcterms:created>
  <dcterms:modified xsi:type="dcterms:W3CDTF">2025-07-08T16:33:50Z</dcterms:modified>
</cp:coreProperties>
</file>