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ata4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drawing3.xml" ContentType="application/vnd.ms-office.drawingml.diagramDrawing+xml"/>
  <Override PartName="/ppt/diagrams/drawing4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4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quickStyle4.xml" ContentType="application/vnd.openxmlformats-officedocument.drawingml.diagram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87" r:id="rId3"/>
    <p:sldId id="285" r:id="rId4"/>
    <p:sldId id="408" r:id="rId6"/>
    <p:sldId id="268" r:id="rId7"/>
    <p:sldId id="257" r:id="rId8"/>
    <p:sldId id="281" r:id="rId9"/>
    <p:sldId id="273" r:id="rId10"/>
    <p:sldId id="279" r:id="rId11"/>
    <p:sldId id="283" r:id="rId12"/>
    <p:sldId id="260" r:id="rId13"/>
    <p:sldId id="296" r:id="rId14"/>
    <p:sldId id="259" r:id="rId15"/>
    <p:sldId id="261" r:id="rId16"/>
    <p:sldId id="292" r:id="rId17"/>
    <p:sldId id="293" r:id="rId18"/>
    <p:sldId id="295" r:id="rId19"/>
    <p:sldId id="262" r:id="rId20"/>
    <p:sldId id="329" r:id="rId21"/>
    <p:sldId id="323" r:id="rId22"/>
    <p:sldId id="325" r:id="rId23"/>
    <p:sldId id="326" r:id="rId24"/>
    <p:sldId id="330" r:id="rId25"/>
    <p:sldId id="331" r:id="rId26"/>
    <p:sldId id="343" r:id="rId27"/>
    <p:sldId id="335" r:id="rId28"/>
    <p:sldId id="337" r:id="rId29"/>
    <p:sldId id="339" r:id="rId30"/>
    <p:sldId id="341" r:id="rId31"/>
    <p:sldId id="342" r:id="rId32"/>
    <p:sldId id="344" r:id="rId33"/>
    <p:sldId id="346" r:id="rId34"/>
    <p:sldId id="348" r:id="rId35"/>
    <p:sldId id="350" r:id="rId36"/>
    <p:sldId id="349" r:id="rId37"/>
    <p:sldId id="351" r:id="rId38"/>
    <p:sldId id="354" r:id="rId39"/>
    <p:sldId id="356" r:id="rId40"/>
    <p:sldId id="358" r:id="rId41"/>
    <p:sldId id="359" r:id="rId42"/>
    <p:sldId id="361" r:id="rId43"/>
    <p:sldId id="364" r:id="rId44"/>
    <p:sldId id="365" r:id="rId45"/>
    <p:sldId id="367" r:id="rId46"/>
    <p:sldId id="369" r:id="rId47"/>
    <p:sldId id="371" r:id="rId48"/>
    <p:sldId id="374" r:id="rId49"/>
    <p:sldId id="375" r:id="rId50"/>
    <p:sldId id="377" r:id="rId51"/>
    <p:sldId id="378" r:id="rId52"/>
    <p:sldId id="379" r:id="rId53"/>
    <p:sldId id="380" r:id="rId54"/>
    <p:sldId id="381" r:id="rId55"/>
    <p:sldId id="294" r:id="rId56"/>
    <p:sldId id="382" r:id="rId57"/>
    <p:sldId id="383" r:id="rId58"/>
    <p:sldId id="387" r:id="rId59"/>
    <p:sldId id="388" r:id="rId60"/>
    <p:sldId id="384" r:id="rId61"/>
    <p:sldId id="386" r:id="rId62"/>
    <p:sldId id="297" r:id="rId63"/>
    <p:sldId id="263" r:id="rId64"/>
    <p:sldId id="288" r:id="rId65"/>
    <p:sldId id="290" r:id="rId66"/>
    <p:sldId id="280" r:id="rId67"/>
    <p:sldId id="264" r:id="rId68"/>
    <p:sldId id="286" r:id="rId69"/>
    <p:sldId id="291" r:id="rId70"/>
    <p:sldId id="265" r:id="rId71"/>
    <p:sldId id="266" r:id="rId72"/>
    <p:sldId id="267" r:id="rId73"/>
    <p:sldId id="277" r:id="rId74"/>
    <p:sldId id="278" r:id="rId75"/>
    <p:sldId id="282" r:id="rId76"/>
    <p:sldId id="298" r:id="rId77"/>
    <p:sldId id="270" r:id="rId78"/>
    <p:sldId id="271" r:id="rId79"/>
  </p:sldIdLst>
  <p:sldSz cx="9144000" cy="6858000" type="screen4x3"/>
  <p:notesSz cx="6858000" cy="9144000"/>
  <p:defaultTextStyle>
    <a:defPPr>
      <a:defRPr lang="ru-RU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FFCCCC"/>
    <a:srgbClr val="66CCFF"/>
    <a:srgbClr val="CCFF99"/>
    <a:srgbClr val="996600"/>
    <a:srgbClr val="993366"/>
    <a:srgbClr val="009900"/>
    <a:srgbClr val="3333CC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70"/>
    <p:restoredTop sz="94660"/>
  </p:normalViewPr>
  <p:slideViewPr>
    <p:cSldViewPr showGuides="1">
      <p:cViewPr varScale="1">
        <p:scale>
          <a:sx n="66" d="100"/>
          <a:sy n="66" d="100"/>
        </p:scale>
        <p:origin x="78" y="5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2" Type="http://schemas.openxmlformats.org/officeDocument/2006/relationships/tableStyles" Target="tableStyles.xml"/><Relationship Id="rId81" Type="http://schemas.openxmlformats.org/officeDocument/2006/relationships/viewProps" Target="viewProps.xml"/><Relationship Id="rId80" Type="http://schemas.openxmlformats.org/officeDocument/2006/relationships/presProps" Target="presProps.xml"/><Relationship Id="rId8" Type="http://schemas.openxmlformats.org/officeDocument/2006/relationships/slide" Target="slides/slide5.xml"/><Relationship Id="rId79" Type="http://schemas.openxmlformats.org/officeDocument/2006/relationships/slide" Target="slides/slide76.xml"/><Relationship Id="rId78" Type="http://schemas.openxmlformats.org/officeDocument/2006/relationships/slide" Target="slides/slide75.xml"/><Relationship Id="rId77" Type="http://schemas.openxmlformats.org/officeDocument/2006/relationships/slide" Target="slides/slide74.xml"/><Relationship Id="rId76" Type="http://schemas.openxmlformats.org/officeDocument/2006/relationships/slide" Target="slides/slide73.xml"/><Relationship Id="rId75" Type="http://schemas.openxmlformats.org/officeDocument/2006/relationships/slide" Target="slides/slide72.xml"/><Relationship Id="rId74" Type="http://schemas.openxmlformats.org/officeDocument/2006/relationships/slide" Target="slides/slide71.xml"/><Relationship Id="rId73" Type="http://schemas.openxmlformats.org/officeDocument/2006/relationships/slide" Target="slides/slide70.xml"/><Relationship Id="rId72" Type="http://schemas.openxmlformats.org/officeDocument/2006/relationships/slide" Target="slides/slide69.xml"/><Relationship Id="rId71" Type="http://schemas.openxmlformats.org/officeDocument/2006/relationships/slide" Target="slides/slide68.xml"/><Relationship Id="rId70" Type="http://schemas.openxmlformats.org/officeDocument/2006/relationships/slide" Target="slides/slide67.xml"/><Relationship Id="rId7" Type="http://schemas.openxmlformats.org/officeDocument/2006/relationships/slide" Target="slides/slide4.xml"/><Relationship Id="rId69" Type="http://schemas.openxmlformats.org/officeDocument/2006/relationships/slide" Target="slides/slide66.xml"/><Relationship Id="rId68" Type="http://schemas.openxmlformats.org/officeDocument/2006/relationships/slide" Target="slides/slide65.xml"/><Relationship Id="rId67" Type="http://schemas.openxmlformats.org/officeDocument/2006/relationships/slide" Target="slides/slide64.xml"/><Relationship Id="rId66" Type="http://schemas.openxmlformats.org/officeDocument/2006/relationships/slide" Target="slides/slide63.xml"/><Relationship Id="rId65" Type="http://schemas.openxmlformats.org/officeDocument/2006/relationships/slide" Target="slides/slide62.xml"/><Relationship Id="rId64" Type="http://schemas.openxmlformats.org/officeDocument/2006/relationships/slide" Target="slides/slide61.xml"/><Relationship Id="rId63" Type="http://schemas.openxmlformats.org/officeDocument/2006/relationships/slide" Target="slides/slide60.xml"/><Relationship Id="rId62" Type="http://schemas.openxmlformats.org/officeDocument/2006/relationships/slide" Target="slides/slide59.xml"/><Relationship Id="rId61" Type="http://schemas.openxmlformats.org/officeDocument/2006/relationships/slide" Target="slides/slide58.xml"/><Relationship Id="rId60" Type="http://schemas.openxmlformats.org/officeDocument/2006/relationships/slide" Target="slides/slide57.xml"/><Relationship Id="rId6" Type="http://schemas.openxmlformats.org/officeDocument/2006/relationships/slide" Target="slides/slide3.xml"/><Relationship Id="rId59" Type="http://schemas.openxmlformats.org/officeDocument/2006/relationships/slide" Target="slides/slide56.xml"/><Relationship Id="rId58" Type="http://schemas.openxmlformats.org/officeDocument/2006/relationships/slide" Target="slides/slide55.xml"/><Relationship Id="rId57" Type="http://schemas.openxmlformats.org/officeDocument/2006/relationships/slide" Target="slides/slide54.xml"/><Relationship Id="rId56" Type="http://schemas.openxmlformats.org/officeDocument/2006/relationships/slide" Target="slides/slide53.xml"/><Relationship Id="rId55" Type="http://schemas.openxmlformats.org/officeDocument/2006/relationships/slide" Target="slides/slide52.xml"/><Relationship Id="rId54" Type="http://schemas.openxmlformats.org/officeDocument/2006/relationships/slide" Target="slides/slide51.xml"/><Relationship Id="rId53" Type="http://schemas.openxmlformats.org/officeDocument/2006/relationships/slide" Target="slides/slide50.xml"/><Relationship Id="rId52" Type="http://schemas.openxmlformats.org/officeDocument/2006/relationships/slide" Target="slides/slide49.xml"/><Relationship Id="rId51" Type="http://schemas.openxmlformats.org/officeDocument/2006/relationships/slide" Target="slides/slide48.xml"/><Relationship Id="rId50" Type="http://schemas.openxmlformats.org/officeDocument/2006/relationships/slide" Target="slides/slide47.xml"/><Relationship Id="rId5" Type="http://schemas.openxmlformats.org/officeDocument/2006/relationships/notesMaster" Target="notesMasters/notesMaster1.xml"/><Relationship Id="rId49" Type="http://schemas.openxmlformats.org/officeDocument/2006/relationships/slide" Target="slides/slide46.xml"/><Relationship Id="rId48" Type="http://schemas.openxmlformats.org/officeDocument/2006/relationships/slide" Target="slides/slide45.xml"/><Relationship Id="rId47" Type="http://schemas.openxmlformats.org/officeDocument/2006/relationships/slide" Target="slides/slide44.xml"/><Relationship Id="rId46" Type="http://schemas.openxmlformats.org/officeDocument/2006/relationships/slide" Target="slides/slide43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slide" Target="slides/slide2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47B994-7A96-4162-A8F1-C998788F63D9}" type="doc">
      <dgm:prSet loTypeId="urn:microsoft.com/office/officeart/2005/8/layout/orgChart1" qsTypeId="urn:microsoft.com/office/officeart/2005/8/quickstyle/simple1" csTypeId="urn:microsoft.com/office/officeart/2005/8/colors/accent1_2"/>
      <dgm:spPr/>
    </dgm:pt>
    <dgm:pt modelId="{A3D2FA7C-6CEA-48C1-8F1E-049C21DFF1FE}">
      <dgm:prSet/>
      <dgm:spPr/>
      <dgm:t>
        <a:bodyPr vert="horz" wrap="square" lIns="73290" tIns="36645" rIns="73290" bIns="36645" anchor="ctr" anchorCtr="0"/>
        <a:p>
          <a:pPr algn="ctr"/>
          <a:r>
            <a:rPr lang="uk-UA" altLang="x-none" b="1">
              <a:solidFill>
                <a:srgbClr val="CC3300"/>
              </a:solidFill>
              <a:latin typeface="Arial" panose="020B0604020202020204" pitchFamily="34" charset="0"/>
            </a:rPr>
            <a:t>За ступенем загальності</a:t>
          </a:r>
          <a:r>
            <a:rPr lang="ru-RU" b="1">
              <a:solidFill>
                <a:srgbClr val="CC3300"/>
              </a:solidFill>
              <a:latin typeface="Arial" panose="020B0604020202020204" pitchFamily="34" charset="0"/>
            </a:rPr>
            <a:t/>
          </a:r>
          <a:endParaRPr lang="ru-RU" b="1">
            <a:solidFill>
              <a:srgbClr val="CC3300"/>
            </a:solidFill>
            <a:latin typeface="Arial" panose="020B0604020202020204" pitchFamily="34" charset="0"/>
          </a:endParaRPr>
        </a:p>
      </dgm:t>
    </dgm:pt>
    <dgm:pt modelId="{5D6A8E99-F50E-4F3C-88DC-1620D1AD47D2}" cxnId="{B5DAC16A-4D37-4E92-8AE2-407813A1020A}" type="parTrans">
      <dgm:prSet/>
      <dgm:spPr/>
    </dgm:pt>
    <dgm:pt modelId="{70A11F31-EE53-4359-BE5C-ACEE627D09B0}" cxnId="{B5DAC16A-4D37-4E92-8AE2-407813A1020A}" type="sibTrans">
      <dgm:prSet/>
      <dgm:spPr/>
    </dgm:pt>
    <dgm:pt modelId="{556CCB37-3D35-4D72-A293-2BDD73901740}">
      <dgm:prSet/>
      <dgm:spPr/>
      <dgm:t>
        <a:bodyPr vert="horz" wrap="square" lIns="73290" tIns="36645" rIns="73290" bIns="36645" anchor="ctr" anchorCtr="0"/>
        <a:p>
          <a:pPr algn="ctr"/>
          <a:r>
            <a:rPr lang="uk-UA" altLang="x-none" b="1" i="1" u="sng">
              <a:solidFill>
                <a:srgbClr val="CC3300"/>
              </a:solidFill>
              <a:latin typeface="Arial" panose="020B0604020202020204" pitchFamily="34" charset="0"/>
            </a:rPr>
            <a:t>особистості</a:t>
          </a:r>
          <a:r>
            <a:rPr lang="ru-RU" b="1" i="1" u="sng">
              <a:solidFill>
                <a:srgbClr val="CC3300"/>
              </a:solidFill>
              <a:latin typeface="Arial" panose="020B0604020202020204" pitchFamily="34" charset="0"/>
            </a:rPr>
            <a:t/>
          </a:r>
          <a:endParaRPr lang="ru-RU" b="1" i="1" u="sng">
            <a:solidFill>
              <a:srgbClr val="CC3300"/>
            </a:solidFill>
            <a:latin typeface="Arial" panose="020B0604020202020204" pitchFamily="34" charset="0"/>
          </a:endParaRPr>
        </a:p>
      </dgm:t>
    </dgm:pt>
    <dgm:pt modelId="{D9FC3DDD-57F1-4560-A846-83574A3205A5}" cxnId="{84BDD98F-23E7-403C-AE41-76D7263E5101}" type="parTrans">
      <dgm:prSet/>
      <dgm:spPr/>
    </dgm:pt>
    <dgm:pt modelId="{EED15BE9-1C91-4F51-8F1E-B2905892F8AE}" cxnId="{84BDD98F-23E7-403C-AE41-76D7263E5101}" type="sibTrans">
      <dgm:prSet/>
      <dgm:spPr/>
    </dgm:pt>
    <dgm:pt modelId="{D2BC50BC-AB2D-4B25-9A1D-DEED98E9E2F9}">
      <dgm:prSet/>
      <dgm:spPr/>
      <dgm:t>
        <a:bodyPr vert="horz" wrap="square" lIns="73290" tIns="36645" rIns="73290" bIns="36645" anchor="ctr" anchorCtr="0"/>
        <a:p>
          <a:pPr algn="ctr"/>
          <a:r>
            <a:rPr lang="uk-UA" altLang="x-none" b="1" i="1" u="sng">
              <a:solidFill>
                <a:srgbClr val="CC3300"/>
              </a:solidFill>
              <a:latin typeface="Arial" panose="020B0604020202020204" pitchFamily="34" charset="0"/>
            </a:rPr>
            <a:t>групи</a:t>
          </a:r>
          <a:r>
            <a:rPr lang="ru-RU" b="1" i="1" u="sng">
              <a:solidFill>
                <a:srgbClr val="CC3300"/>
              </a:solidFill>
              <a:latin typeface="Arial" panose="020B0604020202020204" pitchFamily="34" charset="0"/>
            </a:rPr>
            <a:t/>
          </a:r>
          <a:endParaRPr lang="ru-RU" b="1" i="1" u="sng">
            <a:solidFill>
              <a:srgbClr val="CC3300"/>
            </a:solidFill>
            <a:latin typeface="Arial" panose="020B0604020202020204" pitchFamily="34" charset="0"/>
          </a:endParaRPr>
        </a:p>
      </dgm:t>
    </dgm:pt>
    <dgm:pt modelId="{C8072A63-F3A6-427E-917C-3E6ED5BC2203}" cxnId="{0876435D-E1C4-45C6-A94B-83A89888759D}" type="parTrans">
      <dgm:prSet/>
      <dgm:spPr/>
    </dgm:pt>
    <dgm:pt modelId="{C521F8DB-38C4-4CCE-9360-82FCDD4AE47A}" cxnId="{0876435D-E1C4-45C6-A94B-83A89888759D}" type="sibTrans">
      <dgm:prSet/>
      <dgm:spPr/>
    </dgm:pt>
    <dgm:pt modelId="{B7DCE7A8-D155-420C-A076-950E2C2917CA}">
      <dgm:prSet/>
      <dgm:spPr/>
      <dgm:t>
        <a:bodyPr vert="horz" wrap="square" lIns="73290" tIns="36645" rIns="73290" bIns="36645" anchor="ctr" anchorCtr="0"/>
        <a:p>
          <a:pPr algn="ctr"/>
          <a:r>
            <a:rPr lang="uk-UA" altLang="x-none" b="1" i="1" u="sng">
              <a:solidFill>
                <a:srgbClr val="CC3300"/>
              </a:solidFill>
              <a:latin typeface="Arial" panose="020B0604020202020204" pitchFamily="34" charset="0"/>
            </a:rPr>
            <a:t>людства</a:t>
          </a:r>
          <a:r>
            <a:rPr lang="ru-RU" b="1" i="1" u="sng">
              <a:solidFill>
                <a:srgbClr val="CC3300"/>
              </a:solidFill>
              <a:latin typeface="Arial" panose="020B0604020202020204" pitchFamily="34" charset="0"/>
            </a:rPr>
            <a:t/>
          </a:r>
          <a:endParaRPr lang="ru-RU" b="1" i="1" u="sng">
            <a:solidFill>
              <a:srgbClr val="CC3300"/>
            </a:solidFill>
            <a:latin typeface="Arial" panose="020B0604020202020204" pitchFamily="34" charset="0"/>
          </a:endParaRPr>
        </a:p>
      </dgm:t>
    </dgm:pt>
    <dgm:pt modelId="{35292E2E-0E83-4E77-B017-D12C0A787E52}" cxnId="{1B87F100-A92F-47A0-B631-6FBF9A25C98F}" type="parTrans">
      <dgm:prSet/>
      <dgm:spPr/>
    </dgm:pt>
    <dgm:pt modelId="{A2294D0E-0522-4453-B2F2-EA0D8E78D878}" cxnId="{1B87F100-A92F-47A0-B631-6FBF9A25C98F}" type="sibTrans">
      <dgm:prSet/>
      <dgm:spPr/>
    </dgm:pt>
    <dgm:pt modelId="{9E9810CA-0FBF-4B4A-8FDD-2BAA72320849}" type="pres">
      <dgm:prSet presAssocID="{5247B994-7A96-4162-A8F1-C998788F63D9}" presName="hierChild1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1E93B69-6B67-411C-B541-F0F3A98C896B}" type="pres">
      <dgm:prSet presAssocID="{A3D2FA7C-6CEA-48C1-8F1E-049C21DFF1FE}" presName="hierRoot1">
        <dgm:presLayoutVars>
          <dgm:hierBranch/>
        </dgm:presLayoutVars>
      </dgm:prSet>
      <dgm:spPr/>
    </dgm:pt>
    <dgm:pt modelId="{BBD0B7DD-54C8-4978-A2F5-77786042A49F}" type="pres">
      <dgm:prSet presAssocID="{A3D2FA7C-6CEA-48C1-8F1E-049C21DFF1FE}" presName="rootComposite1"/>
      <dgm:spPr/>
    </dgm:pt>
    <dgm:pt modelId="{D25AEB95-D73C-4DBF-80B4-CC88DD52DE7A}" type="pres">
      <dgm:prSet presAssocID="{A3D2FA7C-6CEA-48C1-8F1E-049C21DFF1FE}" presName="hierChild2"/>
      <dgm:spPr/>
    </dgm:pt>
    <dgm:pt modelId="{DA2AC702-D61D-4257-B17F-A0CBF22C2192}" type="pres">
      <dgm:prSet presAssocID="{A3D2FA7C-6CEA-48C1-8F1E-049C21DFF1FE}" presName="hierChild3"/>
      <dgm:spPr/>
    </dgm:pt>
    <dgm:pt modelId="{F7F72C05-3A59-4439-B463-9AAFB91EC0D1}" type="pres">
      <dgm:prSet presAssocID="{A3D2FA7C-6CEA-48C1-8F1E-049C21DFF1FE}" presName="rootText1" presStyleLbl="node0" presStyleIdx="0" presStyleCnt="1">
        <dgm:presLayoutVars>
          <dgm:chPref val="3"/>
        </dgm:presLayoutVars>
      </dgm:prSet>
      <dgm:spPr/>
    </dgm:pt>
    <dgm:pt modelId="{AD0D7F58-05A7-4CCC-B766-E1C1B94CEB64}" type="pres">
      <dgm:prSet presAssocID="{A3D2FA7C-6CEA-48C1-8F1E-049C21DFF1FE}" presName="rootConnector1" presStyleLbl="node1"/>
      <dgm:spPr/>
    </dgm:pt>
    <dgm:pt modelId="{4461C48F-452C-48FE-8E76-6C294E93ACA2}" type="pres">
      <dgm:prSet presAssocID="{D9FC3DDD-57F1-4560-A846-83574A3205A5}" presName="Name35" presStyleLbl="parChTrans1D2" presStyleIdx="0" presStyleCnt="3"/>
      <dgm:spPr/>
    </dgm:pt>
    <dgm:pt modelId="{E4A04A03-7069-440A-823F-480542E737A3}" type="pres">
      <dgm:prSet presAssocID="{556CCB37-3D35-4D72-A293-2BDD73901740}" presName="hierRoot2">
        <dgm:presLayoutVars>
          <dgm:hierBranch/>
        </dgm:presLayoutVars>
      </dgm:prSet>
      <dgm:spPr/>
    </dgm:pt>
    <dgm:pt modelId="{33AE70CB-C791-40C7-AEE6-718761D3176B}" type="pres">
      <dgm:prSet presAssocID="{556CCB37-3D35-4D72-A293-2BDD73901740}" presName="rootComposite"/>
      <dgm:spPr/>
    </dgm:pt>
    <dgm:pt modelId="{6B5AC674-B525-4815-AA10-16DE84EE5E2B}" type="pres">
      <dgm:prSet presAssocID="{556CCB37-3D35-4D72-A293-2BDD73901740}" presName="hierChild4"/>
      <dgm:spPr/>
    </dgm:pt>
    <dgm:pt modelId="{249678C7-B306-41C0-8E08-1EE2EF079C04}" type="pres">
      <dgm:prSet presAssocID="{556CCB37-3D35-4D72-A293-2BDD73901740}" presName="hierChild5"/>
      <dgm:spPr/>
    </dgm:pt>
    <dgm:pt modelId="{2567637D-72E1-4E39-8983-B3C0CA39E176}" type="pres">
      <dgm:prSet presAssocID="{556CCB37-3D35-4D72-A293-2BDD73901740}" presName="rootText" presStyleLbl="node2" presStyleIdx="0" presStyleCnt="3">
        <dgm:presLayoutVars>
          <dgm:chPref val="3"/>
        </dgm:presLayoutVars>
      </dgm:prSet>
      <dgm:spPr/>
    </dgm:pt>
    <dgm:pt modelId="{282DB89B-1FB4-442A-A7B2-55341E1A1A53}" type="pres">
      <dgm:prSet presAssocID="{556CCB37-3D35-4D72-A293-2BDD73901740}" presName="rootConnector" presStyleLbl="node2" presStyleIdx="0" presStyleCnt="3"/>
      <dgm:spPr/>
    </dgm:pt>
    <dgm:pt modelId="{F5BEC0F9-F1CB-489D-A814-630EA2E5AE27}" type="pres">
      <dgm:prSet presAssocID="{C8072A63-F3A6-427E-917C-3E6ED5BC2203}" presName="Name35" presStyleLbl="parChTrans1D2" presStyleIdx="1" presStyleCnt="3"/>
      <dgm:spPr/>
    </dgm:pt>
    <dgm:pt modelId="{6784CEAA-2419-4733-A0AB-9F0936360EBA}" type="pres">
      <dgm:prSet presAssocID="{D2BC50BC-AB2D-4B25-9A1D-DEED98E9E2F9}" presName="hierRoot2">
        <dgm:presLayoutVars>
          <dgm:hierBranch/>
        </dgm:presLayoutVars>
      </dgm:prSet>
      <dgm:spPr/>
    </dgm:pt>
    <dgm:pt modelId="{6B09F091-AF3F-4F2C-9C04-D25B4E38C61E}" type="pres">
      <dgm:prSet presAssocID="{D2BC50BC-AB2D-4B25-9A1D-DEED98E9E2F9}" presName="rootComposite"/>
      <dgm:spPr/>
    </dgm:pt>
    <dgm:pt modelId="{6C7B4EC2-7AFC-4EC6-A7EB-77EE5B34446E}" type="pres">
      <dgm:prSet presAssocID="{D2BC50BC-AB2D-4B25-9A1D-DEED98E9E2F9}" presName="hierChild4"/>
      <dgm:spPr/>
    </dgm:pt>
    <dgm:pt modelId="{BFB3E61C-FD6C-4963-B74F-A744648F9049}" type="pres">
      <dgm:prSet presAssocID="{D2BC50BC-AB2D-4B25-9A1D-DEED98E9E2F9}" presName="hierChild5"/>
      <dgm:spPr/>
    </dgm:pt>
    <dgm:pt modelId="{29956029-59C8-440F-9014-2D84F368F6E4}" type="pres">
      <dgm:prSet presAssocID="{D2BC50BC-AB2D-4B25-9A1D-DEED98E9E2F9}" presName="rootText" presStyleLbl="node2" presStyleIdx="1" presStyleCnt="3">
        <dgm:presLayoutVars>
          <dgm:chPref val="3"/>
        </dgm:presLayoutVars>
      </dgm:prSet>
      <dgm:spPr/>
    </dgm:pt>
    <dgm:pt modelId="{79ED2520-198F-422C-841D-07DBEA9ED22D}" type="pres">
      <dgm:prSet presAssocID="{D2BC50BC-AB2D-4B25-9A1D-DEED98E9E2F9}" presName="rootConnector" presStyleLbl="node2" presStyleIdx="1" presStyleCnt="3"/>
      <dgm:spPr/>
    </dgm:pt>
    <dgm:pt modelId="{3362E21E-9304-48B4-81BA-D1A447658BFC}" type="pres">
      <dgm:prSet presAssocID="{35292E2E-0E83-4E77-B017-D12C0A787E52}" presName="Name35" presStyleLbl="parChTrans1D2" presStyleIdx="2" presStyleCnt="3"/>
      <dgm:spPr/>
    </dgm:pt>
    <dgm:pt modelId="{3AB6A28B-75E6-46B4-A008-3A14D8CFFB1E}" type="pres">
      <dgm:prSet presAssocID="{B7DCE7A8-D155-420C-A076-950E2C2917CA}" presName="hierRoot2">
        <dgm:presLayoutVars>
          <dgm:hierBranch/>
        </dgm:presLayoutVars>
      </dgm:prSet>
      <dgm:spPr/>
    </dgm:pt>
    <dgm:pt modelId="{103034E8-8DDC-468B-8998-EE9455DB6B89}" type="pres">
      <dgm:prSet presAssocID="{B7DCE7A8-D155-420C-A076-950E2C2917CA}" presName="rootComposite"/>
      <dgm:spPr/>
    </dgm:pt>
    <dgm:pt modelId="{C675ABA1-1717-42F9-B993-17A0CF19ED63}" type="pres">
      <dgm:prSet presAssocID="{B7DCE7A8-D155-420C-A076-950E2C2917CA}" presName="hierChild4"/>
      <dgm:spPr/>
    </dgm:pt>
    <dgm:pt modelId="{CF5C723A-3BB8-4C18-8CD0-79EC36CAA536}" type="pres">
      <dgm:prSet presAssocID="{B7DCE7A8-D155-420C-A076-950E2C2917CA}" presName="hierChild5"/>
      <dgm:spPr/>
    </dgm:pt>
    <dgm:pt modelId="{2807ECC3-9C44-44C6-A112-EBBF6DA22E21}" type="pres">
      <dgm:prSet presAssocID="{B7DCE7A8-D155-420C-A076-950E2C2917CA}" presName="rootText" presStyleLbl="node2" presStyleIdx="2" presStyleCnt="3">
        <dgm:presLayoutVars>
          <dgm:chPref val="3"/>
        </dgm:presLayoutVars>
      </dgm:prSet>
      <dgm:spPr/>
    </dgm:pt>
    <dgm:pt modelId="{ADBF9FA9-7A5B-4410-89F2-B8DFCC05A307}" type="pres">
      <dgm:prSet presAssocID="{B7DCE7A8-D155-420C-A076-950E2C2917CA}" presName="rootConnector" presStyleLbl="node2" presStyleIdx="2" presStyleCnt="3"/>
      <dgm:spPr/>
    </dgm:pt>
  </dgm:ptLst>
  <dgm:cxnLst>
    <dgm:cxn modelId="{B5DAC16A-4D37-4E92-8AE2-407813A1020A}" srcId="{5247B994-7A96-4162-A8F1-C998788F63D9}" destId="{A3D2FA7C-6CEA-48C1-8F1E-049C21DFF1FE}" srcOrd="0" destOrd="0" parTransId="{5D6A8E99-F50E-4F3C-88DC-1620D1AD47D2}" sibTransId="{70A11F31-EE53-4359-BE5C-ACEE627D09B0}"/>
    <dgm:cxn modelId="{84BDD98F-23E7-403C-AE41-76D7263E5101}" srcId="{A3D2FA7C-6CEA-48C1-8F1E-049C21DFF1FE}" destId="{556CCB37-3D35-4D72-A293-2BDD73901740}" srcOrd="0" destOrd="0" parTransId="{D9FC3DDD-57F1-4560-A846-83574A3205A5}" sibTransId="{EED15BE9-1C91-4F51-8F1E-B2905892F8AE}"/>
    <dgm:cxn modelId="{0876435D-E1C4-45C6-A94B-83A89888759D}" srcId="{A3D2FA7C-6CEA-48C1-8F1E-049C21DFF1FE}" destId="{D2BC50BC-AB2D-4B25-9A1D-DEED98E9E2F9}" srcOrd="1" destOrd="0" parTransId="{C8072A63-F3A6-427E-917C-3E6ED5BC2203}" sibTransId="{C521F8DB-38C4-4CCE-9360-82FCDD4AE47A}"/>
    <dgm:cxn modelId="{1B87F100-A92F-47A0-B631-6FBF9A25C98F}" srcId="{A3D2FA7C-6CEA-48C1-8F1E-049C21DFF1FE}" destId="{B7DCE7A8-D155-420C-A076-950E2C2917CA}" srcOrd="2" destOrd="0" parTransId="{35292E2E-0E83-4E77-B017-D12C0A787E52}" sibTransId="{A2294D0E-0522-4453-B2F2-EA0D8E78D878}"/>
    <dgm:cxn modelId="{F857CE2C-64E7-4127-A90A-51B2BA26067A}" type="presOf" srcId="{5247B994-7A96-4162-A8F1-C998788F63D9}" destId="{9E9810CA-0FBF-4B4A-8FDD-2BAA72320849}" srcOrd="0" destOrd="0"/>
    <dgm:cxn modelId="{492BBECA-B3C5-48EF-838E-F6329DB968BC}" type="presParOf" srcId="{9E9810CA-0FBF-4B4A-8FDD-2BAA72320849}" destId="{91E93B69-6B67-411C-B541-F0F3A98C896B}" srcOrd="0" destOrd="0"/>
    <dgm:cxn modelId="{CFD43092-BFE6-4141-896F-9CEB9B08348B}" type="presParOf" srcId="{91E93B69-6B67-411C-B541-F0F3A98C896B}" destId="{BBD0B7DD-54C8-4978-A2F5-77786042A49F}" srcOrd="0" destOrd="0"/>
    <dgm:cxn modelId="{121AAA0C-47DA-44B3-B136-2AAA016D515F}" type="presParOf" srcId="{91E93B69-6B67-411C-B541-F0F3A98C896B}" destId="{D25AEB95-D73C-4DBF-80B4-CC88DD52DE7A}" srcOrd="1" destOrd="0"/>
    <dgm:cxn modelId="{1005DCDF-C9CE-4E4B-A328-A3ADE4991F84}" type="presParOf" srcId="{91E93B69-6B67-411C-B541-F0F3A98C896B}" destId="{DA2AC702-D61D-4257-B17F-A0CBF22C2192}" srcOrd="2" destOrd="0"/>
    <dgm:cxn modelId="{710472D4-F9A6-4F16-8F54-4E8E7C4B48AB}" type="presParOf" srcId="{BBD0B7DD-54C8-4978-A2F5-77786042A49F}" destId="{F7F72C05-3A59-4439-B463-9AAFB91EC0D1}" srcOrd="0" destOrd="0"/>
    <dgm:cxn modelId="{CD5793FE-524C-4F9F-A69D-ACA68D81D833}" type="presOf" srcId="{A3D2FA7C-6CEA-48C1-8F1E-049C21DFF1FE}" destId="{F7F72C05-3A59-4439-B463-9AAFB91EC0D1}" srcOrd="0" destOrd="0"/>
    <dgm:cxn modelId="{DF0F4E5E-DC00-438D-B660-4FCD7C7EDF75}" type="presParOf" srcId="{BBD0B7DD-54C8-4978-A2F5-77786042A49F}" destId="{AD0D7F58-05A7-4CCC-B766-E1C1B94CEB64}" srcOrd="1" destOrd="0"/>
    <dgm:cxn modelId="{63CFF41C-E464-4325-B195-0DFE9544201C}" type="presOf" srcId="{A3D2FA7C-6CEA-48C1-8F1E-049C21DFF1FE}" destId="{AD0D7F58-05A7-4CCC-B766-E1C1B94CEB64}" srcOrd="0" destOrd="0"/>
    <dgm:cxn modelId="{FBFD870B-E3CC-485F-AD2A-B95555754C66}" type="presParOf" srcId="{D25AEB95-D73C-4DBF-80B4-CC88DD52DE7A}" destId="{4461C48F-452C-48FE-8E76-6C294E93ACA2}" srcOrd="0" destOrd="0"/>
    <dgm:cxn modelId="{CDBFA59F-3DB8-41C3-9C7D-D1E09A891205}" type="presOf" srcId="{D9FC3DDD-57F1-4560-A846-83574A3205A5}" destId="{4461C48F-452C-48FE-8E76-6C294E93ACA2}" srcOrd="0" destOrd="0"/>
    <dgm:cxn modelId="{5EA34352-3033-4B6A-AAF2-707AC600DD3B}" type="presParOf" srcId="{D25AEB95-D73C-4DBF-80B4-CC88DD52DE7A}" destId="{E4A04A03-7069-440A-823F-480542E737A3}" srcOrd="1" destOrd="0"/>
    <dgm:cxn modelId="{A0583817-4AC0-4029-869E-8008E851BAE8}" type="presParOf" srcId="{E4A04A03-7069-440A-823F-480542E737A3}" destId="{33AE70CB-C791-40C7-AEE6-718761D3176B}" srcOrd="0" destOrd="0"/>
    <dgm:cxn modelId="{44E2CB0F-A6EF-4488-B6E7-CBFC75F8801F}" type="presParOf" srcId="{E4A04A03-7069-440A-823F-480542E737A3}" destId="{6B5AC674-B525-4815-AA10-16DE84EE5E2B}" srcOrd="1" destOrd="0"/>
    <dgm:cxn modelId="{A3298DF6-1785-4A1F-A879-DC3357F5B797}" type="presParOf" srcId="{E4A04A03-7069-440A-823F-480542E737A3}" destId="{249678C7-B306-41C0-8E08-1EE2EF079C04}" srcOrd="2" destOrd="0"/>
    <dgm:cxn modelId="{49993697-754C-49B1-BAB8-3AA160144B47}" type="presParOf" srcId="{33AE70CB-C791-40C7-AEE6-718761D3176B}" destId="{2567637D-72E1-4E39-8983-B3C0CA39E176}" srcOrd="0" destOrd="0"/>
    <dgm:cxn modelId="{1E08133A-D811-4DD6-82F0-89A8633D940F}" type="presOf" srcId="{556CCB37-3D35-4D72-A293-2BDD73901740}" destId="{2567637D-72E1-4E39-8983-B3C0CA39E176}" srcOrd="0" destOrd="0"/>
    <dgm:cxn modelId="{DD02E1E3-7F45-4313-8E4C-6D81E5782035}" type="presParOf" srcId="{33AE70CB-C791-40C7-AEE6-718761D3176B}" destId="{282DB89B-1FB4-442A-A7B2-55341E1A1A53}" srcOrd="1" destOrd="0"/>
    <dgm:cxn modelId="{30FFF1D7-DC2F-4E09-90E0-423670FAE5F7}" type="presOf" srcId="{556CCB37-3D35-4D72-A293-2BDD73901740}" destId="{282DB89B-1FB4-442A-A7B2-55341E1A1A53}" srcOrd="0" destOrd="0"/>
    <dgm:cxn modelId="{32536162-0E55-4517-997C-456EA7F3BF2C}" type="presParOf" srcId="{D25AEB95-D73C-4DBF-80B4-CC88DD52DE7A}" destId="{F5BEC0F9-F1CB-489D-A814-630EA2E5AE27}" srcOrd="2" destOrd="0"/>
    <dgm:cxn modelId="{35A73D7A-B05E-4A91-B120-336C626EB357}" type="presOf" srcId="{C8072A63-F3A6-427E-917C-3E6ED5BC2203}" destId="{F5BEC0F9-F1CB-489D-A814-630EA2E5AE27}" srcOrd="0" destOrd="0"/>
    <dgm:cxn modelId="{90A5A317-2766-4398-AC84-3A080EF97401}" type="presParOf" srcId="{D25AEB95-D73C-4DBF-80B4-CC88DD52DE7A}" destId="{6784CEAA-2419-4733-A0AB-9F0936360EBA}" srcOrd="3" destOrd="0"/>
    <dgm:cxn modelId="{56B3FAC9-0B80-4B27-BC81-BA2C976821FC}" type="presParOf" srcId="{6784CEAA-2419-4733-A0AB-9F0936360EBA}" destId="{6B09F091-AF3F-4F2C-9C04-D25B4E38C61E}" srcOrd="0" destOrd="0"/>
    <dgm:cxn modelId="{A27077E5-1C1C-4D2C-B997-81518A113392}" type="presParOf" srcId="{6784CEAA-2419-4733-A0AB-9F0936360EBA}" destId="{6C7B4EC2-7AFC-4EC6-A7EB-77EE5B34446E}" srcOrd="1" destOrd="0"/>
    <dgm:cxn modelId="{5C9CAAA7-CE57-40A8-AC36-C356FB47FD60}" type="presParOf" srcId="{6784CEAA-2419-4733-A0AB-9F0936360EBA}" destId="{BFB3E61C-FD6C-4963-B74F-A744648F9049}" srcOrd="2" destOrd="0"/>
    <dgm:cxn modelId="{A44D331F-F5C3-4F2B-89C9-6C88B68E539C}" type="presParOf" srcId="{6B09F091-AF3F-4F2C-9C04-D25B4E38C61E}" destId="{29956029-59C8-440F-9014-2D84F368F6E4}" srcOrd="0" destOrd="0"/>
    <dgm:cxn modelId="{6A2ADE80-724C-4FA7-B074-E953B9ED8216}" type="presOf" srcId="{D2BC50BC-AB2D-4B25-9A1D-DEED98E9E2F9}" destId="{29956029-59C8-440F-9014-2D84F368F6E4}" srcOrd="0" destOrd="0"/>
    <dgm:cxn modelId="{30CDB898-1F19-40AD-BF0C-2E447657F79C}" type="presParOf" srcId="{6B09F091-AF3F-4F2C-9C04-D25B4E38C61E}" destId="{79ED2520-198F-422C-841D-07DBEA9ED22D}" srcOrd="1" destOrd="0"/>
    <dgm:cxn modelId="{C24C3ECA-858D-434C-B353-7E148CE73DDF}" type="presOf" srcId="{D2BC50BC-AB2D-4B25-9A1D-DEED98E9E2F9}" destId="{79ED2520-198F-422C-841D-07DBEA9ED22D}" srcOrd="0" destOrd="0"/>
    <dgm:cxn modelId="{B779CD80-BC6E-4865-BE08-028774251A7D}" type="presParOf" srcId="{D25AEB95-D73C-4DBF-80B4-CC88DD52DE7A}" destId="{3362E21E-9304-48B4-81BA-D1A447658BFC}" srcOrd="4" destOrd="0"/>
    <dgm:cxn modelId="{68E0C72F-D4A1-44A6-B441-2285A16645B5}" type="presOf" srcId="{35292E2E-0E83-4E77-B017-D12C0A787E52}" destId="{3362E21E-9304-48B4-81BA-D1A447658BFC}" srcOrd="0" destOrd="0"/>
    <dgm:cxn modelId="{F668516D-173B-4B49-8985-44D7319C7372}" type="presParOf" srcId="{D25AEB95-D73C-4DBF-80B4-CC88DD52DE7A}" destId="{3AB6A28B-75E6-46B4-A008-3A14D8CFFB1E}" srcOrd="5" destOrd="0"/>
    <dgm:cxn modelId="{CCC9C5C6-9E5E-4D8A-A2C2-E5F8F2268DCC}" type="presParOf" srcId="{3AB6A28B-75E6-46B4-A008-3A14D8CFFB1E}" destId="{103034E8-8DDC-468B-8998-EE9455DB6B89}" srcOrd="0" destOrd="0"/>
    <dgm:cxn modelId="{B0A3A14B-5BF7-4E89-B055-8FA9D6C33569}" type="presParOf" srcId="{3AB6A28B-75E6-46B4-A008-3A14D8CFFB1E}" destId="{C675ABA1-1717-42F9-B993-17A0CF19ED63}" srcOrd="1" destOrd="0"/>
    <dgm:cxn modelId="{F5C10A86-B1B9-4F29-9142-A08CD164BBA8}" type="presParOf" srcId="{3AB6A28B-75E6-46B4-A008-3A14D8CFFB1E}" destId="{CF5C723A-3BB8-4C18-8CD0-79EC36CAA536}" srcOrd="2" destOrd="0"/>
    <dgm:cxn modelId="{862455CF-11C1-4FC3-B386-D391F650A1D4}" type="presParOf" srcId="{103034E8-8DDC-468B-8998-EE9455DB6B89}" destId="{2807ECC3-9C44-44C6-A112-EBBF6DA22E21}" srcOrd="0" destOrd="0"/>
    <dgm:cxn modelId="{99805B3C-FF88-4E29-901B-00E85BB9FF32}" type="presOf" srcId="{B7DCE7A8-D155-420C-A076-950E2C2917CA}" destId="{2807ECC3-9C44-44C6-A112-EBBF6DA22E21}" srcOrd="0" destOrd="0"/>
    <dgm:cxn modelId="{EDC1A8AC-F65C-4CE5-83D8-E027273CED1B}" type="presParOf" srcId="{103034E8-8DDC-468B-8998-EE9455DB6B89}" destId="{ADBF9FA9-7A5B-4410-89F2-B8DFCC05A307}" srcOrd="1" destOrd="0"/>
    <dgm:cxn modelId="{643B2F30-5B2E-46DF-B7B9-FB979F3913C2}" type="presOf" srcId="{B7DCE7A8-D155-420C-A076-950E2C2917CA}" destId="{ADBF9FA9-7A5B-4410-89F2-B8DFCC05A307}" srcOrd="0" destOrd="0"/>
  </dgm:cxnLst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B1FA8C-BC1C-4271-A130-E45265999CF3}" type="doc">
      <dgm:prSet loTypeId="urn:microsoft.com/office/officeart/2005/8/layout/orgChart1" qsTypeId="urn:microsoft.com/office/officeart/2005/8/quickstyle/simple1" csTypeId="urn:microsoft.com/office/officeart/2005/8/colors/accent1_2"/>
      <dgm:spPr/>
    </dgm:pt>
    <dgm:pt modelId="{03699E61-F973-42F2-9629-51A2C3A40213}">
      <dgm:prSet/>
      <dgm:spPr/>
      <dgm:t>
        <a:bodyPr vert="horz" wrap="square" lIns="80467" tIns="40234" rIns="80467" bIns="40234" anchor="ctr" anchorCtr="0"/>
        <a:p>
          <a:pPr algn="ctr"/>
          <a:r>
            <a:rPr lang="uk-UA" altLang="x-none" b="1">
              <a:solidFill>
                <a:srgbClr val="CC3300"/>
              </a:solidFill>
              <a:latin typeface="Arial" panose="020B0604020202020204" pitchFamily="34" charset="0"/>
            </a:rPr>
            <a:t>За рівнем розвитку</a:t>
          </a:r>
          <a:r>
            <a:rPr lang="ru-RU" b="1">
              <a:solidFill>
                <a:srgbClr val="CC3300"/>
              </a:solidFill>
              <a:latin typeface="Arial" panose="020B0604020202020204" pitchFamily="34" charset="0"/>
            </a:rPr>
            <a:t/>
          </a:r>
          <a:endParaRPr lang="ru-RU" b="1">
            <a:solidFill>
              <a:srgbClr val="CC3300"/>
            </a:solidFill>
            <a:latin typeface="Arial" panose="020B0604020202020204" pitchFamily="34" charset="0"/>
          </a:endParaRPr>
        </a:p>
      </dgm:t>
    </dgm:pt>
    <dgm:pt modelId="{5F4ECD80-3B33-43B9-B397-40C4F9CFF284}" cxnId="{15BFAE06-132F-44D9-9900-4315D96E82F1}" type="parTrans">
      <dgm:prSet/>
      <dgm:spPr/>
    </dgm:pt>
    <dgm:pt modelId="{1D282970-D480-4302-A15A-1B5D432A17A8}" cxnId="{15BFAE06-132F-44D9-9900-4315D96E82F1}" type="sibTrans">
      <dgm:prSet/>
      <dgm:spPr/>
    </dgm:pt>
    <dgm:pt modelId="{07244936-475E-4FB9-9158-A65C92822953}">
      <dgm:prSet/>
      <dgm:spPr/>
      <dgm:t>
        <a:bodyPr vert="horz" wrap="square" lIns="80467" tIns="40234" rIns="80467" bIns="40234" anchor="ctr" anchorCtr="0"/>
        <a:p>
          <a:pPr algn="ctr"/>
          <a:r>
            <a:rPr lang="uk-UA" altLang="x-none" b="1" i="1" u="sng" dirty="0" err="1">
              <a:solidFill>
                <a:srgbClr val="CC3300"/>
              </a:solidFill>
              <a:latin typeface="Arial" panose="020B0604020202020204" pitchFamily="34" charset="0"/>
            </a:rPr>
            <a:t>Життєво-</a:t>
          </a:r>
          <a:r>
            <a:rPr lang="uk-UA" altLang="x-none" b="1" i="1" u="sng">
              <a:solidFill>
                <a:srgbClr val="CC3300"/>
              </a:solidFill>
              <a:latin typeface="Arial" panose="020B0604020202020204" pitchFamily="34" charset="0"/>
            </a:rPr>
            <a:t/>
          </a:r>
          <a:endParaRPr lang="uk-UA" altLang="x-none" b="1" i="1" u="sng">
            <a:solidFill>
              <a:srgbClr val="CC3300"/>
            </a:solidFill>
            <a:latin typeface="Arial" panose="020B0604020202020204" pitchFamily="34" charset="0"/>
          </a:endParaRPr>
        </a:p>
        <a:p>
          <a:pPr algn="ctr"/>
          <a:r>
            <a:rPr lang="uk-UA" altLang="x-none" b="1" i="1" u="sng">
              <a:solidFill>
                <a:srgbClr val="CC3300"/>
              </a:solidFill>
              <a:latin typeface="Arial" panose="020B0604020202020204" pitchFamily="34" charset="0"/>
            </a:rPr>
            <a:t>повсякденний</a:t>
          </a:r>
          <a:r>
            <a:rPr lang="ru-RU" b="1" i="1" u="sng">
              <a:solidFill>
                <a:srgbClr val="CC3300"/>
              </a:solidFill>
              <a:latin typeface="Arial" panose="020B0604020202020204" pitchFamily="34" charset="0"/>
            </a:rPr>
            <a:t/>
          </a:r>
          <a:endParaRPr lang="ru-RU" b="1" i="1" u="sng">
            <a:solidFill>
              <a:srgbClr val="CC3300"/>
            </a:solidFill>
            <a:latin typeface="Arial" panose="020B0604020202020204" pitchFamily="34" charset="0"/>
          </a:endParaRPr>
        </a:p>
      </dgm:t>
    </dgm:pt>
    <dgm:pt modelId="{81256BE0-1EB0-4704-A590-2FCE3CE91014}" cxnId="{DC14D69E-9DA8-4582-8452-BBF8183B52A9}" type="parTrans">
      <dgm:prSet/>
      <dgm:spPr/>
    </dgm:pt>
    <dgm:pt modelId="{3D865C45-B6F1-46DA-8737-AD3705FD3BEB}" cxnId="{DC14D69E-9DA8-4582-8452-BBF8183B52A9}" type="sibTrans">
      <dgm:prSet/>
      <dgm:spPr/>
    </dgm:pt>
    <dgm:pt modelId="{E120E737-9BF9-4DBB-9830-148BF2D727B7}">
      <dgm:prSet/>
      <dgm:spPr/>
      <dgm:t>
        <a:bodyPr vert="horz" wrap="square" lIns="80467" tIns="40234" rIns="80467" bIns="40234" anchor="ctr" anchorCtr="0"/>
        <a:p>
          <a:pPr algn="ctr"/>
          <a:r>
            <a:rPr lang="uk-UA" altLang="x-none" b="1" i="1" u="sng">
              <a:solidFill>
                <a:srgbClr val="CC3300"/>
              </a:solidFill>
              <a:latin typeface="Arial" panose="020B0604020202020204" pitchFamily="34" charset="0"/>
            </a:rPr>
            <a:t>Теоретичний рівень</a:t>
          </a:r>
          <a:endParaRPr lang="uk-UA" altLang="x-none" b="1" i="1" u="sng">
            <a:solidFill>
              <a:srgbClr val="CC3300"/>
            </a:solidFill>
            <a:latin typeface="Arial" panose="020B0604020202020204" pitchFamily="34" charset="0"/>
          </a:endParaRPr>
        </a:p>
        <a:p>
          <a:pPr algn="ctr"/>
          <a:r>
            <a:rPr lang="uk-UA" altLang="x-none" b="1" i="1" u="sng">
              <a:solidFill>
                <a:srgbClr val="CC3300"/>
              </a:solidFill>
              <a:latin typeface="Arial" panose="020B0604020202020204" pitchFamily="34" charset="0"/>
            </a:rPr>
            <a:t>( філософія)</a:t>
          </a:r>
          <a:r>
            <a:rPr lang="ru-RU" b="1" i="1" u="sng">
              <a:solidFill>
                <a:srgbClr val="CC3300"/>
              </a:solidFill>
              <a:latin typeface="Arial" panose="020B0604020202020204" pitchFamily="34" charset="0"/>
            </a:rPr>
            <a:t/>
          </a:r>
          <a:endParaRPr lang="ru-RU" b="1" i="1" u="sng">
            <a:solidFill>
              <a:srgbClr val="CC3300"/>
            </a:solidFill>
            <a:latin typeface="Arial" panose="020B0604020202020204" pitchFamily="34" charset="0"/>
          </a:endParaRPr>
        </a:p>
      </dgm:t>
    </dgm:pt>
    <dgm:pt modelId="{883D4CE4-6183-489B-B0AF-04D96E67AEDA}" cxnId="{03FA3AB5-E36D-4604-80C5-081C11F1E7B3}" type="parTrans">
      <dgm:prSet/>
      <dgm:spPr/>
    </dgm:pt>
    <dgm:pt modelId="{36810F4C-F359-4349-8ACA-A24B7F858228}" cxnId="{03FA3AB5-E36D-4604-80C5-081C11F1E7B3}" type="sibTrans">
      <dgm:prSet/>
      <dgm:spPr/>
    </dgm:pt>
    <dgm:pt modelId="{D9172563-7E3F-4F5E-AC46-77EBA746000A}" type="pres">
      <dgm:prSet presAssocID="{CCB1FA8C-BC1C-4271-A130-E45265999CF3}" presName="hierChild1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66CB10D-C973-4FF1-AA15-A18EC595D344}" type="pres">
      <dgm:prSet presAssocID="{03699E61-F973-42F2-9629-51A2C3A40213}" presName="hierRoot1">
        <dgm:presLayoutVars>
          <dgm:hierBranch/>
        </dgm:presLayoutVars>
      </dgm:prSet>
      <dgm:spPr/>
    </dgm:pt>
    <dgm:pt modelId="{8F0AB261-66ED-4997-A563-46B476FDB04F}" type="pres">
      <dgm:prSet presAssocID="{03699E61-F973-42F2-9629-51A2C3A40213}" presName="rootComposite1"/>
      <dgm:spPr/>
    </dgm:pt>
    <dgm:pt modelId="{8B3036E5-7D2C-40DA-AD07-C7017457444F}" type="pres">
      <dgm:prSet presAssocID="{03699E61-F973-42F2-9629-51A2C3A40213}" presName="hierChild2"/>
      <dgm:spPr/>
    </dgm:pt>
    <dgm:pt modelId="{F403B6E1-DD83-4F50-ACC9-790700AFBABC}" type="pres">
      <dgm:prSet presAssocID="{03699E61-F973-42F2-9629-51A2C3A40213}" presName="hierChild3"/>
      <dgm:spPr/>
    </dgm:pt>
    <dgm:pt modelId="{70FB1FF7-D386-4601-9488-6139ADEEB5CE}" type="pres">
      <dgm:prSet presAssocID="{03699E61-F973-42F2-9629-51A2C3A40213}" presName="rootText1" presStyleLbl="node0" presStyleIdx="0" presStyleCnt="1">
        <dgm:presLayoutVars>
          <dgm:chPref val="3"/>
        </dgm:presLayoutVars>
      </dgm:prSet>
      <dgm:spPr/>
    </dgm:pt>
    <dgm:pt modelId="{18602FCE-1EF6-40D4-81AC-B07071D711D4}" type="pres">
      <dgm:prSet presAssocID="{03699E61-F973-42F2-9629-51A2C3A40213}" presName="rootConnector1" presStyleLbl="node1"/>
      <dgm:spPr/>
    </dgm:pt>
    <dgm:pt modelId="{345EA4E0-575C-4E6B-96EB-E7BC0F1DDD34}" type="pres">
      <dgm:prSet presAssocID="{81256BE0-1EB0-4704-A590-2FCE3CE91014}" presName="Name35" presStyleLbl="parChTrans1D2" presStyleIdx="0" presStyleCnt="2"/>
      <dgm:spPr/>
    </dgm:pt>
    <dgm:pt modelId="{23473B64-41EC-49A3-A35F-D039FA2EE824}" type="pres">
      <dgm:prSet presAssocID="{07244936-475E-4FB9-9158-A65C92822953}" presName="hierRoot2">
        <dgm:presLayoutVars>
          <dgm:hierBranch/>
        </dgm:presLayoutVars>
      </dgm:prSet>
      <dgm:spPr/>
    </dgm:pt>
    <dgm:pt modelId="{9AC02BB8-B348-4E7E-A15D-E49A00B2D422}" type="pres">
      <dgm:prSet presAssocID="{07244936-475E-4FB9-9158-A65C92822953}" presName="rootComposite"/>
      <dgm:spPr/>
    </dgm:pt>
    <dgm:pt modelId="{4912E2C0-4C12-4694-8560-278CED82A0F2}" type="pres">
      <dgm:prSet presAssocID="{07244936-475E-4FB9-9158-A65C92822953}" presName="hierChild4"/>
      <dgm:spPr/>
    </dgm:pt>
    <dgm:pt modelId="{BC2F53E6-7786-414F-8412-46747D01C486}" type="pres">
      <dgm:prSet presAssocID="{07244936-475E-4FB9-9158-A65C92822953}" presName="hierChild5"/>
      <dgm:spPr/>
    </dgm:pt>
    <dgm:pt modelId="{8A8D8480-836D-4BC6-976F-9DAB2D84F200}" type="pres">
      <dgm:prSet presAssocID="{07244936-475E-4FB9-9158-A65C92822953}" presName="rootText" presStyleLbl="node2" presStyleIdx="0" presStyleCnt="2">
        <dgm:presLayoutVars>
          <dgm:chPref val="3"/>
        </dgm:presLayoutVars>
      </dgm:prSet>
      <dgm:spPr/>
    </dgm:pt>
    <dgm:pt modelId="{1E106390-27BC-4789-B201-45732EBED727}" type="pres">
      <dgm:prSet presAssocID="{07244936-475E-4FB9-9158-A65C92822953}" presName="rootConnector" presStyleLbl="node2" presStyleIdx="0" presStyleCnt="2"/>
      <dgm:spPr/>
    </dgm:pt>
    <dgm:pt modelId="{000031E6-592C-48C0-B7E8-B6F1A08EF545}" type="pres">
      <dgm:prSet presAssocID="{883D4CE4-6183-489B-B0AF-04D96E67AEDA}" presName="Name35" presStyleLbl="parChTrans1D2" presStyleIdx="1" presStyleCnt="2"/>
      <dgm:spPr/>
    </dgm:pt>
    <dgm:pt modelId="{2920F1D8-3CB9-4EAC-A908-322A5E37C48B}" type="pres">
      <dgm:prSet presAssocID="{E120E737-9BF9-4DBB-9830-148BF2D727B7}" presName="hierRoot2">
        <dgm:presLayoutVars>
          <dgm:hierBranch/>
        </dgm:presLayoutVars>
      </dgm:prSet>
      <dgm:spPr/>
    </dgm:pt>
    <dgm:pt modelId="{EE5C7488-BF6F-4788-9004-F275C3212449}" type="pres">
      <dgm:prSet presAssocID="{E120E737-9BF9-4DBB-9830-148BF2D727B7}" presName="rootComposite"/>
      <dgm:spPr/>
    </dgm:pt>
    <dgm:pt modelId="{C1958832-FA07-44C2-8AAE-8B9516035EF5}" type="pres">
      <dgm:prSet presAssocID="{E120E737-9BF9-4DBB-9830-148BF2D727B7}" presName="hierChild4"/>
      <dgm:spPr/>
    </dgm:pt>
    <dgm:pt modelId="{58FFD69F-892C-4584-86A1-FA67ADA037ED}" type="pres">
      <dgm:prSet presAssocID="{E120E737-9BF9-4DBB-9830-148BF2D727B7}" presName="hierChild5"/>
      <dgm:spPr/>
    </dgm:pt>
    <dgm:pt modelId="{43717DBA-781F-4C40-BA98-29FBA9D1CB5D}" type="pres">
      <dgm:prSet presAssocID="{E120E737-9BF9-4DBB-9830-148BF2D727B7}" presName="rootText" presStyleLbl="node2" presStyleIdx="1" presStyleCnt="2">
        <dgm:presLayoutVars>
          <dgm:chPref val="3"/>
        </dgm:presLayoutVars>
      </dgm:prSet>
      <dgm:spPr/>
    </dgm:pt>
    <dgm:pt modelId="{1FF9FF6E-F7D6-4666-81E2-8012F7A93D1C}" type="pres">
      <dgm:prSet presAssocID="{E120E737-9BF9-4DBB-9830-148BF2D727B7}" presName="rootConnector" presStyleLbl="node2" presStyleIdx="1" presStyleCnt="2"/>
      <dgm:spPr/>
    </dgm:pt>
  </dgm:ptLst>
  <dgm:cxnLst>
    <dgm:cxn modelId="{15BFAE06-132F-44D9-9900-4315D96E82F1}" srcId="{CCB1FA8C-BC1C-4271-A130-E45265999CF3}" destId="{03699E61-F973-42F2-9629-51A2C3A40213}" srcOrd="0" destOrd="0" parTransId="{5F4ECD80-3B33-43B9-B397-40C4F9CFF284}" sibTransId="{1D282970-D480-4302-A15A-1B5D432A17A8}"/>
    <dgm:cxn modelId="{DC14D69E-9DA8-4582-8452-BBF8183B52A9}" srcId="{03699E61-F973-42F2-9629-51A2C3A40213}" destId="{07244936-475E-4FB9-9158-A65C92822953}" srcOrd="0" destOrd="0" parTransId="{81256BE0-1EB0-4704-A590-2FCE3CE91014}" sibTransId="{3D865C45-B6F1-46DA-8737-AD3705FD3BEB}"/>
    <dgm:cxn modelId="{03FA3AB5-E36D-4604-80C5-081C11F1E7B3}" srcId="{03699E61-F973-42F2-9629-51A2C3A40213}" destId="{E120E737-9BF9-4DBB-9830-148BF2D727B7}" srcOrd="1" destOrd="0" parTransId="{883D4CE4-6183-489B-B0AF-04D96E67AEDA}" sibTransId="{36810F4C-F359-4349-8ACA-A24B7F858228}"/>
    <dgm:cxn modelId="{B57B3030-FE21-44BF-9DE5-5F269BDDA1D7}" type="presOf" srcId="{CCB1FA8C-BC1C-4271-A130-E45265999CF3}" destId="{D9172563-7E3F-4F5E-AC46-77EBA746000A}" srcOrd="0" destOrd="0"/>
    <dgm:cxn modelId="{F502329B-8411-475E-92F6-0571B718C789}" type="presParOf" srcId="{D9172563-7E3F-4F5E-AC46-77EBA746000A}" destId="{066CB10D-C973-4FF1-AA15-A18EC595D344}" srcOrd="0" destOrd="0"/>
    <dgm:cxn modelId="{4516ED07-CF28-45A3-8F7A-E8474300108D}" type="presParOf" srcId="{066CB10D-C973-4FF1-AA15-A18EC595D344}" destId="{8F0AB261-66ED-4997-A563-46B476FDB04F}" srcOrd="0" destOrd="0"/>
    <dgm:cxn modelId="{E10E156E-AD60-402E-BD08-DAB2324EEC47}" type="presParOf" srcId="{066CB10D-C973-4FF1-AA15-A18EC595D344}" destId="{8B3036E5-7D2C-40DA-AD07-C7017457444F}" srcOrd="1" destOrd="0"/>
    <dgm:cxn modelId="{F35F802B-C8EE-472B-98E9-1C0F30EF5DCD}" type="presParOf" srcId="{066CB10D-C973-4FF1-AA15-A18EC595D344}" destId="{F403B6E1-DD83-4F50-ACC9-790700AFBABC}" srcOrd="2" destOrd="0"/>
    <dgm:cxn modelId="{78FB93BE-EA29-4804-BF3C-AE7B46E4C31A}" type="presParOf" srcId="{8F0AB261-66ED-4997-A563-46B476FDB04F}" destId="{70FB1FF7-D386-4601-9488-6139ADEEB5CE}" srcOrd="0" destOrd="0"/>
    <dgm:cxn modelId="{DAB6EFE3-8991-4E24-8B24-045A11E706A9}" type="presOf" srcId="{03699E61-F973-42F2-9629-51A2C3A40213}" destId="{70FB1FF7-D386-4601-9488-6139ADEEB5CE}" srcOrd="0" destOrd="0"/>
    <dgm:cxn modelId="{B3621F40-140C-480B-99BD-6321D66B3FA6}" type="presParOf" srcId="{8F0AB261-66ED-4997-A563-46B476FDB04F}" destId="{18602FCE-1EF6-40D4-81AC-B07071D711D4}" srcOrd="1" destOrd="0"/>
    <dgm:cxn modelId="{60EC5C1F-EF00-4069-9C92-C788AA4C4EDD}" type="presOf" srcId="{03699E61-F973-42F2-9629-51A2C3A40213}" destId="{18602FCE-1EF6-40D4-81AC-B07071D711D4}" srcOrd="0" destOrd="0"/>
    <dgm:cxn modelId="{2EE4DD84-5469-4028-B1AC-5ECC9466406D}" type="presParOf" srcId="{8B3036E5-7D2C-40DA-AD07-C7017457444F}" destId="{345EA4E0-575C-4E6B-96EB-E7BC0F1DDD34}" srcOrd="0" destOrd="0"/>
    <dgm:cxn modelId="{9215DBCD-B6C4-4671-870F-73CE39E49927}" type="presOf" srcId="{81256BE0-1EB0-4704-A590-2FCE3CE91014}" destId="{345EA4E0-575C-4E6B-96EB-E7BC0F1DDD34}" srcOrd="0" destOrd="0"/>
    <dgm:cxn modelId="{C2183177-EF16-4CF5-8CC3-8A34899CB1BB}" type="presParOf" srcId="{8B3036E5-7D2C-40DA-AD07-C7017457444F}" destId="{23473B64-41EC-49A3-A35F-D039FA2EE824}" srcOrd="1" destOrd="0"/>
    <dgm:cxn modelId="{CA7C2234-4751-4D72-82A5-D1B48636568A}" type="presParOf" srcId="{23473B64-41EC-49A3-A35F-D039FA2EE824}" destId="{9AC02BB8-B348-4E7E-A15D-E49A00B2D422}" srcOrd="0" destOrd="0"/>
    <dgm:cxn modelId="{F465B48D-51C8-4056-8289-FA89EBD80118}" type="presParOf" srcId="{23473B64-41EC-49A3-A35F-D039FA2EE824}" destId="{4912E2C0-4C12-4694-8560-278CED82A0F2}" srcOrd="1" destOrd="0"/>
    <dgm:cxn modelId="{E5A90932-AD03-494E-A151-42DE4DF003D7}" type="presParOf" srcId="{23473B64-41EC-49A3-A35F-D039FA2EE824}" destId="{BC2F53E6-7786-414F-8412-46747D01C486}" srcOrd="2" destOrd="0"/>
    <dgm:cxn modelId="{5F1A4491-E3F2-42B1-BC09-988163B4DD11}" type="presParOf" srcId="{9AC02BB8-B348-4E7E-A15D-E49A00B2D422}" destId="{8A8D8480-836D-4BC6-976F-9DAB2D84F200}" srcOrd="0" destOrd="0"/>
    <dgm:cxn modelId="{BB1EA2A7-EBD1-46E9-B20F-2EB52FB3B85D}" type="presOf" srcId="{07244936-475E-4FB9-9158-A65C92822953}" destId="{8A8D8480-836D-4BC6-976F-9DAB2D84F200}" srcOrd="0" destOrd="0"/>
    <dgm:cxn modelId="{D0E649C0-BF13-4413-8E54-66A5B360BED6}" type="presParOf" srcId="{9AC02BB8-B348-4E7E-A15D-E49A00B2D422}" destId="{1E106390-27BC-4789-B201-45732EBED727}" srcOrd="1" destOrd="0"/>
    <dgm:cxn modelId="{D5360189-6741-4341-9719-C1672F35DA1C}" type="presOf" srcId="{07244936-475E-4FB9-9158-A65C92822953}" destId="{1E106390-27BC-4789-B201-45732EBED727}" srcOrd="0" destOrd="0"/>
    <dgm:cxn modelId="{52885A3A-2A72-4E21-A05F-7F70B0556214}" type="presParOf" srcId="{8B3036E5-7D2C-40DA-AD07-C7017457444F}" destId="{000031E6-592C-48C0-B7E8-B6F1A08EF545}" srcOrd="2" destOrd="0"/>
    <dgm:cxn modelId="{1F989EE9-C885-4045-8B72-7ACAE20D1790}" type="presOf" srcId="{883D4CE4-6183-489B-B0AF-04D96E67AEDA}" destId="{000031E6-592C-48C0-B7E8-B6F1A08EF545}" srcOrd="0" destOrd="0"/>
    <dgm:cxn modelId="{DC501980-7686-4682-823F-ED85659810D8}" type="presParOf" srcId="{8B3036E5-7D2C-40DA-AD07-C7017457444F}" destId="{2920F1D8-3CB9-4EAC-A908-322A5E37C48B}" srcOrd="3" destOrd="0"/>
    <dgm:cxn modelId="{8C73C14E-D422-4161-925D-5B1B9D6C2413}" type="presParOf" srcId="{2920F1D8-3CB9-4EAC-A908-322A5E37C48B}" destId="{EE5C7488-BF6F-4788-9004-F275C3212449}" srcOrd="0" destOrd="0"/>
    <dgm:cxn modelId="{CE210729-027B-4BAE-83BF-D8898221FD6B}" type="presParOf" srcId="{2920F1D8-3CB9-4EAC-A908-322A5E37C48B}" destId="{C1958832-FA07-44C2-8AAE-8B9516035EF5}" srcOrd="1" destOrd="0"/>
    <dgm:cxn modelId="{97DE208B-AEA8-4776-8EC9-FEC9C5AB988C}" type="presParOf" srcId="{2920F1D8-3CB9-4EAC-A908-322A5E37C48B}" destId="{58FFD69F-892C-4584-86A1-FA67ADA037ED}" srcOrd="2" destOrd="0"/>
    <dgm:cxn modelId="{8395C796-4726-4269-AC4A-B16C15AD2BF6}" type="presParOf" srcId="{EE5C7488-BF6F-4788-9004-F275C3212449}" destId="{43717DBA-781F-4C40-BA98-29FBA9D1CB5D}" srcOrd="0" destOrd="0"/>
    <dgm:cxn modelId="{A7FE8373-2791-4AE8-B1E1-3BCEECA018D1}" type="presOf" srcId="{E120E737-9BF9-4DBB-9830-148BF2D727B7}" destId="{43717DBA-781F-4C40-BA98-29FBA9D1CB5D}" srcOrd="0" destOrd="0"/>
    <dgm:cxn modelId="{1238DC89-5CFB-4C9B-8811-AE537C3C4CFB}" type="presParOf" srcId="{EE5C7488-BF6F-4788-9004-F275C3212449}" destId="{1FF9FF6E-F7D6-4666-81E2-8012F7A93D1C}" srcOrd="1" destOrd="0"/>
    <dgm:cxn modelId="{C8023304-29B3-4DA8-A65E-23B6936A3159}" type="presOf" srcId="{E120E737-9BF9-4DBB-9830-148BF2D727B7}" destId="{1FF9FF6E-F7D6-4666-81E2-8012F7A93D1C}" srcOrd="0" destOrd="0"/>
  </dgm:cxnLst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AABDC2-4A21-4256-B65C-501BF5BCB20A}" type="doc">
      <dgm:prSet loTypeId="urn:microsoft.com/office/officeart/2005/8/layout/orgChart1" qsTypeId="urn:microsoft.com/office/officeart/2005/8/quickstyle/simple1" csTypeId="urn:microsoft.com/office/officeart/2005/8/colors/accent1_2"/>
      <dgm:spPr/>
    </dgm:pt>
    <dgm:pt modelId="{1DE67D70-48B7-438C-A838-EE21276EED8D}">
      <dgm:prSet/>
      <dgm:spPr/>
      <dgm:t>
        <a:bodyPr vert="horz" wrap="square" anchor="ctr" anchorCtr="0"/>
        <a:p>
          <a:pPr algn="ctr"/>
          <a:r>
            <a:rPr lang="uk-UA" altLang="x-none" b="1">
              <a:solidFill>
                <a:srgbClr val="CC0000"/>
              </a:solidFill>
              <a:latin typeface="Arial" panose="020B0604020202020204" pitchFamily="34" charset="0"/>
            </a:rPr>
            <a:t>Світоглядні хвороби</a:t>
          </a:r>
          <a:r>
            <a:rPr lang="ru-RU" b="1">
              <a:solidFill>
                <a:srgbClr val="CC0000"/>
              </a:solidFill>
              <a:latin typeface="Arial" panose="020B0604020202020204" pitchFamily="34" charset="0"/>
            </a:rPr>
            <a:t/>
          </a:r>
          <a:endParaRPr lang="ru-RU" b="1">
            <a:solidFill>
              <a:srgbClr val="CC0000"/>
            </a:solidFill>
            <a:latin typeface="Arial" panose="020B0604020202020204" pitchFamily="34" charset="0"/>
          </a:endParaRPr>
        </a:p>
      </dgm:t>
    </dgm:pt>
    <dgm:pt modelId="{C1D6FDA9-CD64-4E62-B12D-5D2317AC9309}" cxnId="{2973D547-8D5D-401D-AAFC-EDD244B9B92D}" type="parTrans">
      <dgm:prSet/>
      <dgm:spPr/>
    </dgm:pt>
    <dgm:pt modelId="{44E78321-71FD-483A-A4CB-9B882CD9A0C1}" cxnId="{2973D547-8D5D-401D-AAFC-EDD244B9B92D}" type="sibTrans">
      <dgm:prSet/>
      <dgm:spPr/>
    </dgm:pt>
    <dgm:pt modelId="{14DF08A8-31B8-4128-AB0F-73C930CF1729}">
      <dgm:prSet/>
      <dgm:spPr/>
      <dgm:t>
        <a:bodyPr vert="horz" wrap="square" anchor="ctr" anchorCtr="0"/>
        <a:p>
          <a:pPr algn="ctr"/>
          <a:r>
            <a:rPr lang="uk-UA" altLang="x-none" b="1" i="1">
              <a:solidFill>
                <a:srgbClr val="CC0099"/>
              </a:solidFill>
              <a:latin typeface="Arial" panose="020B0604020202020204" pitchFamily="34" charset="0"/>
            </a:rPr>
            <a:t>Поклоніння кумиру</a:t>
          </a:r>
          <a:r>
            <a:rPr lang="ru-RU" b="1" i="1">
              <a:solidFill>
                <a:srgbClr val="CC0099"/>
              </a:solidFill>
              <a:latin typeface="Arial" panose="020B0604020202020204" pitchFamily="34" charset="0"/>
            </a:rPr>
            <a:t/>
          </a:r>
          <a:endParaRPr lang="ru-RU" b="1" i="1">
            <a:solidFill>
              <a:srgbClr val="CC0099"/>
            </a:solidFill>
            <a:latin typeface="Arial" panose="020B0604020202020204" pitchFamily="34" charset="0"/>
          </a:endParaRPr>
        </a:p>
      </dgm:t>
    </dgm:pt>
    <dgm:pt modelId="{BC287C9C-18BC-4466-BCAB-09F4F48F8D5F}" cxnId="{54A4CF3D-4179-4D13-B7F6-098706A3BDF4}" type="parTrans">
      <dgm:prSet/>
      <dgm:spPr/>
    </dgm:pt>
    <dgm:pt modelId="{0DA85E5B-8813-4FDD-8FDB-9A850D684261}" cxnId="{54A4CF3D-4179-4D13-B7F6-098706A3BDF4}" type="sibTrans">
      <dgm:prSet/>
      <dgm:spPr/>
    </dgm:pt>
    <dgm:pt modelId="{661A3005-50EC-473D-8353-534F6DC89AFE}">
      <dgm:prSet/>
      <dgm:spPr/>
      <dgm:t>
        <a:bodyPr vert="horz" wrap="square" anchor="ctr" anchorCtr="0"/>
        <a:p>
          <a:pPr algn="ctr"/>
          <a:r>
            <a:rPr lang="uk-UA" altLang="x-none" b="1" i="1">
              <a:solidFill>
                <a:srgbClr val="CC0099"/>
              </a:solidFill>
              <a:latin typeface="Arial" panose="020B0604020202020204" pitchFamily="34" charset="0"/>
            </a:rPr>
            <a:t>Цинізм, невіра</a:t>
          </a:r>
          <a:endParaRPr lang="uk-UA" altLang="x-none" b="1" i="1">
            <a:solidFill>
              <a:srgbClr val="CC0099"/>
            </a:solidFill>
            <a:latin typeface="Arial" panose="020B0604020202020204" pitchFamily="34" charset="0"/>
          </a:endParaRPr>
        </a:p>
        <a:p>
          <a:pPr algn="ctr"/>
          <a:r>
            <a:rPr lang="uk-UA" altLang="x-none" b="1" i="1">
              <a:solidFill>
                <a:srgbClr val="CC0099"/>
              </a:solidFill>
              <a:latin typeface="Arial" panose="020B0604020202020204" pitchFamily="34" charset="0"/>
            </a:rPr>
            <a:t>у високі ідеали</a:t>
          </a:r>
          <a:r>
            <a:rPr lang="ru-RU" b="1" i="1">
              <a:solidFill>
                <a:srgbClr val="CC0099"/>
              </a:solidFill>
              <a:latin typeface="Arial" panose="020B0604020202020204" pitchFamily="34" charset="0"/>
            </a:rPr>
            <a:t/>
          </a:r>
          <a:endParaRPr lang="ru-RU" b="1" i="1">
            <a:solidFill>
              <a:srgbClr val="CC0099"/>
            </a:solidFill>
            <a:latin typeface="Arial" panose="020B0604020202020204" pitchFamily="34" charset="0"/>
          </a:endParaRPr>
        </a:p>
      </dgm:t>
    </dgm:pt>
    <dgm:pt modelId="{96BF759B-55E2-4ED0-B884-0759D6EDAC4B}" cxnId="{9AE980D1-6D68-4D96-B3D7-3E7C46CD2757}" type="parTrans">
      <dgm:prSet/>
      <dgm:spPr/>
    </dgm:pt>
    <dgm:pt modelId="{05C59AFB-17DA-4659-B6E4-2B827966FE48}" cxnId="{9AE980D1-6D68-4D96-B3D7-3E7C46CD2757}" type="sibTrans">
      <dgm:prSet/>
      <dgm:spPr/>
    </dgm:pt>
    <dgm:pt modelId="{F20AD386-01FE-4267-BE04-19B5BB7D4D58}" type="pres">
      <dgm:prSet presAssocID="{84AABDC2-4A21-4256-B65C-501BF5BCB20A}" presName="hierChild1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A508E0F-0B1A-4F88-8EC5-BBAB31F93B96}" type="pres">
      <dgm:prSet presAssocID="{1DE67D70-48B7-438C-A838-EE21276EED8D}" presName="hierRoot1">
        <dgm:presLayoutVars>
          <dgm:hierBranch/>
        </dgm:presLayoutVars>
      </dgm:prSet>
      <dgm:spPr/>
    </dgm:pt>
    <dgm:pt modelId="{5B3D0173-AB8C-494A-9A21-7E4788BCD233}" type="pres">
      <dgm:prSet presAssocID="{1DE67D70-48B7-438C-A838-EE21276EED8D}" presName="rootComposite1"/>
      <dgm:spPr/>
    </dgm:pt>
    <dgm:pt modelId="{B11F8D3E-743C-4667-BBA4-96E861EEA5AE}" type="pres">
      <dgm:prSet presAssocID="{1DE67D70-48B7-438C-A838-EE21276EED8D}" presName="hierChild2"/>
      <dgm:spPr/>
    </dgm:pt>
    <dgm:pt modelId="{EE54F66C-9B7F-4FEE-9366-A69F893B63E7}" type="pres">
      <dgm:prSet presAssocID="{1DE67D70-48B7-438C-A838-EE21276EED8D}" presName="hierChild3"/>
      <dgm:spPr/>
    </dgm:pt>
    <dgm:pt modelId="{3731A413-48DF-4E72-B1C3-0D8ACF1291FE}" type="pres">
      <dgm:prSet presAssocID="{1DE67D70-48B7-438C-A838-EE21276EED8D}" presName="rootText1" presStyleLbl="node0" presStyleIdx="0" presStyleCnt="1">
        <dgm:presLayoutVars>
          <dgm:chPref val="3"/>
        </dgm:presLayoutVars>
      </dgm:prSet>
      <dgm:spPr/>
    </dgm:pt>
    <dgm:pt modelId="{0A9C6571-4C42-4089-9990-5DC8B079C70D}" type="pres">
      <dgm:prSet presAssocID="{1DE67D70-48B7-438C-A838-EE21276EED8D}" presName="rootConnector1" presStyleLbl="node1"/>
      <dgm:spPr/>
    </dgm:pt>
    <dgm:pt modelId="{E65C0638-6D57-4BB7-8C8D-29ED879FC4B3}" type="pres">
      <dgm:prSet presAssocID="{BC287C9C-18BC-4466-BCAB-09F4F48F8D5F}" presName="Name35" presStyleLbl="parChTrans1D2" presStyleIdx="0" presStyleCnt="2"/>
      <dgm:spPr/>
    </dgm:pt>
    <dgm:pt modelId="{C0809E4A-220C-4C08-95A1-D225914E7CE5}" type="pres">
      <dgm:prSet presAssocID="{14DF08A8-31B8-4128-AB0F-73C930CF1729}" presName="hierRoot2">
        <dgm:presLayoutVars>
          <dgm:hierBranch/>
        </dgm:presLayoutVars>
      </dgm:prSet>
      <dgm:spPr/>
    </dgm:pt>
    <dgm:pt modelId="{8E27494B-95E5-4715-AAF6-EC0C2FA04498}" type="pres">
      <dgm:prSet presAssocID="{14DF08A8-31B8-4128-AB0F-73C930CF1729}" presName="rootComposite"/>
      <dgm:spPr/>
    </dgm:pt>
    <dgm:pt modelId="{583D2CD3-F1E3-4E09-866A-13B96806FE39}" type="pres">
      <dgm:prSet presAssocID="{14DF08A8-31B8-4128-AB0F-73C930CF1729}" presName="hierChild4"/>
      <dgm:spPr/>
    </dgm:pt>
    <dgm:pt modelId="{DE304389-602D-472A-A5DA-17F44B0DA228}" type="pres">
      <dgm:prSet presAssocID="{14DF08A8-31B8-4128-AB0F-73C930CF1729}" presName="hierChild5"/>
      <dgm:spPr/>
    </dgm:pt>
    <dgm:pt modelId="{DC4FDB93-6090-4300-88BC-80A00786FCC0}" type="pres">
      <dgm:prSet presAssocID="{14DF08A8-31B8-4128-AB0F-73C930CF1729}" presName="rootText" presStyleLbl="node2" presStyleIdx="0" presStyleCnt="2">
        <dgm:presLayoutVars>
          <dgm:chPref val="3"/>
        </dgm:presLayoutVars>
      </dgm:prSet>
      <dgm:spPr/>
    </dgm:pt>
    <dgm:pt modelId="{C9A8B603-0A0F-4060-8AE1-3A8E78F4FC96}" type="pres">
      <dgm:prSet presAssocID="{14DF08A8-31B8-4128-AB0F-73C930CF1729}" presName="rootConnector" presStyleLbl="node2" presStyleIdx="0" presStyleCnt="2"/>
      <dgm:spPr/>
    </dgm:pt>
    <dgm:pt modelId="{7568F8F1-01CB-4D8C-831F-E51C3C5D274E}" type="pres">
      <dgm:prSet presAssocID="{96BF759B-55E2-4ED0-B884-0759D6EDAC4B}" presName="Name35" presStyleLbl="parChTrans1D2" presStyleIdx="1" presStyleCnt="2"/>
      <dgm:spPr/>
    </dgm:pt>
    <dgm:pt modelId="{BFE6ED94-F77D-4468-95C2-C05362D252D2}" type="pres">
      <dgm:prSet presAssocID="{661A3005-50EC-473D-8353-534F6DC89AFE}" presName="hierRoot2">
        <dgm:presLayoutVars>
          <dgm:hierBranch/>
        </dgm:presLayoutVars>
      </dgm:prSet>
      <dgm:spPr/>
    </dgm:pt>
    <dgm:pt modelId="{88CE80CF-6385-4305-9EC4-7351CB0A6252}" type="pres">
      <dgm:prSet presAssocID="{661A3005-50EC-473D-8353-534F6DC89AFE}" presName="rootComposite"/>
      <dgm:spPr/>
    </dgm:pt>
    <dgm:pt modelId="{02B398B0-AA8B-40ED-B0D9-1294978DB4A2}" type="pres">
      <dgm:prSet presAssocID="{661A3005-50EC-473D-8353-534F6DC89AFE}" presName="hierChild4"/>
      <dgm:spPr/>
    </dgm:pt>
    <dgm:pt modelId="{629FCE9A-08EB-47C7-84DB-017D34BFCE58}" type="pres">
      <dgm:prSet presAssocID="{661A3005-50EC-473D-8353-534F6DC89AFE}" presName="hierChild5"/>
      <dgm:spPr/>
    </dgm:pt>
    <dgm:pt modelId="{E18B1F11-D5E3-4721-9916-E0AB4ADF92EF}" type="pres">
      <dgm:prSet presAssocID="{661A3005-50EC-473D-8353-534F6DC89AFE}" presName="rootText" presStyleLbl="node2" presStyleIdx="1" presStyleCnt="2">
        <dgm:presLayoutVars>
          <dgm:chPref val="3"/>
        </dgm:presLayoutVars>
      </dgm:prSet>
      <dgm:spPr/>
    </dgm:pt>
    <dgm:pt modelId="{931F5460-3CA5-4A98-94D1-0964EAB61083}" type="pres">
      <dgm:prSet presAssocID="{661A3005-50EC-473D-8353-534F6DC89AFE}" presName="rootConnector" presStyleLbl="node2" presStyleIdx="1" presStyleCnt="2"/>
      <dgm:spPr/>
    </dgm:pt>
  </dgm:ptLst>
  <dgm:cxnLst>
    <dgm:cxn modelId="{2973D547-8D5D-401D-AAFC-EDD244B9B92D}" srcId="{84AABDC2-4A21-4256-B65C-501BF5BCB20A}" destId="{1DE67D70-48B7-438C-A838-EE21276EED8D}" srcOrd="0" destOrd="0" parTransId="{C1D6FDA9-CD64-4E62-B12D-5D2317AC9309}" sibTransId="{44E78321-71FD-483A-A4CB-9B882CD9A0C1}"/>
    <dgm:cxn modelId="{54A4CF3D-4179-4D13-B7F6-098706A3BDF4}" srcId="{1DE67D70-48B7-438C-A838-EE21276EED8D}" destId="{14DF08A8-31B8-4128-AB0F-73C930CF1729}" srcOrd="0" destOrd="0" parTransId="{BC287C9C-18BC-4466-BCAB-09F4F48F8D5F}" sibTransId="{0DA85E5B-8813-4FDD-8FDB-9A850D684261}"/>
    <dgm:cxn modelId="{9AE980D1-6D68-4D96-B3D7-3E7C46CD2757}" srcId="{1DE67D70-48B7-438C-A838-EE21276EED8D}" destId="{661A3005-50EC-473D-8353-534F6DC89AFE}" srcOrd="1" destOrd="0" parTransId="{96BF759B-55E2-4ED0-B884-0759D6EDAC4B}" sibTransId="{05C59AFB-17DA-4659-B6E4-2B827966FE48}"/>
    <dgm:cxn modelId="{37574F37-3420-40AA-B92C-33A0A8DEB4C5}" type="presOf" srcId="{84AABDC2-4A21-4256-B65C-501BF5BCB20A}" destId="{F20AD386-01FE-4267-BE04-19B5BB7D4D58}" srcOrd="0" destOrd="0"/>
    <dgm:cxn modelId="{CBCBA665-62D6-4C2A-B74E-3E514C2F69FB}" type="presParOf" srcId="{F20AD386-01FE-4267-BE04-19B5BB7D4D58}" destId="{AA508E0F-0B1A-4F88-8EC5-BBAB31F93B96}" srcOrd="0" destOrd="0"/>
    <dgm:cxn modelId="{F7986180-54CD-4FB5-A34B-ECB3A5154C86}" type="presParOf" srcId="{AA508E0F-0B1A-4F88-8EC5-BBAB31F93B96}" destId="{5B3D0173-AB8C-494A-9A21-7E4788BCD233}" srcOrd="0" destOrd="0"/>
    <dgm:cxn modelId="{794EE064-F183-413F-B397-B86F58AEF2CA}" type="presParOf" srcId="{AA508E0F-0B1A-4F88-8EC5-BBAB31F93B96}" destId="{B11F8D3E-743C-4667-BBA4-96E861EEA5AE}" srcOrd="1" destOrd="0"/>
    <dgm:cxn modelId="{DEA1E7C8-90E1-414B-8030-5845A1AAD59C}" type="presParOf" srcId="{AA508E0F-0B1A-4F88-8EC5-BBAB31F93B96}" destId="{EE54F66C-9B7F-4FEE-9366-A69F893B63E7}" srcOrd="2" destOrd="0"/>
    <dgm:cxn modelId="{B70E11F5-8501-4A7F-8130-A91E6E3B55AF}" type="presParOf" srcId="{5B3D0173-AB8C-494A-9A21-7E4788BCD233}" destId="{3731A413-48DF-4E72-B1C3-0D8ACF1291FE}" srcOrd="0" destOrd="0"/>
    <dgm:cxn modelId="{959C3ACB-F234-4208-9783-CFF4DB992742}" type="presOf" srcId="{1DE67D70-48B7-438C-A838-EE21276EED8D}" destId="{3731A413-48DF-4E72-B1C3-0D8ACF1291FE}" srcOrd="0" destOrd="0"/>
    <dgm:cxn modelId="{D0C0506E-FB47-4F6B-83BD-24AF99CEE2C4}" type="presParOf" srcId="{5B3D0173-AB8C-494A-9A21-7E4788BCD233}" destId="{0A9C6571-4C42-4089-9990-5DC8B079C70D}" srcOrd="1" destOrd="0"/>
    <dgm:cxn modelId="{CE5AB08B-6DA7-43DE-AD19-41C7BFD85D96}" type="presOf" srcId="{1DE67D70-48B7-438C-A838-EE21276EED8D}" destId="{0A9C6571-4C42-4089-9990-5DC8B079C70D}" srcOrd="0" destOrd="0"/>
    <dgm:cxn modelId="{E4F743FB-6799-40C9-B97C-2CC5C7B27B15}" type="presParOf" srcId="{B11F8D3E-743C-4667-BBA4-96E861EEA5AE}" destId="{E65C0638-6D57-4BB7-8C8D-29ED879FC4B3}" srcOrd="0" destOrd="0"/>
    <dgm:cxn modelId="{8FFDD823-820C-4CCD-A857-073EE9E7BCE1}" type="presOf" srcId="{BC287C9C-18BC-4466-BCAB-09F4F48F8D5F}" destId="{E65C0638-6D57-4BB7-8C8D-29ED879FC4B3}" srcOrd="0" destOrd="0"/>
    <dgm:cxn modelId="{682011CB-C4FA-4282-AFBD-6AAFE3ADAB58}" type="presParOf" srcId="{B11F8D3E-743C-4667-BBA4-96E861EEA5AE}" destId="{C0809E4A-220C-4C08-95A1-D225914E7CE5}" srcOrd="1" destOrd="0"/>
    <dgm:cxn modelId="{130E69DA-53D4-402F-A229-19D859994B23}" type="presParOf" srcId="{C0809E4A-220C-4C08-95A1-D225914E7CE5}" destId="{8E27494B-95E5-4715-AAF6-EC0C2FA04498}" srcOrd="0" destOrd="0"/>
    <dgm:cxn modelId="{F389D26B-C494-41F0-962E-326260B34D82}" type="presParOf" srcId="{C0809E4A-220C-4C08-95A1-D225914E7CE5}" destId="{583D2CD3-F1E3-4E09-866A-13B96806FE39}" srcOrd="1" destOrd="0"/>
    <dgm:cxn modelId="{074CC8C8-CC01-4B85-B9D1-5B6CBB318EA5}" type="presParOf" srcId="{C0809E4A-220C-4C08-95A1-D225914E7CE5}" destId="{DE304389-602D-472A-A5DA-17F44B0DA228}" srcOrd="2" destOrd="0"/>
    <dgm:cxn modelId="{21F6A53B-C0CA-454C-9566-539F14F95186}" type="presParOf" srcId="{8E27494B-95E5-4715-AAF6-EC0C2FA04498}" destId="{DC4FDB93-6090-4300-88BC-80A00786FCC0}" srcOrd="0" destOrd="0"/>
    <dgm:cxn modelId="{02857E3B-2FA7-4DD3-A0BF-BD751959C361}" type="presOf" srcId="{14DF08A8-31B8-4128-AB0F-73C930CF1729}" destId="{DC4FDB93-6090-4300-88BC-80A00786FCC0}" srcOrd="0" destOrd="0"/>
    <dgm:cxn modelId="{05F39E82-68F7-4EE7-B798-22A6E4B146A8}" type="presParOf" srcId="{8E27494B-95E5-4715-AAF6-EC0C2FA04498}" destId="{C9A8B603-0A0F-4060-8AE1-3A8E78F4FC96}" srcOrd="1" destOrd="0"/>
    <dgm:cxn modelId="{F1ED2652-104D-4403-A908-B0A7476CAECF}" type="presOf" srcId="{14DF08A8-31B8-4128-AB0F-73C930CF1729}" destId="{C9A8B603-0A0F-4060-8AE1-3A8E78F4FC96}" srcOrd="0" destOrd="0"/>
    <dgm:cxn modelId="{E54B61B0-0DEF-4BC5-8508-B263B8CE911E}" type="presParOf" srcId="{B11F8D3E-743C-4667-BBA4-96E861EEA5AE}" destId="{7568F8F1-01CB-4D8C-831F-E51C3C5D274E}" srcOrd="2" destOrd="0"/>
    <dgm:cxn modelId="{5669A85D-FE4E-4EBC-B8C5-77901863A70A}" type="presOf" srcId="{96BF759B-55E2-4ED0-B884-0759D6EDAC4B}" destId="{7568F8F1-01CB-4D8C-831F-E51C3C5D274E}" srcOrd="0" destOrd="0"/>
    <dgm:cxn modelId="{FC27FE31-57D6-4A9E-8E8A-D0D8767D383D}" type="presParOf" srcId="{B11F8D3E-743C-4667-BBA4-96E861EEA5AE}" destId="{BFE6ED94-F77D-4468-95C2-C05362D252D2}" srcOrd="3" destOrd="0"/>
    <dgm:cxn modelId="{537E0572-2E6E-4EB0-BEE5-6857989C895B}" type="presParOf" srcId="{BFE6ED94-F77D-4468-95C2-C05362D252D2}" destId="{88CE80CF-6385-4305-9EC4-7351CB0A6252}" srcOrd="0" destOrd="0"/>
    <dgm:cxn modelId="{E5331454-7C26-4D13-821E-74EA9AC3EFB7}" type="presParOf" srcId="{BFE6ED94-F77D-4468-95C2-C05362D252D2}" destId="{02B398B0-AA8B-40ED-B0D9-1294978DB4A2}" srcOrd="1" destOrd="0"/>
    <dgm:cxn modelId="{A75270DF-D91D-4084-A567-BC02E4C84E6F}" type="presParOf" srcId="{BFE6ED94-F77D-4468-95C2-C05362D252D2}" destId="{629FCE9A-08EB-47C7-84DB-017D34BFCE58}" srcOrd="2" destOrd="0"/>
    <dgm:cxn modelId="{26D8D38D-1105-4CC7-ADF1-B8273EAF1D1A}" type="presParOf" srcId="{88CE80CF-6385-4305-9EC4-7351CB0A6252}" destId="{E18B1F11-D5E3-4721-9916-E0AB4ADF92EF}" srcOrd="0" destOrd="0"/>
    <dgm:cxn modelId="{DF54E02E-5D44-4FDD-8BD8-1696E55DE6A6}" type="presOf" srcId="{661A3005-50EC-473D-8353-534F6DC89AFE}" destId="{E18B1F11-D5E3-4721-9916-E0AB4ADF92EF}" srcOrd="0" destOrd="0"/>
    <dgm:cxn modelId="{65B9D24B-15EC-44FF-9025-E14B29CF46D9}" type="presParOf" srcId="{88CE80CF-6385-4305-9EC4-7351CB0A6252}" destId="{931F5460-3CA5-4A98-94D1-0964EAB61083}" srcOrd="1" destOrd="0"/>
    <dgm:cxn modelId="{7C5AF9A5-C60C-45AD-BB98-A182E12ACB79}" type="presOf" srcId="{661A3005-50EC-473D-8353-534F6DC89AFE}" destId="{931F5460-3CA5-4A98-94D1-0964EAB61083}" srcOrd="0" destOrd="0"/>
  </dgm:cxnLst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883A474-13D4-434C-9FAB-65893EE5E6E6}" type="doc">
      <dgm:prSet loTypeId="urn:microsoft.com/office/officeart/2005/8/layout/orgChart1" qsTypeId="urn:microsoft.com/office/officeart/2005/8/quickstyle/simple1" csTypeId="urn:microsoft.com/office/officeart/2005/8/colors/accent1_2"/>
      <dgm:spPr/>
    </dgm:pt>
    <dgm:pt modelId="{F54A1F52-3A8D-4B02-8C87-CBBF34DE45F1}">
      <dgm:prSet phldr="0" custT="0"/>
      <dgm:spPr/>
      <dgm:t>
        <a:bodyPr vert="horz" wrap="square" anchor="ctr" anchorCtr="0"/>
        <a:p>
          <a:pPr algn="ctr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altLang="ru-RU" b="1" u="sng">
              <a:solidFill>
                <a:srgbClr val="CC3300"/>
              </a:solidFill>
              <a:latin typeface="Arial" panose="020B0604020202020204" pitchFamily="34" charset="0"/>
            </a:rPr>
            <a:t>МІФОЛОГІЯ</a:t>
          </a:r>
          <a:r>
            <a:rPr lang="uk-UA" altLang="ru-RU" b="1" u="sng">
              <a:solidFill>
                <a:srgbClr val="CC3300"/>
              </a:solidFill>
              <a:latin typeface="Arial" panose="020B0604020202020204" pitchFamily="34" charset="0"/>
            </a:rPr>
            <a:t/>
          </a:r>
          <a:endParaRPr lang="uk-UA" altLang="ru-RU" b="1" u="sng">
            <a:solidFill>
              <a:srgbClr val="CC3300"/>
            </a:solidFill>
            <a:latin typeface="Arial" panose="020B0604020202020204" pitchFamily="34" charset="0"/>
          </a:endParaRPr>
        </a:p>
      </dgm:t>
    </dgm:pt>
    <dgm:pt modelId="{81DA5AFA-584C-438E-8D25-FF3E1ACF38EE}" cxnId="{FD3E634A-45AA-468E-AE3D-162EC9012BDD}" type="parTrans">
      <dgm:prSet/>
      <dgm:spPr/>
    </dgm:pt>
    <dgm:pt modelId="{17572D45-BCF7-49A5-89A8-36450603C316}" cxnId="{FD3E634A-45AA-468E-AE3D-162EC9012BDD}" type="sibTrans">
      <dgm:prSet/>
      <dgm:spPr/>
    </dgm:pt>
    <dgm:pt modelId="{3F2633D5-76D0-4E29-8995-1E7C25DAFAC0}">
      <dgm:prSet/>
      <dgm:spPr/>
      <dgm:t>
        <a:bodyPr vert="horz" wrap="square" anchor="ctr" anchorCtr="0"/>
        <a:p>
          <a:pPr algn="ctr"/>
          <a:r>
            <a:rPr lang="uk-UA" altLang="x-none" b="1" u="sng">
              <a:solidFill>
                <a:srgbClr val="993366"/>
              </a:solidFill>
              <a:latin typeface="Arial" panose="020B0604020202020204" pitchFamily="34" charset="0"/>
            </a:rPr>
            <a:t>філософія</a:t>
          </a:r>
          <a:r>
            <a:rPr lang="ru-RU" b="1" u="sng">
              <a:solidFill>
                <a:srgbClr val="993366"/>
              </a:solidFill>
              <a:latin typeface="Arial" panose="020B0604020202020204" pitchFamily="34" charset="0"/>
            </a:rPr>
            <a:t/>
          </a:r>
          <a:endParaRPr lang="ru-RU" b="1" u="sng">
            <a:solidFill>
              <a:srgbClr val="993366"/>
            </a:solidFill>
            <a:latin typeface="Arial" panose="020B0604020202020204" pitchFamily="34" charset="0"/>
          </a:endParaRPr>
        </a:p>
      </dgm:t>
    </dgm:pt>
    <dgm:pt modelId="{6B7712B9-2AEF-496D-8564-522AE437C41B}" cxnId="{886ABA47-2BB2-4089-84CC-26E118C6229B}" type="parTrans">
      <dgm:prSet/>
      <dgm:spPr/>
    </dgm:pt>
    <dgm:pt modelId="{77788B1E-B0D5-4FAC-B05E-62F0C2036174}" cxnId="{886ABA47-2BB2-4089-84CC-26E118C6229B}" type="sibTrans">
      <dgm:prSet/>
      <dgm:spPr/>
    </dgm:pt>
    <dgm:pt modelId="{A8410875-BC67-44C1-AE41-0ECAF1AE76FA}">
      <dgm:prSet/>
      <dgm:spPr/>
      <dgm:t>
        <a:bodyPr vert="horz" wrap="square" anchor="ctr" anchorCtr="0"/>
        <a:p>
          <a:pPr algn="ctr"/>
          <a:r>
            <a:rPr lang="uk-UA" altLang="x-none" b="1" u="sng">
              <a:solidFill>
                <a:srgbClr val="993366"/>
              </a:solidFill>
              <a:latin typeface="Arial" panose="020B0604020202020204" pitchFamily="34" charset="0"/>
            </a:rPr>
            <a:t>релігія</a:t>
          </a:r>
          <a:r>
            <a:rPr lang="ru-RU" b="1" u="sng">
              <a:solidFill>
                <a:srgbClr val="993366"/>
              </a:solidFill>
              <a:latin typeface="Arial" panose="020B0604020202020204" pitchFamily="34" charset="0"/>
            </a:rPr>
            <a:t/>
          </a:r>
          <a:endParaRPr lang="ru-RU" b="1" u="sng">
            <a:solidFill>
              <a:srgbClr val="993366"/>
            </a:solidFill>
            <a:latin typeface="Arial" panose="020B0604020202020204" pitchFamily="34" charset="0"/>
          </a:endParaRPr>
        </a:p>
      </dgm:t>
    </dgm:pt>
    <dgm:pt modelId="{BB28040B-6191-4C2D-8D30-E65038B754CB}" cxnId="{D4179769-A0CF-43FF-B692-8080232E4858}" type="parTrans">
      <dgm:prSet/>
      <dgm:spPr/>
    </dgm:pt>
    <dgm:pt modelId="{E1C19AF1-F39F-4EBA-9CEC-CA32802D4C0D}" cxnId="{D4179769-A0CF-43FF-B692-8080232E4858}" type="sibTrans">
      <dgm:prSet/>
      <dgm:spPr/>
    </dgm:pt>
    <dgm:pt modelId="{0D6C3F59-D65C-49CA-8332-1F43EBF8EB49}" type="pres">
      <dgm:prSet presAssocID="{A883A474-13D4-434C-9FAB-65893EE5E6E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0B6F728-80AD-46CC-BD4E-FC67F7F354CA}" type="pres">
      <dgm:prSet presAssocID="{F54A1F52-3A8D-4B02-8C87-CBBF34DE45F1}" presName="hierRoot1" presStyleCnt="0">
        <dgm:presLayoutVars>
          <dgm:hierBranch/>
        </dgm:presLayoutVars>
      </dgm:prSet>
      <dgm:spPr/>
    </dgm:pt>
    <dgm:pt modelId="{C0974D14-7C86-4750-9734-5487408B6F10}" type="pres">
      <dgm:prSet presAssocID="{F54A1F52-3A8D-4B02-8C87-CBBF34DE45F1}" presName="rootComposite1" presStyleCnt="0"/>
      <dgm:spPr/>
    </dgm:pt>
    <dgm:pt modelId="{5C2AFF8B-6A73-4EBE-A862-0944AF08EDA2}" type="pres">
      <dgm:prSet presAssocID="{F54A1F52-3A8D-4B02-8C87-CBBF34DE45F1}" presName="rootText1" presStyleLbl="node0" presStyleIdx="0" presStyleCnt="1">
        <dgm:presLayoutVars>
          <dgm:chPref val="3"/>
        </dgm:presLayoutVars>
      </dgm:prSet>
      <dgm:spPr/>
    </dgm:pt>
    <dgm:pt modelId="{DF71CC0B-5A5F-4B54-B591-37AA11324099}" type="pres">
      <dgm:prSet presAssocID="{F54A1F52-3A8D-4B02-8C87-CBBF34DE45F1}" presName="rootConnector1" presStyleCnt="0"/>
      <dgm:spPr/>
    </dgm:pt>
    <dgm:pt modelId="{097ED797-AE65-4050-9CA0-A30309A0E7A1}" type="pres">
      <dgm:prSet presAssocID="{F54A1F52-3A8D-4B02-8C87-CBBF34DE45F1}" presName="hierChild2" presStyleCnt="0"/>
      <dgm:spPr/>
    </dgm:pt>
    <dgm:pt modelId="{CF016341-025F-4A7C-9B3E-CA452D95F584}" type="pres">
      <dgm:prSet presAssocID="{6B7712B9-2AEF-496D-8564-522AE437C41B}" presName="Name35" presStyleLbl="parChTrans1D2" presStyleIdx="0" presStyleCnt="2"/>
      <dgm:spPr/>
    </dgm:pt>
    <dgm:pt modelId="{0C98DDD9-DF78-49E0-AD0F-EAD293B5041D}" type="pres">
      <dgm:prSet presAssocID="{3F2633D5-76D0-4E29-8995-1E7C25DAFAC0}" presName="hierRoot2" presStyleCnt="0">
        <dgm:presLayoutVars>
          <dgm:hierBranch/>
        </dgm:presLayoutVars>
      </dgm:prSet>
      <dgm:spPr/>
    </dgm:pt>
    <dgm:pt modelId="{7FFC80F5-958B-4FC1-BB27-E96ED6E893D6}" type="pres">
      <dgm:prSet presAssocID="{3F2633D5-76D0-4E29-8995-1E7C25DAFAC0}" presName="rootComposite" presStyleCnt="0"/>
      <dgm:spPr/>
    </dgm:pt>
    <dgm:pt modelId="{15277CCC-E49E-4DA6-9709-246D16B2050E}" type="pres">
      <dgm:prSet presAssocID="{3F2633D5-76D0-4E29-8995-1E7C25DAFAC0}" presName="rootText" presStyleLbl="node2" presStyleIdx="0" presStyleCnt="2">
        <dgm:presLayoutVars>
          <dgm:chPref val="3"/>
        </dgm:presLayoutVars>
      </dgm:prSet>
      <dgm:spPr/>
    </dgm:pt>
    <dgm:pt modelId="{4B338DB9-B145-4E64-B1BF-D56E3E667E89}" type="pres">
      <dgm:prSet presAssocID="{3F2633D5-76D0-4E29-8995-1E7C25DAFAC0}" presName="rootConnector" presStyleCnt="0"/>
      <dgm:spPr/>
    </dgm:pt>
    <dgm:pt modelId="{3701D735-4891-4F85-A778-1619D7D56669}" type="pres">
      <dgm:prSet presAssocID="{3F2633D5-76D0-4E29-8995-1E7C25DAFAC0}" presName="hierChild4" presStyleCnt="0"/>
      <dgm:spPr/>
    </dgm:pt>
    <dgm:pt modelId="{DA57139C-650A-4EEE-9A54-24B971600304}" type="pres">
      <dgm:prSet presAssocID="{3F2633D5-76D0-4E29-8995-1E7C25DAFAC0}" presName="hierChild5" presStyleCnt="0"/>
      <dgm:spPr/>
    </dgm:pt>
    <dgm:pt modelId="{E5EC9BA6-3513-4209-A06C-B5E37B99FE13}" type="pres">
      <dgm:prSet presAssocID="{BB28040B-6191-4C2D-8D30-E65038B754CB}" presName="Name35" presStyleLbl="parChTrans1D2" presStyleIdx="1" presStyleCnt="2"/>
      <dgm:spPr/>
    </dgm:pt>
    <dgm:pt modelId="{DC2C4B2D-5CF9-4BDE-9B7B-DFA7B0646195}" type="pres">
      <dgm:prSet presAssocID="{A8410875-BC67-44C1-AE41-0ECAF1AE76FA}" presName="hierRoot2" presStyleCnt="0">
        <dgm:presLayoutVars>
          <dgm:hierBranch/>
        </dgm:presLayoutVars>
      </dgm:prSet>
      <dgm:spPr/>
    </dgm:pt>
    <dgm:pt modelId="{37A83ADD-12B2-4A8C-892E-D3060576FF41}" type="pres">
      <dgm:prSet presAssocID="{A8410875-BC67-44C1-AE41-0ECAF1AE76FA}" presName="rootComposite" presStyleCnt="0"/>
      <dgm:spPr/>
    </dgm:pt>
    <dgm:pt modelId="{E353FD91-AD0B-49E9-8D37-897424289032}" type="pres">
      <dgm:prSet presAssocID="{A8410875-BC67-44C1-AE41-0ECAF1AE76FA}" presName="rootText" presStyleLbl="node2" presStyleIdx="1" presStyleCnt="2">
        <dgm:presLayoutVars>
          <dgm:chPref val="3"/>
        </dgm:presLayoutVars>
      </dgm:prSet>
      <dgm:spPr/>
    </dgm:pt>
    <dgm:pt modelId="{A2310456-83A9-49E4-AE2F-70EEDFFF2276}" type="pres">
      <dgm:prSet presAssocID="{A8410875-BC67-44C1-AE41-0ECAF1AE76FA}" presName="rootConnector" presStyleCnt="0"/>
      <dgm:spPr/>
    </dgm:pt>
    <dgm:pt modelId="{4F788798-BA40-4055-A23E-42498B5AC628}" type="pres">
      <dgm:prSet presAssocID="{A8410875-BC67-44C1-AE41-0ECAF1AE76FA}" presName="hierChild4" presStyleCnt="0"/>
      <dgm:spPr/>
    </dgm:pt>
    <dgm:pt modelId="{7F9C31D6-AB5E-4F89-8270-383729511A06}" type="pres">
      <dgm:prSet presAssocID="{A8410875-BC67-44C1-AE41-0ECAF1AE76FA}" presName="hierChild5" presStyleCnt="0"/>
      <dgm:spPr/>
    </dgm:pt>
    <dgm:pt modelId="{6F745B3A-1FD5-4DBF-A6D0-0FC8F0DDF721}" type="pres">
      <dgm:prSet presAssocID="{F54A1F52-3A8D-4B02-8C87-CBBF34DE45F1}" presName="hierChild3" presStyleCnt="0"/>
      <dgm:spPr/>
    </dgm:pt>
  </dgm:ptLst>
  <dgm:cxnLst>
    <dgm:cxn modelId="{FD3E634A-45AA-468E-AE3D-162EC9012BDD}" srcId="{A883A474-13D4-434C-9FAB-65893EE5E6E6}" destId="{F54A1F52-3A8D-4B02-8C87-CBBF34DE45F1}" srcOrd="0" destOrd="0" parTransId="{81DA5AFA-584C-438E-8D25-FF3E1ACF38EE}" sibTransId="{17572D45-BCF7-49A5-89A8-36450603C316}"/>
    <dgm:cxn modelId="{886ABA47-2BB2-4089-84CC-26E118C6229B}" srcId="{F54A1F52-3A8D-4B02-8C87-CBBF34DE45F1}" destId="{3F2633D5-76D0-4E29-8995-1E7C25DAFAC0}" srcOrd="0" destOrd="0" parTransId="{6B7712B9-2AEF-496D-8564-522AE437C41B}" sibTransId="{77788B1E-B0D5-4FAC-B05E-62F0C2036174}"/>
    <dgm:cxn modelId="{D4179769-A0CF-43FF-B692-8080232E4858}" srcId="{F54A1F52-3A8D-4B02-8C87-CBBF34DE45F1}" destId="{A8410875-BC67-44C1-AE41-0ECAF1AE76FA}" srcOrd="1" destOrd="0" parTransId="{BB28040B-6191-4C2D-8D30-E65038B754CB}" sibTransId="{E1C19AF1-F39F-4EBA-9CEC-CA32802D4C0D}"/>
    <dgm:cxn modelId="{7A5AE1FE-46C8-4283-B2E4-F5258DE42F6D}" type="presOf" srcId="{A883A474-13D4-434C-9FAB-65893EE5E6E6}" destId="{0D6C3F59-D65C-49CA-8332-1F43EBF8EB49}" srcOrd="0" destOrd="0" presId="urn:microsoft.com/office/officeart/2005/8/layout/orgChart1"/>
    <dgm:cxn modelId="{95E867F8-C5C2-4E9A-AD2E-F168FEC0D834}" type="presParOf" srcId="{0D6C3F59-D65C-49CA-8332-1F43EBF8EB49}" destId="{70B6F728-80AD-46CC-BD4E-FC67F7F354CA}" srcOrd="0" destOrd="0" presId="urn:microsoft.com/office/officeart/2005/8/layout/orgChart1"/>
    <dgm:cxn modelId="{6BBA4620-D3CD-4172-BCFA-2B586A8E6EE3}" type="presParOf" srcId="{70B6F728-80AD-46CC-BD4E-FC67F7F354CA}" destId="{C0974D14-7C86-4750-9734-5487408B6F10}" srcOrd="0" destOrd="0" presId="urn:microsoft.com/office/officeart/2005/8/layout/orgChart1"/>
    <dgm:cxn modelId="{65B6E80A-38EC-4358-9219-3CAD74A94AF7}" type="presOf" srcId="{F54A1F52-3A8D-4B02-8C87-CBBF34DE45F1}" destId="{C0974D14-7C86-4750-9734-5487408B6F10}" srcOrd="0" destOrd="0" presId="urn:microsoft.com/office/officeart/2005/8/layout/orgChart1"/>
    <dgm:cxn modelId="{EEC820AD-D3FD-4AF5-B8D8-4B307FF17958}" type="presParOf" srcId="{C0974D14-7C86-4750-9734-5487408B6F10}" destId="{5C2AFF8B-6A73-4EBE-A862-0944AF08EDA2}" srcOrd="0" destOrd="0" presId="urn:microsoft.com/office/officeart/2005/8/layout/orgChart1"/>
    <dgm:cxn modelId="{574721B9-BA53-4AA2-98B2-15C43F2260B3}" type="presOf" srcId="{F54A1F52-3A8D-4B02-8C87-CBBF34DE45F1}" destId="{5C2AFF8B-6A73-4EBE-A862-0944AF08EDA2}" srcOrd="0" destOrd="0" presId="urn:microsoft.com/office/officeart/2005/8/layout/orgChart1"/>
    <dgm:cxn modelId="{F30D7830-AE8F-4E4F-9AD4-B1CE378E0F06}" type="presParOf" srcId="{C0974D14-7C86-4750-9734-5487408B6F10}" destId="{DF71CC0B-5A5F-4B54-B591-37AA11324099}" srcOrd="1" destOrd="0" presId="urn:microsoft.com/office/officeart/2005/8/layout/orgChart1"/>
    <dgm:cxn modelId="{7B6796B3-F93F-40B8-B27D-AA0075F31EDD}" type="presOf" srcId="{F54A1F52-3A8D-4B02-8C87-CBBF34DE45F1}" destId="{DF71CC0B-5A5F-4B54-B591-37AA11324099}" srcOrd="0" destOrd="0" presId="urn:microsoft.com/office/officeart/2005/8/layout/orgChart1"/>
    <dgm:cxn modelId="{C4C104FD-3497-4989-85A1-B4951A380144}" type="presParOf" srcId="{70B6F728-80AD-46CC-BD4E-FC67F7F354CA}" destId="{097ED797-AE65-4050-9CA0-A30309A0E7A1}" srcOrd="1" destOrd="0" presId="urn:microsoft.com/office/officeart/2005/8/layout/orgChart1"/>
    <dgm:cxn modelId="{530A04A3-575E-4280-9CFF-FF071FAA9C8B}" type="presParOf" srcId="{097ED797-AE65-4050-9CA0-A30309A0E7A1}" destId="{CF016341-025F-4A7C-9B3E-CA452D95F584}" srcOrd="0" destOrd="1" presId="urn:microsoft.com/office/officeart/2005/8/layout/orgChart1"/>
    <dgm:cxn modelId="{DBCC10DC-C6DF-43B9-BCA0-ECDFE1AA03F4}" type="presOf" srcId="{6B7712B9-2AEF-496D-8564-522AE437C41B}" destId="{CF016341-025F-4A7C-9B3E-CA452D95F584}" srcOrd="0" destOrd="0" presId="urn:microsoft.com/office/officeart/2005/8/layout/orgChart1"/>
    <dgm:cxn modelId="{8616140C-59C5-4ABC-A2B6-C011E2C474B6}" type="presParOf" srcId="{097ED797-AE65-4050-9CA0-A30309A0E7A1}" destId="{0C98DDD9-DF78-49E0-AD0F-EAD293B5041D}" srcOrd="1" destOrd="1" presId="urn:microsoft.com/office/officeart/2005/8/layout/orgChart1"/>
    <dgm:cxn modelId="{D0D03C8D-FDD8-487D-A9C0-0EB792C0DE21}" type="presParOf" srcId="{0C98DDD9-DF78-49E0-AD0F-EAD293B5041D}" destId="{7FFC80F5-958B-4FC1-BB27-E96ED6E893D6}" srcOrd="0" destOrd="1" presId="urn:microsoft.com/office/officeart/2005/8/layout/orgChart1"/>
    <dgm:cxn modelId="{3984B43A-F335-4735-AE13-44DE0278AF98}" type="presOf" srcId="{3F2633D5-76D0-4E29-8995-1E7C25DAFAC0}" destId="{7FFC80F5-958B-4FC1-BB27-E96ED6E893D6}" srcOrd="0" destOrd="0" presId="urn:microsoft.com/office/officeart/2005/8/layout/orgChart1"/>
    <dgm:cxn modelId="{0C080A88-AB4A-4414-B178-06527A2D74AD}" type="presParOf" srcId="{7FFC80F5-958B-4FC1-BB27-E96ED6E893D6}" destId="{15277CCC-E49E-4DA6-9709-246D16B2050E}" srcOrd="0" destOrd="0" presId="urn:microsoft.com/office/officeart/2005/8/layout/orgChart1"/>
    <dgm:cxn modelId="{279D96E2-EF66-43DE-B4BC-3AB30FA19579}" type="presOf" srcId="{3F2633D5-76D0-4E29-8995-1E7C25DAFAC0}" destId="{15277CCC-E49E-4DA6-9709-246D16B2050E}" srcOrd="0" destOrd="0" presId="urn:microsoft.com/office/officeart/2005/8/layout/orgChart1"/>
    <dgm:cxn modelId="{9548414F-7802-4A78-AF10-892B04163E0F}" type="presParOf" srcId="{7FFC80F5-958B-4FC1-BB27-E96ED6E893D6}" destId="{4B338DB9-B145-4E64-B1BF-D56E3E667E89}" srcOrd="1" destOrd="0" presId="urn:microsoft.com/office/officeart/2005/8/layout/orgChart1"/>
    <dgm:cxn modelId="{94FB8A52-7C59-4763-9EC6-E43D330C1624}" type="presOf" srcId="{3F2633D5-76D0-4E29-8995-1E7C25DAFAC0}" destId="{4B338DB9-B145-4E64-B1BF-D56E3E667E89}" srcOrd="0" destOrd="0" presId="urn:microsoft.com/office/officeart/2005/8/layout/orgChart1"/>
    <dgm:cxn modelId="{166FB3BE-0E0C-42D3-A64A-1D7248E68D48}" type="presParOf" srcId="{0C98DDD9-DF78-49E0-AD0F-EAD293B5041D}" destId="{3701D735-4891-4F85-A778-1619D7D56669}" srcOrd="1" destOrd="1" presId="urn:microsoft.com/office/officeart/2005/8/layout/orgChart1"/>
    <dgm:cxn modelId="{EDFE0874-A19F-48A7-ACA8-1F6F191DD072}" type="presParOf" srcId="{0C98DDD9-DF78-49E0-AD0F-EAD293B5041D}" destId="{DA57139C-650A-4EEE-9A54-24B971600304}" srcOrd="2" destOrd="1" presId="urn:microsoft.com/office/officeart/2005/8/layout/orgChart1"/>
    <dgm:cxn modelId="{2F6EAB55-49C4-4E95-B2E5-1EC26F20E220}" type="presParOf" srcId="{097ED797-AE65-4050-9CA0-A30309A0E7A1}" destId="{E5EC9BA6-3513-4209-A06C-B5E37B99FE13}" srcOrd="2" destOrd="1" presId="urn:microsoft.com/office/officeart/2005/8/layout/orgChart1"/>
    <dgm:cxn modelId="{E0A3888C-CB3E-458B-BBE2-E3449A136CE9}" type="presOf" srcId="{BB28040B-6191-4C2D-8D30-E65038B754CB}" destId="{E5EC9BA6-3513-4209-A06C-B5E37B99FE13}" srcOrd="0" destOrd="0" presId="urn:microsoft.com/office/officeart/2005/8/layout/orgChart1"/>
    <dgm:cxn modelId="{531212AE-40F7-4995-9816-8AFBB924B85C}" type="presParOf" srcId="{097ED797-AE65-4050-9CA0-A30309A0E7A1}" destId="{DC2C4B2D-5CF9-4BDE-9B7B-DFA7B0646195}" srcOrd="3" destOrd="1" presId="urn:microsoft.com/office/officeart/2005/8/layout/orgChart1"/>
    <dgm:cxn modelId="{57920446-C6F8-45D7-913F-46B8A72DD2CC}" type="presParOf" srcId="{DC2C4B2D-5CF9-4BDE-9B7B-DFA7B0646195}" destId="{37A83ADD-12B2-4A8C-892E-D3060576FF41}" srcOrd="0" destOrd="3" presId="urn:microsoft.com/office/officeart/2005/8/layout/orgChart1"/>
    <dgm:cxn modelId="{B1BF761F-C056-455B-91FF-AF93FBE7A48B}" type="presOf" srcId="{A8410875-BC67-44C1-AE41-0ECAF1AE76FA}" destId="{37A83ADD-12B2-4A8C-892E-D3060576FF41}" srcOrd="0" destOrd="0" presId="urn:microsoft.com/office/officeart/2005/8/layout/orgChart1"/>
    <dgm:cxn modelId="{DC1B4EEA-DB3E-4C0E-A271-EE9673B286B3}" type="presParOf" srcId="{37A83ADD-12B2-4A8C-892E-D3060576FF41}" destId="{E353FD91-AD0B-49E9-8D37-897424289032}" srcOrd="0" destOrd="0" presId="urn:microsoft.com/office/officeart/2005/8/layout/orgChart1"/>
    <dgm:cxn modelId="{BA939654-9A87-4103-9B99-43CADCB559F7}" type="presOf" srcId="{A8410875-BC67-44C1-AE41-0ECAF1AE76FA}" destId="{E353FD91-AD0B-49E9-8D37-897424289032}" srcOrd="0" destOrd="0" presId="urn:microsoft.com/office/officeart/2005/8/layout/orgChart1"/>
    <dgm:cxn modelId="{483A03E3-92B9-4832-A84F-2D92F2AA84BA}" type="presParOf" srcId="{37A83ADD-12B2-4A8C-892E-D3060576FF41}" destId="{A2310456-83A9-49E4-AE2F-70EEDFFF2276}" srcOrd="1" destOrd="0" presId="urn:microsoft.com/office/officeart/2005/8/layout/orgChart1"/>
    <dgm:cxn modelId="{FFEFCC3B-2277-4A41-B57E-7A64DCAF4394}" type="presOf" srcId="{A8410875-BC67-44C1-AE41-0ECAF1AE76FA}" destId="{A2310456-83A9-49E4-AE2F-70EEDFFF2276}" srcOrd="0" destOrd="0" presId="urn:microsoft.com/office/officeart/2005/8/layout/orgChart1"/>
    <dgm:cxn modelId="{F1D5F7F0-0D7C-4CAF-9367-2A37656BFEF8}" type="presParOf" srcId="{DC2C4B2D-5CF9-4BDE-9B7B-DFA7B0646195}" destId="{4F788798-BA40-4055-A23E-42498B5AC628}" srcOrd="1" destOrd="3" presId="urn:microsoft.com/office/officeart/2005/8/layout/orgChart1"/>
    <dgm:cxn modelId="{348C1EC8-DB33-4745-9DD6-865003BA6686}" type="presParOf" srcId="{DC2C4B2D-5CF9-4BDE-9B7B-DFA7B0646195}" destId="{7F9C31D6-AB5E-4F89-8270-383729511A06}" srcOrd="2" destOrd="3" presId="urn:microsoft.com/office/officeart/2005/8/layout/orgChart1"/>
    <dgm:cxn modelId="{3EDABA00-3759-4C8F-AABF-ADF6B07EF2B0}" type="presParOf" srcId="{70B6F728-80AD-46CC-BD4E-FC67F7F354CA}" destId="{6F745B3A-1FD5-4DBF-A6D0-0FC8F0DDF721}" srcOrd="2" destOrd="0" presId="urn:microsoft.com/office/officeart/2005/8/layout/orgChart1"/>
  </dgm:cxnLst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Group 1"/>
      <dsp:cNvGrpSpPr/>
    </dsp:nvGrpSpPr>
    <dsp:grpSpPr>
      <a:xfrm>
        <a:off x="0" y="0"/>
        <a:ext cx="4283075" cy="2160587"/>
        <a:chOff x="0" y="0"/>
        <a:chExt cx="4283075" cy="2160587"/>
      </a:xfrm>
    </dsp:grpSpPr>
    <dsp:sp modelId="{4461C48F-452C-48FE-8E76-6C294E93ACA2}">
      <dsp:nvSpPr>
        <dsp:cNvPr id="5" name="Freeform 4"/>
        <dsp:cNvSpPr/>
      </dsp:nvSpPr>
      <dsp:spPr bwMode="white">
        <a:xfrm>
          <a:off x="626181" y="948796"/>
          <a:ext cx="1515357" cy="262996"/>
        </a:xfrm>
        <a:custGeom>
          <a:avLst/>
          <a:gdLst/>
          <a:ahLst/>
          <a:cxnLst/>
          <a:pathLst>
            <a:path w="2386" h="414">
              <a:moveTo>
                <a:pt x="2386" y="0"/>
              </a:moveTo>
              <a:lnTo>
                <a:pt x="2386" y="207"/>
              </a:lnTo>
              <a:lnTo>
                <a:pt x="0" y="207"/>
              </a:lnTo>
              <a:lnTo>
                <a:pt x="0" y="414"/>
              </a:lnTo>
            </a:path>
          </a:pathLst>
        </a:custGeom>
      </dsp:spPr>
      <dsp:style>
        <a:lnRef idx="2">
          <a:schemeClr val="accent1">
            <a:shade val="60000"/>
          </a:schemeClr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626181" y="948796"/>
        <a:ext cx="1515357" cy="262996"/>
      </dsp:txXfrm>
    </dsp:sp>
    <dsp:sp modelId="{F5BEC0F9-F1CB-489D-A814-630EA2E5AE27}">
      <dsp:nvSpPr>
        <dsp:cNvPr id="8" name="Freeform 7"/>
        <dsp:cNvSpPr/>
      </dsp:nvSpPr>
      <dsp:spPr bwMode="white">
        <a:xfrm>
          <a:off x="2141538" y="948796"/>
          <a:ext cx="0" cy="262996"/>
        </a:xfrm>
        <a:custGeom>
          <a:avLst/>
          <a:gdLst/>
          <a:ahLst/>
          <a:cxnLst/>
          <a:pathLst>
            <a:path h="414">
              <a:moveTo>
                <a:pt x="0" y="0"/>
              </a:moveTo>
              <a:lnTo>
                <a:pt x="0" y="414"/>
              </a:lnTo>
            </a:path>
          </a:pathLst>
        </a:custGeom>
      </dsp:spPr>
      <dsp:style>
        <a:lnRef idx="2">
          <a:schemeClr val="accent1">
            <a:shade val="60000"/>
          </a:schemeClr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2141538" y="948796"/>
        <a:ext cx="0" cy="262996"/>
      </dsp:txXfrm>
    </dsp:sp>
    <dsp:sp modelId="{3362E21E-9304-48B4-81BA-D1A447658BFC}">
      <dsp:nvSpPr>
        <dsp:cNvPr id="11" name="Freeform 10"/>
        <dsp:cNvSpPr/>
      </dsp:nvSpPr>
      <dsp:spPr bwMode="white">
        <a:xfrm>
          <a:off x="2141538" y="948796"/>
          <a:ext cx="1515357" cy="262996"/>
        </a:xfrm>
        <a:custGeom>
          <a:avLst/>
          <a:gdLst/>
          <a:ahLst/>
          <a:cxnLst/>
          <a:pathLst>
            <a:path w="2386" h="414">
              <a:moveTo>
                <a:pt x="0" y="0"/>
              </a:moveTo>
              <a:lnTo>
                <a:pt x="0" y="207"/>
              </a:lnTo>
              <a:lnTo>
                <a:pt x="2386" y="207"/>
              </a:lnTo>
              <a:lnTo>
                <a:pt x="2386" y="414"/>
              </a:lnTo>
            </a:path>
          </a:pathLst>
        </a:custGeom>
      </dsp:spPr>
      <dsp:style>
        <a:lnRef idx="2">
          <a:schemeClr val="accent1">
            <a:shade val="60000"/>
          </a:schemeClr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2141538" y="948796"/>
        <a:ext cx="1515357" cy="262996"/>
      </dsp:txXfrm>
    </dsp:sp>
    <dsp:sp modelId="{F7F72C05-3A59-4439-B463-9AAFB91EC0D1}">
      <dsp:nvSpPr>
        <dsp:cNvPr id="3" name="Rectangles 2"/>
        <dsp:cNvSpPr/>
      </dsp:nvSpPr>
      <dsp:spPr bwMode="white">
        <a:xfrm>
          <a:off x="1515357" y="322615"/>
          <a:ext cx="1252361" cy="626181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73290" tIns="36645" rIns="73290" bIns="36645" anchor="ctr" anchorCtr="0"/>
        <a:lstStyle>
          <a:lvl1pPr algn="ctr">
            <a:defRPr sz="1200"/>
          </a:lvl1pPr>
          <a:lvl2pPr marL="57150" indent="-57150" algn="ctr">
            <a:defRPr sz="900"/>
          </a:lvl2pPr>
          <a:lvl3pPr marL="114300" indent="-57150" algn="ctr">
            <a:defRPr sz="900"/>
          </a:lvl3pPr>
          <a:lvl4pPr marL="171450" indent="-57150" algn="ctr">
            <a:defRPr sz="900"/>
          </a:lvl4pPr>
          <a:lvl5pPr marL="228600" indent="-57150" algn="ctr">
            <a:defRPr sz="900"/>
          </a:lvl5pPr>
          <a:lvl6pPr marL="285750" indent="-57150" algn="ctr">
            <a:defRPr sz="900"/>
          </a:lvl6pPr>
          <a:lvl7pPr marL="342900" indent="-57150" algn="ctr">
            <a:defRPr sz="900"/>
          </a:lvl7pPr>
          <a:lvl8pPr marL="400050" indent="-57150" algn="ctr">
            <a:defRPr sz="900"/>
          </a:lvl8pPr>
          <a:lvl9pPr marL="457200" indent="-57150" algn="ctr">
            <a:defRPr sz="900"/>
          </a:lvl9pPr>
        </a:lstStyle>
        <a:p>
          <a:pPr lvl="0" algn="ctr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altLang="x-none" b="1">
              <a:solidFill>
                <a:srgbClr val="CC3300"/>
              </a:solidFill>
              <a:latin typeface="Arial" panose="020B0604020202020204" pitchFamily="34" charset="0"/>
            </a:rPr>
            <a:t>За ступенем загальності</a:t>
          </a:r>
          <a:endParaRPr lang="ru-RU" b="1">
            <a:solidFill>
              <a:srgbClr val="CC3300"/>
            </a:solidFill>
            <a:latin typeface="Arial" panose="020B0604020202020204" pitchFamily="34" charset="0"/>
          </a:endParaRPr>
        </a:p>
      </dsp:txBody>
      <dsp:txXfrm>
        <a:off x="1515357" y="322615"/>
        <a:ext cx="1252361" cy="626181"/>
      </dsp:txXfrm>
    </dsp:sp>
    <dsp:sp modelId="{2567637D-72E1-4E39-8983-B3C0CA39E176}">
      <dsp:nvSpPr>
        <dsp:cNvPr id="6" name="Rectangles 5"/>
        <dsp:cNvSpPr/>
      </dsp:nvSpPr>
      <dsp:spPr bwMode="white">
        <a:xfrm>
          <a:off x="0" y="1211791"/>
          <a:ext cx="1252361" cy="626181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73290" tIns="36645" rIns="73290" bIns="36645" anchor="ctr" anchorCtr="0"/>
        <a:lstStyle>
          <a:lvl1pPr algn="ctr">
            <a:defRPr sz="1200"/>
          </a:lvl1pPr>
          <a:lvl2pPr marL="57150" indent="-57150" algn="ctr">
            <a:defRPr sz="900"/>
          </a:lvl2pPr>
          <a:lvl3pPr marL="114300" indent="-57150" algn="ctr">
            <a:defRPr sz="900"/>
          </a:lvl3pPr>
          <a:lvl4pPr marL="171450" indent="-57150" algn="ctr">
            <a:defRPr sz="900"/>
          </a:lvl4pPr>
          <a:lvl5pPr marL="228600" indent="-57150" algn="ctr">
            <a:defRPr sz="900"/>
          </a:lvl5pPr>
          <a:lvl6pPr marL="285750" indent="-57150" algn="ctr">
            <a:defRPr sz="900"/>
          </a:lvl6pPr>
          <a:lvl7pPr marL="342900" indent="-57150" algn="ctr">
            <a:defRPr sz="900"/>
          </a:lvl7pPr>
          <a:lvl8pPr marL="400050" indent="-57150" algn="ctr">
            <a:defRPr sz="900"/>
          </a:lvl8pPr>
          <a:lvl9pPr marL="457200" indent="-57150" algn="ctr">
            <a:defRPr sz="900"/>
          </a:lvl9pPr>
        </a:lstStyle>
        <a:p>
          <a:pPr lvl="0" algn="ctr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altLang="x-none" b="1" i="1" u="sng">
              <a:solidFill>
                <a:srgbClr val="CC3300"/>
              </a:solidFill>
              <a:latin typeface="Arial" panose="020B0604020202020204" pitchFamily="34" charset="0"/>
            </a:rPr>
            <a:t>особистості</a:t>
          </a:r>
          <a:endParaRPr lang="ru-RU" b="1" i="1" u="sng">
            <a:solidFill>
              <a:srgbClr val="CC3300"/>
            </a:solidFill>
            <a:latin typeface="Arial" panose="020B0604020202020204" pitchFamily="34" charset="0"/>
          </a:endParaRPr>
        </a:p>
      </dsp:txBody>
      <dsp:txXfrm>
        <a:off x="0" y="1211791"/>
        <a:ext cx="1252361" cy="626181"/>
      </dsp:txXfrm>
    </dsp:sp>
    <dsp:sp modelId="{29956029-59C8-440F-9014-2D84F368F6E4}">
      <dsp:nvSpPr>
        <dsp:cNvPr id="9" name="Rectangles 8"/>
        <dsp:cNvSpPr/>
      </dsp:nvSpPr>
      <dsp:spPr bwMode="white">
        <a:xfrm>
          <a:off x="1515357" y="1211791"/>
          <a:ext cx="1252361" cy="626181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73290" tIns="36645" rIns="73290" bIns="36645" anchor="ctr" anchorCtr="0"/>
        <a:lstStyle>
          <a:lvl1pPr algn="ctr">
            <a:defRPr sz="1200"/>
          </a:lvl1pPr>
          <a:lvl2pPr marL="57150" indent="-57150" algn="ctr">
            <a:defRPr sz="900"/>
          </a:lvl2pPr>
          <a:lvl3pPr marL="114300" indent="-57150" algn="ctr">
            <a:defRPr sz="900"/>
          </a:lvl3pPr>
          <a:lvl4pPr marL="171450" indent="-57150" algn="ctr">
            <a:defRPr sz="900"/>
          </a:lvl4pPr>
          <a:lvl5pPr marL="228600" indent="-57150" algn="ctr">
            <a:defRPr sz="900"/>
          </a:lvl5pPr>
          <a:lvl6pPr marL="285750" indent="-57150" algn="ctr">
            <a:defRPr sz="900"/>
          </a:lvl6pPr>
          <a:lvl7pPr marL="342900" indent="-57150" algn="ctr">
            <a:defRPr sz="900"/>
          </a:lvl7pPr>
          <a:lvl8pPr marL="400050" indent="-57150" algn="ctr">
            <a:defRPr sz="900"/>
          </a:lvl8pPr>
          <a:lvl9pPr marL="457200" indent="-57150" algn="ctr">
            <a:defRPr sz="900"/>
          </a:lvl9pPr>
        </a:lstStyle>
        <a:p>
          <a:pPr lvl="0" algn="ctr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altLang="x-none" b="1" i="1" u="sng">
              <a:solidFill>
                <a:srgbClr val="CC3300"/>
              </a:solidFill>
              <a:latin typeface="Arial" panose="020B0604020202020204" pitchFamily="34" charset="0"/>
            </a:rPr>
            <a:t>групи</a:t>
          </a:r>
          <a:endParaRPr lang="ru-RU" b="1" i="1" u="sng">
            <a:solidFill>
              <a:srgbClr val="CC3300"/>
            </a:solidFill>
            <a:latin typeface="Arial" panose="020B0604020202020204" pitchFamily="34" charset="0"/>
          </a:endParaRPr>
        </a:p>
      </dsp:txBody>
      <dsp:txXfrm>
        <a:off x="1515357" y="1211791"/>
        <a:ext cx="1252361" cy="626181"/>
      </dsp:txXfrm>
    </dsp:sp>
    <dsp:sp modelId="{2807ECC3-9C44-44C6-A112-EBBF6DA22E21}">
      <dsp:nvSpPr>
        <dsp:cNvPr id="12" name="Rectangles 11"/>
        <dsp:cNvSpPr/>
      </dsp:nvSpPr>
      <dsp:spPr bwMode="white">
        <a:xfrm>
          <a:off x="3030714" y="1211791"/>
          <a:ext cx="1252361" cy="626181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73290" tIns="36645" rIns="73290" bIns="36645" anchor="ctr" anchorCtr="0"/>
        <a:lstStyle>
          <a:lvl1pPr algn="ctr">
            <a:defRPr sz="1200"/>
          </a:lvl1pPr>
          <a:lvl2pPr marL="57150" indent="-57150" algn="ctr">
            <a:defRPr sz="900"/>
          </a:lvl2pPr>
          <a:lvl3pPr marL="114300" indent="-57150" algn="ctr">
            <a:defRPr sz="900"/>
          </a:lvl3pPr>
          <a:lvl4pPr marL="171450" indent="-57150" algn="ctr">
            <a:defRPr sz="900"/>
          </a:lvl4pPr>
          <a:lvl5pPr marL="228600" indent="-57150" algn="ctr">
            <a:defRPr sz="900"/>
          </a:lvl5pPr>
          <a:lvl6pPr marL="285750" indent="-57150" algn="ctr">
            <a:defRPr sz="900"/>
          </a:lvl6pPr>
          <a:lvl7pPr marL="342900" indent="-57150" algn="ctr">
            <a:defRPr sz="900"/>
          </a:lvl7pPr>
          <a:lvl8pPr marL="400050" indent="-57150" algn="ctr">
            <a:defRPr sz="900"/>
          </a:lvl8pPr>
          <a:lvl9pPr marL="457200" indent="-57150" algn="ctr">
            <a:defRPr sz="900"/>
          </a:lvl9pPr>
        </a:lstStyle>
        <a:p>
          <a:pPr lvl="0" algn="ctr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altLang="x-none" b="1" i="1" u="sng">
              <a:solidFill>
                <a:srgbClr val="CC3300"/>
              </a:solidFill>
              <a:latin typeface="Arial" panose="020B0604020202020204" pitchFamily="34" charset="0"/>
            </a:rPr>
            <a:t>людства</a:t>
          </a:r>
          <a:endParaRPr lang="ru-RU" b="1" i="1" u="sng">
            <a:solidFill>
              <a:srgbClr val="CC3300"/>
            </a:solidFill>
            <a:latin typeface="Arial" panose="020B0604020202020204" pitchFamily="34" charset="0"/>
          </a:endParaRPr>
        </a:p>
      </dsp:txBody>
      <dsp:txXfrm>
        <a:off x="3030714" y="1211791"/>
        <a:ext cx="1252361" cy="626181"/>
      </dsp:txXfrm>
    </dsp:sp>
    <dsp:sp modelId="{AD0D7F58-05A7-4CCC-B766-E1C1B94CEB64}">
      <dsp:nvSpPr>
        <dsp:cNvPr id="4" name="Rectangles 3" hidden="1"/>
        <dsp:cNvSpPr/>
      </dsp:nvSpPr>
      <dsp:spPr>
        <a:xfrm>
          <a:off x="2517246" y="322615"/>
          <a:ext cx="250472" cy="626181"/>
        </a:xfrm>
        <a:prstGeom prst="rect">
          <a:avLst/>
        </a:prstGeom>
      </dsp:spPr>
      <dsp:txXfrm>
        <a:off x="2517246" y="322615"/>
        <a:ext cx="250472" cy="626181"/>
      </dsp:txXfrm>
    </dsp:sp>
    <dsp:sp modelId="{282DB89B-1FB4-442A-A7B2-55341E1A1A53}">
      <dsp:nvSpPr>
        <dsp:cNvPr id="7" name="Rectangles 6" hidden="1"/>
        <dsp:cNvSpPr/>
      </dsp:nvSpPr>
      <dsp:spPr>
        <a:xfrm>
          <a:off x="1001889" y="1211791"/>
          <a:ext cx="250472" cy="626181"/>
        </a:xfrm>
        <a:prstGeom prst="rect">
          <a:avLst/>
        </a:prstGeom>
      </dsp:spPr>
      <dsp:txXfrm>
        <a:off x="1001889" y="1211791"/>
        <a:ext cx="250472" cy="626181"/>
      </dsp:txXfrm>
    </dsp:sp>
    <dsp:sp modelId="{79ED2520-198F-422C-841D-07DBEA9ED22D}">
      <dsp:nvSpPr>
        <dsp:cNvPr id="10" name="Rectangles 9" hidden="1"/>
        <dsp:cNvSpPr/>
      </dsp:nvSpPr>
      <dsp:spPr>
        <a:xfrm>
          <a:off x="2517246" y="1211791"/>
          <a:ext cx="250472" cy="626181"/>
        </a:xfrm>
        <a:prstGeom prst="rect">
          <a:avLst/>
        </a:prstGeom>
      </dsp:spPr>
      <dsp:txXfrm>
        <a:off x="2517246" y="1211791"/>
        <a:ext cx="250472" cy="626181"/>
      </dsp:txXfrm>
    </dsp:sp>
    <dsp:sp modelId="{ADBF9FA9-7A5B-4410-89F2-B8DFCC05A307}">
      <dsp:nvSpPr>
        <dsp:cNvPr id="13" name="Rectangles 12" hidden="1"/>
        <dsp:cNvSpPr/>
      </dsp:nvSpPr>
      <dsp:spPr>
        <a:xfrm>
          <a:off x="4032603" y="1211791"/>
          <a:ext cx="250472" cy="626181"/>
        </a:xfrm>
        <a:prstGeom prst="rect">
          <a:avLst/>
        </a:prstGeom>
      </dsp:spPr>
      <dsp:txXfrm>
        <a:off x="4032603" y="1211791"/>
        <a:ext cx="250472" cy="6261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Group 1"/>
      <dsp:cNvGrpSpPr/>
    </dsp:nvGrpSpPr>
    <dsp:grpSpPr>
      <a:xfrm>
        <a:off x="0" y="0"/>
        <a:ext cx="4572000" cy="2376487"/>
        <a:chOff x="0" y="0"/>
        <a:chExt cx="4572000" cy="2376487"/>
      </a:xfrm>
    </dsp:grpSpPr>
    <dsp:sp modelId="{345EA4E0-575C-4E6B-96EB-E7BC0F1DDD34}">
      <dsp:nvSpPr>
        <dsp:cNvPr id="5" name="Freeform 4"/>
        <dsp:cNvSpPr/>
      </dsp:nvSpPr>
      <dsp:spPr bwMode="white">
        <a:xfrm>
          <a:off x="1097757" y="982019"/>
          <a:ext cx="1188244" cy="412448"/>
        </a:xfrm>
        <a:custGeom>
          <a:avLst/>
          <a:gdLst/>
          <a:ahLst/>
          <a:cxnLst/>
          <a:pathLst>
            <a:path w="1871" h="650">
              <a:moveTo>
                <a:pt x="1871" y="0"/>
              </a:moveTo>
              <a:lnTo>
                <a:pt x="1871" y="325"/>
              </a:lnTo>
              <a:lnTo>
                <a:pt x="0" y="325"/>
              </a:lnTo>
              <a:lnTo>
                <a:pt x="0" y="650"/>
              </a:lnTo>
            </a:path>
          </a:pathLst>
        </a:custGeom>
      </dsp:spPr>
      <dsp:style>
        <a:lnRef idx="2">
          <a:schemeClr val="accent1">
            <a:shade val="60000"/>
          </a:schemeClr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1097757" y="982019"/>
        <a:ext cx="1188244" cy="412448"/>
      </dsp:txXfrm>
    </dsp:sp>
    <dsp:sp modelId="{000031E6-592C-48C0-B7E8-B6F1A08EF545}">
      <dsp:nvSpPr>
        <dsp:cNvPr id="8" name="Freeform 7"/>
        <dsp:cNvSpPr/>
      </dsp:nvSpPr>
      <dsp:spPr bwMode="white">
        <a:xfrm>
          <a:off x="2286000" y="982019"/>
          <a:ext cx="1188243" cy="412448"/>
        </a:xfrm>
        <a:custGeom>
          <a:avLst/>
          <a:gdLst/>
          <a:ahLst/>
          <a:cxnLst/>
          <a:pathLst>
            <a:path w="1871" h="650">
              <a:moveTo>
                <a:pt x="0" y="0"/>
              </a:moveTo>
              <a:lnTo>
                <a:pt x="0" y="325"/>
              </a:lnTo>
              <a:lnTo>
                <a:pt x="1871" y="325"/>
              </a:lnTo>
              <a:lnTo>
                <a:pt x="1871" y="650"/>
              </a:lnTo>
            </a:path>
          </a:pathLst>
        </a:custGeom>
      </dsp:spPr>
      <dsp:style>
        <a:lnRef idx="2">
          <a:schemeClr val="accent1">
            <a:shade val="60000"/>
          </a:schemeClr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2286000" y="982019"/>
        <a:ext cx="1188243" cy="412448"/>
      </dsp:txXfrm>
    </dsp:sp>
    <dsp:sp modelId="{70FB1FF7-D386-4601-9488-6139ADEEB5CE}">
      <dsp:nvSpPr>
        <dsp:cNvPr id="3" name="Rectangles 2"/>
        <dsp:cNvSpPr/>
      </dsp:nvSpPr>
      <dsp:spPr bwMode="white">
        <a:xfrm>
          <a:off x="1303981" y="0"/>
          <a:ext cx="1964039" cy="982019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80467" tIns="40234" rIns="80467" bIns="40234" anchor="ctr" anchorCtr="0"/>
        <a:lstStyle>
          <a:lvl1pPr algn="ctr">
            <a:defRPr sz="1700"/>
          </a:lvl1pPr>
          <a:lvl2pPr marL="114300" indent="-114300" algn="ctr">
            <a:defRPr sz="1300"/>
          </a:lvl2pPr>
          <a:lvl3pPr marL="228600" indent="-114300" algn="ctr">
            <a:defRPr sz="1300"/>
          </a:lvl3pPr>
          <a:lvl4pPr marL="342900" indent="-114300" algn="ctr">
            <a:defRPr sz="1300"/>
          </a:lvl4pPr>
          <a:lvl5pPr marL="457200" indent="-114300" algn="ctr">
            <a:defRPr sz="1300"/>
          </a:lvl5pPr>
          <a:lvl6pPr marL="571500" indent="-114300" algn="ctr">
            <a:defRPr sz="1300"/>
          </a:lvl6pPr>
          <a:lvl7pPr marL="685800" indent="-114300" algn="ctr">
            <a:defRPr sz="1300"/>
          </a:lvl7pPr>
          <a:lvl8pPr marL="800100" indent="-114300" algn="ctr">
            <a:defRPr sz="1300"/>
          </a:lvl8pPr>
          <a:lvl9pPr marL="914400" indent="-114300" algn="ctr">
            <a:defRPr sz="1300"/>
          </a:lvl9pPr>
        </a:lstStyle>
        <a:p>
          <a:pPr lvl="0" algn="ctr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altLang="x-none" b="1">
              <a:solidFill>
                <a:srgbClr val="CC3300"/>
              </a:solidFill>
              <a:latin typeface="Arial" panose="020B0604020202020204" pitchFamily="34" charset="0"/>
            </a:rPr>
            <a:t>За рівнем розвитку</a:t>
          </a:r>
          <a:endParaRPr lang="ru-RU" b="1">
            <a:solidFill>
              <a:srgbClr val="CC3300"/>
            </a:solidFill>
            <a:latin typeface="Arial" panose="020B0604020202020204" pitchFamily="34" charset="0"/>
          </a:endParaRPr>
        </a:p>
      </dsp:txBody>
      <dsp:txXfrm>
        <a:off x="1303981" y="0"/>
        <a:ext cx="1964039" cy="982019"/>
      </dsp:txXfrm>
    </dsp:sp>
    <dsp:sp modelId="{8A8D8480-836D-4BC6-976F-9DAB2D84F200}">
      <dsp:nvSpPr>
        <dsp:cNvPr id="6" name="Rectangles 5"/>
        <dsp:cNvSpPr/>
      </dsp:nvSpPr>
      <dsp:spPr bwMode="white">
        <a:xfrm>
          <a:off x="115737" y="1394468"/>
          <a:ext cx="1964039" cy="982019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80467" tIns="40234" rIns="80467" bIns="40234" anchor="ctr" anchorCtr="0"/>
        <a:lstStyle>
          <a:lvl1pPr algn="ctr">
            <a:defRPr sz="1700"/>
          </a:lvl1pPr>
          <a:lvl2pPr marL="114300" indent="-114300" algn="ctr">
            <a:defRPr sz="1300"/>
          </a:lvl2pPr>
          <a:lvl3pPr marL="228600" indent="-114300" algn="ctr">
            <a:defRPr sz="1300"/>
          </a:lvl3pPr>
          <a:lvl4pPr marL="342900" indent="-114300" algn="ctr">
            <a:defRPr sz="1300"/>
          </a:lvl4pPr>
          <a:lvl5pPr marL="457200" indent="-114300" algn="ctr">
            <a:defRPr sz="1300"/>
          </a:lvl5pPr>
          <a:lvl6pPr marL="571500" indent="-114300" algn="ctr">
            <a:defRPr sz="1300"/>
          </a:lvl6pPr>
          <a:lvl7pPr marL="685800" indent="-114300" algn="ctr">
            <a:defRPr sz="1300"/>
          </a:lvl7pPr>
          <a:lvl8pPr marL="800100" indent="-114300" algn="ctr">
            <a:defRPr sz="1300"/>
          </a:lvl8pPr>
          <a:lvl9pPr marL="914400" indent="-114300" algn="ctr">
            <a:defRPr sz="1300"/>
          </a:lvl9pPr>
        </a:lstStyle>
        <a:p>
          <a:pPr lvl="0" algn="ctr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altLang="x-none" b="1" i="1" u="sng" dirty="0" err="1">
              <a:solidFill>
                <a:srgbClr val="CC3300"/>
              </a:solidFill>
              <a:latin typeface="Arial" panose="020B0604020202020204" pitchFamily="34" charset="0"/>
            </a:rPr>
            <a:t>Життєво-</a:t>
          </a:r>
          <a:endParaRPr lang="uk-UA" altLang="x-none" b="1" i="1" u="sng">
            <a:solidFill>
              <a:srgbClr val="CC3300"/>
            </a:solidFill>
            <a:latin typeface="Arial" panose="020B0604020202020204" pitchFamily="34" charset="0"/>
          </a:endParaRPr>
        </a:p>
        <a:p>
          <a:pPr lvl="0" algn="ctr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altLang="x-none" b="1" i="1" u="sng">
              <a:solidFill>
                <a:srgbClr val="CC3300"/>
              </a:solidFill>
              <a:latin typeface="Arial" panose="020B0604020202020204" pitchFamily="34" charset="0"/>
            </a:rPr>
            <a:t>повсякденний</a:t>
          </a:r>
          <a:endParaRPr lang="ru-RU" b="1" i="1" u="sng">
            <a:solidFill>
              <a:srgbClr val="CC3300"/>
            </a:solidFill>
            <a:latin typeface="Arial" panose="020B0604020202020204" pitchFamily="34" charset="0"/>
          </a:endParaRPr>
        </a:p>
      </dsp:txBody>
      <dsp:txXfrm>
        <a:off x="115737" y="1394468"/>
        <a:ext cx="1964039" cy="982019"/>
      </dsp:txXfrm>
    </dsp:sp>
    <dsp:sp modelId="{43717DBA-781F-4C40-BA98-29FBA9D1CB5D}">
      <dsp:nvSpPr>
        <dsp:cNvPr id="9" name="Rectangles 8"/>
        <dsp:cNvSpPr/>
      </dsp:nvSpPr>
      <dsp:spPr bwMode="white">
        <a:xfrm>
          <a:off x="2492224" y="1394468"/>
          <a:ext cx="1964039" cy="982019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80467" tIns="40234" rIns="80467" bIns="40234" anchor="ctr" anchorCtr="0"/>
        <a:lstStyle>
          <a:lvl1pPr algn="ctr">
            <a:defRPr sz="1700"/>
          </a:lvl1pPr>
          <a:lvl2pPr marL="114300" indent="-114300" algn="ctr">
            <a:defRPr sz="1300"/>
          </a:lvl2pPr>
          <a:lvl3pPr marL="228600" indent="-114300" algn="ctr">
            <a:defRPr sz="1300"/>
          </a:lvl3pPr>
          <a:lvl4pPr marL="342900" indent="-114300" algn="ctr">
            <a:defRPr sz="1300"/>
          </a:lvl4pPr>
          <a:lvl5pPr marL="457200" indent="-114300" algn="ctr">
            <a:defRPr sz="1300"/>
          </a:lvl5pPr>
          <a:lvl6pPr marL="571500" indent="-114300" algn="ctr">
            <a:defRPr sz="1300"/>
          </a:lvl6pPr>
          <a:lvl7pPr marL="685800" indent="-114300" algn="ctr">
            <a:defRPr sz="1300"/>
          </a:lvl7pPr>
          <a:lvl8pPr marL="800100" indent="-114300" algn="ctr">
            <a:defRPr sz="1300"/>
          </a:lvl8pPr>
          <a:lvl9pPr marL="914400" indent="-114300" algn="ctr">
            <a:defRPr sz="1300"/>
          </a:lvl9pPr>
        </a:lstStyle>
        <a:p>
          <a:pPr lvl="0" algn="ctr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altLang="x-none" b="1" i="1" u="sng">
              <a:solidFill>
                <a:srgbClr val="CC3300"/>
              </a:solidFill>
              <a:latin typeface="Arial" panose="020B0604020202020204" pitchFamily="34" charset="0"/>
            </a:rPr>
            <a:t>Теоретичний рівень</a:t>
          </a:r>
          <a:endParaRPr lang="uk-UA" altLang="x-none" b="1" i="1" u="sng">
            <a:solidFill>
              <a:srgbClr val="CC3300"/>
            </a:solidFill>
            <a:latin typeface="Arial" panose="020B0604020202020204" pitchFamily="34" charset="0"/>
          </a:endParaRPr>
        </a:p>
        <a:p>
          <a:pPr lvl="0" algn="ctr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altLang="x-none" b="1" i="1" u="sng">
              <a:solidFill>
                <a:srgbClr val="CC3300"/>
              </a:solidFill>
              <a:latin typeface="Arial" panose="020B0604020202020204" pitchFamily="34" charset="0"/>
            </a:rPr>
            <a:t>( філософія)</a:t>
          </a:r>
          <a:endParaRPr lang="ru-RU" b="1" i="1" u="sng">
            <a:solidFill>
              <a:srgbClr val="CC3300"/>
            </a:solidFill>
            <a:latin typeface="Arial" panose="020B0604020202020204" pitchFamily="34" charset="0"/>
          </a:endParaRPr>
        </a:p>
      </dsp:txBody>
      <dsp:txXfrm>
        <a:off x="2492224" y="1394468"/>
        <a:ext cx="1964039" cy="982019"/>
      </dsp:txXfrm>
    </dsp:sp>
    <dsp:sp modelId="{18602FCE-1EF6-40D4-81AC-B07071D711D4}">
      <dsp:nvSpPr>
        <dsp:cNvPr id="4" name="Rectangles 3" hidden="1"/>
        <dsp:cNvSpPr/>
      </dsp:nvSpPr>
      <dsp:spPr>
        <a:xfrm>
          <a:off x="2875212" y="0"/>
          <a:ext cx="392808" cy="982019"/>
        </a:xfrm>
        <a:prstGeom prst="rect">
          <a:avLst/>
        </a:prstGeom>
      </dsp:spPr>
      <dsp:txXfrm>
        <a:off x="2875212" y="0"/>
        <a:ext cx="392808" cy="982019"/>
      </dsp:txXfrm>
    </dsp:sp>
    <dsp:sp modelId="{1E106390-27BC-4789-B201-45732EBED727}">
      <dsp:nvSpPr>
        <dsp:cNvPr id="7" name="Rectangles 6" hidden="1"/>
        <dsp:cNvSpPr/>
      </dsp:nvSpPr>
      <dsp:spPr>
        <a:xfrm>
          <a:off x="1686968" y="1394468"/>
          <a:ext cx="392808" cy="982019"/>
        </a:xfrm>
        <a:prstGeom prst="rect">
          <a:avLst/>
        </a:prstGeom>
      </dsp:spPr>
      <dsp:txXfrm>
        <a:off x="1686968" y="1394468"/>
        <a:ext cx="392808" cy="982019"/>
      </dsp:txXfrm>
    </dsp:sp>
    <dsp:sp modelId="{1FF9FF6E-F7D6-4666-81E2-8012F7A93D1C}">
      <dsp:nvSpPr>
        <dsp:cNvPr id="10" name="Rectangles 9" hidden="1"/>
        <dsp:cNvSpPr/>
      </dsp:nvSpPr>
      <dsp:spPr>
        <a:xfrm>
          <a:off x="4063455" y="1394468"/>
          <a:ext cx="392808" cy="982019"/>
        </a:xfrm>
        <a:prstGeom prst="rect">
          <a:avLst/>
        </a:prstGeom>
      </dsp:spPr>
      <dsp:txXfrm>
        <a:off x="4063455" y="1394468"/>
        <a:ext cx="392808" cy="9820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Group 1"/>
      <dsp:cNvGrpSpPr/>
    </dsp:nvGrpSpPr>
    <dsp:grpSpPr>
      <a:xfrm>
        <a:off x="0" y="0"/>
        <a:ext cx="8229600" cy="5851525"/>
        <a:chOff x="0" y="0"/>
        <a:chExt cx="8229600" cy="5851525"/>
      </a:xfrm>
    </dsp:grpSpPr>
    <dsp:sp modelId="{E65C0638-6D57-4BB7-8C8D-29ED879FC4B3}">
      <dsp:nvSpPr>
        <dsp:cNvPr id="5" name="Freeform 4"/>
        <dsp:cNvSpPr/>
      </dsp:nvSpPr>
      <dsp:spPr bwMode="white">
        <a:xfrm>
          <a:off x="1861900" y="2534763"/>
          <a:ext cx="2252900" cy="781998"/>
        </a:xfrm>
        <a:custGeom>
          <a:avLst/>
          <a:gdLst/>
          <a:ahLst/>
          <a:cxnLst/>
          <a:pathLst>
            <a:path w="3548" h="1231">
              <a:moveTo>
                <a:pt x="3548" y="0"/>
              </a:moveTo>
              <a:lnTo>
                <a:pt x="3548" y="616"/>
              </a:lnTo>
              <a:lnTo>
                <a:pt x="0" y="616"/>
              </a:lnTo>
              <a:lnTo>
                <a:pt x="0" y="1231"/>
              </a:lnTo>
            </a:path>
          </a:pathLst>
        </a:custGeom>
      </dsp:spPr>
      <dsp:style>
        <a:lnRef idx="2">
          <a:schemeClr val="accent1">
            <a:shade val="60000"/>
          </a:schemeClr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1861900" y="2534763"/>
        <a:ext cx="2252900" cy="781998"/>
      </dsp:txXfrm>
    </dsp:sp>
    <dsp:sp modelId="{7568F8F1-01CB-4D8C-831F-E51C3C5D274E}">
      <dsp:nvSpPr>
        <dsp:cNvPr id="8" name="Freeform 7"/>
        <dsp:cNvSpPr/>
      </dsp:nvSpPr>
      <dsp:spPr bwMode="white">
        <a:xfrm>
          <a:off x="4114800" y="2534763"/>
          <a:ext cx="2252900" cy="781998"/>
        </a:xfrm>
        <a:custGeom>
          <a:avLst/>
          <a:gdLst/>
          <a:ahLst/>
          <a:cxnLst/>
          <a:pathLst>
            <a:path w="3548" h="1231">
              <a:moveTo>
                <a:pt x="0" y="0"/>
              </a:moveTo>
              <a:lnTo>
                <a:pt x="0" y="616"/>
              </a:lnTo>
              <a:lnTo>
                <a:pt x="3548" y="616"/>
              </a:lnTo>
              <a:lnTo>
                <a:pt x="3548" y="1231"/>
              </a:lnTo>
            </a:path>
          </a:pathLst>
        </a:custGeom>
      </dsp:spPr>
      <dsp:style>
        <a:lnRef idx="2">
          <a:schemeClr val="accent1">
            <a:shade val="60000"/>
          </a:schemeClr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4114800" y="2534763"/>
        <a:ext cx="2252900" cy="781998"/>
      </dsp:txXfrm>
    </dsp:sp>
    <dsp:sp modelId="{3731A413-48DF-4E72-B1C3-0D8ACF1291FE}">
      <dsp:nvSpPr>
        <dsp:cNvPr id="3" name="Rectangles 2"/>
        <dsp:cNvSpPr/>
      </dsp:nvSpPr>
      <dsp:spPr bwMode="white">
        <a:xfrm>
          <a:off x="2252900" y="672863"/>
          <a:ext cx="3723801" cy="1861900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24130" tIns="24130" rIns="24130" bIns="24130" anchor="ctr" anchorCtr="0"/>
        <a:lstStyle>
          <a:lvl1pPr algn="ctr">
            <a:defRPr sz="3800"/>
          </a:lvl1pPr>
          <a:lvl2pPr marL="285750" indent="-285750" algn="ctr">
            <a:defRPr sz="2900"/>
          </a:lvl2pPr>
          <a:lvl3pPr marL="571500" indent="-285750" algn="ctr">
            <a:defRPr sz="2900"/>
          </a:lvl3pPr>
          <a:lvl4pPr marL="857250" indent="-285750" algn="ctr">
            <a:defRPr sz="2900"/>
          </a:lvl4pPr>
          <a:lvl5pPr marL="1143000" indent="-285750" algn="ctr">
            <a:defRPr sz="2900"/>
          </a:lvl5pPr>
          <a:lvl6pPr marL="1428750" indent="-285750" algn="ctr">
            <a:defRPr sz="2900"/>
          </a:lvl6pPr>
          <a:lvl7pPr marL="1714500" indent="-285750" algn="ctr">
            <a:defRPr sz="2900"/>
          </a:lvl7pPr>
          <a:lvl8pPr marL="2000250" indent="-285750" algn="ctr">
            <a:defRPr sz="2900"/>
          </a:lvl8pPr>
          <a:lvl9pPr marL="2286000" indent="-285750" algn="ctr">
            <a:defRPr sz="2900"/>
          </a:lvl9pPr>
        </a:lstStyle>
        <a:p>
          <a:pPr lvl="0" algn="ctr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altLang="x-none" b="1">
              <a:solidFill>
                <a:srgbClr val="CC0000"/>
              </a:solidFill>
              <a:latin typeface="Arial" panose="020B0604020202020204" pitchFamily="34" charset="0"/>
            </a:rPr>
            <a:t>Світоглядні хвороби</a:t>
          </a:r>
          <a:endParaRPr lang="ru-RU" b="1">
            <a:solidFill>
              <a:srgbClr val="CC0000"/>
            </a:solidFill>
            <a:latin typeface="Arial" panose="020B0604020202020204" pitchFamily="34" charset="0"/>
          </a:endParaRPr>
        </a:p>
      </dsp:txBody>
      <dsp:txXfrm>
        <a:off x="2252900" y="672863"/>
        <a:ext cx="3723801" cy="1861900"/>
      </dsp:txXfrm>
    </dsp:sp>
    <dsp:sp modelId="{DC4FDB93-6090-4300-88BC-80A00786FCC0}">
      <dsp:nvSpPr>
        <dsp:cNvPr id="6" name="Rectangles 5"/>
        <dsp:cNvSpPr/>
      </dsp:nvSpPr>
      <dsp:spPr bwMode="white">
        <a:xfrm>
          <a:off x="0" y="3316762"/>
          <a:ext cx="3723801" cy="1861900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24130" tIns="24130" rIns="24130" bIns="24130" anchor="ctr" anchorCtr="0"/>
        <a:lstStyle>
          <a:lvl1pPr algn="ctr">
            <a:defRPr sz="3800"/>
          </a:lvl1pPr>
          <a:lvl2pPr marL="285750" indent="-285750" algn="ctr">
            <a:defRPr sz="2900"/>
          </a:lvl2pPr>
          <a:lvl3pPr marL="571500" indent="-285750" algn="ctr">
            <a:defRPr sz="2900"/>
          </a:lvl3pPr>
          <a:lvl4pPr marL="857250" indent="-285750" algn="ctr">
            <a:defRPr sz="2900"/>
          </a:lvl4pPr>
          <a:lvl5pPr marL="1143000" indent="-285750" algn="ctr">
            <a:defRPr sz="2900"/>
          </a:lvl5pPr>
          <a:lvl6pPr marL="1428750" indent="-285750" algn="ctr">
            <a:defRPr sz="2900"/>
          </a:lvl6pPr>
          <a:lvl7pPr marL="1714500" indent="-285750" algn="ctr">
            <a:defRPr sz="2900"/>
          </a:lvl7pPr>
          <a:lvl8pPr marL="2000250" indent="-285750" algn="ctr">
            <a:defRPr sz="2900"/>
          </a:lvl8pPr>
          <a:lvl9pPr marL="2286000" indent="-285750" algn="ctr">
            <a:defRPr sz="2900"/>
          </a:lvl9pPr>
        </a:lstStyle>
        <a:p>
          <a:pPr lvl="0" algn="ctr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altLang="x-none" b="1" i="1">
              <a:solidFill>
                <a:srgbClr val="CC0099"/>
              </a:solidFill>
              <a:latin typeface="Arial" panose="020B0604020202020204" pitchFamily="34" charset="0"/>
            </a:rPr>
            <a:t>Поклоніння кумиру</a:t>
          </a:r>
          <a:endParaRPr lang="ru-RU" b="1" i="1">
            <a:solidFill>
              <a:srgbClr val="CC0099"/>
            </a:solidFill>
            <a:latin typeface="Arial" panose="020B0604020202020204" pitchFamily="34" charset="0"/>
          </a:endParaRPr>
        </a:p>
      </dsp:txBody>
      <dsp:txXfrm>
        <a:off x="0" y="3316762"/>
        <a:ext cx="3723801" cy="1861900"/>
      </dsp:txXfrm>
    </dsp:sp>
    <dsp:sp modelId="{E18B1F11-D5E3-4721-9916-E0AB4ADF92EF}">
      <dsp:nvSpPr>
        <dsp:cNvPr id="9" name="Rectangles 8"/>
        <dsp:cNvSpPr/>
      </dsp:nvSpPr>
      <dsp:spPr bwMode="white">
        <a:xfrm>
          <a:off x="4505799" y="3316762"/>
          <a:ext cx="3723801" cy="1861900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24130" tIns="24130" rIns="24130" bIns="24130" anchor="ctr" anchorCtr="0"/>
        <a:lstStyle>
          <a:lvl1pPr algn="ctr">
            <a:defRPr sz="3800"/>
          </a:lvl1pPr>
          <a:lvl2pPr marL="285750" indent="-285750" algn="ctr">
            <a:defRPr sz="2900"/>
          </a:lvl2pPr>
          <a:lvl3pPr marL="571500" indent="-285750" algn="ctr">
            <a:defRPr sz="2900"/>
          </a:lvl3pPr>
          <a:lvl4pPr marL="857250" indent="-285750" algn="ctr">
            <a:defRPr sz="2900"/>
          </a:lvl4pPr>
          <a:lvl5pPr marL="1143000" indent="-285750" algn="ctr">
            <a:defRPr sz="2900"/>
          </a:lvl5pPr>
          <a:lvl6pPr marL="1428750" indent="-285750" algn="ctr">
            <a:defRPr sz="2900"/>
          </a:lvl6pPr>
          <a:lvl7pPr marL="1714500" indent="-285750" algn="ctr">
            <a:defRPr sz="2900"/>
          </a:lvl7pPr>
          <a:lvl8pPr marL="2000250" indent="-285750" algn="ctr">
            <a:defRPr sz="2900"/>
          </a:lvl8pPr>
          <a:lvl9pPr marL="2286000" indent="-285750" algn="ctr">
            <a:defRPr sz="2900"/>
          </a:lvl9pPr>
        </a:lstStyle>
        <a:p>
          <a:pPr lvl="0" algn="ctr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altLang="x-none" b="1" i="1">
              <a:solidFill>
                <a:srgbClr val="CC0099"/>
              </a:solidFill>
              <a:latin typeface="Arial" panose="020B0604020202020204" pitchFamily="34" charset="0"/>
            </a:rPr>
            <a:t>Цинізм, невіра</a:t>
          </a:r>
          <a:endParaRPr lang="uk-UA" altLang="x-none" b="1" i="1">
            <a:solidFill>
              <a:srgbClr val="CC0099"/>
            </a:solidFill>
            <a:latin typeface="Arial" panose="020B0604020202020204" pitchFamily="34" charset="0"/>
          </a:endParaRPr>
        </a:p>
        <a:p>
          <a:pPr lvl="0" algn="ctr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altLang="x-none" b="1" i="1">
              <a:solidFill>
                <a:srgbClr val="CC0099"/>
              </a:solidFill>
              <a:latin typeface="Arial" panose="020B0604020202020204" pitchFamily="34" charset="0"/>
            </a:rPr>
            <a:t>у високі ідеали</a:t>
          </a:r>
          <a:endParaRPr lang="ru-RU" b="1" i="1">
            <a:solidFill>
              <a:srgbClr val="CC0099"/>
            </a:solidFill>
            <a:latin typeface="Arial" panose="020B0604020202020204" pitchFamily="34" charset="0"/>
          </a:endParaRPr>
        </a:p>
      </dsp:txBody>
      <dsp:txXfrm>
        <a:off x="4505799" y="3316762"/>
        <a:ext cx="3723801" cy="1861900"/>
      </dsp:txXfrm>
    </dsp:sp>
    <dsp:sp modelId="{0A9C6571-4C42-4089-9990-5DC8B079C70D}">
      <dsp:nvSpPr>
        <dsp:cNvPr id="4" name="Rectangles 3" hidden="1"/>
        <dsp:cNvSpPr/>
      </dsp:nvSpPr>
      <dsp:spPr>
        <a:xfrm>
          <a:off x="5231940" y="672863"/>
          <a:ext cx="744760" cy="1861900"/>
        </a:xfrm>
        <a:prstGeom prst="rect">
          <a:avLst/>
        </a:prstGeom>
      </dsp:spPr>
      <dsp:txXfrm>
        <a:off x="5231940" y="672863"/>
        <a:ext cx="744760" cy="1861900"/>
      </dsp:txXfrm>
    </dsp:sp>
    <dsp:sp modelId="{C9A8B603-0A0F-4060-8AE1-3A8E78F4FC96}">
      <dsp:nvSpPr>
        <dsp:cNvPr id="7" name="Rectangles 6" hidden="1"/>
        <dsp:cNvSpPr/>
      </dsp:nvSpPr>
      <dsp:spPr>
        <a:xfrm>
          <a:off x="2979041" y="3316762"/>
          <a:ext cx="744760" cy="1861900"/>
        </a:xfrm>
        <a:prstGeom prst="rect">
          <a:avLst/>
        </a:prstGeom>
      </dsp:spPr>
      <dsp:txXfrm>
        <a:off x="2979041" y="3316762"/>
        <a:ext cx="744760" cy="1861900"/>
      </dsp:txXfrm>
    </dsp:sp>
    <dsp:sp modelId="{931F5460-3CA5-4A98-94D1-0964EAB61083}">
      <dsp:nvSpPr>
        <dsp:cNvPr id="10" name="Rectangles 9" hidden="1"/>
        <dsp:cNvSpPr/>
      </dsp:nvSpPr>
      <dsp:spPr>
        <a:xfrm>
          <a:off x="7484840" y="3316762"/>
          <a:ext cx="744760" cy="1861900"/>
        </a:xfrm>
        <a:prstGeom prst="rect">
          <a:avLst/>
        </a:prstGeom>
      </dsp:spPr>
      <dsp:txXfrm>
        <a:off x="7484840" y="3316762"/>
        <a:ext cx="744760" cy="18619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Group 1"/>
      <dsp:cNvGrpSpPr/>
    </dsp:nvGrpSpPr>
    <dsp:grpSpPr>
      <a:xfrm>
        <a:off x="0" y="0"/>
        <a:ext cx="8243888" cy="5832475"/>
        <a:chOff x="0" y="0"/>
        <a:chExt cx="8243888" cy="5832475"/>
      </a:xfrm>
    </dsp:grpSpPr>
    <dsp:sp modelId="{CF016341-025F-4A7C-9B3E-CA452D95F584}">
      <dsp:nvSpPr>
        <dsp:cNvPr id="5" name="Freeform 4"/>
        <dsp:cNvSpPr/>
      </dsp:nvSpPr>
      <dsp:spPr bwMode="white">
        <a:xfrm>
          <a:off x="1865133" y="2524560"/>
          <a:ext cx="2256811" cy="783356"/>
        </a:xfrm>
        <a:custGeom>
          <a:avLst/>
          <a:gdLst/>
          <a:ahLst/>
          <a:cxnLst/>
          <a:pathLst>
            <a:path w="3554" h="1234">
              <a:moveTo>
                <a:pt x="3554" y="0"/>
              </a:moveTo>
              <a:lnTo>
                <a:pt x="3554" y="617"/>
              </a:lnTo>
              <a:lnTo>
                <a:pt x="0" y="617"/>
              </a:lnTo>
              <a:lnTo>
                <a:pt x="0" y="1234"/>
              </a:lnTo>
            </a:path>
          </a:pathLst>
        </a:custGeom>
      </dsp:spPr>
      <dsp:style>
        <a:lnRef idx="2">
          <a:schemeClr val="accent1">
            <a:shade val="60000"/>
          </a:schemeClr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1865133" y="2524560"/>
        <a:ext cx="2256811" cy="783356"/>
      </dsp:txXfrm>
    </dsp:sp>
    <dsp:sp modelId="{E5EC9BA6-3513-4209-A06C-B5E37B99FE13}">
      <dsp:nvSpPr>
        <dsp:cNvPr id="8" name="Freeform 7"/>
        <dsp:cNvSpPr/>
      </dsp:nvSpPr>
      <dsp:spPr bwMode="white">
        <a:xfrm>
          <a:off x="4121944" y="2524560"/>
          <a:ext cx="2256811" cy="783356"/>
        </a:xfrm>
        <a:custGeom>
          <a:avLst/>
          <a:gdLst/>
          <a:ahLst/>
          <a:cxnLst/>
          <a:pathLst>
            <a:path w="3554" h="1234">
              <a:moveTo>
                <a:pt x="0" y="0"/>
              </a:moveTo>
              <a:lnTo>
                <a:pt x="0" y="617"/>
              </a:lnTo>
              <a:lnTo>
                <a:pt x="3554" y="617"/>
              </a:lnTo>
              <a:lnTo>
                <a:pt x="3554" y="1234"/>
              </a:lnTo>
            </a:path>
          </a:pathLst>
        </a:custGeom>
      </dsp:spPr>
      <dsp:style>
        <a:lnRef idx="2">
          <a:schemeClr val="accent1">
            <a:shade val="60000"/>
          </a:schemeClr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4121944" y="2524560"/>
        <a:ext cx="2256811" cy="783356"/>
      </dsp:txXfrm>
    </dsp:sp>
    <dsp:sp modelId="{5C2AFF8B-6A73-4EBE-A862-0944AF08EDA2}">
      <dsp:nvSpPr>
        <dsp:cNvPr id="3" name="Rectangles 2"/>
        <dsp:cNvSpPr/>
      </dsp:nvSpPr>
      <dsp:spPr bwMode="white">
        <a:xfrm>
          <a:off x="2256811" y="659427"/>
          <a:ext cx="3730266" cy="1865133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31115" tIns="31115" rIns="31115" bIns="31115" anchor="ctr" anchorCtr="0"/>
        <a:lstStyle>
          <a:lvl1pPr algn="ctr">
            <a:defRPr sz="4900"/>
          </a:lvl1pPr>
          <a:lvl2pPr marL="285750" indent="-285750" algn="ctr">
            <a:defRPr sz="3800"/>
          </a:lvl2pPr>
          <a:lvl3pPr marL="571500" indent="-285750" algn="ctr">
            <a:defRPr sz="3800"/>
          </a:lvl3pPr>
          <a:lvl4pPr marL="857250" indent="-285750" algn="ctr">
            <a:defRPr sz="3800"/>
          </a:lvl4pPr>
          <a:lvl5pPr marL="1143000" indent="-285750" algn="ctr">
            <a:defRPr sz="3800"/>
          </a:lvl5pPr>
          <a:lvl6pPr marL="1428750" indent="-285750" algn="ctr">
            <a:defRPr sz="3800"/>
          </a:lvl6pPr>
          <a:lvl7pPr marL="1714500" indent="-285750" algn="ctr">
            <a:defRPr sz="3800"/>
          </a:lvl7pPr>
          <a:lvl8pPr marL="2000250" indent="-285750" algn="ctr">
            <a:defRPr sz="3800"/>
          </a:lvl8pPr>
          <a:lvl9pPr marL="2286000" indent="-285750" algn="ctr">
            <a:defRPr sz="3800"/>
          </a:lvl9pPr>
        </a:lstStyle>
        <a:p>
          <a:pPr lvl="0" algn="ctr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altLang="ru-RU" b="1" u="sng">
              <a:solidFill>
                <a:srgbClr val="CC3300"/>
              </a:solidFill>
              <a:latin typeface="Arial" panose="020B0604020202020204" pitchFamily="34" charset="0"/>
            </a:rPr>
            <a:t>МІФОЛОГІЯ</a:t>
          </a:r>
          <a:endParaRPr lang="uk-UA" altLang="ru-RU" b="1" u="sng">
            <a:solidFill>
              <a:srgbClr val="CC3300"/>
            </a:solidFill>
            <a:latin typeface="Arial" panose="020B0604020202020204" pitchFamily="34" charset="0"/>
          </a:endParaRPr>
        </a:p>
      </dsp:txBody>
      <dsp:txXfrm>
        <a:off x="2256811" y="659427"/>
        <a:ext cx="3730266" cy="1865133"/>
      </dsp:txXfrm>
    </dsp:sp>
    <dsp:sp modelId="{15277CCC-E49E-4DA6-9709-246D16B2050E}">
      <dsp:nvSpPr>
        <dsp:cNvPr id="6" name="Rectangles 5"/>
        <dsp:cNvSpPr/>
      </dsp:nvSpPr>
      <dsp:spPr bwMode="white">
        <a:xfrm>
          <a:off x="0" y="3307915"/>
          <a:ext cx="3730266" cy="1865133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31115" tIns="31115" rIns="31115" bIns="31115" anchor="ctr" anchorCtr="0"/>
        <a:lstStyle>
          <a:lvl1pPr algn="ctr">
            <a:defRPr sz="4900"/>
          </a:lvl1pPr>
          <a:lvl2pPr marL="285750" indent="-285750" algn="ctr">
            <a:defRPr sz="3800"/>
          </a:lvl2pPr>
          <a:lvl3pPr marL="571500" indent="-285750" algn="ctr">
            <a:defRPr sz="3800"/>
          </a:lvl3pPr>
          <a:lvl4pPr marL="857250" indent="-285750" algn="ctr">
            <a:defRPr sz="3800"/>
          </a:lvl4pPr>
          <a:lvl5pPr marL="1143000" indent="-285750" algn="ctr">
            <a:defRPr sz="3800"/>
          </a:lvl5pPr>
          <a:lvl6pPr marL="1428750" indent="-285750" algn="ctr">
            <a:defRPr sz="3800"/>
          </a:lvl6pPr>
          <a:lvl7pPr marL="1714500" indent="-285750" algn="ctr">
            <a:defRPr sz="3800"/>
          </a:lvl7pPr>
          <a:lvl8pPr marL="2000250" indent="-285750" algn="ctr">
            <a:defRPr sz="3800"/>
          </a:lvl8pPr>
          <a:lvl9pPr marL="2286000" indent="-285750" algn="ctr">
            <a:defRPr sz="3800"/>
          </a:lvl9pPr>
        </a:lstStyle>
        <a:p>
          <a:pPr lvl="0" algn="ctr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altLang="x-none" b="1" u="sng">
              <a:solidFill>
                <a:srgbClr val="993366"/>
              </a:solidFill>
              <a:latin typeface="Arial" panose="020B0604020202020204" pitchFamily="34" charset="0"/>
            </a:rPr>
            <a:t>філософія</a:t>
          </a:r>
          <a:endParaRPr lang="ru-RU" b="1" u="sng">
            <a:solidFill>
              <a:srgbClr val="993366"/>
            </a:solidFill>
            <a:latin typeface="Arial" panose="020B0604020202020204" pitchFamily="34" charset="0"/>
          </a:endParaRPr>
        </a:p>
      </dsp:txBody>
      <dsp:txXfrm>
        <a:off x="0" y="3307915"/>
        <a:ext cx="3730266" cy="1865133"/>
      </dsp:txXfrm>
    </dsp:sp>
    <dsp:sp modelId="{E353FD91-AD0B-49E9-8D37-897424289032}">
      <dsp:nvSpPr>
        <dsp:cNvPr id="9" name="Rectangles 8"/>
        <dsp:cNvSpPr/>
      </dsp:nvSpPr>
      <dsp:spPr bwMode="white">
        <a:xfrm>
          <a:off x="4513622" y="3307915"/>
          <a:ext cx="3730266" cy="1865133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31115" tIns="31115" rIns="31115" bIns="31115" anchor="ctr" anchorCtr="0"/>
        <a:lstStyle>
          <a:lvl1pPr algn="ctr">
            <a:defRPr sz="4900"/>
          </a:lvl1pPr>
          <a:lvl2pPr marL="285750" indent="-285750" algn="ctr">
            <a:defRPr sz="3800"/>
          </a:lvl2pPr>
          <a:lvl3pPr marL="571500" indent="-285750" algn="ctr">
            <a:defRPr sz="3800"/>
          </a:lvl3pPr>
          <a:lvl4pPr marL="857250" indent="-285750" algn="ctr">
            <a:defRPr sz="3800"/>
          </a:lvl4pPr>
          <a:lvl5pPr marL="1143000" indent="-285750" algn="ctr">
            <a:defRPr sz="3800"/>
          </a:lvl5pPr>
          <a:lvl6pPr marL="1428750" indent="-285750" algn="ctr">
            <a:defRPr sz="3800"/>
          </a:lvl6pPr>
          <a:lvl7pPr marL="1714500" indent="-285750" algn="ctr">
            <a:defRPr sz="3800"/>
          </a:lvl7pPr>
          <a:lvl8pPr marL="2000250" indent="-285750" algn="ctr">
            <a:defRPr sz="3800"/>
          </a:lvl8pPr>
          <a:lvl9pPr marL="2286000" indent="-285750" algn="ctr">
            <a:defRPr sz="3800"/>
          </a:lvl9pPr>
        </a:lstStyle>
        <a:p>
          <a:pPr lvl="0" algn="ctr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altLang="x-none" b="1" u="sng">
              <a:solidFill>
                <a:srgbClr val="993366"/>
              </a:solidFill>
              <a:latin typeface="Arial" panose="020B0604020202020204" pitchFamily="34" charset="0"/>
            </a:rPr>
            <a:t>релігія</a:t>
          </a:r>
          <a:endParaRPr lang="ru-RU" b="1" u="sng">
            <a:solidFill>
              <a:srgbClr val="993366"/>
            </a:solidFill>
            <a:latin typeface="Arial" panose="020B0604020202020204" pitchFamily="34" charset="0"/>
          </a:endParaRPr>
        </a:p>
      </dsp:txBody>
      <dsp:txXfrm>
        <a:off x="4513622" y="3307915"/>
        <a:ext cx="3730266" cy="1865133"/>
      </dsp:txXfrm>
    </dsp:sp>
    <dsp:sp modelId="{DF71CC0B-5A5F-4B54-B591-37AA11324099}">
      <dsp:nvSpPr>
        <dsp:cNvPr id="4" name="Rectangles 3" hidden="1"/>
        <dsp:cNvSpPr/>
      </dsp:nvSpPr>
      <dsp:spPr>
        <a:xfrm>
          <a:off x="5241024" y="659427"/>
          <a:ext cx="746053" cy="1865133"/>
        </a:xfrm>
        <a:prstGeom prst="rect">
          <a:avLst/>
        </a:prstGeom>
      </dsp:spPr>
      <dsp:txXfrm>
        <a:off x="5241024" y="659427"/>
        <a:ext cx="746053" cy="1865133"/>
      </dsp:txXfrm>
    </dsp:sp>
    <dsp:sp modelId="{4B338DB9-B145-4E64-B1BF-D56E3E667E89}">
      <dsp:nvSpPr>
        <dsp:cNvPr id="7" name="Rectangles 6" hidden="1"/>
        <dsp:cNvSpPr/>
      </dsp:nvSpPr>
      <dsp:spPr>
        <a:xfrm>
          <a:off x="2984213" y="3307915"/>
          <a:ext cx="746053" cy="1865133"/>
        </a:xfrm>
        <a:prstGeom prst="rect">
          <a:avLst/>
        </a:prstGeom>
      </dsp:spPr>
      <dsp:txXfrm>
        <a:off x="2984213" y="3307915"/>
        <a:ext cx="746053" cy="1865133"/>
      </dsp:txXfrm>
    </dsp:sp>
    <dsp:sp modelId="{A2310456-83A9-49E4-AE2F-70EEDFFF2276}">
      <dsp:nvSpPr>
        <dsp:cNvPr id="10" name="Rectangles 9" hidden="1"/>
        <dsp:cNvSpPr/>
      </dsp:nvSpPr>
      <dsp:spPr>
        <a:xfrm>
          <a:off x="7497835" y="3307915"/>
          <a:ext cx="746053" cy="1865133"/>
        </a:xfrm>
        <a:prstGeom prst="rect">
          <a:avLst/>
        </a:prstGeom>
      </dsp:spPr>
      <dsp:txXfrm>
        <a:off x="7497835" y="3307915"/>
        <a:ext cx="746053" cy="18651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linDir" val="fromT"/>
                  <dgm:param type="chAlign" val="r"/>
                </dgm:alg>
              </dgm:if>
              <dgm:if name="Name23" func="var" arg="hierBranch" op="equ" val="r">
                <dgm:alg type="hierChild">
                  <dgm:param type="linDir" val="fromT"/>
                  <dgm:param type="chAlign" val="l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linDir" val="fromL"/>
                      <dgm:param type="chAlign" val="l"/>
                      <dgm:param type="secLinDir" val="fromT"/>
                      <dgm:param type="secChAlign" val="t"/>
                    </dgm:alg>
                  </dgm:if>
                  <dgm:else name="Name27">
                    <dgm:alg type="hierChild">
                      <dgm:param type="linDir" val="fromR"/>
                      <dgm:param type="chAlign" val="l"/>
                      <dgm:param type="secLinDir" val="fromT"/>
                      <dgm:param type="secChAlign" val="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dim" val="1D"/>
                                    <dgm:param type="endSty" val="noArr"/>
                                    <dgm:param type="connRout" val="bend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srcNode" val="rootConnector"/>
                                    <dgm:param type="dim" val="1D"/>
                                    <dgm:param type="endSty" val="noArr"/>
                                    <dgm:param type="connRout" val="bend"/>
                                    <dgm:param type="begPts" val="bCtr"/>
                                    <dgm:param type="endPts" val="midL mid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srcNode" val="rootConnector1"/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srcNode" val="rootConnector"/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linDir" val="fromT"/>
                        <dgm:param type="chAlign" val="r"/>
                      </dgm:alg>
                    </dgm:if>
                    <dgm:if name="Name85" func="var" arg="hierBranch" op="equ" val="r">
                      <dgm:alg type="hierChild">
                        <dgm:param type="linDir" val="fromT"/>
                        <dgm:param type="chAlign" val="l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linDir" val="fromL"/>
                            <dgm:param type="chAlign" val="l"/>
                            <dgm:param type="secLinDir" val="fromT"/>
                            <dgm:param type="secChAlign" val="t"/>
                          </dgm:alg>
                        </dgm:if>
                        <dgm:else name="Name89">
                          <dgm:alg type="hierChild">
                            <dgm:param type="linDir" val="fromR"/>
                            <dgm:param type="chAlign" val="l"/>
                            <dgm:param type="secLinDir" val="fromT"/>
                            <dgm:param type="secChAlign" val="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linDir" val="fromL"/>
                        <dgm:param type="chAlign" val="l"/>
                        <dgm:param type="secLinDir" val="fromT"/>
                        <dgm:param type="secChAlign" val="t"/>
                      </dgm:alg>
                    </dgm:if>
                    <dgm:else name="Name105">
                      <dgm:alg type="hierChild">
                        <dgm:param type="linDir" val="fromR"/>
                        <dgm:param type="chAlign" val="l"/>
                        <dgm:param type="secLinDir" val="fromT"/>
                        <dgm:param type="secChAlign" val="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linDir" val="fromL"/>
                  <dgm:param type="chAlign" val="l"/>
                  <dgm:param type="secLinDir" val="fromT"/>
                  <dgm:param type="secChAlign" val="t"/>
                </dgm:alg>
              </dgm:if>
              <dgm:else name="Name109">
                <dgm:alg type="hierChild">
                  <dgm:param type="linDir" val="fromR"/>
                  <dgm:param type="chAlign" val="l"/>
                  <dgm:param type="secLinDir" val="fromT"/>
                  <dgm:param type="secChAlign" val="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dim" val="1D"/>
                    <dgm:param type="endSty" val="noArr"/>
                    <dgm:param type="connRout" val="bend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linDir" val="fromT"/>
                        <dgm:param type="chAlign" val="r"/>
                      </dgm:alg>
                    </dgm:if>
                    <dgm:if name="Name129" func="var" arg="hierBranch" op="equ" val="r">
                      <dgm:alg type="hierChild">
                        <dgm:param type="linDir" val="fromT"/>
                        <dgm:param type="chAlign" val="l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linDir" val="fromL"/>
                            <dgm:param type="chAlign" val="l"/>
                            <dgm:param type="secLinDir" val="fromT"/>
                            <dgm:param type="secChAlign" val="t"/>
                          </dgm:alg>
                        </dgm:if>
                        <dgm:else name="Name133">
                          <dgm:alg type="hierChild">
                            <dgm:param type="linDir" val="fromR"/>
                            <dgm:param type="chAlign" val="l"/>
                            <dgm:param type="secLinDir" val="fromT"/>
                            <dgm:param type="secChAlign" val="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linDir" val="fromL"/>
                        <dgm:param type="chAlign" val="l"/>
                        <dgm:param type="secLinDir" val="fromT"/>
                        <dgm:param type="secChAlign" val="t"/>
                      </dgm:alg>
                    </dgm:if>
                    <dgm:else name="Name146">
                      <dgm:alg type="hierChild">
                        <dgm:param type="linDir" val="fromR"/>
                        <dgm:param type="chAlign" val="l"/>
                        <dgm:param type="secLinDir" val="fromT"/>
                        <dgm:param type="secChAlign" val="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linDir" val="fromT"/>
                  <dgm:param type="chAlign" val="r"/>
                </dgm:alg>
              </dgm:if>
              <dgm:if name="Name23" func="var" arg="hierBranch" op="equ" val="r">
                <dgm:alg type="hierChild">
                  <dgm:param type="linDir" val="fromT"/>
                  <dgm:param type="chAlign" val="l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linDir" val="fromL"/>
                      <dgm:param type="chAlign" val="l"/>
                      <dgm:param type="secLinDir" val="fromT"/>
                      <dgm:param type="secChAlign" val="t"/>
                    </dgm:alg>
                  </dgm:if>
                  <dgm:else name="Name27">
                    <dgm:alg type="hierChild">
                      <dgm:param type="linDir" val="fromR"/>
                      <dgm:param type="chAlign" val="l"/>
                      <dgm:param type="secLinDir" val="fromT"/>
                      <dgm:param type="secChAlign" val="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dim" val="1D"/>
                                    <dgm:param type="endSty" val="noArr"/>
                                    <dgm:param type="connRout" val="bend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srcNode" val="rootConnector"/>
                                    <dgm:param type="dim" val="1D"/>
                                    <dgm:param type="endSty" val="noArr"/>
                                    <dgm:param type="connRout" val="bend"/>
                                    <dgm:param type="begPts" val="bCtr"/>
                                    <dgm:param type="endPts" val="midL mid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srcNode" val="rootConnector1"/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srcNode" val="rootConnector"/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linDir" val="fromT"/>
                        <dgm:param type="chAlign" val="r"/>
                      </dgm:alg>
                    </dgm:if>
                    <dgm:if name="Name85" func="var" arg="hierBranch" op="equ" val="r">
                      <dgm:alg type="hierChild">
                        <dgm:param type="linDir" val="fromT"/>
                        <dgm:param type="chAlign" val="l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linDir" val="fromL"/>
                            <dgm:param type="chAlign" val="l"/>
                            <dgm:param type="secLinDir" val="fromT"/>
                            <dgm:param type="secChAlign" val="t"/>
                          </dgm:alg>
                        </dgm:if>
                        <dgm:else name="Name89">
                          <dgm:alg type="hierChild">
                            <dgm:param type="linDir" val="fromR"/>
                            <dgm:param type="chAlign" val="l"/>
                            <dgm:param type="secLinDir" val="fromT"/>
                            <dgm:param type="secChAlign" val="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linDir" val="fromL"/>
                        <dgm:param type="chAlign" val="l"/>
                        <dgm:param type="secLinDir" val="fromT"/>
                        <dgm:param type="secChAlign" val="t"/>
                      </dgm:alg>
                    </dgm:if>
                    <dgm:else name="Name105">
                      <dgm:alg type="hierChild">
                        <dgm:param type="linDir" val="fromR"/>
                        <dgm:param type="chAlign" val="l"/>
                        <dgm:param type="secLinDir" val="fromT"/>
                        <dgm:param type="secChAlign" val="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linDir" val="fromL"/>
                  <dgm:param type="chAlign" val="l"/>
                  <dgm:param type="secLinDir" val="fromT"/>
                  <dgm:param type="secChAlign" val="t"/>
                </dgm:alg>
              </dgm:if>
              <dgm:else name="Name109">
                <dgm:alg type="hierChild">
                  <dgm:param type="linDir" val="fromR"/>
                  <dgm:param type="chAlign" val="l"/>
                  <dgm:param type="secLinDir" val="fromT"/>
                  <dgm:param type="secChAlign" val="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dim" val="1D"/>
                    <dgm:param type="endSty" val="noArr"/>
                    <dgm:param type="connRout" val="bend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linDir" val="fromT"/>
                        <dgm:param type="chAlign" val="r"/>
                      </dgm:alg>
                    </dgm:if>
                    <dgm:if name="Name129" func="var" arg="hierBranch" op="equ" val="r">
                      <dgm:alg type="hierChild">
                        <dgm:param type="linDir" val="fromT"/>
                        <dgm:param type="chAlign" val="l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linDir" val="fromL"/>
                            <dgm:param type="chAlign" val="l"/>
                            <dgm:param type="secLinDir" val="fromT"/>
                            <dgm:param type="secChAlign" val="t"/>
                          </dgm:alg>
                        </dgm:if>
                        <dgm:else name="Name133">
                          <dgm:alg type="hierChild">
                            <dgm:param type="linDir" val="fromR"/>
                            <dgm:param type="chAlign" val="l"/>
                            <dgm:param type="secLinDir" val="fromT"/>
                            <dgm:param type="secChAlign" val="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linDir" val="fromL"/>
                        <dgm:param type="chAlign" val="l"/>
                        <dgm:param type="secLinDir" val="fromT"/>
                        <dgm:param type="secChAlign" val="t"/>
                      </dgm:alg>
                    </dgm:if>
                    <dgm:else name="Name146">
                      <dgm:alg type="hierChild">
                        <dgm:param type="linDir" val="fromR"/>
                        <dgm:param type="chAlign" val="l"/>
                        <dgm:param type="secLinDir" val="fromT"/>
                        <dgm:param type="secChAlign" val="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linDir" val="fromT"/>
                  <dgm:param type="chAlign" val="r"/>
                </dgm:alg>
              </dgm:if>
              <dgm:if name="Name23" func="var" arg="hierBranch" op="equ" val="r">
                <dgm:alg type="hierChild">
                  <dgm:param type="linDir" val="fromT"/>
                  <dgm:param type="chAlign" val="l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linDir" val="fromL"/>
                      <dgm:param type="chAlign" val="l"/>
                      <dgm:param type="secLinDir" val="fromT"/>
                      <dgm:param type="secChAlign" val="t"/>
                    </dgm:alg>
                  </dgm:if>
                  <dgm:else name="Name27">
                    <dgm:alg type="hierChild">
                      <dgm:param type="linDir" val="fromR"/>
                      <dgm:param type="chAlign" val="l"/>
                      <dgm:param type="secLinDir" val="fromT"/>
                      <dgm:param type="secChAlign" val="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dim" val="1D"/>
                                    <dgm:param type="endSty" val="noArr"/>
                                    <dgm:param type="connRout" val="bend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srcNode" val="rootConnector"/>
                                    <dgm:param type="dim" val="1D"/>
                                    <dgm:param type="endSty" val="noArr"/>
                                    <dgm:param type="connRout" val="bend"/>
                                    <dgm:param type="begPts" val="bCtr"/>
                                    <dgm:param type="endPts" val="midL mid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srcNode" val="rootConnector1"/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srcNode" val="rootConnector"/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linDir" val="fromT"/>
                        <dgm:param type="chAlign" val="r"/>
                      </dgm:alg>
                    </dgm:if>
                    <dgm:if name="Name85" func="var" arg="hierBranch" op="equ" val="r">
                      <dgm:alg type="hierChild">
                        <dgm:param type="linDir" val="fromT"/>
                        <dgm:param type="chAlign" val="l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linDir" val="fromL"/>
                            <dgm:param type="chAlign" val="l"/>
                            <dgm:param type="secLinDir" val="fromT"/>
                            <dgm:param type="secChAlign" val="t"/>
                          </dgm:alg>
                        </dgm:if>
                        <dgm:else name="Name89">
                          <dgm:alg type="hierChild">
                            <dgm:param type="linDir" val="fromR"/>
                            <dgm:param type="chAlign" val="l"/>
                            <dgm:param type="secLinDir" val="fromT"/>
                            <dgm:param type="secChAlign" val="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linDir" val="fromL"/>
                        <dgm:param type="chAlign" val="l"/>
                        <dgm:param type="secLinDir" val="fromT"/>
                        <dgm:param type="secChAlign" val="t"/>
                      </dgm:alg>
                    </dgm:if>
                    <dgm:else name="Name105">
                      <dgm:alg type="hierChild">
                        <dgm:param type="linDir" val="fromR"/>
                        <dgm:param type="chAlign" val="l"/>
                        <dgm:param type="secLinDir" val="fromT"/>
                        <dgm:param type="secChAlign" val="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linDir" val="fromL"/>
                  <dgm:param type="chAlign" val="l"/>
                  <dgm:param type="secLinDir" val="fromT"/>
                  <dgm:param type="secChAlign" val="t"/>
                </dgm:alg>
              </dgm:if>
              <dgm:else name="Name109">
                <dgm:alg type="hierChild">
                  <dgm:param type="linDir" val="fromR"/>
                  <dgm:param type="chAlign" val="l"/>
                  <dgm:param type="secLinDir" val="fromT"/>
                  <dgm:param type="secChAlign" val="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dim" val="1D"/>
                    <dgm:param type="endSty" val="noArr"/>
                    <dgm:param type="connRout" val="bend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linDir" val="fromT"/>
                        <dgm:param type="chAlign" val="r"/>
                      </dgm:alg>
                    </dgm:if>
                    <dgm:if name="Name129" func="var" arg="hierBranch" op="equ" val="r">
                      <dgm:alg type="hierChild">
                        <dgm:param type="linDir" val="fromT"/>
                        <dgm:param type="chAlign" val="l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linDir" val="fromL"/>
                            <dgm:param type="chAlign" val="l"/>
                            <dgm:param type="secLinDir" val="fromT"/>
                            <dgm:param type="secChAlign" val="t"/>
                          </dgm:alg>
                        </dgm:if>
                        <dgm:else name="Name133">
                          <dgm:alg type="hierChild">
                            <dgm:param type="linDir" val="fromR"/>
                            <dgm:param type="chAlign" val="l"/>
                            <dgm:param type="secLinDir" val="fromT"/>
                            <dgm:param type="secChAlign" val="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linDir" val="fromL"/>
                        <dgm:param type="chAlign" val="l"/>
                        <dgm:param type="secLinDir" val="fromT"/>
                        <dgm:param type="secChAlign" val="t"/>
                      </dgm:alg>
                    </dgm:if>
                    <dgm:else name="Name146">
                      <dgm:alg type="hierChild">
                        <dgm:param type="linDir" val="fromR"/>
                        <dgm:param type="chAlign" val="l"/>
                        <dgm:param type="secLinDir" val="fromT"/>
                        <dgm:param type="secChAlign" val="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linDir" val="fromT"/>
                  <dgm:param type="chAlign" val="r"/>
                </dgm:alg>
              </dgm:if>
              <dgm:if name="Name23" func="var" arg="hierBranch" op="equ" val="r">
                <dgm:alg type="hierChild">
                  <dgm:param type="linDir" val="fromT"/>
                  <dgm:param type="chAlign" val="l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linDir" val="fromL"/>
                      <dgm:param type="chAlign" val="l"/>
                      <dgm:param type="secLinDir" val="fromT"/>
                      <dgm:param type="secChAlign" val="t"/>
                    </dgm:alg>
                  </dgm:if>
                  <dgm:else name="Name27">
                    <dgm:alg type="hierChild">
                      <dgm:param type="linDir" val="fromR"/>
                      <dgm:param type="chAlign" val="l"/>
                      <dgm:param type="secLinDir" val="fromT"/>
                      <dgm:param type="secChAlign" val="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dim" val="1D"/>
                                    <dgm:param type="endSty" val="noArr"/>
                                    <dgm:param type="connRout" val="bend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srcNode" val="rootConnector"/>
                                    <dgm:param type="dim" val="1D"/>
                                    <dgm:param type="endSty" val="noArr"/>
                                    <dgm:param type="connRout" val="bend"/>
                                    <dgm:param type="begPts" val="bCtr"/>
                                    <dgm:param type="endPts" val="midL mid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srcNode" val="rootConnector1"/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srcNode" val="rootConnector"/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linDir" val="fromT"/>
                        <dgm:param type="chAlign" val="r"/>
                      </dgm:alg>
                    </dgm:if>
                    <dgm:if name="Name85" func="var" arg="hierBranch" op="equ" val="r">
                      <dgm:alg type="hierChild">
                        <dgm:param type="linDir" val="fromT"/>
                        <dgm:param type="chAlign" val="l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linDir" val="fromL"/>
                            <dgm:param type="chAlign" val="l"/>
                            <dgm:param type="secLinDir" val="fromT"/>
                            <dgm:param type="secChAlign" val="t"/>
                          </dgm:alg>
                        </dgm:if>
                        <dgm:else name="Name89">
                          <dgm:alg type="hierChild">
                            <dgm:param type="linDir" val="fromR"/>
                            <dgm:param type="chAlign" val="l"/>
                            <dgm:param type="secLinDir" val="fromT"/>
                            <dgm:param type="secChAlign" val="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linDir" val="fromL"/>
                        <dgm:param type="chAlign" val="l"/>
                        <dgm:param type="secLinDir" val="fromT"/>
                        <dgm:param type="secChAlign" val="t"/>
                      </dgm:alg>
                    </dgm:if>
                    <dgm:else name="Name105">
                      <dgm:alg type="hierChild">
                        <dgm:param type="linDir" val="fromR"/>
                        <dgm:param type="chAlign" val="l"/>
                        <dgm:param type="secLinDir" val="fromT"/>
                        <dgm:param type="secChAlign" val="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linDir" val="fromL"/>
                  <dgm:param type="chAlign" val="l"/>
                  <dgm:param type="secLinDir" val="fromT"/>
                  <dgm:param type="secChAlign" val="t"/>
                </dgm:alg>
              </dgm:if>
              <dgm:else name="Name109">
                <dgm:alg type="hierChild">
                  <dgm:param type="linDir" val="fromR"/>
                  <dgm:param type="chAlign" val="l"/>
                  <dgm:param type="secLinDir" val="fromT"/>
                  <dgm:param type="secChAlign" val="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dim" val="1D"/>
                    <dgm:param type="endSty" val="noArr"/>
                    <dgm:param type="connRout" val="bend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linDir" val="fromT"/>
                        <dgm:param type="chAlign" val="r"/>
                      </dgm:alg>
                    </dgm:if>
                    <dgm:if name="Name129" func="var" arg="hierBranch" op="equ" val="r">
                      <dgm:alg type="hierChild">
                        <dgm:param type="linDir" val="fromT"/>
                        <dgm:param type="chAlign" val="l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linDir" val="fromL"/>
                            <dgm:param type="chAlign" val="l"/>
                            <dgm:param type="secLinDir" val="fromT"/>
                            <dgm:param type="secChAlign" val="t"/>
                          </dgm:alg>
                        </dgm:if>
                        <dgm:else name="Name133">
                          <dgm:alg type="hierChild">
                            <dgm:param type="linDir" val="fromR"/>
                            <dgm:param type="chAlign" val="l"/>
                            <dgm:param type="secLinDir" val="fromT"/>
                            <dgm:param type="secChAlign" val="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linDir" val="fromL"/>
                        <dgm:param type="chAlign" val="l"/>
                        <dgm:param type="secLinDir" val="fromT"/>
                        <dgm:param type="secChAlign" val="t"/>
                      </dgm:alg>
                    </dgm:if>
                    <dgm:else name="Name146">
                      <dgm:alg type="hierChild">
                        <dgm:param type="linDir" val="fromR"/>
                        <dgm:param type="chAlign" val="l"/>
                        <dgm:param type="secLinDir" val="fromT"/>
                        <dgm:param type="secChAlign" val="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56E55D4-4088-474D-90C0-5FF20FF69960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Образец текста</a:t>
            </a: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Второй уровень</a:t>
            </a: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Третий уровень</a:t>
            </a: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Четвертый уровень</a:t>
            </a: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Пятый уровень</a:t>
            </a: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C05F959-5CB8-4323-BDDB-68D52D9B2F92}" type="slidenum">
              <a:rPr kumimoji="0" lang="ru-RU" altLang="uk-UA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5122" name="Заметки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lang="uk-UA" altLang="uk-UA" dirty="0"/>
          </a:p>
        </p:txBody>
      </p:sp>
      <p:sp>
        <p:nvSpPr>
          <p:cNvPr id="5123" name="Номер слайда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p>
            <a:pPr lvl="0" algn="r" eaLnBrk="1" hangingPunct="1"/>
            <a:fld id="{9A0DB2DC-4C9A-4742-B13C-FB6460FD3503}" type="slidenum">
              <a:rPr lang="ru-RU" altLang="uk-UA" sz="1200" dirty="0"/>
            </a:fld>
            <a:endParaRPr lang="ru-RU" altLang="uk-UA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ru-RU" strike="noStrike" noProof="1" smtClean="0"/>
              <a:t>Образец заголовка</a:t>
            </a:r>
            <a:endParaRPr lang="ru-RU" strike="noStrike" noProof="1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base"/>
            <a:r>
              <a:rPr lang="ru-RU" strike="noStrike" noProof="1" smtClean="0"/>
              <a:t>Образец подзаголовка</a:t>
            </a:r>
            <a:endParaRPr lang="ru-RU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8437AA5-6346-4D0C-B416-9EC513D5A69A}" type="slidenum">
              <a:rPr kumimoji="0" lang="ru-RU" altLang="uk-UA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ru-RU" strike="noStrike" noProof="1" smtClean="0"/>
              <a:t>Образец заголовка</a:t>
            </a:r>
            <a:endParaRPr lang="ru-RU" strike="noStrike" noProof="1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ru-RU" strike="noStrike" noProof="1" smtClean="0"/>
              <a:t>Образец текста</a:t>
            </a:r>
            <a:endParaRPr lang="ru-RU" strike="noStrike" noProof="1" smtClean="0"/>
          </a:p>
          <a:p>
            <a:pPr lvl="1" fontAlgn="base"/>
            <a:r>
              <a:rPr lang="ru-RU" strike="noStrike" noProof="1" smtClean="0"/>
              <a:t>Второй уровень</a:t>
            </a:r>
            <a:endParaRPr lang="ru-RU" strike="noStrike" noProof="1" smtClean="0"/>
          </a:p>
          <a:p>
            <a:pPr lvl="2" fontAlgn="base"/>
            <a:r>
              <a:rPr lang="ru-RU" strike="noStrike" noProof="1" smtClean="0"/>
              <a:t>Третий уровень</a:t>
            </a:r>
            <a:endParaRPr lang="ru-RU" strike="noStrike" noProof="1" smtClean="0"/>
          </a:p>
          <a:p>
            <a:pPr lvl="3" fontAlgn="base"/>
            <a:r>
              <a:rPr lang="ru-RU" strike="noStrike" noProof="1" smtClean="0"/>
              <a:t>Четвертый уровень</a:t>
            </a:r>
            <a:endParaRPr lang="ru-RU" strike="noStrike" noProof="1" smtClean="0"/>
          </a:p>
          <a:p>
            <a:pPr lvl="4" fontAlgn="base"/>
            <a:r>
              <a:rPr lang="ru-RU" strike="noStrike" noProof="1" smtClean="0"/>
              <a:t>Пятый уровень</a:t>
            </a:r>
            <a:endParaRPr lang="ru-RU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8437AA5-6346-4D0C-B416-9EC513D5A69A}" type="slidenum">
              <a:rPr kumimoji="0" lang="ru-RU" altLang="uk-UA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ru-RU" strike="noStrike" noProof="1" smtClean="0"/>
              <a:t>Образец заголовка</a:t>
            </a:r>
            <a:endParaRPr lang="ru-RU" strike="noStrike" noProof="1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fontAlgn="base"/>
            <a:r>
              <a:rPr lang="ru-RU" strike="noStrike" noProof="1" smtClean="0"/>
              <a:t>Образец текста</a:t>
            </a:r>
            <a:endParaRPr lang="ru-RU" strike="noStrike" noProof="1" smtClean="0"/>
          </a:p>
          <a:p>
            <a:pPr lvl="1" fontAlgn="base"/>
            <a:r>
              <a:rPr lang="ru-RU" strike="noStrike" noProof="1" smtClean="0"/>
              <a:t>Второй уровень</a:t>
            </a:r>
            <a:endParaRPr lang="ru-RU" strike="noStrike" noProof="1" smtClean="0"/>
          </a:p>
          <a:p>
            <a:pPr lvl="2" fontAlgn="base"/>
            <a:r>
              <a:rPr lang="ru-RU" strike="noStrike" noProof="1" smtClean="0"/>
              <a:t>Третий уровень</a:t>
            </a:r>
            <a:endParaRPr lang="ru-RU" strike="noStrike" noProof="1" smtClean="0"/>
          </a:p>
          <a:p>
            <a:pPr lvl="3" fontAlgn="base"/>
            <a:r>
              <a:rPr lang="ru-RU" strike="noStrike" noProof="1" smtClean="0"/>
              <a:t>Четвертый уровень</a:t>
            </a:r>
            <a:endParaRPr lang="ru-RU" strike="noStrike" noProof="1" smtClean="0"/>
          </a:p>
          <a:p>
            <a:pPr lvl="4" fontAlgn="base"/>
            <a:r>
              <a:rPr lang="ru-RU" strike="noStrike" noProof="1" smtClean="0"/>
              <a:t>Пятый уровень</a:t>
            </a:r>
            <a:endParaRPr lang="ru-RU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8437AA5-6346-4D0C-B416-9EC513D5A69A}" type="slidenum">
              <a:rPr kumimoji="0" lang="ru-RU" altLang="uk-UA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ircl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fontAlgn="base"/>
            <a:r>
              <a:rPr lang="ru-RU" strike="noStrike" noProof="1" smtClean="0"/>
              <a:t>Образец заголовка</a:t>
            </a:r>
            <a:endParaRPr lang="ru-RU" strike="noStrike" noProof="1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 fontAlgn="base"/>
            <a:r>
              <a:rPr lang="ru-RU" strike="noStrike" noProof="1" smtClean="0"/>
              <a:t>Образец текста</a:t>
            </a:r>
            <a:endParaRPr lang="ru-RU" strike="noStrike" noProof="1" smtClean="0"/>
          </a:p>
          <a:p>
            <a:pPr lvl="1" fontAlgn="base"/>
            <a:r>
              <a:rPr lang="ru-RU" strike="noStrike" noProof="1" smtClean="0"/>
              <a:t>Второй уровень</a:t>
            </a:r>
            <a:endParaRPr lang="ru-RU" strike="noStrike" noProof="1" smtClean="0"/>
          </a:p>
          <a:p>
            <a:pPr lvl="2" fontAlgn="base"/>
            <a:r>
              <a:rPr lang="ru-RU" strike="noStrike" noProof="1" smtClean="0"/>
              <a:t>Третий уровень</a:t>
            </a:r>
            <a:endParaRPr lang="ru-RU" strike="noStrike" noProof="1" smtClean="0"/>
          </a:p>
          <a:p>
            <a:pPr lvl="3" fontAlgn="base"/>
            <a:r>
              <a:rPr lang="ru-RU" strike="noStrike" noProof="1" smtClean="0"/>
              <a:t>Четвертый уровень</a:t>
            </a:r>
            <a:endParaRPr lang="ru-RU" strike="noStrike" noProof="1" smtClean="0"/>
          </a:p>
          <a:p>
            <a:pPr lvl="4" fontAlgn="base"/>
            <a:r>
              <a:rPr lang="ru-RU" strike="noStrike" noProof="1" smtClean="0"/>
              <a:t>Пятый уровень</a:t>
            </a:r>
            <a:endParaRPr lang="ru-RU" strike="noStrike" noProof="1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 fontAlgn="base"/>
            <a:r>
              <a:rPr lang="ru-RU" strike="noStrike" noProof="1" smtClean="0"/>
              <a:t>Образец текста</a:t>
            </a:r>
            <a:endParaRPr lang="ru-RU" strike="noStrike" noProof="1" smtClean="0"/>
          </a:p>
          <a:p>
            <a:pPr lvl="1" fontAlgn="base"/>
            <a:r>
              <a:rPr lang="ru-RU" strike="noStrike" noProof="1" smtClean="0"/>
              <a:t>Второй уровень</a:t>
            </a:r>
            <a:endParaRPr lang="ru-RU" strike="noStrike" noProof="1" smtClean="0"/>
          </a:p>
          <a:p>
            <a:pPr lvl="2" fontAlgn="base"/>
            <a:r>
              <a:rPr lang="ru-RU" strike="noStrike" noProof="1" smtClean="0"/>
              <a:t>Третий уровень</a:t>
            </a:r>
            <a:endParaRPr lang="ru-RU" strike="noStrike" noProof="1" smtClean="0"/>
          </a:p>
          <a:p>
            <a:pPr lvl="3" fontAlgn="base"/>
            <a:r>
              <a:rPr lang="ru-RU" strike="noStrike" noProof="1" smtClean="0"/>
              <a:t>Четвертый уровень</a:t>
            </a:r>
            <a:endParaRPr lang="ru-RU" strike="noStrike" noProof="1" smtClean="0"/>
          </a:p>
          <a:p>
            <a:pPr lvl="4" fontAlgn="base"/>
            <a:r>
              <a:rPr lang="ru-RU" strike="noStrike" noProof="1" smtClean="0"/>
              <a:t>Пятый уровень</a:t>
            </a:r>
            <a:endParaRPr lang="ru-RU" strike="noStrike" noProof="1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 fontAlgn="base"/>
            <a:r>
              <a:rPr lang="ru-RU" strike="noStrike" noProof="1" smtClean="0"/>
              <a:t>Образец текста</a:t>
            </a:r>
            <a:endParaRPr lang="ru-RU" strike="noStrike" noProof="1" smtClean="0"/>
          </a:p>
          <a:p>
            <a:pPr lvl="1" fontAlgn="base"/>
            <a:r>
              <a:rPr lang="ru-RU" strike="noStrike" noProof="1" smtClean="0"/>
              <a:t>Второй уровень</a:t>
            </a:r>
            <a:endParaRPr lang="ru-RU" strike="noStrike" noProof="1" smtClean="0"/>
          </a:p>
          <a:p>
            <a:pPr lvl="2" fontAlgn="base"/>
            <a:r>
              <a:rPr lang="ru-RU" strike="noStrike" noProof="1" smtClean="0"/>
              <a:t>Третий уровень</a:t>
            </a:r>
            <a:endParaRPr lang="ru-RU" strike="noStrike" noProof="1" smtClean="0"/>
          </a:p>
          <a:p>
            <a:pPr lvl="3" fontAlgn="base"/>
            <a:r>
              <a:rPr lang="ru-RU" strike="noStrike" noProof="1" smtClean="0"/>
              <a:t>Четвертый уровень</a:t>
            </a:r>
            <a:endParaRPr lang="ru-RU" strike="noStrike" noProof="1" smtClean="0"/>
          </a:p>
          <a:p>
            <a:pPr lvl="4" fontAlgn="base"/>
            <a:r>
              <a:rPr lang="ru-RU" strike="noStrike" noProof="1" smtClean="0"/>
              <a:t>Пятый уровень</a:t>
            </a:r>
            <a:endParaRPr lang="ru-RU" strike="noStrike" noProof="1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 fontAlgn="base"/>
            <a:r>
              <a:rPr lang="ru-RU" strike="noStrike" noProof="1" smtClean="0"/>
              <a:t>Образец текста</a:t>
            </a:r>
            <a:endParaRPr lang="ru-RU" strike="noStrike" noProof="1" smtClean="0"/>
          </a:p>
          <a:p>
            <a:pPr lvl="1" fontAlgn="base"/>
            <a:r>
              <a:rPr lang="ru-RU" strike="noStrike" noProof="1" smtClean="0"/>
              <a:t>Второй уровень</a:t>
            </a:r>
            <a:endParaRPr lang="ru-RU" strike="noStrike" noProof="1" smtClean="0"/>
          </a:p>
          <a:p>
            <a:pPr lvl="2" fontAlgn="base"/>
            <a:r>
              <a:rPr lang="ru-RU" strike="noStrike" noProof="1" smtClean="0"/>
              <a:t>Третий уровень</a:t>
            </a:r>
            <a:endParaRPr lang="ru-RU" strike="noStrike" noProof="1" smtClean="0"/>
          </a:p>
          <a:p>
            <a:pPr lvl="3" fontAlgn="base"/>
            <a:r>
              <a:rPr lang="ru-RU" strike="noStrike" noProof="1" smtClean="0"/>
              <a:t>Четвертый уровень</a:t>
            </a:r>
            <a:endParaRPr lang="ru-RU" strike="noStrike" noProof="1" smtClean="0"/>
          </a:p>
          <a:p>
            <a:pPr lvl="4" fontAlgn="base"/>
            <a:r>
              <a:rPr lang="ru-RU" strike="noStrike" noProof="1" smtClean="0"/>
              <a:t>Пятый уровень</a:t>
            </a:r>
            <a:endParaRPr lang="ru-RU" strike="noStrike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8437AA5-6346-4D0C-B416-9EC513D5A69A}" type="slidenum">
              <a:rPr kumimoji="0" lang="ru-RU" altLang="uk-UA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ircl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 fontAlgn="base"/>
            <a:r>
              <a:rPr lang="ru-RU" strike="noStrike" noProof="1" smtClean="0"/>
              <a:t>Образец текста</a:t>
            </a:r>
            <a:endParaRPr lang="ru-RU" strike="noStrike" noProof="1" smtClean="0"/>
          </a:p>
          <a:p>
            <a:pPr lvl="1" fontAlgn="base"/>
            <a:r>
              <a:rPr lang="ru-RU" strike="noStrike" noProof="1" smtClean="0"/>
              <a:t>Второй уровень</a:t>
            </a:r>
            <a:endParaRPr lang="ru-RU" strike="noStrike" noProof="1" smtClean="0"/>
          </a:p>
          <a:p>
            <a:pPr lvl="2" fontAlgn="base"/>
            <a:r>
              <a:rPr lang="ru-RU" strike="noStrike" noProof="1" smtClean="0"/>
              <a:t>Третий уровень</a:t>
            </a:r>
            <a:endParaRPr lang="ru-RU" strike="noStrike" noProof="1" smtClean="0"/>
          </a:p>
          <a:p>
            <a:pPr lvl="3" fontAlgn="base"/>
            <a:r>
              <a:rPr lang="ru-RU" strike="noStrike" noProof="1" smtClean="0"/>
              <a:t>Четвертый уровень</a:t>
            </a:r>
            <a:endParaRPr lang="ru-RU" strike="noStrike" noProof="1" smtClean="0"/>
          </a:p>
          <a:p>
            <a:pPr lvl="4" fontAlgn="base"/>
            <a:r>
              <a:rPr lang="ru-RU" strike="noStrike" noProof="1" smtClean="0"/>
              <a:t>Пятый уровень</a:t>
            </a:r>
            <a:endParaRPr lang="ru-RU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8437AA5-6346-4D0C-B416-9EC513D5A69A}" type="slidenum">
              <a:rPr kumimoji="0" lang="ru-RU" altLang="uk-UA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ru-RU" strike="noStrike" noProof="1" smtClean="0"/>
              <a:t>Образец заголовка</a:t>
            </a:r>
            <a:endParaRPr lang="ru-RU" strike="noStrike" noProof="1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ru-RU" strike="noStrike" noProof="1" smtClean="0"/>
              <a:t>Образец текста</a:t>
            </a:r>
            <a:endParaRPr lang="ru-RU" strike="noStrike" noProof="1" smtClean="0"/>
          </a:p>
          <a:p>
            <a:pPr lvl="1" fontAlgn="base"/>
            <a:r>
              <a:rPr lang="ru-RU" strike="noStrike" noProof="1" smtClean="0"/>
              <a:t>Второй уровень</a:t>
            </a:r>
            <a:endParaRPr lang="ru-RU" strike="noStrike" noProof="1" smtClean="0"/>
          </a:p>
          <a:p>
            <a:pPr lvl="2" fontAlgn="base"/>
            <a:r>
              <a:rPr lang="ru-RU" strike="noStrike" noProof="1" smtClean="0"/>
              <a:t>Третий уровень</a:t>
            </a:r>
            <a:endParaRPr lang="ru-RU" strike="noStrike" noProof="1" smtClean="0"/>
          </a:p>
          <a:p>
            <a:pPr lvl="3" fontAlgn="base"/>
            <a:r>
              <a:rPr lang="ru-RU" strike="noStrike" noProof="1" smtClean="0"/>
              <a:t>Четвертый уровень</a:t>
            </a:r>
            <a:endParaRPr lang="ru-RU" strike="noStrike" noProof="1" smtClean="0"/>
          </a:p>
          <a:p>
            <a:pPr lvl="4" fontAlgn="base"/>
            <a:r>
              <a:rPr lang="ru-RU" strike="noStrike" noProof="1" smtClean="0"/>
              <a:t>Пятый уровень</a:t>
            </a:r>
            <a:endParaRPr lang="ru-RU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8437AA5-6346-4D0C-B416-9EC513D5A69A}" type="slidenum">
              <a:rPr kumimoji="0" lang="ru-RU" altLang="uk-UA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ru-RU" strike="noStrike" noProof="1" smtClean="0"/>
              <a:t>Образец заголовка</a:t>
            </a:r>
            <a:endParaRPr lang="ru-RU" strike="noStrike" noProof="1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ru-RU" strike="noStrike" noProof="1" smtClean="0"/>
              <a:t>Образец текста</a:t>
            </a:r>
            <a:endParaRPr lang="ru-RU" strike="noStrike" noProof="1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8437AA5-6346-4D0C-B416-9EC513D5A69A}" type="slidenum">
              <a:rPr kumimoji="0" lang="ru-RU" altLang="uk-UA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ru-RU" strike="noStrike" noProof="1" smtClean="0"/>
              <a:t>Образец заголовка</a:t>
            </a:r>
            <a:endParaRPr lang="ru-RU" strike="noStrike" noProof="1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ru-RU" strike="noStrike" noProof="1" smtClean="0"/>
              <a:t>Образец текста</a:t>
            </a:r>
            <a:endParaRPr lang="ru-RU" strike="noStrike" noProof="1" smtClean="0"/>
          </a:p>
          <a:p>
            <a:pPr lvl="1" fontAlgn="base"/>
            <a:r>
              <a:rPr lang="ru-RU" strike="noStrike" noProof="1" smtClean="0"/>
              <a:t>Второй уровень</a:t>
            </a:r>
            <a:endParaRPr lang="ru-RU" strike="noStrike" noProof="1" smtClean="0"/>
          </a:p>
          <a:p>
            <a:pPr lvl="2" fontAlgn="base"/>
            <a:r>
              <a:rPr lang="ru-RU" strike="noStrike" noProof="1" smtClean="0"/>
              <a:t>Третий уровень</a:t>
            </a:r>
            <a:endParaRPr lang="ru-RU" strike="noStrike" noProof="1" smtClean="0"/>
          </a:p>
          <a:p>
            <a:pPr lvl="3" fontAlgn="base"/>
            <a:r>
              <a:rPr lang="ru-RU" strike="noStrike" noProof="1" smtClean="0"/>
              <a:t>Четвертый уровень</a:t>
            </a:r>
            <a:endParaRPr lang="ru-RU" strike="noStrike" noProof="1" smtClean="0"/>
          </a:p>
          <a:p>
            <a:pPr lvl="4" fontAlgn="base"/>
            <a:r>
              <a:rPr lang="ru-RU" strike="noStrike" noProof="1" smtClean="0"/>
              <a:t>Пятый уровень</a:t>
            </a:r>
            <a:endParaRPr lang="ru-RU" strike="noStrike" noProof="1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ru-RU" strike="noStrike" noProof="1" smtClean="0"/>
              <a:t>Образец текста</a:t>
            </a:r>
            <a:endParaRPr lang="ru-RU" strike="noStrike" noProof="1" smtClean="0"/>
          </a:p>
          <a:p>
            <a:pPr lvl="1" fontAlgn="base"/>
            <a:r>
              <a:rPr lang="ru-RU" strike="noStrike" noProof="1" smtClean="0"/>
              <a:t>Второй уровень</a:t>
            </a:r>
            <a:endParaRPr lang="ru-RU" strike="noStrike" noProof="1" smtClean="0"/>
          </a:p>
          <a:p>
            <a:pPr lvl="2" fontAlgn="base"/>
            <a:r>
              <a:rPr lang="ru-RU" strike="noStrike" noProof="1" smtClean="0"/>
              <a:t>Третий уровень</a:t>
            </a:r>
            <a:endParaRPr lang="ru-RU" strike="noStrike" noProof="1" smtClean="0"/>
          </a:p>
          <a:p>
            <a:pPr lvl="3" fontAlgn="base"/>
            <a:r>
              <a:rPr lang="ru-RU" strike="noStrike" noProof="1" smtClean="0"/>
              <a:t>Четвертый уровень</a:t>
            </a:r>
            <a:endParaRPr lang="ru-RU" strike="noStrike" noProof="1" smtClean="0"/>
          </a:p>
          <a:p>
            <a:pPr lvl="4" fontAlgn="base"/>
            <a:r>
              <a:rPr lang="ru-RU" strike="noStrike" noProof="1" smtClean="0"/>
              <a:t>Пятый уровень</a:t>
            </a:r>
            <a:endParaRPr lang="ru-RU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8437AA5-6346-4D0C-B416-9EC513D5A69A}" type="slidenum">
              <a:rPr kumimoji="0" lang="ru-RU" altLang="uk-UA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ru-RU" strike="noStrike" noProof="1" smtClean="0"/>
              <a:t>Образец заголовка</a:t>
            </a:r>
            <a:endParaRPr lang="ru-RU" strike="noStrike" noProof="1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ru-RU" strike="noStrike" noProof="1" smtClean="0"/>
              <a:t>Образец текста</a:t>
            </a:r>
            <a:endParaRPr lang="ru-RU" strike="noStrike" noProof="1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ru-RU" strike="noStrike" noProof="1" smtClean="0"/>
              <a:t>Образец текста</a:t>
            </a:r>
            <a:endParaRPr lang="ru-RU" strike="noStrike" noProof="1" smtClean="0"/>
          </a:p>
          <a:p>
            <a:pPr lvl="1" fontAlgn="base"/>
            <a:r>
              <a:rPr lang="ru-RU" strike="noStrike" noProof="1" smtClean="0"/>
              <a:t>Второй уровень</a:t>
            </a:r>
            <a:endParaRPr lang="ru-RU" strike="noStrike" noProof="1" smtClean="0"/>
          </a:p>
          <a:p>
            <a:pPr lvl="2" fontAlgn="base"/>
            <a:r>
              <a:rPr lang="ru-RU" strike="noStrike" noProof="1" smtClean="0"/>
              <a:t>Третий уровень</a:t>
            </a:r>
            <a:endParaRPr lang="ru-RU" strike="noStrike" noProof="1" smtClean="0"/>
          </a:p>
          <a:p>
            <a:pPr lvl="3" fontAlgn="base"/>
            <a:r>
              <a:rPr lang="ru-RU" strike="noStrike" noProof="1" smtClean="0"/>
              <a:t>Четвертый уровень</a:t>
            </a:r>
            <a:endParaRPr lang="ru-RU" strike="noStrike" noProof="1" smtClean="0"/>
          </a:p>
          <a:p>
            <a:pPr lvl="4" fontAlgn="base"/>
            <a:r>
              <a:rPr lang="ru-RU" strike="noStrike" noProof="1" smtClean="0"/>
              <a:t>Пятый уровень</a:t>
            </a:r>
            <a:endParaRPr lang="ru-RU" strike="noStrike" noProof="1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ru-RU" strike="noStrike" noProof="1" smtClean="0"/>
              <a:t>Образец текста</a:t>
            </a:r>
            <a:endParaRPr lang="ru-RU" strike="noStrike" noProof="1" smtClean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ru-RU" strike="noStrike" noProof="1" smtClean="0"/>
              <a:t>Образец текста</a:t>
            </a:r>
            <a:endParaRPr lang="ru-RU" strike="noStrike" noProof="1" smtClean="0"/>
          </a:p>
          <a:p>
            <a:pPr lvl="1" fontAlgn="base"/>
            <a:r>
              <a:rPr lang="ru-RU" strike="noStrike" noProof="1" smtClean="0"/>
              <a:t>Второй уровень</a:t>
            </a:r>
            <a:endParaRPr lang="ru-RU" strike="noStrike" noProof="1" smtClean="0"/>
          </a:p>
          <a:p>
            <a:pPr lvl="2" fontAlgn="base"/>
            <a:r>
              <a:rPr lang="ru-RU" strike="noStrike" noProof="1" smtClean="0"/>
              <a:t>Третий уровень</a:t>
            </a:r>
            <a:endParaRPr lang="ru-RU" strike="noStrike" noProof="1" smtClean="0"/>
          </a:p>
          <a:p>
            <a:pPr lvl="3" fontAlgn="base"/>
            <a:r>
              <a:rPr lang="ru-RU" strike="noStrike" noProof="1" smtClean="0"/>
              <a:t>Четвертый уровень</a:t>
            </a:r>
            <a:endParaRPr lang="ru-RU" strike="noStrike" noProof="1" smtClean="0"/>
          </a:p>
          <a:p>
            <a:pPr lvl="4" fontAlgn="base"/>
            <a:r>
              <a:rPr lang="ru-RU" strike="noStrike" noProof="1" smtClean="0"/>
              <a:t>Пятый уровень</a:t>
            </a:r>
            <a:endParaRPr lang="ru-RU" strike="noStrike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8437AA5-6346-4D0C-B416-9EC513D5A69A}" type="slidenum">
              <a:rPr kumimoji="0" lang="ru-RU" altLang="uk-UA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ru-RU" strike="noStrike" noProof="1" smtClean="0"/>
              <a:t>Образец заголовка</a:t>
            </a:r>
            <a:endParaRPr lang="ru-RU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8437AA5-6346-4D0C-B416-9EC513D5A69A}" type="slidenum">
              <a:rPr kumimoji="0" lang="ru-RU" altLang="uk-UA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8437AA5-6346-4D0C-B416-9EC513D5A69A}" type="slidenum">
              <a:rPr kumimoji="0" lang="ru-RU" altLang="uk-UA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ru-RU" strike="noStrike" noProof="1" smtClean="0"/>
              <a:t>Образец заголовка</a:t>
            </a:r>
            <a:endParaRPr lang="ru-RU" strike="noStrike" noProof="1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ru-RU" strike="noStrike" noProof="1" smtClean="0"/>
              <a:t>Образец текста</a:t>
            </a:r>
            <a:endParaRPr lang="ru-RU" strike="noStrike" noProof="1" smtClean="0"/>
          </a:p>
          <a:p>
            <a:pPr lvl="1" fontAlgn="base"/>
            <a:r>
              <a:rPr lang="ru-RU" strike="noStrike" noProof="1" smtClean="0"/>
              <a:t>Второй уровень</a:t>
            </a:r>
            <a:endParaRPr lang="ru-RU" strike="noStrike" noProof="1" smtClean="0"/>
          </a:p>
          <a:p>
            <a:pPr lvl="2" fontAlgn="base"/>
            <a:r>
              <a:rPr lang="ru-RU" strike="noStrike" noProof="1" smtClean="0"/>
              <a:t>Третий уровень</a:t>
            </a:r>
            <a:endParaRPr lang="ru-RU" strike="noStrike" noProof="1" smtClean="0"/>
          </a:p>
          <a:p>
            <a:pPr lvl="3" fontAlgn="base"/>
            <a:r>
              <a:rPr lang="ru-RU" strike="noStrike" noProof="1" smtClean="0"/>
              <a:t>Четвертый уровень</a:t>
            </a:r>
            <a:endParaRPr lang="ru-RU" strike="noStrike" noProof="1" smtClean="0"/>
          </a:p>
          <a:p>
            <a:pPr lvl="4" fontAlgn="base"/>
            <a:r>
              <a:rPr lang="ru-RU" strike="noStrike" noProof="1" smtClean="0"/>
              <a:t>Пятый уровень</a:t>
            </a:r>
            <a:endParaRPr lang="ru-RU" strike="noStrike" noProof="1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ru-RU" strike="noStrike" noProof="1" smtClean="0"/>
              <a:t>Образец текста</a:t>
            </a:r>
            <a:endParaRPr lang="ru-RU" strike="noStrike" noProof="1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8437AA5-6346-4D0C-B416-9EC513D5A69A}" type="slidenum">
              <a:rPr kumimoji="0" lang="ru-RU" altLang="uk-UA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ru-RU" strike="noStrike" noProof="1" smtClean="0"/>
              <a:t>Образец заголовка</a:t>
            </a:r>
            <a:endParaRPr lang="ru-RU" strike="noStrike" noProof="1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ru-RU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ru-RU" strike="noStrike" noProof="1" smtClean="0"/>
              <a:t>Образец текста</a:t>
            </a:r>
            <a:endParaRPr lang="ru-RU" strike="noStrike" noProof="1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8437AA5-6346-4D0C-B416-9EC513D5A69A}" type="slidenum">
              <a:rPr kumimoji="0" lang="ru-RU" altLang="uk-UA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ircle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ru-RU" altLang="uk-UA" dirty="0"/>
              <a:t>Образец заголовка</a:t>
            </a:r>
            <a:endParaRPr lang="ru-RU" altLang="uk-UA" dirty="0"/>
          </a:p>
        </p:txBody>
      </p:sp>
      <p:sp>
        <p:nvSpPr>
          <p:cNvPr id="1027" name="Текст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ru-RU" altLang="uk-UA" dirty="0"/>
              <a:t>Образец текста</a:t>
            </a:r>
            <a:endParaRPr lang="ru-RU" altLang="uk-UA" dirty="0"/>
          </a:p>
          <a:p>
            <a:pPr lvl="1"/>
            <a:r>
              <a:rPr lang="ru-RU" altLang="uk-UA" dirty="0"/>
              <a:t>Второй уровень</a:t>
            </a:r>
            <a:endParaRPr lang="ru-RU" altLang="uk-UA" dirty="0"/>
          </a:p>
          <a:p>
            <a:pPr lvl="2"/>
            <a:r>
              <a:rPr lang="ru-RU" altLang="uk-UA" dirty="0"/>
              <a:t>Третий уровень</a:t>
            </a:r>
            <a:endParaRPr lang="ru-RU" altLang="uk-UA" dirty="0"/>
          </a:p>
          <a:p>
            <a:pPr lvl="3"/>
            <a:r>
              <a:rPr lang="ru-RU" altLang="uk-UA" dirty="0"/>
              <a:t>Четвертый уровень</a:t>
            </a:r>
            <a:endParaRPr lang="ru-RU" altLang="uk-UA" dirty="0"/>
          </a:p>
          <a:p>
            <a:pPr lvl="4"/>
            <a:r>
              <a:rPr lang="ru-RU" altLang="uk-UA" dirty="0"/>
              <a:t>Пятый уровень</a:t>
            </a:r>
            <a:endParaRPr lang="ru-RU" alt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8437AA5-6346-4D0C-B416-9EC513D5A69A}" type="slidenum">
              <a:rPr kumimoji="0" lang="ru-RU" altLang="uk-UA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altLang="uk-UA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>
    <p:circle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image" Target="../media/image15.png"/><Relationship Id="rId8" Type="http://schemas.microsoft.com/office/2007/relationships/media" Target="file:///E:\PART%204\096%20F.Goya%20Twinkin%20twilight.mp3" TargetMode="External"/><Relationship Id="rId7" Type="http://schemas.openxmlformats.org/officeDocument/2006/relationships/audio" Target="file:///E:\PART%204\096%20F.Goya%20Twinkin%20twilight.mp3" TargetMode="Externa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0" Type="http://schemas.openxmlformats.org/officeDocument/2006/relationships/slideLayout" Target="../slideLayouts/slideLayout13.xml"/><Relationship Id="rId1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image" Target="../media/image16.png"/><Relationship Id="rId8" Type="http://schemas.microsoft.com/office/2007/relationships/media" Target="file:///E:\PART%204\091%20F.Pourcel%20Emmanuelle.mp3" TargetMode="External"/><Relationship Id="rId7" Type="http://schemas.openxmlformats.org/officeDocument/2006/relationships/audio" Target="file:///E:\PART%204\091%20F.Pourcel%20Emmanuelle.mp3" TargetMode="Externa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0" Type="http://schemas.openxmlformats.org/officeDocument/2006/relationships/slideLayout" Target="../slideLayouts/slideLayout13.xml"/><Relationship Id="rId1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microsoft.com/office/2007/relationships/media" Target="file:///E:\PART%204\087%20F.Poursel%20Concerto%20pour%20voix.mp3" TargetMode="External"/><Relationship Id="rId7" Type="http://schemas.openxmlformats.org/officeDocument/2006/relationships/audio" Target="file:///E:\PART%204\087%20F.Poursel%20Concerto%20pour%20voix.mp3" TargetMode="External"/><Relationship Id="rId6" Type="http://schemas.openxmlformats.org/officeDocument/2006/relationships/image" Target="../media/image17.png"/><Relationship Id="rId5" Type="http://schemas.microsoft.com/office/2007/relationships/media" Target="file:///E:\PART%204\088%20S.Blue%20Musica%20E.mp3" TargetMode="External"/><Relationship Id="rId4" Type="http://schemas.openxmlformats.org/officeDocument/2006/relationships/audio" Target="file:///E:\PART%204\088%20S.Blue%20Musica%20E.mp3" TargetMode="External"/><Relationship Id="rId3" Type="http://schemas.openxmlformats.org/officeDocument/2006/relationships/image" Target="../media/image4.png"/><Relationship Id="rId2" Type="http://schemas.microsoft.com/office/2007/relationships/media" Target="file:///E:\PART%204\092%20G.Ventura%20Coimba.mp3" TargetMode="External"/><Relationship Id="rId1" Type="http://schemas.openxmlformats.org/officeDocument/2006/relationships/audio" Target="file:///E:\PART%204\092%20G.Ventura%20Coimba.mp3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1" Type="http://schemas.openxmlformats.org/officeDocument/2006/relationships/image" Target="../media/image18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6.xml"/><Relationship Id="rId6" Type="http://schemas.microsoft.com/office/2007/relationships/media" Target="file:///E:\PART%204\081%20R.Clayderman%20Mariage%20d'Amore.mp3" TargetMode="External"/><Relationship Id="rId5" Type="http://schemas.openxmlformats.org/officeDocument/2006/relationships/audio" Target="file:///E:\PART%204\081%20R.Clayderman%20Mariage%20d'Amore.mp3" TargetMode="External"/><Relationship Id="rId4" Type="http://schemas.openxmlformats.org/officeDocument/2006/relationships/image" Target="../media/image4.png"/><Relationship Id="rId3" Type="http://schemas.microsoft.com/office/2007/relationships/media" Target="file:///E:\PART%204\083%20R.Clayderman%20Voyage%20venise.mp3" TargetMode="External"/><Relationship Id="rId2" Type="http://schemas.openxmlformats.org/officeDocument/2006/relationships/audio" Target="file:///E:\PART%204\083%20R.Clayderman%20Voyage%20venise.mp3" TargetMode="External"/><Relationship Id="rId1" Type="http://schemas.openxmlformats.org/officeDocument/2006/relationships/image" Target="../media/image19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8.jpeg"/><Relationship Id="rId1" Type="http://schemas.openxmlformats.org/officeDocument/2006/relationships/image" Target="../media/image8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8.jpeg"/><Relationship Id="rId1" Type="http://schemas.openxmlformats.org/officeDocument/2006/relationships/image" Target="../media/image19.jpe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4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1" Type="http://schemas.openxmlformats.org/officeDocument/2006/relationships/image" Target="../media/image18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1" Type="http://schemas.openxmlformats.org/officeDocument/2006/relationships/image" Target="../media/image8.jpe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1" Type="http://schemas.openxmlformats.org/officeDocument/2006/relationships/image" Target="../media/image8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8.jpeg"/><Relationship Id="rId1" Type="http://schemas.openxmlformats.org/officeDocument/2006/relationships/image" Target="../media/image8.jpe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microsoft.com/office/2007/relationships/media" Target="file:///E:\PART%202\043%20R.Clayderman%20Ne%20me%20Quette%20pas.mp3" TargetMode="External"/><Relationship Id="rId5" Type="http://schemas.openxmlformats.org/officeDocument/2006/relationships/audio" Target="file:///E:\PART%202\043%20R.Clayderman%20Ne%20me%20Quette%20pas.mp3" TargetMode="External"/><Relationship Id="rId4" Type="http://schemas.openxmlformats.org/officeDocument/2006/relationships/image" Target="../media/image4.png"/><Relationship Id="rId3" Type="http://schemas.microsoft.com/office/2007/relationships/media" Target="file:///E:\PART%202\027%20S%20Preux%20L'Amar%20tendress.mp3" TargetMode="External"/><Relationship Id="rId2" Type="http://schemas.openxmlformats.org/officeDocument/2006/relationships/audio" Target="file:///E:\PART%202\027%20S%20Preux%20L'Amar%20tendress.mp3" TargetMode="External"/><Relationship Id="rId1" Type="http://schemas.openxmlformats.org/officeDocument/2006/relationships/image" Target="../media/image3.jpe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0.jpe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1" Type="http://schemas.openxmlformats.org/officeDocument/2006/relationships/image" Target="../media/image19.jpeg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4.jpe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microsoft.com/office/2007/relationships/media" Target="file:///E:\01.m3u" TargetMode="External"/><Relationship Id="rId4" Type="http://schemas.openxmlformats.org/officeDocument/2006/relationships/audio" Target="file:///E:\01.m3u" TargetMode="External"/><Relationship Id="rId3" Type="http://schemas.openxmlformats.org/officeDocument/2006/relationships/image" Target="../media/image5.png"/><Relationship Id="rId2" Type="http://schemas.microsoft.com/office/2007/relationships/media" Target="file:///C:\Documents%20and%20Settings\User\&#1052;&#1086;&#1080;%20&#1076;&#1086;&#1082;&#1091;&#1084;&#1077;&#1085;&#1090;&#1099;\&#1052;&#1086;&#1080;%20&#1076;&#1086;&#1082;&#1091;&#1084;&#1077;&#1085;&#1090;&#1099;\&#1052;&#1086;&#1080;%20&#1084;&#1091;&#1079;&#1099;&#1082;&#1072;&#1083;&#1100;&#1085;&#1099;&#1077;%20&#1079;&#1072;&#1087;&#1080;&#1089;&#1080;\&#1048;&#1075;&#1086;&#1088;&#1100;%20&#1050;&#1088;&#1091;&#1090;&#1086;&#1081;\05-Track-05.mp3" TargetMode="External"/><Relationship Id="rId1" Type="http://schemas.openxmlformats.org/officeDocument/2006/relationships/audio" Target="file:///C:\Documents%20and%20Settings\User\&#1052;&#1086;&#1080;%20&#1076;&#1086;&#1082;&#1091;&#1084;&#1077;&#1085;&#1090;&#1099;\&#1052;&#1086;&#1080;%20&#1076;&#1086;&#1082;&#1091;&#1084;&#1077;&#1085;&#1090;&#1099;\&#1052;&#1086;&#1080;%20&#1084;&#1091;&#1079;&#1099;&#1082;&#1072;&#1083;&#1100;&#1085;&#1099;&#1077;%20&#1079;&#1072;&#1087;&#1080;&#1089;&#1080;\&#1048;&#1075;&#1086;&#1088;&#1100;%20&#1050;&#1088;&#1091;&#1090;&#1086;&#1081;\05-Track-05.mp3" TargetMode="Externa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5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hyperlink" Target="http://uk.wikipedia.org/wiki/%D0%9A%D1%96%D0%BD%D0%B5%D1%86%D1%8C_%D1%81%D0%B2%D1%96%D1%82%D1%83" TargetMode="External"/><Relationship Id="rId3" Type="http://schemas.openxmlformats.org/officeDocument/2006/relationships/hyperlink" Target="http://uk.wikipedia.org/wiki/%D0%9F%D1%80%D0%BE%D1%82%D0%B5%D1%81%D1%82%D0%B0%D0%BD%D1%82%D0%B8%D0%B7%D0%BC" TargetMode="External"/><Relationship Id="rId2" Type="http://schemas.openxmlformats.org/officeDocument/2006/relationships/hyperlink" Target="http://uk.wikipedia.org/wiki/%D0%A5%D1%80%D0%B8%D1%81%D1%82%D0%B8%D1%8F%D0%BD%D1%81%D1%82%D0%B2%D0%BE" TargetMode="External"/><Relationship Id="rId1" Type="http://schemas.openxmlformats.org/officeDocument/2006/relationships/hyperlink" Target="http://uk.wikipedia.org/wiki/%D0%9B%D0%B0%D1%82%D0%B8%D0%BD%D1%81%D1%8C%D0%BA%D0%B0_%D0%BC%D0%BE%D0%B2%D0%B0" TargetMode="External"/></Relationships>
</file>

<file path=ppt/slides/_rels/slide5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hyperlink" Target="http://uk.wikipedia.org/wiki/%D0%AE%D1%82%D0%B0" TargetMode="External"/><Relationship Id="rId3" Type="http://schemas.openxmlformats.org/officeDocument/2006/relationships/hyperlink" Target="http://uk.wikipedia.org/wiki/%D0%A6%D0%B5%D1%80%D0%BA%D0%B2%D0%B0_%D0%86%D1%81%D1%83%D1%81%D0%B0_%D0%A5%D1%80%D0%B8%D1%81%D1%82%D0%B0_%D0%A1%D0%B2%D1%8F%D1%82%D0%B8%D1%85_%D0%BE%D1%81%D1%82%D0%B0%D0%BD%D0%BD%D1%96%D1%85_%D0%B4%D0%BD%D1%96%D0%B2" TargetMode="External"/><Relationship Id="rId2" Type="http://schemas.openxmlformats.org/officeDocument/2006/relationships/hyperlink" Target="http://uk.wikipedia.org/wiki/%D0%94%D0%B6%D0%BE%D0%B7%D0%B5%D1%84_%D0%A1%D0%BC%D1%96%D1%82" TargetMode="External"/><Relationship Id="rId1" Type="http://schemas.openxmlformats.org/officeDocument/2006/relationships/hyperlink" Target="http://uk.wikipedia.org/wiki/%D0%9C%D0%BE%D1%80%D0%BC%D0%BE%D0%BD%D1%96%D0%B7%D0%BC" TargetMode="Externa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9" Type="http://schemas.openxmlformats.org/officeDocument/2006/relationships/hyperlink" Target="http://uk.wikipedia.org/wiki/%D0%A1%D0%B5%D0%BD%D0%B0%D1%82_%D0%A1%D0%A8%D0%90" TargetMode="External"/><Relationship Id="rId8" Type="http://schemas.openxmlformats.org/officeDocument/2006/relationships/hyperlink" Target="http://uk.wikipedia.org/w/index.php?title=%D0%93%D0%B0%D1%80%D1%80%D1%96_%D0%A0%D1%96%D0%B4&amp;action=edit&amp;redlink=1" TargetMode="External"/><Relationship Id="rId7" Type="http://schemas.openxmlformats.org/officeDocument/2006/relationships/hyperlink" Target="http://uk.wikipedia.org/wiki/%D0%A0%D0%B5%D1%81%D0%BF%D1%83%D0%B1%D0%BB%D1%96%D0%BA%D0%B0%D0%BD%D1%81%D1%8C%D0%BA%D0%B0_%D0%BF%D0%B0%D1%80%D1%82%D1%96%D1%8F_%D0%A1%D0%A8%D0%90" TargetMode="External"/><Relationship Id="rId6" Type="http://schemas.openxmlformats.org/officeDocument/2006/relationships/hyperlink" Target="http://uk.wikipedia.org/wiki/%D0%9C%D1%96%D1%82%D1%82_%D0%A0%D0%BE%D0%BC%D0%BD%D1%96" TargetMode="External"/><Relationship Id="rId5" Type="http://schemas.openxmlformats.org/officeDocument/2006/relationships/hyperlink" Target="http://uk.wikipedia.org/wiki/%D0%94%D0%B6%D0%BE%D0%BD_%D0%A5%D0%B0%D0%BD%D1%82%D1%81%D0%BC%D0%B0%D0%BD" TargetMode="External"/><Relationship Id="rId4" Type="http://schemas.openxmlformats.org/officeDocument/2006/relationships/hyperlink" Target="http://uk.wikipedia.org/wiki/%D0%A1%D0%B2%D1%8F%D1%82%D0%B0_%D0%A2%D1%80%D1%96%D0%B9%D1%86%D1%8F" TargetMode="External"/><Relationship Id="rId3" Type="http://schemas.openxmlformats.org/officeDocument/2006/relationships/hyperlink" Target="http://uk.wikipedia.org/wiki/%D0%9D%D0%B5%D1%84%D1%96%D0%B9" TargetMode="External"/><Relationship Id="rId2" Type="http://schemas.openxmlformats.org/officeDocument/2006/relationships/image" Target="../media/image19.jpe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8.jpeg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microsoft.com/office/2007/relationships/media" Target="file:///E:\02.m3u" TargetMode="External"/><Relationship Id="rId5" Type="http://schemas.openxmlformats.org/officeDocument/2006/relationships/audio" Target="file:///E:\02.m3u" TargetMode="External"/><Relationship Id="rId4" Type="http://schemas.openxmlformats.org/officeDocument/2006/relationships/image" Target="../media/image4.png"/><Relationship Id="rId3" Type="http://schemas.microsoft.com/office/2007/relationships/media" Target="file:///E:\01.m3u" TargetMode="External"/><Relationship Id="rId2" Type="http://schemas.openxmlformats.org/officeDocument/2006/relationships/audio" Target="file:///E:\01.m3u" TargetMode="External"/><Relationship Id="rId1" Type="http://schemas.openxmlformats.org/officeDocument/2006/relationships/image" Target="../media/image7.jpe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4.png"/><Relationship Id="rId3" Type="http://schemas.microsoft.com/office/2007/relationships/media" Target="file:///E:\PART%204\086%20G.Mainville%20&amp;%20orc%20Love%20story.mp3" TargetMode="External"/><Relationship Id="rId2" Type="http://schemas.openxmlformats.org/officeDocument/2006/relationships/audio" Target="file:///E:\PART%204\086%20G.Mainville%20&amp;%20orc%20Love%20story.mp3" TargetMode="External"/><Relationship Id="rId1" Type="http://schemas.openxmlformats.org/officeDocument/2006/relationships/hyperlink" Target="http://uk.wikipedia.org/wiki/%D0%A1%D0%B2%D1%96%D1%82%D0%BE%D0%B3%D0%BB%D1%8F%D0%B4" TargetMode="External"/></Relationships>
</file>

<file path=ppt/slides/_rels/slide6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6.xml"/><Relationship Id="rId3" Type="http://schemas.openxmlformats.org/officeDocument/2006/relationships/image" Target="../media/image14.jpeg"/><Relationship Id="rId2" Type="http://schemas.openxmlformats.org/officeDocument/2006/relationships/image" Target="../media/image18.jpeg"/><Relationship Id="rId1" Type="http://schemas.openxmlformats.org/officeDocument/2006/relationships/image" Target="../media/image8.jpeg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1.jpeg"/></Relationships>
</file>

<file path=ppt/slides/_rels/slide6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21.jpeg"/><Relationship Id="rId3" Type="http://schemas.microsoft.com/office/2007/relationships/media" Target="file:///E:\PART%204\078%20A.S.%20&amp;%20F.A.%20It%20signo.mp3" TargetMode="External"/><Relationship Id="rId2" Type="http://schemas.openxmlformats.org/officeDocument/2006/relationships/audio" Target="file:///E:\PART%204\078%20A.S.%20&amp;%20F.A.%20It%20signo.mp3" TargetMode="External"/><Relationship Id="rId1" Type="http://schemas.openxmlformats.org/officeDocument/2006/relationships/image" Target="../media/image10.jpeg"/></Relationships>
</file>

<file path=ppt/slides/_rels/slide6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microsoft.com/office/2007/relationships/media" Target="file:///E:\PART%204\088%20S.Blue%20Musica%20E.mp3" TargetMode="External"/><Relationship Id="rId3" Type="http://schemas.openxmlformats.org/officeDocument/2006/relationships/audio" Target="file:///E:\PART%204\088%20S.Blue%20Musica%20E.mp3" TargetMode="External"/><Relationship Id="rId2" Type="http://schemas.openxmlformats.org/officeDocument/2006/relationships/hyperlink" Target="http://uk.wikipedia.org/w/index.php?title=%D0%A1%D0%B0%D0%BC%D0%BE%D0%B2%D0%B4%D0%BE%D1%81%D0%BA%D0%BE%D0%BD%D0%B0%D0%BB%D0%B5%D0%BD%D0%BD%D1%8F&amp;action=edit&amp;redlink=1" TargetMode="External"/><Relationship Id="rId1" Type="http://schemas.openxmlformats.org/officeDocument/2006/relationships/image" Target="../media/image18.jpeg"/></Relationships>
</file>

<file path=ppt/slides/_rels/slide66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4%D1%96%D0%B9%D1%81%D0%BD%D1%96%D1%81%D1%82%D1%8C" TargetMode="External"/><Relationship Id="rId5" Type="http://schemas.openxmlformats.org/officeDocument/2006/relationships/hyperlink" Target="http://uk.wikipedia.org/wiki/%D0%92%D0%B8%D0%B1%D1%96%D1%80" TargetMode="External"/><Relationship Id="rId4" Type="http://schemas.openxmlformats.org/officeDocument/2006/relationships/hyperlink" Target="http://uk.wikipedia.org/wiki/%D0%A1%D0%B0%D0%BC%D0%BE%D1%83%D1%81%D0%B2%D1%96%D0%B4%D0%BE%D0%BC%D0%BB%D0%B5%D0%BD%D0%BD%D1%8F" TargetMode="External"/><Relationship Id="rId3" Type="http://schemas.openxmlformats.org/officeDocument/2006/relationships/hyperlink" Target="http://uk.wikipedia.org/wiki/%D0%9D%D0%B5%D0%B1%D1%83%D1%82%D1%82%D1%8F" TargetMode="External"/><Relationship Id="rId2" Type="http://schemas.openxmlformats.org/officeDocument/2006/relationships/hyperlink" Target="http://uk.wikipedia.org/wiki/%D0%91%D1%83%D1%82%D1%82%D1%8F" TargetMode="External"/><Relationship Id="rId1" Type="http://schemas.openxmlformats.org/officeDocument/2006/relationships/hyperlink" Target="http://uk.wikipedia.org/wiki/%D0%A3%D0%B7%D0%B0%D0%B3%D0%B0%D0%BB%D1%8C%D0%BD%D0%B5%D0%BD%D0%BD%D1%8F" TargetMode="Externa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jpeg"/><Relationship Id="rId1" Type="http://schemas.openxmlformats.org/officeDocument/2006/relationships/image" Target="../media/image14.jpeg"/></Relationships>
</file>

<file path=ppt/slides/_rels/slide6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4.png"/><Relationship Id="rId2" Type="http://schemas.microsoft.com/office/2007/relationships/media" Target="file:///E:\01.m3u" TargetMode="External"/><Relationship Id="rId1" Type="http://schemas.openxmlformats.org/officeDocument/2006/relationships/audio" Target="file:///E:\01.m3u" TargetMode="External"/></Relationships>
</file>

<file path=ppt/slides/_rels/slide6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6.xml"/><Relationship Id="rId3" Type="http://schemas.microsoft.com/office/2007/relationships/media" Target="file:///E:\04.m3u" TargetMode="External"/><Relationship Id="rId2" Type="http://schemas.openxmlformats.org/officeDocument/2006/relationships/audio" Target="file:///E:\04.m3u" TargetMode="External"/><Relationship Id="rId1" Type="http://schemas.openxmlformats.org/officeDocument/2006/relationships/image" Target="../media/image21.jpeg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diagramColors" Target="../diagrams/colors2.xml"/><Relationship Id="rId8" Type="http://schemas.openxmlformats.org/officeDocument/2006/relationships/diagramQuickStyle" Target="../diagrams/quickStyle2.xml"/><Relationship Id="rId7" Type="http://schemas.openxmlformats.org/officeDocument/2006/relationships/diagramLayout" Target="../diagrams/layout2.xml"/><Relationship Id="rId6" Type="http://schemas.openxmlformats.org/officeDocument/2006/relationships/diagramData" Target="../diagrams/data2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4" Type="http://schemas.openxmlformats.org/officeDocument/2006/relationships/slideLayout" Target="../slideLayouts/slideLayout12.xml"/><Relationship Id="rId13" Type="http://schemas.openxmlformats.org/officeDocument/2006/relationships/image" Target="../media/image4.png"/><Relationship Id="rId12" Type="http://schemas.microsoft.com/office/2007/relationships/media" Target="file:///E:\03.m3u" TargetMode="External"/><Relationship Id="rId11" Type="http://schemas.openxmlformats.org/officeDocument/2006/relationships/audio" Target="file:///E:\03.m3u" TargetMode="External"/><Relationship Id="rId10" Type="http://schemas.microsoft.com/office/2007/relationships/diagramDrawing" Target="../diagrams/drawing2.xml"/><Relationship Id="rId1" Type="http://schemas.openxmlformats.org/officeDocument/2006/relationships/diagramData" Target="../diagrams/data1.xml"/></Relationships>
</file>

<file path=ppt/slides/_rels/slide7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6.xml"/><Relationship Id="rId4" Type="http://schemas.openxmlformats.org/officeDocument/2006/relationships/image" Target="../media/image5.png"/><Relationship Id="rId3" Type="http://schemas.microsoft.com/office/2007/relationships/media" Target="file:///C:\Documents%20and%20Settings\User\&#1052;&#1086;&#1080;%20&#1076;&#1086;&#1082;&#1091;&#1084;&#1077;&#1085;&#1090;&#1099;\&#1052;&#1086;&#1080;%20&#1076;&#1086;&#1082;&#1091;&#1084;&#1077;&#1085;&#1090;&#1099;\&#1052;&#1086;&#1080;%20&#1084;&#1091;&#1079;&#1099;&#1082;&#1072;&#1083;&#1100;&#1085;&#1099;&#1077;%20&#1079;&#1072;&#1087;&#1080;&#1089;&#1080;\&#1048;&#1075;&#1086;&#1088;&#1100;%20&#1050;&#1088;&#1091;&#1090;&#1086;&#1081;\05-Track-05.mp3" TargetMode="External"/><Relationship Id="rId2" Type="http://schemas.openxmlformats.org/officeDocument/2006/relationships/audio" Target="file:///C:\Documents%20and%20Settings\User\&#1052;&#1086;&#1080;%20&#1076;&#1086;&#1082;&#1091;&#1084;&#1077;&#1085;&#1090;&#1099;\&#1052;&#1086;&#1080;%20&#1076;&#1086;&#1082;&#1091;&#1084;&#1077;&#1085;&#1090;&#1099;\&#1052;&#1086;&#1080;%20&#1084;&#1091;&#1079;&#1099;&#1082;&#1072;&#1083;&#1100;&#1085;&#1099;&#1077;%20&#1079;&#1072;&#1087;&#1080;&#1089;&#1080;\&#1048;&#1075;&#1086;&#1088;&#1100;%20&#1050;&#1088;&#1091;&#1090;&#1086;&#1081;\05-Track-05.mp3" TargetMode="External"/><Relationship Id="rId1" Type="http://schemas.openxmlformats.org/officeDocument/2006/relationships/image" Target="../media/image21.jpeg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20.jpeg"/><Relationship Id="rId1" Type="http://schemas.openxmlformats.org/officeDocument/2006/relationships/image" Target="../media/image14.jpeg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jpeg"/><Relationship Id="rId1" Type="http://schemas.openxmlformats.org/officeDocument/2006/relationships/image" Target="../media/image20.jpeg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10.jpeg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7.jpeg"/></Relationships>
</file>

<file path=ppt/slides/_rels/slide7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7" Type="http://schemas.openxmlformats.org/officeDocument/2006/relationships/image" Target="../media/image4.png"/><Relationship Id="rId6" Type="http://schemas.microsoft.com/office/2007/relationships/media" Target="file:///E:\PART%202\048%20Kenny%20G%20Let's%20go.mp3" TargetMode="External"/><Relationship Id="rId5" Type="http://schemas.openxmlformats.org/officeDocument/2006/relationships/audio" Target="file:///E:\PART%202\048%20Kenny%20G%20Let's%20go.mp3" TargetMode="External"/><Relationship Id="rId4" Type="http://schemas.openxmlformats.org/officeDocument/2006/relationships/image" Target="../media/image21.jpeg"/><Relationship Id="rId3" Type="http://schemas.microsoft.com/office/2007/relationships/media" Target="file:///E:\PART%202\050%20R.Clayderman%20Les%20jours%20heureux.mp3" TargetMode="External"/><Relationship Id="rId2" Type="http://schemas.openxmlformats.org/officeDocument/2006/relationships/audio" Target="file:///E:\PART%202\050%20R.Clayderman%20Les%20jours%20heureux.mp3" TargetMode="External"/><Relationship Id="rId1" Type="http://schemas.openxmlformats.org/officeDocument/2006/relationships/image" Target="../media/image19.jpeg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9.png"/><Relationship Id="rId3" Type="http://schemas.microsoft.com/office/2007/relationships/media" Target="file:///E:\PART%204\080%20S.Nicolas%20When%20i%20need%20you.mp3" TargetMode="External"/><Relationship Id="rId2" Type="http://schemas.openxmlformats.org/officeDocument/2006/relationships/audio" Target="file:///E:\PART%204\080%20S.Nicolas%20When%20i%20need%20you.mp3" TargetMode="External"/><Relationship Id="rId1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9" Type="http://schemas.microsoft.com/office/2007/relationships/media" Target="file:///E:\PART%204\090%20A.Hassan%20Arabian%20affair%20#4.mp3" TargetMode="External"/><Relationship Id="rId8" Type="http://schemas.openxmlformats.org/officeDocument/2006/relationships/audio" Target="file:///E:\PART%204\090%20A.Hassan%20Arabian%20affair%20#4.mp3" TargetMode="External"/><Relationship Id="rId7" Type="http://schemas.openxmlformats.org/officeDocument/2006/relationships/image" Target="../media/image12.png"/><Relationship Id="rId6" Type="http://schemas.microsoft.com/office/2007/relationships/media" Target="file:///E:\PART%204\082%20J.Ventura%20Apassionatamente.mp3" TargetMode="External"/><Relationship Id="rId5" Type="http://schemas.openxmlformats.org/officeDocument/2006/relationships/audio" Target="file:///E:\PART%204\082%20J.Ventura%20Apassionatamente.mp3" TargetMode="External"/><Relationship Id="rId4" Type="http://schemas.openxmlformats.org/officeDocument/2006/relationships/image" Target="../media/image11.png"/><Relationship Id="rId3" Type="http://schemas.microsoft.com/office/2007/relationships/media" Target="file:///E:\PART%204\084%20F.Pourcel%20The%20no%20colour%20time%20of%20the%20days.mp3" TargetMode="External"/><Relationship Id="rId2" Type="http://schemas.openxmlformats.org/officeDocument/2006/relationships/audio" Target="file:///E:\PART%204\084%20F.Pourcel%20The%20no%20colour%20time%20of%20the%20days.mp3" TargetMode="External"/><Relationship Id="rId12" Type="http://schemas.openxmlformats.org/officeDocument/2006/relationships/slideLayout" Target="../slideLayouts/slideLayout2.xml"/><Relationship Id="rId11" Type="http://schemas.openxmlformats.org/officeDocument/2006/relationships/image" Target="../media/image14.jpeg"/><Relationship Id="rId10" Type="http://schemas.openxmlformats.org/officeDocument/2006/relationships/image" Target="../media/image13.png"/><Relationship Id="rId1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3" name="Заголовок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algn="l" eaLnBrk="1" hangingPunct="1"/>
            <a:r>
              <a:rPr lang="ru-RU" altLang="uk-UA" dirty="0">
                <a:latin typeface="Arial Black" panose="020B0A04020102020204" pitchFamily="34" charset="0"/>
              </a:rPr>
              <a:t>«Мислитель»</a:t>
            </a:r>
            <a:br>
              <a:rPr lang="ru-RU" altLang="uk-UA" dirty="0">
                <a:latin typeface="Arial Black" panose="020B0A04020102020204" pitchFamily="34" charset="0"/>
              </a:rPr>
            </a:br>
            <a:endParaRPr lang="ru-RU" altLang="uk-UA" dirty="0">
              <a:latin typeface="Arial Black" panose="020B0A04020102020204" pitchFamily="34" charset="0"/>
            </a:endParaRPr>
          </a:p>
        </p:txBody>
      </p:sp>
      <p:sp>
        <p:nvSpPr>
          <p:cNvPr id="3074" name="Объект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marL="0" indent="0" eaLnBrk="1" hangingPunct="1">
              <a:buNone/>
            </a:pPr>
            <a:r>
              <a:rPr lang="ru-RU" altLang="uk-UA" dirty="0"/>
              <a:t>скульптор Огюст Роден,</a:t>
            </a:r>
            <a:br>
              <a:rPr lang="ru-RU" altLang="uk-UA" dirty="0"/>
            </a:br>
            <a:r>
              <a:rPr lang="ru-RU" altLang="uk-UA" dirty="0"/>
              <a:t>1888 рік</a:t>
            </a:r>
            <a:endParaRPr lang="uk-UA" altLang="uk-UA" dirty="0"/>
          </a:p>
        </p:txBody>
      </p:sp>
      <p:pic>
        <p:nvPicPr>
          <p:cNvPr id="3075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932363" y="188913"/>
            <a:ext cx="3816350" cy="492283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>
    <p:circl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graphicFrame>
        <p:nvGraphicFramePr>
          <p:cNvPr id="2" name="Diagram 1"/>
          <p:cNvGraphicFramePr/>
          <p:nvPr/>
        </p:nvGraphicFramePr>
        <p:xfrm>
          <a:off x="457200" y="274638"/>
          <a:ext cx="8229600" cy="5851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096 F.Goya Twinkin twilight.mp3">
            <a:hlinkClick r:id="" action="ppaction://media"/>
          </p:cNvPr>
          <p:cNvPicPr>
            <a:picLocks noRot="1" noChangeAspect="1"/>
          </p:cNvPicPr>
          <p:nvPr>
            <a:audioFile r:link="rId7"/>
            <p:extLst>
              <p:ext uri="{DAA4B4D4-6D71-4841-9C94-3DE7FCFB9230}">
                <p14:media xmlns:p14="http://schemas.microsoft.com/office/powerpoint/2010/main" r:link="rId8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0129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3" name="Объект 1"/>
          <p:cNvSpPr>
            <a:spLocks noGrp="1"/>
          </p:cNvSpPr>
          <p:nvPr>
            <p:ph/>
          </p:nvPr>
        </p:nvSpPr>
        <p:spPr/>
        <p:txBody>
          <a:bodyPr vert="horz" wrap="square" lIns="91440" tIns="45720" rIns="91440" bIns="45720" anchor="t" anchorCtr="0"/>
          <a:p>
            <a:pPr marL="0" indent="0" algn="ctr">
              <a:buNone/>
            </a:pPr>
            <a:endParaRPr lang="uk-UA" altLang="uk-UA" dirty="0"/>
          </a:p>
          <a:p>
            <a:pPr marL="0" indent="0" algn="ctr">
              <a:buNone/>
            </a:pPr>
            <a:endParaRPr lang="uk-UA" altLang="uk-UA" dirty="0"/>
          </a:p>
          <a:p>
            <a:pPr marL="0" indent="0" algn="ctr">
              <a:buNone/>
            </a:pPr>
            <a:endParaRPr lang="uk-UA" altLang="uk-UA" dirty="0"/>
          </a:p>
          <a:p>
            <a:pPr marL="0" indent="0" algn="ctr">
              <a:buNone/>
            </a:pPr>
            <a:endParaRPr lang="uk-UA" altLang="uk-UA" dirty="0"/>
          </a:p>
          <a:p>
            <a:pPr marL="0" indent="0" algn="ctr">
              <a:buNone/>
            </a:pPr>
            <a:r>
              <a:rPr lang="uk-UA" altLang="uk-UA" dirty="0"/>
              <a:t>    </a:t>
            </a:r>
            <a:r>
              <a:rPr lang="uk-UA" altLang="uk-UA" sz="4800" dirty="0"/>
              <a:t>2 питання</a:t>
            </a:r>
            <a:endParaRPr lang="uk-UA" altLang="uk-UA" sz="4800" dirty="0"/>
          </a:p>
        </p:txBody>
      </p:sp>
      <p:sp>
        <p:nvSpPr>
          <p:cNvPr id="2" name="Text Box 1"/>
          <p:cNvSpPr txBox="1"/>
          <p:nvPr/>
        </p:nvSpPr>
        <p:spPr>
          <a:xfrm>
            <a:off x="1413510" y="3543935"/>
            <a:ext cx="6871335" cy="164147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uk-UA" altLang="en-US" sz="2800" b="1">
                <a:latin typeface="Arial Black" panose="020B0A04020102020204" pitchFamily="34" charset="0"/>
                <a:cs typeface="Arial Black" panose="020B0A04020102020204" pitchFamily="34" charset="0"/>
              </a:rPr>
              <a:t>ІСТОРИЧНІ ТИПИ СВІТОГЛЯДУ</a:t>
            </a:r>
            <a:endParaRPr lang="uk-UA" altLang="en-US" sz="2800" b="1">
              <a:latin typeface="Arial Black" panose="020B0A04020102020204" pitchFamily="34" charset="0"/>
              <a:cs typeface="Arial Black" panose="020B0A04020102020204" pitchFamily="34" charset="0"/>
            </a:endParaRPr>
          </a:p>
        </p:txBody>
      </p:sp>
    </p:spTree>
  </p:cSld>
  <p:clrMapOvr>
    <a:masterClrMapping/>
  </p:clrMapOvr>
  <p:transition spd="med">
    <p:circl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graphicFrame>
        <p:nvGraphicFramePr>
          <p:cNvPr id="2" name="Diagram 1"/>
          <p:cNvGraphicFramePr/>
          <p:nvPr/>
        </p:nvGraphicFramePr>
        <p:xfrm>
          <a:off x="450850" y="219075"/>
          <a:ext cx="8243888" cy="5832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091 F.Pourcel Emmanuelle.mp3">
            <a:hlinkClick r:id="" action="ppaction://media"/>
          </p:cNvPr>
          <p:cNvPicPr>
            <a:picLocks noRot="1" noChangeAspect="1"/>
          </p:cNvPicPr>
          <p:nvPr>
            <a:audioFile r:link="rId7"/>
            <p:extLst>
              <p:ext uri="{DAA4B4D4-6D71-4841-9C94-3DE7FCFB9230}">
                <p14:media xmlns:p14="http://schemas.microsoft.com/office/powerpoint/2010/main" r:link="rId8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3093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FFCC"/>
            </a:gs>
            <a:gs pos="100000">
              <a:schemeClr val="accent1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0482" name="Rectangle 2"/>
          <p:cNvSpPr>
            <a:spLocks noGrp="1"/>
          </p:cNvSpPr>
          <p:nvPr>
            <p:ph type="ctrTitle"/>
          </p:nvPr>
        </p:nvSpPr>
        <p:spPr>
          <a:xfrm>
            <a:off x="647700" y="0"/>
            <a:ext cx="7847013" cy="3051175"/>
          </a:xfrm>
        </p:spPr>
        <p:txBody>
          <a:bodyPr vert="horz" wrap="square" lIns="91440" tIns="45720" rIns="91440" bIns="45720" anchor="ctr" anchorCtr="0"/>
          <a:p>
            <a:pPr eaLnBrk="1" hangingPunct="1">
              <a:buClrTx/>
              <a:buSzTx/>
              <a:buFontTx/>
            </a:pPr>
            <a:r>
              <a:rPr lang="uk-UA" altLang="uk-UA" sz="2800" b="1" dirty="0">
                <a:solidFill>
                  <a:srgbClr val="CC0000"/>
                </a:solidFill>
              </a:rPr>
              <a:t>Міфологія</a:t>
            </a:r>
            <a:r>
              <a:rPr lang="uk-UA" altLang="uk-UA" sz="2800" b="1" dirty="0">
                <a:solidFill>
                  <a:srgbClr val="3333FF"/>
                </a:solidFill>
              </a:rPr>
              <a:t> – світогляд, в рамках якого розуміння світу здійснюється через:</a:t>
            </a:r>
            <a:br>
              <a:rPr lang="uk-UA" altLang="uk-UA" sz="2800" b="1" dirty="0">
                <a:solidFill>
                  <a:srgbClr val="3333FF"/>
                </a:solidFill>
              </a:rPr>
            </a:br>
            <a:r>
              <a:rPr lang="uk-UA" altLang="uk-UA" sz="2800" b="1" dirty="0">
                <a:solidFill>
                  <a:srgbClr val="CC0000"/>
                </a:solidFill>
              </a:rPr>
              <a:t>- </a:t>
            </a:r>
            <a:r>
              <a:rPr lang="uk-UA" altLang="uk-UA" sz="2800" b="1" dirty="0">
                <a:solidFill>
                  <a:srgbClr val="3333FF"/>
                </a:solidFill>
              </a:rPr>
              <a:t>поєднання знання і віри, реальності</a:t>
            </a:r>
            <a:br>
              <a:rPr lang="uk-UA" altLang="uk-UA" sz="2800" b="1" dirty="0">
                <a:solidFill>
                  <a:srgbClr val="3333FF"/>
                </a:solidFill>
              </a:rPr>
            </a:br>
            <a:r>
              <a:rPr lang="uk-UA" altLang="uk-UA" sz="2800" b="1" dirty="0">
                <a:solidFill>
                  <a:srgbClr val="3333FF"/>
                </a:solidFill>
              </a:rPr>
              <a:t> та фантазії;</a:t>
            </a:r>
            <a:br>
              <a:rPr lang="uk-UA" altLang="uk-UA" sz="2800" b="1" dirty="0">
                <a:solidFill>
                  <a:srgbClr val="3333FF"/>
                </a:solidFill>
              </a:rPr>
            </a:br>
            <a:r>
              <a:rPr lang="uk-UA" altLang="uk-UA" sz="2800" b="1" dirty="0">
                <a:solidFill>
                  <a:srgbClr val="CC0000"/>
                </a:solidFill>
              </a:rPr>
              <a:t>-</a:t>
            </a:r>
            <a:r>
              <a:rPr lang="uk-UA" altLang="uk-UA" sz="2800" b="1" dirty="0">
                <a:solidFill>
                  <a:srgbClr val="3333FF"/>
                </a:solidFill>
              </a:rPr>
              <a:t> використання метафор (художніх засобів).</a:t>
            </a:r>
            <a:endParaRPr lang="ru-RU" altLang="uk-UA" sz="2800" b="1" dirty="0">
              <a:solidFill>
                <a:srgbClr val="3333FF"/>
              </a:solidFill>
            </a:endParaRPr>
          </a:p>
        </p:txBody>
      </p:sp>
      <p:sp>
        <p:nvSpPr>
          <p:cNvPr id="20484" name="Rectangle 4"/>
          <p:cNvSpPr>
            <a:spLocks noGrp="1"/>
          </p:cNvSpPr>
          <p:nvPr>
            <p:ph type="subTitle" idx="1"/>
          </p:nvPr>
        </p:nvSpPr>
        <p:spPr>
          <a:xfrm>
            <a:off x="1214438" y="3286125"/>
            <a:ext cx="6400800" cy="2422525"/>
          </a:xfrm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80000"/>
              </a:lnSpc>
              <a:buClrTx/>
              <a:buSzTx/>
            </a:pPr>
            <a:r>
              <a:rPr lang="uk-UA" altLang="uk-UA" sz="2800" b="1" i="1" u="sng" kern="1200" dirty="0">
                <a:solidFill>
                  <a:srgbClr val="CC0000"/>
                </a:solidFill>
                <a:latin typeface="+mn-lt"/>
                <a:ea typeface="+mn-ea"/>
                <a:cs typeface="+mn-cs"/>
              </a:rPr>
              <a:t>Функції міфа:</a:t>
            </a:r>
            <a:endParaRPr lang="uk-UA" altLang="uk-UA" sz="2800" b="1" i="1" u="sng" kern="1200" dirty="0">
              <a:solidFill>
                <a:srgbClr val="CC0000"/>
              </a:solidFill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  <a:buChar char="-"/>
            </a:pPr>
            <a:r>
              <a:rPr lang="uk-UA" altLang="uk-UA" sz="2800" b="1" kern="1200" dirty="0">
                <a:solidFill>
                  <a:srgbClr val="3333FF"/>
                </a:solidFill>
                <a:latin typeface="+mn-lt"/>
                <a:ea typeface="+mn-ea"/>
                <a:cs typeface="+mn-cs"/>
              </a:rPr>
              <a:t> формування колективних уявлень, норм і цінностей;</a:t>
            </a:r>
            <a:endParaRPr lang="uk-UA" altLang="uk-UA" sz="2800" b="1" kern="1200" dirty="0">
              <a:solidFill>
                <a:srgbClr val="3333FF"/>
              </a:solidFill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  <a:buChar char="-"/>
            </a:pPr>
            <a:r>
              <a:rPr lang="uk-UA" altLang="uk-UA" sz="2800" b="1" kern="1200" dirty="0">
                <a:solidFill>
                  <a:srgbClr val="3333FF"/>
                </a:solidFill>
                <a:latin typeface="+mn-lt"/>
                <a:ea typeface="+mn-ea"/>
                <a:cs typeface="+mn-cs"/>
              </a:rPr>
              <a:t> розкриття тайни народження, смерті, розвитку</a:t>
            </a:r>
            <a:endParaRPr lang="ru-RU" altLang="uk-UA" sz="2800" b="1" kern="1200" dirty="0">
              <a:solidFill>
                <a:srgbClr val="3333FF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4" name="092 G.Ventura Coimba.mp3">
            <a:hlinkClick r:id="" action="ppaction://media"/>
          </p:cNvPr>
          <p:cNvPicPr>
            <a:picLocks noRot="1"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" name="088 S.Blue Musica E.mp3">
            <a:hlinkClick r:id="" action="ppaction://media"/>
          </p:cNvPr>
          <p:cNvPicPr>
            <a:picLocks noRot="1"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link="rId5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" name="087 F.Poursel Concerto pour voix.mp3">
            <a:hlinkClick r:id="" action="ppaction://media"/>
          </p:cNvPr>
          <p:cNvPicPr>
            <a:picLocks noRot="1" noChangeAspect="1"/>
          </p:cNvPicPr>
          <p:nvPr>
            <a:audioFile r:link="rId7"/>
            <p:extLst>
              <p:ext uri="{DAA4B4D4-6D71-4841-9C94-3DE7FCFB9230}">
                <p14:media xmlns:p14="http://schemas.microsoft.com/office/powerpoint/2010/main" r:link="rId8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699"/>
                            </p:stCondLst>
                            <p:childTnLst>
                              <p:par>
                                <p:cTn id="1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84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484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484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484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699"/>
                            </p:stCondLst>
                            <p:childTnLst>
                              <p:par>
                                <p:cTn id="2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charRg st="14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484">
                                            <p:txEl>
                                              <p:charRg st="14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484">
                                            <p:txEl>
                                              <p:charRg st="14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484">
                                            <p:txEl>
                                              <p:charRg st="14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484">
                                            <p:txEl>
                                              <p:charRg st="14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699"/>
                            </p:stCondLst>
                            <p:childTnLst>
                              <p:par>
                                <p:cTn id="2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charRg st="65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484">
                                            <p:txEl>
                                              <p:charRg st="65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484">
                                            <p:txEl>
                                              <p:charRg st="65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484">
                                            <p:txEl>
                                              <p:charRg st="65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484">
                                            <p:txEl>
                                              <p:charRg st="65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7" dur="20668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3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3" dur="359916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4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9" dur="17536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5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20482" grpId="0"/>
      <p:bldP spid="2048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395288" y="6350"/>
            <a:ext cx="8229600" cy="1143000"/>
          </a:xfrm>
          <a:solidFill>
            <a:srgbClr val="FFFF00"/>
          </a:solidFill>
        </p:spPr>
        <p:txBody>
          <a:bodyPr vert="horz" wrap="square" lIns="91440" tIns="45720" rIns="91440" bIns="45720" anchor="ctr" anchorCtr="0"/>
          <a:p>
            <a:pPr algn="l"/>
            <a:r>
              <a:rPr lang="uk-UA" altLang="uk-UA" u="sng" dirty="0"/>
              <a:t>Відомі міфологічні артефакти</a:t>
            </a:r>
            <a:endParaRPr lang="uk-UA" altLang="uk-UA" u="sng" dirty="0"/>
          </a:p>
        </p:txBody>
      </p:sp>
      <p:sp>
        <p:nvSpPr>
          <p:cNvPr id="16386" name="Объект 2"/>
          <p:cNvSpPr>
            <a:spLocks noGrp="1"/>
          </p:cNvSpPr>
          <p:nvPr>
            <p:ph idx="1"/>
          </p:nvPr>
        </p:nvSpPr>
        <p:spPr>
          <a:xfrm>
            <a:off x="107950" y="1123950"/>
            <a:ext cx="9036050" cy="5616575"/>
          </a:xfrm>
          <a:solidFill>
            <a:srgbClr val="FFCCCC"/>
          </a:solidFill>
        </p:spPr>
        <p:txBody>
          <a:bodyPr vert="horz" wrap="square" lIns="91440" tIns="45720" rIns="91440" bIns="45720" anchor="t" anchorCtr="0"/>
          <a:p>
            <a:pPr marL="0" indent="0" algn="just">
              <a:buNone/>
            </a:pPr>
            <a:r>
              <a:rPr lang="uk-UA" altLang="uk-UA" dirty="0"/>
              <a:t>1</a:t>
            </a:r>
            <a:r>
              <a:rPr lang="uk-UA" altLang="uk-UA" b="1" dirty="0"/>
              <a:t>. </a:t>
            </a:r>
            <a:r>
              <a:rPr lang="uk-UA" altLang="uk-UA" b="1" u="sng" dirty="0"/>
              <a:t>Чаша Грааля </a:t>
            </a:r>
            <a:r>
              <a:rPr lang="uk-UA" altLang="uk-UA" b="1" dirty="0"/>
              <a:t>- чаша, з якої Ісус Христос куштував на Таємній вечері і в яку Йосип Ариматейський зібрав кров з ран розп'ятого на хресті Спасителя. Той, хто випив з чаші Грааля отримує владу над світом, таємні знання про світ, прощення гріхів, вічне життя, а також різні блага у вигляді їжі, пиття тощо.</a:t>
            </a:r>
            <a:endParaRPr lang="uk-UA" altLang="uk-UA" b="1" dirty="0"/>
          </a:p>
          <a:p>
            <a:pPr marL="0" indent="0" algn="just">
              <a:buNone/>
            </a:pPr>
            <a:r>
              <a:rPr lang="uk-UA" altLang="uk-UA" b="1" dirty="0"/>
              <a:t>Слова «Святий Грааль» часто використовуються в переносному сенсі як позначення будь-якої заповітної мети, часто недосяжною або важко досяжною.</a:t>
            </a:r>
            <a:endParaRPr lang="uk-UA" altLang="uk-UA" b="1" dirty="0"/>
          </a:p>
        </p:txBody>
      </p:sp>
    </p:spTree>
  </p:cSld>
  <p:clrMapOvr>
    <a:masterClrMapping/>
  </p:clrMapOvr>
  <p:transition spd="med">
    <p:circl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blipFill rotWithShape="1">
            <a:blip r:embed="rId1"/>
          </a:blipFill>
        </p:spPr>
        <p:txBody>
          <a:bodyPr vert="horz" wrap="square" lIns="91440" tIns="45720" rIns="91440" bIns="45720" anchor="ctr" anchorCtr="0"/>
          <a:p>
            <a:pPr algn="l"/>
            <a:r>
              <a:rPr lang="uk-UA" altLang="uk-UA" b="1" dirty="0"/>
              <a:t>2. </a:t>
            </a:r>
            <a:r>
              <a:rPr lang="uk-UA" altLang="uk-UA" b="1" u="sng" dirty="0"/>
              <a:t>Ковчег Завіту</a:t>
            </a:r>
            <a:endParaRPr lang="uk-UA" altLang="uk-UA" b="1" u="sng" dirty="0"/>
          </a:p>
        </p:txBody>
      </p:sp>
      <p:sp>
        <p:nvSpPr>
          <p:cNvPr id="17410" name="Объект 2"/>
          <p:cNvSpPr>
            <a:spLocks noGrp="1"/>
          </p:cNvSpPr>
          <p:nvPr>
            <p:ph idx="1"/>
          </p:nvPr>
        </p:nvSpPr>
        <p:spPr>
          <a:blipFill rotWithShape="1">
            <a:blip r:embed="rId2"/>
          </a:blipFill>
        </p:spPr>
        <p:txBody>
          <a:bodyPr vert="horz" wrap="square" lIns="91440" tIns="45720" rIns="91440" bIns="45720" anchor="t" anchorCtr="0"/>
          <a:p>
            <a:pPr marL="0" indent="0">
              <a:buNone/>
            </a:pPr>
            <a:r>
              <a:rPr lang="ru-RU" altLang="uk-UA" b="1" dirty="0"/>
              <a:t>в якому зберігалися кам'яні Скрижалі Заповіту з Десятьма заповідями. </a:t>
            </a:r>
            <a:endParaRPr lang="ru-RU" altLang="uk-UA" b="1" dirty="0"/>
          </a:p>
          <a:p>
            <a:pPr marL="0" indent="0">
              <a:buNone/>
            </a:pPr>
            <a:r>
              <a:rPr lang="ru-RU" altLang="uk-UA" b="1" dirty="0"/>
              <a:t>В Ковчегові зберігалося і невимовне Ім'я Бога з іншими Його епітетами.</a:t>
            </a:r>
            <a:endParaRPr lang="ru-RU" altLang="uk-UA" b="1" dirty="0"/>
          </a:p>
          <a:p>
            <a:pPr marL="0" indent="0">
              <a:buNone/>
            </a:pPr>
            <a:endParaRPr lang="uk-UA" altLang="uk-UA" b="1" dirty="0"/>
          </a:p>
        </p:txBody>
      </p:sp>
    </p:spTree>
  </p:cSld>
  <p:clrMapOvr>
    <a:masterClrMapping/>
  </p:clrMapOvr>
  <p:transition spd="med">
    <p:circl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179388" y="115888"/>
            <a:ext cx="8507412" cy="1301750"/>
          </a:xfrm>
          <a:solidFill>
            <a:schemeClr val="bg2"/>
          </a:solidFill>
        </p:spPr>
        <p:txBody>
          <a:bodyPr vert="horz" wrap="square" lIns="91440" tIns="45720" rIns="91440" bIns="45720" anchor="ctr" anchorCtr="0"/>
          <a:p>
            <a:pPr algn="l"/>
            <a:r>
              <a:rPr lang="ru-RU" altLang="uk-UA" sz="3600" b="1" u="sng" dirty="0"/>
              <a:t>3. Шамбала - </a:t>
            </a:r>
            <a:r>
              <a:rPr lang="ru-RU" altLang="uk-UA" sz="2800" b="1" dirty="0"/>
              <a:t>міфічна країна в Тибеті чи  в інших навколишніх регіонах Азії ( пустеля Гобі або Гімалаї),</a:t>
            </a:r>
            <a:endParaRPr lang="uk-UA" altLang="uk-UA" sz="2800" dirty="0"/>
          </a:p>
        </p:txBody>
      </p:sp>
      <p:sp>
        <p:nvSpPr>
          <p:cNvPr id="18434" name="Объект 2"/>
          <p:cNvSpPr>
            <a:spLocks noGrp="1"/>
          </p:cNvSpPr>
          <p:nvPr>
            <p:ph idx="1"/>
          </p:nvPr>
        </p:nvSpPr>
        <p:spPr>
          <a:xfrm>
            <a:off x="179388" y="1557338"/>
            <a:ext cx="8856662" cy="5364162"/>
          </a:xfrm>
          <a:blipFill rotWithShape="1">
            <a:blip r:embed="rId1"/>
          </a:blipFill>
        </p:spPr>
        <p:txBody>
          <a:bodyPr vert="horz" wrap="square" lIns="91440" tIns="45720" rIns="91440" bIns="45720" anchor="t" anchorCtr="0"/>
          <a:p>
            <a:pPr marL="0" indent="0">
              <a:buNone/>
            </a:pPr>
            <a:r>
              <a:rPr lang="ru-RU" altLang="uk-UA" sz="3600" dirty="0"/>
              <a:t> - місце знаходження Великих Вчителів, що просувають еволюцію людства. Ідея Шамбали була привнесена в сучасну езотеричну традицію Оленою </a:t>
            </a:r>
            <a:endParaRPr lang="ru-RU" altLang="uk-UA" sz="3600" dirty="0"/>
          </a:p>
          <a:p>
            <a:pPr marL="0" indent="0">
              <a:buNone/>
            </a:pPr>
            <a:r>
              <a:rPr lang="ru-RU" altLang="uk-UA" sz="3600" dirty="0"/>
              <a:t>Блаватської.</a:t>
            </a:r>
            <a:endParaRPr lang="ru-RU" altLang="uk-UA" sz="3600" dirty="0"/>
          </a:p>
          <a:p>
            <a:pPr marL="0" indent="0">
              <a:buNone/>
            </a:pPr>
            <a:endParaRPr lang="ru-RU" altLang="uk-UA" sz="3600" dirty="0"/>
          </a:p>
          <a:p>
            <a:pPr marL="0" indent="0">
              <a:buNone/>
            </a:pPr>
            <a:r>
              <a:rPr lang="vi-VN" altLang="uk-UA" sz="2800" b="1" dirty="0">
                <a:latin typeface="Arial" panose="020B0604020202020204" pitchFamily="34" charset="0"/>
              </a:rPr>
              <a:t>Анене́рбе</a:t>
            </a:r>
            <a:r>
              <a:rPr lang="vi-VN" altLang="uk-UA" sz="2800" dirty="0">
                <a:latin typeface="Arial" panose="020B0604020202020204" pitchFamily="34" charset="0"/>
              </a:rPr>
              <a:t>  — «Німецьке товариство з вивчення давньої германської історії та спадку предків</a:t>
            </a:r>
            <a:r>
              <a:rPr lang="uk-UA" altLang="uk-UA" sz="2800" dirty="0"/>
              <a:t>»</a:t>
            </a:r>
            <a:endParaRPr lang="uk-UA" altLang="uk-UA" sz="2800" dirty="0"/>
          </a:p>
        </p:txBody>
      </p:sp>
    </p:spTree>
  </p:cSld>
  <p:clrMapOvr>
    <a:masterClrMapping/>
  </p:clrMapOvr>
  <p:transition spd="med">
    <p:circl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2532" name="Rectangle 4"/>
          <p:cNvSpPr>
            <a:spLocks noGrp="1"/>
          </p:cNvSpPr>
          <p:nvPr>
            <p:ph type="title"/>
          </p:nvPr>
        </p:nvSpPr>
        <p:spPr>
          <a:xfrm>
            <a:off x="611188" y="274638"/>
            <a:ext cx="8075612" cy="1930400"/>
          </a:xfrm>
        </p:spPr>
        <p:txBody>
          <a:bodyPr vert="horz" wrap="square" lIns="91440" tIns="45720" rIns="91440" bIns="45720" anchor="ctr" anchorCtr="0"/>
          <a:p>
            <a:pPr algn="l" eaLnBrk="1" hangingPunct="1"/>
            <a:r>
              <a:rPr lang="uk-UA" altLang="uk-UA" sz="2400" b="1" dirty="0">
                <a:solidFill>
                  <a:srgbClr val="CC0000"/>
                </a:solidFill>
              </a:rPr>
              <a:t>Релігія</a:t>
            </a:r>
            <a:r>
              <a:rPr lang="uk-UA" altLang="uk-UA" sz="2400" b="1" dirty="0">
                <a:solidFill>
                  <a:srgbClr val="CC00FF"/>
                </a:solidFill>
              </a:rPr>
              <a:t>-світогляд, в рамках якого розуміння світу здійснюється через:</a:t>
            </a:r>
            <a:br>
              <a:rPr lang="uk-UA" altLang="uk-UA" sz="2400" b="1" dirty="0">
                <a:solidFill>
                  <a:srgbClr val="CC00FF"/>
                </a:solidFill>
              </a:rPr>
            </a:br>
            <a:r>
              <a:rPr lang="uk-UA" altLang="uk-UA" sz="2400" b="1" dirty="0">
                <a:solidFill>
                  <a:srgbClr val="CC00FF"/>
                </a:solidFill>
              </a:rPr>
              <a:t>    </a:t>
            </a:r>
            <a:r>
              <a:rPr lang="uk-UA" altLang="uk-UA" sz="2400" b="1" dirty="0">
                <a:solidFill>
                  <a:srgbClr val="CC0000"/>
                </a:solidFill>
              </a:rPr>
              <a:t>-</a:t>
            </a:r>
            <a:r>
              <a:rPr lang="uk-UA" altLang="uk-UA" sz="2400" b="1" dirty="0">
                <a:solidFill>
                  <a:srgbClr val="CC00FF"/>
                </a:solidFill>
              </a:rPr>
              <a:t> подвоєння світу на земний і небесний;</a:t>
            </a:r>
            <a:br>
              <a:rPr lang="uk-UA" altLang="uk-UA" sz="2400" b="1" dirty="0">
                <a:solidFill>
                  <a:srgbClr val="CC00FF"/>
                </a:solidFill>
              </a:rPr>
            </a:br>
            <a:r>
              <a:rPr lang="uk-UA" altLang="uk-UA" sz="2400" b="1" dirty="0">
                <a:solidFill>
                  <a:srgbClr val="CC00FF"/>
                </a:solidFill>
              </a:rPr>
              <a:t>    </a:t>
            </a:r>
            <a:r>
              <a:rPr lang="uk-UA" altLang="uk-UA" sz="2400" b="1" dirty="0">
                <a:solidFill>
                  <a:srgbClr val="CC0000"/>
                </a:solidFill>
              </a:rPr>
              <a:t>-</a:t>
            </a:r>
            <a:r>
              <a:rPr lang="uk-UA" altLang="uk-UA" sz="2400" b="1" dirty="0">
                <a:solidFill>
                  <a:srgbClr val="CC00FF"/>
                </a:solidFill>
              </a:rPr>
              <a:t>визнання існування надприродних сил та відведення їм головної ролі у світобудові та житті людей</a:t>
            </a:r>
            <a:endParaRPr lang="ru-RU" altLang="uk-UA" sz="2400" b="1" dirty="0">
              <a:solidFill>
                <a:srgbClr val="CC00FF"/>
              </a:solidFill>
            </a:endParaRPr>
          </a:p>
        </p:txBody>
      </p:sp>
      <p:sp>
        <p:nvSpPr>
          <p:cNvPr id="22537" name="Rectangle 9"/>
          <p:cNvSpPr/>
          <p:nvPr/>
        </p:nvSpPr>
        <p:spPr>
          <a:xfrm>
            <a:off x="1143000" y="2387600"/>
            <a:ext cx="6119813" cy="34163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algn="ctr" defTabSz="914400">
              <a:tabLst>
                <a:tab pos="431800" algn="l"/>
                <a:tab pos="514350" algn="l"/>
              </a:tabLst>
            </a:pPr>
            <a:r>
              <a:rPr lang="uk-UA" altLang="zh-CN" sz="2400" b="1" u="sng" dirty="0">
                <a:solidFill>
                  <a:srgbClr val="CC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Специфіка релігійного світогляду:</a:t>
            </a:r>
            <a:endParaRPr lang="uk-UA" altLang="zh-CN" sz="2400" b="1" u="sng" dirty="0">
              <a:solidFill>
                <a:srgbClr val="CC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algn="ctr" defTabSz="914400">
              <a:tabLst>
                <a:tab pos="431800" algn="l"/>
                <a:tab pos="514350" algn="l"/>
              </a:tabLst>
            </a:pPr>
            <a:endParaRPr lang="ru-RU" altLang="zh-CN" sz="2400" b="1" dirty="0">
              <a:solidFill>
                <a:srgbClr val="CC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defTabSz="914400">
              <a:tabLst>
                <a:tab pos="431800" algn="l"/>
                <a:tab pos="514350" algn="l"/>
              </a:tabLst>
            </a:pPr>
            <a:r>
              <a:rPr lang="uk-UA" altLang="zh-CN" sz="2400" b="1" dirty="0">
                <a:solidFill>
                  <a:srgbClr val="CC00FF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- </a:t>
            </a:r>
            <a:r>
              <a:rPr lang="uk-UA" altLang="zh-CN" sz="2400" b="1" dirty="0">
                <a:solidFill>
                  <a:srgbClr val="40404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дотримування культу (обрядів та ритуалів);</a:t>
            </a:r>
            <a:endParaRPr lang="ru-RU" altLang="zh-CN" sz="2400" b="1" dirty="0">
              <a:solidFill>
                <a:srgbClr val="40404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defTabSz="914400">
              <a:tabLst>
                <a:tab pos="431800" algn="l"/>
                <a:tab pos="514350" algn="l"/>
              </a:tabLst>
            </a:pPr>
            <a:r>
              <a:rPr lang="uk-UA" altLang="zh-CN" sz="2400" b="1" dirty="0">
                <a:solidFill>
                  <a:srgbClr val="CC00FF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- </a:t>
            </a:r>
            <a:r>
              <a:rPr lang="uk-UA" altLang="zh-CN" sz="2400" b="1" dirty="0">
                <a:latin typeface="Arial" panose="020B0604020202020204" pitchFamily="34" charset="0"/>
                <a:ea typeface="SimSun" panose="02010600030101010101" pitchFamily="2" charset="-122"/>
              </a:rPr>
              <a:t>віра в Бога і поклоніння Богу як вищій істоті;</a:t>
            </a:r>
            <a:endParaRPr lang="ru-RU" altLang="zh-CN" sz="2400" b="1" dirty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defTabSz="914400">
              <a:tabLst>
                <a:tab pos="431800" algn="l"/>
                <a:tab pos="514350" algn="l"/>
              </a:tabLst>
            </a:pPr>
            <a:r>
              <a:rPr lang="uk-UA" altLang="zh-CN" sz="2400" b="1" dirty="0">
                <a:latin typeface="Arial" panose="020B0604020202020204" pitchFamily="34" charset="0"/>
                <a:ea typeface="SimSun" panose="02010600030101010101" pitchFamily="2" charset="-122"/>
              </a:rPr>
              <a:t>- фанатизм;</a:t>
            </a:r>
            <a:endParaRPr lang="ru-RU" altLang="zh-CN" sz="2400" b="1" dirty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defTabSz="914400">
              <a:buChar char="-"/>
              <a:tabLst>
                <a:tab pos="431800" algn="l"/>
                <a:tab pos="514350" algn="l"/>
              </a:tabLst>
            </a:pPr>
            <a:r>
              <a:rPr lang="uk-UA" altLang="zh-CN" sz="2400" b="1" dirty="0">
                <a:latin typeface="Arial" panose="020B0604020202020204" pitchFamily="34" charset="0"/>
                <a:ea typeface="SimSun" panose="02010600030101010101" pitchFamily="2" charset="-122"/>
              </a:rPr>
              <a:t>догматизм</a:t>
            </a:r>
            <a:r>
              <a:rPr lang="en-US" altLang="zh-CN" sz="2400" b="1" dirty="0">
                <a:latin typeface="Arial" panose="020B0604020202020204" pitchFamily="34" charset="0"/>
                <a:ea typeface="SimSun" panose="02010600030101010101" pitchFamily="2" charset="-122"/>
              </a:rPr>
              <a:t>.</a:t>
            </a:r>
            <a:endParaRPr lang="uk-UA" altLang="zh-CN" sz="2400" b="1" dirty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defTabSz="914400">
              <a:tabLst>
                <a:tab pos="431800" algn="l"/>
                <a:tab pos="514350" algn="l"/>
              </a:tabLst>
            </a:pPr>
            <a:r>
              <a:rPr lang="ru-RU" altLang="zh-CN" dirty="0"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endParaRPr lang="ru-RU" altLang="zh-CN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pic>
        <p:nvPicPr>
          <p:cNvPr id="4" name="083 R.Clayderman Voyage venise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" name="081 R.Clayderman Mariage d'Amore.mp3">
            <a:hlinkClick r:id="" action="ppaction://media"/>
          </p:cNvPr>
          <p:cNvPicPr>
            <a:picLocks noRot="1" noChangeAspect="1"/>
          </p:cNvPicPr>
          <p:nvPr>
            <a:audioFile r:link="rId5"/>
            <p:extLst>
              <p:ext uri="{DAA4B4D4-6D71-4841-9C94-3DE7FCFB9230}">
                <p14:media xmlns:p14="http://schemas.microsoft.com/office/powerpoint/2010/main" r:link="rId6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519"/>
                            </p:stCondLst>
                            <p:childTnLst>
                              <p:par>
                                <p:cTn id="11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519"/>
                            </p:stCondLst>
                            <p:childTnLst>
                              <p:par>
                                <p:cTn id="1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9" dur="161359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15929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>
                <p:cTn id="2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2532" grpId="0"/>
      <p:bldP spid="2253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05" y="475933"/>
            <a:ext cx="8229600" cy="1143000"/>
          </a:xfrm>
          <a:solidFill>
            <a:schemeClr val="bg2"/>
          </a:solidFill>
        </p:spPr>
        <p:txBody>
          <a:bodyPr/>
          <a:p>
            <a:r>
              <a:rPr lang="uk-UA" altLang="en-US" sz="2800" b="1"/>
              <a:t>РЕЛІГІЙНА ХАРАКТЕРИСТИКА НАСЕЛЕННЯ СВІТУ</a:t>
            </a:r>
            <a:br>
              <a:rPr lang="uk-UA" altLang="en-US" sz="2800" b="1"/>
            </a:br>
            <a:r>
              <a:rPr lang="uk-UA" altLang="en-US" sz="2800"/>
              <a:t>(</a:t>
            </a:r>
            <a:r>
              <a:rPr lang="uk-UA" altLang="en-US" sz="2800" b="1"/>
              <a:t>7 979 261 010</a:t>
            </a:r>
            <a:r>
              <a:rPr lang="uk-UA" altLang="en-US" sz="2800"/>
              <a:t> оцінка на 2023 г.)</a:t>
            </a:r>
            <a:endParaRPr lang="uk-UA" altLang="en-US" sz="2800"/>
          </a:p>
        </p:txBody>
      </p:sp>
      <p:sp>
        <p:nvSpPr>
          <p:cNvPr id="5" name="Text Box 4"/>
          <p:cNvSpPr txBox="1"/>
          <p:nvPr/>
        </p:nvSpPr>
        <p:spPr>
          <a:xfrm>
            <a:off x="3996690" y="2386965"/>
            <a:ext cx="3074670" cy="4235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endParaRPr lang="en-US"/>
          </a:p>
        </p:txBody>
      </p:sp>
      <p:sp>
        <p:nvSpPr>
          <p:cNvPr id="6" name="Text Box 5"/>
          <p:cNvSpPr txBox="1"/>
          <p:nvPr/>
        </p:nvSpPr>
        <p:spPr>
          <a:xfrm>
            <a:off x="683895" y="1700530"/>
            <a:ext cx="5949950" cy="50031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noAutofit/>
          </a:bodyPr>
          <a:p>
            <a:r>
              <a:rPr lang="en-US" sz="3200">
                <a:latin typeface="Arial Black" panose="020B0A04020102020204" pitchFamily="34" charset="0"/>
                <a:cs typeface="Arial Black" panose="020B0A04020102020204" pitchFamily="34" charset="0"/>
              </a:rPr>
              <a:t>Християни 31,1%, мусульмани 24,9%, індуїсти 15,2%, </a:t>
            </a:r>
            <a:endParaRPr lang="en-US" sz="3200">
              <a:latin typeface="Arial Black" panose="020B0A04020102020204" pitchFamily="34" charset="0"/>
              <a:cs typeface="Arial Black" panose="020B0A04020102020204" pitchFamily="34" charset="0"/>
            </a:endParaRPr>
          </a:p>
          <a:p>
            <a:r>
              <a:rPr lang="en-US" sz="3200">
                <a:latin typeface="Arial Black" panose="020B0A04020102020204" pitchFamily="34" charset="0"/>
                <a:cs typeface="Arial Black" panose="020B0A04020102020204" pitchFamily="34" charset="0"/>
              </a:rPr>
              <a:t>буддисти 6,6%, </a:t>
            </a:r>
            <a:endParaRPr lang="en-US" sz="3200">
              <a:latin typeface="Arial Black" panose="020B0A04020102020204" pitchFamily="34" charset="0"/>
              <a:cs typeface="Arial Black" panose="020B0A04020102020204" pitchFamily="34" charset="0"/>
            </a:endParaRPr>
          </a:p>
          <a:p>
            <a:r>
              <a:rPr lang="en-US" sz="3200">
                <a:latin typeface="Arial Black" panose="020B0A04020102020204" pitchFamily="34" charset="0"/>
                <a:cs typeface="Arial Black" panose="020B0A04020102020204" pitchFamily="34" charset="0"/>
              </a:rPr>
              <a:t>народні релігії 5,6%, іудеї &lt;1%, </a:t>
            </a:r>
            <a:endParaRPr lang="en-US" sz="3200">
              <a:latin typeface="Arial Black" panose="020B0A04020102020204" pitchFamily="34" charset="0"/>
              <a:cs typeface="Arial Black" panose="020B0A04020102020204" pitchFamily="34" charset="0"/>
            </a:endParaRPr>
          </a:p>
          <a:p>
            <a:r>
              <a:rPr lang="en-US" sz="3200">
                <a:latin typeface="Arial Black" panose="020B0A04020102020204" pitchFamily="34" charset="0"/>
                <a:cs typeface="Arial Black" panose="020B0A04020102020204" pitchFamily="34" charset="0"/>
              </a:rPr>
              <a:t>інші &lt;1%, </a:t>
            </a:r>
            <a:endParaRPr lang="en-US" sz="3200">
              <a:latin typeface="Arial Black" panose="020B0A04020102020204" pitchFamily="34" charset="0"/>
              <a:cs typeface="Arial Black" panose="020B0A04020102020204" pitchFamily="34" charset="0"/>
            </a:endParaRPr>
          </a:p>
          <a:p>
            <a:r>
              <a:rPr lang="en-US" sz="3200">
                <a:latin typeface="Arial Black" panose="020B0A04020102020204" pitchFamily="34" charset="0"/>
                <a:cs typeface="Arial Black" panose="020B0A04020102020204" pitchFamily="34" charset="0"/>
              </a:rPr>
              <a:t>незалежні 15,6% </a:t>
            </a:r>
            <a:endParaRPr lang="en-US" sz="3200">
              <a:latin typeface="Arial Black" panose="020B0A04020102020204" pitchFamily="34" charset="0"/>
              <a:cs typeface="Arial Black" panose="020B0A04020102020204" pitchFamily="34" charset="0"/>
            </a:endParaRPr>
          </a:p>
          <a:p>
            <a:r>
              <a:rPr lang="en-US" sz="3200">
                <a:latin typeface="Arial Black" panose="020B0A04020102020204" pitchFamily="34" charset="0"/>
                <a:cs typeface="Arial Black" panose="020B0A04020102020204" pitchFamily="34" charset="0"/>
              </a:rPr>
              <a:t>(оцінка на 2020 рік) р.)</a:t>
            </a:r>
            <a:endParaRPr lang="en-US" sz="3200">
              <a:latin typeface="Arial Black" panose="020B0A04020102020204" pitchFamily="34" charset="0"/>
              <a:cs typeface="Arial Black" panose="020B0A04020102020204" pitchFamily="34" charset="0"/>
            </a:endParaRPr>
          </a:p>
        </p:txBody>
      </p:sp>
    </p:spTree>
  </p:cSld>
  <p:clrMapOvr>
    <a:masterClrMapping/>
  </p:clrMapOvr>
  <p:transition spd="med">
    <p:circl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p>
            <a:r>
              <a:rPr lang="uk-UA" altLang="en-US" b="1"/>
              <a:t>СВІТОВІ РЕЛІГІЇ</a:t>
            </a:r>
            <a:endParaRPr lang="uk-UA" alt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p>
            <a:r>
              <a:rPr lang="uk-UA" altLang="en-US" b="1"/>
              <a:t>Християнство:</a:t>
            </a:r>
            <a:endParaRPr lang="uk-UA" altLang="en-US"/>
          </a:p>
          <a:p>
            <a:r>
              <a:rPr lang="uk-UA" altLang="en-US"/>
              <a:t>- православ</a:t>
            </a:r>
            <a:r>
              <a:rPr lang="en-US" altLang="en-US"/>
              <a:t>’</a:t>
            </a:r>
            <a:r>
              <a:rPr lang="uk-UA" altLang="en-US"/>
              <a:t>я</a:t>
            </a:r>
            <a:endParaRPr lang="uk-UA" altLang="en-US"/>
          </a:p>
          <a:p>
            <a:r>
              <a:rPr lang="uk-UA" altLang="en-US"/>
              <a:t>- католіцизм</a:t>
            </a:r>
            <a:endParaRPr lang="uk-UA" altLang="en-US"/>
          </a:p>
          <a:p>
            <a:r>
              <a:rPr lang="uk-UA" altLang="en-US"/>
              <a:t>- протестантизм</a:t>
            </a:r>
            <a:endParaRPr lang="uk-UA" altLang="en-US"/>
          </a:p>
          <a:p>
            <a:r>
              <a:rPr lang="uk-UA" altLang="en-US" b="1"/>
              <a:t>Іслам</a:t>
            </a:r>
            <a:endParaRPr lang="uk-UA" altLang="en-US" b="1"/>
          </a:p>
          <a:p>
            <a:r>
              <a:rPr lang="uk-UA" altLang="en-US" b="1"/>
              <a:t>Буддизм</a:t>
            </a:r>
            <a:endParaRPr lang="uk-UA" altLang="en-US" b="1"/>
          </a:p>
        </p:txBody>
      </p:sp>
    </p:spTree>
  </p:cSld>
  <p:clrMapOvr>
    <a:masterClrMapping/>
  </p:clrMapOvr>
  <p:transition spd="med">
    <p:circl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blipFill>
            <a:blip r:embed="rId1" cstate="print"/>
            <a:tile tx="0" ty="0" sx="100000" sy="100000" flip="none" algn="tl"/>
          </a:blipFill>
        </p:spPr>
        <p:txBody>
          <a:bodyPr vert="horz" wrap="square" lIns="91440" tIns="45720" rIns="91440" bIns="45720" numCol="1" rtlCol="0" anchor="ctr" anchorCtr="0" compatLnSpc="1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altLang="zh-CN" sz="4400" b="1" i="0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ФІЛОСОФІЯ</a:t>
            </a:r>
            <a:b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5050"/>
                </a:solidFill>
                <a:effectLst/>
                <a:uLnTx/>
                <a:uFillTx/>
                <a:latin typeface="Arno Pro Smbd SmText" pitchFamily="18" charset="0"/>
                <a:ea typeface="+mj-ea"/>
                <a:cs typeface="+mj-cs"/>
              </a:rPr>
            </a:br>
            <a:r>
              <a:rPr kumimoji="0" lang="uk-UA" altLang="zh-CN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no Pro Smbd SmText" pitchFamily="18" charset="0"/>
                <a:ea typeface="+mj-ea"/>
                <a:cs typeface="+mj-cs"/>
              </a:rPr>
              <a:t>20</a:t>
            </a:r>
            <a:r>
              <a:rPr kumimoji="0" lang="en-US" altLang="zh-CN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no Pro Smbd SmText" pitchFamily="18" charset="0"/>
                <a:ea typeface="+mj-ea"/>
                <a:cs typeface="+mj-cs"/>
              </a:rPr>
              <a:t> </a:t>
            </a:r>
            <a:r>
              <a:rPr kumimoji="0" lang="en-US" altLang="zh-CN" sz="27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no Pro Smbd SmText" pitchFamily="18" charset="0"/>
                <a:ea typeface="+mj-ea"/>
                <a:cs typeface="+mj-cs"/>
              </a:rPr>
              <a:t>годин</a:t>
            </a:r>
            <a:r>
              <a:rPr kumimoji="0" lang="en-US" altLang="zh-CN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no Pro Smbd SmText" pitchFamily="18" charset="0"/>
                <a:ea typeface="+mj-ea"/>
                <a:cs typeface="+mj-cs"/>
              </a:rPr>
              <a:t> </a:t>
            </a:r>
            <a:r>
              <a:rPr kumimoji="0" lang="uk-UA" altLang="zh-CN" sz="27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no Pro Smbd SmText" pitchFamily="18" charset="0"/>
                <a:ea typeface="+mj-ea"/>
                <a:cs typeface="+mj-cs"/>
              </a:rPr>
              <a:t>лекці</a:t>
            </a:r>
            <a:r>
              <a:rPr kumimoji="0" lang="en-US" altLang="zh-CN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no Pro Smbd SmText" pitchFamily="18" charset="0"/>
                <a:ea typeface="+mj-ea"/>
                <a:cs typeface="+mj-cs"/>
              </a:rPr>
              <a:t>ї</a:t>
            </a:r>
            <a:r>
              <a:rPr kumimoji="0" lang="uk-UA" altLang="zh-CN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no Pro Smbd SmText" pitchFamily="18" charset="0"/>
                <a:ea typeface="+mj-ea"/>
                <a:cs typeface="+mj-cs"/>
              </a:rPr>
              <a:t> </a:t>
            </a:r>
            <a:r>
              <a:rPr kumimoji="0" lang="ru-RU" altLang="zh-CN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no Pro Smbd SmText" pitchFamily="18" charset="0"/>
                <a:ea typeface="+mj-ea"/>
                <a:cs typeface="+mj-cs"/>
              </a:rPr>
              <a:t>+</a:t>
            </a:r>
            <a:r>
              <a:rPr kumimoji="0" lang="uk-UA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no Pro Smbd SmText" pitchFamily="18" charset="0"/>
                <a:ea typeface="+mj-ea"/>
                <a:cs typeface="+mj-cs"/>
              </a:rPr>
              <a:t>залік</a:t>
            </a:r>
            <a:endParaRPr kumimoji="0" lang="uk-UA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098" name="Подзаголовок 2"/>
          <p:cNvSpPr>
            <a:spLocks noGrp="1"/>
          </p:cNvSpPr>
          <p:nvPr>
            <p:ph idx="1"/>
          </p:nvPr>
        </p:nvSpPr>
        <p:spPr>
          <a:solidFill>
            <a:srgbClr val="D9D9D9"/>
          </a:solidFill>
        </p:spPr>
        <p:txBody>
          <a:bodyPr vert="horz" wrap="square" lIns="91440" tIns="45720" rIns="91440" bIns="45720" anchor="t" anchorCtr="0"/>
          <a:p>
            <a:pPr eaLnBrk="1" hangingPunct="1"/>
            <a:r>
              <a:rPr lang="uk-UA" altLang="zh-CN" b="1" i="1" dirty="0">
                <a:solidFill>
                  <a:srgbClr val="6C7687"/>
                </a:solidFill>
                <a:ea typeface="SimSun" panose="02010600030101010101" pitchFamily="2" charset="-122"/>
              </a:rPr>
              <a:t>Викладач  </a:t>
            </a:r>
            <a:r>
              <a:rPr lang="en-US" altLang="zh-CN" b="1" i="1" dirty="0">
                <a:solidFill>
                  <a:srgbClr val="6C7687"/>
                </a:solidFill>
                <a:ea typeface="SimSun" panose="02010600030101010101" pitchFamily="2" charset="-122"/>
              </a:rPr>
              <a:t>-</a:t>
            </a:r>
            <a:r>
              <a:rPr lang="uk-UA" altLang="zh-CN" b="1" i="1" dirty="0">
                <a:solidFill>
                  <a:srgbClr val="6C7687"/>
                </a:solidFill>
                <a:ea typeface="SimSun" panose="02010600030101010101" pitchFamily="2" charset="-122"/>
              </a:rPr>
              <a:t> </a:t>
            </a:r>
            <a:r>
              <a:rPr lang="uk-UA" altLang="zh-CN" sz="2400" b="1" dirty="0">
                <a:solidFill>
                  <a:srgbClr val="6C7687"/>
                </a:solidFill>
                <a:latin typeface="BatangChe" pitchFamily="49" charset="-128"/>
                <a:ea typeface="BatangChe" pitchFamily="49" charset="-128"/>
              </a:rPr>
              <a:t>проф</a:t>
            </a:r>
            <a:r>
              <a:rPr lang="uk-UA" altLang="zh-CN" b="1" dirty="0">
                <a:solidFill>
                  <a:srgbClr val="FF5050"/>
                </a:solidFill>
                <a:latin typeface="BatangChe" pitchFamily="49" charset="-128"/>
                <a:ea typeface="BatangChe" pitchFamily="49" charset="-128"/>
              </a:rPr>
              <a:t>. </a:t>
            </a:r>
            <a:r>
              <a:rPr lang="uk-UA" altLang="zh-CN" b="1" dirty="0">
                <a:solidFill>
                  <a:srgbClr val="262626"/>
                </a:solidFill>
                <a:latin typeface="Arial Black" panose="020B0A04020102020204" pitchFamily="34" charset="0"/>
                <a:ea typeface="BatangChe" pitchFamily="49" charset="-128"/>
              </a:rPr>
              <a:t>Кривега Людмила Дмитрівна(</a:t>
            </a:r>
            <a:r>
              <a:rPr lang="uk-UA" altLang="zh-CN" dirty="0">
                <a:solidFill>
                  <a:srgbClr val="262626"/>
                </a:solidFill>
                <a:latin typeface="Arial Black" panose="020B0A04020102020204" pitchFamily="34" charset="0"/>
                <a:ea typeface="BatangChe" pitchFamily="49" charset="-128"/>
              </a:rPr>
              <a:t>Т</a:t>
            </a:r>
            <a:r>
              <a:rPr lang="uk-UA" altLang="zh-CN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BatangChe" pitchFamily="49" charset="-127"/>
                <a:cs typeface="Calibri" panose="020F0502020204030204" pitchFamily="34" charset="0"/>
                <a:sym typeface="+mn-ea"/>
              </a:rPr>
              <a:t>ел</a:t>
            </a:r>
            <a:r>
              <a:rPr lang="uk-UA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BatangChe" pitchFamily="49" charset="-127"/>
                <a:cs typeface="Calibri" panose="020F0502020204030204" pitchFamily="34" charset="0"/>
                <a:sym typeface="+mn-ea"/>
              </a:rPr>
              <a:t>. в Те</a:t>
            </a:r>
            <a:r>
              <a:rPr lang="en-US" altLang="zh-CN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BatangChe" pitchFamily="49" charset="-127"/>
                <a:cs typeface="Calibri" panose="020F0502020204030204" pitchFamily="34" charset="0"/>
                <a:sym typeface="+mn-ea"/>
              </a:rPr>
              <a:t>legram</a:t>
            </a:r>
            <a:r>
              <a:rPr lang="en-US" altLang="zh-CN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BatangChe" pitchFamily="49" charset="-127"/>
                <a:cs typeface="Calibri" panose="020F0502020204030204" pitchFamily="34" charset="0"/>
                <a:sym typeface="+mn-ea"/>
              </a:rPr>
              <a:t> -</a:t>
            </a:r>
            <a:r>
              <a:rPr lang="uk-UA" altLang="zh-CN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BatangChe" pitchFamily="49" charset="-127"/>
                <a:cs typeface="Calibri" panose="020F0502020204030204" pitchFamily="34" charset="0"/>
                <a:sym typeface="+mn-ea"/>
              </a:rPr>
              <a:t> </a:t>
            </a:r>
            <a:r>
              <a:rPr lang="uk-UA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BatangChe" pitchFamily="49" charset="-127"/>
                <a:cs typeface="Calibri" panose="020F0502020204030204" pitchFamily="34" charset="0"/>
                <a:sym typeface="+mn-ea"/>
              </a:rPr>
              <a:t>067-366-18-20, писати </a:t>
            </a:r>
            <a:r>
              <a:rPr lang="en-US" altLang="zh-CN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BatangChe" pitchFamily="49" charset="-127"/>
                <a:cs typeface="Calibri" panose="020F0502020204030204" pitchFamily="34" charset="0"/>
                <a:sym typeface="+mn-ea"/>
              </a:rPr>
              <a:t>sms</a:t>
            </a:r>
            <a:r>
              <a:rPr lang="ru-RU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BatangChe" pitchFamily="49" charset="-127"/>
                <a:cs typeface="Calibri" panose="020F0502020204030204" pitchFamily="34" charset="0"/>
                <a:sym typeface="+mn-ea"/>
              </a:rPr>
              <a:t> </a:t>
            </a:r>
            <a:r>
              <a:rPr lang="uk-UA" altLang="ru-RU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BatangChe" pitchFamily="49" charset="-127"/>
                <a:cs typeface="Calibri" panose="020F0502020204030204" pitchFamily="34" charset="0"/>
                <a:sym typeface="+mn-ea"/>
              </a:rPr>
              <a:t>тільки</a:t>
            </a:r>
            <a:r>
              <a:rPr lang="ru-RU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BatangChe" pitchFamily="49" charset="-127"/>
                <a:cs typeface="Calibri" panose="020F0502020204030204" pitchFamily="34" charset="0"/>
                <a:sym typeface="+mn-ea"/>
              </a:rPr>
              <a:t>)</a:t>
            </a:r>
            <a:endParaRPr lang="uk-UA" altLang="zh-CN" b="1" dirty="0">
              <a:solidFill>
                <a:srgbClr val="262626"/>
              </a:solidFill>
              <a:latin typeface="Arial Black" panose="020B0A04020102020204" pitchFamily="34" charset="0"/>
              <a:ea typeface="BatangChe" pitchFamily="49" charset="-128"/>
            </a:endParaRPr>
          </a:p>
          <a:p>
            <a:pPr eaLnBrk="1" hangingPunct="1"/>
            <a:r>
              <a:rPr lang="uk-UA" altLang="zh-CN" sz="2800" b="1" dirty="0">
                <a:solidFill>
                  <a:srgbClr val="262626"/>
                </a:solidFill>
                <a:ea typeface="SimSun" panose="02010600030101010101" pitchFamily="2" charset="-122"/>
              </a:rPr>
              <a:t>Кафедра соціальної філософії, публічного управління та соціальної роботи - ауд.236,315, 4 корпус, тел. 228-75-68</a:t>
            </a:r>
            <a:endParaRPr lang="uk-UA" altLang="zh-CN" sz="2800" b="1" dirty="0">
              <a:solidFill>
                <a:srgbClr val="262626"/>
              </a:solidFill>
              <a:ea typeface="SimSun" panose="02010600030101010101" pitchFamily="2" charset="-122"/>
            </a:endParaRPr>
          </a:p>
          <a:p>
            <a:pPr eaLnBrk="1" hangingPunct="1"/>
            <a:r>
              <a:rPr lang="uk-UA" altLang="x-none" sz="2800" b="1" dirty="0">
                <a:solidFill>
                  <a:srgbClr val="262626"/>
                </a:solidFill>
              </a:rPr>
              <a:t>М</a:t>
            </a:r>
            <a:r>
              <a:rPr lang="uk-UA" altLang="x-none" sz="2800" dirty="0">
                <a:solidFill>
                  <a:srgbClr val="262626"/>
                </a:solidFill>
              </a:rPr>
              <a:t>етодичне забезпечення   </a:t>
            </a:r>
            <a:r>
              <a:rPr lang="en-US" altLang="x-none" sz="2800" dirty="0">
                <a:solidFill>
                  <a:srgbClr val="262626"/>
                </a:solidFill>
              </a:rPr>
              <a:t>курсу </a:t>
            </a:r>
            <a:r>
              <a:rPr lang="uk-UA" altLang="x-none" sz="2800" dirty="0">
                <a:solidFill>
                  <a:srgbClr val="262626"/>
                </a:solidFill>
              </a:rPr>
              <a:t>“</a:t>
            </a:r>
            <a:r>
              <a:rPr lang="uk-UA" altLang="x-none" sz="2800" b="1" dirty="0">
                <a:solidFill>
                  <a:srgbClr val="262626"/>
                </a:solidFill>
              </a:rPr>
              <a:t>Філософія</a:t>
            </a:r>
            <a:r>
              <a:rPr lang="uk-UA" altLang="x-none" sz="2800" dirty="0">
                <a:solidFill>
                  <a:srgbClr val="262626"/>
                </a:solidFill>
              </a:rPr>
              <a:t>” </a:t>
            </a:r>
            <a:r>
              <a:rPr lang="uk-UA" altLang="x-none" sz="2800" b="1" i="1" dirty="0"/>
              <a:t>для студентів </a:t>
            </a:r>
            <a:r>
              <a:rPr lang="uk-UA" altLang="x-none" sz="2800" dirty="0">
                <a:solidFill>
                  <a:srgbClr val="262626"/>
                </a:solidFill>
              </a:rPr>
              <a:t>знаходиться в системі </a:t>
            </a:r>
            <a:r>
              <a:rPr lang="en-US" altLang="x-none" sz="2800" dirty="0">
                <a:solidFill>
                  <a:srgbClr val="262626"/>
                </a:solidFill>
              </a:rPr>
              <a:t>Moodle</a:t>
            </a:r>
            <a:endParaRPr lang="uk-UA" altLang="x-none" sz="2800" dirty="0">
              <a:solidFill>
                <a:srgbClr val="262626"/>
              </a:solidFill>
            </a:endParaRPr>
          </a:p>
        </p:txBody>
      </p:sp>
    </p:spTree>
  </p:cSld>
  <p:clrMapOvr>
    <a:masterClrMapping/>
  </p:clrMapOvr>
  <p:transition spd="med">
    <p:circl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p>
            <a:r>
              <a:rPr lang="uk-UA" altLang="ru-RU" b="1" noProof="0" dirty="0" err="1" smtClean="0">
                <a:ln>
                  <a:noFill/>
                </a:ln>
                <a:effectLst/>
                <a:uLnTx/>
                <a:uFillTx/>
                <a:latin typeface="Arial Black" panose="020B0A04020102020204" pitchFamily="34" charset="0"/>
                <a:sym typeface="+mn-ea"/>
              </a:rPr>
              <a:t>В</a:t>
            </a:r>
            <a:r>
              <a:rPr lang="ru-RU" b="1" noProof="0" dirty="0" err="1" smtClean="0">
                <a:ln>
                  <a:noFill/>
                </a:ln>
                <a:effectLst/>
                <a:uLnTx/>
                <a:uFillTx/>
                <a:latin typeface="Arial Black" panose="020B0A04020102020204" pitchFamily="34" charset="0"/>
                <a:sym typeface="+mn-ea"/>
              </a:rPr>
              <a:t>иди</a:t>
            </a:r>
            <a:r>
              <a:rPr lang="ru-RU" b="1" noProof="0" dirty="0" smtClean="0">
                <a:ln>
                  <a:noFill/>
                </a:ln>
                <a:effectLst/>
                <a:uLnTx/>
                <a:uFillTx/>
                <a:latin typeface="Arial Black" panose="020B0A04020102020204" pitchFamily="34" charset="0"/>
                <a:sym typeface="+mn-ea"/>
              </a:rPr>
              <a:t> </a:t>
            </a:r>
            <a:r>
              <a:rPr lang="ru-RU" b="1" noProof="0" dirty="0" err="1">
                <a:ln>
                  <a:noFill/>
                </a:ln>
                <a:effectLst/>
                <a:uLnTx/>
                <a:uFillTx/>
                <a:latin typeface="Arial Black" panose="020B0A04020102020204" pitchFamily="34" charset="0"/>
                <a:sym typeface="+mn-ea"/>
              </a:rPr>
              <a:t>етнічних</a:t>
            </a:r>
            <a:r>
              <a:rPr lang="ru-RU" b="1" noProof="0" dirty="0">
                <a:ln>
                  <a:noFill/>
                </a:ln>
                <a:effectLst/>
                <a:uLnTx/>
                <a:uFillTx/>
                <a:latin typeface="Arial Black" panose="020B0A04020102020204" pitchFamily="34" charset="0"/>
                <a:sym typeface="+mn-ea"/>
              </a:rPr>
              <a:t> </a:t>
            </a:r>
            <a:r>
              <a:rPr lang="ru-RU" b="1" noProof="0" dirty="0" err="1" smtClean="0">
                <a:ln>
                  <a:noFill/>
                </a:ln>
                <a:effectLst/>
                <a:uLnTx/>
                <a:uFillTx/>
                <a:latin typeface="Arial Black" panose="020B0A04020102020204" pitchFamily="34" charset="0"/>
                <a:sym typeface="+mn-ea"/>
              </a:rPr>
              <a:t>релігій</a:t>
            </a:r>
            <a:r>
              <a:rPr lang="ru-RU" b="1" noProof="0" dirty="0" smtClean="0">
                <a:ln>
                  <a:noFill/>
                </a:ln>
                <a:effectLst/>
                <a:uLnTx/>
                <a:uFillTx/>
                <a:latin typeface="Arial Black" panose="020B0A04020102020204" pitchFamily="34" charset="0"/>
                <a:sym typeface="+mn-ea"/>
              </a:rPr>
              <a:t>:</a:t>
            </a:r>
            <a:endParaRPr lang="uk-UA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uk-UA" b="1" noProof="0" dirty="0" smtClean="0">
                <a:ln>
                  <a:noFill/>
                </a:ln>
                <a:effectLst/>
                <a:uLnTx/>
                <a:uFillTx/>
                <a:latin typeface="Arial Black" panose="020B0A04020102020204" pitchFamily="34" charset="0"/>
                <a:sym typeface="+mn-ea"/>
              </a:rPr>
              <a:t>          - Конфуціанство</a:t>
            </a:r>
            <a:endParaRPr kumimoji="0" lang="uk-UA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defRPr/>
            </a:pPr>
            <a:r>
              <a:rPr lang="uk-UA" b="1" noProof="0" dirty="0" smtClean="0">
                <a:ln>
                  <a:noFill/>
                </a:ln>
                <a:effectLst/>
                <a:uLnTx/>
                <a:uFillTx/>
                <a:latin typeface="Arial Black" panose="020B0A04020102020204" pitchFamily="34" charset="0"/>
                <a:sym typeface="+mn-ea"/>
              </a:rPr>
              <a:t>Даосизм</a:t>
            </a:r>
            <a:endParaRPr kumimoji="0" lang="uk-UA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defRPr/>
            </a:pPr>
            <a:r>
              <a:rPr lang="ru-RU" b="1" noProof="0" dirty="0" err="1">
                <a:ln>
                  <a:noFill/>
                </a:ln>
                <a:effectLst/>
                <a:uLnTx/>
                <a:uFillTx/>
                <a:latin typeface="Arial Black" panose="020B0A04020102020204" pitchFamily="34" charset="0"/>
                <a:sym typeface="+mn-ea"/>
              </a:rPr>
              <a:t>Синтоїзм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defRPr/>
            </a:pPr>
            <a:r>
              <a:rPr lang="uk-UA" b="1" noProof="0" dirty="0" err="1" smtClean="0">
                <a:ln>
                  <a:noFill/>
                </a:ln>
                <a:effectLst/>
                <a:uLnTx/>
                <a:uFillTx/>
                <a:latin typeface="Arial Black" panose="020B0A04020102020204" pitchFamily="34" charset="0"/>
                <a:sym typeface="+mn-ea"/>
              </a:rPr>
              <a:t>Індуізм</a:t>
            </a:r>
            <a:endParaRPr kumimoji="0" lang="uk-UA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defRPr/>
            </a:pPr>
            <a:r>
              <a:rPr lang="uk-UA" b="1" noProof="0" dirty="0" smtClean="0">
                <a:ln>
                  <a:noFill/>
                </a:ln>
                <a:effectLst/>
                <a:uLnTx/>
                <a:uFillTx/>
                <a:latin typeface="Arial Black" panose="020B0A04020102020204" pitchFamily="34" charset="0"/>
                <a:sym typeface="+mn-ea"/>
              </a:rPr>
              <a:t>Іудаїзм</a:t>
            </a:r>
            <a:endParaRPr lang="uk-UA" b="1" noProof="0" dirty="0" smtClean="0">
              <a:ln>
                <a:noFill/>
              </a:ln>
              <a:effectLst/>
              <a:uLnTx/>
              <a:uFillTx/>
              <a:latin typeface="Arial Black" panose="020B0A04020102020204" pitchFamily="34" charset="0"/>
              <a:sym typeface="+mn-ea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defRPr/>
            </a:pPr>
            <a:r>
              <a:rPr lang="uk-UA" altLang="en-US"/>
              <a:t>та інші</a:t>
            </a:r>
            <a:endParaRPr lang="uk-UA" altLang="en-US"/>
          </a:p>
        </p:txBody>
      </p:sp>
    </p:spTree>
  </p:cSld>
  <p:clrMapOvr>
    <a:masterClrMapping/>
  </p:clrMapOvr>
  <p:transition spd="med">
    <p:circl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uk-UA" altLang="en-US" b="1"/>
              <a:t>ПРАВОСЛАВ</a:t>
            </a:r>
            <a:r>
              <a:rPr lang="en-US" altLang="uk-UA" b="1"/>
              <a:t>’</a:t>
            </a:r>
            <a:r>
              <a:rPr lang="uk-UA" altLang="en-US" b="1"/>
              <a:t>Я</a:t>
            </a:r>
            <a:endParaRPr lang="uk-UA" alt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algn="just"/>
            <a:r>
              <a:rPr lang="ru-RU" sz="2800" b="1" dirty="0" smtClean="0">
                <a:sym typeface="+mn-ea"/>
              </a:rPr>
              <a:t>є </a:t>
            </a:r>
            <a:r>
              <a:rPr lang="ru-RU" sz="2800" b="1" dirty="0" err="1" smtClean="0">
                <a:sym typeface="+mn-ea"/>
              </a:rPr>
              <a:t>напрямом</a:t>
            </a:r>
            <a:r>
              <a:rPr lang="ru-RU" sz="2800" b="1" dirty="0" smtClean="0">
                <a:sym typeface="+mn-ea"/>
              </a:rPr>
              <a:t> </a:t>
            </a:r>
            <a:r>
              <a:rPr lang="ru-RU" sz="2800" b="1" dirty="0" err="1" smtClean="0">
                <a:sym typeface="+mn-ea"/>
              </a:rPr>
              <a:t>християнства</a:t>
            </a:r>
            <a:r>
              <a:rPr lang="ru-RU" sz="2800" b="1" dirty="0" smtClean="0">
                <a:sym typeface="+mn-ea"/>
              </a:rPr>
              <a:t>;</a:t>
            </a:r>
            <a:endParaRPr lang="ru-RU" sz="2800" b="1" dirty="0" smtClean="0"/>
          </a:p>
          <a:p>
            <a:pPr algn="just"/>
            <a:r>
              <a:rPr lang="uk-UA" sz="2800" b="1" dirty="0" smtClean="0">
                <a:sym typeface="+mn-ea"/>
              </a:rPr>
              <a:t>- має   близько 300- 350 млн. послідовників;</a:t>
            </a:r>
            <a:endParaRPr lang="uk-UA" sz="2800" b="1" dirty="0" smtClean="0"/>
          </a:p>
          <a:p>
            <a:pPr algn="just"/>
            <a:r>
              <a:rPr lang="uk-UA" sz="2800" b="1" dirty="0" smtClean="0">
                <a:sym typeface="+mn-ea"/>
              </a:rPr>
              <a:t>- не має єдиного Центра, містить  16 автокефальних Церков;</a:t>
            </a:r>
            <a:endParaRPr lang="uk-UA" sz="2800" b="1" dirty="0" smtClean="0"/>
          </a:p>
          <a:p>
            <a:pPr algn="just"/>
            <a:r>
              <a:rPr lang="uk-UA" sz="2800" b="1" dirty="0" smtClean="0">
                <a:sym typeface="+mn-ea"/>
              </a:rPr>
              <a:t>- </a:t>
            </a:r>
            <a:r>
              <a:rPr lang="ru-RU" sz="2800" b="1" dirty="0" err="1" smtClean="0">
                <a:sym typeface="+mn-ea"/>
              </a:rPr>
              <a:t>поширено</a:t>
            </a:r>
            <a:r>
              <a:rPr lang="ru-RU" sz="2800" b="1" dirty="0" smtClean="0">
                <a:sym typeface="+mn-ea"/>
              </a:rPr>
              <a:t> </a:t>
            </a:r>
            <a:r>
              <a:rPr lang="ru-RU" sz="2800" b="1" dirty="0" err="1">
                <a:sym typeface="+mn-ea"/>
              </a:rPr>
              <a:t>здебільшого</a:t>
            </a:r>
            <a:r>
              <a:rPr lang="ru-RU" sz="2800" b="1" dirty="0">
                <a:sym typeface="+mn-ea"/>
              </a:rPr>
              <a:t> у </a:t>
            </a:r>
            <a:r>
              <a:rPr lang="ru-RU" sz="2800" b="1" dirty="0" err="1">
                <a:sym typeface="+mn-ea"/>
              </a:rPr>
              <a:t>регіонах</a:t>
            </a:r>
            <a:r>
              <a:rPr lang="ru-RU" sz="2800" b="1" dirty="0">
                <a:sym typeface="+mn-ea"/>
              </a:rPr>
              <a:t>, в </a:t>
            </a:r>
            <a:r>
              <a:rPr lang="ru-RU" sz="2800" b="1" dirty="0" err="1" smtClean="0">
                <a:sym typeface="+mn-ea"/>
              </a:rPr>
              <a:t>яких</a:t>
            </a:r>
            <a:r>
              <a:rPr lang="ru-RU" sz="2800" b="1" dirty="0">
                <a:sym typeface="+mn-ea"/>
              </a:rPr>
              <a:t> </a:t>
            </a:r>
            <a:r>
              <a:rPr lang="ru-RU" sz="2800" b="1" dirty="0" smtClean="0">
                <a:sym typeface="+mn-ea"/>
              </a:rPr>
              <a:t>м</a:t>
            </a:r>
            <a:r>
              <a:rPr lang="uk-UA" altLang="ru-RU" sz="2800" b="1" dirty="0" smtClean="0">
                <a:sym typeface="+mn-ea"/>
              </a:rPr>
              <a:t>ав</a:t>
            </a:r>
            <a:r>
              <a:rPr lang="ru-RU" sz="2800" b="1" dirty="0" smtClean="0">
                <a:sym typeface="+mn-ea"/>
              </a:rPr>
              <a:t> </a:t>
            </a:r>
            <a:r>
              <a:rPr lang="ru-RU" sz="2800" b="1" dirty="0" err="1">
                <a:sym typeface="+mn-ea"/>
              </a:rPr>
              <a:t>вплив</a:t>
            </a:r>
            <a:r>
              <a:rPr lang="ru-RU" sz="2800" b="1" dirty="0">
                <a:sym typeface="+mn-ea"/>
              </a:rPr>
              <a:t> </a:t>
            </a:r>
            <a:r>
              <a:rPr lang="ru-RU" sz="2800" b="1" dirty="0" err="1">
                <a:sym typeface="+mn-ea"/>
              </a:rPr>
              <a:t>візантійська</a:t>
            </a:r>
            <a:r>
              <a:rPr lang="ru-RU" sz="2800" b="1" dirty="0">
                <a:sym typeface="+mn-ea"/>
              </a:rPr>
              <a:t> </a:t>
            </a:r>
            <a:r>
              <a:rPr lang="ru-RU" sz="2800" b="1" dirty="0" err="1">
                <a:sym typeface="+mn-ea"/>
              </a:rPr>
              <a:t>імперська</a:t>
            </a:r>
            <a:r>
              <a:rPr lang="ru-RU" sz="2800" b="1" dirty="0">
                <a:sym typeface="+mn-ea"/>
              </a:rPr>
              <a:t> культура (у </a:t>
            </a:r>
            <a:r>
              <a:rPr lang="ru-RU" sz="2800" b="1" dirty="0" err="1">
                <a:sym typeface="+mn-ea"/>
              </a:rPr>
              <a:t>період</a:t>
            </a:r>
            <a:r>
              <a:rPr lang="ru-RU" sz="2800" b="1" dirty="0">
                <a:sym typeface="+mn-ea"/>
              </a:rPr>
              <a:t> </a:t>
            </a:r>
            <a:r>
              <a:rPr lang="ru-RU" sz="2800" b="1" dirty="0" err="1">
                <a:sym typeface="+mn-ea"/>
              </a:rPr>
              <a:t>її</a:t>
            </a:r>
            <a:r>
              <a:rPr lang="ru-RU" sz="2800" b="1" dirty="0">
                <a:sym typeface="+mn-ea"/>
              </a:rPr>
              <a:t> </a:t>
            </a:r>
            <a:r>
              <a:rPr lang="ru-RU" sz="2800" b="1" dirty="0" err="1">
                <a:sym typeface="+mn-ea"/>
              </a:rPr>
              <a:t>розвитку</a:t>
            </a:r>
            <a:r>
              <a:rPr lang="ru-RU" sz="2800" b="1" dirty="0">
                <a:sym typeface="+mn-ea"/>
              </a:rPr>
              <a:t>), - на </a:t>
            </a:r>
            <a:r>
              <a:rPr lang="ru-RU" sz="2800" b="1" dirty="0" err="1">
                <a:sym typeface="+mn-ea"/>
              </a:rPr>
              <a:t>Близькому</a:t>
            </a:r>
            <a:r>
              <a:rPr lang="ru-RU" sz="2800" b="1" dirty="0">
                <a:sym typeface="+mn-ea"/>
              </a:rPr>
              <a:t> </a:t>
            </a:r>
            <a:r>
              <a:rPr lang="ru-RU" sz="2800" b="1" dirty="0" err="1">
                <a:sym typeface="+mn-ea"/>
              </a:rPr>
              <a:t>Сході</a:t>
            </a:r>
            <a:r>
              <a:rPr lang="ru-RU" sz="2800" b="1" dirty="0">
                <a:sym typeface="+mn-ea"/>
              </a:rPr>
              <a:t>, </a:t>
            </a:r>
            <a:r>
              <a:rPr lang="ru-RU" sz="2800" b="1" dirty="0" smtClean="0">
                <a:sym typeface="+mn-ea"/>
              </a:rPr>
              <a:t>- в </a:t>
            </a:r>
            <a:r>
              <a:rPr lang="ru-RU" sz="2800" b="1" dirty="0" err="1">
                <a:sym typeface="+mn-ea"/>
              </a:rPr>
              <a:t>Греції</a:t>
            </a:r>
            <a:r>
              <a:rPr lang="ru-RU" sz="2800" b="1" dirty="0">
                <a:sym typeface="+mn-ea"/>
              </a:rPr>
              <a:t>, </a:t>
            </a:r>
            <a:r>
              <a:rPr lang="ru-RU" sz="2800" b="1" dirty="0" err="1">
                <a:sym typeface="+mn-ea"/>
              </a:rPr>
              <a:t>Болгарії</a:t>
            </a:r>
            <a:r>
              <a:rPr lang="ru-RU" sz="2800" b="1" dirty="0">
                <a:sym typeface="+mn-ea"/>
              </a:rPr>
              <a:t>, </a:t>
            </a:r>
            <a:r>
              <a:rPr lang="ru-RU" sz="2800" b="1" dirty="0" err="1">
                <a:sym typeface="+mn-ea"/>
              </a:rPr>
              <a:t>Сербії</a:t>
            </a:r>
            <a:r>
              <a:rPr lang="ru-RU" sz="2800" b="1" dirty="0">
                <a:sym typeface="+mn-ea"/>
              </a:rPr>
              <a:t>, </a:t>
            </a:r>
            <a:r>
              <a:rPr lang="ru-RU" sz="2800" b="1" dirty="0" smtClean="0">
                <a:sym typeface="+mn-ea"/>
              </a:rPr>
              <a:t>- на </a:t>
            </a:r>
            <a:r>
              <a:rPr lang="ru-RU" sz="2800" b="1" dirty="0" err="1">
                <a:sym typeface="+mn-ea"/>
              </a:rPr>
              <a:t>Кавказі</a:t>
            </a:r>
            <a:r>
              <a:rPr lang="ru-RU" sz="2800" b="1" dirty="0">
                <a:sym typeface="+mn-ea"/>
              </a:rPr>
              <a:t> (у </a:t>
            </a:r>
            <a:r>
              <a:rPr lang="ru-RU" sz="2800" b="1" dirty="0" err="1">
                <a:sym typeface="+mn-ea"/>
              </a:rPr>
              <a:t>Грузії</a:t>
            </a:r>
            <a:r>
              <a:rPr lang="ru-RU" sz="2800" b="1" dirty="0">
                <a:sym typeface="+mn-ea"/>
              </a:rPr>
              <a:t>), у </a:t>
            </a:r>
            <a:r>
              <a:rPr lang="ru-RU" sz="2800" b="1" dirty="0" err="1">
                <a:sym typeface="+mn-ea"/>
              </a:rPr>
              <a:t>східних</a:t>
            </a:r>
            <a:r>
              <a:rPr lang="ru-RU" sz="2800" b="1" dirty="0">
                <a:sym typeface="+mn-ea"/>
              </a:rPr>
              <a:t> </a:t>
            </a:r>
            <a:r>
              <a:rPr lang="ru-RU" sz="2800" b="1" dirty="0" err="1">
                <a:sym typeface="+mn-ea"/>
              </a:rPr>
              <a:t>слов'ян</a:t>
            </a:r>
            <a:r>
              <a:rPr lang="ru-RU" sz="2800" b="1" dirty="0">
                <a:sym typeface="+mn-ea"/>
              </a:rPr>
              <a:t> (</a:t>
            </a:r>
            <a:r>
              <a:rPr lang="ru-RU" sz="2800" b="1" dirty="0" err="1">
                <a:sym typeface="+mn-ea"/>
              </a:rPr>
              <a:t>Київська</a:t>
            </a:r>
            <a:r>
              <a:rPr lang="ru-RU" sz="2800" b="1" dirty="0">
                <a:sym typeface="+mn-ea"/>
              </a:rPr>
              <a:t> Русь), на </a:t>
            </a:r>
            <a:r>
              <a:rPr lang="ru-RU" sz="2800" b="1" dirty="0" err="1">
                <a:sym typeface="+mn-ea"/>
              </a:rPr>
              <a:t>півночі</a:t>
            </a:r>
            <a:r>
              <a:rPr lang="ru-RU" sz="2800" b="1" dirty="0">
                <a:sym typeface="+mn-ea"/>
              </a:rPr>
              <a:t> Африки. </a:t>
            </a:r>
            <a:endParaRPr lang="ru-RU" sz="2800" b="1" dirty="0"/>
          </a:p>
          <a:p>
            <a:endParaRPr lang="en-US" sz="2800"/>
          </a:p>
        </p:txBody>
      </p:sp>
    </p:spTree>
  </p:cSld>
  <p:clrMapOvr>
    <a:masterClrMapping/>
  </p:clrMapOvr>
  <p:transition spd="med">
    <p:circl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uk-UA" altLang="en-US">
                <a:sym typeface="+mn-ea"/>
              </a:rPr>
              <a:t>ПРАВОСЛАВ</a:t>
            </a:r>
            <a:r>
              <a:rPr lang="en-US" altLang="uk-UA">
                <a:sym typeface="+mn-ea"/>
              </a:rPr>
              <a:t>’</a:t>
            </a:r>
            <a:r>
              <a:rPr lang="uk-UA" altLang="en-US">
                <a:sym typeface="+mn-ea"/>
              </a:rPr>
              <a:t>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895" y="1417955"/>
            <a:ext cx="8229600" cy="4525963"/>
          </a:xfrm>
        </p:spPr>
        <p:txBody>
          <a:bodyPr/>
          <a:p>
            <a:pPr marL="0" indent="0">
              <a:buNone/>
            </a:pPr>
            <a:r>
              <a:rPr lang="ru-RU" sz="2400" dirty="0" err="1" smtClean="0">
                <a:sym typeface="+mn-ea"/>
              </a:rPr>
              <a:t>репрезентує</a:t>
            </a:r>
            <a:r>
              <a:rPr lang="ru-RU" sz="2400" dirty="0" smtClean="0">
                <a:sym typeface="+mn-ea"/>
              </a:rPr>
              <a:t> </a:t>
            </a:r>
            <a:r>
              <a:rPr lang="ru-RU" sz="2400" dirty="0">
                <a:sym typeface="+mn-ea"/>
              </a:rPr>
              <a:t>себе через догматику. У </a:t>
            </a:r>
            <a:r>
              <a:rPr lang="ru-RU" sz="2400" dirty="0" err="1">
                <a:sym typeface="+mn-ea"/>
              </a:rPr>
              <a:t>цій</a:t>
            </a:r>
            <a:r>
              <a:rPr lang="ru-RU" sz="2400" dirty="0">
                <a:sym typeface="+mn-ea"/>
              </a:rPr>
              <a:t> </a:t>
            </a:r>
            <a:r>
              <a:rPr lang="ru-RU" sz="2400" dirty="0" err="1">
                <a:sym typeface="+mn-ea"/>
              </a:rPr>
              <a:t>площині</a:t>
            </a:r>
            <a:r>
              <a:rPr lang="ru-RU" sz="2400" dirty="0">
                <a:sym typeface="+mn-ea"/>
              </a:rPr>
              <a:t> </a:t>
            </a:r>
            <a:r>
              <a:rPr lang="ru-RU" sz="2400" dirty="0" err="1">
                <a:sym typeface="+mn-ea"/>
              </a:rPr>
              <a:t>воно</a:t>
            </a:r>
            <a:r>
              <a:rPr lang="ru-RU" sz="2400" dirty="0">
                <a:sym typeface="+mn-ea"/>
              </a:rPr>
              <a:t> </a:t>
            </a:r>
            <a:r>
              <a:rPr lang="ru-RU" sz="2400" dirty="0" err="1">
                <a:sym typeface="+mn-ea"/>
              </a:rPr>
              <a:t>визнає</a:t>
            </a:r>
            <a:r>
              <a:rPr lang="ru-RU" sz="2400" dirty="0">
                <a:sym typeface="+mn-ea"/>
              </a:rPr>
              <a:t> </a:t>
            </a:r>
            <a:r>
              <a:rPr lang="ru-RU" sz="2400" dirty="0" err="1">
                <a:sym typeface="+mn-ea"/>
              </a:rPr>
              <a:t>непорушним</a:t>
            </a:r>
            <a:r>
              <a:rPr lang="ru-RU" sz="2400" dirty="0">
                <a:sym typeface="+mn-ea"/>
              </a:rPr>
              <a:t> </a:t>
            </a:r>
            <a:r>
              <a:rPr lang="ru-RU" sz="2400" dirty="0" err="1">
                <a:sym typeface="+mn-ea"/>
              </a:rPr>
              <a:t>Нікео-Константинопольський</a:t>
            </a:r>
            <a:r>
              <a:rPr lang="ru-RU" sz="2400" dirty="0">
                <a:sym typeface="+mn-ea"/>
              </a:rPr>
              <a:t> символ </a:t>
            </a:r>
            <a:r>
              <a:rPr lang="ru-RU" sz="2400" dirty="0" err="1">
                <a:sym typeface="+mn-ea"/>
              </a:rPr>
              <a:t>віри</a:t>
            </a:r>
            <a:r>
              <a:rPr lang="ru-RU" sz="2400" dirty="0" smtClean="0">
                <a:sym typeface="+mn-ea"/>
              </a:rPr>
              <a:t>, </a:t>
            </a:r>
            <a:r>
              <a:rPr lang="ru-RU" sz="2400" dirty="0" err="1">
                <a:sym typeface="+mn-ea"/>
              </a:rPr>
              <a:t>прийнятий</a:t>
            </a:r>
            <a:r>
              <a:rPr lang="ru-RU" sz="2400" dirty="0">
                <a:sym typeface="+mn-ea"/>
              </a:rPr>
              <a:t> на </a:t>
            </a:r>
            <a:r>
              <a:rPr lang="ru-RU" sz="2400" dirty="0" err="1">
                <a:sym typeface="+mn-ea"/>
              </a:rPr>
              <a:t>двох</a:t>
            </a:r>
            <a:r>
              <a:rPr lang="ru-RU" sz="2400" dirty="0">
                <a:sym typeface="+mn-ea"/>
              </a:rPr>
              <a:t> перших </a:t>
            </a:r>
            <a:r>
              <a:rPr lang="ru-RU" sz="2400" dirty="0" err="1">
                <a:sym typeface="+mn-ea"/>
              </a:rPr>
              <a:t>Вселенських</a:t>
            </a:r>
            <a:r>
              <a:rPr lang="ru-RU" sz="2400" dirty="0">
                <a:sym typeface="+mn-ea"/>
              </a:rPr>
              <a:t> Соборах (</a:t>
            </a:r>
            <a:r>
              <a:rPr lang="ru-RU" sz="2400" dirty="0" err="1">
                <a:sym typeface="+mn-ea"/>
              </a:rPr>
              <a:t>тоді</a:t>
            </a:r>
            <a:r>
              <a:rPr lang="ru-RU" sz="2400" dirty="0">
                <a:sym typeface="+mn-ea"/>
              </a:rPr>
              <a:t> </a:t>
            </a:r>
            <a:r>
              <a:rPr lang="ru-RU" sz="2400" dirty="0" err="1">
                <a:sym typeface="+mn-ea"/>
              </a:rPr>
              <a:t>ще</a:t>
            </a:r>
            <a:r>
              <a:rPr lang="ru-RU" sz="2400" dirty="0">
                <a:sym typeface="+mn-ea"/>
              </a:rPr>
              <a:t> </a:t>
            </a:r>
            <a:r>
              <a:rPr lang="ru-RU" sz="2400" dirty="0" err="1">
                <a:sym typeface="+mn-ea"/>
              </a:rPr>
              <a:t>єдиної</a:t>
            </a:r>
            <a:r>
              <a:rPr lang="ru-RU" sz="2400" dirty="0">
                <a:sym typeface="+mn-ea"/>
              </a:rPr>
              <a:t> Церкви). </a:t>
            </a:r>
            <a:r>
              <a:rPr lang="ru-RU" sz="2400" dirty="0" err="1">
                <a:sym typeface="+mn-ea"/>
              </a:rPr>
              <a:t>Ця</a:t>
            </a:r>
            <a:r>
              <a:rPr lang="ru-RU" sz="2400" dirty="0">
                <a:sym typeface="+mn-ea"/>
              </a:rPr>
              <a:t> догматична основа </a:t>
            </a:r>
            <a:r>
              <a:rPr lang="ru-RU" sz="2400" dirty="0" err="1">
                <a:sym typeface="+mn-ea"/>
              </a:rPr>
              <a:t>православної</a:t>
            </a:r>
            <a:r>
              <a:rPr lang="ru-RU" sz="2400" dirty="0">
                <a:sym typeface="+mn-ea"/>
              </a:rPr>
              <a:t> </a:t>
            </a:r>
            <a:r>
              <a:rPr lang="ru-RU" sz="2400" dirty="0" err="1">
                <a:sym typeface="+mn-ea"/>
              </a:rPr>
              <a:t>віри</a:t>
            </a:r>
            <a:r>
              <a:rPr lang="ru-RU" sz="2400" dirty="0">
                <a:sym typeface="+mn-ea"/>
              </a:rPr>
              <a:t> </a:t>
            </a:r>
            <a:r>
              <a:rPr lang="ru-RU" sz="2400" dirty="0" err="1">
                <a:sym typeface="+mn-ea"/>
              </a:rPr>
              <a:t>всіляко</a:t>
            </a:r>
            <a:r>
              <a:rPr lang="ru-RU" sz="2400" dirty="0">
                <a:sym typeface="+mn-ea"/>
              </a:rPr>
              <a:t> </a:t>
            </a:r>
            <a:r>
              <a:rPr lang="ru-RU" sz="2400" dirty="0" err="1">
                <a:sym typeface="+mn-ea"/>
              </a:rPr>
              <a:t>захищалася</a:t>
            </a:r>
            <a:r>
              <a:rPr lang="ru-RU" sz="2400" dirty="0">
                <a:sym typeface="+mn-ea"/>
              </a:rPr>
              <a:t> </a:t>
            </a:r>
            <a:r>
              <a:rPr lang="ru-RU" sz="2400" dirty="0" err="1">
                <a:sym typeface="+mn-ea"/>
              </a:rPr>
              <a:t>від</a:t>
            </a:r>
            <a:r>
              <a:rPr lang="ru-RU" sz="2400" dirty="0">
                <a:sym typeface="+mn-ea"/>
              </a:rPr>
              <a:t> </a:t>
            </a:r>
            <a:r>
              <a:rPr lang="ru-RU" sz="2400" dirty="0" err="1">
                <a:sym typeface="+mn-ea"/>
              </a:rPr>
              <a:t>єретичних</a:t>
            </a:r>
            <a:r>
              <a:rPr lang="ru-RU" sz="2400" dirty="0">
                <a:sym typeface="+mn-ea"/>
              </a:rPr>
              <a:t> </a:t>
            </a:r>
            <a:r>
              <a:rPr lang="ru-RU" sz="2400" dirty="0" err="1">
                <a:sym typeface="+mn-ea"/>
              </a:rPr>
              <a:t>уявлень</a:t>
            </a:r>
            <a:r>
              <a:rPr lang="ru-RU" sz="2400" dirty="0">
                <a:sym typeface="+mn-ea"/>
              </a:rPr>
              <a:t>, </a:t>
            </a:r>
            <a:r>
              <a:rPr lang="ru-RU" sz="2400" dirty="0" err="1">
                <a:sym typeface="+mn-ea"/>
              </a:rPr>
              <a:t>які</a:t>
            </a:r>
            <a:r>
              <a:rPr lang="ru-RU" sz="2400" dirty="0">
                <a:sym typeface="+mn-ea"/>
              </a:rPr>
              <a:t> </a:t>
            </a:r>
            <a:r>
              <a:rPr lang="ru-RU" sz="2400" dirty="0" err="1">
                <a:sym typeface="+mn-ea"/>
              </a:rPr>
              <a:t>супроводжували</a:t>
            </a:r>
            <a:r>
              <a:rPr lang="ru-RU" sz="2400" dirty="0">
                <a:sym typeface="+mn-ea"/>
              </a:rPr>
              <a:t> </a:t>
            </a:r>
            <a:r>
              <a:rPr lang="ru-RU" sz="2400" dirty="0" err="1">
                <a:sym typeface="+mn-ea"/>
              </a:rPr>
              <a:t>життя</a:t>
            </a:r>
            <a:r>
              <a:rPr lang="ru-RU" sz="2400" dirty="0">
                <a:sym typeface="+mn-ea"/>
              </a:rPr>
              <a:t> Церкви </a:t>
            </a:r>
            <a:r>
              <a:rPr lang="ru-RU" sz="2400" dirty="0" err="1">
                <a:sym typeface="+mn-ea"/>
              </a:rPr>
              <a:t>протягом</a:t>
            </a:r>
            <a:r>
              <a:rPr lang="ru-RU" sz="2400" dirty="0">
                <a:sym typeface="+mn-ea"/>
              </a:rPr>
              <a:t> </a:t>
            </a:r>
            <a:r>
              <a:rPr lang="ru-RU" sz="2400" dirty="0" err="1">
                <a:sym typeface="+mn-ea"/>
              </a:rPr>
              <a:t>формування</a:t>
            </a:r>
            <a:r>
              <a:rPr lang="ru-RU" sz="2400" dirty="0">
                <a:sym typeface="+mn-ea"/>
              </a:rPr>
              <a:t> "символу". </a:t>
            </a:r>
            <a:r>
              <a:rPr lang="ru-RU" sz="2400" dirty="0" err="1">
                <a:sym typeface="+mn-ea"/>
              </a:rPr>
              <a:t>Він</a:t>
            </a:r>
            <a:r>
              <a:rPr lang="ru-RU" sz="2400" dirty="0">
                <a:sym typeface="+mn-ea"/>
              </a:rPr>
              <a:t> </a:t>
            </a:r>
            <a:r>
              <a:rPr lang="ru-RU" sz="2400" dirty="0" err="1">
                <a:sym typeface="+mn-ea"/>
              </a:rPr>
              <a:t>залишається</a:t>
            </a:r>
            <a:r>
              <a:rPr lang="ru-RU" sz="2400" dirty="0">
                <a:sym typeface="+mn-ea"/>
              </a:rPr>
              <a:t> таким і зараз, </a:t>
            </a:r>
            <a:r>
              <a:rPr lang="ru-RU" sz="2400" dirty="0" smtClean="0">
                <a:sym typeface="+mn-ea"/>
              </a:rPr>
              <a:t>на </a:t>
            </a:r>
            <a:r>
              <a:rPr lang="ru-RU" sz="2400" dirty="0" err="1">
                <a:sym typeface="+mn-ea"/>
              </a:rPr>
              <a:t>відміну</a:t>
            </a:r>
            <a:r>
              <a:rPr lang="ru-RU" sz="2400" dirty="0">
                <a:sym typeface="+mn-ea"/>
              </a:rPr>
              <a:t> </a:t>
            </a:r>
            <a:r>
              <a:rPr lang="ru-RU" sz="2400" dirty="0" err="1">
                <a:sym typeface="+mn-ea"/>
              </a:rPr>
              <a:t>від</a:t>
            </a:r>
            <a:r>
              <a:rPr lang="ru-RU" sz="2400" dirty="0">
                <a:sym typeface="+mn-ea"/>
              </a:rPr>
              <a:t> </a:t>
            </a:r>
            <a:r>
              <a:rPr lang="ru-RU" sz="2400" dirty="0" err="1">
                <a:sym typeface="+mn-ea"/>
              </a:rPr>
              <a:t>римо-католицтва</a:t>
            </a:r>
            <a:r>
              <a:rPr lang="ru-RU" sz="2400" dirty="0">
                <a:sym typeface="+mn-ea"/>
              </a:rPr>
              <a:t> </a:t>
            </a:r>
            <a:r>
              <a:rPr lang="ru-RU" sz="2400" dirty="0" err="1">
                <a:sym typeface="+mn-ea"/>
              </a:rPr>
              <a:t>чи</a:t>
            </a:r>
            <a:r>
              <a:rPr lang="ru-RU" sz="2400" dirty="0">
                <a:sym typeface="+mn-ea"/>
              </a:rPr>
              <a:t> </a:t>
            </a:r>
            <a:r>
              <a:rPr lang="ru-RU" sz="2400" dirty="0" err="1">
                <a:sym typeface="+mn-ea"/>
              </a:rPr>
              <a:t>течій</a:t>
            </a:r>
            <a:r>
              <a:rPr lang="ru-RU" sz="2400" dirty="0">
                <a:sym typeface="+mn-ea"/>
              </a:rPr>
              <a:t> у </a:t>
            </a:r>
            <a:r>
              <a:rPr lang="ru-RU" sz="2400" dirty="0" err="1">
                <a:sym typeface="+mn-ea"/>
              </a:rPr>
              <a:t>протестантизмі</a:t>
            </a:r>
            <a:r>
              <a:rPr lang="ru-RU" sz="2400" dirty="0">
                <a:sym typeface="+mn-ea"/>
              </a:rPr>
              <a:t>.</a:t>
            </a:r>
            <a:endParaRPr lang="ru-RU" sz="2400" dirty="0">
              <a:sym typeface="+mn-ea"/>
            </a:endParaRPr>
          </a:p>
          <a:p>
            <a:pPr marL="0" indent="0">
              <a:buNone/>
            </a:pPr>
            <a:r>
              <a:rPr lang="ru-RU" sz="2400" b="1" dirty="0" err="1" smtClean="0">
                <a:sym typeface="+mn-ea"/>
              </a:rPr>
              <a:t>Богослужбова</a:t>
            </a:r>
            <a:r>
              <a:rPr lang="ru-RU" sz="2400" b="1" dirty="0" smtClean="0">
                <a:sym typeface="+mn-ea"/>
              </a:rPr>
              <a:t> практика</a:t>
            </a:r>
            <a:r>
              <a:rPr lang="uk-UA" altLang="ru-RU" sz="2400" b="1" dirty="0" smtClean="0">
                <a:sym typeface="+mn-ea"/>
              </a:rPr>
              <a:t> </a:t>
            </a:r>
            <a:r>
              <a:rPr lang="uk-UA" altLang="en-US" sz="2000"/>
              <a:t>ПРАВОСЛАВ</a:t>
            </a:r>
            <a:r>
              <a:rPr lang="en-US" altLang="uk-UA" sz="2000"/>
              <a:t>’</a:t>
            </a:r>
            <a:r>
              <a:rPr lang="uk-UA" altLang="en-US" sz="2000"/>
              <a:t>Я</a:t>
            </a:r>
            <a:endParaRPr lang="uk-UA" altLang="en-US" sz="2000"/>
          </a:p>
          <a:p>
            <a:pPr marL="0" indent="0">
              <a:buNone/>
            </a:pPr>
            <a:r>
              <a:rPr lang="ru-RU" sz="2400" b="1" dirty="0" smtClean="0">
                <a:sym typeface="+mn-ea"/>
              </a:rPr>
              <a:t> </a:t>
            </a:r>
            <a:r>
              <a:rPr lang="ru-RU" sz="2400" b="1" dirty="0" err="1">
                <a:sym typeface="+mn-ea"/>
              </a:rPr>
              <a:t>складається</a:t>
            </a:r>
            <a:r>
              <a:rPr lang="ru-RU" sz="2400" b="1" dirty="0">
                <a:sym typeface="+mn-ea"/>
              </a:rPr>
              <a:t> з </a:t>
            </a:r>
            <a:r>
              <a:rPr lang="ru-RU" sz="2400" b="1" dirty="0" err="1">
                <a:sym typeface="+mn-ea"/>
              </a:rPr>
              <a:t>молитов</a:t>
            </a:r>
            <a:r>
              <a:rPr lang="ru-RU" sz="2400" b="1" dirty="0">
                <a:sym typeface="+mn-ea"/>
              </a:rPr>
              <a:t>, у </a:t>
            </a:r>
            <a:r>
              <a:rPr lang="ru-RU" sz="2400" b="1" dirty="0" err="1">
                <a:sym typeface="+mn-ea"/>
              </a:rPr>
              <a:t>яких</a:t>
            </a:r>
            <a:r>
              <a:rPr lang="ru-RU" sz="2400" b="1" dirty="0">
                <a:sym typeface="+mn-ea"/>
              </a:rPr>
              <a:t> </a:t>
            </a:r>
            <a:r>
              <a:rPr lang="ru-RU" sz="2400" b="1" dirty="0" err="1">
                <a:sym typeface="+mn-ea"/>
              </a:rPr>
              <a:t>Церква</a:t>
            </a:r>
            <a:r>
              <a:rPr lang="ru-RU" sz="2400" b="1" dirty="0">
                <a:sym typeface="+mn-ea"/>
              </a:rPr>
              <a:t> просить </a:t>
            </a:r>
            <a:r>
              <a:rPr lang="ru-RU" sz="2400" b="1" dirty="0" err="1">
                <a:sym typeface="+mn-ea"/>
              </a:rPr>
              <a:t>помилування</a:t>
            </a:r>
            <a:r>
              <a:rPr lang="ru-RU" sz="2400" b="1" dirty="0">
                <a:sym typeface="+mn-ea"/>
              </a:rPr>
              <a:t> </a:t>
            </a:r>
            <a:r>
              <a:rPr lang="ru-RU" sz="2400" b="1" dirty="0" err="1">
                <a:sym typeface="+mn-ea"/>
              </a:rPr>
              <a:t>чи</a:t>
            </a:r>
            <a:r>
              <a:rPr lang="ru-RU" sz="2400" b="1" dirty="0">
                <a:sym typeface="+mn-ea"/>
              </a:rPr>
              <a:t> </a:t>
            </a:r>
            <a:r>
              <a:rPr lang="ru-RU" sz="2400" b="1" dirty="0" err="1">
                <a:sym typeface="+mn-ea"/>
              </a:rPr>
              <a:t>шанує</a:t>
            </a:r>
            <a:r>
              <a:rPr lang="ru-RU" sz="2400" b="1" dirty="0">
                <a:sym typeface="+mn-ea"/>
              </a:rPr>
              <a:t> Бога, </a:t>
            </a:r>
            <a:r>
              <a:rPr lang="ru-RU" sz="2400" b="1" dirty="0" err="1">
                <a:sym typeface="+mn-ea"/>
              </a:rPr>
              <a:t>духовних</a:t>
            </a:r>
            <a:r>
              <a:rPr lang="ru-RU" sz="2400" b="1" dirty="0">
                <a:sym typeface="+mn-ea"/>
              </a:rPr>
              <a:t> </a:t>
            </a:r>
            <a:r>
              <a:rPr lang="ru-RU" sz="2400" b="1" dirty="0" err="1">
                <a:sym typeface="+mn-ea"/>
              </a:rPr>
              <a:t>співів</a:t>
            </a:r>
            <a:r>
              <a:rPr lang="ru-RU" sz="2400" b="1" dirty="0">
                <a:sym typeface="+mn-ea"/>
              </a:rPr>
              <a:t>, </a:t>
            </a:r>
            <a:r>
              <a:rPr lang="ru-RU" sz="2400" b="1" dirty="0" err="1">
                <a:sym typeface="+mn-ea"/>
              </a:rPr>
              <a:t>поклонів</a:t>
            </a:r>
            <a:r>
              <a:rPr lang="ru-RU" sz="2400" b="1" dirty="0">
                <a:sym typeface="+mn-ea"/>
              </a:rPr>
              <a:t>, </a:t>
            </a:r>
            <a:r>
              <a:rPr lang="ru-RU" sz="2400" b="1" dirty="0" err="1">
                <a:sym typeface="+mn-ea"/>
              </a:rPr>
              <a:t>хресних</a:t>
            </a:r>
            <a:r>
              <a:rPr lang="ru-RU" sz="2400" b="1" dirty="0">
                <a:sym typeface="+mn-ea"/>
              </a:rPr>
              <a:t> </a:t>
            </a:r>
            <a:r>
              <a:rPr lang="ru-RU" sz="2400" b="1" dirty="0" err="1">
                <a:sym typeface="+mn-ea"/>
              </a:rPr>
              <a:t>знамень</a:t>
            </a:r>
            <a:r>
              <a:rPr lang="ru-RU" sz="2400" b="1" dirty="0">
                <a:sym typeface="+mn-ea"/>
              </a:rPr>
              <a:t> і </a:t>
            </a:r>
            <a:r>
              <a:rPr lang="ru-RU" sz="2400" b="1" dirty="0" err="1">
                <a:sym typeface="+mn-ea"/>
              </a:rPr>
              <a:t>таїнств</a:t>
            </a:r>
            <a:r>
              <a:rPr lang="ru-RU" sz="2400" b="1" dirty="0">
                <a:sym typeface="+mn-ea"/>
              </a:rPr>
              <a:t>.</a:t>
            </a:r>
            <a:r>
              <a:rPr lang="ru-RU" sz="2400" dirty="0">
                <a:sym typeface="+mn-ea"/>
              </a:rPr>
              <a:t> </a:t>
            </a:r>
            <a:endParaRPr lang="en-US"/>
          </a:p>
        </p:txBody>
      </p:sp>
    </p:spTree>
  </p:cSld>
  <p:clrMapOvr>
    <a:masterClrMapping/>
  </p:clrMapOvr>
  <p:transition spd="med">
    <p:circl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11430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dirty="0" err="1" smtClean="0"/>
              <a:t>Таїнства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- </a:t>
            </a:r>
            <a:r>
              <a:rPr lang="ru-RU" dirty="0" err="1" smtClean="0"/>
              <a:t>тлумачиться</a:t>
            </a:r>
            <a:r>
              <a:rPr lang="ru-RU" dirty="0" smtClean="0"/>
              <a:t> </a:t>
            </a:r>
            <a:r>
              <a:rPr lang="ru-RU" dirty="0"/>
              <a:t>як священна </a:t>
            </a:r>
            <a:r>
              <a:rPr lang="ru-RU" dirty="0" err="1"/>
              <a:t>дія</a:t>
            </a:r>
            <a:r>
              <a:rPr lang="ru-RU" dirty="0"/>
              <a:t>, </a:t>
            </a:r>
            <a:r>
              <a:rPr lang="ru-RU" dirty="0" err="1"/>
              <a:t>котра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віруючому</a:t>
            </a:r>
            <a:r>
              <a:rPr lang="ru-RU" dirty="0"/>
              <a:t> (</a:t>
            </a:r>
            <a:r>
              <a:rPr lang="ru-RU" dirty="0" err="1"/>
              <a:t>від</a:t>
            </a:r>
            <a:r>
              <a:rPr lang="ru-RU" dirty="0"/>
              <a:t> Бога через </a:t>
            </a:r>
            <a:r>
              <a:rPr lang="ru-RU" dirty="0" err="1"/>
              <a:t>Його</a:t>
            </a:r>
            <a:r>
              <a:rPr lang="ru-RU" dirty="0"/>
              <a:t> благодать) </a:t>
            </a:r>
            <a:r>
              <a:rPr lang="ru-RU" dirty="0" err="1"/>
              <a:t>духовні</a:t>
            </a:r>
            <a:r>
              <a:rPr lang="ru-RU" dirty="0"/>
              <a:t> дари.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/>
              <a:t>містичне</a:t>
            </a:r>
            <a:r>
              <a:rPr lang="ru-RU" dirty="0"/>
              <a:t> </a:t>
            </a:r>
            <a:r>
              <a:rPr lang="ru-RU" dirty="0" err="1"/>
              <a:t>дійство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таким чином,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 </a:t>
            </a:r>
            <a:r>
              <a:rPr lang="ru-RU" dirty="0" err="1"/>
              <a:t>бачити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smtClean="0"/>
              <a:t>форму.</a:t>
            </a:r>
            <a:endParaRPr lang="ru-RU" dirty="0"/>
          </a:p>
        </p:txBody>
      </p:sp>
    </p:spTree>
  </p:cSld>
  <p:clrMapOvr>
    <a:masterClrMapping/>
  </p:clrMapOvr>
  <p:transition spd="med">
    <p:circl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err="1" smtClean="0"/>
              <a:t>Таїнство</a:t>
            </a:r>
            <a:r>
              <a:rPr lang="ru-RU" dirty="0" smtClean="0"/>
              <a:t> </a:t>
            </a:r>
            <a:r>
              <a:rPr lang="ru-RU" i="1" dirty="0" err="1"/>
              <a:t>хрещення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blipFill>
            <a:blip r:embed="rId1"/>
            <a:tile tx="0" ty="0" sx="100000" sy="100000" flip="none" algn="tl"/>
          </a:blipFill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 </a:t>
            </a:r>
            <a:r>
              <a:rPr lang="ru-RU" u="sng" dirty="0" smtClean="0"/>
              <a:t>- є </a:t>
            </a:r>
            <a:r>
              <a:rPr lang="ru-RU" u="sng" dirty="0"/>
              <a:t>першим </a:t>
            </a:r>
            <a:r>
              <a:rPr lang="ru-RU" u="sng" dirty="0" err="1"/>
              <a:t>кроком</a:t>
            </a:r>
            <a:r>
              <a:rPr lang="ru-RU" u="sng" dirty="0"/>
              <a:t> </a:t>
            </a:r>
            <a:r>
              <a:rPr lang="ru-RU" u="sng" dirty="0" err="1"/>
              <a:t>людини</a:t>
            </a:r>
            <a:r>
              <a:rPr lang="ru-RU" u="sng" dirty="0"/>
              <a:t> до </a:t>
            </a:r>
            <a:r>
              <a:rPr lang="ru-RU" u="sng" dirty="0" err="1"/>
              <a:t>християнського</a:t>
            </a:r>
            <a:r>
              <a:rPr lang="ru-RU" u="sng" dirty="0"/>
              <a:t> </a:t>
            </a:r>
            <a:r>
              <a:rPr lang="ru-RU" u="sng" dirty="0" err="1"/>
              <a:t>життя</a:t>
            </a:r>
            <a:r>
              <a:rPr lang="ru-RU" u="sng" dirty="0"/>
              <a:t> (</a:t>
            </a:r>
            <a:r>
              <a:rPr lang="ru-RU" u="sng" dirty="0" err="1"/>
              <a:t>життя</a:t>
            </a:r>
            <a:r>
              <a:rPr lang="ru-RU" u="sng" dirty="0"/>
              <a:t> </a:t>
            </a:r>
            <a:r>
              <a:rPr lang="ru-RU" u="sng" dirty="0" err="1"/>
              <a:t>вічного</a:t>
            </a:r>
            <a:r>
              <a:rPr lang="ru-RU" u="sng" dirty="0"/>
              <a:t>, з Господом </a:t>
            </a:r>
            <a:r>
              <a:rPr lang="ru-RU" u="sng" dirty="0" err="1"/>
              <a:t>Ісусом</a:t>
            </a:r>
            <a:r>
              <a:rPr lang="ru-RU" u="sng" dirty="0"/>
              <a:t> Христом).</a:t>
            </a:r>
            <a:endParaRPr lang="ru-RU" u="sng" dirty="0"/>
          </a:p>
          <a:p>
            <a:pPr marL="0" indent="0" algn="just">
              <a:buNone/>
            </a:pPr>
            <a:r>
              <a:rPr lang="ru-RU" dirty="0" err="1"/>
              <a:t>Вважається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будь-яка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несе</a:t>
            </a:r>
            <a:r>
              <a:rPr lang="ru-RU" dirty="0"/>
              <a:t> на </a:t>
            </a:r>
            <a:r>
              <a:rPr lang="ru-RU" dirty="0" err="1"/>
              <a:t>собі</a:t>
            </a:r>
            <a:r>
              <a:rPr lang="ru-RU" dirty="0"/>
              <a:t> </a:t>
            </a:r>
            <a:r>
              <a:rPr lang="ru-RU" dirty="0" err="1"/>
              <a:t>тягар</a:t>
            </a:r>
            <a:r>
              <a:rPr lang="ru-RU" dirty="0"/>
              <a:t> </a:t>
            </a:r>
            <a:r>
              <a:rPr lang="ru-RU" dirty="0" err="1"/>
              <a:t>гріха</a:t>
            </a:r>
            <a:r>
              <a:rPr lang="ru-RU" dirty="0"/>
              <a:t> </a:t>
            </a:r>
            <a:r>
              <a:rPr lang="ru-RU" dirty="0" err="1"/>
              <a:t>прабатьків</a:t>
            </a:r>
            <a:r>
              <a:rPr lang="ru-RU" dirty="0"/>
              <a:t> (Адама та </a:t>
            </a:r>
            <a:r>
              <a:rPr lang="ru-RU" dirty="0" err="1"/>
              <a:t>Єви</a:t>
            </a:r>
            <a:r>
              <a:rPr lang="ru-RU" dirty="0"/>
              <a:t>), тому </a:t>
            </a:r>
            <a:r>
              <a:rPr lang="ru-RU" dirty="0" err="1"/>
              <a:t>водне</a:t>
            </a:r>
            <a:r>
              <a:rPr lang="ru-RU" dirty="0"/>
              <a:t> </a:t>
            </a:r>
            <a:r>
              <a:rPr lang="ru-RU" dirty="0" err="1"/>
              <a:t>хрещення</a:t>
            </a:r>
            <a:r>
              <a:rPr lang="ru-RU" dirty="0"/>
              <a:t> (во </a:t>
            </a:r>
            <a:r>
              <a:rPr lang="ru-RU" dirty="0" err="1"/>
              <a:t>ім'я</a:t>
            </a:r>
            <a:r>
              <a:rPr lang="ru-RU" dirty="0"/>
              <a:t> </a:t>
            </a:r>
            <a:r>
              <a:rPr lang="ru-RU" dirty="0" err="1"/>
              <a:t>Отця</a:t>
            </a:r>
            <a:r>
              <a:rPr lang="ru-RU" dirty="0"/>
              <a:t> і Сина і Святого Духа) </a:t>
            </a:r>
            <a:r>
              <a:rPr lang="ru-RU" dirty="0" err="1"/>
              <a:t>залишає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позаду</a:t>
            </a:r>
            <a:r>
              <a:rPr lang="ru-RU" dirty="0"/>
              <a:t>, </a:t>
            </a:r>
            <a:r>
              <a:rPr lang="ru-RU" dirty="0" err="1"/>
              <a:t>спрямовуючи</a:t>
            </a:r>
            <a:r>
              <a:rPr lang="ru-RU" dirty="0"/>
              <a:t> душу до </a:t>
            </a:r>
            <a:r>
              <a:rPr lang="ru-RU" dirty="0" err="1" smtClean="0"/>
              <a:t>богосинівства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повноцінного</a:t>
            </a:r>
            <a:r>
              <a:rPr lang="ru-RU" dirty="0"/>
              <a:t> церковного </a:t>
            </a:r>
            <a:r>
              <a:rPr lang="ru-RU" dirty="0" err="1"/>
              <a:t>життя</a:t>
            </a:r>
            <a:r>
              <a:rPr lang="ru-RU" dirty="0" smtClean="0"/>
              <a:t>.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 spd="med">
    <p:circl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1"/>
            <a:tile tx="0" ty="0" sx="100000" sy="100000" flip="none" algn="tl"/>
          </a:blipFill>
        </p:spPr>
        <p:txBody>
          <a:bodyPr/>
          <a:lstStyle/>
          <a:p>
            <a:r>
              <a:rPr lang="ru-RU" dirty="0" smtClean="0"/>
              <a:t>МИРОПОМАЗАННЯ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- є </a:t>
            </a:r>
            <a:r>
              <a:rPr lang="ru-RU" dirty="0"/>
              <a:t>ритуалом, у межах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священиком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помазання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миром (</a:t>
            </a:r>
            <a:r>
              <a:rPr lang="ru-RU" dirty="0" err="1"/>
              <a:t>освячена</a:t>
            </a:r>
            <a:r>
              <a:rPr lang="ru-RU" dirty="0"/>
              <a:t> </a:t>
            </a:r>
            <a:r>
              <a:rPr lang="ru-RU" dirty="0" err="1"/>
              <a:t>особливим</a:t>
            </a:r>
            <a:r>
              <a:rPr lang="ru-RU" dirty="0"/>
              <a:t> </a:t>
            </a:r>
            <a:r>
              <a:rPr lang="ru-RU" dirty="0" err="1"/>
              <a:t>засобом</a:t>
            </a:r>
            <a:r>
              <a:rPr lang="ru-RU" dirty="0"/>
              <a:t> </a:t>
            </a:r>
            <a:r>
              <a:rPr lang="ru-RU" dirty="0" err="1"/>
              <a:t>олія</a:t>
            </a:r>
            <a:r>
              <a:rPr lang="ru-RU" dirty="0"/>
              <a:t>).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віруючий</a:t>
            </a:r>
            <a:r>
              <a:rPr lang="ru-RU" dirty="0"/>
              <a:t> </a:t>
            </a:r>
            <a:r>
              <a:rPr lang="ru-RU" dirty="0" err="1"/>
              <a:t>отримує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Бога </a:t>
            </a:r>
            <a:r>
              <a:rPr lang="ru-RU" dirty="0" err="1"/>
              <a:t>благодатну</a:t>
            </a:r>
            <a:r>
              <a:rPr lang="ru-RU" dirty="0"/>
              <a:t> силу,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знадобиться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в земному </a:t>
            </a:r>
            <a:r>
              <a:rPr lang="ru-RU" dirty="0" err="1"/>
              <a:t>житті</a:t>
            </a:r>
            <a:r>
              <a:rPr lang="ru-RU" dirty="0"/>
              <a:t>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 spd="med">
    <p:circl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err="1" smtClean="0"/>
              <a:t>Таїнство</a:t>
            </a:r>
            <a:r>
              <a:rPr lang="ru-RU" dirty="0" smtClean="0"/>
              <a:t> </a:t>
            </a:r>
            <a:r>
              <a:rPr lang="ru-RU" i="1" dirty="0" err="1"/>
              <a:t>маслосвяття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ru-RU" sz="4800" dirty="0" err="1"/>
              <a:t>Є</a:t>
            </a:r>
            <a:r>
              <a:rPr lang="ru-RU" dirty="0" err="1"/>
              <a:t>леосвячення</a:t>
            </a:r>
            <a:r>
              <a:rPr lang="ru-RU" dirty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 - </a:t>
            </a:r>
            <a:r>
              <a:rPr lang="ru-RU" dirty="0" err="1" smtClean="0"/>
              <a:t>змістовно</a:t>
            </a:r>
            <a:r>
              <a:rPr lang="ru-RU" dirty="0" smtClean="0"/>
              <a:t> </a:t>
            </a:r>
            <a:r>
              <a:rPr lang="ru-RU" dirty="0" err="1"/>
              <a:t>пов</a:t>
            </a:r>
            <a:r>
              <a:rPr lang="ru-RU" dirty="0"/>
              <a:t>' </a:t>
            </a:r>
            <a:r>
              <a:rPr lang="ru-RU" dirty="0" err="1"/>
              <a:t>язане</a:t>
            </a:r>
            <a:r>
              <a:rPr lang="ru-RU" dirty="0"/>
              <a:t> з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будь-яка </a:t>
            </a:r>
            <a:r>
              <a:rPr lang="ru-RU" dirty="0" err="1"/>
              <a:t>людина</a:t>
            </a:r>
            <a:r>
              <a:rPr lang="ru-RU" dirty="0"/>
              <a:t> (при тому, </a:t>
            </a:r>
            <a:r>
              <a:rPr lang="ru-RU" dirty="0" err="1"/>
              <a:t>що</a:t>
            </a:r>
            <a:r>
              <a:rPr lang="ru-RU" dirty="0"/>
              <a:t> вона - хвора)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тілесно</a:t>
            </a:r>
            <a:r>
              <a:rPr lang="ru-RU" dirty="0"/>
              <a:t> та духовно </a:t>
            </a:r>
            <a:r>
              <a:rPr lang="ru-RU" dirty="0" err="1"/>
              <a:t>одужати</a:t>
            </a:r>
            <a:r>
              <a:rPr lang="ru-RU" dirty="0"/>
              <a:t>. </a:t>
            </a:r>
            <a:r>
              <a:rPr lang="ru-RU" dirty="0" err="1"/>
              <a:t>Прагнення</a:t>
            </a:r>
            <a:r>
              <a:rPr lang="ru-RU" dirty="0"/>
              <a:t> людей до </a:t>
            </a:r>
            <a:r>
              <a:rPr lang="ru-RU" dirty="0" err="1"/>
              <a:t>зцілення</a:t>
            </a:r>
            <a:r>
              <a:rPr lang="ru-RU" dirty="0"/>
              <a:t> </a:t>
            </a:r>
            <a:r>
              <a:rPr lang="ru-RU" dirty="0" err="1"/>
              <a:t>задовольняється</a:t>
            </a:r>
            <a:r>
              <a:rPr lang="ru-RU" dirty="0"/>
              <a:t> і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таїнством</a:t>
            </a:r>
            <a:r>
              <a:rPr lang="ru-RU" dirty="0"/>
              <a:t>. </a:t>
            </a:r>
            <a:r>
              <a:rPr lang="ru-RU" dirty="0" err="1"/>
              <a:t>Церква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разів</a:t>
            </a:r>
            <a:r>
              <a:rPr lang="ru-RU" dirty="0"/>
              <a:t>: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постів</a:t>
            </a:r>
            <a:r>
              <a:rPr lang="ru-RU" dirty="0"/>
              <a:t>, коли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хворіє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помирає</a:t>
            </a:r>
            <a:r>
              <a:rPr lang="ru-RU" dirty="0"/>
              <a:t>. </a:t>
            </a:r>
            <a:endParaRPr lang="ru-RU" dirty="0"/>
          </a:p>
        </p:txBody>
      </p:sp>
    </p:spTree>
  </p:cSld>
  <p:clrMapOvr>
    <a:masterClrMapping/>
  </p:clrMapOvr>
  <p:transition spd="med">
    <p:circl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/>
              <a:t>ТАЇНСТВО СВЯЩЕНСТВА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виконувати</a:t>
            </a:r>
            <a:r>
              <a:rPr lang="ru-RU" dirty="0"/>
              <a:t> не </a:t>
            </a:r>
            <a:r>
              <a:rPr lang="ru-RU" dirty="0" err="1"/>
              <a:t>звичайні</a:t>
            </a:r>
            <a:r>
              <a:rPr lang="ru-RU" dirty="0"/>
              <a:t> люди, а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ті</a:t>
            </a:r>
            <a:r>
              <a:rPr lang="ru-RU" dirty="0"/>
              <a:t>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досяг</a:t>
            </a:r>
            <a:r>
              <a:rPr lang="ru-RU" dirty="0"/>
              <a:t> </a:t>
            </a:r>
            <a:r>
              <a:rPr lang="ru-RU" dirty="0" err="1"/>
              <a:t>певного</a:t>
            </a:r>
            <a:r>
              <a:rPr lang="ru-RU" dirty="0"/>
              <a:t> </a:t>
            </a:r>
            <a:r>
              <a:rPr lang="ru-RU" dirty="0" err="1"/>
              <a:t>ступеня</a:t>
            </a:r>
            <a:r>
              <a:rPr lang="ru-RU" dirty="0"/>
              <a:t> </a:t>
            </a:r>
            <a:r>
              <a:rPr lang="ru-RU" dirty="0" err="1"/>
              <a:t>духовної</a:t>
            </a:r>
            <a:r>
              <a:rPr lang="ru-RU" dirty="0"/>
              <a:t> </a:t>
            </a:r>
            <a:r>
              <a:rPr lang="ru-RU" dirty="0" err="1"/>
              <a:t>зрілості</a:t>
            </a:r>
            <a:r>
              <a:rPr lang="ru-RU" dirty="0"/>
              <a:t>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виконувати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служителя культу та бути </a:t>
            </a:r>
            <a:r>
              <a:rPr lang="ru-RU" dirty="0" err="1"/>
              <a:t>пастирем</a:t>
            </a:r>
            <a:r>
              <a:rPr lang="ru-RU" dirty="0"/>
              <a:t>. У такому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православна</a:t>
            </a:r>
            <a:r>
              <a:rPr lang="ru-RU" dirty="0"/>
              <a:t> </a:t>
            </a:r>
            <a:r>
              <a:rPr lang="ru-RU" dirty="0" err="1"/>
              <a:t>Церква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таїнство</a:t>
            </a:r>
            <a:r>
              <a:rPr lang="ru-RU" dirty="0"/>
              <a:t> </a:t>
            </a:r>
            <a:r>
              <a:rPr lang="ru-RU" i="1" dirty="0"/>
              <a:t>священства.</a:t>
            </a:r>
            <a:r>
              <a:rPr lang="ru-RU" dirty="0"/>
              <a:t> </a:t>
            </a:r>
            <a:r>
              <a:rPr lang="ru-RU" dirty="0" err="1"/>
              <a:t>Чоловік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потрапляє</a:t>
            </a:r>
            <a:r>
              <a:rPr lang="ru-RU" dirty="0"/>
              <a:t> на </a:t>
            </a:r>
            <a:r>
              <a:rPr lang="ru-RU" dirty="0" err="1"/>
              <a:t>служіння</a:t>
            </a:r>
            <a:r>
              <a:rPr lang="ru-RU" dirty="0"/>
              <a:t>, проходить </a:t>
            </a:r>
            <a:r>
              <a:rPr lang="ru-RU" dirty="0" err="1"/>
              <a:t>особливий</a:t>
            </a:r>
            <a:r>
              <a:rPr lang="ru-RU" dirty="0"/>
              <a:t> ритуал, в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діючий</a:t>
            </a:r>
            <a:r>
              <a:rPr lang="ru-RU" dirty="0"/>
              <a:t> </a:t>
            </a:r>
            <a:r>
              <a:rPr lang="ru-RU" dirty="0" err="1"/>
              <a:t>Єпископ</a:t>
            </a:r>
            <a:r>
              <a:rPr lang="ru-RU" dirty="0"/>
              <a:t> (</a:t>
            </a:r>
            <a:r>
              <a:rPr lang="ru-RU" dirty="0" err="1"/>
              <a:t>архієпископ</a:t>
            </a:r>
            <a:r>
              <a:rPr lang="ru-RU" dirty="0"/>
              <a:t>, митрополит) </a:t>
            </a:r>
            <a:r>
              <a:rPr lang="ru-RU" dirty="0" err="1"/>
              <a:t>символічно</a:t>
            </a:r>
            <a:r>
              <a:rPr lang="ru-RU" dirty="0"/>
              <a:t> </a:t>
            </a:r>
            <a:r>
              <a:rPr lang="ru-RU" dirty="0" err="1"/>
              <a:t>залучає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до </a:t>
            </a:r>
            <a:r>
              <a:rPr lang="ru-RU" dirty="0" err="1"/>
              <a:t>апостольського</a:t>
            </a:r>
            <a:r>
              <a:rPr lang="ru-RU" dirty="0"/>
              <a:t> </a:t>
            </a:r>
            <a:r>
              <a:rPr lang="ru-RU" dirty="0" err="1"/>
              <a:t>служіння</a:t>
            </a:r>
            <a:r>
              <a:rPr lang="ru-RU" dirty="0"/>
              <a:t>.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, по молитвах Церкви, </a:t>
            </a:r>
            <a:r>
              <a:rPr lang="ru-RU" dirty="0" err="1"/>
              <a:t>отримує</a:t>
            </a:r>
            <a:r>
              <a:rPr lang="ru-RU" dirty="0"/>
              <a:t> благодать </a:t>
            </a:r>
            <a:r>
              <a:rPr lang="ru-RU" dirty="0" err="1"/>
              <a:t>від</a:t>
            </a:r>
            <a:r>
              <a:rPr lang="ru-RU" dirty="0"/>
              <a:t> Бога на </a:t>
            </a:r>
            <a:r>
              <a:rPr lang="ru-RU" dirty="0" err="1"/>
              <a:t>священицьку</a:t>
            </a:r>
            <a:r>
              <a:rPr lang="ru-RU" dirty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med">
    <p:circl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ru-RU" dirty="0" err="1" smtClean="0"/>
              <a:t>Таїнство</a:t>
            </a:r>
            <a:r>
              <a:rPr lang="ru-RU" dirty="0" smtClean="0"/>
              <a:t> </a:t>
            </a:r>
            <a:r>
              <a:rPr lang="ru-RU" dirty="0" err="1"/>
              <a:t>шлюбу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FFC000"/>
          </a:solidFill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/>
              <a:t>християнство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людині</a:t>
            </a:r>
            <a:r>
              <a:rPr lang="ru-RU" dirty="0"/>
              <a:t> </a:t>
            </a:r>
            <a:r>
              <a:rPr lang="ru-RU" dirty="0" err="1"/>
              <a:t>вибір</a:t>
            </a:r>
            <a:r>
              <a:rPr lang="ru-RU" dirty="0"/>
              <a:t> шляху </a:t>
            </a:r>
            <a:r>
              <a:rPr lang="ru-RU" dirty="0" err="1"/>
              <a:t>спасіння</a:t>
            </a:r>
            <a:r>
              <a:rPr lang="ru-RU" dirty="0"/>
              <a:t> (</a:t>
            </a:r>
            <a:r>
              <a:rPr lang="ru-RU" dirty="0" err="1"/>
              <a:t>чи</a:t>
            </a:r>
            <a:r>
              <a:rPr lang="ru-RU" dirty="0"/>
              <a:t> то </a:t>
            </a:r>
            <a:r>
              <a:rPr lang="ru-RU" dirty="0" err="1"/>
              <a:t>чернецтво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то </a:t>
            </a:r>
            <a:r>
              <a:rPr lang="ru-RU" dirty="0" err="1"/>
              <a:t>шлюбне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), </a:t>
            </a:r>
            <a:r>
              <a:rPr lang="ru-RU" dirty="0" err="1"/>
              <a:t>Церква</a:t>
            </a:r>
            <a:r>
              <a:rPr lang="ru-RU" dirty="0"/>
              <a:t> повинна </a:t>
            </a:r>
            <a:r>
              <a:rPr lang="ru-RU" dirty="0" err="1"/>
              <a:t>освятити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чоловіком</a:t>
            </a:r>
            <a:r>
              <a:rPr lang="ru-RU" dirty="0"/>
              <a:t> та </a:t>
            </a:r>
            <a:r>
              <a:rPr lang="ru-RU" dirty="0" err="1"/>
              <a:t>жінкою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вони </a:t>
            </a:r>
            <a:r>
              <a:rPr lang="ru-RU" dirty="0" err="1"/>
              <a:t>поділяють</a:t>
            </a:r>
            <a:r>
              <a:rPr lang="ru-RU" dirty="0"/>
              <a:t> </a:t>
            </a:r>
            <a:r>
              <a:rPr lang="ru-RU" dirty="0" err="1"/>
              <a:t>почуття</a:t>
            </a:r>
            <a:r>
              <a:rPr lang="ru-RU" dirty="0"/>
              <a:t> </a:t>
            </a:r>
            <a:r>
              <a:rPr lang="ru-RU" dirty="0" err="1"/>
              <a:t>одне</a:t>
            </a:r>
            <a:r>
              <a:rPr lang="ru-RU" dirty="0"/>
              <a:t> одного, </a:t>
            </a:r>
            <a:r>
              <a:rPr lang="ru-RU" dirty="0" err="1"/>
              <a:t>готові</a:t>
            </a:r>
            <a:r>
              <a:rPr lang="ru-RU" dirty="0"/>
              <a:t> </a:t>
            </a:r>
            <a:r>
              <a:rPr lang="ru-RU" dirty="0" err="1"/>
              <a:t>виховувати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у </a:t>
            </a:r>
            <a:r>
              <a:rPr lang="ru-RU" dirty="0" err="1"/>
              <a:t>дусі</a:t>
            </a:r>
            <a:r>
              <a:rPr lang="ru-RU" dirty="0"/>
              <a:t> </a:t>
            </a:r>
            <a:r>
              <a:rPr lang="ru-RU" dirty="0" err="1"/>
              <a:t>християнського</a:t>
            </a:r>
            <a:r>
              <a:rPr lang="ru-RU" dirty="0"/>
              <a:t> морального </a:t>
            </a:r>
            <a:r>
              <a:rPr lang="ru-RU" dirty="0" err="1"/>
              <a:t>ідеалу</a:t>
            </a:r>
            <a:r>
              <a:rPr lang="ru-RU" dirty="0"/>
              <a:t>, </a:t>
            </a:r>
            <a:r>
              <a:rPr lang="ru-RU" dirty="0" err="1"/>
              <a:t>допомагати</a:t>
            </a:r>
            <a:r>
              <a:rPr lang="ru-RU" dirty="0"/>
              <a:t> один одному на шляху до Царства </a:t>
            </a:r>
            <a:r>
              <a:rPr lang="ru-RU" dirty="0" err="1"/>
              <a:t>Божого</a:t>
            </a:r>
            <a:r>
              <a:rPr lang="ru-RU" dirty="0"/>
              <a:t>. </a:t>
            </a:r>
            <a:r>
              <a:rPr lang="ru-RU" dirty="0" err="1"/>
              <a:t>Недарма</a:t>
            </a:r>
            <a:r>
              <a:rPr lang="ru-RU" dirty="0"/>
              <a:t> </a:t>
            </a:r>
            <a:r>
              <a:rPr lang="ru-RU" dirty="0" err="1"/>
              <a:t>сім</a:t>
            </a:r>
            <a:r>
              <a:rPr lang="ru-RU" dirty="0"/>
              <a:t>' я у </a:t>
            </a:r>
            <a:r>
              <a:rPr lang="ru-RU" dirty="0" err="1"/>
              <a:t>православній</a:t>
            </a:r>
            <a:r>
              <a:rPr lang="ru-RU" dirty="0"/>
              <a:t> </a:t>
            </a:r>
            <a:r>
              <a:rPr lang="ru-RU" dirty="0" err="1"/>
              <a:t>традиції</a:t>
            </a:r>
            <a:r>
              <a:rPr lang="ru-RU" dirty="0"/>
              <a:t> </a:t>
            </a:r>
            <a:r>
              <a:rPr lang="ru-RU" dirty="0" err="1"/>
              <a:t>тлумачиться</a:t>
            </a:r>
            <a:r>
              <a:rPr lang="ru-RU" dirty="0"/>
              <a:t> як "мала </a:t>
            </a:r>
            <a:r>
              <a:rPr lang="ru-RU" dirty="0" err="1"/>
              <a:t>Церква</a:t>
            </a:r>
            <a:r>
              <a:rPr lang="ru-RU" dirty="0"/>
              <a:t>",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містичне</a:t>
            </a:r>
            <a:r>
              <a:rPr lang="ru-RU" dirty="0"/>
              <a:t> </a:t>
            </a:r>
            <a:r>
              <a:rPr lang="ru-RU" dirty="0" err="1"/>
              <a:t>поєднання</a:t>
            </a:r>
            <a:r>
              <a:rPr lang="ru-RU" dirty="0"/>
              <a:t> людей в </a:t>
            </a:r>
            <a:r>
              <a:rPr lang="ru-RU" dirty="0" err="1"/>
              <a:t>одне</a:t>
            </a:r>
            <a:r>
              <a:rPr lang="ru-RU" dirty="0"/>
              <a:t> "</a:t>
            </a:r>
            <a:r>
              <a:rPr lang="ru-RU" dirty="0" err="1"/>
              <a:t>тіло</a:t>
            </a:r>
            <a:r>
              <a:rPr lang="ru-RU" dirty="0"/>
              <a:t>".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  <p:transition spd="med">
    <p:circl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rgbClr val="FFFFFF"/>
          </a:lnRef>
          <a:fillRef idx="2">
            <a:schemeClr val="accent5"/>
          </a:fillRef>
          <a:effectRef idx="0">
            <a:srgbClr val="FFFFFF"/>
          </a:effectRef>
          <a:fontRef idx="minor">
            <a:schemeClr val="dk1"/>
          </a:fontRef>
        </p:style>
        <p:txBody>
          <a:bodyPr/>
          <a:p>
            <a:r>
              <a:rPr lang="en-US">
                <a:sym typeface="+mn-ea"/>
              </a:rPr>
              <a:t>Євхари́стія (</a:t>
            </a:r>
            <a:r>
              <a:rPr lang="uk-UA" altLang="en-US">
                <a:sym typeface="+mn-ea"/>
              </a:rPr>
              <a:t>подяка, Святе Причастя)</a:t>
            </a:r>
            <a:endParaRPr lang="uk-UA" altLang="en-US">
              <a:sym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  <a:p>
            <a:endParaRPr lang="en-US"/>
          </a:p>
        </p:txBody>
      </p:sp>
      <p:sp>
        <p:nvSpPr>
          <p:cNvPr id="4" name="Text Box 3"/>
          <p:cNvSpPr txBox="1"/>
          <p:nvPr/>
        </p:nvSpPr>
        <p:spPr>
          <a:xfrm>
            <a:off x="395605" y="1443990"/>
            <a:ext cx="8316000" cy="6336000"/>
          </a:xfrm>
          <a:prstGeom prst="rect">
            <a:avLst/>
          </a:prstGeom>
        </p:spPr>
        <p:style>
          <a:lnRef idx="0">
            <a:srgbClr val="FFFFFF"/>
          </a:lnRef>
          <a:fillRef idx="2">
            <a:schemeClr val="accent1"/>
          </a:fillRef>
          <a:effectRef idx="0">
            <a:srgbClr val="FFFFFF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p>
            <a:pPr algn="dist">
              <a:lnSpc>
                <a:spcPct val="100000"/>
              </a:lnSpc>
            </a:pPr>
            <a:r>
              <a:rPr lang="en-US" sz="1800"/>
              <a:t> —</a:t>
            </a:r>
            <a:r>
              <a:rPr lang="en-US" sz="2400"/>
              <a:t> </a:t>
            </a:r>
            <a:r>
              <a:rPr lang="en-US" sz="2400">
                <a:latin typeface="+mn-ea"/>
                <a:cs typeface="+mn-ea"/>
              </a:rPr>
              <a:t>у християнстві Тіло і Кров Ісуса Христа під видами дарів хліба і вина; також — прийняття (причащання) цих дарів. Визнається католицькою, православною та деякими протестантськими церквами як одне з головних таїнств, основа літургії. Згідно з Новим Заповітом Ісус започаткував це таїнство на Тайній Вечері, подавши апостолам хліб і вино на зміцнення душі. За християнським віровченням, під час літургії хліб і вино перетворюються на тіло і кров Христа; прийняття євхаристії означає перебування із Богом. В ряді протестантських церков — євхаристія сприймається як символічний обряд на згадку про Тайну Вечерю; перетворення хліба й вина на тіло й кров Христа заперечується, хоча визнається благодатна сила причастя</a:t>
            </a:r>
            <a:endParaRPr lang="en-US" sz="2400">
              <a:latin typeface="+mn-ea"/>
              <a:cs typeface="+mn-ea"/>
            </a:endParaRPr>
          </a:p>
        </p:txBody>
      </p:sp>
    </p:spTree>
  </p:cSld>
  <p:clrMapOvr>
    <a:masterClrMapping/>
  </p:clrMapOvr>
  <p:transition spd="med">
    <p:circl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uk-UA" altLang="en-US"/>
              <a:t>Залік з філософії 2023-2024 н.р.</a:t>
            </a:r>
            <a:endParaRPr lang="uk-UA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Для отримання заліку з філософії на сайті (https://moodle.znu.edu.ua/course/view.php?id=2759 ) необхідно пройти поточні тести</a:t>
            </a:r>
            <a:r>
              <a:rPr lang="uk-UA" altLang="en-US"/>
              <a:t> №№</a:t>
            </a:r>
            <a:r>
              <a:rPr lang="en-US"/>
              <a:t> 1-10 ( прочитавши відповідні лекції на сайті), а також підсумковий тест . </a:t>
            </a:r>
            <a:endParaRPr lang="en-US"/>
          </a:p>
        </p:txBody>
      </p:sp>
    </p:spTree>
  </p:cSld>
  <p:clrMapOvr>
    <a:masterClrMapping/>
  </p:clrMapOvr>
  <p:transition spd="med">
    <p:circl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750" y="274955"/>
            <a:ext cx="8274050" cy="1329055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p>
            <a:r>
              <a:rPr lang="en-US" b="1">
                <a:sym typeface="+mn-ea"/>
              </a:rPr>
              <a:t>Спо́відь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750" y="1118235"/>
            <a:ext cx="8274050" cy="5008245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p>
            <a:pPr marL="0" indent="0" algn="just">
              <a:buNone/>
            </a:pPr>
            <a:r>
              <a:rPr lang="en-US"/>
              <a:t> — це відкриття своїх гріхів перед Богом у присутності священника, а каяття — це усвідомлення власних гріхів (помилок) і бажання їх виправити. Сповідь і каяття — це дві складові примирення з Богом.   Можна готуватися до сповіді, записуючі гріхи, які ви пригадаєте.  </a:t>
            </a:r>
            <a:r>
              <a:rPr lang="uk-UA" altLang="en-US"/>
              <a:t>Г</a:t>
            </a:r>
            <a:r>
              <a:rPr lang="en-US"/>
              <a:t>оловним є відчуття провини перед Богом. А Господь милостивий і вибачить навіть забуте або допоможе пригадати, якщо ви будете уважними до власного духовного життя.</a:t>
            </a:r>
            <a:endParaRPr lang="en-US"/>
          </a:p>
        </p:txBody>
      </p:sp>
    </p:spTree>
  </p:cSld>
  <p:clrMapOvr>
    <a:masterClrMapping/>
  </p:clrMapOvr>
  <p:transition spd="med">
    <p:circl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err="1"/>
              <a:t>Суттєвою</a:t>
            </a:r>
            <a:r>
              <a:rPr lang="ru-RU" dirty="0"/>
              <a:t> </a:t>
            </a:r>
            <a:r>
              <a:rPr lang="ru-RU" dirty="0" err="1"/>
              <a:t>рисою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православної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є </a:t>
            </a:r>
            <a:r>
              <a:rPr lang="ru-RU" dirty="0" err="1" smtClean="0"/>
              <a:t>піст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bg2">
              <a:lumMod val="75000"/>
            </a:schemeClr>
          </a:solidFill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dirty="0" err="1" smtClean="0"/>
              <a:t>Традиційно</a:t>
            </a:r>
            <a:r>
              <a:rPr lang="ru-RU" dirty="0" smtClean="0"/>
              <a:t> </a:t>
            </a:r>
            <a:r>
              <a:rPr lang="ru-RU" dirty="0"/>
              <a:t>у церковному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чотири</a:t>
            </a:r>
            <a:r>
              <a:rPr lang="ru-RU" dirty="0"/>
              <a:t> </a:t>
            </a:r>
            <a:r>
              <a:rPr lang="ru-RU" dirty="0" err="1"/>
              <a:t>пости</a:t>
            </a:r>
            <a:r>
              <a:rPr lang="ru-RU" dirty="0"/>
              <a:t>: перший - </a:t>
            </a:r>
            <a:r>
              <a:rPr lang="ru-RU" dirty="0" err="1"/>
              <a:t>різдвяний</a:t>
            </a:r>
            <a:r>
              <a:rPr lang="ru-RU" dirty="0"/>
              <a:t>, </a:t>
            </a:r>
            <a:r>
              <a:rPr lang="ru-RU" dirty="0" err="1"/>
              <a:t>другий</a:t>
            </a:r>
            <a:r>
              <a:rPr lang="ru-RU" dirty="0"/>
              <a:t> - "великий" (</a:t>
            </a:r>
            <a:r>
              <a:rPr lang="ru-RU" dirty="0" err="1"/>
              <a:t>триває</a:t>
            </a:r>
            <a:r>
              <a:rPr lang="ru-RU" dirty="0"/>
              <a:t> сорок </a:t>
            </a:r>
            <a:r>
              <a:rPr lang="ru-RU" dirty="0" err="1"/>
              <a:t>шість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 на </a:t>
            </a:r>
            <a:r>
              <a:rPr lang="ru-RU" dirty="0" err="1"/>
              <a:t>згадку</a:t>
            </a:r>
            <a:r>
              <a:rPr lang="ru-RU" dirty="0"/>
              <a:t> про те, </a:t>
            </a:r>
            <a:r>
              <a:rPr lang="ru-RU" dirty="0" err="1"/>
              <a:t>що</a:t>
            </a:r>
            <a:r>
              <a:rPr lang="ru-RU" dirty="0"/>
              <a:t> сам </a:t>
            </a:r>
            <a:r>
              <a:rPr lang="ru-RU" dirty="0" err="1"/>
              <a:t>Ісус</a:t>
            </a:r>
            <a:r>
              <a:rPr lang="ru-RU" dirty="0"/>
              <a:t> </a:t>
            </a:r>
            <a:r>
              <a:rPr lang="ru-RU" dirty="0" err="1"/>
              <a:t>тримав</a:t>
            </a:r>
            <a:r>
              <a:rPr lang="ru-RU" dirty="0"/>
              <a:t> </a:t>
            </a:r>
            <a:r>
              <a:rPr lang="ru-RU" dirty="0" err="1"/>
              <a:t>піст</a:t>
            </a:r>
            <a:r>
              <a:rPr lang="ru-RU" dirty="0"/>
              <a:t> сорок </a:t>
            </a:r>
            <a:r>
              <a:rPr lang="ru-RU" dirty="0" err="1"/>
              <a:t>днів</a:t>
            </a:r>
            <a:r>
              <a:rPr lang="ru-RU" dirty="0"/>
              <a:t> у </a:t>
            </a:r>
            <a:r>
              <a:rPr lang="ru-RU" dirty="0" err="1"/>
              <a:t>пустелі</a:t>
            </a:r>
            <a:r>
              <a:rPr lang="ru-RU" dirty="0"/>
              <a:t> та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останні</a:t>
            </a:r>
            <a:r>
              <a:rPr lang="ru-RU" dirty="0"/>
              <a:t> </a:t>
            </a:r>
            <a:r>
              <a:rPr lang="ru-RU" dirty="0" err="1"/>
              <a:t>дні</a:t>
            </a:r>
            <a:r>
              <a:rPr lang="ru-RU" dirty="0"/>
              <a:t> на </a:t>
            </a:r>
            <a:r>
              <a:rPr lang="ru-RU" dirty="0" err="1"/>
              <a:t>землі</a:t>
            </a:r>
            <a:r>
              <a:rPr lang="ru-RU" dirty="0"/>
              <a:t>), </a:t>
            </a:r>
            <a:r>
              <a:rPr lang="ru-RU" dirty="0" err="1"/>
              <a:t>третій</a:t>
            </a:r>
            <a:r>
              <a:rPr lang="ru-RU" dirty="0"/>
              <a:t> - на честь </a:t>
            </a:r>
            <a:r>
              <a:rPr lang="ru-RU" dirty="0" err="1"/>
              <a:t>верховних</a:t>
            </a:r>
            <a:r>
              <a:rPr lang="ru-RU" dirty="0"/>
              <a:t> </a:t>
            </a:r>
            <a:r>
              <a:rPr lang="ru-RU" dirty="0" err="1"/>
              <a:t>апостолів</a:t>
            </a:r>
            <a:r>
              <a:rPr lang="ru-RU" dirty="0"/>
              <a:t> Петра та Павла, в </a:t>
            </a:r>
            <a:r>
              <a:rPr lang="ru-RU" dirty="0" err="1"/>
              <a:t>кінці</a:t>
            </a:r>
            <a:r>
              <a:rPr lang="ru-RU" dirty="0"/>
              <a:t> року - </a:t>
            </a:r>
            <a:r>
              <a:rPr lang="ru-RU" dirty="0" err="1"/>
              <a:t>піст</a:t>
            </a:r>
            <a:r>
              <a:rPr lang="ru-RU" dirty="0"/>
              <a:t> на честь </a:t>
            </a:r>
            <a:r>
              <a:rPr lang="ru-RU" dirty="0" err="1"/>
              <a:t>Матері</a:t>
            </a:r>
            <a:r>
              <a:rPr lang="ru-RU" dirty="0"/>
              <a:t> </a:t>
            </a:r>
            <a:r>
              <a:rPr lang="ru-RU" dirty="0" err="1"/>
              <a:t>Божої</a:t>
            </a:r>
            <a:r>
              <a:rPr lang="ru-RU" dirty="0"/>
              <a:t>, "</a:t>
            </a:r>
            <a:r>
              <a:rPr lang="ru-RU" dirty="0" err="1"/>
              <a:t>успенський</a:t>
            </a:r>
            <a:r>
              <a:rPr lang="ru-RU" dirty="0"/>
              <a:t>". 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пости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підготувати</a:t>
            </a:r>
            <a:r>
              <a:rPr lang="ru-RU" dirty="0"/>
              <a:t> </a:t>
            </a:r>
            <a:r>
              <a:rPr lang="ru-RU" dirty="0" err="1"/>
              <a:t>віруючого</a:t>
            </a:r>
            <a:r>
              <a:rPr lang="ru-RU" dirty="0"/>
              <a:t> до </a:t>
            </a:r>
            <a:r>
              <a:rPr lang="ru-RU" dirty="0" err="1"/>
              <a:t>найважливіших</a:t>
            </a:r>
            <a:r>
              <a:rPr lang="ru-RU" dirty="0"/>
              <a:t> свят, перш за все - до </a:t>
            </a:r>
            <a:r>
              <a:rPr lang="ru-RU" dirty="0" err="1"/>
              <a:t>Воскресіння</a:t>
            </a:r>
            <a:r>
              <a:rPr lang="ru-RU" dirty="0"/>
              <a:t> </a:t>
            </a:r>
            <a:r>
              <a:rPr lang="ru-RU" dirty="0" err="1"/>
              <a:t>Ісуса</a:t>
            </a:r>
            <a:r>
              <a:rPr lang="ru-RU" dirty="0"/>
              <a:t> Христа. Тому </a:t>
            </a:r>
            <a:r>
              <a:rPr lang="ru-RU" dirty="0" err="1"/>
              <a:t>піст</a:t>
            </a:r>
            <a:r>
              <a:rPr lang="ru-RU" dirty="0"/>
              <a:t>, "великий </a:t>
            </a:r>
            <a:r>
              <a:rPr lang="ru-RU" dirty="0" err="1"/>
              <a:t>піст</a:t>
            </a:r>
            <a:r>
              <a:rPr lang="ru-RU" dirty="0"/>
              <a:t>" </a:t>
            </a:r>
            <a:r>
              <a:rPr lang="ru-RU" dirty="0" err="1"/>
              <a:t>зокрема</a:t>
            </a:r>
            <a:r>
              <a:rPr lang="ru-RU" dirty="0"/>
              <a:t>, є часом </a:t>
            </a:r>
            <a:r>
              <a:rPr lang="ru-RU" dirty="0" err="1"/>
              <a:t>внутрішнього</a:t>
            </a:r>
            <a:r>
              <a:rPr lang="ru-RU" dirty="0"/>
              <a:t> </a:t>
            </a:r>
            <a:r>
              <a:rPr lang="ru-RU" dirty="0" err="1"/>
              <a:t>оновлення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, </a:t>
            </a:r>
            <a:r>
              <a:rPr lang="ru-RU" dirty="0" err="1"/>
              <a:t>позбавлення</a:t>
            </a:r>
            <a:r>
              <a:rPr lang="ru-RU" dirty="0"/>
              <a:t> нею </a:t>
            </a:r>
            <a:r>
              <a:rPr lang="ru-RU" dirty="0" err="1"/>
              <a:t>гріховного</a:t>
            </a:r>
            <a:r>
              <a:rPr lang="ru-RU" dirty="0"/>
              <a:t> </a:t>
            </a:r>
            <a:r>
              <a:rPr lang="ru-RU" dirty="0" err="1"/>
              <a:t>єства</a:t>
            </a:r>
            <a:r>
              <a:rPr lang="ru-RU" dirty="0"/>
              <a:t> та </a:t>
            </a:r>
            <a:r>
              <a:rPr lang="ru-RU" dirty="0" err="1"/>
              <a:t>народження</a:t>
            </a:r>
            <a:r>
              <a:rPr lang="ru-RU" dirty="0"/>
              <a:t> нового. На </a:t>
            </a:r>
            <a:r>
              <a:rPr lang="ru-RU" dirty="0" err="1"/>
              <a:t>тлі</a:t>
            </a:r>
            <a:r>
              <a:rPr lang="ru-RU" dirty="0"/>
              <a:t> </a:t>
            </a:r>
            <a:r>
              <a:rPr lang="ru-RU" dirty="0" err="1"/>
              <a:t>традиційних</a:t>
            </a:r>
            <a:r>
              <a:rPr lang="ru-RU" dirty="0"/>
              <a:t> </a:t>
            </a:r>
            <a:r>
              <a:rPr lang="ru-RU" dirty="0" err="1"/>
              <a:t>уявлень</a:t>
            </a:r>
            <a:r>
              <a:rPr lang="ru-RU" dirty="0"/>
              <a:t> про </a:t>
            </a:r>
            <a:r>
              <a:rPr lang="ru-RU" dirty="0" err="1"/>
              <a:t>праведне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склалися</a:t>
            </a:r>
            <a:r>
              <a:rPr lang="ru-RU" dirty="0"/>
              <a:t> у </a:t>
            </a:r>
            <a:r>
              <a:rPr lang="ru-RU" dirty="0" err="1"/>
              <a:t>православ</a:t>
            </a:r>
            <a:r>
              <a:rPr lang="ru-RU" dirty="0"/>
              <a:t>' ї (</a:t>
            </a:r>
            <a:r>
              <a:rPr lang="ru-RU" dirty="0" err="1"/>
              <a:t>нагадаємо</a:t>
            </a:r>
            <a:r>
              <a:rPr lang="ru-RU" dirty="0"/>
              <a:t>,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зафіксоване</a:t>
            </a:r>
            <a:r>
              <a:rPr lang="ru-RU" dirty="0"/>
              <a:t> як у Святому </a:t>
            </a:r>
            <a:r>
              <a:rPr lang="ru-RU" dirty="0" err="1"/>
              <a:t>Письмі</a:t>
            </a:r>
            <a:r>
              <a:rPr lang="ru-RU" dirty="0"/>
              <a:t>, так і у Священному </a:t>
            </a:r>
            <a:r>
              <a:rPr lang="ru-RU" dirty="0" err="1"/>
              <a:t>Переказі</a:t>
            </a:r>
            <a:r>
              <a:rPr lang="ru-RU" dirty="0"/>
              <a:t>), </a:t>
            </a:r>
            <a:r>
              <a:rPr lang="ru-RU" dirty="0" err="1"/>
              <a:t>піст</a:t>
            </a:r>
            <a:r>
              <a:rPr lang="ru-RU" dirty="0"/>
              <a:t> </a:t>
            </a:r>
            <a:r>
              <a:rPr lang="ru-RU" dirty="0" err="1"/>
              <a:t>передбачає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утримання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вживання</a:t>
            </a:r>
            <a:r>
              <a:rPr lang="ru-RU" dirty="0"/>
              <a:t> </a:t>
            </a:r>
            <a:r>
              <a:rPr lang="ru-RU" dirty="0" err="1"/>
              <a:t>їжі</a:t>
            </a:r>
            <a:r>
              <a:rPr lang="ru-RU" dirty="0"/>
              <a:t>, а й </a:t>
            </a:r>
            <a:r>
              <a:rPr lang="ru-RU" dirty="0" err="1"/>
              <a:t>особливі</a:t>
            </a:r>
            <a:r>
              <a:rPr lang="ru-RU" dirty="0"/>
              <a:t> </a:t>
            </a:r>
            <a:r>
              <a:rPr lang="ru-RU" dirty="0" err="1"/>
              <a:t>молитовні</a:t>
            </a:r>
            <a:r>
              <a:rPr lang="ru-RU" dirty="0"/>
              <a:t> </a:t>
            </a:r>
            <a:r>
              <a:rPr lang="ru-RU" dirty="0" err="1"/>
              <a:t>канони</a:t>
            </a:r>
            <a:r>
              <a:rPr lang="ru-RU" dirty="0"/>
              <a:t>, </a:t>
            </a:r>
            <a:r>
              <a:rPr lang="ru-RU" dirty="0" err="1"/>
              <a:t>знайомство</a:t>
            </a:r>
            <a:r>
              <a:rPr lang="ru-RU" dirty="0"/>
              <a:t> з </a:t>
            </a:r>
            <a:r>
              <a:rPr lang="ru-RU" dirty="0" err="1"/>
              <a:t>творіннями</a:t>
            </a:r>
            <a:r>
              <a:rPr lang="ru-RU" dirty="0"/>
              <a:t> </a:t>
            </a:r>
            <a:r>
              <a:rPr lang="ru-RU" dirty="0" err="1"/>
              <a:t>отців</a:t>
            </a:r>
            <a:r>
              <a:rPr lang="ru-RU" dirty="0"/>
              <a:t> та </a:t>
            </a:r>
            <a:r>
              <a:rPr lang="ru-RU" dirty="0" err="1"/>
              <a:t>вчителів</a:t>
            </a:r>
            <a:r>
              <a:rPr lang="ru-RU" dirty="0"/>
              <a:t> Церкви, думки про </a:t>
            </a:r>
            <a:r>
              <a:rPr lang="ru-RU" dirty="0" err="1"/>
              <a:t>вічне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/>
              <a:t>поклони</a:t>
            </a:r>
            <a:r>
              <a:rPr lang="ru-RU" dirty="0"/>
              <a:t>, </a:t>
            </a:r>
            <a:r>
              <a:rPr lang="ru-RU" dirty="0" err="1"/>
              <a:t>дії</a:t>
            </a:r>
            <a:r>
              <a:rPr lang="ru-RU" dirty="0"/>
              <a:t>, </a:t>
            </a:r>
            <a:r>
              <a:rPr lang="ru-RU" dirty="0" err="1"/>
              <a:t>спрямовані</a:t>
            </a:r>
            <a:r>
              <a:rPr lang="ru-RU" dirty="0"/>
              <a:t> на </a:t>
            </a:r>
            <a:r>
              <a:rPr lang="ru-RU" dirty="0" err="1"/>
              <a:t>поширення</a:t>
            </a:r>
            <a:r>
              <a:rPr lang="ru-RU" dirty="0"/>
              <a:t> добра у </a:t>
            </a:r>
            <a:r>
              <a:rPr lang="ru-RU" dirty="0" err="1"/>
              <a:t>світі</a:t>
            </a:r>
            <a:r>
              <a:rPr lang="ru-RU" dirty="0"/>
              <a:t>. </a:t>
            </a:r>
            <a:r>
              <a:rPr lang="ru-RU" dirty="0" err="1"/>
              <a:t>Окрім</a:t>
            </a:r>
            <a:r>
              <a:rPr lang="ru-RU" dirty="0"/>
              <a:t> того, </a:t>
            </a:r>
            <a:r>
              <a:rPr lang="ru-RU" dirty="0" err="1"/>
              <a:t>впродовж</a:t>
            </a:r>
            <a:r>
              <a:rPr lang="ru-RU" dirty="0"/>
              <a:t> </a:t>
            </a:r>
            <a:r>
              <a:rPr lang="ru-RU" dirty="0" err="1"/>
              <a:t>усього</a:t>
            </a:r>
            <a:r>
              <a:rPr lang="ru-RU" dirty="0"/>
              <a:t> церковного року (за </a:t>
            </a:r>
            <a:r>
              <a:rPr lang="ru-RU" dirty="0" err="1"/>
              <a:t>винятком</a:t>
            </a:r>
            <a:r>
              <a:rPr lang="ru-RU" dirty="0"/>
              <a:t>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тижнів</a:t>
            </a:r>
            <a:r>
              <a:rPr lang="ru-RU" dirty="0"/>
              <a:t> - </a:t>
            </a:r>
            <a:r>
              <a:rPr lang="ru-RU" dirty="0" err="1"/>
              <a:t>різдвяних</a:t>
            </a:r>
            <a:r>
              <a:rPr lang="ru-RU" dirty="0"/>
              <a:t> святок, м' ясного, </a:t>
            </a:r>
            <a:r>
              <a:rPr lang="ru-RU" dirty="0" err="1"/>
              <a:t>сирного</a:t>
            </a:r>
            <a:r>
              <a:rPr lang="ru-RU" dirty="0"/>
              <a:t> та "</a:t>
            </a:r>
            <a:r>
              <a:rPr lang="ru-RU" dirty="0" err="1"/>
              <a:t>світлого</a:t>
            </a:r>
            <a:r>
              <a:rPr lang="ru-RU" dirty="0"/>
              <a:t>"), </a:t>
            </a:r>
            <a:r>
              <a:rPr lang="ru-RU" dirty="0" err="1"/>
              <a:t>віруючі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дотримуватися</a:t>
            </a:r>
            <a:r>
              <a:rPr lang="ru-RU" dirty="0"/>
              <a:t> посту в середу і п' </a:t>
            </a:r>
            <a:r>
              <a:rPr lang="ru-RU" dirty="0" err="1"/>
              <a:t>ятницю</a:t>
            </a:r>
            <a:r>
              <a:rPr lang="ru-RU" dirty="0"/>
              <a:t>.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дні</a:t>
            </a:r>
            <a:r>
              <a:rPr lang="ru-RU" dirty="0"/>
              <a:t> є днями </a:t>
            </a:r>
            <a:r>
              <a:rPr lang="ru-RU" dirty="0" err="1"/>
              <a:t>шанування</a:t>
            </a:r>
            <a:r>
              <a:rPr lang="ru-RU" dirty="0"/>
              <a:t> </a:t>
            </a:r>
            <a:r>
              <a:rPr lang="ru-RU" dirty="0" err="1"/>
              <a:t>Ісуса</a:t>
            </a:r>
            <a:r>
              <a:rPr lang="ru-RU" dirty="0"/>
              <a:t> Христа.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 spd="med">
    <p:circl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850106"/>
          </a:xfrm>
          <a:blipFill>
            <a:blip r:embed="rId1"/>
            <a:tile tx="0" ty="0" sx="100000" sy="100000" flip="none" algn="tl"/>
          </a:blipFill>
        </p:spPr>
        <p:txBody>
          <a:bodyPr/>
          <a:lstStyle/>
          <a:p>
            <a:r>
              <a:rPr lang="ru-RU" sz="3600" dirty="0"/>
              <a:t>Молитва Господня</a:t>
            </a:r>
            <a:r>
              <a:rPr lang="ru-RU" dirty="0"/>
              <a:t>. </a:t>
            </a:r>
            <a:r>
              <a:rPr lang="ru-RU" b="1" dirty="0"/>
              <a:t>Отче наш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749" y="1124743"/>
            <a:ext cx="9072000" cy="5616000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algn="just"/>
            <a:r>
              <a:rPr lang="ru-RU"/>
              <a:t>Отче наш, що на небесах! Нехай святиться ім'я Твоє; хай прийде Царство Твоє; нехай буде воля Твоя і на землі, як на небі; хліб наш насущний дай нам сьогодні; і пробач нам борги наші, як і ми прощаємо боржникам нашим; і не введи нас у спокусу, але визволи нас від лукавого. Бо Твоє є Царство і сила і слава на віки. Амінь. (Матв.6:9-13)</a:t>
            </a:r>
            <a:endParaRPr lang="ru-RU"/>
          </a:p>
        </p:txBody>
      </p:sp>
    </p:spTree>
  </p:cSld>
  <p:clrMapOvr>
    <a:masterClrMapping/>
  </p:clrMapOvr>
  <p:transition spd="med">
    <p:circl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uk-UA" b="1" u="sng" dirty="0" smtClean="0"/>
              <a:t>Основа віровчення й культу </a:t>
            </a:r>
            <a:br>
              <a:rPr lang="uk-UA" b="1" u="sng" dirty="0" smtClean="0"/>
            </a:br>
            <a:r>
              <a:rPr lang="uk-UA" b="1" u="sng" dirty="0" smtClean="0"/>
              <a:t>католицизму</a:t>
            </a:r>
            <a:r>
              <a:rPr lang="uk-UA" dirty="0" smtClean="0"/>
              <a:t>: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blipFill>
            <a:blip r:embed="rId1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-  </a:t>
            </a:r>
            <a:r>
              <a:rPr lang="uk-UA" i="1" dirty="0" smtClean="0"/>
              <a:t>Святе письмо (Біблія)</a:t>
            </a:r>
            <a:endParaRPr lang="uk-UA" i="1" dirty="0" smtClean="0"/>
          </a:p>
          <a:p>
            <a:pPr>
              <a:buFontTx/>
              <a:buChar char="-"/>
            </a:pPr>
            <a:r>
              <a:rPr lang="uk-UA" i="1" dirty="0" smtClean="0"/>
              <a:t>Священний </a:t>
            </a:r>
            <a:r>
              <a:rPr lang="uk-UA" i="1" dirty="0"/>
              <a:t>переказ, </a:t>
            </a:r>
            <a:r>
              <a:rPr lang="uk-UA" dirty="0"/>
              <a:t>який утворюють постанови 21 </a:t>
            </a:r>
            <a:r>
              <a:rPr lang="ru-RU" dirty="0" err="1" smtClean="0"/>
              <a:t>Вселенських</a:t>
            </a:r>
            <a:r>
              <a:rPr lang="ru-RU" dirty="0" smtClean="0"/>
              <a:t> </a:t>
            </a:r>
            <a:r>
              <a:rPr lang="ru-RU" dirty="0" err="1" smtClean="0"/>
              <a:t>Соборів</a:t>
            </a:r>
            <a:r>
              <a:rPr lang="uk-UA" dirty="0" smtClean="0"/>
              <a:t>,</a:t>
            </a:r>
            <a:endParaRPr lang="uk-UA" dirty="0" smtClean="0"/>
          </a:p>
          <a:p>
            <a:pPr>
              <a:buFontTx/>
              <a:buChar char="-"/>
            </a:pPr>
            <a:r>
              <a:rPr lang="uk-UA" i="1" dirty="0" smtClean="0"/>
              <a:t>Офіційні </a:t>
            </a:r>
            <a:r>
              <a:rPr lang="uk-UA" i="1" dirty="0"/>
              <a:t>документи </a:t>
            </a:r>
            <a:r>
              <a:rPr lang="uk-UA" dirty="0"/>
              <a:t>(послання) голови католицької церкви – Римського </a:t>
            </a:r>
            <a:r>
              <a:rPr lang="uk-UA" dirty="0" smtClean="0"/>
              <a:t>Папи</a:t>
            </a:r>
            <a:r>
              <a:rPr lang="uk-UA" dirty="0"/>
              <a:t>. </a:t>
            </a:r>
            <a:endParaRPr lang="uk-UA" dirty="0" smtClean="0"/>
          </a:p>
          <a:p>
            <a:pPr marL="0" indent="0">
              <a:buNone/>
            </a:pPr>
            <a:r>
              <a:rPr lang="ru-RU" dirty="0" smtClean="0"/>
              <a:t>	</a:t>
            </a:r>
            <a:endParaRPr lang="ru-RU" dirty="0"/>
          </a:p>
        </p:txBody>
      </p:sp>
    </p:spTree>
  </p:cSld>
  <p:clrMapOvr>
    <a:masterClrMapping/>
  </p:clrMapOvr>
  <p:transition spd="med">
    <p:circl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blipFill>
            <a:blip r:embed="rId1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ru-RU" b="1" dirty="0"/>
              <a:t>КАТОЛИЦИЗМ</a:t>
            </a:r>
            <a:br>
              <a:rPr lang="ru-RU" b="1" dirty="0"/>
            </a:br>
            <a:r>
              <a:rPr lang="uk-UA" dirty="0" smtClean="0"/>
              <a:t>(вселенський, всесвітній)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fontScale="75000" lnSpcReduction="10000"/>
          </a:bodyPr>
          <a:lstStyle/>
          <a:p>
            <a:pPr>
              <a:buFontTx/>
              <a:buChar char="-"/>
            </a:pPr>
            <a:r>
              <a:rPr lang="uk-UA" dirty="0" smtClean="0"/>
              <a:t>найкрупніша </a:t>
            </a:r>
            <a:r>
              <a:rPr lang="uk-UA" dirty="0"/>
              <a:t>течія в </a:t>
            </a:r>
            <a:r>
              <a:rPr lang="uk-UA" dirty="0" smtClean="0"/>
              <a:t>християнстві (1 млрд.200 млн. прибічників);</a:t>
            </a:r>
            <a:endParaRPr lang="uk-UA" dirty="0" smtClean="0"/>
          </a:p>
          <a:p>
            <a:pPr>
              <a:buFontTx/>
              <a:buChar char="-"/>
            </a:pPr>
            <a:r>
              <a:rPr lang="uk-UA" dirty="0" smtClean="0"/>
              <a:t>сформувалася в </a:t>
            </a:r>
            <a:r>
              <a:rPr lang="en-US" dirty="0" smtClean="0"/>
              <a:t>I </a:t>
            </a:r>
            <a:r>
              <a:rPr lang="uk-UA" dirty="0" smtClean="0"/>
              <a:t>тисячолітті н. е. на території Західної Римської імперії;</a:t>
            </a:r>
            <a:endParaRPr lang="uk-UA" dirty="0" smtClean="0"/>
          </a:p>
          <a:p>
            <a:pPr>
              <a:buFontTx/>
              <a:buChar char="-"/>
            </a:pPr>
            <a:r>
              <a:rPr lang="uk-UA" dirty="0" smtClean="0"/>
              <a:t> розглядає себе як єдину, </a:t>
            </a:r>
            <a:r>
              <a:rPr lang="uk-UA" dirty="0" err="1" smtClean="0"/>
              <a:t>кафолічну</a:t>
            </a:r>
            <a:r>
              <a:rPr lang="uk-UA" dirty="0" smtClean="0"/>
              <a:t> церкву, засновник та Голова якої - Ісус Христос.</a:t>
            </a:r>
            <a:endParaRPr lang="uk-UA" dirty="0" smtClean="0"/>
          </a:p>
          <a:p>
            <a:pPr>
              <a:buFontTx/>
              <a:buChar char="-"/>
            </a:pPr>
            <a:r>
              <a:rPr lang="uk-UA" dirty="0" smtClean="0"/>
              <a:t>розкол зі східної християнської церквою, за якою закріпилася назва православної, відносять до </a:t>
            </a:r>
            <a:r>
              <a:rPr lang="uk-UA" b="1" dirty="0" smtClean="0"/>
              <a:t>1054. </a:t>
            </a:r>
            <a:endParaRPr lang="uk-UA" b="1" dirty="0" smtClean="0"/>
          </a:p>
          <a:p>
            <a:pPr>
              <a:buFontTx/>
              <a:buChar char="-"/>
            </a:pPr>
            <a:r>
              <a:rPr lang="uk-UA" dirty="0" smtClean="0"/>
              <a:t>видимим главою Католицької церкви є </a:t>
            </a:r>
            <a:r>
              <a:rPr lang="uk-UA" b="1" dirty="0" smtClean="0"/>
              <a:t>Папа Римський </a:t>
            </a:r>
            <a:r>
              <a:rPr lang="uk-UA" dirty="0" smtClean="0"/>
              <a:t>( зараз – </a:t>
            </a:r>
            <a:r>
              <a:rPr lang="uk-UA" b="1" u="sng" dirty="0" smtClean="0"/>
              <a:t>Франциск</a:t>
            </a:r>
            <a:r>
              <a:rPr lang="uk-UA" dirty="0" smtClean="0"/>
              <a:t>), який очолює Святий Престол і державу-місто </a:t>
            </a:r>
            <a:r>
              <a:rPr lang="uk-UA" b="1" dirty="0" smtClean="0"/>
              <a:t>Ватикан</a:t>
            </a:r>
            <a:r>
              <a:rPr lang="uk-UA" dirty="0" smtClean="0"/>
              <a:t> у Римі.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 spd="med">
    <p:circl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1"/>
            <a:tile tx="0" ty="0" sx="100000" sy="100000" flip="none" algn="tl"/>
          </a:blipFill>
        </p:spPr>
        <p:txBody>
          <a:bodyPr/>
          <a:lstStyle/>
          <a:p>
            <a:r>
              <a:rPr lang="uk-UA" dirty="0" smtClean="0"/>
              <a:t>ПОШИРЕННЯ КАТОЛИЦИЗМУ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- Католицизм є основною </a:t>
            </a:r>
            <a:r>
              <a:rPr lang="ru-RU" dirty="0" err="1" smtClean="0"/>
              <a:t>релігією</a:t>
            </a:r>
            <a:r>
              <a:rPr lang="ru-RU" dirty="0" smtClean="0"/>
              <a:t> в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європейських</a:t>
            </a:r>
            <a:r>
              <a:rPr lang="ru-RU" dirty="0" smtClean="0"/>
              <a:t> </a:t>
            </a:r>
            <a:r>
              <a:rPr lang="ru-RU" dirty="0" err="1" smtClean="0"/>
              <a:t>країнах</a:t>
            </a:r>
            <a:r>
              <a:rPr lang="ru-RU" dirty="0" smtClean="0"/>
              <a:t> (</a:t>
            </a:r>
            <a:r>
              <a:rPr lang="ru-RU" dirty="0" err="1" smtClean="0"/>
              <a:t>Італія</a:t>
            </a:r>
            <a:r>
              <a:rPr lang="ru-RU" dirty="0" smtClean="0"/>
              <a:t>, </a:t>
            </a:r>
            <a:r>
              <a:rPr lang="ru-RU" dirty="0" err="1" smtClean="0"/>
              <a:t>Франція</a:t>
            </a:r>
            <a:r>
              <a:rPr lang="ru-RU" dirty="0" smtClean="0"/>
              <a:t>, </a:t>
            </a:r>
            <a:r>
              <a:rPr lang="ru-RU" dirty="0" err="1" smtClean="0"/>
              <a:t>Іспанія</a:t>
            </a:r>
            <a:r>
              <a:rPr lang="ru-RU" dirty="0" smtClean="0"/>
              <a:t>, </a:t>
            </a:r>
            <a:r>
              <a:rPr lang="ru-RU" dirty="0" err="1" smtClean="0"/>
              <a:t>Португалія</a:t>
            </a:r>
            <a:r>
              <a:rPr lang="ru-RU" dirty="0" smtClean="0"/>
              <a:t>, </a:t>
            </a:r>
            <a:r>
              <a:rPr lang="ru-RU" dirty="0" err="1" smtClean="0"/>
              <a:t>Австрія</a:t>
            </a:r>
            <a:r>
              <a:rPr lang="ru-RU" dirty="0" smtClean="0"/>
              <a:t>, </a:t>
            </a:r>
            <a:r>
              <a:rPr lang="ru-RU" dirty="0" err="1" smtClean="0"/>
              <a:t>Бельгія</a:t>
            </a:r>
            <a:r>
              <a:rPr lang="ru-RU" dirty="0" smtClean="0"/>
              <a:t>, Литва, </a:t>
            </a:r>
            <a:r>
              <a:rPr lang="ru-RU" dirty="0" err="1" smtClean="0"/>
              <a:t>Польща</a:t>
            </a:r>
            <a:r>
              <a:rPr lang="ru-RU" dirty="0" smtClean="0"/>
              <a:t>, </a:t>
            </a:r>
            <a:r>
              <a:rPr lang="ru-RU" dirty="0" err="1" smtClean="0"/>
              <a:t>Чехія</a:t>
            </a:r>
            <a:r>
              <a:rPr lang="ru-RU" dirty="0" smtClean="0"/>
              <a:t>, </a:t>
            </a:r>
            <a:r>
              <a:rPr lang="ru-RU" dirty="0" err="1" smtClean="0"/>
              <a:t>Угорщина</a:t>
            </a:r>
            <a:r>
              <a:rPr lang="ru-RU" dirty="0" smtClean="0"/>
              <a:t>, </a:t>
            </a:r>
            <a:r>
              <a:rPr lang="ru-RU" dirty="0" err="1" smtClean="0"/>
              <a:t>Словаччина</a:t>
            </a:r>
            <a:r>
              <a:rPr lang="ru-RU" dirty="0" smtClean="0"/>
              <a:t>, </a:t>
            </a:r>
            <a:r>
              <a:rPr lang="ru-RU" dirty="0" err="1" smtClean="0"/>
              <a:t>Словенія</a:t>
            </a:r>
            <a:r>
              <a:rPr lang="ru-RU" dirty="0" smtClean="0"/>
              <a:t>, </a:t>
            </a:r>
            <a:r>
              <a:rPr lang="ru-RU" dirty="0" err="1" smtClean="0"/>
              <a:t>Хорватія</a:t>
            </a:r>
            <a:r>
              <a:rPr lang="ru-RU" dirty="0" smtClean="0"/>
              <a:t>, </a:t>
            </a:r>
            <a:r>
              <a:rPr lang="ru-RU" dirty="0" err="1" smtClean="0"/>
              <a:t>Ірландія</a:t>
            </a:r>
            <a:r>
              <a:rPr lang="ru-RU" dirty="0" smtClean="0"/>
              <a:t>, Мальта та </a:t>
            </a:r>
            <a:r>
              <a:rPr lang="ru-RU" dirty="0" err="1" smtClean="0"/>
              <a:t>ін</a:t>
            </a:r>
            <a:r>
              <a:rPr lang="ru-RU" dirty="0" smtClean="0"/>
              <a:t>.) </a:t>
            </a:r>
            <a:r>
              <a:rPr lang="ru-RU" dirty="0" err="1" smtClean="0"/>
              <a:t>Всього</a:t>
            </a:r>
            <a:r>
              <a:rPr lang="ru-RU" dirty="0" smtClean="0"/>
              <a:t> в 21 </a:t>
            </a:r>
            <a:r>
              <a:rPr lang="ru-RU" dirty="0" err="1" smtClean="0"/>
              <a:t>державі</a:t>
            </a:r>
            <a:r>
              <a:rPr lang="ru-RU" dirty="0" smtClean="0"/>
              <a:t> </a:t>
            </a:r>
            <a:r>
              <a:rPr lang="ru-RU" dirty="0" err="1" smtClean="0"/>
              <a:t>Європи</a:t>
            </a:r>
            <a:r>
              <a:rPr lang="ru-RU" dirty="0" smtClean="0"/>
              <a:t> католики </a:t>
            </a:r>
            <a:r>
              <a:rPr lang="ru-RU" dirty="0" err="1" smtClean="0"/>
              <a:t>становлять</a:t>
            </a:r>
            <a:r>
              <a:rPr lang="ru-RU" dirty="0" smtClean="0"/>
              <a:t> </a:t>
            </a:r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, у </a:t>
            </a:r>
            <a:r>
              <a:rPr lang="ru-RU" dirty="0" err="1" smtClean="0"/>
              <a:t>Німеччині</a:t>
            </a:r>
            <a:r>
              <a:rPr lang="ru-RU" dirty="0" smtClean="0"/>
              <a:t>, </a:t>
            </a:r>
            <a:r>
              <a:rPr lang="ru-RU" dirty="0" err="1" smtClean="0"/>
              <a:t>Нідерландах</a:t>
            </a:r>
            <a:r>
              <a:rPr lang="ru-RU" dirty="0" smtClean="0"/>
              <a:t> і </a:t>
            </a:r>
            <a:r>
              <a:rPr lang="ru-RU" dirty="0" err="1" smtClean="0"/>
              <a:t>Швейцарії</a:t>
            </a:r>
            <a:r>
              <a:rPr lang="ru-RU" dirty="0" smtClean="0"/>
              <a:t> - половину. У </a:t>
            </a:r>
            <a:r>
              <a:rPr lang="ru-RU" dirty="0" err="1" smtClean="0"/>
              <a:t>Західній</a:t>
            </a:r>
            <a:r>
              <a:rPr lang="ru-RU" dirty="0" smtClean="0"/>
              <a:t> </a:t>
            </a:r>
            <a:r>
              <a:rPr lang="ru-RU" dirty="0" err="1" smtClean="0"/>
              <a:t>півкулі</a:t>
            </a:r>
            <a:r>
              <a:rPr lang="ru-RU" dirty="0" smtClean="0"/>
              <a:t> католицизм </a:t>
            </a:r>
            <a:r>
              <a:rPr lang="ru-RU" dirty="0" err="1" smtClean="0"/>
              <a:t>розповсюджений</a:t>
            </a:r>
            <a:r>
              <a:rPr lang="ru-RU" dirty="0" smtClean="0"/>
              <a:t> у </a:t>
            </a:r>
            <a:r>
              <a:rPr lang="ru-RU" dirty="0" err="1" smtClean="0"/>
              <a:t>всій</a:t>
            </a:r>
            <a:r>
              <a:rPr lang="ru-RU" dirty="0" smtClean="0"/>
              <a:t> </a:t>
            </a:r>
            <a:r>
              <a:rPr lang="ru-RU" dirty="0" err="1" smtClean="0"/>
              <a:t>Південній</a:t>
            </a:r>
            <a:r>
              <a:rPr lang="ru-RU" dirty="0" smtClean="0"/>
              <a:t> і </a:t>
            </a:r>
            <a:r>
              <a:rPr lang="ru-RU" dirty="0" err="1" smtClean="0"/>
              <a:t>Центральній</a:t>
            </a:r>
            <a:r>
              <a:rPr lang="ru-RU" dirty="0" smtClean="0"/>
              <a:t> </a:t>
            </a:r>
            <a:r>
              <a:rPr lang="ru-RU" dirty="0" err="1" smtClean="0"/>
              <a:t>Америці</a:t>
            </a:r>
            <a:r>
              <a:rPr lang="ru-RU" dirty="0" smtClean="0"/>
              <a:t>, в </a:t>
            </a:r>
            <a:r>
              <a:rPr lang="ru-RU" dirty="0" err="1" smtClean="0"/>
              <a:t>Мексиці</a:t>
            </a:r>
            <a:r>
              <a:rPr lang="ru-RU" dirty="0" smtClean="0"/>
              <a:t>, на </a:t>
            </a:r>
            <a:r>
              <a:rPr lang="ru-RU" dirty="0" err="1" smtClean="0"/>
              <a:t>Кубі</a:t>
            </a:r>
            <a:r>
              <a:rPr lang="ru-RU" dirty="0" smtClean="0"/>
              <a:t>, в </a:t>
            </a:r>
            <a:r>
              <a:rPr lang="ru-RU" dirty="0" err="1" smtClean="0"/>
              <a:t>Канаді</a:t>
            </a:r>
            <a:r>
              <a:rPr lang="ru-RU" dirty="0" smtClean="0"/>
              <a:t> та США.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В </a:t>
            </a:r>
            <a:r>
              <a:rPr lang="ru-RU" dirty="0" err="1" smtClean="0"/>
              <a:t>Азії</a:t>
            </a:r>
            <a:r>
              <a:rPr lang="ru-RU" dirty="0" smtClean="0"/>
              <a:t> католики </a:t>
            </a:r>
            <a:r>
              <a:rPr lang="ru-RU" dirty="0" err="1" smtClean="0"/>
              <a:t>переважають</a:t>
            </a:r>
            <a:r>
              <a:rPr lang="ru-RU" dirty="0" smtClean="0"/>
              <a:t> на </a:t>
            </a:r>
            <a:r>
              <a:rPr lang="ru-RU" dirty="0" err="1" smtClean="0"/>
              <a:t>Філіппінах</a:t>
            </a:r>
            <a:r>
              <a:rPr lang="ru-RU" dirty="0" smtClean="0"/>
              <a:t> і в </a:t>
            </a:r>
            <a:r>
              <a:rPr lang="ru-RU" dirty="0" err="1" smtClean="0"/>
              <a:t>Східному</a:t>
            </a:r>
            <a:r>
              <a:rPr lang="ru-RU" dirty="0" smtClean="0"/>
              <a:t> </a:t>
            </a:r>
            <a:r>
              <a:rPr lang="ru-RU" dirty="0" err="1" smtClean="0"/>
              <a:t>Тиморі</a:t>
            </a:r>
            <a:r>
              <a:rPr lang="ru-RU" dirty="0" smtClean="0"/>
              <a:t>, </a:t>
            </a:r>
            <a:r>
              <a:rPr lang="ru-RU" dirty="0" err="1" smtClean="0"/>
              <a:t>велике</a:t>
            </a:r>
            <a:r>
              <a:rPr lang="ru-RU" dirty="0" smtClean="0"/>
              <a:t> число </a:t>
            </a:r>
            <a:r>
              <a:rPr lang="ru-RU" dirty="0" err="1" smtClean="0"/>
              <a:t>католиків</a:t>
            </a:r>
            <a:r>
              <a:rPr lang="ru-RU" dirty="0" smtClean="0"/>
              <a:t> є у </a:t>
            </a:r>
            <a:r>
              <a:rPr lang="ru-RU" dirty="0" err="1" smtClean="0"/>
              <a:t>В'єтнамі</a:t>
            </a:r>
            <a:r>
              <a:rPr lang="ru-RU" dirty="0" smtClean="0"/>
              <a:t>, </a:t>
            </a:r>
            <a:r>
              <a:rPr lang="ru-RU" dirty="0" err="1" smtClean="0"/>
              <a:t>Південній</a:t>
            </a:r>
            <a:r>
              <a:rPr lang="ru-RU" dirty="0" smtClean="0"/>
              <a:t> </a:t>
            </a:r>
            <a:r>
              <a:rPr lang="ru-RU" dirty="0" err="1" smtClean="0"/>
              <a:t>Кореї</a:t>
            </a:r>
            <a:r>
              <a:rPr lang="ru-RU" dirty="0" smtClean="0"/>
              <a:t> та </a:t>
            </a:r>
            <a:r>
              <a:rPr lang="ru-RU" dirty="0" err="1" smtClean="0"/>
              <a:t>Китаї</a:t>
            </a:r>
            <a:r>
              <a:rPr lang="ru-RU" dirty="0" smtClean="0"/>
              <a:t>.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На </a:t>
            </a:r>
            <a:r>
              <a:rPr lang="ru-RU" dirty="0" err="1" smtClean="0"/>
              <a:t>Близькому</a:t>
            </a:r>
            <a:r>
              <a:rPr lang="ru-RU" dirty="0" smtClean="0"/>
              <a:t> </a:t>
            </a:r>
            <a:r>
              <a:rPr lang="ru-RU" dirty="0" err="1" smtClean="0"/>
              <a:t>Сході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католиків</a:t>
            </a:r>
            <a:r>
              <a:rPr lang="ru-RU" dirty="0" smtClean="0"/>
              <a:t> у </a:t>
            </a:r>
            <a:r>
              <a:rPr lang="ru-RU" dirty="0" err="1" smtClean="0"/>
              <a:t>Лівані</a:t>
            </a:r>
            <a:r>
              <a:rPr lang="ru-RU" dirty="0" smtClean="0"/>
              <a:t> (</a:t>
            </a:r>
            <a:r>
              <a:rPr lang="ru-RU" dirty="0" err="1" smtClean="0"/>
              <a:t>мароніти</a:t>
            </a:r>
            <a:r>
              <a:rPr lang="ru-RU" dirty="0" smtClean="0"/>
              <a:t> та </a:t>
            </a:r>
            <a:r>
              <a:rPr lang="ru-RU" dirty="0" err="1" smtClean="0"/>
              <a:t>інші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  <p:transition spd="med">
    <p:circl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1"/>
            <a:tile tx="0" ty="0" sx="100000" sy="100000" flip="none" algn="tl"/>
          </a:blipFill>
        </p:spPr>
        <p:txBody>
          <a:bodyPr/>
          <a:lstStyle/>
          <a:p>
            <a:r>
              <a:rPr lang="uk-UA" dirty="0" smtClean="0"/>
              <a:t>ПОШИРЕННЯ КАТОЛИЦИЗМУ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- Католицизм є основною </a:t>
            </a:r>
            <a:r>
              <a:rPr lang="ru-RU" dirty="0" err="1" smtClean="0"/>
              <a:t>релігією</a:t>
            </a:r>
            <a:r>
              <a:rPr lang="ru-RU" dirty="0" smtClean="0"/>
              <a:t> в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європейських</a:t>
            </a:r>
            <a:r>
              <a:rPr lang="ru-RU" dirty="0" smtClean="0"/>
              <a:t> </a:t>
            </a:r>
            <a:r>
              <a:rPr lang="ru-RU" dirty="0" err="1" smtClean="0"/>
              <a:t>країнах</a:t>
            </a:r>
            <a:r>
              <a:rPr lang="ru-RU" dirty="0" smtClean="0"/>
              <a:t> (</a:t>
            </a:r>
            <a:r>
              <a:rPr lang="ru-RU" dirty="0" err="1" smtClean="0"/>
              <a:t>Італія</a:t>
            </a:r>
            <a:r>
              <a:rPr lang="ru-RU" dirty="0" smtClean="0"/>
              <a:t>, </a:t>
            </a:r>
            <a:r>
              <a:rPr lang="ru-RU" dirty="0" err="1" smtClean="0"/>
              <a:t>Франція</a:t>
            </a:r>
            <a:r>
              <a:rPr lang="ru-RU" dirty="0" smtClean="0"/>
              <a:t>, </a:t>
            </a:r>
            <a:r>
              <a:rPr lang="ru-RU" dirty="0" err="1" smtClean="0"/>
              <a:t>Іспанія</a:t>
            </a:r>
            <a:r>
              <a:rPr lang="ru-RU" dirty="0" smtClean="0"/>
              <a:t>, </a:t>
            </a:r>
            <a:r>
              <a:rPr lang="ru-RU" dirty="0" err="1" smtClean="0"/>
              <a:t>Португалія</a:t>
            </a:r>
            <a:r>
              <a:rPr lang="ru-RU" dirty="0" smtClean="0"/>
              <a:t>, </a:t>
            </a:r>
            <a:r>
              <a:rPr lang="ru-RU" dirty="0" err="1" smtClean="0"/>
              <a:t>Австрія</a:t>
            </a:r>
            <a:r>
              <a:rPr lang="ru-RU" dirty="0" smtClean="0"/>
              <a:t>, </a:t>
            </a:r>
            <a:r>
              <a:rPr lang="ru-RU" dirty="0" err="1" smtClean="0"/>
              <a:t>Бельгія</a:t>
            </a:r>
            <a:r>
              <a:rPr lang="ru-RU" dirty="0" smtClean="0"/>
              <a:t>, Литва, </a:t>
            </a:r>
            <a:r>
              <a:rPr lang="ru-RU" dirty="0" err="1" smtClean="0"/>
              <a:t>Польща</a:t>
            </a:r>
            <a:r>
              <a:rPr lang="ru-RU" dirty="0" smtClean="0"/>
              <a:t>, </a:t>
            </a:r>
            <a:r>
              <a:rPr lang="ru-RU" dirty="0" err="1" smtClean="0"/>
              <a:t>Чехія</a:t>
            </a:r>
            <a:r>
              <a:rPr lang="ru-RU" dirty="0" smtClean="0"/>
              <a:t>, </a:t>
            </a:r>
            <a:r>
              <a:rPr lang="ru-RU" dirty="0" err="1" smtClean="0"/>
              <a:t>Угорщина</a:t>
            </a:r>
            <a:r>
              <a:rPr lang="ru-RU" dirty="0" smtClean="0"/>
              <a:t>, </a:t>
            </a:r>
            <a:r>
              <a:rPr lang="ru-RU" dirty="0" err="1" smtClean="0"/>
              <a:t>Словаччина</a:t>
            </a:r>
            <a:r>
              <a:rPr lang="ru-RU" dirty="0" smtClean="0"/>
              <a:t>, </a:t>
            </a:r>
            <a:r>
              <a:rPr lang="ru-RU" dirty="0" err="1" smtClean="0"/>
              <a:t>Словенія</a:t>
            </a:r>
            <a:r>
              <a:rPr lang="ru-RU" dirty="0" smtClean="0"/>
              <a:t>, </a:t>
            </a:r>
            <a:r>
              <a:rPr lang="ru-RU" dirty="0" err="1" smtClean="0"/>
              <a:t>Хорватія</a:t>
            </a:r>
            <a:r>
              <a:rPr lang="ru-RU" dirty="0" smtClean="0"/>
              <a:t>, </a:t>
            </a:r>
            <a:r>
              <a:rPr lang="ru-RU" dirty="0" err="1" smtClean="0"/>
              <a:t>Ірландія</a:t>
            </a:r>
            <a:r>
              <a:rPr lang="ru-RU" dirty="0" smtClean="0"/>
              <a:t>, Мальта та </a:t>
            </a:r>
            <a:r>
              <a:rPr lang="ru-RU" dirty="0" err="1" smtClean="0"/>
              <a:t>ін</a:t>
            </a:r>
            <a:r>
              <a:rPr lang="ru-RU" dirty="0" smtClean="0"/>
              <a:t>.) </a:t>
            </a:r>
            <a:r>
              <a:rPr lang="ru-RU" dirty="0" err="1" smtClean="0"/>
              <a:t>Всього</a:t>
            </a:r>
            <a:r>
              <a:rPr lang="ru-RU" dirty="0" smtClean="0"/>
              <a:t> в 21 </a:t>
            </a:r>
            <a:r>
              <a:rPr lang="ru-RU" dirty="0" err="1" smtClean="0"/>
              <a:t>державі</a:t>
            </a:r>
            <a:r>
              <a:rPr lang="ru-RU" dirty="0" smtClean="0"/>
              <a:t> </a:t>
            </a:r>
            <a:r>
              <a:rPr lang="ru-RU" dirty="0" err="1" smtClean="0"/>
              <a:t>Європи</a:t>
            </a:r>
            <a:r>
              <a:rPr lang="ru-RU" dirty="0" smtClean="0"/>
              <a:t> католики </a:t>
            </a:r>
            <a:r>
              <a:rPr lang="ru-RU" dirty="0" err="1" smtClean="0"/>
              <a:t>становлять</a:t>
            </a:r>
            <a:r>
              <a:rPr lang="ru-RU" dirty="0" smtClean="0"/>
              <a:t> </a:t>
            </a:r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, у </a:t>
            </a:r>
            <a:r>
              <a:rPr lang="ru-RU" dirty="0" err="1" smtClean="0"/>
              <a:t>Німеччині</a:t>
            </a:r>
            <a:r>
              <a:rPr lang="ru-RU" dirty="0" smtClean="0"/>
              <a:t>, </a:t>
            </a:r>
            <a:r>
              <a:rPr lang="ru-RU" dirty="0" err="1" smtClean="0"/>
              <a:t>Нідерландах</a:t>
            </a:r>
            <a:r>
              <a:rPr lang="ru-RU" dirty="0" smtClean="0"/>
              <a:t> і </a:t>
            </a:r>
            <a:r>
              <a:rPr lang="ru-RU" dirty="0" err="1" smtClean="0"/>
              <a:t>Швейцарії</a:t>
            </a:r>
            <a:r>
              <a:rPr lang="ru-RU" dirty="0" smtClean="0"/>
              <a:t> - половину. У </a:t>
            </a:r>
            <a:r>
              <a:rPr lang="ru-RU" dirty="0" err="1" smtClean="0"/>
              <a:t>Західній</a:t>
            </a:r>
            <a:r>
              <a:rPr lang="ru-RU" dirty="0" smtClean="0"/>
              <a:t> </a:t>
            </a:r>
            <a:r>
              <a:rPr lang="ru-RU" dirty="0" err="1" smtClean="0"/>
              <a:t>півкулі</a:t>
            </a:r>
            <a:r>
              <a:rPr lang="ru-RU" dirty="0" smtClean="0"/>
              <a:t> католицизм </a:t>
            </a:r>
            <a:r>
              <a:rPr lang="ru-RU" dirty="0" err="1" smtClean="0"/>
              <a:t>розповсюджений</a:t>
            </a:r>
            <a:r>
              <a:rPr lang="ru-RU" dirty="0" smtClean="0"/>
              <a:t> у </a:t>
            </a:r>
            <a:r>
              <a:rPr lang="ru-RU" dirty="0" err="1" smtClean="0"/>
              <a:t>всій</a:t>
            </a:r>
            <a:r>
              <a:rPr lang="ru-RU" dirty="0" smtClean="0"/>
              <a:t> </a:t>
            </a:r>
            <a:r>
              <a:rPr lang="ru-RU" dirty="0" err="1" smtClean="0"/>
              <a:t>Південній</a:t>
            </a:r>
            <a:r>
              <a:rPr lang="ru-RU" dirty="0" smtClean="0"/>
              <a:t> і </a:t>
            </a:r>
            <a:r>
              <a:rPr lang="ru-RU" dirty="0" err="1" smtClean="0"/>
              <a:t>Центральній</a:t>
            </a:r>
            <a:r>
              <a:rPr lang="ru-RU" dirty="0" smtClean="0"/>
              <a:t> </a:t>
            </a:r>
            <a:r>
              <a:rPr lang="ru-RU" dirty="0" err="1" smtClean="0"/>
              <a:t>Америці</a:t>
            </a:r>
            <a:r>
              <a:rPr lang="ru-RU" dirty="0" smtClean="0"/>
              <a:t>, в </a:t>
            </a:r>
            <a:r>
              <a:rPr lang="ru-RU" dirty="0" err="1" smtClean="0"/>
              <a:t>Мексиці</a:t>
            </a:r>
            <a:r>
              <a:rPr lang="ru-RU" dirty="0" smtClean="0"/>
              <a:t>, на </a:t>
            </a:r>
            <a:r>
              <a:rPr lang="ru-RU" dirty="0" err="1" smtClean="0"/>
              <a:t>Кубі</a:t>
            </a:r>
            <a:r>
              <a:rPr lang="ru-RU" dirty="0" smtClean="0"/>
              <a:t>, в </a:t>
            </a:r>
            <a:r>
              <a:rPr lang="ru-RU" dirty="0" err="1" smtClean="0"/>
              <a:t>Канаді</a:t>
            </a:r>
            <a:r>
              <a:rPr lang="ru-RU" dirty="0" smtClean="0"/>
              <a:t> та США.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В </a:t>
            </a:r>
            <a:r>
              <a:rPr lang="ru-RU" dirty="0" err="1" smtClean="0"/>
              <a:t>Азії</a:t>
            </a:r>
            <a:r>
              <a:rPr lang="ru-RU" dirty="0" smtClean="0"/>
              <a:t> католики </a:t>
            </a:r>
            <a:r>
              <a:rPr lang="ru-RU" dirty="0" err="1" smtClean="0"/>
              <a:t>переважають</a:t>
            </a:r>
            <a:r>
              <a:rPr lang="ru-RU" dirty="0" smtClean="0"/>
              <a:t> на </a:t>
            </a:r>
            <a:r>
              <a:rPr lang="ru-RU" dirty="0" err="1" smtClean="0"/>
              <a:t>Філіппінах</a:t>
            </a:r>
            <a:r>
              <a:rPr lang="ru-RU" dirty="0" smtClean="0"/>
              <a:t> і в </a:t>
            </a:r>
            <a:r>
              <a:rPr lang="ru-RU" dirty="0" err="1" smtClean="0"/>
              <a:t>Східному</a:t>
            </a:r>
            <a:r>
              <a:rPr lang="ru-RU" dirty="0" smtClean="0"/>
              <a:t> </a:t>
            </a:r>
            <a:r>
              <a:rPr lang="ru-RU" dirty="0" err="1" smtClean="0"/>
              <a:t>Тиморі</a:t>
            </a:r>
            <a:r>
              <a:rPr lang="ru-RU" dirty="0" smtClean="0"/>
              <a:t>, </a:t>
            </a:r>
            <a:r>
              <a:rPr lang="ru-RU" dirty="0" err="1" smtClean="0"/>
              <a:t>велике</a:t>
            </a:r>
            <a:r>
              <a:rPr lang="ru-RU" dirty="0" smtClean="0"/>
              <a:t> число </a:t>
            </a:r>
            <a:r>
              <a:rPr lang="ru-RU" dirty="0" err="1" smtClean="0"/>
              <a:t>католиків</a:t>
            </a:r>
            <a:r>
              <a:rPr lang="ru-RU" dirty="0" smtClean="0"/>
              <a:t> є у </a:t>
            </a:r>
            <a:r>
              <a:rPr lang="ru-RU" dirty="0" err="1" smtClean="0"/>
              <a:t>В'єтнамі</a:t>
            </a:r>
            <a:r>
              <a:rPr lang="ru-RU" dirty="0" smtClean="0"/>
              <a:t>, </a:t>
            </a:r>
            <a:r>
              <a:rPr lang="ru-RU" dirty="0" err="1" smtClean="0"/>
              <a:t>Південній</a:t>
            </a:r>
            <a:r>
              <a:rPr lang="ru-RU" dirty="0" smtClean="0"/>
              <a:t> </a:t>
            </a:r>
            <a:r>
              <a:rPr lang="ru-RU" dirty="0" err="1" smtClean="0"/>
              <a:t>Кореї</a:t>
            </a:r>
            <a:r>
              <a:rPr lang="ru-RU" dirty="0" smtClean="0"/>
              <a:t> та </a:t>
            </a:r>
            <a:r>
              <a:rPr lang="ru-RU" dirty="0" err="1" smtClean="0"/>
              <a:t>Китаї</a:t>
            </a:r>
            <a:r>
              <a:rPr lang="ru-RU" dirty="0" smtClean="0"/>
              <a:t>.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На </a:t>
            </a:r>
            <a:r>
              <a:rPr lang="ru-RU" dirty="0" err="1" smtClean="0"/>
              <a:t>Близькому</a:t>
            </a:r>
            <a:r>
              <a:rPr lang="ru-RU" dirty="0" smtClean="0"/>
              <a:t> </a:t>
            </a:r>
            <a:r>
              <a:rPr lang="ru-RU" dirty="0" err="1" smtClean="0"/>
              <a:t>Сході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католиків</a:t>
            </a:r>
            <a:r>
              <a:rPr lang="ru-RU" dirty="0" smtClean="0"/>
              <a:t> у </a:t>
            </a:r>
            <a:r>
              <a:rPr lang="ru-RU" dirty="0" err="1" smtClean="0"/>
              <a:t>Лівані</a:t>
            </a:r>
            <a:r>
              <a:rPr lang="ru-RU" dirty="0" smtClean="0"/>
              <a:t> (</a:t>
            </a:r>
            <a:r>
              <a:rPr lang="ru-RU" dirty="0" err="1" smtClean="0"/>
              <a:t>мароніти</a:t>
            </a:r>
            <a:r>
              <a:rPr lang="ru-RU" dirty="0" smtClean="0"/>
              <a:t> та </a:t>
            </a:r>
            <a:r>
              <a:rPr lang="ru-RU" dirty="0" err="1" smtClean="0"/>
              <a:t>інші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  <p:transition spd="med">
    <p:circl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1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uk-UA" sz="3600" dirty="0" smtClean="0"/>
              <a:t>ПОШИРЕННЯ КАТОЛИЦИЗМУ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На </a:t>
            </a:r>
            <a:r>
              <a:rPr lang="ru-RU" sz="2400" dirty="0" err="1" smtClean="0"/>
              <a:t>Україні</a:t>
            </a:r>
            <a:r>
              <a:rPr lang="ru-RU" sz="2400" dirty="0" smtClean="0"/>
              <a:t> (в основному на </a:t>
            </a:r>
            <a:r>
              <a:rPr lang="ru-RU" sz="2400" dirty="0" err="1" smtClean="0"/>
              <a:t>заході</a:t>
            </a:r>
            <a:r>
              <a:rPr lang="ru-RU" sz="2400" dirty="0" smtClean="0"/>
              <a:t> </a:t>
            </a:r>
            <a:r>
              <a:rPr lang="ru-RU" sz="2400" dirty="0" err="1" smtClean="0"/>
              <a:t>країни</a:t>
            </a:r>
            <a:r>
              <a:rPr lang="ru-RU" sz="2400" dirty="0" smtClean="0"/>
              <a:t>) </a:t>
            </a:r>
            <a:r>
              <a:rPr lang="ru-RU" sz="2400" dirty="0" err="1" smtClean="0"/>
              <a:t>проживає</a:t>
            </a:r>
            <a:r>
              <a:rPr lang="ru-RU" sz="2400" dirty="0" smtClean="0"/>
              <a:t> </a:t>
            </a:r>
            <a:r>
              <a:rPr lang="ru-RU" sz="2400" dirty="0" err="1" smtClean="0"/>
              <a:t>близько</a:t>
            </a:r>
            <a:r>
              <a:rPr lang="ru-RU" sz="2400" dirty="0" smtClean="0"/>
              <a:t> 4,7 </a:t>
            </a:r>
            <a:r>
              <a:rPr lang="ru-RU" sz="2400" dirty="0" err="1" smtClean="0"/>
              <a:t>мільйона</a:t>
            </a:r>
            <a:r>
              <a:rPr lang="ru-RU" sz="2400" dirty="0" smtClean="0"/>
              <a:t> </a:t>
            </a:r>
            <a:r>
              <a:rPr lang="ru-RU" sz="2400" dirty="0" err="1" smtClean="0"/>
              <a:t>католиків</a:t>
            </a:r>
            <a:r>
              <a:rPr lang="ru-RU" sz="2400" dirty="0" smtClean="0"/>
              <a:t>, з </a:t>
            </a:r>
            <a:r>
              <a:rPr lang="ru-RU" sz="2400" dirty="0" err="1" smtClean="0"/>
              <a:t>яких</a:t>
            </a:r>
            <a:r>
              <a:rPr lang="ru-RU" sz="2400" dirty="0" smtClean="0"/>
              <a:t> </a:t>
            </a:r>
            <a:r>
              <a:rPr lang="ru-RU" sz="2400" dirty="0" err="1" smtClean="0"/>
              <a:t>більше</a:t>
            </a:r>
            <a:r>
              <a:rPr lang="ru-RU" sz="2400" dirty="0" smtClean="0"/>
              <a:t> 4 </a:t>
            </a:r>
            <a:r>
              <a:rPr lang="ru-RU" sz="2400" dirty="0" err="1" smtClean="0"/>
              <a:t>мільйонів</a:t>
            </a:r>
            <a:r>
              <a:rPr lang="ru-RU" sz="2400" dirty="0" smtClean="0"/>
              <a:t> - католики </a:t>
            </a:r>
            <a:r>
              <a:rPr lang="ru-RU" sz="2400" dirty="0" err="1" smtClean="0"/>
              <a:t>східного</a:t>
            </a:r>
            <a:r>
              <a:rPr lang="ru-RU" sz="2400" dirty="0" smtClean="0"/>
              <a:t> </a:t>
            </a:r>
            <a:r>
              <a:rPr lang="ru-RU" sz="2400" dirty="0" smtClean="0"/>
              <a:t>обряду(греко-католики). </a:t>
            </a:r>
            <a:endParaRPr lang="ru-RU" sz="2400" dirty="0" smtClean="0"/>
          </a:p>
          <a:p>
            <a:pPr algn="just"/>
            <a:r>
              <a:rPr lang="ru-RU" sz="2400" dirty="0" err="1" smtClean="0"/>
              <a:t>Грекокатолицизм</a:t>
            </a:r>
            <a:r>
              <a:rPr lang="ru-RU" sz="2400" dirty="0" smtClean="0"/>
              <a:t> (</a:t>
            </a:r>
            <a:r>
              <a:rPr lang="ru-RU" sz="2400" dirty="0" err="1" smtClean="0"/>
              <a:t>або</a:t>
            </a:r>
            <a:r>
              <a:rPr lang="ru-RU" sz="2400" dirty="0" smtClean="0"/>
              <a:t> католицизм </a:t>
            </a:r>
            <a:r>
              <a:rPr lang="ru-RU" sz="2400" dirty="0" err="1" smtClean="0"/>
              <a:t>візантійського</a:t>
            </a:r>
            <a:r>
              <a:rPr lang="ru-RU" sz="2400" dirty="0" smtClean="0"/>
              <a:t> обряду) </a:t>
            </a:r>
            <a:r>
              <a:rPr lang="ru-RU" sz="2400" dirty="0" err="1" smtClean="0"/>
              <a:t>поширений</a:t>
            </a:r>
            <a:r>
              <a:rPr lang="ru-RU" sz="2400" dirty="0" smtClean="0"/>
              <a:t> </a:t>
            </a:r>
            <a:r>
              <a:rPr lang="ru-RU" sz="2400" dirty="0" err="1" smtClean="0"/>
              <a:t>серед</a:t>
            </a:r>
            <a:r>
              <a:rPr lang="ru-RU" sz="2400" dirty="0" smtClean="0"/>
              <a:t> </a:t>
            </a:r>
            <a:r>
              <a:rPr lang="ru-RU" sz="2400" dirty="0" err="1" smtClean="0"/>
              <a:t>білорусів</a:t>
            </a:r>
            <a:r>
              <a:rPr lang="ru-RU" sz="2400" dirty="0" smtClean="0"/>
              <a:t>, </a:t>
            </a:r>
            <a:r>
              <a:rPr lang="ru-RU" sz="2400" dirty="0" err="1" smtClean="0"/>
              <a:t>словаків</a:t>
            </a:r>
            <a:r>
              <a:rPr lang="ru-RU" sz="2400" dirty="0" smtClean="0"/>
              <a:t>, </a:t>
            </a:r>
            <a:r>
              <a:rPr lang="ru-RU" sz="2400" dirty="0" err="1" smtClean="0"/>
              <a:t>угорців</a:t>
            </a:r>
            <a:r>
              <a:rPr lang="ru-RU" sz="2400" dirty="0" smtClean="0"/>
              <a:t>, </a:t>
            </a:r>
            <a:r>
              <a:rPr lang="ru-RU" sz="2400" dirty="0" err="1" smtClean="0"/>
              <a:t>румунів</a:t>
            </a:r>
            <a:r>
              <a:rPr lang="ru-RU" sz="2400" dirty="0" smtClean="0"/>
              <a:t>, </a:t>
            </a:r>
            <a:r>
              <a:rPr lang="ru-RU" sz="2400" dirty="0" err="1" smtClean="0"/>
              <a:t>українців</a:t>
            </a:r>
            <a:r>
              <a:rPr lang="ru-RU" sz="2400" dirty="0" smtClean="0"/>
              <a:t>, </a:t>
            </a:r>
            <a:r>
              <a:rPr lang="ru-RU" sz="2400" dirty="0" err="1" smtClean="0"/>
              <a:t>русинів</a:t>
            </a:r>
            <a:r>
              <a:rPr lang="ru-RU" sz="2400" dirty="0" smtClean="0"/>
              <a:t> і </a:t>
            </a:r>
            <a:r>
              <a:rPr lang="ru-RU" sz="2400" dirty="0" err="1" smtClean="0"/>
              <a:t>мелькитів</a:t>
            </a:r>
            <a:r>
              <a:rPr lang="ru-RU" sz="2400" dirty="0" smtClean="0"/>
              <a:t> </a:t>
            </a:r>
            <a:r>
              <a:rPr lang="ru-RU" sz="2400" dirty="0" err="1" smtClean="0"/>
              <a:t>Сирії</a:t>
            </a:r>
            <a:r>
              <a:rPr lang="ru-RU" sz="2400" dirty="0" smtClean="0"/>
              <a:t>, </a:t>
            </a:r>
            <a:r>
              <a:rPr lang="ru-RU" sz="2400" dirty="0" err="1" smtClean="0"/>
              <a:t>Лівану</a:t>
            </a:r>
            <a:r>
              <a:rPr lang="ru-RU" sz="2400" dirty="0" smtClean="0"/>
              <a:t> і США; а </a:t>
            </a:r>
            <a:r>
              <a:rPr lang="ru-RU" sz="2400" dirty="0" err="1" smtClean="0"/>
              <a:t>також</a:t>
            </a:r>
            <a:r>
              <a:rPr lang="ru-RU" sz="2400" dirty="0" smtClean="0"/>
              <a:t> у </a:t>
            </a:r>
            <a:r>
              <a:rPr lang="ru-RU" sz="2400" dirty="0" err="1" smtClean="0"/>
              <a:t>незначній</a:t>
            </a:r>
            <a:r>
              <a:rPr lang="ru-RU" sz="2400" dirty="0" smtClean="0"/>
              <a:t> </a:t>
            </a:r>
            <a:r>
              <a:rPr lang="ru-RU" sz="2400" dirty="0" err="1" smtClean="0"/>
              <a:t>кількості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серед</a:t>
            </a:r>
            <a:r>
              <a:rPr lang="ru-RU" sz="2400" dirty="0" smtClean="0"/>
              <a:t> </a:t>
            </a:r>
            <a:r>
              <a:rPr lang="ru-RU" sz="2400" dirty="0" err="1" smtClean="0"/>
              <a:t>албанців</a:t>
            </a:r>
            <a:r>
              <a:rPr lang="ru-RU" sz="2400" dirty="0" smtClean="0"/>
              <a:t>, </a:t>
            </a:r>
            <a:r>
              <a:rPr lang="ru-RU" sz="2400" dirty="0" err="1" smtClean="0"/>
              <a:t>греків</a:t>
            </a:r>
            <a:r>
              <a:rPr lang="ru-RU" sz="2400" dirty="0" smtClean="0"/>
              <a:t>, болгар, </a:t>
            </a:r>
            <a:r>
              <a:rPr lang="ru-RU" sz="2400" dirty="0" err="1" smtClean="0"/>
              <a:t>хорватів</a:t>
            </a:r>
            <a:r>
              <a:rPr lang="uk-UA" altLang="ru-RU" sz="2400" dirty="0" smtClean="0"/>
              <a:t>.</a:t>
            </a:r>
            <a:endParaRPr lang="ru-RU" sz="2400" dirty="0" smtClean="0"/>
          </a:p>
          <a:p>
            <a:pPr algn="just"/>
            <a:r>
              <a:rPr lang="ru-RU" sz="2400" dirty="0" smtClean="0"/>
              <a:t>Католики </a:t>
            </a:r>
            <a:r>
              <a:rPr lang="ru-RU" sz="2400" dirty="0" err="1" smtClean="0"/>
              <a:t>інших</a:t>
            </a:r>
            <a:r>
              <a:rPr lang="ru-RU" sz="2400" dirty="0" smtClean="0"/>
              <a:t> </a:t>
            </a:r>
            <a:r>
              <a:rPr lang="ru-RU" sz="2400" dirty="0" err="1" smtClean="0"/>
              <a:t>східних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обрядів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проживають</a:t>
            </a:r>
            <a:r>
              <a:rPr lang="ru-RU" sz="2400" dirty="0" smtClean="0"/>
              <a:t> в </a:t>
            </a:r>
            <a:r>
              <a:rPr lang="ru-RU" sz="2400" dirty="0" err="1" smtClean="0"/>
              <a:t>Індії</a:t>
            </a:r>
            <a:r>
              <a:rPr lang="ru-RU" sz="2400" dirty="0" smtClean="0"/>
              <a:t>, на </a:t>
            </a:r>
            <a:r>
              <a:rPr lang="ru-RU" sz="2400" dirty="0" err="1" smtClean="0"/>
              <a:t>Близькому</a:t>
            </a:r>
            <a:r>
              <a:rPr lang="ru-RU" sz="2400" dirty="0" smtClean="0"/>
              <a:t> </a:t>
            </a:r>
            <a:r>
              <a:rPr lang="ru-RU" sz="2400" dirty="0" err="1" smtClean="0"/>
              <a:t>Сході</a:t>
            </a:r>
            <a:r>
              <a:rPr lang="ru-RU" sz="2400" dirty="0" smtClean="0"/>
              <a:t>, </a:t>
            </a:r>
            <a:r>
              <a:rPr lang="ru-RU" sz="2400" dirty="0" err="1" smtClean="0"/>
              <a:t>Єгипті</a:t>
            </a:r>
            <a:r>
              <a:rPr lang="ru-RU" sz="2400" dirty="0" smtClean="0"/>
              <a:t>, </a:t>
            </a:r>
            <a:r>
              <a:rPr lang="ru-RU" sz="2400" dirty="0" err="1" smtClean="0"/>
              <a:t>Ефіопії</a:t>
            </a:r>
            <a:r>
              <a:rPr lang="ru-RU" sz="2400" dirty="0" smtClean="0"/>
              <a:t>, </a:t>
            </a:r>
            <a:r>
              <a:rPr lang="ru-RU" sz="2400" dirty="0" err="1" smtClean="0"/>
              <a:t>Еритреї</a:t>
            </a:r>
            <a:r>
              <a:rPr lang="ru-RU" sz="2400" dirty="0" smtClean="0"/>
              <a:t>, </a:t>
            </a:r>
            <a:r>
              <a:rPr lang="ru-RU" sz="2400" dirty="0" err="1" smtClean="0"/>
              <a:t>Іраку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ransition spd="med">
    <p:circl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08912" cy="936000"/>
          </a:xfrm>
          <a:solidFill>
            <a:srgbClr val="FFCCFF"/>
          </a:solidFill>
        </p:spPr>
        <p:txBody>
          <a:bodyPr/>
          <a:lstStyle/>
          <a:p>
            <a:r>
              <a:rPr lang="ru-RU" dirty="0" err="1"/>
              <a:t>Віровчення</a:t>
            </a:r>
            <a:r>
              <a:rPr lang="ru-RU" dirty="0"/>
              <a:t> </a:t>
            </a:r>
            <a:r>
              <a:rPr lang="ru-RU" dirty="0" err="1"/>
              <a:t>Католицької</a:t>
            </a:r>
            <a:r>
              <a:rPr lang="ru-RU" dirty="0"/>
              <a:t> Церкви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5"/>
            <a:ext cx="8676000" cy="5724000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 - </a:t>
            </a:r>
            <a:r>
              <a:rPr lang="ru-RU" b="1" dirty="0" err="1" smtClean="0"/>
              <a:t>філ</a:t>
            </a:r>
            <a:r>
              <a:rPr lang="uk-UA" b="1" dirty="0" smtClean="0"/>
              <a:t>і</a:t>
            </a:r>
            <a:r>
              <a:rPr lang="ru-RU" b="1" dirty="0" err="1" smtClean="0"/>
              <a:t>окве</a:t>
            </a:r>
            <a:r>
              <a:rPr lang="ru-RU" dirty="0" smtClean="0"/>
              <a:t> </a:t>
            </a:r>
            <a:r>
              <a:rPr lang="ru-RU" dirty="0"/>
              <a:t>- догмат про </a:t>
            </a:r>
            <a:r>
              <a:rPr lang="ru-RU" dirty="0" err="1"/>
              <a:t>сходження</a:t>
            </a:r>
            <a:r>
              <a:rPr lang="ru-RU" dirty="0"/>
              <a:t> Святого Духа як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Отця</a:t>
            </a:r>
            <a:r>
              <a:rPr lang="ru-RU" dirty="0"/>
              <a:t>, так і </a:t>
            </a:r>
            <a:r>
              <a:rPr lang="ru-RU" dirty="0" err="1"/>
              <a:t>від</a:t>
            </a:r>
            <a:r>
              <a:rPr lang="ru-RU" dirty="0"/>
              <a:t> Сина (але не як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);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- </a:t>
            </a:r>
            <a:r>
              <a:rPr lang="ru-RU" b="1" dirty="0" smtClean="0"/>
              <a:t>догмат </a:t>
            </a:r>
            <a:r>
              <a:rPr lang="ru-RU" b="1" dirty="0"/>
              <a:t>про </a:t>
            </a:r>
            <a:r>
              <a:rPr lang="ru-RU" b="1" dirty="0" err="1"/>
              <a:t>Непорочне</a:t>
            </a:r>
            <a:r>
              <a:rPr lang="ru-RU" b="1" dirty="0"/>
              <a:t> </a:t>
            </a:r>
            <a:r>
              <a:rPr lang="ru-RU" b="1" dirty="0" err="1"/>
              <a:t>зачаття</a:t>
            </a:r>
            <a:r>
              <a:rPr lang="ru-RU" b="1" dirty="0"/>
              <a:t> </a:t>
            </a:r>
            <a:r>
              <a:rPr lang="ru-RU" b="1" dirty="0" err="1"/>
              <a:t>Діви</a:t>
            </a:r>
            <a:r>
              <a:rPr lang="ru-RU" b="1" dirty="0"/>
              <a:t> </a:t>
            </a:r>
            <a:r>
              <a:rPr lang="ru-RU" b="1" dirty="0" err="1"/>
              <a:t>Марії</a:t>
            </a:r>
            <a:r>
              <a:rPr lang="ru-RU" b="1" dirty="0"/>
              <a:t> </a:t>
            </a:r>
            <a:r>
              <a:rPr lang="ru-RU" dirty="0"/>
              <a:t>і догмат про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тілесне</a:t>
            </a:r>
            <a:r>
              <a:rPr lang="ru-RU" dirty="0"/>
              <a:t> </a:t>
            </a:r>
            <a:r>
              <a:rPr lang="ru-RU" dirty="0" err="1"/>
              <a:t>вознесіння</a:t>
            </a:r>
            <a:r>
              <a:rPr lang="ru-RU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- </a:t>
            </a:r>
            <a:r>
              <a:rPr lang="ru-RU" b="1" dirty="0" err="1" smtClean="0"/>
              <a:t>вчення</a:t>
            </a:r>
            <a:r>
              <a:rPr lang="ru-RU" b="1" dirty="0" smtClean="0"/>
              <a:t> </a:t>
            </a:r>
            <a:r>
              <a:rPr lang="ru-RU" b="1" dirty="0"/>
              <a:t>про чистилище;</a:t>
            </a:r>
            <a:endParaRPr lang="ru-RU" b="1" dirty="0"/>
          </a:p>
          <a:p>
            <a:pPr marL="0" indent="0">
              <a:buNone/>
            </a:pPr>
            <a:r>
              <a:rPr lang="ru-RU" b="1" dirty="0" smtClean="0"/>
              <a:t> - </a:t>
            </a:r>
            <a:r>
              <a:rPr lang="ru-RU" b="1" dirty="0" err="1" smtClean="0"/>
              <a:t>вчення</a:t>
            </a:r>
            <a:r>
              <a:rPr lang="ru-RU" b="1" dirty="0" smtClean="0"/>
              <a:t> </a:t>
            </a:r>
            <a:r>
              <a:rPr lang="ru-RU" b="1" dirty="0"/>
              <a:t>про </a:t>
            </a:r>
            <a:r>
              <a:rPr lang="ru-RU" b="1" dirty="0" err="1"/>
              <a:t>індульгенції</a:t>
            </a:r>
            <a:r>
              <a:rPr lang="ru-RU" b="1" dirty="0"/>
              <a:t>;</a:t>
            </a:r>
            <a:endParaRPr lang="ru-RU" b="1" dirty="0"/>
          </a:p>
          <a:p>
            <a:pPr marL="0" indent="0">
              <a:buNone/>
            </a:pPr>
            <a:r>
              <a:rPr lang="ru-RU" b="1" dirty="0" smtClean="0"/>
              <a:t> - </a:t>
            </a:r>
            <a:r>
              <a:rPr lang="ru-RU" b="1" dirty="0" err="1" smtClean="0"/>
              <a:t>широке</a:t>
            </a:r>
            <a:r>
              <a:rPr lang="ru-RU" b="1" dirty="0" smtClean="0"/>
              <a:t> </a:t>
            </a:r>
            <a:r>
              <a:rPr lang="ru-RU" b="1" dirty="0" err="1"/>
              <a:t>шанування</a:t>
            </a:r>
            <a:r>
              <a:rPr lang="ru-RU" b="1" dirty="0"/>
              <a:t> </a:t>
            </a:r>
            <a:r>
              <a:rPr lang="ru-RU" b="1" dirty="0" err="1"/>
              <a:t>Діви</a:t>
            </a:r>
            <a:r>
              <a:rPr lang="ru-RU" b="1" dirty="0"/>
              <a:t> </a:t>
            </a:r>
            <a:r>
              <a:rPr lang="ru-RU" b="1" dirty="0" err="1"/>
              <a:t>Марі</a:t>
            </a:r>
            <a:r>
              <a:rPr lang="ru-RU" dirty="0" err="1"/>
              <a:t>ї</a:t>
            </a:r>
            <a:r>
              <a:rPr lang="ru-RU" dirty="0"/>
              <a:t> (</a:t>
            </a:r>
            <a:r>
              <a:rPr lang="en-US" dirty="0"/>
              <a:t>hyperdulia);</a:t>
            </a:r>
            <a:endParaRPr lang="en-US" dirty="0"/>
          </a:p>
          <a:p>
            <a:pPr marL="0" indent="0">
              <a:buNone/>
            </a:pPr>
            <a:r>
              <a:rPr lang="ru-RU" dirty="0" smtClean="0"/>
              <a:t> - </a:t>
            </a:r>
            <a:r>
              <a:rPr lang="ru-RU" b="1" dirty="0" err="1" smtClean="0"/>
              <a:t>шанування</a:t>
            </a:r>
            <a:r>
              <a:rPr lang="ru-RU" b="1" dirty="0" smtClean="0"/>
              <a:t> </a:t>
            </a:r>
            <a:r>
              <a:rPr lang="ru-RU" b="1" dirty="0" err="1"/>
              <a:t>мучеників</a:t>
            </a:r>
            <a:r>
              <a:rPr lang="ru-RU" b="1" dirty="0"/>
              <a:t>, </a:t>
            </a:r>
            <a:r>
              <a:rPr lang="ru-RU" b="1" dirty="0" err="1"/>
              <a:t>святих</a:t>
            </a:r>
            <a:r>
              <a:rPr lang="ru-RU" b="1" dirty="0"/>
              <a:t> і </a:t>
            </a:r>
            <a:r>
              <a:rPr lang="ru-RU" b="1" dirty="0" err="1"/>
              <a:t>блаженних</a:t>
            </a:r>
            <a:r>
              <a:rPr lang="ru-RU" b="1" dirty="0"/>
              <a:t> </a:t>
            </a:r>
            <a:r>
              <a:rPr lang="ru-RU" dirty="0"/>
              <a:t>при </a:t>
            </a:r>
            <a:r>
              <a:rPr lang="ru-RU" dirty="0" err="1"/>
              <a:t>відмінності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поклонінням</a:t>
            </a:r>
            <a:r>
              <a:rPr lang="ru-RU" dirty="0"/>
              <a:t>, </a:t>
            </a:r>
            <a:r>
              <a:rPr lang="ru-RU" dirty="0" err="1"/>
              <a:t>належним</a:t>
            </a:r>
            <a:r>
              <a:rPr lang="ru-RU" dirty="0"/>
              <a:t> одному </a:t>
            </a:r>
            <a:r>
              <a:rPr lang="ru-RU" dirty="0" err="1"/>
              <a:t>лише</a:t>
            </a:r>
            <a:r>
              <a:rPr lang="ru-RU" dirty="0"/>
              <a:t> Богу (</a:t>
            </a:r>
            <a:r>
              <a:rPr lang="en-US" dirty="0"/>
              <a:t>latria), </a:t>
            </a:r>
            <a:r>
              <a:rPr lang="ru-RU" dirty="0"/>
              <a:t>і </a:t>
            </a:r>
            <a:r>
              <a:rPr lang="ru-RU" dirty="0" err="1"/>
              <a:t>шануванням</a:t>
            </a:r>
            <a:r>
              <a:rPr lang="ru-RU" dirty="0"/>
              <a:t> </a:t>
            </a:r>
            <a:r>
              <a:rPr lang="ru-RU" dirty="0" err="1"/>
              <a:t>святих</a:t>
            </a:r>
            <a:r>
              <a:rPr lang="ru-RU" dirty="0"/>
              <a:t> (</a:t>
            </a:r>
            <a:r>
              <a:rPr lang="en-US" dirty="0"/>
              <a:t>dulia);</a:t>
            </a:r>
            <a:endParaRPr lang="en-US" dirty="0"/>
          </a:p>
          <a:p>
            <a:pPr marL="0" indent="0">
              <a:buNone/>
            </a:pPr>
            <a:r>
              <a:rPr lang="ru-RU" dirty="0" smtClean="0"/>
              <a:t> - </a:t>
            </a:r>
            <a:r>
              <a:rPr lang="ru-RU" b="1" dirty="0" err="1" smtClean="0"/>
              <a:t>твердження</a:t>
            </a:r>
            <a:r>
              <a:rPr lang="ru-RU" b="1" dirty="0" smtClean="0"/>
              <a:t> </a:t>
            </a:r>
            <a:r>
              <a:rPr lang="ru-RU" b="1" dirty="0" err="1"/>
              <a:t>монархічної</a:t>
            </a:r>
            <a:r>
              <a:rPr lang="ru-RU" b="1" dirty="0"/>
              <a:t> </a:t>
            </a:r>
            <a:r>
              <a:rPr lang="ru-RU" b="1" dirty="0" err="1"/>
              <a:t>влади</a:t>
            </a:r>
            <a:r>
              <a:rPr lang="ru-RU" b="1" dirty="0"/>
              <a:t> </a:t>
            </a:r>
            <a:r>
              <a:rPr lang="ru-RU" b="1" dirty="0" err="1"/>
              <a:t>Римського</a:t>
            </a:r>
            <a:r>
              <a:rPr lang="ru-RU" b="1" dirty="0"/>
              <a:t> </a:t>
            </a:r>
            <a:r>
              <a:rPr lang="ru-RU" b="1" dirty="0" err="1"/>
              <a:t>єпископа</a:t>
            </a:r>
            <a:r>
              <a:rPr lang="ru-RU" b="1" dirty="0"/>
              <a:t> </a:t>
            </a:r>
            <a:r>
              <a:rPr lang="ru-RU" dirty="0"/>
              <a:t>над </a:t>
            </a:r>
            <a:r>
              <a:rPr lang="ru-RU" dirty="0" err="1"/>
              <a:t>усією</a:t>
            </a:r>
            <a:r>
              <a:rPr lang="ru-RU" dirty="0"/>
              <a:t> </a:t>
            </a:r>
            <a:r>
              <a:rPr lang="ru-RU" dirty="0" err="1"/>
              <a:t>Церквою</a:t>
            </a:r>
            <a:r>
              <a:rPr lang="ru-RU" dirty="0"/>
              <a:t> як </a:t>
            </a:r>
            <a:r>
              <a:rPr lang="ru-RU" dirty="0" err="1"/>
              <a:t>наступника</a:t>
            </a:r>
            <a:r>
              <a:rPr lang="ru-RU" dirty="0"/>
              <a:t> апостола Петра;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- </a:t>
            </a:r>
            <a:r>
              <a:rPr lang="ru-RU" b="1" dirty="0" err="1" smtClean="0"/>
              <a:t>централізованість</a:t>
            </a:r>
            <a:r>
              <a:rPr lang="ru-RU" b="1" dirty="0" smtClean="0"/>
              <a:t> </a:t>
            </a:r>
            <a:r>
              <a:rPr lang="ru-RU" b="1" dirty="0" err="1"/>
              <a:t>церковної</a:t>
            </a:r>
            <a:r>
              <a:rPr lang="ru-RU" b="1" dirty="0"/>
              <a:t> </a:t>
            </a:r>
            <a:r>
              <a:rPr lang="ru-RU" b="1" dirty="0" err="1" smtClean="0"/>
              <a:t>організації</a:t>
            </a:r>
            <a:r>
              <a:rPr lang="ru-RU" dirty="0" smtClean="0"/>
              <a:t>, </a:t>
            </a:r>
            <a:r>
              <a:rPr lang="ru-RU" dirty="0"/>
              <a:t>на </a:t>
            </a:r>
            <a:r>
              <a:rPr lang="ru-RU" dirty="0" err="1"/>
              <a:t>відміну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автокефальності</a:t>
            </a:r>
            <a:r>
              <a:rPr lang="ru-RU" dirty="0"/>
              <a:t> (</a:t>
            </a:r>
            <a:r>
              <a:rPr lang="ru-RU" dirty="0" err="1"/>
              <a:t>автономії</a:t>
            </a:r>
            <a:r>
              <a:rPr lang="ru-RU" dirty="0"/>
              <a:t>) </a:t>
            </a:r>
            <a:r>
              <a:rPr lang="ru-RU" dirty="0" err="1"/>
              <a:t>православних</a:t>
            </a:r>
            <a:r>
              <a:rPr lang="ru-RU" dirty="0"/>
              <a:t> </a:t>
            </a:r>
            <a:r>
              <a:rPr lang="ru-RU" dirty="0" err="1"/>
              <a:t>помісних</a:t>
            </a:r>
            <a:r>
              <a:rPr lang="ru-RU" dirty="0"/>
              <a:t> </a:t>
            </a:r>
            <a:r>
              <a:rPr lang="ru-RU" dirty="0" err="1"/>
              <a:t>церков</a:t>
            </a:r>
            <a:r>
              <a:rPr lang="ru-RU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- </a:t>
            </a:r>
            <a:r>
              <a:rPr lang="ru-RU" b="1" dirty="0" err="1" smtClean="0"/>
              <a:t>безпомилковість</a:t>
            </a:r>
            <a:r>
              <a:rPr lang="ru-RU" b="1" dirty="0" smtClean="0"/>
              <a:t> </a:t>
            </a:r>
            <a:r>
              <a:rPr lang="ru-RU" b="1" dirty="0"/>
              <a:t>учительства </a:t>
            </a:r>
            <a:r>
              <a:rPr lang="ru-RU" b="1" dirty="0" err="1" smtClean="0"/>
              <a:t>Папи</a:t>
            </a:r>
            <a:r>
              <a:rPr lang="ru-RU" b="1" dirty="0" smtClean="0"/>
              <a:t> </a:t>
            </a:r>
            <a:r>
              <a:rPr lang="ru-RU" b="1" dirty="0" err="1" smtClean="0"/>
              <a:t>Римського</a:t>
            </a:r>
            <a:r>
              <a:rPr lang="ru-RU" b="1" dirty="0" smtClean="0"/>
              <a:t> </a:t>
            </a:r>
            <a:r>
              <a:rPr lang="ru-RU" dirty="0"/>
              <a:t>в </a:t>
            </a:r>
            <a:r>
              <a:rPr lang="ru-RU" dirty="0" err="1"/>
              <a:t>питаннях</a:t>
            </a:r>
            <a:r>
              <a:rPr lang="ru-RU" dirty="0"/>
              <a:t> </a:t>
            </a:r>
            <a:r>
              <a:rPr lang="ru-RU" dirty="0" err="1"/>
              <a:t>віри</a:t>
            </a:r>
            <a:r>
              <a:rPr lang="ru-RU" dirty="0"/>
              <a:t> і </a:t>
            </a:r>
            <a:r>
              <a:rPr lang="ru-RU" dirty="0" err="1" smtClean="0"/>
              <a:t>моральності</a:t>
            </a:r>
            <a:r>
              <a:rPr lang="ru-RU" dirty="0"/>
              <a:t>;</a:t>
            </a:r>
            <a:endParaRPr lang="uk-UA" dirty="0" smtClean="0"/>
          </a:p>
          <a:p>
            <a:pPr marL="0" indent="0">
              <a:buNone/>
            </a:pPr>
            <a:r>
              <a:rPr lang="ru-RU" dirty="0" smtClean="0"/>
              <a:t>- </a:t>
            </a:r>
            <a:r>
              <a:rPr lang="ru-RU" b="1" dirty="0" err="1" smtClean="0"/>
              <a:t>нерозривність</a:t>
            </a:r>
            <a:r>
              <a:rPr lang="ru-RU" b="1" dirty="0" smtClean="0"/>
              <a:t> </a:t>
            </a:r>
            <a:r>
              <a:rPr lang="ru-RU" b="1" dirty="0" err="1"/>
              <a:t>таїнства</a:t>
            </a:r>
            <a:r>
              <a:rPr lang="ru-RU" b="1" dirty="0"/>
              <a:t> </a:t>
            </a:r>
            <a:r>
              <a:rPr lang="ru-RU" b="1" dirty="0" err="1"/>
              <a:t>шлюбу</a:t>
            </a:r>
            <a:r>
              <a:rPr lang="ru-RU" b="1" dirty="0"/>
              <a:t>; 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недійсності</a:t>
            </a:r>
            <a:r>
              <a:rPr lang="ru-RU" dirty="0"/>
              <a:t> </a:t>
            </a:r>
            <a:r>
              <a:rPr lang="ru-RU" dirty="0" err="1" smtClean="0"/>
              <a:t>шлюбу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med">
    <p:circl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Протестантизм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bg2">
              <a:lumMod val="75000"/>
            </a:schemeClr>
          </a:solidFill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dirty="0" smtClean="0"/>
              <a:t>- </a:t>
            </a:r>
            <a:r>
              <a:rPr lang="ru-RU" dirty="0"/>
              <a:t>один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, </a:t>
            </a:r>
            <a:r>
              <a:rPr lang="ru-RU" dirty="0" err="1"/>
              <a:t>поряд</a:t>
            </a:r>
            <a:r>
              <a:rPr lang="ru-RU" dirty="0"/>
              <a:t> з католицизмом та </a:t>
            </a:r>
            <a:r>
              <a:rPr lang="ru-RU" dirty="0" err="1"/>
              <a:t>православ'ям</a:t>
            </a:r>
            <a:r>
              <a:rPr lang="ru-RU" dirty="0"/>
              <a:t>, </a:t>
            </a:r>
            <a:r>
              <a:rPr lang="ru-RU" dirty="0" err="1"/>
              <a:t>напрямів</a:t>
            </a:r>
            <a:r>
              <a:rPr lang="ru-RU" dirty="0"/>
              <a:t> </a:t>
            </a:r>
            <a:r>
              <a:rPr lang="ru-RU" dirty="0" err="1"/>
              <a:t>християнства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представляє</a:t>
            </a:r>
            <a:r>
              <a:rPr lang="ru-RU" dirty="0"/>
              <a:t> собою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численних</a:t>
            </a:r>
            <a:r>
              <a:rPr lang="ru-RU" dirty="0"/>
              <a:t> </a:t>
            </a:r>
            <a:r>
              <a:rPr lang="ru-RU" dirty="0" err="1"/>
              <a:t>самостійних</a:t>
            </a:r>
            <a:r>
              <a:rPr lang="ru-RU" dirty="0"/>
              <a:t> </a:t>
            </a:r>
            <a:r>
              <a:rPr lang="ru-RU" dirty="0" err="1"/>
              <a:t>церков</a:t>
            </a:r>
            <a:r>
              <a:rPr lang="ru-RU" dirty="0"/>
              <a:t> і </a:t>
            </a:r>
            <a:r>
              <a:rPr lang="ru-RU" dirty="0" err="1" smtClean="0"/>
              <a:t>деномінацій</a:t>
            </a:r>
            <a:r>
              <a:rPr lang="ru-RU" dirty="0" smtClean="0"/>
              <a:t> (</a:t>
            </a:r>
            <a:r>
              <a:rPr lang="ru-RU" sz="1800" dirty="0" err="1"/>
              <a:t>д</a:t>
            </a:r>
            <a:r>
              <a:rPr lang="ru-RU" sz="1800" dirty="0" err="1" smtClean="0"/>
              <a:t>еномінація-від</a:t>
            </a:r>
            <a:r>
              <a:rPr lang="ru-RU" sz="1800" dirty="0" smtClean="0"/>
              <a:t> </a:t>
            </a:r>
            <a:r>
              <a:rPr lang="ru-RU" sz="1800" dirty="0" err="1"/>
              <a:t>латинського</a:t>
            </a:r>
            <a:r>
              <a:rPr lang="ru-RU" sz="1800" dirty="0"/>
              <a:t> «</a:t>
            </a:r>
            <a:r>
              <a:rPr lang="ru-RU" sz="1800" dirty="0" err="1"/>
              <a:t>перейменування</a:t>
            </a:r>
            <a:r>
              <a:rPr lang="ru-RU" sz="1800" dirty="0" smtClean="0"/>
              <a:t>» </a:t>
            </a:r>
            <a:r>
              <a:rPr lang="ru-RU" sz="1800" dirty="0"/>
              <a:t>– </a:t>
            </a:r>
            <a:r>
              <a:rPr lang="ru-RU" sz="1800" dirty="0" err="1"/>
              <a:t>проміжний</a:t>
            </a:r>
            <a:r>
              <a:rPr lang="ru-RU" sz="1800" dirty="0"/>
              <a:t> тип </a:t>
            </a:r>
            <a:r>
              <a:rPr lang="ru-RU" sz="1800" dirty="0" err="1" smtClean="0"/>
              <a:t>релігійної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організації</a:t>
            </a:r>
            <a:r>
              <a:rPr lang="ru-RU" dirty="0" smtClean="0"/>
              <a:t>), </a:t>
            </a:r>
            <a:r>
              <a:rPr lang="ru-RU" dirty="0" err="1"/>
              <a:t>пов'язаних</a:t>
            </a:r>
            <a:r>
              <a:rPr lang="ru-RU" dirty="0"/>
              <a:t> з </a:t>
            </a:r>
            <a:r>
              <a:rPr lang="ru-RU" dirty="0" err="1"/>
              <a:t>Реформацією</a:t>
            </a:r>
            <a:r>
              <a:rPr lang="ru-RU" dirty="0"/>
              <a:t> - широким </a:t>
            </a:r>
            <a:r>
              <a:rPr lang="ru-RU" dirty="0" err="1"/>
              <a:t>антикатолицьким</a:t>
            </a:r>
            <a:r>
              <a:rPr lang="ru-RU" dirty="0"/>
              <a:t> </a:t>
            </a:r>
            <a:r>
              <a:rPr lang="ru-RU" dirty="0" err="1"/>
              <a:t>рухом</a:t>
            </a:r>
            <a:r>
              <a:rPr lang="ru-RU" dirty="0"/>
              <a:t> XVI ст. в </a:t>
            </a:r>
            <a:r>
              <a:rPr lang="ru-RU" dirty="0" err="1" smtClean="0"/>
              <a:t>Європі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med">
    <p:circl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018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18488" cy="1570038"/>
          </a:xfrm>
        </p:spPr>
        <p:txBody>
          <a:bodyPr vert="horz" wrap="square" lIns="91440" tIns="45720" rIns="91440" bIns="45720" numCol="1" rtlCol="0" anchor="ctr" anchorCtr="0" compatLnSpc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altLang="zh-CN" sz="4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Лекція </a:t>
            </a:r>
            <a:r>
              <a:rPr kumimoji="0" lang="uk-UA" altLang="zh-CN" sz="40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no Pro Smbd" pitchFamily="18" charset="0"/>
                <a:ea typeface="+mj-ea"/>
                <a:cs typeface="+mj-cs"/>
              </a:rPr>
              <a:t>1</a:t>
            </a:r>
            <a:r>
              <a:rPr kumimoji="0" lang="uk-UA" altLang="zh-CN" sz="40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no Pro Smbd" pitchFamily="18" charset="0"/>
                <a:ea typeface="+mj-ea"/>
                <a:cs typeface="+mj-cs"/>
              </a:rPr>
              <a:t>.</a:t>
            </a:r>
            <a:r>
              <a:rPr kumimoji="0" lang="uk-UA" altLang="zh-CN" sz="4000" b="0" i="0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no Pro Smbd" pitchFamily="18" charset="0"/>
                <a:ea typeface="+mj-ea"/>
                <a:cs typeface="+mj-cs"/>
              </a:rPr>
              <a:t> </a:t>
            </a:r>
            <a:r>
              <a:rPr kumimoji="0" lang="uk-UA" sz="40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Фiлософiя</a:t>
            </a:r>
            <a:r>
              <a:rPr kumimoji="0" lang="uk-UA" sz="40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її походження, проблематика та функції</a:t>
            </a:r>
            <a:endParaRPr kumimoji="0" lang="ru-RU" sz="4000" b="1" i="0" u="sng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no Pro Smbd" pitchFamily="18" charset="0"/>
              <a:ea typeface="+mj-ea"/>
              <a:cs typeface="+mj-cs"/>
            </a:endParaRPr>
          </a:p>
        </p:txBody>
      </p:sp>
      <p:sp>
        <p:nvSpPr>
          <p:cNvPr id="50181" name="Rectangle 5"/>
          <p:cNvSpPr>
            <a:spLocks noGrp="1"/>
          </p:cNvSpPr>
          <p:nvPr>
            <p:ph idx="1"/>
          </p:nvPr>
        </p:nvSpPr>
        <p:spPr>
          <a:xfrm>
            <a:off x="500063" y="1928813"/>
            <a:ext cx="8218487" cy="4210050"/>
          </a:xfrm>
        </p:spPr>
        <p:txBody>
          <a:bodyPr vert="horz" wrap="square" lIns="91440" tIns="45720" rIns="91440" bIns="45720" anchor="t" anchorCtr="0"/>
          <a:p>
            <a:pPr eaLnBrk="1" hangingPunct="1">
              <a:buFontTx/>
              <a:buNone/>
            </a:pPr>
            <a:r>
              <a:rPr lang="en-US" altLang="zh-CN" b="1" dirty="0">
                <a:ea typeface="SimSun" panose="02010600030101010101" pitchFamily="2" charset="-122"/>
              </a:rPr>
              <a:t>                                </a:t>
            </a:r>
            <a:r>
              <a:rPr lang="uk-UA" altLang="zh-CN" sz="3600" b="1" dirty="0">
                <a:solidFill>
                  <a:srgbClr val="D60093"/>
                </a:solidFill>
                <a:ea typeface="SimSun" panose="02010600030101010101" pitchFamily="2" charset="-122"/>
              </a:rPr>
              <a:t>План</a:t>
            </a:r>
            <a:endParaRPr lang="uk-UA" altLang="zh-CN" sz="3600" dirty="0">
              <a:solidFill>
                <a:srgbClr val="D60093"/>
              </a:solidFill>
              <a:ea typeface="SimSun" panose="02010600030101010101" pitchFamily="2" charset="-122"/>
            </a:endParaRPr>
          </a:p>
          <a:p>
            <a:pPr eaLnBrk="1" hangingPunct="1">
              <a:buFontTx/>
              <a:buAutoNum type="arabicPeriod"/>
            </a:pPr>
            <a:r>
              <a:rPr lang="uk-UA" altLang="zh-CN" sz="4000" b="1" dirty="0">
                <a:ea typeface="SimSun" panose="02010600030101010101" pitchFamily="2" charset="-122"/>
              </a:rPr>
              <a:t>Світогляд. </a:t>
            </a:r>
            <a:endParaRPr lang="uk-UA" altLang="zh-CN" sz="4000" b="1" dirty="0">
              <a:ea typeface="SimSun" panose="02010600030101010101" pitchFamily="2" charset="-122"/>
            </a:endParaRPr>
          </a:p>
          <a:p>
            <a:pPr eaLnBrk="1" hangingPunct="1">
              <a:buFontTx/>
              <a:buAutoNum type="arabicPeriod"/>
            </a:pPr>
            <a:r>
              <a:rPr lang="uk-UA" altLang="zh-CN" sz="4000" b="1" dirty="0">
                <a:ea typeface="SimSun" panose="02010600030101010101" pitchFamily="2" charset="-122"/>
              </a:rPr>
              <a:t>Історичні типи світогляду.</a:t>
            </a:r>
            <a:endParaRPr lang="uk-UA" altLang="zh-CN" sz="4000" b="1" dirty="0">
              <a:ea typeface="SimSun" panose="02010600030101010101" pitchFamily="2" charset="-122"/>
            </a:endParaRPr>
          </a:p>
          <a:p>
            <a:pPr eaLnBrk="1" hangingPunct="1">
              <a:buFontTx/>
              <a:buNone/>
            </a:pPr>
            <a:r>
              <a:rPr lang="uk-UA" altLang="zh-CN" sz="4000" b="1" dirty="0">
                <a:ea typeface="SimSun" panose="02010600030101010101" pitchFamily="2" charset="-122"/>
              </a:rPr>
              <a:t>3. </a:t>
            </a:r>
            <a:r>
              <a:rPr lang="uk-UA" altLang="x-none" sz="4000" b="1" dirty="0"/>
              <a:t>Філософія: предмет, метод, функції</a:t>
            </a:r>
            <a:r>
              <a:rPr lang="uk-UA" altLang="zh-CN" sz="4000" b="1" dirty="0">
                <a:ea typeface="SimSun" panose="02010600030101010101" pitchFamily="2" charset="-122"/>
              </a:rPr>
              <a:t>.</a:t>
            </a:r>
            <a:endParaRPr lang="uk-UA" altLang="zh-CN" sz="4000" b="1" dirty="0">
              <a:ea typeface="SimSun" panose="02010600030101010101" pitchFamily="2" charset="-122"/>
            </a:endParaRPr>
          </a:p>
          <a:p>
            <a:pPr eaLnBrk="1" hangingPunct="1">
              <a:buFontTx/>
              <a:buNone/>
            </a:pPr>
            <a:r>
              <a:rPr lang="uk-UA" altLang="zh-CN" sz="4000" b="1" dirty="0">
                <a:ea typeface="SimSun" panose="02010600030101010101" pitchFamily="2" charset="-122"/>
              </a:rPr>
              <a:t>4. Основне питання філософії</a:t>
            </a:r>
            <a:r>
              <a:rPr lang="uk-UA" altLang="zh-CN" sz="4000" dirty="0">
                <a:solidFill>
                  <a:srgbClr val="993366"/>
                </a:solidFill>
                <a:ea typeface="SimSun" panose="02010600030101010101" pitchFamily="2" charset="-122"/>
              </a:rPr>
              <a:t>.</a:t>
            </a:r>
            <a:r>
              <a:rPr lang="ru-RU" altLang="zh-CN" sz="4000" dirty="0">
                <a:ea typeface="SimSun" panose="02010600030101010101" pitchFamily="2" charset="-122"/>
              </a:rPr>
              <a:t> </a:t>
            </a:r>
            <a:endParaRPr lang="ru-RU" sz="4000" dirty="0"/>
          </a:p>
        </p:txBody>
      </p:sp>
      <p:pic>
        <p:nvPicPr>
          <p:cNvPr id="4" name="027 S Preux L'Amar tendress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" name="043 R.Clayderman Ne me Quette pas.mp3">
            <a:hlinkClick r:id="" action="ppaction://media"/>
          </p:cNvPr>
          <p:cNvPicPr>
            <a:picLocks noRot="1" noChangeAspect="1"/>
          </p:cNvPicPr>
          <p:nvPr>
            <a:audioFile r:link="rId5"/>
            <p:extLst>
              <p:ext uri="{DAA4B4D4-6D71-4841-9C94-3DE7FCFB9230}">
                <p14:media xmlns:p14="http://schemas.microsoft.com/office/powerpoint/2010/main" r:link="rId6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charRg st="0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charRg st="0" end="3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charRg st="37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charRg st="37" end="4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charRg st="49" end="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charRg st="49" end="7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charRg st="76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charRg st="76" end="1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charRg st="115" end="1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charRg st="115" end="14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9" dur="16470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4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5" dur="175596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4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50180" grpId="0"/>
      <p:bldP spid="50181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uk-UA" smtClean="0">
                <a:latin typeface="Arial" panose="020B0604020202020204" pitchFamily="34" charset="0"/>
              </a:rPr>
              <a:t>ПРОТЕСТАНТИЗМ</a:t>
            </a:r>
            <a:endParaRPr lang="ru-RU" smtClean="0">
              <a:latin typeface="Arial" panose="020B0604020202020204" pitchFamily="34" charset="0"/>
            </a:endParaRPr>
          </a:p>
        </p:txBody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smtClean="0">
                <a:latin typeface="Arial" panose="020B0604020202020204" pitchFamily="34" charset="0"/>
              </a:rPr>
              <a:t>Нині у світі налічується прибл. 800 млн. протестантів. У 92 країнах світу протестантизм є найбільшим напрямом християнства, у тому числі у 49 країнах протестанти становлять більшість населення.</a:t>
            </a:r>
            <a:endParaRPr lang="ru-R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ircl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3200" b="1" dirty="0" smtClean="0"/>
              <a:t>Лідерами Реформації були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 rtlCol="0">
            <a:normAutofit fontScale="92500"/>
          </a:bodyPr>
          <a:lstStyle/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smtClean="0"/>
              <a:t>Мартін Лютер (1483-1546), </a:t>
            </a:r>
            <a:endParaRPr lang="uk-UA" dirty="0" smtClean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smtClean="0"/>
              <a:t>Жан Кальвін (1509-1564),</a:t>
            </a:r>
            <a:endParaRPr lang="uk-UA" dirty="0" smtClean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smtClean="0"/>
              <a:t> Ульріх </a:t>
            </a:r>
            <a:r>
              <a:rPr lang="uk-UA" dirty="0" err="1" smtClean="0"/>
              <a:t>Цвінглі</a:t>
            </a:r>
            <a:r>
              <a:rPr lang="uk-UA" dirty="0" smtClean="0"/>
              <a:t> (1484-1531).</a:t>
            </a:r>
            <a:endParaRPr lang="ru-RU" dirty="0" smtClean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smtClean="0"/>
              <a:t>Протестантизм складається з різноманітних течій та напрямків і не є  єдиним віровченням, немає також єдиних вимог до культу.</a:t>
            </a:r>
            <a:endParaRPr lang="ru-RU" dirty="0" smtClean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smtClean="0"/>
              <a:t>Протестанти керуються тільки Святим Письмом (Біблія), Святий Переказ відкидається.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ransition spd="med">
    <p:circl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uk-UA" dirty="0" smtClean="0"/>
            </a:br>
            <a:r>
              <a:rPr lang="uk-UA" dirty="0" smtClean="0"/>
              <a:t>Загальні відмінні риси протестантизму 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 rtlCol="0">
            <a:normAutofit fontScale="85000" lnSpcReduction="10000"/>
          </a:bodyPr>
          <a:lstStyle/>
          <a:p>
            <a:pPr algn="just" hangingPunct="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smtClean="0"/>
              <a:t>заперечення влади Папи й культу святих;</a:t>
            </a:r>
            <a:endParaRPr lang="ru-RU" dirty="0" smtClean="0"/>
          </a:p>
          <a:p>
            <a:pPr algn="just" hangingPunct="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smtClean="0"/>
              <a:t>заперечення Святого переказу як джерела віри;</a:t>
            </a:r>
            <a:endParaRPr lang="ru-RU" dirty="0" smtClean="0"/>
          </a:p>
          <a:p>
            <a:pPr algn="just" hangingPunct="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smtClean="0"/>
              <a:t>принцип спасіння вірою (тільки завдяки особистій вірі можливе спасіння);</a:t>
            </a:r>
            <a:endParaRPr lang="ru-RU" dirty="0" smtClean="0"/>
          </a:p>
          <a:p>
            <a:pPr algn="just" hangingPunct="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smtClean="0"/>
              <a:t>принцип загального священства, заперечення особливого статусу духовенства;</a:t>
            </a:r>
            <a:endParaRPr lang="ru-RU" dirty="0" smtClean="0"/>
          </a:p>
          <a:p>
            <a:pPr algn="just" hangingPunct="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smtClean="0"/>
              <a:t>скасування </a:t>
            </a:r>
            <a:r>
              <a:rPr lang="uk-UA" dirty="0"/>
              <a:t>чернецтво;</a:t>
            </a:r>
            <a:endParaRPr lang="ru-RU" dirty="0" smtClean="0"/>
          </a:p>
          <a:p>
            <a:pPr algn="just" hangingPunct="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smtClean="0"/>
              <a:t>спрощення й здешевлення культу;</a:t>
            </a:r>
            <a:endParaRPr lang="ru-RU" dirty="0" smtClean="0"/>
          </a:p>
          <a:p>
            <a:pPr algn="just" hangingPunct="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smtClean="0"/>
              <a:t>національний характер церкви ( незалежність від Риму, національна мова).</a:t>
            </a:r>
            <a:endParaRPr lang="ru-RU" dirty="0" smtClean="0"/>
          </a:p>
        </p:txBody>
      </p:sp>
    </p:spTree>
  </p:cSld>
  <p:clrMapOvr>
    <a:masterClrMapping/>
  </p:clrMapOvr>
  <p:transition spd="med">
    <p:circl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3600" b="1" dirty="0" smtClean="0"/>
              <a:t>РАННІ НАПРЯМКИ ПРОТЕСТАНТИЗМУ</a:t>
            </a:r>
            <a:br>
              <a:rPr lang="uk-UA" sz="3600" b="1" dirty="0" smtClean="0"/>
            </a:br>
            <a:r>
              <a:rPr lang="uk-UA" sz="3600" i="1" u="sng" dirty="0"/>
              <a:t>(</a:t>
            </a:r>
            <a:r>
              <a:rPr lang="uk-UA" sz="3600" i="1" u="sng" dirty="0" smtClean="0"/>
              <a:t>16-18 ст.)</a:t>
            </a:r>
            <a:endParaRPr lang="ru-RU" sz="3600" i="1" u="sng" dirty="0"/>
          </a:p>
        </p:txBody>
      </p:sp>
      <p:sp>
        <p:nvSpPr>
          <p:cNvPr id="19458" name="Объект 2"/>
          <p:cNvSpPr>
            <a:spLocks noGrp="1"/>
          </p:cNvSpPr>
          <p:nvPr>
            <p:ph idx="1"/>
          </p:nvPr>
        </p:nvSpPr>
        <p:spPr>
          <a:blipFill dpi="0" rotWithShape="1">
            <a:blip r:embed="rId1"/>
            <a:srcRect/>
            <a:tile tx="0" ty="0" sx="100000" sy="100000" flip="none" algn="tl"/>
          </a:blipFill>
        </p:spPr>
        <p:txBody>
          <a:bodyPr/>
          <a:lstStyle/>
          <a:p>
            <a:r>
              <a:rPr lang="uk-UA" b="1" smtClean="0"/>
              <a:t>Лютеранська- </a:t>
            </a:r>
            <a:r>
              <a:rPr lang="ru-RU" smtClean="0"/>
              <a:t> найбільша протестантська деномінація в світі.</a:t>
            </a:r>
            <a:endParaRPr lang="ru-RU" smtClean="0"/>
          </a:p>
          <a:p>
            <a:r>
              <a:rPr lang="uk-UA" b="1" smtClean="0"/>
              <a:t>Англіканська</a:t>
            </a:r>
            <a:endParaRPr lang="uk-UA" b="1" smtClean="0"/>
          </a:p>
          <a:p>
            <a:r>
              <a:rPr lang="uk-UA" b="1" smtClean="0"/>
              <a:t>Кальвіністська</a:t>
            </a:r>
            <a:endParaRPr lang="uk-UA" b="1" smtClean="0"/>
          </a:p>
          <a:p>
            <a:r>
              <a:rPr lang="uk-UA" b="1" smtClean="0"/>
              <a:t>та інші церкви й секти </a:t>
            </a:r>
            <a:endParaRPr lang="ru-RU" b="1" smtClean="0"/>
          </a:p>
        </p:txBody>
      </p:sp>
    </p:spTree>
  </p:cSld>
  <p:clrMapOvr>
    <a:masterClrMapping/>
  </p:clrMapOvr>
  <p:transition spd="med">
    <p:circl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solidFill>
            <a:srgbClr val="CCFFFF"/>
          </a:solidFill>
        </p:spPr>
        <p:txBody>
          <a:bodyPr/>
          <a:lstStyle/>
          <a:p>
            <a:r>
              <a:rPr lang="uk-UA" sz="2400" b="1" dirty="0" smtClean="0"/>
              <a:t>Протестантські течії  в 19-21ст.</a:t>
            </a:r>
            <a:br>
              <a:rPr lang="uk-UA" sz="2400" b="1" dirty="0" smtClean="0"/>
            </a:br>
            <a:r>
              <a:rPr lang="ru-RU" sz="2400" b="1" dirty="0" smtClean="0"/>
              <a:t>НЕОПРОТЕСТАНТИЗМ</a:t>
            </a:r>
            <a:endParaRPr lang="ru-RU" sz="2400" b="1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288" y="1341438"/>
            <a:ext cx="9036050" cy="5219700"/>
          </a:xfrm>
          <a:solidFill>
            <a:schemeClr val="accent5">
              <a:lumMod val="40000"/>
              <a:lumOff val="60000"/>
            </a:schemeClr>
          </a:solidFill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err="1"/>
              <a:t>баптисти</a:t>
            </a:r>
            <a:r>
              <a:rPr lang="ru-RU" dirty="0"/>
              <a:t>, 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err="1" smtClean="0"/>
              <a:t>методисти</a:t>
            </a:r>
            <a:r>
              <a:rPr lang="ru-RU" dirty="0" smtClean="0"/>
              <a:t>,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 </a:t>
            </a:r>
            <a:r>
              <a:rPr lang="ru-RU" dirty="0" err="1"/>
              <a:t>квакери</a:t>
            </a:r>
            <a:r>
              <a:rPr lang="ru-RU" dirty="0"/>
              <a:t>, 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 </a:t>
            </a:r>
            <a:r>
              <a:rPr lang="ru-RU" dirty="0" err="1" smtClean="0"/>
              <a:t>адвентисти</a:t>
            </a:r>
            <a:r>
              <a:rPr lang="ru-RU" dirty="0" smtClean="0"/>
              <a:t>,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 </a:t>
            </a:r>
            <a:r>
              <a:rPr lang="ru-RU" dirty="0" err="1"/>
              <a:t>п'ятидесятники</a:t>
            </a:r>
            <a:r>
              <a:rPr lang="ru-RU" dirty="0"/>
              <a:t>, 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err="1" smtClean="0"/>
              <a:t>мормони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"</a:t>
            </a:r>
            <a:r>
              <a:rPr lang="ru-RU" dirty="0" err="1"/>
              <a:t>святі</a:t>
            </a:r>
            <a:r>
              <a:rPr lang="ru-RU" dirty="0"/>
              <a:t> </a:t>
            </a:r>
            <a:r>
              <a:rPr lang="ru-RU" dirty="0" err="1"/>
              <a:t>останніх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", 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err="1" smtClean="0"/>
              <a:t>армія</a:t>
            </a:r>
            <a:r>
              <a:rPr lang="ru-RU" dirty="0" smtClean="0"/>
              <a:t> </a:t>
            </a:r>
            <a:r>
              <a:rPr lang="ru-RU" dirty="0" err="1"/>
              <a:t>порятунку</a:t>
            </a:r>
            <a:r>
              <a:rPr lang="ru-RU" dirty="0"/>
              <a:t>, 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err="1" smtClean="0"/>
              <a:t>християнська</a:t>
            </a:r>
            <a:r>
              <a:rPr lang="ru-RU" dirty="0" smtClean="0"/>
              <a:t> </a:t>
            </a:r>
            <a:r>
              <a:rPr lang="ru-RU" dirty="0"/>
              <a:t>наука 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і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.</a:t>
            </a:r>
            <a:endParaRPr lang="ru-RU" dirty="0"/>
          </a:p>
        </p:txBody>
      </p:sp>
    </p:spTree>
  </p:cSld>
  <p:clrMapOvr>
    <a:masterClrMapping/>
  </p:clrMapOvr>
  <p:transition spd="med">
    <p:circl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1"/>
            <a:tile tx="0" ty="0" sx="100000" sy="100000" flip="none" algn="tl"/>
          </a:blip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dirty="0" smtClean="0"/>
              <a:t>На </a:t>
            </a:r>
            <a:r>
              <a:rPr lang="ru-RU" sz="3600" dirty="0" err="1" smtClean="0"/>
              <a:t>сьогодні</a:t>
            </a:r>
            <a:r>
              <a:rPr lang="ru-RU" sz="3600" dirty="0" smtClean="0"/>
              <a:t> протестантизм </a:t>
            </a:r>
            <a:r>
              <a:rPr lang="ru-RU" sz="3600" dirty="0" err="1" smtClean="0"/>
              <a:t>набув</a:t>
            </a:r>
            <a:r>
              <a:rPr lang="ru-RU" sz="3600" dirty="0" smtClean="0"/>
              <a:t> </a:t>
            </a:r>
            <a:r>
              <a:rPr lang="ru-RU" sz="3600" dirty="0" err="1" smtClean="0"/>
              <a:t>найбільшого</a:t>
            </a:r>
            <a:r>
              <a:rPr lang="ru-RU" sz="3600" dirty="0" smtClean="0"/>
              <a:t> </a:t>
            </a:r>
            <a:r>
              <a:rPr lang="ru-RU" sz="3600" dirty="0" err="1" smtClean="0"/>
              <a:t>поширення</a:t>
            </a:r>
            <a:r>
              <a:rPr lang="ru-RU" sz="3600" dirty="0" smtClean="0"/>
              <a:t> </a:t>
            </a:r>
            <a:endParaRPr lang="ru-RU" sz="3600" dirty="0"/>
          </a:p>
        </p:txBody>
      </p:sp>
      <p:sp>
        <p:nvSpPr>
          <p:cNvPr id="21506" name="Объект 2"/>
          <p:cNvSpPr>
            <a:spLocks noGrp="1"/>
          </p:cNvSpPr>
          <p:nvPr>
            <p:ph idx="1"/>
          </p:nvPr>
        </p:nvSpPr>
        <p:spPr>
          <a:solidFill>
            <a:srgbClr val="CCFFFF"/>
          </a:solidFill>
        </p:spPr>
        <p:txBody>
          <a:bodyPr/>
          <a:lstStyle/>
          <a:p>
            <a:pPr marL="0" indent="0" algn="just">
              <a:buFont typeface="Arial" panose="020B0604020202020204" pitchFamily="34" charset="0"/>
              <a:buNone/>
            </a:pPr>
            <a:r>
              <a:rPr lang="ru-RU" smtClean="0"/>
              <a:t>в Скандинавських країнах, США, Німеччині (лютеранство); Великобританії (англіканська общин</a:t>
            </a:r>
            <a:r>
              <a:rPr lang="uk-UA" smtClean="0"/>
              <a:t>а</a:t>
            </a:r>
            <a:r>
              <a:rPr lang="ru-RU" smtClean="0"/>
              <a:t>), Нідерландах, Канаді, Швейцарії (реформатська церква). 	</a:t>
            </a:r>
            <a:endParaRPr lang="ru-RU" smtClean="0"/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ru-RU" smtClean="0"/>
              <a:t>	Світовим центром його вважаються США, де знаходяться керівні органи баптистів, адвентистів та інших протестантських церков і деномінацій. </a:t>
            </a:r>
            <a:endParaRPr lang="ru-RU" smtClean="0"/>
          </a:p>
          <a:p>
            <a:pPr marL="0" indent="0">
              <a:buFont typeface="Arial" panose="020B0604020202020204" pitchFamily="34" charset="0"/>
              <a:buNone/>
            </a:pPr>
            <a:endParaRPr lang="ru-RU" smtClean="0"/>
          </a:p>
        </p:txBody>
      </p:sp>
    </p:spTree>
  </p:cSld>
  <p:clrMapOvr>
    <a:masterClrMapping/>
  </p:clrMapOvr>
  <p:transition spd="med">
    <p:circl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1"/>
            <a:tile tx="0" ty="0" sx="100000" sy="100000" flip="none" algn="tl"/>
          </a:blip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Для </a:t>
            </a:r>
            <a:r>
              <a:rPr lang="ru-RU" dirty="0" err="1" smtClean="0"/>
              <a:t>сучасного</a:t>
            </a:r>
            <a:r>
              <a:rPr lang="ru-RU" dirty="0" smtClean="0"/>
              <a:t> протестантизму </a:t>
            </a:r>
            <a:r>
              <a:rPr lang="ru-RU" dirty="0" err="1" smtClean="0"/>
              <a:t>характерне</a:t>
            </a:r>
            <a:r>
              <a:rPr lang="ru-RU" dirty="0" smtClean="0"/>
              <a:t> </a:t>
            </a:r>
            <a:r>
              <a:rPr lang="ru-RU" dirty="0" err="1" smtClean="0"/>
              <a:t>прагнення</a:t>
            </a:r>
            <a:r>
              <a:rPr lang="ru-RU" dirty="0" smtClean="0"/>
              <a:t> до </a:t>
            </a:r>
            <a:r>
              <a:rPr lang="ru-RU" dirty="0" err="1" smtClean="0"/>
              <a:t>інтеграції</a:t>
            </a:r>
            <a:endParaRPr lang="ru-RU" dirty="0"/>
          </a:p>
        </p:txBody>
      </p:sp>
      <p:sp>
        <p:nvSpPr>
          <p:cNvPr id="22530" name="Объект 2"/>
          <p:cNvSpPr>
            <a:spLocks noGrp="1"/>
          </p:cNvSpPr>
          <p:nvPr>
            <p:ph idx="1"/>
          </p:nvPr>
        </p:nvSpPr>
        <p:spPr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ru-RU" smtClean="0"/>
              <a:t>це знайшло вираження у створенні в 1948 році </a:t>
            </a:r>
            <a:r>
              <a:rPr lang="ru-RU" b="1" smtClean="0"/>
              <a:t>Всесвітньої ради церков</a:t>
            </a:r>
            <a:r>
              <a:rPr lang="ru-RU" smtClean="0"/>
              <a:t>. Загальна кількість прихильників протестантизму становить  500 млн. </a:t>
            </a:r>
            <a:endParaRPr lang="ru-RU" smtClean="0"/>
          </a:p>
        </p:txBody>
      </p:sp>
    </p:spTree>
  </p:cSld>
  <p:clrMapOvr>
    <a:masterClrMapping/>
  </p:clrMapOvr>
  <p:transition spd="med">
    <p:circle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solidFill>
            <a:srgbClr val="CCFFFF"/>
          </a:solidFill>
        </p:spPr>
        <p:txBody>
          <a:bodyPr/>
          <a:lstStyle/>
          <a:p>
            <a:r>
              <a:rPr lang="ru-RU" sz="3200" b="1" smtClean="0"/>
              <a:t>Основні положення протестантизму:</a:t>
            </a:r>
            <a:br>
              <a:rPr lang="ru-RU" sz="3200" smtClean="0"/>
            </a:br>
            <a:endParaRPr lang="ru-RU" sz="320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914400"/>
            <a:ext cx="8229600" cy="5851525"/>
          </a:xfrm>
          <a:blipFill>
            <a:blip r:embed="rId1"/>
            <a:tile tx="0" ty="0" sx="100000" sy="100000" flip="none" algn="tl"/>
          </a:blipFill>
        </p:spPr>
        <p:txBody>
          <a:bodyPr rtlCol="0">
            <a:normAutofit fontScale="70000" lnSpcReduction="20000"/>
          </a:bodyPr>
          <a:lstStyle/>
          <a:p>
            <a:pPr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- </a:t>
            </a:r>
            <a:r>
              <a:rPr lang="ru-RU" dirty="0" err="1" smtClean="0"/>
              <a:t>Священне</a:t>
            </a:r>
            <a:r>
              <a:rPr lang="ru-RU" dirty="0" smtClean="0"/>
              <a:t> </a:t>
            </a:r>
            <a:r>
              <a:rPr lang="ru-RU" dirty="0" err="1" smtClean="0"/>
              <a:t>Писання</a:t>
            </a:r>
            <a:r>
              <a:rPr lang="ru-RU" dirty="0" smtClean="0"/>
              <a:t> - </a:t>
            </a:r>
            <a:r>
              <a:rPr lang="ru-RU" dirty="0" err="1" smtClean="0"/>
              <a:t>єдине</a:t>
            </a:r>
            <a:r>
              <a:rPr lang="ru-RU" dirty="0" smtClean="0"/>
              <a:t> </a:t>
            </a:r>
            <a:r>
              <a:rPr lang="ru-RU" dirty="0" err="1" smtClean="0"/>
              <a:t>джерело</a:t>
            </a:r>
            <a:r>
              <a:rPr lang="ru-RU" dirty="0" smtClean="0"/>
              <a:t> </a:t>
            </a:r>
            <a:r>
              <a:rPr lang="ru-RU" dirty="0" err="1" smtClean="0"/>
              <a:t>віри</a:t>
            </a:r>
            <a:r>
              <a:rPr lang="ru-RU" dirty="0" smtClean="0"/>
              <a:t>. </a:t>
            </a:r>
            <a:r>
              <a:rPr lang="ru-RU" dirty="0" err="1" smtClean="0"/>
              <a:t>Відкидається</a:t>
            </a:r>
            <a:r>
              <a:rPr lang="ru-RU" dirty="0" smtClean="0"/>
              <a:t> авторитет Церкви, Священного </a:t>
            </a:r>
            <a:r>
              <a:rPr lang="ru-RU" dirty="0" err="1" smtClean="0"/>
              <a:t>Переказу</a:t>
            </a:r>
            <a:r>
              <a:rPr lang="ru-RU" dirty="0" smtClean="0"/>
              <a:t>, постанов </a:t>
            </a:r>
            <a:r>
              <a:rPr lang="ru-RU" dirty="0" err="1" smtClean="0"/>
              <a:t>Соборів</a:t>
            </a:r>
            <a:r>
              <a:rPr lang="ru-RU" dirty="0" smtClean="0"/>
              <a:t>.</a:t>
            </a:r>
            <a:endParaRPr lang="ru-RU" dirty="0" smtClean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- Людину </a:t>
            </a:r>
            <a:r>
              <a:rPr lang="ru-RU" dirty="0" err="1" smtClean="0"/>
              <a:t>виправдовує</a:t>
            </a:r>
            <a:r>
              <a:rPr lang="ru-RU" dirty="0" smtClean="0"/>
              <a:t> перед Богом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віра</a:t>
            </a:r>
            <a:r>
              <a:rPr lang="ru-RU" dirty="0" smtClean="0"/>
              <a:t>, а не </a:t>
            </a:r>
            <a:r>
              <a:rPr lang="ru-RU" dirty="0" err="1" smtClean="0"/>
              <a:t>добрі</a:t>
            </a:r>
            <a:r>
              <a:rPr lang="ru-RU" dirty="0" smtClean="0"/>
              <a:t> </a:t>
            </a:r>
            <a:r>
              <a:rPr lang="ru-RU" dirty="0" err="1" smtClean="0"/>
              <a:t>справи</a:t>
            </a:r>
            <a:r>
              <a:rPr lang="ru-RU" dirty="0" smtClean="0"/>
              <a:t>. </a:t>
            </a:r>
            <a:r>
              <a:rPr lang="ru-RU" dirty="0" err="1" smtClean="0"/>
              <a:t>Заперечується</a:t>
            </a:r>
            <a:r>
              <a:rPr lang="ru-RU" dirty="0" smtClean="0"/>
              <a:t> </a:t>
            </a:r>
            <a:r>
              <a:rPr lang="ru-RU" dirty="0" err="1" smtClean="0"/>
              <a:t>діяльна</a:t>
            </a:r>
            <a:r>
              <a:rPr lang="ru-RU" dirty="0" smtClean="0"/>
              <a:t> участь </a:t>
            </a:r>
            <a:r>
              <a:rPr lang="ru-RU" dirty="0" err="1" smtClean="0"/>
              <a:t>людини</a:t>
            </a:r>
            <a:r>
              <a:rPr lang="ru-RU" dirty="0" smtClean="0"/>
              <a:t> у </a:t>
            </a:r>
            <a:r>
              <a:rPr lang="ru-RU" dirty="0" err="1" smtClean="0"/>
              <a:t>власному</a:t>
            </a:r>
            <a:r>
              <a:rPr lang="ru-RU" dirty="0" smtClean="0"/>
              <a:t> </a:t>
            </a:r>
            <a:r>
              <a:rPr lang="ru-RU" dirty="0" err="1" smtClean="0"/>
              <a:t>порятунку</a:t>
            </a:r>
            <a:r>
              <a:rPr lang="ru-RU" dirty="0" smtClean="0"/>
              <a:t>.</a:t>
            </a:r>
            <a:endParaRPr lang="ru-RU" dirty="0" smtClean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- </a:t>
            </a:r>
            <a:r>
              <a:rPr lang="ru-RU" dirty="0" err="1" smtClean="0"/>
              <a:t>Церква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невидимим</a:t>
            </a:r>
            <a:r>
              <a:rPr lang="ru-RU" dirty="0" smtClean="0"/>
              <a:t> </a:t>
            </a:r>
            <a:r>
              <a:rPr lang="ru-RU" dirty="0" err="1" smtClean="0"/>
              <a:t>співтовариством</a:t>
            </a:r>
            <a:r>
              <a:rPr lang="ru-RU" dirty="0" smtClean="0"/>
              <a:t> </a:t>
            </a:r>
            <a:r>
              <a:rPr lang="ru-RU" dirty="0" err="1" smtClean="0"/>
              <a:t>святих</a:t>
            </a:r>
            <a:r>
              <a:rPr lang="ru-RU" dirty="0" smtClean="0"/>
              <a:t>.</a:t>
            </a:r>
            <a:endParaRPr lang="ru-RU" dirty="0" smtClean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- </a:t>
            </a:r>
            <a:r>
              <a:rPr lang="ru-RU" dirty="0" err="1" smtClean="0"/>
              <a:t>Заперечується</a:t>
            </a:r>
            <a:r>
              <a:rPr lang="ru-RU" dirty="0" smtClean="0"/>
              <a:t> </a:t>
            </a:r>
            <a:r>
              <a:rPr lang="ru-RU" dirty="0" err="1" smtClean="0"/>
              <a:t>боговстановлена</a:t>
            </a:r>
            <a:r>
              <a:rPr lang="ru-RU" dirty="0" smtClean="0"/>
              <a:t> </a:t>
            </a:r>
            <a:r>
              <a:rPr lang="ru-RU" dirty="0" err="1" smtClean="0"/>
              <a:t>ієрархія</a:t>
            </a:r>
            <a:r>
              <a:rPr lang="ru-RU" dirty="0" smtClean="0"/>
              <a:t>. У лютеран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єпископи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пресвітери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вони </a:t>
            </a:r>
            <a:r>
              <a:rPr lang="ru-RU" dirty="0" err="1" smtClean="0"/>
              <a:t>визнаються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як </a:t>
            </a:r>
            <a:r>
              <a:rPr lang="ru-RU" dirty="0" err="1" smtClean="0"/>
              <a:t>адміністративно-вчительські</a:t>
            </a:r>
            <a:r>
              <a:rPr lang="ru-RU" dirty="0" smtClean="0"/>
              <a:t> </a:t>
            </a:r>
            <a:r>
              <a:rPr lang="ru-RU" dirty="0" err="1" smtClean="0"/>
              <a:t>голови</a:t>
            </a:r>
            <a:r>
              <a:rPr lang="ru-RU" dirty="0" smtClean="0"/>
              <a:t> громад, а не як </a:t>
            </a:r>
            <a:r>
              <a:rPr lang="ru-RU" dirty="0" err="1" smtClean="0"/>
              <a:t>спадкоємці</a:t>
            </a:r>
            <a:r>
              <a:rPr lang="ru-RU" dirty="0" smtClean="0"/>
              <a:t> </a:t>
            </a:r>
            <a:r>
              <a:rPr lang="ru-RU" dirty="0" err="1" smtClean="0"/>
              <a:t>особливих</a:t>
            </a:r>
            <a:r>
              <a:rPr lang="ru-RU" dirty="0" smtClean="0"/>
              <a:t> </a:t>
            </a:r>
            <a:r>
              <a:rPr lang="ru-RU" dirty="0" err="1" smtClean="0"/>
              <a:t>благодатних</a:t>
            </a:r>
            <a:r>
              <a:rPr lang="ru-RU" dirty="0" smtClean="0"/>
              <a:t> </a:t>
            </a:r>
            <a:r>
              <a:rPr lang="ru-RU" dirty="0" err="1" smtClean="0"/>
              <a:t>дарів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повноважень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існують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часів</a:t>
            </a:r>
            <a:r>
              <a:rPr lang="ru-RU" dirty="0" smtClean="0"/>
              <a:t> </a:t>
            </a:r>
            <a:r>
              <a:rPr lang="ru-RU" dirty="0" err="1" smtClean="0"/>
              <a:t>апостольських</a:t>
            </a:r>
            <a:r>
              <a:rPr lang="ru-RU" dirty="0" smtClean="0"/>
              <a:t>.</a:t>
            </a:r>
            <a:endParaRPr lang="ru-RU" dirty="0" smtClean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- </a:t>
            </a:r>
            <a:r>
              <a:rPr lang="ru-RU" dirty="0" err="1" smtClean="0"/>
              <a:t>Таїнства</a:t>
            </a:r>
            <a:r>
              <a:rPr lang="ru-RU" dirty="0" smtClean="0"/>
              <a:t> не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провідниками</a:t>
            </a:r>
            <a:r>
              <a:rPr lang="ru-RU" dirty="0" smtClean="0"/>
              <a:t> </a:t>
            </a:r>
            <a:r>
              <a:rPr lang="ru-RU" dirty="0" err="1" smtClean="0"/>
              <a:t>божественної</a:t>
            </a:r>
            <a:r>
              <a:rPr lang="ru-RU" dirty="0" smtClean="0"/>
              <a:t> </a:t>
            </a:r>
            <a:r>
              <a:rPr lang="ru-RU" dirty="0" err="1" smtClean="0"/>
              <a:t>благодаті</a:t>
            </a:r>
            <a:r>
              <a:rPr lang="ru-RU" dirty="0" smtClean="0"/>
              <a:t>, а </a:t>
            </a:r>
            <a:r>
              <a:rPr lang="ru-RU" dirty="0" err="1" smtClean="0"/>
              <a:t>існують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як знаки для </a:t>
            </a:r>
            <a:r>
              <a:rPr lang="ru-RU" dirty="0" err="1" smtClean="0"/>
              <a:t>зміцнення</a:t>
            </a:r>
            <a:r>
              <a:rPr lang="ru-RU" dirty="0" smtClean="0"/>
              <a:t> </a:t>
            </a:r>
            <a:r>
              <a:rPr lang="ru-RU" dirty="0" err="1" smtClean="0"/>
              <a:t>віри</a:t>
            </a:r>
            <a:r>
              <a:rPr lang="ru-RU" dirty="0" smtClean="0"/>
              <a:t>. </a:t>
            </a:r>
            <a:r>
              <a:rPr lang="ru-RU" dirty="0" err="1" smtClean="0"/>
              <a:t>Визнаються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два </a:t>
            </a:r>
            <a:r>
              <a:rPr lang="ru-RU" dirty="0" err="1" smtClean="0"/>
              <a:t>таїнства</a:t>
            </a:r>
            <a:r>
              <a:rPr lang="ru-RU" dirty="0" smtClean="0"/>
              <a:t> - </a:t>
            </a:r>
            <a:r>
              <a:rPr lang="ru-RU" dirty="0" err="1" smtClean="0"/>
              <a:t>водохрещення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євхаристія</a:t>
            </a:r>
            <a:r>
              <a:rPr lang="ru-RU" dirty="0" smtClean="0"/>
              <a:t>.</a:t>
            </a:r>
            <a:endParaRPr lang="ru-RU" dirty="0" smtClean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- </a:t>
            </a:r>
            <a:r>
              <a:rPr lang="ru-RU" dirty="0" err="1" smtClean="0"/>
              <a:t>Заперечується</a:t>
            </a:r>
            <a:r>
              <a:rPr lang="ru-RU" dirty="0" smtClean="0"/>
              <a:t> </a:t>
            </a:r>
            <a:r>
              <a:rPr lang="ru-RU" dirty="0" err="1" smtClean="0"/>
              <a:t>вшанування</a:t>
            </a:r>
            <a:r>
              <a:rPr lang="ru-RU" dirty="0" smtClean="0"/>
              <a:t> та </a:t>
            </a:r>
            <a:r>
              <a:rPr lang="ru-RU" dirty="0" err="1" smtClean="0"/>
              <a:t>звернення</a:t>
            </a:r>
            <a:r>
              <a:rPr lang="ru-RU" dirty="0" smtClean="0"/>
              <a:t> до </a:t>
            </a:r>
            <a:r>
              <a:rPr lang="ru-RU" dirty="0" err="1" smtClean="0"/>
              <a:t>святих</a:t>
            </a:r>
            <a:r>
              <a:rPr lang="ru-RU" dirty="0" smtClean="0"/>
              <a:t>, </a:t>
            </a:r>
            <a:r>
              <a:rPr lang="ru-RU" dirty="0" err="1" smtClean="0"/>
              <a:t>вшанування</a:t>
            </a:r>
            <a:r>
              <a:rPr lang="ru-RU" dirty="0" smtClean="0"/>
              <a:t> </a:t>
            </a:r>
            <a:r>
              <a:rPr lang="ru-RU" dirty="0" err="1" smtClean="0"/>
              <a:t>ікон</a:t>
            </a:r>
            <a:r>
              <a:rPr lang="ru-RU" dirty="0" smtClean="0"/>
              <a:t>, </a:t>
            </a:r>
            <a:r>
              <a:rPr lang="ru-RU" dirty="0" err="1" smtClean="0"/>
              <a:t>мощів</a:t>
            </a:r>
            <a:r>
              <a:rPr lang="ru-RU" dirty="0" smtClean="0"/>
              <a:t>, </a:t>
            </a:r>
            <a:r>
              <a:rPr lang="ru-RU" dirty="0" err="1" smtClean="0"/>
              <a:t>молитви</a:t>
            </a:r>
            <a:r>
              <a:rPr lang="ru-RU" dirty="0" smtClean="0"/>
              <a:t> за </a:t>
            </a:r>
            <a:r>
              <a:rPr lang="ru-RU" dirty="0" err="1" smtClean="0"/>
              <a:t>померлих</a:t>
            </a:r>
            <a:r>
              <a:rPr lang="ru-RU" dirty="0" smtClean="0"/>
              <a:t>.</a:t>
            </a:r>
            <a:endParaRPr lang="ru-RU" dirty="0" smtClean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- Не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для </a:t>
            </a:r>
            <a:r>
              <a:rPr lang="ru-RU" dirty="0" err="1" smtClean="0"/>
              <a:t>порятунку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, </a:t>
            </a:r>
            <a:r>
              <a:rPr lang="ru-RU" dirty="0" err="1" smtClean="0"/>
              <a:t>отже</a:t>
            </a:r>
            <a:r>
              <a:rPr lang="ru-RU" dirty="0" smtClean="0"/>
              <a:t>, не </a:t>
            </a:r>
            <a:r>
              <a:rPr lang="ru-RU" dirty="0" err="1" smtClean="0"/>
              <a:t>потрібні</a:t>
            </a:r>
            <a:r>
              <a:rPr lang="ru-RU" dirty="0" smtClean="0"/>
              <a:t> посади, </a:t>
            </a:r>
            <a:r>
              <a:rPr lang="ru-RU" dirty="0" err="1" smtClean="0"/>
              <a:t>аскетичні</a:t>
            </a:r>
            <a:r>
              <a:rPr lang="ru-RU" dirty="0" smtClean="0"/>
              <a:t> подвиги, </a:t>
            </a:r>
            <a:r>
              <a:rPr lang="ru-RU" dirty="0" err="1" smtClean="0"/>
              <a:t>чернецтво</a:t>
            </a:r>
            <a:r>
              <a:rPr lang="ru-RU" dirty="0" smtClean="0"/>
              <a:t>.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ransition spd="med">
    <p:circle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2775"/>
          </a:xfrm>
          <a:solidFill>
            <a:schemeClr val="accent4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У </a:t>
            </a:r>
            <a:r>
              <a:rPr lang="ru-RU" dirty="0" err="1" smtClean="0"/>
              <a:t>протестантизмі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14400"/>
            <a:ext cx="9036050" cy="5942013"/>
          </a:xfrm>
          <a:solidFill>
            <a:schemeClr val="accent3">
              <a:lumMod val="20000"/>
              <a:lumOff val="80000"/>
            </a:schemeClr>
          </a:solidFill>
        </p:spPr>
        <p:txBody>
          <a:bodyPr rtlCol="0">
            <a:normAutofit fontScale="70000" lnSpcReduction="20000"/>
          </a:bodyPr>
          <a:lstStyle/>
          <a:p>
            <a:pPr marL="0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	</a:t>
            </a:r>
            <a:r>
              <a:rPr lang="ru-RU" sz="3500" dirty="0" err="1" smtClean="0"/>
              <a:t>Кожний</a:t>
            </a:r>
            <a:r>
              <a:rPr lang="ru-RU" sz="3500" dirty="0" smtClean="0"/>
              <a:t> </a:t>
            </a:r>
            <a:r>
              <a:rPr lang="ru-RU" sz="3500" dirty="0" err="1"/>
              <a:t>християнин</a:t>
            </a:r>
            <a:r>
              <a:rPr lang="ru-RU" sz="3500" dirty="0"/>
              <a:t>, </a:t>
            </a:r>
            <a:r>
              <a:rPr lang="ru-RU" sz="3500" dirty="0" err="1"/>
              <a:t>прийнявши</a:t>
            </a:r>
            <a:r>
              <a:rPr lang="ru-RU" sz="3500" dirty="0"/>
              <a:t> </a:t>
            </a:r>
            <a:r>
              <a:rPr lang="ru-RU" sz="3500" dirty="0" err="1"/>
              <a:t>хрещення</a:t>
            </a:r>
            <a:r>
              <a:rPr lang="ru-RU" sz="3500" dirty="0"/>
              <a:t>, </a:t>
            </a:r>
            <a:r>
              <a:rPr lang="ru-RU" sz="3500" dirty="0" err="1"/>
              <a:t>отримує</a:t>
            </a:r>
            <a:r>
              <a:rPr lang="ru-RU" sz="3500" dirty="0"/>
              <a:t> "</a:t>
            </a:r>
            <a:r>
              <a:rPr lang="ru-RU" sz="3500" dirty="0" err="1"/>
              <a:t>присвяту</a:t>
            </a:r>
            <a:r>
              <a:rPr lang="ru-RU" sz="3500" dirty="0"/>
              <a:t>" на </a:t>
            </a:r>
            <a:r>
              <a:rPr lang="ru-RU" sz="3500" dirty="0" err="1"/>
              <a:t>спілкування</a:t>
            </a:r>
            <a:r>
              <a:rPr lang="ru-RU" sz="3500" dirty="0"/>
              <a:t> з Богом, право </a:t>
            </a:r>
            <a:r>
              <a:rPr lang="ru-RU" sz="3500" dirty="0" err="1"/>
              <a:t>проповідувати</a:t>
            </a:r>
            <a:r>
              <a:rPr lang="ru-RU" sz="3500" dirty="0"/>
              <a:t> і </a:t>
            </a:r>
            <a:r>
              <a:rPr lang="ru-RU" sz="3500" dirty="0" err="1"/>
              <a:t>здійснює</a:t>
            </a:r>
            <a:r>
              <a:rPr lang="ru-RU" sz="3500" dirty="0"/>
              <a:t> </a:t>
            </a:r>
            <a:r>
              <a:rPr lang="ru-RU" sz="3500" dirty="0" err="1"/>
              <a:t>богослужіння</a:t>
            </a:r>
            <a:r>
              <a:rPr lang="ru-RU" sz="3500" dirty="0"/>
              <a:t> без </a:t>
            </a:r>
            <a:r>
              <a:rPr lang="ru-RU" sz="3500" dirty="0" err="1"/>
              <a:t>посередників</a:t>
            </a:r>
            <a:r>
              <a:rPr lang="ru-RU" sz="3500" dirty="0"/>
              <a:t> </a:t>
            </a:r>
            <a:r>
              <a:rPr lang="ru-RU" sz="3500" dirty="0" smtClean="0"/>
              <a:t>(без церкви </a:t>
            </a:r>
            <a:r>
              <a:rPr lang="ru-RU" sz="3500" dirty="0"/>
              <a:t>і </a:t>
            </a:r>
            <a:r>
              <a:rPr lang="ru-RU" sz="3500" dirty="0" err="1"/>
              <a:t>духівництва</a:t>
            </a:r>
            <a:r>
              <a:rPr lang="ru-RU" sz="3500" dirty="0"/>
              <a:t>). У </a:t>
            </a:r>
            <a:r>
              <a:rPr lang="ru-RU" sz="3500" dirty="0" err="1"/>
              <a:t>протестантизмі</a:t>
            </a:r>
            <a:r>
              <a:rPr lang="ru-RU" sz="3500" dirty="0"/>
              <a:t> так </a:t>
            </a:r>
            <a:r>
              <a:rPr lang="ru-RU" sz="3500" dirty="0" err="1"/>
              <a:t>усувається</a:t>
            </a:r>
            <a:r>
              <a:rPr lang="ru-RU" sz="3500" dirty="0"/>
              <a:t> </a:t>
            </a:r>
            <a:r>
              <a:rPr lang="ru-RU" sz="3500" dirty="0" err="1"/>
              <a:t>догматичне</a:t>
            </a:r>
            <a:r>
              <a:rPr lang="ru-RU" sz="3500" dirty="0"/>
              <a:t> </a:t>
            </a:r>
            <a:r>
              <a:rPr lang="ru-RU" sz="3500" dirty="0" err="1"/>
              <a:t>розходження</a:t>
            </a:r>
            <a:r>
              <a:rPr lang="ru-RU" sz="3500" dirty="0"/>
              <a:t> </a:t>
            </a:r>
            <a:r>
              <a:rPr lang="ru-RU" sz="3500" dirty="0" err="1"/>
              <a:t>між</a:t>
            </a:r>
            <a:r>
              <a:rPr lang="ru-RU" sz="3500" dirty="0"/>
              <a:t> </a:t>
            </a:r>
            <a:r>
              <a:rPr lang="ru-RU" sz="3500" dirty="0" err="1"/>
              <a:t>священиком</a:t>
            </a:r>
            <a:r>
              <a:rPr lang="ru-RU" sz="3500" dirty="0"/>
              <a:t> і мирянином, </a:t>
            </a:r>
            <a:r>
              <a:rPr lang="ru-RU" sz="3500" dirty="0" err="1"/>
              <a:t>скасовується</a:t>
            </a:r>
            <a:r>
              <a:rPr lang="ru-RU" sz="3500" dirty="0"/>
              <a:t> </a:t>
            </a:r>
            <a:r>
              <a:rPr lang="ru-RU" sz="3500" dirty="0" err="1"/>
              <a:t>церковна</a:t>
            </a:r>
            <a:r>
              <a:rPr lang="ru-RU" sz="3500" dirty="0"/>
              <a:t> </a:t>
            </a:r>
            <a:r>
              <a:rPr lang="ru-RU" sz="3500" dirty="0" err="1"/>
              <a:t>ієрархія</a:t>
            </a:r>
            <a:r>
              <a:rPr lang="ru-RU" sz="3500" dirty="0"/>
              <a:t>, тому тут </a:t>
            </a:r>
            <a:r>
              <a:rPr lang="ru-RU" sz="3500" dirty="0" err="1"/>
              <a:t>відсутня</a:t>
            </a:r>
            <a:r>
              <a:rPr lang="ru-RU" sz="3500" dirty="0"/>
              <a:t> </a:t>
            </a:r>
            <a:r>
              <a:rPr lang="ru-RU" sz="3500" dirty="0" err="1"/>
              <a:t>сповідь</a:t>
            </a:r>
            <a:r>
              <a:rPr lang="ru-RU" sz="3500" dirty="0"/>
              <a:t> і </a:t>
            </a:r>
            <a:r>
              <a:rPr lang="ru-RU" sz="3500" dirty="0" err="1"/>
              <a:t>відпущення</a:t>
            </a:r>
            <a:r>
              <a:rPr lang="ru-RU" sz="3500" dirty="0"/>
              <a:t> </a:t>
            </a:r>
            <a:r>
              <a:rPr lang="ru-RU" sz="3500" dirty="0" err="1"/>
              <a:t>гріхів</a:t>
            </a:r>
            <a:r>
              <a:rPr lang="ru-RU" sz="3500" dirty="0"/>
              <a:t>, а </a:t>
            </a:r>
            <a:r>
              <a:rPr lang="ru-RU" sz="3500" dirty="0" err="1"/>
              <a:t>також</a:t>
            </a:r>
            <a:r>
              <a:rPr lang="ru-RU" sz="3500" dirty="0"/>
              <a:t> </a:t>
            </a:r>
            <a:r>
              <a:rPr lang="ru-RU" sz="3500" dirty="0" err="1"/>
              <a:t>безшлюбність</a:t>
            </a:r>
            <a:r>
              <a:rPr lang="ru-RU" sz="3500" dirty="0"/>
              <a:t> </a:t>
            </a:r>
            <a:r>
              <a:rPr lang="ru-RU" sz="3500" dirty="0" err="1"/>
              <a:t>священиків</a:t>
            </a:r>
            <a:r>
              <a:rPr lang="ru-RU" sz="3500" dirty="0"/>
              <a:t> та </a:t>
            </a:r>
            <a:r>
              <a:rPr lang="ru-RU" sz="3500" dirty="0" err="1"/>
              <a:t>пасторів</a:t>
            </a:r>
            <a:r>
              <a:rPr lang="ru-RU" sz="3500" dirty="0"/>
              <a:t> (Лютер </a:t>
            </a:r>
            <a:r>
              <a:rPr lang="ru-RU" sz="3500" dirty="0" err="1"/>
              <a:t>відмовився</a:t>
            </a:r>
            <a:r>
              <a:rPr lang="ru-RU" sz="3500" dirty="0"/>
              <a:t> </a:t>
            </a:r>
            <a:r>
              <a:rPr lang="ru-RU" sz="3500" dirty="0" err="1"/>
              <a:t>від</a:t>
            </a:r>
            <a:r>
              <a:rPr lang="ru-RU" sz="3500" dirty="0"/>
              <a:t> </a:t>
            </a:r>
            <a:r>
              <a:rPr lang="ru-RU" sz="3500" dirty="0" err="1"/>
              <a:t>чернецтва</a:t>
            </a:r>
            <a:r>
              <a:rPr lang="ru-RU" sz="3500" dirty="0"/>
              <a:t> і </a:t>
            </a:r>
            <a:r>
              <a:rPr lang="ru-RU" sz="3500" dirty="0" err="1"/>
              <a:t>одружився</a:t>
            </a:r>
            <a:r>
              <a:rPr lang="ru-RU" sz="3500" dirty="0"/>
              <a:t> з </a:t>
            </a:r>
            <a:r>
              <a:rPr lang="ru-RU" sz="3500" dirty="0" err="1"/>
              <a:t>колишньою</a:t>
            </a:r>
            <a:r>
              <a:rPr lang="ru-RU" sz="3500" dirty="0"/>
              <a:t> </a:t>
            </a:r>
            <a:r>
              <a:rPr lang="ru-RU" sz="3500" dirty="0" err="1"/>
              <a:t>монахинею</a:t>
            </a:r>
            <a:r>
              <a:rPr lang="ru-RU" sz="3500" dirty="0"/>
              <a:t>). </a:t>
            </a:r>
            <a:endParaRPr lang="ru-RU" sz="3500" dirty="0" smtClean="0"/>
          </a:p>
          <a:p>
            <a:pPr marL="0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500" dirty="0"/>
              <a:t>	</a:t>
            </a:r>
            <a:r>
              <a:rPr lang="ru-RU" sz="3500" dirty="0" err="1" smtClean="0"/>
              <a:t>Молитовні</a:t>
            </a:r>
            <a:r>
              <a:rPr lang="ru-RU" sz="3500" dirty="0" smtClean="0"/>
              <a:t> </a:t>
            </a:r>
            <a:r>
              <a:rPr lang="ru-RU" sz="3500" dirty="0" err="1"/>
              <a:t>будинки</a:t>
            </a:r>
            <a:r>
              <a:rPr lang="ru-RU" sz="3500" dirty="0"/>
              <a:t> </a:t>
            </a:r>
            <a:r>
              <a:rPr lang="ru-RU" sz="3500" dirty="0" err="1"/>
              <a:t>протестантів</a:t>
            </a:r>
            <a:r>
              <a:rPr lang="ru-RU" sz="3500" dirty="0"/>
              <a:t> </a:t>
            </a:r>
            <a:r>
              <a:rPr lang="ru-RU" sz="3500" dirty="0" err="1"/>
              <a:t>були</a:t>
            </a:r>
            <a:r>
              <a:rPr lang="ru-RU" sz="3500" dirty="0"/>
              <a:t> </a:t>
            </a:r>
            <a:r>
              <a:rPr lang="ru-RU" sz="3500" dirty="0" err="1"/>
              <a:t>звільнені</a:t>
            </a:r>
            <a:r>
              <a:rPr lang="ru-RU" sz="3500" dirty="0"/>
              <a:t> </a:t>
            </a:r>
            <a:r>
              <a:rPr lang="ru-RU" sz="3500" dirty="0" err="1"/>
              <a:t>від</a:t>
            </a:r>
            <a:r>
              <a:rPr lang="ru-RU" sz="3500" dirty="0"/>
              <a:t> </a:t>
            </a:r>
            <a:r>
              <a:rPr lang="ru-RU" sz="3500" dirty="0" err="1"/>
              <a:t>пишного</a:t>
            </a:r>
            <a:r>
              <a:rPr lang="ru-RU" sz="3500" dirty="0"/>
              <a:t> </a:t>
            </a:r>
            <a:r>
              <a:rPr lang="ru-RU" sz="3500" dirty="0" err="1"/>
              <a:t>оздоблення</a:t>
            </a:r>
            <a:r>
              <a:rPr lang="ru-RU" sz="3500" dirty="0"/>
              <a:t>, </a:t>
            </a:r>
            <a:r>
              <a:rPr lang="ru-RU" sz="3500" dirty="0" err="1"/>
              <a:t>вівтарів</a:t>
            </a:r>
            <a:r>
              <a:rPr lang="ru-RU" sz="3500" dirty="0"/>
              <a:t>, </a:t>
            </a:r>
            <a:r>
              <a:rPr lang="ru-RU" sz="3500" dirty="0" err="1"/>
              <a:t>образів</a:t>
            </a:r>
            <a:r>
              <a:rPr lang="ru-RU" sz="3500" dirty="0"/>
              <a:t> і статуй, </a:t>
            </a:r>
            <a:r>
              <a:rPr lang="ru-RU" sz="3500" dirty="0" err="1"/>
              <a:t>зняті</a:t>
            </a:r>
            <a:r>
              <a:rPr lang="ru-RU" sz="3500" dirty="0"/>
              <a:t> </a:t>
            </a:r>
            <a:r>
              <a:rPr lang="ru-RU" sz="3500" dirty="0" err="1"/>
              <a:t>були</a:t>
            </a:r>
            <a:r>
              <a:rPr lang="ru-RU" sz="3500" dirty="0"/>
              <a:t> й </a:t>
            </a:r>
            <a:r>
              <a:rPr lang="ru-RU" sz="3500" dirty="0" err="1"/>
              <a:t>дзвони</a:t>
            </a:r>
            <a:r>
              <a:rPr lang="ru-RU" sz="3500" dirty="0"/>
              <a:t>, </a:t>
            </a:r>
            <a:r>
              <a:rPr lang="ru-RU" sz="3500" dirty="0" err="1"/>
              <a:t>богослужіння</a:t>
            </a:r>
            <a:r>
              <a:rPr lang="ru-RU" sz="3500" dirty="0"/>
              <a:t> гранично </a:t>
            </a:r>
            <a:r>
              <a:rPr lang="ru-RU" sz="3500" dirty="0" err="1"/>
              <a:t>спрощене</a:t>
            </a:r>
            <a:r>
              <a:rPr lang="ru-RU" sz="3500" dirty="0"/>
              <a:t> і </a:t>
            </a:r>
            <a:r>
              <a:rPr lang="ru-RU" sz="3500" dirty="0" err="1"/>
              <a:t>зведене</a:t>
            </a:r>
            <a:r>
              <a:rPr lang="ru-RU" sz="3500" dirty="0"/>
              <a:t> до </a:t>
            </a:r>
            <a:r>
              <a:rPr lang="ru-RU" sz="3500" dirty="0" err="1"/>
              <a:t>проповіді</a:t>
            </a:r>
            <a:r>
              <a:rPr lang="ru-RU" sz="3500" dirty="0"/>
              <a:t>, </a:t>
            </a:r>
            <a:r>
              <a:rPr lang="ru-RU" sz="3500" dirty="0" err="1"/>
              <a:t>молитви</a:t>
            </a:r>
            <a:r>
              <a:rPr lang="ru-RU" sz="3500" dirty="0"/>
              <a:t> і </a:t>
            </a:r>
            <a:r>
              <a:rPr lang="ru-RU" sz="3500" dirty="0" err="1"/>
              <a:t>співання</a:t>
            </a:r>
            <a:r>
              <a:rPr lang="ru-RU" sz="3500" dirty="0"/>
              <a:t> </a:t>
            </a:r>
            <a:r>
              <a:rPr lang="ru-RU" sz="3500" dirty="0" err="1"/>
              <a:t>псалмів</a:t>
            </a:r>
            <a:r>
              <a:rPr lang="ru-RU" sz="3500" dirty="0"/>
              <a:t> та </a:t>
            </a:r>
            <a:r>
              <a:rPr lang="ru-RU" sz="3500" dirty="0" err="1"/>
              <a:t>гімнів</a:t>
            </a:r>
            <a:r>
              <a:rPr lang="ru-RU" sz="3500" dirty="0"/>
              <a:t> на </a:t>
            </a:r>
            <a:r>
              <a:rPr lang="ru-RU" sz="3500" dirty="0" err="1"/>
              <a:t>національних</a:t>
            </a:r>
            <a:r>
              <a:rPr lang="ru-RU" sz="3500" dirty="0"/>
              <a:t> </a:t>
            </a:r>
            <a:r>
              <a:rPr lang="ru-RU" sz="3500" dirty="0" err="1"/>
              <a:t>мовах</a:t>
            </a:r>
            <a:r>
              <a:rPr lang="ru-RU" sz="3500" dirty="0"/>
              <a:t>. </a:t>
            </a:r>
            <a:r>
              <a:rPr lang="ru-RU" sz="3500" dirty="0" err="1"/>
              <a:t>Біблія</a:t>
            </a:r>
            <a:r>
              <a:rPr lang="ru-RU" sz="3500" dirty="0"/>
              <a:t> </a:t>
            </a:r>
            <a:r>
              <a:rPr lang="ru-RU" sz="3500" dirty="0" err="1"/>
              <a:t>була</a:t>
            </a:r>
            <a:r>
              <a:rPr lang="ru-RU" sz="3500" dirty="0"/>
              <a:t> переведена на </a:t>
            </a:r>
            <a:r>
              <a:rPr lang="ru-RU" sz="3500" dirty="0" err="1"/>
              <a:t>національні</a:t>
            </a:r>
            <a:r>
              <a:rPr lang="ru-RU" sz="3500" dirty="0"/>
              <a:t> </a:t>
            </a:r>
            <a:r>
              <a:rPr lang="ru-RU" sz="3500" dirty="0" err="1"/>
              <a:t>мови</a:t>
            </a:r>
            <a:r>
              <a:rPr lang="ru-RU" sz="3500" dirty="0"/>
              <a:t>, а </a:t>
            </a:r>
            <a:r>
              <a:rPr lang="ru-RU" sz="3500" dirty="0" err="1"/>
              <a:t>її</a:t>
            </a:r>
            <a:r>
              <a:rPr lang="ru-RU" sz="3500" dirty="0"/>
              <a:t> </a:t>
            </a:r>
            <a:r>
              <a:rPr lang="ru-RU" sz="3500" dirty="0" err="1"/>
              <a:t>вивчення</a:t>
            </a:r>
            <a:r>
              <a:rPr lang="ru-RU" sz="3500" dirty="0"/>
              <a:t> і </a:t>
            </a:r>
            <a:r>
              <a:rPr lang="ru-RU" sz="3500" dirty="0" err="1"/>
              <a:t>тлумачення</a:t>
            </a:r>
            <a:r>
              <a:rPr lang="ru-RU" sz="3500" dirty="0"/>
              <a:t> стало </a:t>
            </a:r>
            <a:r>
              <a:rPr lang="ru-RU" sz="3500" dirty="0" err="1"/>
              <a:t>головним</a:t>
            </a:r>
            <a:r>
              <a:rPr lang="ru-RU" sz="3500" dirty="0"/>
              <a:t> </a:t>
            </a:r>
            <a:r>
              <a:rPr lang="ru-RU" sz="3500" dirty="0" err="1"/>
              <a:t>обов</a:t>
            </a:r>
            <a:r>
              <a:rPr lang="ru-RU" sz="3500" dirty="0"/>
              <a:t>' </a:t>
            </a:r>
            <a:r>
              <a:rPr lang="ru-RU" sz="3500" dirty="0" err="1"/>
              <a:t>язком</a:t>
            </a:r>
            <a:r>
              <a:rPr lang="ru-RU" sz="3500" dirty="0"/>
              <a:t> кожного </a:t>
            </a:r>
            <a:r>
              <a:rPr lang="ru-RU" sz="3500" dirty="0" err="1"/>
              <a:t>віруючого</a:t>
            </a:r>
            <a:r>
              <a:rPr lang="ru-RU" sz="3500" dirty="0"/>
              <a:t>. Принцип </a:t>
            </a:r>
            <a:r>
              <a:rPr lang="ru-RU" sz="3500" dirty="0" err="1"/>
              <a:t>загального</a:t>
            </a:r>
            <a:r>
              <a:rPr lang="ru-RU" sz="3500" dirty="0"/>
              <a:t> священства заклав основу демократичного устрою громад (</a:t>
            </a:r>
            <a:r>
              <a:rPr lang="ru-RU" sz="3500" dirty="0" err="1"/>
              <a:t>рівність</a:t>
            </a:r>
            <a:r>
              <a:rPr lang="ru-RU" sz="3500" dirty="0"/>
              <a:t> мирян і </a:t>
            </a:r>
            <a:r>
              <a:rPr lang="ru-RU" sz="3500" dirty="0" err="1"/>
              <a:t>духівництва</a:t>
            </a:r>
            <a:r>
              <a:rPr lang="ru-RU" sz="3500" dirty="0"/>
              <a:t>, </a:t>
            </a:r>
            <a:r>
              <a:rPr lang="ru-RU" sz="3500" dirty="0" err="1"/>
              <a:t>виборність</a:t>
            </a:r>
            <a:r>
              <a:rPr lang="ru-RU" sz="3500" dirty="0"/>
              <a:t>, </a:t>
            </a:r>
            <a:r>
              <a:rPr lang="ru-RU" sz="3500" dirty="0" err="1"/>
              <a:t>звітність</a:t>
            </a:r>
            <a:r>
              <a:rPr lang="ru-RU" sz="3500" dirty="0"/>
              <a:t> </a:t>
            </a:r>
            <a:r>
              <a:rPr lang="ru-RU" sz="3500" dirty="0" smtClean="0"/>
              <a:t>).</a:t>
            </a:r>
            <a:endParaRPr lang="ru-RU" sz="3500" dirty="0"/>
          </a:p>
          <a:p>
            <a:pPr marL="0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ransition spd="med">
    <p:circle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200"/>
          </a:xfrm>
          <a:solidFill>
            <a:schemeClr val="accent2">
              <a:lumMod val="40000"/>
              <a:lumOff val="60000"/>
            </a:schemeClr>
          </a:solid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БАПТИЗМ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35675"/>
          </a:xfrm>
          <a:solidFill>
            <a:schemeClr val="accent6">
              <a:lumMod val="40000"/>
              <a:lumOff val="60000"/>
            </a:schemeClr>
          </a:solidFill>
        </p:spPr>
        <p:txBody>
          <a:bodyPr rtlCol="0">
            <a:normAutofit fontScale="92500" lnSpcReduction="20000"/>
          </a:bodyPr>
          <a:lstStyle/>
          <a:p>
            <a:pPr marL="60325" indent="-60325" algn="just" fontAlgn="auto">
              <a:spcAft>
                <a:spcPts val="0"/>
              </a:spcAft>
              <a:buFont typeface="Arial" panose="020B0604020202020204" pitchFamily="34" charset="0"/>
              <a:buNone/>
              <a:tabLst>
                <a:tab pos="6064250" algn="l"/>
              </a:tabLst>
              <a:defRPr/>
            </a:pPr>
            <a:r>
              <a:rPr lang="ru-RU" b="1" dirty="0" smtClean="0"/>
              <a:t>	</a:t>
            </a:r>
            <a:r>
              <a:rPr lang="ru-RU" b="1" dirty="0" err="1" smtClean="0"/>
              <a:t>Виник</a:t>
            </a:r>
            <a:r>
              <a:rPr lang="ru-RU" b="1" dirty="0" smtClean="0"/>
              <a:t> у 1609 </a:t>
            </a:r>
            <a:r>
              <a:rPr lang="ru-RU" b="1" dirty="0" err="1" smtClean="0"/>
              <a:t>році</a:t>
            </a:r>
            <a:r>
              <a:rPr lang="ru-RU" dirty="0" smtClean="0"/>
              <a:t>.  Як </a:t>
            </a:r>
            <a:r>
              <a:rPr lang="ru-RU" dirty="0" err="1" smtClean="0"/>
              <a:t>релігія</a:t>
            </a:r>
            <a:r>
              <a:rPr lang="ru-RU" dirty="0" smtClean="0"/>
              <a:t> </a:t>
            </a:r>
            <a:r>
              <a:rPr lang="ru-RU" dirty="0" err="1" smtClean="0"/>
              <a:t>приваблює</a:t>
            </a:r>
            <a:r>
              <a:rPr lang="ru-RU" dirty="0" smtClean="0"/>
              <a:t> людей </a:t>
            </a:r>
            <a:r>
              <a:rPr lang="ru-RU" dirty="0" err="1" smtClean="0"/>
              <a:t>своїми</a:t>
            </a:r>
            <a:r>
              <a:rPr lang="ru-RU" dirty="0" smtClean="0"/>
              <a:t> </a:t>
            </a:r>
            <a:r>
              <a:rPr lang="ru-RU" dirty="0" err="1" smtClean="0"/>
              <a:t>моральними</a:t>
            </a:r>
            <a:r>
              <a:rPr lang="ru-RU" dirty="0" smtClean="0"/>
              <a:t> нормами. У </a:t>
            </a:r>
            <a:r>
              <a:rPr lang="ru-RU" dirty="0" err="1" smtClean="0"/>
              <a:t>моралі</a:t>
            </a:r>
            <a:r>
              <a:rPr lang="ru-RU" dirty="0" smtClean="0"/>
              <a:t> </a:t>
            </a:r>
            <a:r>
              <a:rPr lang="ru-RU" dirty="0" err="1" smtClean="0"/>
              <a:t>баптистів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виділити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 про правила </a:t>
            </a:r>
            <a:r>
              <a:rPr lang="ru-RU" dirty="0" err="1" smtClean="0"/>
              <a:t>поведінки</a:t>
            </a:r>
            <a:r>
              <a:rPr lang="ru-RU" dirty="0" smtClean="0"/>
              <a:t>, </a:t>
            </a:r>
            <a:r>
              <a:rPr lang="ru-RU" dirty="0" err="1" smtClean="0"/>
              <a:t>норми</a:t>
            </a:r>
            <a:r>
              <a:rPr lang="ru-RU" dirty="0" smtClean="0"/>
              <a:t> </a:t>
            </a:r>
            <a:r>
              <a:rPr lang="ru-RU" dirty="0" err="1" smtClean="0"/>
              <a:t>моральності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про </a:t>
            </a:r>
            <a:r>
              <a:rPr lang="ru-RU" dirty="0" err="1" smtClean="0"/>
              <a:t>зміст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 Особливо </a:t>
            </a:r>
            <a:r>
              <a:rPr lang="ru-RU" dirty="0" err="1" smtClean="0"/>
              <a:t>підкреслюється</a:t>
            </a:r>
            <a:r>
              <a:rPr lang="ru-RU" dirty="0" smtClean="0"/>
              <a:t> </a:t>
            </a:r>
            <a:r>
              <a:rPr lang="ru-RU" dirty="0" err="1" smtClean="0"/>
              <a:t>аморальність</a:t>
            </a:r>
            <a:r>
              <a:rPr lang="ru-RU" dirty="0" smtClean="0"/>
              <a:t> </a:t>
            </a:r>
            <a:r>
              <a:rPr lang="ru-RU" dirty="0" err="1" smtClean="0"/>
              <a:t>безбожників</a:t>
            </a:r>
            <a:r>
              <a:rPr lang="ru-RU" dirty="0" smtClean="0"/>
              <a:t>. </a:t>
            </a:r>
            <a:r>
              <a:rPr lang="ru-RU" dirty="0" err="1" smtClean="0"/>
              <a:t>Баптисти</a:t>
            </a:r>
            <a:r>
              <a:rPr lang="ru-RU" dirty="0" smtClean="0"/>
              <a:t> </a:t>
            </a:r>
            <a:r>
              <a:rPr lang="ru-RU" dirty="0" err="1" smtClean="0"/>
              <a:t>вірять</a:t>
            </a:r>
            <a:r>
              <a:rPr lang="ru-RU" dirty="0" smtClean="0"/>
              <a:t> у </a:t>
            </a:r>
            <a:r>
              <a:rPr lang="ru-RU" dirty="0" err="1" smtClean="0"/>
              <a:t>спокутну</a:t>
            </a:r>
            <a:r>
              <a:rPr lang="ru-RU" dirty="0" smtClean="0"/>
              <a:t> </a:t>
            </a:r>
            <a:r>
              <a:rPr lang="ru-RU" dirty="0" err="1" smtClean="0"/>
              <a:t>місію</a:t>
            </a:r>
            <a:r>
              <a:rPr lang="ru-RU" dirty="0" smtClean="0"/>
              <a:t> Христа та </a:t>
            </a:r>
            <a:r>
              <a:rPr lang="ru-RU" dirty="0" err="1" smtClean="0"/>
              <a:t>його</a:t>
            </a:r>
            <a:r>
              <a:rPr lang="ru-RU" dirty="0" smtClean="0"/>
              <a:t> друге </a:t>
            </a:r>
            <a:r>
              <a:rPr lang="ru-RU" dirty="0" err="1" smtClean="0"/>
              <a:t>пришестя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Божий суд. Вони </a:t>
            </a:r>
            <a:r>
              <a:rPr lang="ru-RU" dirty="0" err="1" smtClean="0"/>
              <a:t>вважають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за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гріхи</a:t>
            </a:r>
            <a:r>
              <a:rPr lang="ru-RU" dirty="0" smtClean="0"/>
              <a:t> людей перед Богом уже </a:t>
            </a:r>
            <a:r>
              <a:rPr lang="ru-RU" dirty="0" err="1" smtClean="0"/>
              <a:t>поніс</a:t>
            </a:r>
            <a:r>
              <a:rPr lang="ru-RU" dirty="0" smtClean="0"/>
              <a:t> кару Спаситель - Христос. Людям </a:t>
            </a:r>
            <a:r>
              <a:rPr lang="ru-RU" dirty="0" err="1" smtClean="0"/>
              <a:t>залишається</a:t>
            </a:r>
            <a:r>
              <a:rPr lang="ru-RU" dirty="0" smtClean="0"/>
              <a:t> </a:t>
            </a:r>
            <a:r>
              <a:rPr lang="ru-RU" dirty="0" err="1" smtClean="0"/>
              <a:t>вірити</a:t>
            </a:r>
            <a:r>
              <a:rPr lang="ru-RU" dirty="0" smtClean="0"/>
              <a:t> в Сина </a:t>
            </a:r>
            <a:r>
              <a:rPr lang="ru-RU" dirty="0" err="1" smtClean="0"/>
              <a:t>Божого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таким чином "</a:t>
            </a:r>
            <a:r>
              <a:rPr lang="ru-RU" dirty="0" err="1" smtClean="0"/>
              <a:t>очиститися</a:t>
            </a:r>
            <a:r>
              <a:rPr lang="ru-RU" dirty="0" smtClean="0"/>
              <a:t>«.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разів</a:t>
            </a:r>
            <a:r>
              <a:rPr lang="ru-RU" dirty="0" smtClean="0"/>
              <a:t> на </a:t>
            </a:r>
            <a:r>
              <a:rPr lang="ru-RU" dirty="0" err="1" smtClean="0"/>
              <a:t>тиждень</a:t>
            </a:r>
            <a:r>
              <a:rPr lang="ru-RU" dirty="0" smtClean="0"/>
              <a:t>, </a:t>
            </a:r>
            <a:r>
              <a:rPr lang="ru-RU" dirty="0" err="1" smtClean="0"/>
              <a:t>обов'язково</a:t>
            </a:r>
            <a:r>
              <a:rPr lang="ru-RU" dirty="0" smtClean="0"/>
              <a:t> у </a:t>
            </a:r>
            <a:r>
              <a:rPr lang="ru-RU" dirty="0" err="1" smtClean="0"/>
              <a:t>неділю</a:t>
            </a:r>
            <a:r>
              <a:rPr lang="ru-RU" dirty="0" smtClean="0"/>
              <a:t>, вони </a:t>
            </a:r>
            <a:r>
              <a:rPr lang="ru-RU" dirty="0" err="1" smtClean="0"/>
              <a:t>збираються</a:t>
            </a:r>
            <a:r>
              <a:rPr lang="ru-RU" dirty="0" smtClean="0"/>
              <a:t> в </a:t>
            </a:r>
            <a:r>
              <a:rPr lang="ru-RU" dirty="0" err="1" smtClean="0"/>
              <a:t>молитовних</a:t>
            </a:r>
            <a:r>
              <a:rPr lang="ru-RU" dirty="0" smtClean="0"/>
              <a:t> </a:t>
            </a:r>
            <a:r>
              <a:rPr lang="ru-RU" dirty="0" err="1" smtClean="0"/>
              <a:t>будинках</a:t>
            </a:r>
            <a:r>
              <a:rPr lang="ru-RU" dirty="0" smtClean="0"/>
              <a:t>. </a:t>
            </a:r>
            <a:r>
              <a:rPr lang="ru-RU" dirty="0" err="1" smtClean="0"/>
              <a:t>Особливих</a:t>
            </a:r>
            <a:r>
              <a:rPr lang="ru-RU" dirty="0" smtClean="0"/>
              <a:t> </a:t>
            </a:r>
            <a:r>
              <a:rPr lang="ru-RU" dirty="0" err="1" smtClean="0"/>
              <a:t>культових</a:t>
            </a:r>
            <a:r>
              <a:rPr lang="ru-RU" dirty="0" smtClean="0"/>
              <a:t> </a:t>
            </a:r>
            <a:r>
              <a:rPr lang="ru-RU" dirty="0" err="1" smtClean="0"/>
              <a:t>споруд</a:t>
            </a:r>
            <a:r>
              <a:rPr lang="ru-RU" dirty="0" smtClean="0"/>
              <a:t> (як у </a:t>
            </a:r>
            <a:r>
              <a:rPr lang="ru-RU" dirty="0" err="1" smtClean="0"/>
              <a:t>католиків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православних</a:t>
            </a:r>
            <a:r>
              <a:rPr lang="ru-RU" dirty="0" smtClean="0"/>
              <a:t>) там </a:t>
            </a:r>
            <a:r>
              <a:rPr lang="ru-RU" dirty="0" err="1" smtClean="0"/>
              <a:t>немає</a:t>
            </a:r>
            <a:r>
              <a:rPr lang="ru-RU" dirty="0" smtClean="0"/>
              <a:t>. На </a:t>
            </a:r>
            <a:r>
              <a:rPr lang="ru-RU" dirty="0" err="1" smtClean="0"/>
              <a:t>зборах</a:t>
            </a:r>
            <a:r>
              <a:rPr lang="ru-RU" dirty="0" smtClean="0"/>
              <a:t> вони </a:t>
            </a:r>
            <a:r>
              <a:rPr lang="ru-RU" dirty="0" err="1" smtClean="0"/>
              <a:t>моляться</a:t>
            </a:r>
            <a:r>
              <a:rPr lang="ru-RU" dirty="0" smtClean="0"/>
              <a:t>, </a:t>
            </a:r>
            <a:r>
              <a:rPr lang="ru-RU" dirty="0" err="1" smtClean="0"/>
              <a:t>читають</a:t>
            </a:r>
            <a:r>
              <a:rPr lang="ru-RU" dirty="0" smtClean="0"/>
              <a:t> і </a:t>
            </a:r>
            <a:r>
              <a:rPr lang="ru-RU" dirty="0" err="1" smtClean="0"/>
              <a:t>співають</a:t>
            </a:r>
            <a:r>
              <a:rPr lang="ru-RU" dirty="0" smtClean="0"/>
              <a:t> </a:t>
            </a:r>
            <a:r>
              <a:rPr lang="ru-RU" dirty="0" err="1" smtClean="0"/>
              <a:t>гімни</a:t>
            </a:r>
            <a:r>
              <a:rPr lang="ru-RU" dirty="0" smtClean="0"/>
              <a:t> у </a:t>
            </a:r>
            <a:r>
              <a:rPr lang="ru-RU" dirty="0" err="1" smtClean="0"/>
              <a:t>супроводі</a:t>
            </a:r>
            <a:r>
              <a:rPr lang="ru-RU" dirty="0" smtClean="0"/>
              <a:t> </a:t>
            </a:r>
            <a:r>
              <a:rPr lang="ru-RU" dirty="0" err="1" smtClean="0"/>
              <a:t>музичних</a:t>
            </a:r>
            <a:r>
              <a:rPr lang="ru-RU" dirty="0" smtClean="0"/>
              <a:t> </a:t>
            </a:r>
            <a:r>
              <a:rPr lang="ru-RU" dirty="0" err="1" smtClean="0"/>
              <a:t>інструментів</a:t>
            </a:r>
            <a:r>
              <a:rPr lang="ru-RU" dirty="0" smtClean="0"/>
              <a:t>. </a:t>
            </a:r>
            <a:endParaRPr lang="ru-RU" dirty="0" smtClean="0"/>
          </a:p>
        </p:txBody>
      </p:sp>
    </p:spTree>
  </p:cSld>
  <p:clrMapOvr>
    <a:masterClrMapping/>
  </p:clrMapOvr>
  <p:transition spd="med">
    <p:circl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100000">
              <a:srgbClr val="FFFF99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4100" name="Rectangle 4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algn="l" eaLnBrk="1" hangingPunct="1"/>
            <a:r>
              <a:rPr lang="en-US" altLang="uk-UA" sz="3200" b="1" i="1" dirty="0">
                <a:solidFill>
                  <a:srgbClr val="CC3300"/>
                </a:solidFill>
              </a:rPr>
              <a:t>1.</a:t>
            </a:r>
            <a:r>
              <a:rPr lang="uk-UA" altLang="zh-CN" sz="3200" dirty="0">
                <a:solidFill>
                  <a:srgbClr val="993366"/>
                </a:solidFill>
                <a:ea typeface="SimSun" panose="02010600030101010101" pitchFamily="2" charset="-122"/>
              </a:rPr>
              <a:t> </a:t>
            </a:r>
            <a:r>
              <a:rPr lang="uk-UA" altLang="zh-CN" sz="3200" u="sng" dirty="0">
                <a:solidFill>
                  <a:srgbClr val="993366"/>
                </a:solidFill>
                <a:ea typeface="SimSun" panose="02010600030101010101" pitchFamily="2" charset="-122"/>
              </a:rPr>
              <a:t>Світогляд-</a:t>
            </a:r>
            <a:br>
              <a:rPr lang="uk-UA" altLang="zh-CN" sz="3200" b="1" i="1" u="sng" dirty="0">
                <a:solidFill>
                  <a:srgbClr val="CC3300"/>
                </a:solidFill>
                <a:ea typeface="SimSun" panose="02010600030101010101" pitchFamily="2" charset="-122"/>
              </a:rPr>
            </a:br>
            <a:endParaRPr lang="ru-RU" altLang="uk-UA" sz="2800" b="1" dirty="0">
              <a:solidFill>
                <a:srgbClr val="CC3300"/>
              </a:solidFill>
            </a:endParaRPr>
          </a:p>
        </p:txBody>
      </p:sp>
      <p:sp>
        <p:nvSpPr>
          <p:cNvPr id="4101" name="Rectangle 5"/>
          <p:cNvSpPr>
            <a:spLocks noGrp="1"/>
          </p:cNvSpPr>
          <p:nvPr>
            <p:ph idx="1"/>
          </p:nvPr>
        </p:nvSpPr>
        <p:spPr>
          <a:xfrm>
            <a:off x="323850" y="836613"/>
            <a:ext cx="8362950" cy="5289550"/>
          </a:xfrm>
        </p:spPr>
        <p:txBody>
          <a:bodyPr vert="horz" wrap="square" lIns="91440" tIns="45720" rIns="91440" bIns="45720" anchor="t" anchorCtr="0"/>
          <a:p>
            <a:pPr eaLnBrk="1" hangingPunct="1">
              <a:buFontTx/>
              <a:buNone/>
            </a:pPr>
            <a:r>
              <a:rPr lang="uk-UA" altLang="uk-UA" sz="2400" b="1" dirty="0">
                <a:solidFill>
                  <a:srgbClr val="CC3300"/>
                </a:solidFill>
              </a:rPr>
              <a:t>-це сукупність уявлень про світ та місце і роль людини в ньому.</a:t>
            </a:r>
            <a:endParaRPr lang="uk-UA" altLang="uk-UA" sz="2400" b="1" dirty="0">
              <a:solidFill>
                <a:srgbClr val="CC3300"/>
              </a:solidFill>
            </a:endParaRPr>
          </a:p>
          <a:p>
            <a:pPr eaLnBrk="1" hangingPunct="1">
              <a:buFontTx/>
              <a:buNone/>
            </a:pPr>
            <a:r>
              <a:rPr lang="uk-UA" altLang="uk-UA" sz="2400" b="1" dirty="0">
                <a:solidFill>
                  <a:srgbClr val="008000"/>
                </a:solidFill>
              </a:rPr>
              <a:t>Світогляд містить такі елементи як:</a:t>
            </a:r>
            <a:endParaRPr lang="uk-UA" altLang="uk-UA" sz="2400" b="1" dirty="0">
              <a:solidFill>
                <a:srgbClr val="008000"/>
              </a:solidFill>
            </a:endParaRPr>
          </a:p>
          <a:p>
            <a:pPr eaLnBrk="1" hangingPunct="1"/>
            <a:r>
              <a:rPr lang="ru-RU" altLang="uk-UA" sz="2400" b="1" dirty="0">
                <a:solidFill>
                  <a:srgbClr val="008000"/>
                </a:solidFill>
              </a:rPr>
              <a:t>з</a:t>
            </a:r>
            <a:r>
              <a:rPr lang="uk-UA" altLang="uk-UA" sz="2400" b="1" dirty="0">
                <a:solidFill>
                  <a:srgbClr val="008000"/>
                </a:solidFill>
              </a:rPr>
              <a:t>нання (особистісні)</a:t>
            </a:r>
            <a:endParaRPr lang="uk-UA" altLang="uk-UA" sz="2400" b="1" dirty="0">
              <a:solidFill>
                <a:srgbClr val="008000"/>
              </a:solidFill>
            </a:endParaRPr>
          </a:p>
          <a:p>
            <a:pPr eaLnBrk="1" hangingPunct="1"/>
            <a:r>
              <a:rPr lang="uk-UA" altLang="uk-UA" sz="2400" b="1" dirty="0">
                <a:solidFill>
                  <a:srgbClr val="008000"/>
                </a:solidFill>
              </a:rPr>
              <a:t>переконання</a:t>
            </a:r>
            <a:endParaRPr lang="uk-UA" altLang="uk-UA" sz="2400" b="1" dirty="0">
              <a:solidFill>
                <a:srgbClr val="008000"/>
              </a:solidFill>
            </a:endParaRPr>
          </a:p>
          <a:p>
            <a:pPr eaLnBrk="1" hangingPunct="1"/>
            <a:r>
              <a:rPr lang="uk-UA" altLang="uk-UA" sz="2400" b="1" dirty="0">
                <a:solidFill>
                  <a:srgbClr val="008000"/>
                </a:solidFill>
              </a:rPr>
              <a:t>емоції, почуття</a:t>
            </a:r>
            <a:endParaRPr lang="uk-UA" altLang="uk-UA" sz="2400" b="1" dirty="0">
              <a:solidFill>
                <a:srgbClr val="008000"/>
              </a:solidFill>
            </a:endParaRPr>
          </a:p>
          <a:p>
            <a:pPr eaLnBrk="1" hangingPunct="1"/>
            <a:r>
              <a:rPr lang="uk-UA" altLang="uk-UA" sz="2400" b="1" dirty="0">
                <a:solidFill>
                  <a:srgbClr val="008000"/>
                </a:solidFill>
              </a:rPr>
              <a:t>віра</a:t>
            </a:r>
            <a:endParaRPr lang="uk-UA" altLang="uk-UA" sz="2400" b="1" dirty="0">
              <a:solidFill>
                <a:srgbClr val="008000"/>
              </a:solidFill>
            </a:endParaRPr>
          </a:p>
          <a:p>
            <a:pPr eaLnBrk="1" hangingPunct="1"/>
            <a:r>
              <a:rPr lang="uk-UA" altLang="uk-UA" sz="2400" b="1" dirty="0">
                <a:solidFill>
                  <a:srgbClr val="008000"/>
                </a:solidFill>
              </a:rPr>
              <a:t>цінності</a:t>
            </a:r>
            <a:endParaRPr lang="en-US" altLang="uk-UA" sz="2400" b="1" dirty="0">
              <a:solidFill>
                <a:srgbClr val="008000"/>
              </a:solidFill>
            </a:endParaRPr>
          </a:p>
          <a:p>
            <a:pPr eaLnBrk="1" hangingPunct="1"/>
            <a:r>
              <a:rPr lang="uk-UA" altLang="uk-UA" sz="2400" b="1" dirty="0">
                <a:solidFill>
                  <a:srgbClr val="008000"/>
                </a:solidFill>
              </a:rPr>
              <a:t>ідеали</a:t>
            </a:r>
            <a:endParaRPr lang="uk-UA" altLang="uk-UA" sz="2400" b="1" dirty="0">
              <a:solidFill>
                <a:srgbClr val="008000"/>
              </a:solidFill>
            </a:endParaRPr>
          </a:p>
          <a:p>
            <a:pPr eaLnBrk="1" hangingPunct="1"/>
            <a:r>
              <a:rPr lang="uk-UA" altLang="uk-UA" sz="2400" b="1" dirty="0">
                <a:solidFill>
                  <a:srgbClr val="008000"/>
                </a:solidFill>
              </a:rPr>
              <a:t>програма дій (стратегія життя)</a:t>
            </a:r>
            <a:endParaRPr lang="uk-UA" altLang="uk-UA" sz="2400" b="1" dirty="0">
              <a:solidFill>
                <a:srgbClr val="008000"/>
              </a:solidFill>
            </a:endParaRPr>
          </a:p>
          <a:p>
            <a:pPr eaLnBrk="1" hangingPunct="1"/>
            <a:r>
              <a:rPr lang="uk-UA" altLang="uk-UA" sz="2400" b="1" dirty="0">
                <a:solidFill>
                  <a:srgbClr val="008000"/>
                </a:solidFill>
              </a:rPr>
              <a:t>унікальність</a:t>
            </a:r>
            <a:endParaRPr lang="ru-RU" altLang="uk-UA" sz="2400" b="1" dirty="0">
              <a:solidFill>
                <a:srgbClr val="008000"/>
              </a:solidFill>
            </a:endParaRPr>
          </a:p>
        </p:txBody>
      </p:sp>
      <p:sp>
        <p:nvSpPr>
          <p:cNvPr id="4102" name="Rectangle 6"/>
          <p:cNvSpPr>
            <a:spLocks noGrp="1"/>
          </p:cNvSpPr>
          <p:nvPr>
            <p:ph type="body" sz="half"/>
          </p:nvPr>
        </p:nvSpPr>
        <p:spPr>
          <a:xfrm>
            <a:off x="5105400" y="1600200"/>
            <a:ext cx="4038600" cy="4525963"/>
          </a:xfrm>
        </p:spPr>
        <p:txBody>
          <a:bodyPr vert="horz" wrap="square" lIns="91440" tIns="45720" rIns="91440" bIns="45720" anchor="t" anchorCtr="0"/>
          <a:lstStyle>
            <a:lvl1pPr lvl="0">
              <a:buClrTx/>
              <a:buSzTx/>
              <a:buFont typeface="Arial" panose="020B0604020202020204" pitchFamily="34" charset="0"/>
              <a:defRPr sz="2800"/>
            </a:lvl1pPr>
            <a:lvl2pPr lvl="1">
              <a:buClrTx/>
              <a:buSzTx/>
              <a:buFont typeface="Arial" panose="020B0604020202020204" pitchFamily="34" charset="0"/>
              <a:defRPr sz="2400"/>
            </a:lvl2pPr>
            <a:lvl3pPr lvl="2">
              <a:buClrTx/>
              <a:buSzTx/>
              <a:buFont typeface="Arial" panose="020B0604020202020204" pitchFamily="34" charset="0"/>
              <a:defRPr sz="2000"/>
            </a:lvl3pPr>
            <a:lvl4pPr lvl="3">
              <a:buClrTx/>
              <a:buSzTx/>
              <a:buFont typeface="Arial" panose="020B0604020202020204" pitchFamily="34" charset="0"/>
              <a:defRPr sz="1800"/>
            </a:lvl4pPr>
            <a:lvl5pPr lvl="4">
              <a:buClrTx/>
              <a:buSzTx/>
              <a:buFont typeface="Arial" panose="020B0604020202020204" pitchFamily="34" charset="0"/>
              <a:defRPr sz="1800"/>
            </a:lvl5pPr>
          </a:lstStyle>
          <a:p>
            <a:pPr lvl="0" eaLnBrk="1" hangingPunct="1">
              <a:buFontTx/>
              <a:buNone/>
            </a:pPr>
            <a:endParaRPr lang="uk-UA" altLang="uk-UA" sz="2400" b="1" dirty="0">
              <a:solidFill>
                <a:srgbClr val="006699"/>
              </a:solidFill>
            </a:endParaRPr>
          </a:p>
          <a:p>
            <a:pPr lvl="0" eaLnBrk="1" hangingPunct="1">
              <a:buFontTx/>
              <a:buNone/>
            </a:pPr>
            <a:endParaRPr lang="ru-RU" altLang="uk-UA" sz="2400" b="1" dirty="0">
              <a:solidFill>
                <a:srgbClr val="006699"/>
              </a:solidFill>
            </a:endParaRPr>
          </a:p>
        </p:txBody>
      </p:sp>
      <p:pic>
        <p:nvPicPr>
          <p:cNvPr id="4103" name="05-Track-05.mp3">
            <a:hlinkClick r:id="" action="ppaction://media"/>
          </p:cNvPr>
          <p:cNvPicPr>
            <a:picLocks noRot="1"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4572000" y="6735763"/>
            <a:ext cx="244475" cy="2444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" name="01.m3u">
            <a:hlinkClick r:id="" action="ppaction://media"/>
          </p:cNvPr>
          <p:cNvPicPr>
            <a:picLocks noRot="1"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link="rId5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10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0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0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0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0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101">
                                            <p:txEl>
                                              <p:charRg st="0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0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0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0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0" end="6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64" end="10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64" end="10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64" end="10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64" end="10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101">
                                            <p:txEl>
                                              <p:charRg st="64" end="10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64" end="10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64" end="10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64" end="10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64" end="10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00" end="1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00" end="1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00" end="12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00" end="12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4101">
                                            <p:txEl>
                                              <p:charRg st="100" end="12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00" end="1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00" end="1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00" end="1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00" end="1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21" end="1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21" end="1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21" end="13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21" end="13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4101">
                                            <p:txEl>
                                              <p:charRg st="121" end="13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21" end="13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21" end="13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21" end="13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21" end="1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0"/>
                            </p:stCondLst>
                            <p:childTnLst>
                              <p:par>
                                <p:cTn id="5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33" end="1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33" end="1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33" end="14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33" end="14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4101">
                                            <p:txEl>
                                              <p:charRg st="133" end="14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33" end="14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33" end="14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33" end="14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33" end="14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2000"/>
                            </p:stCondLst>
                            <p:childTnLst>
                              <p:par>
                                <p:cTn id="67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49" end="1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49" end="1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49" end="15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49" end="15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4101">
                                            <p:txEl>
                                              <p:charRg st="149" end="15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49" end="15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49" end="15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49" end="15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49" end="15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4000"/>
                            </p:stCondLst>
                            <p:childTnLst>
                              <p:par>
                                <p:cTn id="78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54" end="1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54" end="1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54" end="16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54" end="16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4101">
                                            <p:txEl>
                                              <p:charRg st="154" end="16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54" end="16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54" end="16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54" end="16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54" end="16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6000"/>
                            </p:stCondLst>
                            <p:childTnLst>
                              <p:par>
                                <p:cTn id="8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63" end="1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63" end="1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63" end="17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63" end="17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4101">
                                            <p:txEl>
                                              <p:charRg st="163" end="17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63" end="17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63" end="17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63" end="17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63" end="17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8000"/>
                            </p:stCondLst>
                            <p:childTnLst>
                              <p:par>
                                <p:cTn id="100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70" end="2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70" end="2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70" end="20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70" end="20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4101">
                                            <p:txEl>
                                              <p:charRg st="170" end="20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70" end="20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70" end="20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70" end="20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70" end="20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0000"/>
                            </p:stCondLst>
                            <p:childTnLst>
                              <p:par>
                                <p:cTn id="111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201" end="2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201" end="2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201" end="2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201" end="2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4101">
                                            <p:txEl>
                                              <p:charRg st="201" end="2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201" end="2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201" end="2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201" end="2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201" end="2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2000"/>
                            </p:stCondLst>
                            <p:childTnLst>
                              <p:par>
                                <p:cTn id="122" presetID="4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2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charRg st="0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102">
                                            <p:txEl>
                                              <p:charRg st="0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102">
                                            <p:txEl>
                                              <p:charRg st="0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102">
                                            <p:txEl>
                                              <p:charRg st="0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102">
                                            <p:txEl>
                                              <p:charRg st="0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 tmFilter="0,0; .5, 1; 1, 1"/>
                                        <p:tgtEl>
                                          <p:spTgt spid="4102">
                                            <p:txEl>
                                              <p:charRg st="0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11">
                <p:cTn id="129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03"/>
                </p:tgtEl>
              </p:cMediaNode>
            </p:audio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4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3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100" grpId="0"/>
      <p:bldP spid="4101" grpId="0" build="p"/>
      <p:bldP spid="4102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dirty="0" smtClean="0"/>
              <a:t>В БАПТИЗМІ</a:t>
            </a:r>
            <a:endParaRPr lang="ru-RU" b="1" dirty="0"/>
          </a:p>
        </p:txBody>
      </p:sp>
      <p:sp>
        <p:nvSpPr>
          <p:cNvPr id="32770" name="Объект 2"/>
          <p:cNvSpPr>
            <a:spLocks noGrp="1"/>
          </p:cNvSpPr>
          <p:nvPr>
            <p:ph idx="1"/>
          </p:nvPr>
        </p:nvSpPr>
        <p:spPr>
          <a:xfrm>
            <a:off x="76200" y="1600200"/>
            <a:ext cx="8948738" cy="5184775"/>
          </a:xfrm>
          <a:blipFill dpi="0" rotWithShape="1">
            <a:blip r:embed="rId1"/>
            <a:srcRect/>
            <a:tile tx="0" ty="0" sx="100000" sy="100000" flip="none" algn="tl"/>
          </a:blipFill>
        </p:spPr>
        <p:txBody>
          <a:bodyPr/>
          <a:lstStyle/>
          <a:p>
            <a:pPr marL="60325" indent="-60325" algn="just">
              <a:buFont typeface="Arial" panose="020B0604020202020204" pitchFamily="34" charset="0"/>
              <a:buNone/>
              <a:tabLst>
                <a:tab pos="6064250" algn="l"/>
              </a:tabLst>
            </a:pPr>
            <a:r>
              <a:rPr lang="ru-RU" sz="2400" smtClean="0">
                <a:solidFill>
                  <a:srgbClr val="000000"/>
                </a:solidFill>
              </a:rPr>
              <a:t>Раз на місяць відбувається </a:t>
            </a:r>
            <a:r>
              <a:rPr lang="ru-RU" sz="2400" b="1" smtClean="0">
                <a:solidFill>
                  <a:srgbClr val="000000"/>
                </a:solidFill>
              </a:rPr>
              <a:t>хлібопреломлення</a:t>
            </a:r>
            <a:r>
              <a:rPr lang="ru-RU" sz="2400" smtClean="0">
                <a:solidFill>
                  <a:srgbClr val="000000"/>
                </a:solidFill>
              </a:rPr>
              <a:t>, або </a:t>
            </a:r>
            <a:r>
              <a:rPr lang="ru-RU" sz="2400" b="1" smtClean="0">
                <a:solidFill>
                  <a:srgbClr val="000000"/>
                </a:solidFill>
              </a:rPr>
              <a:t>вечеря любові</a:t>
            </a:r>
            <a:r>
              <a:rPr lang="ru-RU" sz="2400" smtClean="0">
                <a:solidFill>
                  <a:srgbClr val="000000"/>
                </a:solidFill>
              </a:rPr>
              <a:t>. Символом "духовного відродження" є обряд хрещення, але над дорослими і лише після релігійної підготовки. Хрещення немовлят у баптистів відсутнє, бо немовля ще не має віри, а доросла людина має свободу вибору і свідомо обирає релігію. Хрещення і хлібопреломлення не вважаються таїнствами, бо це лише обряд, пов'язаний з Христом, і здійснюється на Його честь. Тому всі християнські свята, пов'язані з іменем Христа, баптисти дуже шанують. Вільний час баптист присвячує Біблії і баптистським зборам. На користь громади віддається значна частина заробітку. Особливо шанується людина, яка дотримується цього напрямку, не одружується з людьми іншої віри, а тим більше - з невіруючими.</a:t>
            </a:r>
            <a:endParaRPr lang="ru-RU" sz="24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circle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/>
              <a:t>Адвенти́зм</a:t>
            </a:r>
            <a:endParaRPr lang="ru-RU" b="1" smtClean="0"/>
          </a:p>
        </p:txBody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ru-RU" smtClean="0"/>
              <a:t>(від </a:t>
            </a:r>
            <a:r>
              <a:rPr lang="ru-RU" smtClean="0">
                <a:hlinkClick r:id="rId1" tooltip="Латинська мова"/>
              </a:rPr>
              <a:t>лат.</a:t>
            </a:r>
            <a:r>
              <a:rPr lang="ru-RU" smtClean="0"/>
              <a:t> </a:t>
            </a:r>
            <a:r>
              <a:rPr lang="ru-RU" i="1" smtClean="0"/>
              <a:t>adventus</a:t>
            </a:r>
            <a:r>
              <a:rPr lang="ru-RU" smtClean="0"/>
              <a:t> — пришестя; </a:t>
            </a:r>
            <a:r>
              <a:rPr lang="ru-RU" i="1" smtClean="0"/>
              <a:t>дослівно:</a:t>
            </a:r>
            <a:r>
              <a:rPr lang="ru-RU" smtClean="0"/>
              <a:t> «біля порогу») — релігійна  </a:t>
            </a:r>
            <a:r>
              <a:rPr lang="ru-RU" smtClean="0">
                <a:hlinkClick r:id="rId2" tooltip="Християнство"/>
              </a:rPr>
              <a:t>християнська</a:t>
            </a:r>
            <a:endParaRPr lang="ru-RU" smtClean="0"/>
          </a:p>
          <a:p>
            <a:pPr>
              <a:buFont typeface="Arial" panose="020B0604020202020204" pitchFamily="34" charset="0"/>
              <a:buNone/>
            </a:pPr>
            <a:r>
              <a:rPr lang="ru-RU" smtClean="0">
                <a:hlinkClick r:id="rId3" tooltip="Протестантизм"/>
              </a:rPr>
              <a:t>протестантська</a:t>
            </a:r>
            <a:r>
              <a:rPr lang="ru-RU" smtClean="0"/>
              <a:t> течія, яка проповідує </a:t>
            </a:r>
            <a:r>
              <a:rPr lang="ru-RU" smtClean="0">
                <a:hlinkClick r:id="rId4" tooltip="Кінець світу"/>
              </a:rPr>
              <a:t>кінець</a:t>
            </a:r>
            <a:endParaRPr lang="ru-RU" smtClean="0"/>
          </a:p>
          <a:p>
            <a:pPr>
              <a:buFont typeface="Arial" panose="020B0604020202020204" pitchFamily="34" charset="0"/>
              <a:buNone/>
            </a:pPr>
            <a:r>
              <a:rPr lang="ru-RU" smtClean="0">
                <a:hlinkClick r:id="rId4" tooltip="Кінець світу"/>
              </a:rPr>
              <a:t>світу</a:t>
            </a:r>
            <a:r>
              <a:rPr lang="ru-RU" smtClean="0"/>
              <a:t> що наближається: «друге пришестя</a:t>
            </a:r>
            <a:endParaRPr lang="ru-RU" smtClean="0"/>
          </a:p>
          <a:p>
            <a:pPr>
              <a:buFont typeface="Arial" panose="020B0604020202020204" pitchFamily="34" charset="0"/>
              <a:buNone/>
            </a:pPr>
            <a:r>
              <a:rPr lang="ru-RU" smtClean="0"/>
              <a:t>Христа» та встановлення «тисячолітнього царства Божого». </a:t>
            </a:r>
            <a:endParaRPr lang="ru-RU" smtClean="0"/>
          </a:p>
        </p:txBody>
      </p:sp>
    </p:spTree>
  </p:cSld>
  <p:clrMapOvr>
    <a:masterClrMapping/>
  </p:clrMapOvr>
  <p:transition spd="med">
    <p:circle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914400"/>
          </a:xfrm>
          <a:solidFill>
            <a:srgbClr val="CC3399"/>
          </a:solidFill>
        </p:spPr>
        <p:txBody>
          <a:bodyPr/>
          <a:lstStyle/>
          <a:p>
            <a:r>
              <a:rPr lang="uk-UA" b="1" smtClean="0"/>
              <a:t>Мормони</a:t>
            </a:r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838200"/>
            <a:ext cx="8899525" cy="5973763"/>
          </a:xfrm>
          <a:solidFill>
            <a:schemeClr val="accent2">
              <a:lumMod val="40000"/>
              <a:lumOff val="60000"/>
            </a:schemeClr>
          </a:solidFill>
        </p:spPr>
        <p:txBody>
          <a:bodyPr rtlCol="0">
            <a:normAutofit fontScale="92500" lnSpcReduction="20000"/>
          </a:bodyPr>
          <a:lstStyle/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smtClean="0"/>
              <a:t>— релігійна та культурна група, пов'язана з </a:t>
            </a:r>
            <a:r>
              <a:rPr lang="uk-UA" u="sng" dirty="0" smtClean="0">
                <a:hlinkClick r:id="rId1" tooltip="Мормонізм"/>
              </a:rPr>
              <a:t>мормонізмом</a:t>
            </a:r>
            <a:r>
              <a:rPr lang="uk-UA" dirty="0" smtClean="0"/>
              <a:t>, релігією, створеною </a:t>
            </a:r>
            <a:r>
              <a:rPr lang="uk-UA" u="sng" dirty="0" smtClean="0">
                <a:hlinkClick r:id="rId2" tooltip="Джозеф Сміт"/>
              </a:rPr>
              <a:t>Джозефом Смітом</a:t>
            </a:r>
            <a:r>
              <a:rPr lang="uk-UA" u="sng" dirty="0" smtClean="0"/>
              <a:t> (1805-1844)</a:t>
            </a:r>
            <a:r>
              <a:rPr lang="uk-UA" dirty="0" smtClean="0"/>
              <a:t>.</a:t>
            </a:r>
            <a:endParaRPr lang="ru-RU" dirty="0" smtClean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smtClean="0"/>
              <a:t>Переважна більшість мормонів є членами </a:t>
            </a:r>
            <a:r>
              <a:rPr lang="uk-UA" i="1" u="sng" dirty="0" smtClean="0">
                <a:hlinkClick r:id="rId3" tooltip="Церква Ісуса Христа Святих останніх днів"/>
              </a:rPr>
              <a:t>Церкви Ісуса Христа Святих останніх днів</a:t>
            </a:r>
            <a:r>
              <a:rPr lang="uk-UA" dirty="0" smtClean="0"/>
              <a:t> (або просто Церкви </a:t>
            </a:r>
            <a:r>
              <a:rPr lang="uk-UA" dirty="0" err="1" smtClean="0"/>
              <a:t>СОД</a:t>
            </a:r>
            <a:r>
              <a:rPr lang="uk-UA" dirty="0" smtClean="0"/>
              <a:t>. Багато мормонів є членами незалежних мормонських громад. </a:t>
            </a:r>
            <a:r>
              <a:rPr lang="uk-UA" dirty="0" err="1" smtClean="0"/>
              <a:t>Деяки</a:t>
            </a:r>
            <a:r>
              <a:rPr lang="uk-UA" dirty="0" smtClean="0"/>
              <a:t> також називають себе мормонами, але не практикують своє віросповідання.</a:t>
            </a:r>
            <a:endParaRPr lang="ru-RU" dirty="0" smtClean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smtClean="0"/>
              <a:t>Центром мормонського культурного і </a:t>
            </a:r>
            <a:r>
              <a:rPr lang="uk-UA" dirty="0" err="1" smtClean="0"/>
              <a:t>релігіного</a:t>
            </a:r>
            <a:r>
              <a:rPr lang="uk-UA" dirty="0" smtClean="0"/>
              <a:t> впливу є американський штат </a:t>
            </a:r>
            <a:r>
              <a:rPr lang="uk-UA" u="sng" dirty="0" smtClean="0">
                <a:hlinkClick r:id="rId4" tooltip="Юта"/>
              </a:rPr>
              <a:t>Юта</a:t>
            </a:r>
            <a:r>
              <a:rPr lang="uk-UA" dirty="0" smtClean="0"/>
              <a:t>,  хоча завдяки інтенсивній місіонерській праці, зараз вже більшість мормонів проживає за межами Сполучених Штатів. 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smtClean="0"/>
              <a:t> 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b="1" dirty="0"/>
          </a:p>
        </p:txBody>
      </p:sp>
    </p:spTree>
  </p:cSld>
  <p:clrMapOvr>
    <a:masterClrMapping/>
  </p:clrMapOvr>
  <p:transition spd="med">
    <p:circle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8" y="115888"/>
            <a:ext cx="82296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Десять Заповідей</a:t>
            </a:r>
            <a:endParaRPr kumimoji="0" lang="uk-UA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482" name="Объект 2"/>
          <p:cNvSpPr>
            <a:spLocks noGrp="1"/>
          </p:cNvSpPr>
          <p:nvPr>
            <p:ph idx="1"/>
          </p:nvPr>
        </p:nvSpPr>
        <p:spPr>
          <a:xfrm>
            <a:off x="250825" y="1123950"/>
            <a:ext cx="9001125" cy="5797550"/>
          </a:xfrm>
          <a:solidFill>
            <a:srgbClr val="FFCCCC"/>
          </a:solidFill>
        </p:spPr>
        <p:txBody>
          <a:bodyPr vert="horz" wrap="square" lIns="91440" tIns="45720" rIns="91440" bIns="45720" anchor="t" anchorCtr="0"/>
          <a:p>
            <a:pPr marL="0" indent="0">
              <a:buNone/>
            </a:pPr>
            <a:r>
              <a:rPr lang="ru-RU" altLang="uk-UA" sz="1600" u="sng" dirty="0"/>
              <a:t>1. Я Бог твій; Хай не буде в тебе інших богів передо Мною.</a:t>
            </a:r>
            <a:endParaRPr lang="ru-RU" altLang="uk-UA" sz="1600" u="sng" dirty="0"/>
          </a:p>
          <a:p>
            <a:pPr marL="0" indent="0">
              <a:buNone/>
            </a:pPr>
            <a:r>
              <a:rPr lang="ru-RU" altLang="uk-UA" sz="1600" dirty="0"/>
              <a:t>2</a:t>
            </a:r>
            <a:r>
              <a:rPr lang="ru-RU" altLang="uk-UA" sz="1600" u="sng" dirty="0"/>
              <a:t>. Не сотвори собі кумира </a:t>
            </a:r>
            <a:r>
              <a:rPr lang="ru-RU" altLang="uk-UA" sz="1600" dirty="0"/>
              <a:t>і всякої подоби з того, що на небі вгорі, що на землі </a:t>
            </a:r>
            <a:r>
              <a:rPr lang="uk-UA" altLang="uk-UA" sz="1600" dirty="0"/>
              <a:t>внизу</a:t>
            </a:r>
            <a:r>
              <a:rPr lang="ru-RU" altLang="uk-UA" sz="1600" dirty="0"/>
              <a:t>, і що в воді під землею. Не вклоняйся їм і не служи їм, бо Я Господь, Бог твій, Бог заздрісний, що карає за провину батьків до третього і четвертого роду, що ненавидять Мене, і що чинить милість тисячам поколінь тих, хто любить Мене і хто держиться Моїх заповідей.</a:t>
            </a:r>
            <a:endParaRPr lang="ru-RU" altLang="uk-UA" sz="1600" dirty="0"/>
          </a:p>
          <a:p>
            <a:pPr marL="0" indent="0">
              <a:buNone/>
            </a:pPr>
            <a:r>
              <a:rPr lang="ru-RU" altLang="uk-UA" sz="1600" dirty="0"/>
              <a:t>3</a:t>
            </a:r>
            <a:r>
              <a:rPr lang="ru-RU" altLang="uk-UA" sz="1600" u="sng" dirty="0"/>
              <a:t>. Не свідчи імені Господа, Бога твого, надаремно</a:t>
            </a:r>
            <a:r>
              <a:rPr lang="ru-RU" altLang="uk-UA" sz="1600" dirty="0"/>
              <a:t>, бо Господь не залишить без покарання того, хто вимовляє ім'я Його марно.</a:t>
            </a:r>
            <a:endParaRPr lang="ru-RU" altLang="uk-UA" sz="1600" dirty="0"/>
          </a:p>
          <a:p>
            <a:pPr marL="0" indent="0">
              <a:buNone/>
            </a:pPr>
            <a:r>
              <a:rPr lang="ru-RU" altLang="uk-UA" sz="1600" dirty="0"/>
              <a:t>4 Пам'ятай день суботній, щоб святити його. </a:t>
            </a:r>
            <a:r>
              <a:rPr lang="ru-RU" altLang="uk-UA" sz="1600" u="sng" dirty="0"/>
              <a:t>Шість днів працюй, і роби всю працю свою, а день сьомий -Господа, Бога твого</a:t>
            </a:r>
            <a:r>
              <a:rPr lang="ru-RU" altLang="uk-UA" sz="1600" dirty="0"/>
              <a:t>: не роби в нім ніякої справи ні ти, ні син твій, ні дочка твоя, ні раб твій, ні рабиня твоя, і худоба твоя, ні прибулець, який в оселях твоїх. Бо шість день творив Господь небо та землю, море та все, що в них; а в день сьомий спочив. Тому поблагословив Господь день суботній і освятив його.</a:t>
            </a:r>
            <a:endParaRPr lang="ru-RU" altLang="uk-UA" sz="1600" dirty="0"/>
          </a:p>
          <a:p>
            <a:pPr marL="0" indent="0">
              <a:buNone/>
            </a:pPr>
            <a:r>
              <a:rPr lang="ru-RU" altLang="uk-UA" sz="1600" dirty="0"/>
              <a:t>5. </a:t>
            </a:r>
            <a:r>
              <a:rPr lang="ru-RU" altLang="uk-UA" sz="1600" u="sng" dirty="0"/>
              <a:t>Шануй батька твого і матір твою</a:t>
            </a:r>
            <a:r>
              <a:rPr lang="ru-RU" altLang="uk-UA" sz="1600" dirty="0"/>
              <a:t>, щоб довгі були твої дні на землі, яку Господь, Бог твій, дає тобі.</a:t>
            </a:r>
            <a:endParaRPr lang="ru-RU" altLang="uk-UA" sz="1600" dirty="0"/>
          </a:p>
          <a:p>
            <a:pPr marL="0" indent="0">
              <a:buNone/>
            </a:pPr>
            <a:r>
              <a:rPr lang="ru-RU" altLang="uk-UA" sz="1600" dirty="0"/>
              <a:t>6. </a:t>
            </a:r>
            <a:r>
              <a:rPr lang="ru-RU" altLang="uk-UA" sz="1600" u="sng" dirty="0"/>
              <a:t>Не вбивай.</a:t>
            </a:r>
            <a:endParaRPr lang="ru-RU" altLang="uk-UA" sz="1600" u="sng" dirty="0"/>
          </a:p>
          <a:p>
            <a:pPr marL="0" indent="0">
              <a:buNone/>
            </a:pPr>
            <a:r>
              <a:rPr lang="ru-RU" altLang="uk-UA" sz="1600" u="sng" dirty="0"/>
              <a:t>7.Не чини перелюбу</a:t>
            </a:r>
            <a:r>
              <a:rPr lang="ru-RU" altLang="uk-UA" sz="1600" dirty="0"/>
              <a:t>.</a:t>
            </a:r>
            <a:endParaRPr lang="ru-RU" altLang="uk-UA" sz="1600" dirty="0"/>
          </a:p>
          <a:p>
            <a:pPr marL="0" indent="0">
              <a:buNone/>
            </a:pPr>
            <a:r>
              <a:rPr lang="ru-RU" altLang="uk-UA" sz="1600" dirty="0"/>
              <a:t>8. </a:t>
            </a:r>
            <a:r>
              <a:rPr lang="ru-RU" altLang="uk-UA" sz="1600" u="sng" dirty="0"/>
              <a:t>Не кради</a:t>
            </a:r>
            <a:r>
              <a:rPr lang="ru-RU" altLang="uk-UA" sz="1600" dirty="0"/>
              <a:t>.</a:t>
            </a:r>
            <a:endParaRPr lang="ru-RU" altLang="uk-UA" sz="1600" dirty="0"/>
          </a:p>
          <a:p>
            <a:pPr marL="0" indent="0">
              <a:buNone/>
            </a:pPr>
            <a:r>
              <a:rPr lang="ru-RU" altLang="uk-UA" sz="1600" dirty="0"/>
              <a:t>9. </a:t>
            </a:r>
            <a:r>
              <a:rPr lang="ru-RU" altLang="uk-UA" sz="1600" u="sng" dirty="0"/>
              <a:t>Не свідчи неправдиво на ближнього твого.</a:t>
            </a:r>
            <a:endParaRPr lang="ru-RU" altLang="uk-UA" sz="1600" u="sng" dirty="0"/>
          </a:p>
          <a:p>
            <a:pPr marL="0" indent="0">
              <a:buNone/>
            </a:pPr>
            <a:r>
              <a:rPr lang="ru-RU" altLang="uk-UA" sz="1600" dirty="0"/>
              <a:t>10. </a:t>
            </a:r>
            <a:r>
              <a:rPr lang="ru-RU" altLang="uk-UA" sz="1600" u="sng" dirty="0"/>
              <a:t>Не бажай дому ближнього свого, не бажай ж</a:t>
            </a:r>
            <a:r>
              <a:rPr lang="uk-UA" altLang="uk-UA" sz="1600" u="sng" dirty="0"/>
              <a:t>і</a:t>
            </a:r>
            <a:r>
              <a:rPr lang="ru-RU" altLang="uk-UA" sz="1600" u="sng" dirty="0"/>
              <a:t>нки ближнього свого, ані раба його, ані невільниці його, ані вола його, ні осла його, ані всього, що належить ближньому твому.</a:t>
            </a:r>
            <a:endParaRPr lang="ru-RU" altLang="uk-UA" sz="1600" u="sng" dirty="0"/>
          </a:p>
        </p:txBody>
      </p:sp>
    </p:spTree>
  </p:cSld>
  <p:clrMapOvr>
    <a:masterClrMapping/>
  </p:clrMapOvr>
  <p:transition spd="med">
    <p:circle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576262"/>
          </a:xfrm>
          <a:blipFill>
            <a:blip r:embed="rId1"/>
            <a:tile tx="0" ty="0" sx="100000" sy="100000" flip="none" algn="tl"/>
          </a:blip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dirty="0">
                <a:solidFill>
                  <a:prstClr val="black"/>
                </a:solidFill>
              </a:rPr>
              <a:t>Мормони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990600"/>
            <a:ext cx="8748713" cy="5688013"/>
          </a:xfrm>
          <a:blipFill>
            <a:blip r:embed="rId2"/>
            <a:tile tx="0" ty="0" sx="100000" sy="100000" flip="none" algn="tl"/>
          </a:blipFill>
        </p:spPr>
        <p:txBody>
          <a:bodyPr rtlCol="0">
            <a:normAutofit fontScale="70000" lnSpcReduction="20000"/>
          </a:bodyPr>
          <a:lstStyle/>
          <a:p>
            <a:pPr marL="0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dirty="0" smtClean="0"/>
              <a:t>	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Мормони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вважають Америку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  <a:hlinkClick r:id="rId3" tooltip="Нефій"/>
              </a:rPr>
              <a:t>новою "Землею обітованою"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(Святою Землею). Мормони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розуміють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  <a:hlinkClick r:id="rId4" tooltip="Свята Трійця"/>
              </a:rPr>
              <a:t>Святу Трійцю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 як організацію Трьох Особистостей під головуванням Батька.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	Перші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мормони сповідували </a:t>
            </a:r>
            <a:r>
              <a:rPr lang="uk-UA" u="sng" dirty="0">
                <a:latin typeface="Arial" panose="020B0604020202020204" pitchFamily="34" charset="0"/>
                <a:cs typeface="Arial" panose="020B0604020202020204" pitchFamily="34" charset="0"/>
              </a:rPr>
              <a:t>багатоженство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як релігійний обов'язок, і фундаменталістські секти мормонів досі сповідують та практикують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багатоженство.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	Вчення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припускає, що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Бог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міг бути колись людиною і потім став Богом. I відтак люди які сповідують їхнє вчення та виконують усі їхні приписи можуть у майбутньому стати такими, як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Бог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та управляти своїми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світами.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	До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70-х років 20 століття мормони не надавали священства чорношкірим.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	Мормони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досягли неабиякого фінансового та політичного успіху в Америці. Серед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республіканських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кандидатів в президенти США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 у 2012 році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було двоє мормонів —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  <a:hlinkClick r:id="rId5" tooltip="Джон Хантсман"/>
              </a:rPr>
              <a:t>Джон </a:t>
            </a:r>
            <a:r>
              <a:rPr lang="uk-UA" dirty="0" err="1">
                <a:latin typeface="Arial" panose="020B0604020202020204" pitchFamily="34" charset="0"/>
                <a:cs typeface="Arial" panose="020B0604020202020204" pitchFamily="34" charset="0"/>
                <a:hlinkClick r:id="rId5" tooltip="Джон Хантсман"/>
              </a:rPr>
              <a:t>Хантсман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uk-UA" dirty="0" err="1">
                <a:latin typeface="Arial" panose="020B0604020202020204" pitchFamily="34" charset="0"/>
                <a:cs typeface="Arial" panose="020B0604020202020204" pitchFamily="34" charset="0"/>
                <a:hlinkClick r:id="rId6" tooltip="Мітт Ромні"/>
              </a:rPr>
              <a:t>Мітт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  <a:hlinkClick r:id="rId6" tooltip="Мітт Ромні"/>
              </a:rPr>
              <a:t> </a:t>
            </a:r>
            <a:r>
              <a:rPr lang="uk-UA" dirty="0" err="1">
                <a:latin typeface="Arial" panose="020B0604020202020204" pitchFamily="34" charset="0"/>
                <a:cs typeface="Arial" panose="020B0604020202020204" pitchFamily="34" charset="0"/>
                <a:hlinkClick r:id="rId6" tooltip="Мітт Ромні"/>
              </a:rPr>
              <a:t>Ромні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. Останній став переможцем у номінації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  <a:hlinkClick r:id="rId7" tooltip="Республіканська партія США"/>
              </a:rPr>
              <a:t>Республіканської партії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Демократ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  <a:hlinkClick r:id="rId8" tooltip="Гаррі Рід (ще не написана)"/>
              </a:rPr>
              <a:t>Гаррі Рід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лідер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більшості в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  <a:hlinkClick r:id="rId9" tooltip="Сенат США"/>
              </a:rPr>
              <a:t>Сенаті США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2007  до 2014 року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, також є мормоном.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ircle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395288" y="0"/>
            <a:ext cx="8291512" cy="1417638"/>
          </a:xfrm>
          <a:blipFill rotWithShape="1">
            <a:blip r:embed="rId1"/>
          </a:blipFill>
        </p:spPr>
        <p:txBody>
          <a:bodyPr vert="horz" wrap="square" lIns="91440" tIns="45720" rIns="91440" bIns="45720" anchor="ctr" anchorCtr="0"/>
          <a:p>
            <a:pPr eaLnBrk="1" hangingPunct="1"/>
            <a:br>
              <a:rPr lang="uk-UA" altLang="uk-UA" dirty="0"/>
            </a:br>
            <a:r>
              <a:rPr lang="uk-UA" altLang="uk-UA" dirty="0"/>
              <a:t>ІСЛАМ –</a:t>
            </a:r>
            <a:br>
              <a:rPr lang="uk-UA" altLang="uk-UA" dirty="0"/>
            </a:br>
            <a:r>
              <a:rPr lang="uk-UA" altLang="uk-UA" sz="2800" dirty="0"/>
              <a:t>з араб.</a:t>
            </a:r>
            <a:r>
              <a:rPr lang="ru-RU" altLang="uk-UA" sz="2800" dirty="0"/>
              <a:t>  - </a:t>
            </a:r>
            <a:r>
              <a:rPr lang="uk-UA" altLang="uk-UA" sz="2800" dirty="0"/>
              <a:t>покірність, віддання себе Богу</a:t>
            </a:r>
            <a:br>
              <a:rPr lang="uk-UA" altLang="uk-UA" dirty="0"/>
            </a:br>
            <a:endParaRPr lang="ru-RU" alt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84313"/>
            <a:ext cx="9144000" cy="5148263"/>
          </a:xfrm>
          <a:solidFill>
            <a:schemeClr val="bg2">
              <a:lumMod val="75000"/>
            </a:schemeClr>
          </a:solidFill>
        </p:spPr>
        <p:txBody>
          <a:bodyPr vert="horz" wrap="square" lIns="91440" tIns="45720" rIns="91440" bIns="45720" numCol="1" rtlCol="0" anchor="t" anchorCtr="0" compatLnSpc="1">
            <a:normAutofit fontScale="92500" lnSpcReduction="20000"/>
          </a:bodyPr>
          <a:lstStyle/>
          <a:p>
            <a:pPr marL="342900" marR="0" lvl="0" indent="-342900" algn="l" defTabSz="914400" rtl="0" eaLnBrk="1" fontAlgn="t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це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цілісна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система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організації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суспільного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життя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побуту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звичаїв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законодавства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тощо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релігія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охоплює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всю систему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соціального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регулювання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життя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мусульман,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тобто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все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життя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мусульман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регламентоване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релігійними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канонами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ісламу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t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ru-RU" sz="3200" b="1" i="1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Основні</a:t>
            </a:r>
            <a:r>
              <a:rPr kumimoji="0" lang="ru-RU" sz="32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1" i="1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джерела</a:t>
            </a:r>
            <a:r>
              <a:rPr kumimoji="0" lang="ru-RU" sz="32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1" i="1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ісламу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 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t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Коран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– священна книга мусульман, в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якій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зафіксовані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ідеї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принципи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віровчення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Мухаммеда; 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t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Сунна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–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зібрання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текстів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(“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хадісів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”),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які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містять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висловлювання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пророка Мухаммеда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щодо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норм права,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звичаїв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правил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поведінки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тощо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0" algn="l"/>
              </a:tabLst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ircle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850" y="0"/>
            <a:ext cx="8362950" cy="887413"/>
          </a:xfrm>
          <a:solidFill>
            <a:schemeClr val="accent2">
              <a:lumMod val="40000"/>
              <a:lumOff val="60000"/>
            </a:schemeClr>
          </a:solidFill>
        </p:spPr>
        <p:txBody>
          <a:bodyPr vert="horz" wrap="square" lIns="91440" tIns="45720" rIns="91440" bIns="45720" numCol="1" rtlCol="0" anchor="ctr" anchorCtr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Іслам виник у VII ст. в Аравії. Засновником ісламу є </a:t>
            </a:r>
            <a:r>
              <a:rPr kumimoji="0" lang="uk-UA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Мухаммед</a:t>
            </a:r>
            <a:r>
              <a:rPr kumimoji="0" 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 (570-632)</a:t>
            </a: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513"/>
            <a:ext cx="9144000" cy="5543550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wrap="square" lIns="91440" tIns="45720" rIns="91440" bIns="45720" numCol="1" rtlCol="0" anchor="t" anchorCtr="0" compatLnSpc="1">
            <a:normAutofit fontScale="85000" lnSpcReduction="2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який постає як </a:t>
            </a:r>
            <a:r>
              <a:rPr kumimoji="0" 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“посланець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Аллаха”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головний і останній пророк істинної віри. Збереглося дуже мало відомостей про дитячі та юнацькі роки </a:t>
            </a:r>
            <a:r>
              <a:rPr kumimoji="0" 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Мухаммеда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Достовірно відомо, що він рано став сиротою і виховував його дядько Абу Таліб, який брав хлопчика в поїздки за торговельними справами у Сирію. В цих поїздках </a:t>
            </a:r>
            <a:r>
              <a:rPr kumimoji="0" 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Мухаммед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познайомився з новим для нього світом християнських, іудейських та інших релігійних громад. Розповідають, що коли </a:t>
            </a:r>
            <a:r>
              <a:rPr kumimoji="0" 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Мухаммед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перебував у печері </a:t>
            </a:r>
            <a:r>
              <a:rPr kumimoji="0" 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Хіра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під Меккою, йому з’явився ангел з наказом нести людям істинне слово — </a:t>
            </a:r>
            <a:r>
              <a:rPr kumimoji="0" 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слово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Аллаха, тобто Коран. В 610 році, коли </a:t>
            </a:r>
            <a:r>
              <a:rPr kumimoji="0" 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Мухаммеду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було приблизно 40 років, він одержав перше одкровення від Аллаха. В 8-й день священного місяця </a:t>
            </a:r>
            <a:r>
              <a:rPr kumimoji="0" 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зу-ль-хаджжа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у 632 році </a:t>
            </a:r>
            <a:r>
              <a:rPr kumimoji="0" 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Мухаммед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разом із сім’єю відбув </a:t>
            </a:r>
            <a:r>
              <a:rPr kumimoji="0" 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“велике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паломництво”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 Мекку, що увійшло в історію як прощальне. Через три місяці після паломництва </a:t>
            </a:r>
            <a:r>
              <a:rPr kumimoji="0" 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Мухаммед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помер.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ircle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 vert="horz" wrap="square" lIns="91440" tIns="45720" rIns="91440" bIns="45720" numCol="1" rtlCol="0" anchor="ctr" anchorCtr="0" compatLnSpc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Аллах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850" y="1196975"/>
            <a:ext cx="8423275" cy="5219700"/>
          </a:xfrm>
          <a:blipFill>
            <a:blip r:embed="rId1" cstate="print"/>
            <a:tile tx="0" ty="0" sx="100000" sy="100000" flip="none" algn="tl"/>
          </a:blipFill>
        </p:spPr>
        <p:txBody>
          <a:bodyPr vert="horz" wrap="square" lIns="91440" tIns="45720" rIns="91440" bIns="45720" numCol="1" rtlCol="0" anchor="t" anchorCtr="0" compatLnSpc="1">
            <a:normAutofit fontScale="8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- Бог,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Творець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Улаштовувач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всього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сущого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Крім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нього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згідно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мусульманським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поглядам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ніхто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не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володіє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цими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якостями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Згідно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Корану,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Алах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вічний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не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був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народжений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породив.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Існування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Аллаха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є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необхідним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для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світобудови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, 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його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відсутність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неможливою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Йому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, як описано в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Корані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немає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рівних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цьому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виражається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його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єдиність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.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Ім'я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« Аллах »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утворене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означеного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артикля «Аль- »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слова «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іляха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» - «Той , Кому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поклоняються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», «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Гідний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поклоніння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».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Араби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які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сповідують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інші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авраамічні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релігії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наприклад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християни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використовують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це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слово в молитвах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богослужіннях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для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звернення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до Бога. В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арабському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тексті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Біблії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слово «Бог»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перекладено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як « Аллах »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або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як «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Раббі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» -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Господь.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ircle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720725"/>
          </a:xfrm>
          <a:solidFill>
            <a:srgbClr val="FFFF00"/>
          </a:solidFill>
        </p:spPr>
        <p:txBody>
          <a:bodyPr vert="horz" wrap="square" lIns="91440" tIns="45720" rIns="91440" bIns="45720" numCol="1" rtlCol="0" anchor="ctr" anchorCtr="0" compatLnSpc="1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b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П’ять стовпів віровчення</a:t>
            </a:r>
            <a:b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388" y="908050"/>
            <a:ext cx="8783638" cy="5724525"/>
          </a:xfrm>
          <a:blipFill>
            <a:blip r:embed="rId1" cstate="print"/>
            <a:tile tx="0" ty="0" sx="100000" sy="100000" flip="none" algn="tl"/>
          </a:blipFill>
        </p:spPr>
        <p:txBody>
          <a:bodyPr vert="horz" wrap="square" lIns="91440" tIns="45720" rIns="91440" bIns="45720" numCol="1" rtlCol="0" anchor="t" anchorCtr="0" compatLnSpc="1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Визнання єдиного Бога – Аллаха і пророчої місії </a:t>
            </a:r>
            <a:r>
              <a:rPr kumimoji="0" 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Мухаммеда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  <a:endParaRPr kumimoji="0" lang="uk-UA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П’ятиразова щоденна молитва (</a:t>
            </a:r>
            <a:r>
              <a:rPr kumimoji="0" 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салят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); </a:t>
            </a:r>
            <a:endParaRPr kumimoji="0" lang="uk-UA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Дотримання посту Рамадан (</a:t>
            </a:r>
            <a:r>
              <a:rPr kumimoji="0" 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саум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);</a:t>
            </a:r>
            <a:endParaRPr kumimoji="0" lang="uk-UA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Обов’язкова </a:t>
            </a:r>
            <a:r>
              <a:rPr kumimoji="0" 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пожерства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 користь бідних (</a:t>
            </a:r>
            <a:r>
              <a:rPr kumimoji="0" 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зак’ят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uk-UA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Паломництво до святинь, насамперед Мекки (хадж).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ircle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 vert="horz" wrap="square" lIns="91440" tIns="45720" rIns="91440" bIns="45720" numCol="1" rtlCol="0" anchor="ctr" anchorCtr="0" compatLnSpc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НАПРЯМИ  В ІСЛАМІ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 vert="horz" wrap="square" lIns="91440" tIns="45720" rIns="91440" bIns="45720" numCol="1" rtlCol="0" anchor="t" anchorCtr="0" compatLnSpc="1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uk-UA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Сунізм</a:t>
            </a:r>
            <a:endParaRPr kumimoji="0" lang="uk-UA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uk-UA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Шиїзм</a:t>
            </a:r>
            <a:endParaRPr kumimoji="0" lang="uk-UA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uk-UA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Суфізм</a:t>
            </a:r>
            <a:endParaRPr kumimoji="0" lang="ru-RU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ircl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CCCC"/>
          </a:solidFill>
        </p:spPr>
        <p:txBody>
          <a:bodyPr vert="horz" wrap="square" lIns="91440" tIns="45720" rIns="91440" bIns="45720" numCol="1" rtlCol="0" anchor="ctr" anchorCtr="0" compatLnSpc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Світогляд поділяється на:</a:t>
            </a:r>
            <a:endParaRPr kumimoji="0" lang="ru-RU" sz="2800" b="0" i="0" u="sng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194" name="Содержимое 2"/>
          <p:cNvSpPr>
            <a:spLocks noGrp="1"/>
          </p:cNvSpPr>
          <p:nvPr>
            <p:ph idx="1"/>
          </p:nvPr>
        </p:nvSpPr>
        <p:spPr>
          <a:blipFill rotWithShape="1">
            <a:blip r:embed="rId1"/>
          </a:blipFill>
        </p:spPr>
        <p:txBody>
          <a:bodyPr vert="horz" wrap="square" lIns="91440" tIns="45720" rIns="91440" bIns="45720" anchor="t" anchorCtr="0"/>
          <a:p>
            <a:pPr eaLnBrk="1" hangingPunct="1"/>
            <a:r>
              <a:rPr lang="uk-UA" altLang="uk-UA" b="1" dirty="0">
                <a:solidFill>
                  <a:srgbClr val="006699"/>
                </a:solidFill>
              </a:rPr>
              <a:t>Світовідчуття </a:t>
            </a:r>
            <a:r>
              <a:rPr lang="uk-UA" altLang="uk-UA" b="1" i="1" dirty="0"/>
              <a:t>(</a:t>
            </a:r>
            <a:r>
              <a:rPr lang="uk-UA" altLang="uk-UA" dirty="0"/>
              <a:t>це емоційно-психологічний бік світогляду на рівні настрою, почуттів</a:t>
            </a:r>
            <a:r>
              <a:rPr lang="uk-UA" altLang="uk-UA" b="1" i="1" dirty="0"/>
              <a:t>)</a:t>
            </a:r>
            <a:endParaRPr lang="uk-UA" altLang="uk-UA" b="1" dirty="0">
              <a:solidFill>
                <a:srgbClr val="006699"/>
              </a:solidFill>
            </a:endParaRPr>
          </a:p>
          <a:p>
            <a:pPr eaLnBrk="1" hangingPunct="1"/>
            <a:r>
              <a:rPr lang="uk-UA" altLang="uk-UA" b="1" dirty="0">
                <a:solidFill>
                  <a:srgbClr val="006699"/>
                </a:solidFill>
              </a:rPr>
              <a:t>Світосприйняття (</a:t>
            </a:r>
            <a:r>
              <a:rPr lang="uk-UA" altLang="uk-UA" dirty="0"/>
              <a:t>формування уявлень про світ за допомогою наочних образів</a:t>
            </a:r>
            <a:r>
              <a:rPr lang="uk-UA" altLang="uk-UA" b="1" dirty="0"/>
              <a:t>)</a:t>
            </a:r>
            <a:endParaRPr lang="uk-UA" altLang="uk-UA" b="1" dirty="0">
              <a:solidFill>
                <a:srgbClr val="006699"/>
              </a:solidFill>
            </a:endParaRPr>
          </a:p>
          <a:p>
            <a:pPr eaLnBrk="1" hangingPunct="1"/>
            <a:r>
              <a:rPr lang="uk-UA" altLang="uk-UA" b="1" dirty="0">
                <a:solidFill>
                  <a:srgbClr val="006699"/>
                </a:solidFill>
              </a:rPr>
              <a:t>Світорозуміння</a:t>
            </a:r>
            <a:r>
              <a:rPr lang="uk-UA" altLang="uk-UA" dirty="0"/>
              <a:t> (понятійно-інтелектуальне осмислення світу).</a:t>
            </a:r>
            <a:endParaRPr lang="ru-RU" altLang="uk-UA" dirty="0"/>
          </a:p>
          <a:p>
            <a:pPr eaLnBrk="1" hangingPunct="1"/>
            <a:endParaRPr lang="ru-RU" altLang="uk-UA" dirty="0"/>
          </a:p>
        </p:txBody>
      </p:sp>
      <p:pic>
        <p:nvPicPr>
          <p:cNvPr id="4" name="01.m3u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" name="02.m3u">
            <a:hlinkClick r:id="" action="ppaction://media"/>
          </p:cNvPr>
          <p:cNvPicPr>
            <a:picLocks noRot="1" noChangeAspect="1"/>
          </p:cNvPicPr>
          <p:nvPr>
            <a:audioFile r:link="rId5"/>
            <p:extLst>
              <p:ext uri="{DAA4B4D4-6D71-4841-9C94-3DE7FCFB9230}">
                <p14:media xmlns:p14="http://schemas.microsoft.com/office/powerpoint/2010/main" r:link="rId6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r>
              <a:rPr lang="uk-UA" altLang="uk-UA" dirty="0"/>
              <a:t>3 питання</a:t>
            </a:r>
            <a:endParaRPr lang="uk-UA" alt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uk-UA" altLang="uk-UA" sz="3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</a:t>
            </a:r>
            <a:r>
              <a:rPr kumimoji="0" lang="uk-UA" altLang="uk-UA" sz="36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Філософія</a:t>
            </a:r>
            <a:r>
              <a:rPr kumimoji="0" lang="uk-UA" altLang="uk-UA" sz="3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: предмет, метод, функції</a:t>
            </a:r>
            <a:endParaRPr kumimoji="0" lang="uk-UA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ircle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>
                <a:alpha val="100000"/>
              </a:srgbClr>
            </a:gs>
            <a:gs pos="39999">
              <a:srgbClr val="85C2FF">
                <a:alpha val="100000"/>
              </a:srgbClr>
            </a:gs>
            <a:gs pos="70000">
              <a:srgbClr val="C4D6EB">
                <a:alpha val="100000"/>
              </a:srgbClr>
            </a:gs>
            <a:gs pos="100000">
              <a:srgbClr val="FFEBFA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7652" name="Rectangle 4"/>
          <p:cNvSpPr>
            <a:spLocks noGrp="1" noChangeArrowheads="1"/>
          </p:cNvSpPr>
          <p:nvPr>
            <p:ph type="ctrTitle"/>
          </p:nvPr>
        </p:nvSpPr>
        <p:spPr/>
        <p:txBody>
          <a:bodyPr vert="horz" wrap="square" lIns="91440" tIns="45720" rIns="91440" bIns="45720" numCol="1" rtlCol="0" anchor="ctr" anchorCtr="0" compatLnSpc="1">
            <a:normAutofit fontScale="90000"/>
          </a:bodyPr>
          <a:lstStyle/>
          <a:p>
            <a:pPr marL="0" marR="0" lvl="0" indent="1778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</a:t>
            </a:r>
            <a:br>
              <a:rPr kumimoji="0" lang="uk-UA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uk-UA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ФІЛОСОФІЯ:</a:t>
            </a:r>
            <a:br>
              <a:rPr kumimoji="0" lang="uk-UA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uk-UA" alt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  </a:t>
            </a:r>
            <a:r>
              <a:rPr kumimoji="0" lang="uk-UA" altLang="uk-UA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це </a:t>
            </a:r>
            <a:r>
              <a:rPr kumimoji="0" lang="uk-UA" altLang="uk-UA" sz="2400" b="0" i="1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вільне, раціональне, критичне </a:t>
            </a:r>
            <a:r>
              <a:rPr kumimoji="0" lang="uk-UA" altLang="uk-UA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осмислення світу і місця людини в ньому;</a:t>
            </a:r>
            <a:br>
              <a:rPr kumimoji="0" lang="ru-RU" altLang="uk-UA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uk-UA" altLang="zh-CN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933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  </a:t>
            </a:r>
            <a:r>
              <a:rPr kumimoji="0" lang="uk-UA" altLang="zh-CN" sz="2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любов до мудрості;</a:t>
            </a: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теоретична форма </a:t>
            </a:r>
            <a:r>
              <a:rPr kumimoji="0" lang="ru-RU" sz="22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1" tooltip="Світогляд"/>
              </a:rPr>
              <a:t>світогляду</a:t>
            </a: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;</a:t>
            </a:r>
            <a:b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</a:t>
            </a:r>
            <a:r>
              <a:rPr kumimoji="0" lang="uk-UA" altLang="zh-CN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це пошук </a:t>
            </a:r>
            <a:r>
              <a:rPr kumimoji="0" lang="uk-UA" altLang="zh-CN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першоначал</a:t>
            </a:r>
            <a:r>
              <a:rPr kumimoji="0" lang="uk-UA" altLang="zh-CN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та першопричин усього сущого (Аристотель);</a:t>
            </a:r>
            <a:br>
              <a:rPr kumimoji="0" lang="uk-UA" altLang="zh-CN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uk-UA" altLang="zh-CN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uk-UA" altLang="zh-CN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-наука, що вивчає найбільш загальні закони розвитку природи, суспільства та людини (її мислення);</a:t>
            </a:r>
            <a:br>
              <a:rPr kumimoji="0" lang="uk-UA" altLang="zh-CN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uk-UA" altLang="zh-CN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uk-UA" altLang="zh-CN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- наука, що вивчає  </a:t>
            </a:r>
            <a:r>
              <a:rPr kumimoji="0" lang="uk-UA" altLang="zh-CN" sz="2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загальне</a:t>
            </a:r>
            <a:r>
              <a:rPr kumimoji="0" lang="uk-UA" altLang="zh-CN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у взаємовідносинах людини і світу;</a:t>
            </a:r>
            <a:br>
              <a:rPr kumimoji="0" lang="uk-UA" altLang="zh-CN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uk-UA" altLang="zh-CN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uk-UA" altLang="zh-CN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 це епоха, що відображена в поняттях (Гегель); </a:t>
            </a:r>
            <a:br>
              <a:rPr kumimoji="0" lang="uk-UA" altLang="zh-CN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uk-UA" altLang="zh-CN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uk-UA" altLang="zh-CN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 форма суспільної свідомості (поряд з правом, релігією, мораллю тощо).</a:t>
            </a:r>
            <a:br>
              <a:rPr kumimoji="0" lang="uk-UA" altLang="zh-CN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uk-UA" altLang="zh-CN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933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</a:t>
            </a:r>
            <a:br>
              <a:rPr kumimoji="0" lang="uk-UA" altLang="zh-CN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933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200" b="0" i="0" u="none" strike="noStrike" kern="1200" cap="none" spc="0" normalizeH="0" baseline="0" noProof="0" dirty="0" smtClean="0">
              <a:ln>
                <a:noFill/>
              </a:ln>
              <a:solidFill>
                <a:srgbClr val="99336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086 G.Mainville &amp; orc Love story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1039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3102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27652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blipFill rotWithShape="1">
            <a:blip r:embed="rId1"/>
          </a:blipFill>
        </p:spPr>
        <p:txBody>
          <a:bodyPr vert="horz" wrap="square" lIns="91440" tIns="45720" rIns="91440" bIns="45720" anchor="ctr" anchorCtr="0"/>
          <a:p>
            <a:r>
              <a:rPr lang="uk-UA" altLang="uk-UA" sz="3600" u="sng" dirty="0"/>
              <a:t>Філософія:</a:t>
            </a:r>
            <a:endParaRPr lang="ru-RU" altLang="uk-UA" sz="3600" u="sng" dirty="0"/>
          </a:p>
        </p:txBody>
      </p:sp>
      <p:sp>
        <p:nvSpPr>
          <p:cNvPr id="23554" name="Прямоугольник 2"/>
          <p:cNvSpPr/>
          <p:nvPr/>
        </p:nvSpPr>
        <p:spPr>
          <a:xfrm>
            <a:off x="323850" y="1557338"/>
            <a:ext cx="8567738" cy="1938337"/>
          </a:xfrm>
          <a:prstGeom prst="rect">
            <a:avLst/>
          </a:prstGeom>
          <a:blipFill rotWithShape="1">
            <a:blip r:embed="rId2"/>
          </a:blipFill>
          <a:ln w="9525">
            <a:noFill/>
          </a:ln>
        </p:spPr>
        <p:txBody>
          <a:bodyPr anchor="t" anchorCtr="0">
            <a:spAutoFit/>
          </a:bodyPr>
          <a:p>
            <a:pPr algn="just">
              <a:buFontTx/>
            </a:pPr>
            <a:r>
              <a:rPr lang="ru-RU" altLang="uk-UA" sz="2000" dirty="0">
                <a:latin typeface="Arial" panose="020B0604020202020204" pitchFamily="34" charset="0"/>
              </a:rPr>
              <a:t>- форма   пізнання   світу,   що   вивчає   </a:t>
            </a:r>
            <a:r>
              <a:rPr lang="ru-RU" altLang="uk-UA" sz="2000" u="sng" dirty="0">
                <a:latin typeface="Arial" panose="020B0604020202020204" pitchFamily="34" charset="0"/>
              </a:rPr>
              <a:t>найзагальніші </a:t>
            </a:r>
            <a:endParaRPr lang="ru-RU" altLang="uk-UA" sz="2000" u="sng" dirty="0">
              <a:latin typeface="Arial" panose="020B0604020202020204" pitchFamily="34" charset="0"/>
            </a:endParaRPr>
          </a:p>
          <a:p>
            <a:pPr algn="just">
              <a:buFontTx/>
            </a:pPr>
            <a:r>
              <a:rPr lang="ru-RU" altLang="uk-UA" sz="2000" u="sng" dirty="0">
                <a:latin typeface="Arial" panose="020B0604020202020204" pitchFamily="34" charset="0"/>
              </a:rPr>
              <a:t>суттєві  характеристики   і   фундаментальні   принципи   реальності  </a:t>
            </a:r>
            <a:endParaRPr lang="ru-RU" altLang="uk-UA" sz="2000" u="sng" dirty="0">
              <a:latin typeface="Arial" panose="020B0604020202020204" pitchFamily="34" charset="0"/>
            </a:endParaRPr>
          </a:p>
          <a:p>
            <a:pPr algn="just">
              <a:buFontTx/>
            </a:pPr>
            <a:r>
              <a:rPr lang="ru-RU" altLang="uk-UA" sz="2000" u="sng" dirty="0">
                <a:latin typeface="Arial" panose="020B0604020202020204" pitchFamily="34" charset="0"/>
              </a:rPr>
              <a:t> та   пізнання,  буття  людини та її відношення до світу</a:t>
            </a:r>
            <a:r>
              <a:rPr lang="ru-RU" altLang="uk-UA" sz="2000" dirty="0">
                <a:latin typeface="Arial" panose="020B0604020202020204" pitchFamily="34" charset="0"/>
              </a:rPr>
              <a:t>.</a:t>
            </a:r>
            <a:endParaRPr lang="ru-RU" altLang="uk-UA" sz="2000" dirty="0">
              <a:latin typeface="Arial" panose="020B0604020202020204" pitchFamily="34" charset="0"/>
            </a:endParaRPr>
          </a:p>
          <a:p>
            <a:pPr algn="just">
              <a:buFontTx/>
            </a:pPr>
            <a:r>
              <a:rPr lang="ru-RU" altLang="uk-UA" sz="2000" b="1" dirty="0">
                <a:latin typeface="Arial" panose="020B0604020202020204" pitchFamily="34" charset="0"/>
              </a:rPr>
              <a:t>Філософія -</a:t>
            </a:r>
            <a:r>
              <a:rPr lang="ru-RU" altLang="uk-UA" sz="2000" dirty="0">
                <a:latin typeface="Arial" panose="020B0604020202020204" pitchFamily="34" charset="0"/>
              </a:rPr>
              <a:t> раціональний (теоретичний) тип світогляду, предметом </a:t>
            </a:r>
            <a:endParaRPr lang="ru-RU" altLang="uk-UA" sz="2000" dirty="0">
              <a:latin typeface="Arial" panose="020B0604020202020204" pitchFamily="34" charset="0"/>
            </a:endParaRPr>
          </a:p>
          <a:p>
            <a:pPr algn="just">
              <a:buFontTx/>
            </a:pPr>
            <a:r>
              <a:rPr lang="ru-RU" altLang="uk-UA" sz="2000" dirty="0">
                <a:latin typeface="Arial" panose="020B0604020202020204" pitchFamily="34" charset="0"/>
              </a:rPr>
              <a:t>якого є відношення “людина — світ”.</a:t>
            </a:r>
            <a:endParaRPr lang="ru-RU" altLang="uk-UA" sz="2000" dirty="0">
              <a:latin typeface="Arial" panose="020B0604020202020204" pitchFamily="34" charset="0"/>
            </a:endParaRPr>
          </a:p>
          <a:p>
            <a:pPr algn="just">
              <a:buFontTx/>
            </a:pPr>
            <a:r>
              <a:rPr lang="ru-RU" altLang="uk-UA" sz="2000" b="1" dirty="0">
                <a:latin typeface="Arial" panose="020B0604020202020204" pitchFamily="34" charset="0"/>
              </a:rPr>
              <a:t>Філософія</a:t>
            </a:r>
            <a:r>
              <a:rPr lang="ru-RU" altLang="uk-UA" sz="2000" dirty="0">
                <a:latin typeface="Arial" panose="020B0604020202020204" pitchFamily="34" charset="0"/>
              </a:rPr>
              <a:t> — наука про абстрактні якісні характеристики сущого.</a:t>
            </a:r>
            <a:endParaRPr lang="ru-RU" altLang="uk-UA" sz="2000" dirty="0">
              <a:latin typeface="Arial" panose="020B0604020202020204" pitchFamily="34" charset="0"/>
            </a:endParaRPr>
          </a:p>
        </p:txBody>
      </p:sp>
      <p:sp>
        <p:nvSpPr>
          <p:cNvPr id="23555" name="Прямоугольник 3"/>
          <p:cNvSpPr/>
          <p:nvPr/>
        </p:nvSpPr>
        <p:spPr>
          <a:xfrm>
            <a:off x="1187450" y="3573463"/>
            <a:ext cx="7704138" cy="2032000"/>
          </a:xfrm>
          <a:prstGeom prst="rect">
            <a:avLst/>
          </a:prstGeom>
          <a:blipFill rotWithShape="1">
            <a:blip r:embed="rId3"/>
          </a:blipFill>
          <a:ln w="9525">
            <a:noFill/>
          </a:ln>
        </p:spPr>
        <p:txBody>
          <a:bodyPr anchor="t" anchorCtr="0">
            <a:spAutoFit/>
          </a:bodyPr>
          <a:p>
            <a:pPr algn="ctr">
              <a:buFontTx/>
            </a:pPr>
            <a:r>
              <a:rPr lang="ru-RU" altLang="uk-UA" b="1" dirty="0">
                <a:latin typeface="Arial" panose="020B0604020202020204" pitchFamily="34" charset="0"/>
              </a:rPr>
              <a:t>Джерела виникнення філософ</a:t>
            </a:r>
            <a:r>
              <a:rPr lang="ru-RU" altLang="uk-UA" dirty="0">
                <a:latin typeface="Arial" panose="020B0604020202020204" pitchFamily="34" charset="0"/>
              </a:rPr>
              <a:t>ії</a:t>
            </a:r>
            <a:endParaRPr lang="ru-RU" altLang="uk-UA" dirty="0">
              <a:latin typeface="Arial" panose="020B0604020202020204" pitchFamily="34" charset="0"/>
            </a:endParaRPr>
          </a:p>
          <a:p>
            <a:pPr>
              <a:buFontTx/>
            </a:pPr>
            <a:r>
              <a:rPr lang="ru-RU" altLang="uk-UA" dirty="0">
                <a:latin typeface="Arial" panose="020B0604020202020204" pitchFamily="34" charset="0"/>
              </a:rPr>
              <a:t>­ Розвинений людський досвід.</a:t>
            </a:r>
            <a:endParaRPr lang="ru-RU" altLang="uk-UA" dirty="0">
              <a:latin typeface="Arial" panose="020B0604020202020204" pitchFamily="34" charset="0"/>
            </a:endParaRPr>
          </a:p>
          <a:p>
            <a:pPr>
              <a:buFontTx/>
            </a:pPr>
            <a:r>
              <a:rPr lang="ru-RU" altLang="uk-UA" dirty="0">
                <a:latin typeface="Arial" panose="020B0604020202020204" pitchFamily="34" charset="0"/>
              </a:rPr>
              <a:t>­ Розвинена міфологія.</a:t>
            </a:r>
            <a:endParaRPr lang="ru-RU" altLang="uk-UA" dirty="0">
              <a:latin typeface="Arial" panose="020B0604020202020204" pitchFamily="34" charset="0"/>
            </a:endParaRPr>
          </a:p>
          <a:p>
            <a:pPr>
              <a:buFontTx/>
            </a:pPr>
            <a:r>
              <a:rPr lang="ru-RU" altLang="uk-UA" dirty="0">
                <a:latin typeface="Arial" panose="020B0604020202020204" pitchFamily="34" charset="0"/>
              </a:rPr>
              <a:t>­ Високий рівень розвитку писемності та мистецтва.</a:t>
            </a:r>
            <a:endParaRPr lang="ru-RU" altLang="uk-UA" dirty="0">
              <a:latin typeface="Arial" panose="020B0604020202020204" pitchFamily="34" charset="0"/>
            </a:endParaRPr>
          </a:p>
          <a:p>
            <a:pPr>
              <a:buFontTx/>
            </a:pPr>
            <a:r>
              <a:rPr lang="ru-RU" altLang="uk-UA" dirty="0">
                <a:latin typeface="Arial" panose="020B0604020202020204" pitchFamily="34" charset="0"/>
              </a:rPr>
              <a:t>­ Розвиток теоретичного знання (тобто знання не для практичного</a:t>
            </a:r>
            <a:endParaRPr lang="ru-RU" altLang="uk-UA" dirty="0">
              <a:latin typeface="Arial" panose="020B0604020202020204" pitchFamily="34" charset="0"/>
            </a:endParaRPr>
          </a:p>
          <a:p>
            <a:pPr>
              <a:buFontTx/>
            </a:pPr>
            <a:r>
              <a:rPr lang="ru-RU" altLang="uk-UA" dirty="0">
                <a:latin typeface="Arial" panose="020B0604020202020204" pitchFamily="34" charset="0"/>
              </a:rPr>
              <a:t>застосування, а знання загального).</a:t>
            </a:r>
            <a:endParaRPr lang="ru-RU" altLang="uk-UA" dirty="0">
              <a:latin typeface="Arial" panose="020B0604020202020204" pitchFamily="34" charset="0"/>
            </a:endParaRPr>
          </a:p>
          <a:p>
            <a:pPr>
              <a:buFontTx/>
            </a:pPr>
            <a:r>
              <a:rPr lang="ru-RU" altLang="uk-UA" dirty="0">
                <a:latin typeface="Arial" panose="020B0604020202020204" pitchFamily="34" charset="0"/>
              </a:rPr>
              <a:t>Формування доказового способу  обгрунтування знання.</a:t>
            </a:r>
            <a:endParaRPr lang="ru-RU" altLang="uk-UA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ircle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0"/>
            <a:ext cx="8229600" cy="1143000"/>
          </a:xfrm>
          <a:solidFill>
            <a:schemeClr val="accent1">
              <a:lumMod val="40000"/>
              <a:lumOff val="60000"/>
            </a:schemeClr>
          </a:solidFill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Причини </a:t>
            </a:r>
            <a:r>
              <a:rPr kumimoji="0" lang="ru-RU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виникнення</a:t>
            </a: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 </a:t>
            </a:r>
            <a:r>
              <a:rPr kumimoji="0" lang="ru-RU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філософії</a:t>
            </a: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 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844675"/>
            <a:ext cx="9144000" cy="3662363"/>
          </a:xfrm>
          <a:prstGeom prst="rect">
            <a:avLst/>
          </a:prstGeom>
          <a:blipFill>
            <a:blip r:embed="rId1" cstate="print"/>
            <a:tile tx="0" ty="0" sx="100000" sy="100000" flip="none" algn="tl"/>
          </a:blipFill>
        </p:spPr>
        <p:txBody>
          <a:bodyPr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defRPr/>
            </a:pP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Розділення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 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розумової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  та  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фізичної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 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праці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 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мож-ливість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 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вільного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 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висловлення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 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власної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 думки.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2) 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Виокремлення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 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міст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 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становлення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 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держави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 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розвиток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 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торгівлі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.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3) 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Слабкий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 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вплив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 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релігії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.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4)  Криза 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міфологічної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 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свідомості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 критика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традиційного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 укладу 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життя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прагнення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до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інновацій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.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ircle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>
          <a:blipFill rotWithShape="1">
            <a:blip r:embed="rId1"/>
          </a:blipFill>
        </p:spPr>
        <p:txBody>
          <a:bodyPr vert="horz" wrap="square" lIns="91440" tIns="45720" rIns="91440" bIns="45720" anchor="ctr" anchorCtr="0"/>
          <a:p>
            <a:pPr algn="l" eaLnBrk="1" hangingPunct="1"/>
            <a:r>
              <a:rPr lang="uk-UA" altLang="uk-UA" b="1" dirty="0"/>
              <a:t>             Філософія :</a:t>
            </a:r>
            <a:endParaRPr lang="ru-RU" altLang="uk-UA" dirty="0"/>
          </a:p>
        </p:txBody>
      </p:sp>
      <p:sp>
        <p:nvSpPr>
          <p:cNvPr id="25602" name="Содержимое 2"/>
          <p:cNvSpPr>
            <a:spLocks noGrp="1"/>
          </p:cNvSpPr>
          <p:nvPr>
            <p:ph idx="1"/>
          </p:nvPr>
        </p:nvSpPr>
        <p:spPr>
          <a:solidFill>
            <a:srgbClr val="FFCCCC"/>
          </a:solidFill>
        </p:spPr>
        <p:txBody>
          <a:bodyPr vert="horz" wrap="square" lIns="91440" tIns="45720" rIns="91440" bIns="45720" anchor="t" anchorCtr="0"/>
          <a:p>
            <a:pPr eaLnBrk="1" hangingPunct="1"/>
            <a:r>
              <a:rPr lang="uk-UA" altLang="uk-UA" b="1" dirty="0"/>
              <a:t>- це спосіб побудування в свідомості людини картин, що фіксують його положення в світі і визначають  можливості й напрями  його активності, межі самореалізації  „Я”, сенс та  перспективи його життя. </a:t>
            </a:r>
            <a:endParaRPr lang="ru-RU" altLang="uk-UA" dirty="0"/>
          </a:p>
        </p:txBody>
      </p:sp>
      <p:pic>
        <p:nvPicPr>
          <p:cNvPr id="4" name="078 A.S. &amp; F.A. It signo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985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1755" name="Rectangle 11"/>
          <p:cNvSpPr>
            <a:spLocks noGrp="1"/>
          </p:cNvSpPr>
          <p:nvPr>
            <p:ph type="subTitle"/>
          </p:nvPr>
        </p:nvSpPr>
        <p:spPr>
          <a:xfrm>
            <a:off x="719138" y="3860800"/>
            <a:ext cx="7704137" cy="2422525"/>
          </a:xfrm>
        </p:spPr>
        <p:txBody>
          <a:bodyPr vert="horz" wrap="square" lIns="91440" tIns="45720" rIns="91440" bIns="45720" anchor="t" anchorCtr="0"/>
          <a:lstStyle>
            <a:lvl1pPr marL="0" lvl="0" indent="0" algn="ctr">
              <a:buClrTx/>
              <a:buSzTx/>
              <a:buFont typeface="Arial" panose="020B0604020202020204" pitchFamily="34" charset="0"/>
              <a:defRPr/>
            </a:lvl1pPr>
            <a:lvl2pPr marL="457200" lvl="1" indent="0" algn="ctr">
              <a:buClrTx/>
              <a:buSzTx/>
              <a:buFont typeface="Arial" panose="020B0604020202020204" pitchFamily="34" charset="0"/>
              <a:defRPr/>
            </a:lvl2pPr>
            <a:lvl3pPr marL="914400" lvl="2" indent="0" algn="ctr">
              <a:buClrTx/>
              <a:buSzTx/>
              <a:buFont typeface="Arial" panose="020B0604020202020204" pitchFamily="34" charset="0"/>
              <a:defRPr/>
            </a:lvl3pPr>
            <a:lvl4pPr marL="1371600" lvl="3" indent="0" algn="ctr">
              <a:buClrTx/>
              <a:buSzTx/>
              <a:buFont typeface="Arial" panose="020B0604020202020204" pitchFamily="34" charset="0"/>
              <a:defRPr/>
            </a:lvl4pPr>
            <a:lvl5pPr marL="1828800" lvl="4" indent="0" algn="ctr">
              <a:buClrTx/>
              <a:buSzTx/>
              <a:buFont typeface="Arial" panose="020B0604020202020204" pitchFamily="34" charset="0"/>
              <a:defRPr/>
            </a:lvl5pPr>
          </a:lstStyle>
          <a:p>
            <a:pPr marL="342900" lvl="0" indent="-342900" algn="l" eaLnBrk="1" hangingPunct="1"/>
            <a:endParaRPr lang="uk-UA" altLang="uk-UA" sz="2800" b="1" dirty="0">
              <a:solidFill>
                <a:srgbClr val="0033CC"/>
              </a:solidFill>
            </a:endParaRPr>
          </a:p>
        </p:txBody>
      </p:sp>
      <p:sp>
        <p:nvSpPr>
          <p:cNvPr id="31754" name="Rectangle 10"/>
          <p:cNvSpPr>
            <a:spLocks noGrp="1" noChangeArrowheads="1"/>
          </p:cNvSpPr>
          <p:nvPr>
            <p:ph type="ctrTitle" idx="4294967295"/>
          </p:nvPr>
        </p:nvSpPr>
        <p:spPr>
          <a:xfrm>
            <a:off x="531813" y="333375"/>
            <a:ext cx="7775575" cy="2692400"/>
          </a:xfrm>
        </p:spPr>
        <p:txBody>
          <a:bodyPr vert="horz" wrap="square" lIns="91440" tIns="45720" rIns="91440" bIns="45720" numCol="1" rtlCol="0" anchor="ctr" anchorCtr="0" compatLnSpc="1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br>
              <a:rPr kumimoji="0" lang="uk-UA" altLang="zh-CN" sz="40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uk-UA" altLang="zh-CN" sz="4000" b="1" i="0" u="sng" strike="noStrike" kern="120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uk-UA" altLang="zh-CN" sz="40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uk-UA" altLang="zh-CN" sz="4000" b="1" i="0" u="sng" strike="noStrike" kern="120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uk-UA" altLang="zh-CN" sz="40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uk-UA" altLang="zh-CN" sz="4000" b="1" i="0" u="sng" strike="noStrike" kern="120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uk-UA" altLang="zh-CN" sz="31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ФУНКЦІЇ	ФІЛОСОФІЇ</a:t>
            </a:r>
            <a:r>
              <a:rPr kumimoji="0" lang="uk-UA" altLang="zh-CN" sz="31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  <a:br>
              <a:rPr kumimoji="0" lang="uk-UA" altLang="zh-CN" sz="3100" b="1" i="0" u="sng" strike="noStrike" kern="120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uk-UA" altLang="zh-CN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Світоглядна</a:t>
            </a:r>
            <a:br>
              <a:rPr kumimoji="0" lang="uk-UA" altLang="zh-CN" sz="3100" b="1" i="0" u="none" strike="noStrike" kern="1200" cap="none" spc="0" normalizeH="0" baseline="0" noProof="0" dirty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uk-UA" altLang="zh-CN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Виховна -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сприяє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посиленню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прагнення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людини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до 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2" tooltip="Самовдосконалення (ще не написана)"/>
              </a:rPr>
              <a:t>самовдосконалення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творчого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підходу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до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життя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  <a:br>
              <a:rPr kumimoji="0" lang="uk-UA" sz="3100" b="1" i="0" u="none" strike="noStrike" kern="1200" cap="none" spc="0" normalizeH="0" baseline="0" noProof="0" dirty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uk-UA" altLang="zh-CN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Пізнавальна</a:t>
            </a:r>
            <a:br>
              <a:rPr kumimoji="0" lang="uk-UA" altLang="zh-CN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uk-UA" altLang="zh-CN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Методологічна</a:t>
            </a:r>
            <a:br>
              <a:rPr kumimoji="0" lang="uk-UA" altLang="zh-CN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uk-UA" altLang="zh-CN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Практично-діяльна</a:t>
            </a:r>
            <a:br>
              <a:rPr kumimoji="0" lang="uk-UA" altLang="zh-CN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uk-UA" altLang="zh-CN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Соціально-адаптивна</a:t>
            </a:r>
            <a:br>
              <a:rPr kumimoji="0" lang="uk-UA" altLang="zh-CN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uk-UA" altLang="zh-CN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Критична – </a:t>
            </a:r>
            <a:br>
              <a:rPr kumimoji="0" lang="uk-UA" altLang="zh-CN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uk-UA" altLang="zh-CN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uk-UA" altLang="zh-CN" sz="3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проявляється </a:t>
            </a:r>
            <a:r>
              <a:rPr kumimoji="0" lang="uk-UA" altLang="zh-CN" sz="3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 опозиції філософії до емпіричної дійсності, до світу повсякденної реальності, руйнуванні звичних стереотипів та забобонів, пошуку шляхів до більш вдосконаленого, людяного </a:t>
            </a:r>
            <a:r>
              <a:rPr kumimoji="0" lang="uk-UA" altLang="zh-CN" sz="3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світу.</a:t>
            </a:r>
            <a:endParaRPr kumimoji="0" lang="ru-RU" sz="31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088 S.Blue Musica E.mp3">
            <a:hlinkClick r:id="" action="ppaction://media"/>
          </p:cNvPr>
          <p:cNvPicPr>
            <a:picLocks noRot="1"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link="rId4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5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>
                                            <p:txEl>
                                              <p:charRg st="0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1755">
                                            <p:txEl>
                                              <p:charRg st="0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1755">
                                            <p:txEl>
                                              <p:charRg st="0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1755">
                                            <p:txEl>
                                              <p:charRg st="0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1755">
                                            <p:txEl>
                                              <p:charRg st="0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" dur="35991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31755" grpId="0" build="p"/>
      <p:bldP spid="31754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 vert="horz" wrap="square" lIns="91440" tIns="45720" rIns="91440" bIns="45720" numCol="1" rtlCol="0" anchor="ctr" anchorCtr="0" compatLnSpc="1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br>
              <a:rPr kumimoji="0" lang="uk-UA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uk-UA" sz="4400" b="0" i="0" u="sng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Риси філософського мислення </a:t>
            </a:r>
            <a:br>
              <a:rPr kumimoji="0" lang="ru-RU" sz="44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ru-RU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7650" name="Содержимое 2"/>
          <p:cNvSpPr>
            <a:spLocks noGrp="1"/>
          </p:cNvSpPr>
          <p:nvPr>
            <p:ph idx="1"/>
          </p:nvPr>
        </p:nvSpPr>
        <p:spPr>
          <a:solidFill>
            <a:srgbClr val="CCFF99"/>
          </a:solidFill>
        </p:spPr>
        <p:txBody>
          <a:bodyPr vert="horz" wrap="square" lIns="91440" tIns="45720" rIns="91440" bIns="45720" anchor="t" anchorCtr="0"/>
          <a:p>
            <a:pPr eaLnBrk="1" hangingPunct="1"/>
            <a:r>
              <a:rPr lang="ru-RU" altLang="uk-UA" sz="2400" dirty="0"/>
              <a:t>гранично широкий рівень </a:t>
            </a:r>
            <a:r>
              <a:rPr lang="ru-RU" altLang="uk-UA" sz="2400" dirty="0">
                <a:hlinkClick r:id="rId1" tooltip="Узагальнення"/>
              </a:rPr>
              <a:t>узагальнення</a:t>
            </a:r>
            <a:r>
              <a:rPr lang="ru-RU" altLang="uk-UA" sz="2400" dirty="0"/>
              <a:t>, що виходять на межу </a:t>
            </a:r>
            <a:r>
              <a:rPr lang="ru-RU" altLang="uk-UA" sz="2400" dirty="0">
                <a:hlinkClick r:id="rId2" tooltip="Буття"/>
              </a:rPr>
              <a:t>буття</a:t>
            </a:r>
            <a:r>
              <a:rPr lang="ru-RU" altLang="uk-UA" sz="2400" dirty="0"/>
              <a:t> і </a:t>
            </a:r>
            <a:r>
              <a:rPr lang="ru-RU" altLang="uk-UA" sz="2400" dirty="0">
                <a:hlinkClick r:id="rId3" tooltip="Небуття"/>
              </a:rPr>
              <a:t>небуття</a:t>
            </a:r>
            <a:r>
              <a:rPr lang="ru-RU" altLang="uk-UA" sz="2400" dirty="0"/>
              <a:t>;</a:t>
            </a:r>
            <a:endParaRPr lang="ru-RU" altLang="uk-UA" sz="2400" dirty="0"/>
          </a:p>
          <a:p>
            <a:pPr eaLnBrk="1" hangingPunct="1"/>
            <a:r>
              <a:rPr lang="ru-RU" altLang="uk-UA" sz="2400" dirty="0"/>
              <a:t>постає формою людського </a:t>
            </a:r>
            <a:r>
              <a:rPr lang="ru-RU" altLang="uk-UA" sz="2400" dirty="0">
                <a:hlinkClick r:id="rId4" tooltip="Самоусвідомлення"/>
              </a:rPr>
              <a:t>самоусвідомлення</a:t>
            </a:r>
            <a:r>
              <a:rPr lang="ru-RU" altLang="uk-UA" sz="2400" dirty="0"/>
              <a:t>, мисленням під кутом зору людини, її інтересів та життєвого </a:t>
            </a:r>
            <a:r>
              <a:rPr lang="ru-RU" altLang="uk-UA" sz="2400" dirty="0">
                <a:hlinkClick r:id="rId5" tooltip="Вибір"/>
              </a:rPr>
              <a:t>вибору</a:t>
            </a:r>
            <a:r>
              <a:rPr lang="ru-RU" altLang="uk-UA" sz="2400" dirty="0"/>
              <a:t>;</a:t>
            </a:r>
            <a:endParaRPr lang="ru-RU" altLang="uk-UA" sz="2400" dirty="0"/>
          </a:p>
          <a:p>
            <a:pPr eaLnBrk="1" hangingPunct="1"/>
            <a:r>
              <a:rPr lang="ru-RU" altLang="uk-UA" sz="2400" dirty="0"/>
              <a:t>окреслює </a:t>
            </a:r>
            <a:r>
              <a:rPr lang="ru-RU" altLang="uk-UA" sz="2400" dirty="0">
                <a:hlinkClick r:id="rId6" tooltip="Дійсність"/>
              </a:rPr>
              <a:t>дійсність</a:t>
            </a:r>
            <a:r>
              <a:rPr lang="ru-RU" altLang="uk-UA" sz="2400" dirty="0"/>
              <a:t> не лише такою, якою вона є, але й такою, якою має бути;</a:t>
            </a:r>
            <a:endParaRPr lang="ru-RU" altLang="uk-UA" sz="2400" dirty="0"/>
          </a:p>
          <a:p>
            <a:pPr eaLnBrk="1" hangingPunct="1"/>
            <a:r>
              <a:rPr lang="ru-RU" altLang="uk-UA" sz="2400" dirty="0"/>
              <a:t>філософське мислення постає внутрішньо пов'язаним, логічно послідовним, аргументованим та обґрунтованим;</a:t>
            </a:r>
            <a:endParaRPr lang="ru-RU" altLang="uk-UA" sz="2400" dirty="0"/>
          </a:p>
          <a:p>
            <a:pPr eaLnBrk="1" hangingPunct="1"/>
            <a:r>
              <a:rPr lang="ru-RU" altLang="uk-UA" sz="2400" dirty="0"/>
              <a:t>прагне поставити і розв'язати граничні, абсолютні проблеми людського буття.</a:t>
            </a:r>
            <a:endParaRPr lang="ru-RU" altLang="uk-UA" sz="2400" dirty="0"/>
          </a:p>
        </p:txBody>
      </p:sp>
    </p:spTree>
  </p:cSld>
  <p:clrMapOvr>
    <a:masterClrMapping/>
  </p:clrMapOvr>
  <p:transition spd="med">
    <p:circle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3" name="Заголовок 1"/>
          <p:cNvSpPr>
            <a:spLocks noGrp="1"/>
          </p:cNvSpPr>
          <p:nvPr>
            <p:ph type="title"/>
          </p:nvPr>
        </p:nvSpPr>
        <p:spPr>
          <a:blipFill rotWithShape="1">
            <a:blip r:embed="rId1"/>
          </a:blipFill>
        </p:spPr>
        <p:txBody>
          <a:bodyPr vert="horz" wrap="square" lIns="91440" tIns="45720" rIns="91440" bIns="45720" anchor="ctr" anchorCtr="0"/>
          <a:p>
            <a:pPr algn="l"/>
            <a:r>
              <a:rPr lang="ru-RU" altLang="uk-UA" sz="2800" b="1" dirty="0"/>
              <a:t>Предмет філософського знання – </a:t>
            </a:r>
            <a:r>
              <a:rPr lang="ru-RU" altLang="uk-UA" sz="2400" dirty="0"/>
              <a:t>відношення</a:t>
            </a:r>
            <a:br>
              <a:rPr lang="ru-RU" altLang="uk-UA" sz="2400" dirty="0"/>
            </a:br>
            <a:r>
              <a:rPr lang="ru-RU" altLang="uk-UA" sz="2400" dirty="0"/>
              <a:t>  “людина — світ”,  суб'єктивна і об'єктивна реальність.</a:t>
            </a:r>
            <a:endParaRPr lang="ru-RU" altLang="uk-UA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850" y="1196975"/>
            <a:ext cx="8639175" cy="5543550"/>
          </a:xfrm>
          <a:blipFill>
            <a:blip r:embed="rId2" cstate="print"/>
            <a:tile tx="0" ty="0" sx="100000" sy="100000" flip="none" algn="tl"/>
          </a:blipFill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Науковість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 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філософського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  знання. 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Існують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 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певні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 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проблеми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 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щодо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визнання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філософського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знання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науковим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 З одного боку,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воно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не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дає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конкретних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результатів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і не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може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бути 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перевірене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на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практиці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 як знання,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отримане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в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результаті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розвитку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конкретних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наук.   З   іншого   боку,     філософське знання   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раціонально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 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впорядковане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  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систематичне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  та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обгрунтоване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 що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відповідає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науковим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стандартам. 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Така проблема виникає тому,  що  філософське знання  завжди містить  оціночну складову ( що відбиває інтереси та уподобання того чи іншого соціального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суб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’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єкта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та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має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дуже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високий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рівень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абстрактності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 не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характерний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для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конкретних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 наук. 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Філософські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знання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мають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найбільш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високий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рівень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узагальнення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 на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якому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виокремлюються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спільні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риси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ознаки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зв’язки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відношення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речей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процесів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Філософське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  знання  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виражається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  у  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категоріях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 —  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найбільш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 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загальних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поняттях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 що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узагальнюють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суттєві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характеристики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явищ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процесів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відношень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буття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матерія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 благо, знання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тощо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).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Філософські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категорії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застосовуються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у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всіх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сферах знання, на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відміну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термінів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конкретних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наук.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ircle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100000">
              <a:srgbClr val="FFFF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36868" name="Rectangle 4"/>
          <p:cNvSpPr/>
          <p:nvPr/>
        </p:nvSpPr>
        <p:spPr>
          <a:xfrm>
            <a:off x="971550" y="2227263"/>
            <a:ext cx="6840538" cy="2678112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algn="just" defTabSz="914400">
              <a:buFontTx/>
              <a:tabLst>
                <a:tab pos="431800" algn="l"/>
              </a:tabLst>
            </a:pPr>
            <a:r>
              <a:rPr lang="uk-UA" altLang="zh-CN" sz="2800" b="1" dirty="0">
                <a:solidFill>
                  <a:srgbClr val="996633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 Філософські погляди на світ розмаїті і не схожі між собою. Для них характерний </a:t>
            </a:r>
            <a:r>
              <a:rPr lang="uk-UA" altLang="zh-CN" sz="2800" b="1" dirty="0">
                <a:solidFill>
                  <a:srgbClr val="C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ІНТЕЛЕКТУАЛІЗМ</a:t>
            </a:r>
            <a:r>
              <a:rPr lang="uk-UA" altLang="zh-CN" sz="2800" b="1" dirty="0">
                <a:solidFill>
                  <a:srgbClr val="996633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 і постійний сумнів у власних твердженнях, критичність, незаспо-кійливість і динамічність думки.</a:t>
            </a:r>
            <a:endParaRPr lang="uk-UA" altLang="zh-CN" sz="2800" b="1" dirty="0">
              <a:solidFill>
                <a:srgbClr val="996633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pic>
        <p:nvPicPr>
          <p:cNvPr id="4" name="01.m3u">
            <a:hlinkClick r:id="" action="ppaction://media"/>
          </p:cNvPr>
          <p:cNvPicPr>
            <a:picLocks noRot="1"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rtlCol="0" anchor="ctr" anchorCtr="0" compatLnSpc="1">
            <a:normAutofit fontScale="9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br>
              <a:rPr kumimoji="0" lang="uk-UA" altLang="zh-CN" sz="3200" b="1" i="1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Times New Roman" panose="02020603050405020304" pitchFamily="18" charset="0"/>
              </a:rPr>
            </a:br>
            <a:br>
              <a:rPr kumimoji="0" lang="uk-UA" altLang="zh-CN" sz="3200" b="1" i="1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Times New Roman" panose="02020603050405020304" pitchFamily="18" charset="0"/>
              </a:rPr>
            </a:br>
            <a:r>
              <a:rPr kumimoji="0" lang="uk-UA" altLang="zh-CN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Times New Roman" panose="02020603050405020304" pitchFamily="18" charset="0"/>
              </a:rPr>
              <a:t>Основні категоріальні структури сучасної філософії</a:t>
            </a:r>
            <a:r>
              <a:rPr kumimoji="0" lang="uk-UA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uk-UA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Times New Roman" panose="02020603050405020304" pitchFamily="18" charset="0"/>
              </a:rPr>
              <a:t>– світ,</a:t>
            </a:r>
            <a:r>
              <a:rPr kumimoji="0" lang="uk-UA" altLang="zh-CN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Times New Roman" panose="02020603050405020304" pitchFamily="18" charset="0"/>
              </a:rPr>
              <a:t>універсум</a:t>
            </a:r>
            <a:r>
              <a:rPr kumimoji="0" lang="uk-UA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Times New Roman" panose="02020603050405020304" pitchFamily="18" charset="0"/>
              </a:rPr>
              <a:t>,людина</a:t>
            </a:r>
            <a:b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9701" name="Содержимое 5"/>
          <p:cNvSpPr>
            <a:spLocks noGrp="1"/>
          </p:cNvSpPr>
          <p:nvPr>
            <p:ph idx="1"/>
          </p:nvPr>
        </p:nvSpPr>
        <p:spPr>
          <a:xfrm>
            <a:off x="395288" y="1412875"/>
            <a:ext cx="8548687" cy="4827588"/>
          </a:xfrm>
        </p:spPr>
        <p:txBody>
          <a:bodyPr vert="horz" wrap="square" lIns="91440" tIns="45720" rIns="91440" bIns="45720" anchor="t" anchorCtr="0"/>
          <a:p>
            <a:pPr eaLnBrk="1" hangingPunct="1"/>
            <a:endParaRPr lang="uk-UA" altLang="uk-UA" dirty="0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36868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9944" name="Rectangle 8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lang="uk-UA" altLang="uk-UA" b="1" dirty="0">
                <a:solidFill>
                  <a:srgbClr val="993366"/>
                </a:solidFill>
              </a:rPr>
              <a:t>Структура філософії</a:t>
            </a:r>
            <a:endParaRPr lang="ru-RU" altLang="uk-UA" b="1" dirty="0">
              <a:solidFill>
                <a:srgbClr val="993366"/>
              </a:solidFill>
            </a:endParaRPr>
          </a:p>
        </p:txBody>
      </p:sp>
      <p:sp>
        <p:nvSpPr>
          <p:cNvPr id="39941" name="Rectangle 5"/>
          <p:cNvSpPr>
            <a:spLocks noGrp="1"/>
          </p:cNvSpPr>
          <p:nvPr>
            <p:ph type="subTitle"/>
          </p:nvPr>
        </p:nvSpPr>
        <p:spPr>
          <a:xfrm>
            <a:off x="2743200" y="1484313"/>
            <a:ext cx="6400800" cy="4591050"/>
          </a:xfrm>
        </p:spPr>
        <p:txBody>
          <a:bodyPr vert="horz" wrap="square" lIns="91440" tIns="45720" rIns="91440" bIns="45720" anchor="t" anchorCtr="0"/>
          <a:lstStyle>
            <a:lvl1pPr marL="0" lvl="0" indent="0" algn="ctr">
              <a:buClrTx/>
              <a:buSzTx/>
              <a:buFont typeface="Arial" panose="020B0604020202020204" pitchFamily="34" charset="0"/>
              <a:defRPr/>
            </a:lvl1pPr>
            <a:lvl2pPr marL="457200" lvl="1" indent="0" algn="ctr">
              <a:buClrTx/>
              <a:buSzTx/>
              <a:buFont typeface="Arial" panose="020B0604020202020204" pitchFamily="34" charset="0"/>
              <a:defRPr/>
            </a:lvl2pPr>
            <a:lvl3pPr marL="914400" lvl="2" indent="0" algn="ctr">
              <a:buClrTx/>
              <a:buSzTx/>
              <a:buFont typeface="Arial" panose="020B0604020202020204" pitchFamily="34" charset="0"/>
              <a:defRPr/>
            </a:lvl3pPr>
            <a:lvl4pPr marL="1371600" lvl="3" indent="0" algn="ctr">
              <a:buClrTx/>
              <a:buSzTx/>
              <a:buFont typeface="Arial" panose="020B0604020202020204" pitchFamily="34" charset="0"/>
              <a:defRPr/>
            </a:lvl4pPr>
            <a:lvl5pPr marL="1828800" lvl="4" indent="0" algn="ctr">
              <a:buClrTx/>
              <a:buSzTx/>
              <a:buFont typeface="Arial" panose="020B0604020202020204" pitchFamily="34" charset="0"/>
              <a:defRPr/>
            </a:lvl5pPr>
          </a:lstStyle>
          <a:p>
            <a:pPr marL="266700" lvl="1" indent="-266700" algn="l" eaLnBrk="1" hangingPunct="1">
              <a:lnSpc>
                <a:spcPct val="80000"/>
              </a:lnSpc>
              <a:buClrTx/>
              <a:buSzTx/>
              <a:buFontTx/>
              <a:buNone/>
            </a:pPr>
            <a:r>
              <a:rPr lang="uk-UA" altLang="zh-CN" sz="2400" dirty="0">
                <a:solidFill>
                  <a:srgbClr val="CC6600"/>
                </a:solidFill>
                <a:ea typeface="SimSun" panose="02010600030101010101" pitchFamily="2" charset="-122"/>
              </a:rPr>
              <a:t>1.</a:t>
            </a:r>
            <a:r>
              <a:rPr lang="uk-UA" altLang="zh-CN" sz="2400" dirty="0">
                <a:solidFill>
                  <a:srgbClr val="C00000"/>
                </a:solidFill>
                <a:ea typeface="SimSun" panose="02010600030101010101" pitchFamily="2" charset="-122"/>
              </a:rPr>
              <a:t>Онтологія</a:t>
            </a:r>
            <a:r>
              <a:rPr lang="uk-UA" altLang="zh-CN" sz="2400" dirty="0">
                <a:solidFill>
                  <a:srgbClr val="CC6600"/>
                </a:solidFill>
                <a:ea typeface="SimSun" panose="02010600030101010101" pitchFamily="2" charset="-122"/>
              </a:rPr>
              <a:t> – вчення про сутність буття.</a:t>
            </a:r>
            <a:endParaRPr lang="en-US" altLang="zh-CN" sz="2400" dirty="0">
              <a:solidFill>
                <a:srgbClr val="CC6600"/>
              </a:solidFill>
              <a:ea typeface="SimSun" panose="02010600030101010101" pitchFamily="2" charset="-122"/>
            </a:endParaRPr>
          </a:p>
          <a:p>
            <a:pPr marL="609600" lvl="0" indent="-609600" algn="l" eaLnBrk="1" hangingPunct="1">
              <a:lnSpc>
                <a:spcPct val="80000"/>
              </a:lnSpc>
              <a:buFontTx/>
              <a:buNone/>
            </a:pPr>
            <a:r>
              <a:rPr lang="uk-UA" altLang="zh-CN" sz="2400" dirty="0">
                <a:solidFill>
                  <a:srgbClr val="CC6600"/>
                </a:solidFill>
                <a:ea typeface="SimSun" panose="02010600030101010101" pitchFamily="2" charset="-122"/>
              </a:rPr>
              <a:t>2. </a:t>
            </a:r>
            <a:r>
              <a:rPr lang="uk-UA" altLang="zh-CN" sz="2400" dirty="0">
                <a:solidFill>
                  <a:srgbClr val="C00000"/>
                </a:solidFill>
                <a:ea typeface="SimSun" panose="02010600030101010101" pitchFamily="2" charset="-122"/>
              </a:rPr>
              <a:t>Гносеологія</a:t>
            </a:r>
            <a:r>
              <a:rPr lang="uk-UA" altLang="zh-CN" sz="2400" dirty="0">
                <a:solidFill>
                  <a:srgbClr val="CC6600"/>
                </a:solidFill>
                <a:ea typeface="SimSun" panose="02010600030101010101" pitchFamily="2" charset="-122"/>
              </a:rPr>
              <a:t> – теорія пізнання.</a:t>
            </a:r>
            <a:endParaRPr lang="uk-UA" altLang="zh-CN" sz="2400" dirty="0">
              <a:solidFill>
                <a:srgbClr val="CC6600"/>
              </a:solidFill>
              <a:ea typeface="SimSun" panose="02010600030101010101" pitchFamily="2" charset="-122"/>
            </a:endParaRPr>
          </a:p>
          <a:p>
            <a:pPr marL="609600" lvl="0" indent="-609600" algn="l" eaLnBrk="1" hangingPunct="1">
              <a:lnSpc>
                <a:spcPct val="80000"/>
              </a:lnSpc>
              <a:buFontTx/>
              <a:buNone/>
            </a:pPr>
            <a:r>
              <a:rPr lang="uk-UA" altLang="zh-CN" sz="2400" dirty="0">
                <a:solidFill>
                  <a:srgbClr val="CC6600"/>
                </a:solidFill>
                <a:ea typeface="SimSun" panose="02010600030101010101" pitchFamily="2" charset="-122"/>
              </a:rPr>
              <a:t>3. </a:t>
            </a:r>
            <a:r>
              <a:rPr lang="uk-UA" altLang="zh-CN" sz="2400" dirty="0">
                <a:solidFill>
                  <a:srgbClr val="C00000"/>
                </a:solidFill>
                <a:ea typeface="SimSun" panose="02010600030101010101" pitchFamily="2" charset="-122"/>
              </a:rPr>
              <a:t>Аксіологія</a:t>
            </a:r>
            <a:r>
              <a:rPr lang="uk-UA" altLang="zh-CN" sz="2400" dirty="0">
                <a:solidFill>
                  <a:srgbClr val="CC6600"/>
                </a:solidFill>
                <a:ea typeface="SimSun" panose="02010600030101010101" pitchFamily="2" charset="-122"/>
              </a:rPr>
              <a:t> – теорія цінностей</a:t>
            </a:r>
            <a:endParaRPr lang="uk-UA" altLang="zh-CN" sz="2400" dirty="0">
              <a:solidFill>
                <a:srgbClr val="CC6600"/>
              </a:solidFill>
              <a:ea typeface="SimSun" panose="02010600030101010101" pitchFamily="2" charset="-122"/>
            </a:endParaRPr>
          </a:p>
          <a:p>
            <a:pPr marL="609600" lvl="0" indent="-609600" algn="l" eaLnBrk="1" hangingPunct="1">
              <a:lnSpc>
                <a:spcPct val="80000"/>
              </a:lnSpc>
              <a:buFontTx/>
              <a:buNone/>
            </a:pPr>
            <a:r>
              <a:rPr lang="uk-UA" altLang="zh-CN" sz="2400" dirty="0">
                <a:solidFill>
                  <a:srgbClr val="CC6600"/>
                </a:solidFill>
                <a:ea typeface="SimSun" panose="02010600030101010101" pitchFamily="2" charset="-122"/>
              </a:rPr>
              <a:t>4. </a:t>
            </a:r>
            <a:r>
              <a:rPr lang="uk-UA" altLang="zh-CN" sz="2400" dirty="0">
                <a:solidFill>
                  <a:srgbClr val="C00000"/>
                </a:solidFill>
                <a:ea typeface="SimSun" panose="02010600030101010101" pitchFamily="2" charset="-122"/>
              </a:rPr>
              <a:t>Історія філософії</a:t>
            </a:r>
            <a:r>
              <a:rPr lang="uk-UA" altLang="zh-CN" sz="2400" dirty="0">
                <a:solidFill>
                  <a:srgbClr val="CC6600"/>
                </a:solidFill>
                <a:ea typeface="SimSun" panose="02010600030101010101" pitchFamily="2" charset="-122"/>
              </a:rPr>
              <a:t>	</a:t>
            </a:r>
            <a:endParaRPr lang="uk-UA" altLang="zh-CN" sz="2400" dirty="0">
              <a:solidFill>
                <a:srgbClr val="CC6600"/>
              </a:solidFill>
              <a:ea typeface="SimSun" panose="02010600030101010101" pitchFamily="2" charset="-122"/>
            </a:endParaRPr>
          </a:p>
          <a:p>
            <a:pPr marL="609600" lvl="0" indent="-609600" algn="l" eaLnBrk="1" hangingPunct="1">
              <a:lnSpc>
                <a:spcPct val="80000"/>
              </a:lnSpc>
              <a:buFontTx/>
              <a:buNone/>
            </a:pPr>
            <a:r>
              <a:rPr lang="uk-UA" altLang="zh-CN" sz="2400" dirty="0">
                <a:solidFill>
                  <a:srgbClr val="CC6600"/>
                </a:solidFill>
                <a:ea typeface="SimSun" panose="02010600030101010101" pitchFamily="2" charset="-122"/>
              </a:rPr>
              <a:t>5. </a:t>
            </a:r>
            <a:r>
              <a:rPr lang="uk-UA" altLang="zh-CN" sz="2400" dirty="0">
                <a:solidFill>
                  <a:srgbClr val="C00000"/>
                </a:solidFill>
                <a:ea typeface="SimSun" panose="02010600030101010101" pitchFamily="2" charset="-122"/>
              </a:rPr>
              <a:t>Соціальна філософія - </a:t>
            </a:r>
            <a:r>
              <a:rPr lang="uk-UA" altLang="zh-CN" sz="2400" dirty="0">
                <a:solidFill>
                  <a:srgbClr val="CC6600"/>
                </a:solidFill>
                <a:ea typeface="SimSun" panose="02010600030101010101" pitchFamily="2" charset="-122"/>
              </a:rPr>
              <a:t>теорія суспільства</a:t>
            </a:r>
            <a:endParaRPr lang="uk-UA" altLang="zh-CN" sz="2400" dirty="0">
              <a:solidFill>
                <a:srgbClr val="CC6600"/>
              </a:solidFill>
              <a:ea typeface="SimSun" panose="02010600030101010101" pitchFamily="2" charset="-122"/>
            </a:endParaRPr>
          </a:p>
          <a:p>
            <a:pPr marL="609600" lvl="0" indent="-609600" algn="l" eaLnBrk="1" hangingPunct="1">
              <a:lnSpc>
                <a:spcPct val="80000"/>
              </a:lnSpc>
              <a:buFontTx/>
              <a:buNone/>
            </a:pPr>
            <a:r>
              <a:rPr lang="uk-UA" altLang="zh-CN" sz="2400" dirty="0">
                <a:solidFill>
                  <a:srgbClr val="CC6600"/>
                </a:solidFill>
                <a:ea typeface="SimSun" panose="02010600030101010101" pitchFamily="2" charset="-122"/>
              </a:rPr>
              <a:t>6. </a:t>
            </a:r>
            <a:r>
              <a:rPr lang="uk-UA" altLang="zh-CN" sz="2400" dirty="0">
                <a:solidFill>
                  <a:srgbClr val="C00000"/>
                </a:solidFill>
                <a:ea typeface="SimSun" panose="02010600030101010101" pitchFamily="2" charset="-122"/>
              </a:rPr>
              <a:t>Етика</a:t>
            </a:r>
            <a:r>
              <a:rPr lang="uk-UA" altLang="zh-CN" sz="2400" dirty="0">
                <a:solidFill>
                  <a:srgbClr val="CC6600"/>
                </a:solidFill>
                <a:ea typeface="SimSun" panose="02010600030101010101" pitchFamily="2" charset="-122"/>
              </a:rPr>
              <a:t> – наука про  мораль, про принципи належних взаємовідносин між людьми</a:t>
            </a:r>
            <a:endParaRPr lang="uk-UA" altLang="zh-CN" sz="2400" dirty="0">
              <a:solidFill>
                <a:srgbClr val="CC6600"/>
              </a:solidFill>
              <a:ea typeface="SimSun" panose="02010600030101010101" pitchFamily="2" charset="-122"/>
            </a:endParaRPr>
          </a:p>
          <a:p>
            <a:pPr marL="609600" lvl="0" indent="-609600" algn="l" eaLnBrk="1" hangingPunct="1">
              <a:lnSpc>
                <a:spcPct val="80000"/>
              </a:lnSpc>
              <a:buFontTx/>
              <a:buNone/>
            </a:pPr>
            <a:r>
              <a:rPr lang="uk-UA" altLang="zh-CN" sz="2400" dirty="0">
                <a:solidFill>
                  <a:srgbClr val="CC6600"/>
                </a:solidFill>
                <a:ea typeface="SimSun" panose="02010600030101010101" pitchFamily="2" charset="-122"/>
              </a:rPr>
              <a:t>7. </a:t>
            </a:r>
            <a:r>
              <a:rPr lang="uk-UA" altLang="zh-CN" sz="2400" dirty="0">
                <a:solidFill>
                  <a:srgbClr val="C00000"/>
                </a:solidFill>
                <a:ea typeface="SimSun" panose="02010600030101010101" pitchFamily="2" charset="-122"/>
              </a:rPr>
              <a:t>Естетика </a:t>
            </a:r>
            <a:r>
              <a:rPr lang="uk-UA" altLang="zh-CN" sz="2400" dirty="0">
                <a:solidFill>
                  <a:srgbClr val="CC6600"/>
                </a:solidFill>
                <a:ea typeface="SimSun" panose="02010600030101010101" pitchFamily="2" charset="-122"/>
              </a:rPr>
              <a:t>- наука про прекрасне (і потворне), теорія мистецтва</a:t>
            </a:r>
            <a:endParaRPr lang="uk-UA" altLang="zh-CN" sz="2400" dirty="0">
              <a:solidFill>
                <a:srgbClr val="CC6600"/>
              </a:solidFill>
              <a:ea typeface="SimSun" panose="02010600030101010101" pitchFamily="2" charset="-122"/>
            </a:endParaRPr>
          </a:p>
          <a:p>
            <a:pPr marL="609600" lvl="0" indent="-609600" algn="l" eaLnBrk="1" hangingPunct="1">
              <a:lnSpc>
                <a:spcPct val="80000"/>
              </a:lnSpc>
              <a:buFontTx/>
              <a:buNone/>
            </a:pPr>
            <a:r>
              <a:rPr lang="uk-UA" altLang="zh-CN" sz="2400" dirty="0">
                <a:solidFill>
                  <a:srgbClr val="CC6600"/>
                </a:solidFill>
                <a:ea typeface="SimSun" panose="02010600030101010101" pitchFamily="2" charset="-122"/>
              </a:rPr>
              <a:t>8. </a:t>
            </a:r>
            <a:r>
              <a:rPr lang="uk-UA" altLang="zh-CN" sz="2400" dirty="0">
                <a:solidFill>
                  <a:srgbClr val="C00000"/>
                </a:solidFill>
                <a:ea typeface="SimSun" panose="02010600030101010101" pitchFamily="2" charset="-122"/>
              </a:rPr>
              <a:t>Логіка</a:t>
            </a:r>
            <a:r>
              <a:rPr lang="uk-UA" altLang="zh-CN" sz="2400" dirty="0">
                <a:solidFill>
                  <a:srgbClr val="CC6600"/>
                </a:solidFill>
                <a:ea typeface="SimSun" panose="02010600030101010101" pitchFamily="2" charset="-122"/>
              </a:rPr>
              <a:t> – наука про закони і форми мислення</a:t>
            </a:r>
            <a:endParaRPr lang="uk-UA" altLang="zh-CN" sz="2400" dirty="0">
              <a:solidFill>
                <a:srgbClr val="CC6600"/>
              </a:solidFill>
              <a:ea typeface="SimSun" panose="02010600030101010101" pitchFamily="2" charset="-122"/>
            </a:endParaRPr>
          </a:p>
          <a:p>
            <a:pPr marL="609600" lvl="0" indent="-609600" algn="l" eaLnBrk="1" hangingPunct="1">
              <a:lnSpc>
                <a:spcPct val="80000"/>
              </a:lnSpc>
              <a:buFontTx/>
              <a:buNone/>
            </a:pPr>
            <a:r>
              <a:rPr lang="uk-UA" altLang="zh-CN" sz="2400" dirty="0">
                <a:solidFill>
                  <a:srgbClr val="CC6600"/>
                </a:solidFill>
                <a:ea typeface="SimSun" panose="02010600030101010101" pitchFamily="2" charset="-122"/>
              </a:rPr>
              <a:t>9. </a:t>
            </a:r>
            <a:r>
              <a:rPr lang="uk-UA" altLang="zh-CN" sz="2400" dirty="0">
                <a:solidFill>
                  <a:srgbClr val="C00000"/>
                </a:solidFill>
                <a:ea typeface="SimSun" panose="02010600030101010101" pitchFamily="2" charset="-122"/>
              </a:rPr>
              <a:t>Теорія розвитку </a:t>
            </a:r>
            <a:r>
              <a:rPr lang="uk-UA" altLang="zh-CN" sz="2400" dirty="0">
                <a:solidFill>
                  <a:srgbClr val="CC6600"/>
                </a:solidFill>
                <a:ea typeface="SimSun" panose="02010600030101010101" pitchFamily="2" charset="-122"/>
              </a:rPr>
              <a:t>(діалектика, синергетика, метафізика тощо)</a:t>
            </a:r>
            <a:endParaRPr lang="ru-RU" altLang="uk-UA" sz="2400" dirty="0">
              <a:solidFill>
                <a:srgbClr val="CC6600"/>
              </a:solidFill>
            </a:endParaRPr>
          </a:p>
        </p:txBody>
      </p:sp>
      <p:pic>
        <p:nvPicPr>
          <p:cNvPr id="4" name="04.m3u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1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charRg st="0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9941">
                                            <p:txEl>
                                              <p:charRg st="0" end="4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charRg st="41" end="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9941">
                                            <p:txEl>
                                              <p:charRg st="41" end="7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charRg st="75" end="1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9941">
                                            <p:txEl>
                                              <p:charRg st="75" end="10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charRg st="108" end="1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9941">
                                            <p:txEl>
                                              <p:charRg st="108" end="1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charRg st="130" end="1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9941">
                                            <p:txEl>
                                              <p:charRg st="130" end="17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charRg st="174" end="2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39941">
                                            <p:txEl>
                                              <p:charRg st="174" end="2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charRg st="252" end="3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39941">
                                            <p:txEl>
                                              <p:charRg st="252" end="3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charRg st="317" end="3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39941">
                                            <p:txEl>
                                              <p:charRg st="317" end="36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charRg st="363" end="4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39941">
                                            <p:txEl>
                                              <p:charRg st="363" end="4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7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5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39944" grpId="0"/>
      <p:bldP spid="3994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Rectangle 2"/>
          <p:cNvSpPr>
            <a:spLocks noGrp="1"/>
          </p:cNvSpPr>
          <p:nvPr>
            <p:ph type="title" sz="quarter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lang="uk-UA" altLang="uk-UA" b="1" i="1" dirty="0">
                <a:solidFill>
                  <a:srgbClr val="CC00CC"/>
                </a:solidFill>
              </a:rPr>
              <a:t>Види світогляду</a:t>
            </a:r>
            <a:endParaRPr lang="ru-RU" altLang="uk-UA" b="1" i="1" dirty="0">
              <a:solidFill>
                <a:srgbClr val="CC00CC"/>
              </a:solidFill>
            </a:endParaRPr>
          </a:p>
        </p:txBody>
      </p:sp>
      <p:graphicFrame>
        <p:nvGraphicFramePr>
          <p:cNvPr id="2" name="Diagram 1"/>
          <p:cNvGraphicFramePr/>
          <p:nvPr/>
        </p:nvGraphicFramePr>
        <p:xfrm>
          <a:off x="0" y="1268413"/>
          <a:ext cx="4283075" cy="21605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graphicFrame>
        <p:nvGraphicFramePr>
          <p:cNvPr id="3" name="Diagram 2"/>
          <p:cNvGraphicFramePr/>
          <p:nvPr/>
        </p:nvGraphicFramePr>
        <p:xfrm>
          <a:off x="4572000" y="1268413"/>
          <a:ext cx="4572000" cy="23764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pSp>
        <p:nvGrpSpPr>
          <p:cNvPr id="1042" name="Diagram 18"/>
          <p:cNvGrpSpPr/>
          <p:nvPr/>
        </p:nvGrpSpPr>
        <p:grpSpPr>
          <a:xfrm>
            <a:off x="2268538" y="3429000"/>
            <a:ext cx="8604250" cy="3429000"/>
            <a:chOff x="0" y="2160"/>
            <a:chExt cx="5420" cy="2160"/>
          </a:xfrm>
        </p:grpSpPr>
        <p:sp>
          <p:nvSpPr>
            <p:cNvPr id="9235" name="AutoShape 19"/>
            <p:cNvSpPr>
              <a:spLocks noChangeAspect="1" noTextEdit="1"/>
            </p:cNvSpPr>
            <p:nvPr/>
          </p:nvSpPr>
          <p:spPr>
            <a:xfrm>
              <a:off x="0" y="2160"/>
              <a:ext cx="5420" cy="216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/>
            <a:p>
              <a:pPr eaLnBrk="0" hangingPunct="0"/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9236" name="_s1044"/>
            <p:cNvSpPr>
              <a:spLocks noTextEdit="1"/>
            </p:cNvSpPr>
            <p:nvPr/>
          </p:nvSpPr>
          <p:spPr>
            <a:xfrm>
              <a:off x="703" y="2160"/>
              <a:ext cx="1633" cy="1043"/>
            </a:xfrm>
            <a:prstGeom prst="ellipse">
              <a:avLst/>
            </a:prstGeom>
            <a:solidFill>
              <a:schemeClr val="accent2">
                <a:alpha val="50000"/>
              </a:schemeClr>
            </a:solidFill>
            <a:ln w="467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 anchorCtr="0"/>
            <a:p>
              <a:pPr eaLnBrk="0" hangingPunct="0"/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9237" name="_s1045"/>
            <p:cNvSpPr/>
            <p:nvPr/>
          </p:nvSpPr>
          <p:spPr>
            <a:xfrm>
              <a:off x="1283" y="2514"/>
              <a:ext cx="511" cy="12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 anchorCtr="0"/>
            <a:p>
              <a:pPr algn="ctr"/>
              <a:r>
                <a:rPr lang="uk-UA" altLang="x-none" b="1">
                  <a:solidFill>
                    <a:srgbClr val="FF9933"/>
                  </a:solidFill>
                  <a:latin typeface="Arial" panose="020B0604020202020204" pitchFamily="34" charset="0"/>
                </a:rPr>
                <a:t>Догматичний або </a:t>
              </a:r>
              <a:endParaRPr lang="uk-UA" altLang="x-none" b="1">
                <a:solidFill>
                  <a:srgbClr val="FF9933"/>
                </a:solidFill>
                <a:latin typeface="Arial" panose="020B0604020202020204" pitchFamily="34" charset="0"/>
              </a:endParaRPr>
            </a:p>
            <a:p>
              <a:pPr algn="ctr"/>
              <a:r>
                <a:rPr lang="uk-UA" altLang="x-none" b="1">
                  <a:solidFill>
                    <a:srgbClr val="FF9933"/>
                  </a:solidFill>
                  <a:latin typeface="Arial" panose="020B0604020202020204" pitchFamily="34" charset="0"/>
                </a:rPr>
                <a:t>Вільний від догм</a:t>
              </a:r>
              <a:endParaRPr lang="uk-UA" altLang="x-none" b="1">
                <a:solidFill>
                  <a:srgbClr val="FF9933"/>
                </a:solidFill>
                <a:latin typeface="Arial" panose="020B0604020202020204" pitchFamily="34" charset="0"/>
              </a:endParaRPr>
            </a:p>
            <a:p>
              <a:pPr algn="ctr"/>
              <a:endParaRPr lang="ru-RU">
                <a:solidFill>
                  <a:srgbClr val="FF0066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238" name="_s1046"/>
            <p:cNvSpPr>
              <a:spLocks noTextEdit="1"/>
            </p:cNvSpPr>
            <p:nvPr/>
          </p:nvSpPr>
          <p:spPr>
            <a:xfrm>
              <a:off x="1451" y="2983"/>
              <a:ext cx="1429" cy="1127"/>
            </a:xfrm>
            <a:prstGeom prst="ellipse">
              <a:avLst/>
            </a:prstGeom>
            <a:solidFill>
              <a:schemeClr val="hlink">
                <a:alpha val="50000"/>
              </a:schemeClr>
            </a:solidFill>
            <a:ln w="4670" cap="flat" cmpd="sng">
              <a:solidFill>
                <a:schemeClr val="hlink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 anchorCtr="0"/>
            <a:p>
              <a:pPr eaLnBrk="0" hangingPunct="0"/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9239" name="_s1047"/>
            <p:cNvSpPr/>
            <p:nvPr/>
          </p:nvSpPr>
          <p:spPr>
            <a:xfrm>
              <a:off x="1971" y="3391"/>
              <a:ext cx="511" cy="12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 anchorCtr="0"/>
            <a:p>
              <a:pPr algn="ctr"/>
              <a:r>
                <a:rPr lang="uk-UA" altLang="x-none" b="1" i="1">
                  <a:solidFill>
                    <a:srgbClr val="CC0000"/>
                  </a:solidFill>
                  <a:latin typeface="Arial" panose="020B0604020202020204" pitchFamily="34" charset="0"/>
                </a:rPr>
                <a:t>Оптимістичний</a:t>
              </a:r>
              <a:endParaRPr lang="uk-UA" altLang="x-none" b="1" i="1">
                <a:solidFill>
                  <a:srgbClr val="CC0000"/>
                </a:solidFill>
                <a:latin typeface="Arial" panose="020B0604020202020204" pitchFamily="34" charset="0"/>
              </a:endParaRPr>
            </a:p>
            <a:p>
              <a:pPr algn="ctr"/>
              <a:r>
                <a:rPr lang="uk-UA" altLang="x-none" b="1" i="1">
                  <a:solidFill>
                    <a:srgbClr val="CC0000"/>
                  </a:solidFill>
                  <a:latin typeface="Arial" panose="020B0604020202020204" pitchFamily="34" charset="0"/>
                </a:rPr>
                <a:t>чи</a:t>
              </a:r>
              <a:endParaRPr lang="uk-UA" altLang="x-none" b="1" i="1">
                <a:solidFill>
                  <a:srgbClr val="CC0000"/>
                </a:solidFill>
                <a:latin typeface="Arial" panose="020B0604020202020204" pitchFamily="34" charset="0"/>
              </a:endParaRPr>
            </a:p>
            <a:p>
              <a:pPr algn="ctr"/>
              <a:r>
                <a:rPr lang="uk-UA" altLang="x-none" b="1" i="1">
                  <a:solidFill>
                    <a:srgbClr val="CC0000"/>
                  </a:solidFill>
                  <a:latin typeface="Arial" panose="020B0604020202020204" pitchFamily="34" charset="0"/>
                </a:rPr>
                <a:t>песимістичний</a:t>
              </a:r>
              <a:endParaRPr lang="ru-RU" b="1" i="1">
                <a:solidFill>
                  <a:srgbClr val="CC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240" name="_s1048"/>
            <p:cNvSpPr>
              <a:spLocks noTextEdit="1"/>
            </p:cNvSpPr>
            <p:nvPr/>
          </p:nvSpPr>
          <p:spPr>
            <a:xfrm>
              <a:off x="204" y="3022"/>
              <a:ext cx="1421" cy="1128"/>
            </a:xfrm>
            <a:prstGeom prst="ellipse">
              <a:avLst/>
            </a:prstGeom>
            <a:solidFill>
              <a:schemeClr val="folHlink">
                <a:alpha val="50000"/>
              </a:schemeClr>
            </a:solidFill>
            <a:ln w="4670" cap="flat" cmpd="sng">
              <a:solidFill>
                <a:schemeClr val="folHlink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 anchorCtr="0"/>
            <a:p>
              <a:pPr eaLnBrk="0" hangingPunct="0"/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9241" name="_s1049"/>
            <p:cNvSpPr/>
            <p:nvPr/>
          </p:nvSpPr>
          <p:spPr>
            <a:xfrm>
              <a:off x="593" y="3390"/>
              <a:ext cx="511" cy="12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 anchorCtr="0"/>
            <a:p>
              <a:pPr algn="ctr"/>
              <a:r>
                <a:rPr lang="uk-UA" altLang="x-none" b="1" i="1">
                  <a:solidFill>
                    <a:srgbClr val="CC0099"/>
                  </a:solidFill>
                  <a:latin typeface="Arial" panose="020B0604020202020204" pitchFamily="34" charset="0"/>
                </a:rPr>
                <a:t>Науковий або</a:t>
              </a:r>
              <a:endParaRPr lang="uk-UA" altLang="x-none" b="1" i="1">
                <a:solidFill>
                  <a:srgbClr val="CC0099"/>
                </a:solidFill>
                <a:latin typeface="Arial" panose="020B0604020202020204" pitchFamily="34" charset="0"/>
              </a:endParaRPr>
            </a:p>
            <a:p>
              <a:pPr algn="ctr"/>
              <a:r>
                <a:rPr lang="uk-UA" altLang="x-none" b="1" i="1">
                  <a:solidFill>
                    <a:srgbClr val="CC0099"/>
                  </a:solidFill>
                  <a:latin typeface="Arial" panose="020B0604020202020204" pitchFamily="34" charset="0"/>
                </a:rPr>
                <a:t>ненауковий</a:t>
              </a:r>
              <a:endParaRPr lang="ru-RU" b="1" i="1">
                <a:solidFill>
                  <a:srgbClr val="CC0099"/>
                </a:solidFill>
                <a:latin typeface="Arial" panose="020B0604020202020204" pitchFamily="34" charset="0"/>
              </a:endParaRPr>
            </a:p>
          </p:txBody>
        </p:sp>
      </p:grpSp>
      <p:pic>
        <p:nvPicPr>
          <p:cNvPr id="7" name="03.m3u">
            <a:hlinkClick r:id="" action="ppaction://media"/>
          </p:cNvPr>
          <p:cNvPicPr>
            <a:picLocks noRot="1" noChangeAspect="1"/>
          </p:cNvPicPr>
          <p:nvPr>
            <a:audioFile r:link="rId11"/>
            <p:extLst>
              <p:ext uri="{DAA4B4D4-6D71-4841-9C94-3DE7FCFB9230}">
                <p14:media xmlns:p14="http://schemas.microsoft.com/office/powerpoint/2010/main" r:link="rId12"/>
              </p:ext>
            </p:extLst>
          </p:nvPr>
        </p:nvPicPr>
        <p:blipFill>
          <a:blip r:embed="rId13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400"/>
                            </p:stCondLst>
                            <p:childTnLst>
                              <p:par>
                                <p:cTn id="12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20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9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6146" grpId="0"/>
      <p:bldDgm spid="1042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4045" name="Rectangle 13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lang="uk-UA" altLang="uk-UA" b="1" i="1" u="sng" dirty="0">
                <a:solidFill>
                  <a:srgbClr val="3333CC"/>
                </a:solidFill>
              </a:rPr>
              <a:t>Філософія принципово</a:t>
            </a:r>
            <a:r>
              <a:rPr lang="uk-UA" altLang="uk-UA" b="1" i="1" dirty="0">
                <a:solidFill>
                  <a:srgbClr val="3333CC"/>
                </a:solidFill>
              </a:rPr>
              <a:t>:</a:t>
            </a:r>
            <a:endParaRPr lang="ru-RU" altLang="uk-UA" b="1" i="1" dirty="0">
              <a:solidFill>
                <a:srgbClr val="3333CC"/>
              </a:solidFill>
            </a:endParaRPr>
          </a:p>
        </p:txBody>
      </p:sp>
      <p:sp>
        <p:nvSpPr>
          <p:cNvPr id="44046" name="Rectangle 14"/>
          <p:cNvSpPr/>
          <p:nvPr/>
        </p:nvSpPr>
        <p:spPr>
          <a:xfrm>
            <a:off x="900113" y="1892300"/>
            <a:ext cx="7416800" cy="39354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algn="ctr" defTabSz="914400">
              <a:tabLst>
                <a:tab pos="431800" algn="l"/>
                <a:tab pos="514350" algn="l"/>
                <a:tab pos="800100" algn="l"/>
              </a:tabLst>
            </a:pPr>
            <a:endParaRPr lang="ru-RU" altLang="zh-CN" sz="2800" dirty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defTabSz="914400">
              <a:tabLst>
                <a:tab pos="431800" algn="l"/>
                <a:tab pos="514350" algn="l"/>
                <a:tab pos="800100" algn="l"/>
              </a:tabLst>
            </a:pPr>
            <a:r>
              <a:rPr lang="uk-UA" altLang="zh-CN" sz="2800" b="1" dirty="0">
                <a:solidFill>
                  <a:srgbClr val="D60093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- толерантна ( </a:t>
            </a:r>
            <a:r>
              <a:rPr lang="uk-UA" altLang="zh-CN" sz="2800" b="1" dirty="0">
                <a:solidFill>
                  <a:srgbClr val="262626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терпимість до іншої точки зору</a:t>
            </a:r>
            <a:r>
              <a:rPr lang="uk-UA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);</a:t>
            </a:r>
            <a:endParaRPr lang="ru-RU" altLang="zh-CN" sz="2800" b="1" dirty="0">
              <a:solidFill>
                <a:srgbClr val="FF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defTabSz="914400">
              <a:tabLst>
                <a:tab pos="431800" algn="l"/>
                <a:tab pos="514350" algn="l"/>
                <a:tab pos="800100" algn="l"/>
              </a:tabLst>
            </a:pPr>
            <a:r>
              <a:rPr lang="uk-UA" altLang="zh-CN" sz="2800" b="1" dirty="0">
                <a:solidFill>
                  <a:srgbClr val="D60093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- плюралістична ( </a:t>
            </a:r>
            <a:r>
              <a:rPr lang="uk-UA" altLang="zh-CN" sz="2800" b="1" dirty="0">
                <a:solidFill>
                  <a:srgbClr val="40404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багато шкіл, течій, напрямків, підходів до вирішення філософських проблем</a:t>
            </a:r>
            <a:r>
              <a:rPr lang="uk-UA" altLang="zh-CN" sz="2800" b="1" dirty="0">
                <a:solidFill>
                  <a:srgbClr val="D60093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);</a:t>
            </a:r>
            <a:endParaRPr lang="ru-RU" altLang="zh-CN" sz="2800" b="1" dirty="0">
              <a:solidFill>
                <a:srgbClr val="D60093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defTabSz="914400">
              <a:tabLst>
                <a:tab pos="431800" algn="l"/>
                <a:tab pos="514350" algn="l"/>
                <a:tab pos="800100" algn="l"/>
              </a:tabLst>
            </a:pPr>
            <a:r>
              <a:rPr lang="uk-UA" altLang="zh-CN" sz="2800" b="1" dirty="0">
                <a:solidFill>
                  <a:srgbClr val="D60093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- діалогічна (</a:t>
            </a:r>
            <a:r>
              <a:rPr lang="uk-UA" altLang="zh-CN" sz="2800" b="1" dirty="0">
                <a:solidFill>
                  <a:srgbClr val="262626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веде діалог, дискусії з опонентами</a:t>
            </a:r>
            <a:r>
              <a:rPr lang="uk-UA" altLang="zh-CN" sz="2800" b="1" dirty="0">
                <a:solidFill>
                  <a:srgbClr val="D60093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);</a:t>
            </a:r>
            <a:endParaRPr lang="uk-UA" altLang="zh-CN" sz="2800" b="1" dirty="0">
              <a:solidFill>
                <a:srgbClr val="D60093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defTabSz="914400">
              <a:tabLst>
                <a:tab pos="431800" algn="l"/>
                <a:tab pos="514350" algn="l"/>
                <a:tab pos="800100" algn="l"/>
              </a:tabLst>
            </a:pPr>
            <a:r>
              <a:rPr lang="uk-UA" altLang="zh-CN" sz="2800" b="1" dirty="0">
                <a:solidFill>
                  <a:srgbClr val="D60093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- відкрита до новацій.</a:t>
            </a:r>
            <a:r>
              <a:rPr lang="ru-RU" altLang="zh-CN" sz="2800" b="1" dirty="0">
                <a:solidFill>
                  <a:srgbClr val="D60093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endParaRPr lang="ru-RU" altLang="zh-CN" sz="2800" b="1" dirty="0">
              <a:solidFill>
                <a:srgbClr val="D60093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pic>
        <p:nvPicPr>
          <p:cNvPr id="31748" name="05-Track-05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27525" y="6858000"/>
            <a:ext cx="244475" cy="244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44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748"/>
                </p:tgtEl>
              </p:cMediaNode>
            </p:audio>
          </p:childTnLst>
        </p:cTn>
      </p:par>
    </p:tnLst>
    <p:bldLst>
      <p:bldP spid="44045" grpId="0"/>
      <p:bldP spid="44046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>
          <a:blipFill rotWithShape="1">
            <a:blip r:embed="rId1"/>
          </a:blipFill>
        </p:spPr>
        <p:txBody>
          <a:bodyPr vert="horz" wrap="square" lIns="91440" tIns="45720" rIns="91440" bIns="45720" anchor="ctr" anchorCtr="0"/>
          <a:p>
            <a:pPr indent="215900" defTabSz="914400" eaLnBrk="1" hangingPunct="1">
              <a:buNone/>
              <a:tabLst>
                <a:tab pos="431800" algn="l"/>
                <a:tab pos="800100" algn="l"/>
              </a:tabLst>
            </a:pPr>
            <a:r>
              <a:rPr lang="uk-UA" altLang="zh-CN" sz="2800" b="1" u="sng" dirty="0">
                <a:solidFill>
                  <a:srgbClr val="993366"/>
                </a:solidFill>
                <a:ea typeface="SimSun" panose="02010600030101010101" pitchFamily="2" charset="-122"/>
              </a:rPr>
              <a:t>Філософія підкреслює такі основні характеристики сучасного суспільства та культури  </a:t>
            </a:r>
            <a:r>
              <a:rPr lang="ru-RU" altLang="zh-CN" sz="2800" b="1" u="sng" dirty="0">
                <a:solidFill>
                  <a:srgbClr val="993366"/>
                </a:solidFill>
                <a:ea typeface="SimSun" panose="02010600030101010101" pitchFamily="2" charset="-122"/>
              </a:rPr>
              <a:t>як</a:t>
            </a:r>
            <a:r>
              <a:rPr lang="ru-RU" altLang="zh-CN" sz="2800" b="1" dirty="0">
                <a:solidFill>
                  <a:srgbClr val="993366"/>
                </a:solidFill>
                <a:ea typeface="SimSun" panose="02010600030101010101" pitchFamily="2" charset="-122"/>
              </a:rPr>
              <a:t> </a:t>
            </a:r>
            <a:r>
              <a:rPr lang="uk-UA" altLang="zh-CN" sz="2800" b="1" dirty="0">
                <a:solidFill>
                  <a:srgbClr val="993366"/>
                </a:solidFill>
                <a:ea typeface="SimSun" panose="02010600030101010101" pitchFamily="2" charset="-122"/>
              </a:rPr>
              <a:t>:</a:t>
            </a:r>
            <a:endParaRPr lang="ru-RU" altLang="zh-CN" sz="2800" b="1" dirty="0">
              <a:solidFill>
                <a:srgbClr val="993366"/>
              </a:solidFill>
              <a:ea typeface="SimSun" panose="02010600030101010101" pitchFamily="2" charset="-122"/>
            </a:endParaRPr>
          </a:p>
        </p:txBody>
      </p:sp>
      <p:sp>
        <p:nvSpPr>
          <p:cNvPr id="32770" name="Прямоугольник 3"/>
          <p:cNvSpPr/>
          <p:nvPr/>
        </p:nvSpPr>
        <p:spPr>
          <a:xfrm>
            <a:off x="2214563" y="1714500"/>
            <a:ext cx="4572000" cy="3540125"/>
          </a:xfrm>
          <a:prstGeom prst="rect">
            <a:avLst/>
          </a:prstGeom>
          <a:blipFill rotWithShape="1">
            <a:blip r:embed="rId2"/>
          </a:blipFill>
          <a:ln w="9525">
            <a:noFill/>
          </a:ln>
        </p:spPr>
        <p:txBody>
          <a:bodyPr anchor="ctr" anchorCtr="0">
            <a:spAutoFit/>
          </a:bodyPr>
          <a:p>
            <a:pPr indent="215900" defTabSz="914400">
              <a:buFont typeface="Arial" panose="020B0604020202020204" pitchFamily="34" charset="0"/>
              <a:buChar char="•"/>
              <a:tabLst>
                <a:tab pos="431800" algn="l"/>
                <a:tab pos="800100" algn="l"/>
              </a:tabLst>
            </a:pPr>
            <a:r>
              <a:rPr lang="uk-UA" altLang="zh-CN" sz="2800" b="1" i="1" dirty="0">
                <a:latin typeface="Arial" panose="020B0604020202020204" pitchFamily="34" charset="0"/>
                <a:ea typeface="SimSun" panose="02010600030101010101" pitchFamily="2" charset="-122"/>
              </a:rPr>
              <a:t>кризисність, </a:t>
            </a:r>
            <a:endParaRPr lang="ru-RU" altLang="zh-CN" sz="2800" b="1" i="1" dirty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indent="215900" defTabSz="914400" eaLnBrk="0" hangingPunct="0">
              <a:buFontTx/>
              <a:buChar char="•"/>
              <a:tabLst>
                <a:tab pos="431800" algn="l"/>
                <a:tab pos="800100" algn="l"/>
              </a:tabLst>
            </a:pPr>
            <a:r>
              <a:rPr lang="uk-UA" altLang="zh-CN" sz="2800" b="1" i="1" dirty="0">
                <a:latin typeface="Arial" panose="020B0604020202020204" pitchFamily="34" charset="0"/>
                <a:ea typeface="SimSun" panose="02010600030101010101" pitchFamily="2" charset="-122"/>
              </a:rPr>
              <a:t>масовизація,</a:t>
            </a:r>
            <a:endParaRPr lang="ru-RU" altLang="zh-CN" sz="2800" b="1" i="1" dirty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indent="215900" defTabSz="914400" eaLnBrk="0" hangingPunct="0">
              <a:buFontTx/>
              <a:buChar char="•"/>
              <a:tabLst>
                <a:tab pos="431800" algn="l"/>
                <a:tab pos="800100" algn="l"/>
              </a:tabLst>
            </a:pPr>
            <a:r>
              <a:rPr lang="uk-UA" altLang="zh-CN" sz="2800" b="1" i="1" dirty="0">
                <a:latin typeface="Arial" panose="020B0604020202020204" pitchFamily="34" charset="0"/>
                <a:ea typeface="SimSun" panose="02010600030101010101" pitchFamily="2" charset="-122"/>
              </a:rPr>
              <a:t> глобалізація,</a:t>
            </a:r>
            <a:endParaRPr lang="ru-RU" altLang="zh-CN" sz="2800" b="1" i="1" dirty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indent="215900" defTabSz="914400" eaLnBrk="0" hangingPunct="0">
              <a:buFontTx/>
              <a:buChar char="•"/>
              <a:tabLst>
                <a:tab pos="431800" algn="l"/>
                <a:tab pos="800100" algn="l"/>
              </a:tabLst>
            </a:pPr>
            <a:r>
              <a:rPr lang="uk-UA" altLang="zh-CN" sz="2800" b="1" i="1" dirty="0">
                <a:latin typeface="Arial" panose="020B0604020202020204" pitchFamily="34" charset="0"/>
                <a:ea typeface="SimSun" panose="02010600030101010101" pitchFamily="2" charset="-122"/>
              </a:rPr>
              <a:t> інформатизація, </a:t>
            </a:r>
            <a:endParaRPr lang="ru-RU" altLang="zh-CN" sz="2800" b="1" i="1" dirty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indent="215900" defTabSz="914400" eaLnBrk="0" hangingPunct="0">
              <a:buFontTx/>
              <a:buChar char="•"/>
              <a:tabLst>
                <a:tab pos="431800" algn="l"/>
                <a:tab pos="800100" algn="l"/>
              </a:tabLst>
            </a:pPr>
            <a:r>
              <a:rPr lang="uk-UA" altLang="zh-CN" sz="2800" b="1" i="1" dirty="0">
                <a:latin typeface="Arial" panose="020B0604020202020204" pitchFamily="34" charset="0"/>
                <a:ea typeface="SimSun" panose="02010600030101010101" pitchFamily="2" charset="-122"/>
              </a:rPr>
              <a:t>багатомірність; </a:t>
            </a:r>
            <a:endParaRPr lang="ru-RU" altLang="zh-CN" sz="2800" b="1" i="1" dirty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indent="215900" defTabSz="914400" eaLnBrk="0" hangingPunct="0">
              <a:buFontTx/>
              <a:buChar char="•"/>
              <a:tabLst>
                <a:tab pos="431800" algn="l"/>
                <a:tab pos="800100" algn="l"/>
              </a:tabLst>
            </a:pPr>
            <a:r>
              <a:rPr lang="uk-UA" altLang="zh-CN" sz="2800" b="1" i="1" dirty="0">
                <a:latin typeface="Arial" panose="020B0604020202020204" pitchFamily="34" charset="0"/>
                <a:ea typeface="SimSun" panose="02010600030101010101" pitchFamily="2" charset="-122"/>
              </a:rPr>
              <a:t>зіткнення цивілізацій,традицій і постмодерну</a:t>
            </a:r>
            <a:r>
              <a:rPr lang="uk-UA" altLang="zh-CN" sz="2800" dirty="0">
                <a:latin typeface="Arial" panose="020B0604020202020204" pitchFamily="34" charset="0"/>
                <a:ea typeface="SimSun" panose="02010600030101010101" pitchFamily="2" charset="-122"/>
              </a:rPr>
              <a:t>.</a:t>
            </a:r>
            <a:endParaRPr lang="ru-RU" altLang="zh-CN" sz="2800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ransition spd="med">
    <p:circle/>
  </p:transition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blipFill>
            <a:blip r:embed="rId1" cstate="print"/>
            <a:tile tx="0" ty="0" sx="100000" sy="100000" flip="none" algn="tl"/>
          </a:blipFill>
        </p:spPr>
        <p:txBody>
          <a:bodyPr vert="horz" wrap="square" lIns="91440" tIns="45720" rIns="91440" bIns="45720" numCol="1" rtlCol="0" anchor="ctr" anchorCtr="0" compatLnSpc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95000"/>
                    <a:lumOff val="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Філософствування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 vert="horz" wrap="square" lIns="91440" tIns="45720" rIns="91440" bIns="45720" numCol="1" rtlCol="0" anchor="t" anchorCtr="0" compatLnSpc="1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невід’ємний атрибут людського існування, бо спроби  знаходити </a:t>
            </a:r>
            <a:r>
              <a:rPr kumimoji="0" lang="uk-UA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„мудрі”</a:t>
            </a: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технології вирішення нагальних проблем завжди супроводжували людство. 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Навчання мудрості неможливо без щоденних  власних інтелектуальних зусиль  з боку самої людини.  Філософічність буття  людини особливо актуалізується в </a:t>
            </a:r>
            <a:r>
              <a:rPr kumimoji="0" lang="uk-UA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„пограничних</a:t>
            </a: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uk-UA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станах”</a:t>
            </a: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де втрачаються звичні </a:t>
            </a:r>
            <a:r>
              <a:rPr kumimoji="0" lang="uk-UA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„декорації”</a:t>
            </a: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приватного та публічного буття</a:t>
            </a: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ircle/>
  </p:transition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7" name="Заголовок 1"/>
          <p:cNvSpPr>
            <a:spLocks noGrp="1"/>
          </p:cNvSpPr>
          <p:nvPr>
            <p:ph type="title"/>
          </p:nvPr>
        </p:nvSpPr>
        <p:spPr>
          <a:blipFill rotWithShape="1">
            <a:blip r:embed="rId1"/>
          </a:blipFill>
        </p:spPr>
        <p:txBody>
          <a:bodyPr vert="horz" wrap="square" lIns="91440" tIns="45720" rIns="91440" bIns="45720" anchor="ctr" anchorCtr="0"/>
          <a:p>
            <a:pPr eaLnBrk="1" hangingPunct="1"/>
            <a:r>
              <a:rPr lang="uk-UA" altLang="uk-UA" dirty="0"/>
              <a:t>Філософія</a:t>
            </a:r>
            <a:endParaRPr lang="uk-UA" altLang="uk-UA" dirty="0"/>
          </a:p>
        </p:txBody>
      </p:sp>
      <p:sp>
        <p:nvSpPr>
          <p:cNvPr id="34818" name="Содержимое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  <a:solidFill>
            <a:schemeClr val="accent1"/>
          </a:solidFill>
        </p:spPr>
        <p:txBody>
          <a:bodyPr vert="horz" wrap="square" lIns="91440" tIns="45720" rIns="91440" bIns="45720" anchor="t" anchorCtr="0"/>
          <a:p>
            <a:pPr marL="0" indent="0" algn="just" eaLnBrk="1" hangingPunct="1">
              <a:buFontTx/>
              <a:buNone/>
            </a:pPr>
            <a:r>
              <a:rPr lang="uk-UA" altLang="uk-UA" sz="2800" dirty="0"/>
              <a:t>– </a:t>
            </a:r>
            <a:r>
              <a:rPr lang="uk-UA" altLang="uk-UA" sz="2400" dirty="0"/>
              <a:t>це спроба людини і людства осмислити специфіку свого буття та віднайти сенс свого руху, який повинен  бути </a:t>
            </a:r>
            <a:endParaRPr lang="uk-UA" altLang="uk-UA" sz="2400" dirty="0"/>
          </a:p>
          <a:p>
            <a:pPr marL="0" indent="0" algn="just" eaLnBrk="1" hangingPunct="1">
              <a:buFontTx/>
              <a:buNone/>
            </a:pPr>
            <a:r>
              <a:rPr lang="uk-UA" altLang="uk-UA" sz="2400" dirty="0"/>
              <a:t> </a:t>
            </a:r>
            <a:r>
              <a:rPr lang="uk-UA" altLang="uk-UA" sz="2400" i="1" dirty="0"/>
              <a:t>р о з в и т к  о м</a:t>
            </a:r>
            <a:r>
              <a:rPr lang="uk-UA" altLang="uk-UA" sz="2400" dirty="0"/>
              <a:t>  сутнісних сил</a:t>
            </a:r>
            <a:r>
              <a:rPr lang="ru-RU" altLang="uk-UA" sz="2400" dirty="0"/>
              <a:t> людини</a:t>
            </a:r>
            <a:r>
              <a:rPr lang="uk-UA" altLang="uk-UA" sz="2400" dirty="0"/>
              <a:t> та </a:t>
            </a:r>
            <a:r>
              <a:rPr lang="uk-UA" altLang="uk-UA" sz="2400" i="1" dirty="0"/>
              <a:t>ш л я х о м</a:t>
            </a:r>
            <a:r>
              <a:rPr lang="uk-UA" altLang="uk-UA" sz="2400" dirty="0"/>
              <a:t>  до </a:t>
            </a:r>
            <a:r>
              <a:rPr lang="uk-UA" altLang="uk-UA" sz="2400" u="sng" dirty="0"/>
              <a:t>більшого масштабу свободи та творчості</a:t>
            </a:r>
            <a:r>
              <a:rPr lang="uk-UA" altLang="uk-UA" sz="2400" dirty="0"/>
              <a:t>. Потреба в філософії виникає при намаганні знайти </a:t>
            </a:r>
            <a:r>
              <a:rPr lang="uk-UA" altLang="uk-UA" sz="2400" i="1" dirty="0"/>
              <a:t>нетривіальні шляхи вирішення життєвих проблем</a:t>
            </a:r>
            <a:r>
              <a:rPr lang="uk-UA" altLang="uk-UA" sz="2400" dirty="0"/>
              <a:t>, при спробі відірватися від рутини повсякденного, стереотипного,  при бажанні  знайти нові горизонти  свого світобачення і нові  конструктивні рішення „вічних” проблем. </a:t>
            </a:r>
            <a:endParaRPr lang="uk-UA" altLang="uk-UA" sz="2400" dirty="0"/>
          </a:p>
        </p:txBody>
      </p:sp>
    </p:spTree>
  </p:cSld>
  <p:clrMapOvr>
    <a:masterClrMapping/>
  </p:clrMapOvr>
  <p:transition spd="med">
    <p:circle/>
  </p:transition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1" name="Заголовок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r>
              <a:rPr lang="uk-UA" altLang="uk-UA" dirty="0"/>
              <a:t>4 питання</a:t>
            </a:r>
            <a:endParaRPr lang="uk-UA" altLang="uk-UA" dirty="0"/>
          </a:p>
        </p:txBody>
      </p:sp>
    </p:spTree>
  </p:cSld>
  <p:clrMapOvr>
    <a:masterClrMapping/>
  </p:clrMapOvr>
  <p:transition spd="med">
    <p:circle/>
  </p:transition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6866" name="Содержимое 4"/>
          <p:cNvSpPr>
            <a:spLocks noGrp="1"/>
          </p:cNvSpPr>
          <p:nvPr>
            <p:ph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endParaRPr lang="uk-UA" altLang="uk-UA" dirty="0"/>
          </a:p>
        </p:txBody>
      </p:sp>
      <p:sp>
        <p:nvSpPr>
          <p:cNvPr id="54276" name="Rectangle 4"/>
          <p:cNvSpPr>
            <a:spLocks noGrp="1"/>
          </p:cNvSpPr>
          <p:nvPr>
            <p:ph type="ctrTitle"/>
          </p:nvPr>
        </p:nvSpPr>
        <p:spPr>
          <a:xfrm>
            <a:off x="0" y="357188"/>
            <a:ext cx="7772400" cy="1223962"/>
          </a:xfrm>
        </p:spPr>
        <p:txBody>
          <a:bodyPr vert="horz" wrap="square" lIns="91440" tIns="45720" rIns="91440" bIns="45720" anchor="ctr" anchorCtr="0"/>
          <a:lstStyle>
            <a:lvl1pPr lvl="0">
              <a:buClrTx/>
              <a:buSzTx/>
              <a:buFontTx/>
              <a:defRPr/>
            </a:lvl1pPr>
          </a:lstStyle>
          <a:p>
            <a:pPr lvl="0" eaLnBrk="1" hangingPunct="1"/>
            <a:r>
              <a:rPr lang="uk-UA" altLang="zh-CN" sz="2800" b="1" dirty="0">
                <a:solidFill>
                  <a:srgbClr val="CC0000"/>
                </a:solidFill>
                <a:ea typeface="SimSun" panose="02010600030101010101" pitchFamily="2" charset="-122"/>
              </a:rPr>
              <a:t>ОСНОВНЕ ПИТАННЯ ФІЛОСОФІЇ (ОПФ)- точки зору щодо цієї проблеми:</a:t>
            </a:r>
            <a:endParaRPr lang="ru-RU" altLang="uk-UA" sz="2800" b="1" dirty="0">
              <a:solidFill>
                <a:srgbClr val="CC0000"/>
              </a:solidFill>
            </a:endParaRPr>
          </a:p>
        </p:txBody>
      </p:sp>
      <p:sp>
        <p:nvSpPr>
          <p:cNvPr id="54280" name="Rectangle 8"/>
          <p:cNvSpPr/>
          <p:nvPr/>
        </p:nvSpPr>
        <p:spPr>
          <a:xfrm>
            <a:off x="539750" y="1462405"/>
            <a:ext cx="10472738" cy="479996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indent="215900" defTabSz="914400">
              <a:tabLst>
                <a:tab pos="431800" algn="l"/>
                <a:tab pos="800100" algn="l"/>
              </a:tabLst>
            </a:pPr>
            <a:r>
              <a:rPr lang="uk-UA" altLang="zh-CN" b="1" dirty="0">
                <a:solidFill>
                  <a:srgbClr val="1F0C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а) Імануїл Кант (1724-1804)- Німеччина</a:t>
            </a:r>
            <a:endParaRPr lang="ru-RU" altLang="zh-CN" dirty="0">
              <a:solidFill>
                <a:srgbClr val="1F0C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indent="215900" defTabSz="914400">
              <a:tabLst>
                <a:tab pos="431800" algn="l"/>
                <a:tab pos="800100" algn="l"/>
              </a:tabLst>
            </a:pPr>
            <a:r>
              <a:rPr lang="uk-UA" altLang="zh-CN" b="1" dirty="0">
                <a:solidFill>
                  <a:srgbClr val="1F0C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ОПФ – це питання: </a:t>
            </a:r>
            <a:endParaRPr lang="ru-RU" altLang="zh-CN" dirty="0">
              <a:solidFill>
                <a:srgbClr val="1F0C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indent="215900" defTabSz="914400">
              <a:tabLst>
                <a:tab pos="431800" algn="l"/>
                <a:tab pos="800100" algn="l"/>
              </a:tabLst>
            </a:pPr>
            <a:r>
              <a:rPr lang="uk-UA" altLang="zh-CN" dirty="0">
                <a:solidFill>
                  <a:srgbClr val="1F0C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1.Що я можу знати?</a:t>
            </a:r>
            <a:endParaRPr lang="ru-RU" altLang="zh-CN" dirty="0">
              <a:solidFill>
                <a:srgbClr val="1F0C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indent="215900" defTabSz="914400">
              <a:tabLst>
                <a:tab pos="431800" algn="l"/>
                <a:tab pos="800100" algn="l"/>
              </a:tabLst>
            </a:pPr>
            <a:r>
              <a:rPr lang="uk-UA" altLang="zh-CN" dirty="0">
                <a:solidFill>
                  <a:srgbClr val="1F0C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2. Що я повинний робити?</a:t>
            </a:r>
            <a:endParaRPr lang="ru-RU" altLang="zh-CN" dirty="0">
              <a:solidFill>
                <a:srgbClr val="1F0C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indent="215900" defTabSz="914400">
              <a:tabLst>
                <a:tab pos="431800" algn="l"/>
                <a:tab pos="800100" algn="l"/>
              </a:tabLst>
            </a:pPr>
            <a:r>
              <a:rPr lang="uk-UA" altLang="zh-CN" dirty="0">
                <a:solidFill>
                  <a:srgbClr val="1F0C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3.На що  я можу сподіватися?</a:t>
            </a:r>
            <a:endParaRPr lang="ru-RU" altLang="zh-CN" dirty="0">
              <a:solidFill>
                <a:srgbClr val="1F0C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indent="215900" defTabSz="914400">
              <a:tabLst>
                <a:tab pos="431800" algn="l"/>
                <a:tab pos="800100" algn="l"/>
              </a:tabLst>
            </a:pPr>
            <a:r>
              <a:rPr lang="uk-UA" altLang="zh-CN" dirty="0">
                <a:solidFill>
                  <a:srgbClr val="1F0C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4. Що таке людина?</a:t>
            </a:r>
            <a:endParaRPr lang="en-US" altLang="zh-CN" dirty="0">
              <a:solidFill>
                <a:srgbClr val="1F0C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indent="215900" defTabSz="914400">
              <a:tabLst>
                <a:tab pos="431800" algn="l"/>
                <a:tab pos="800100" algn="l"/>
              </a:tabLst>
            </a:pPr>
            <a:endParaRPr lang="ru-RU" altLang="zh-CN" dirty="0">
              <a:solidFill>
                <a:srgbClr val="1F0C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indent="215900" defTabSz="914400">
              <a:tabLst>
                <a:tab pos="431800" algn="l"/>
                <a:tab pos="800100" algn="l"/>
              </a:tabLst>
            </a:pPr>
            <a:r>
              <a:rPr lang="uk-UA" altLang="zh-CN" b="1" dirty="0">
                <a:solidFill>
                  <a:srgbClr val="1F0C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б) Альберт Камю (1913-1960)- Франція</a:t>
            </a:r>
            <a:endParaRPr lang="ru-RU" altLang="zh-CN" dirty="0">
              <a:solidFill>
                <a:srgbClr val="1F0C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indent="215900" defTabSz="914400">
              <a:tabLst>
                <a:tab pos="431800" algn="l"/>
                <a:tab pos="800100" algn="l"/>
              </a:tabLst>
            </a:pPr>
            <a:r>
              <a:rPr lang="uk-UA" altLang="zh-CN" b="1" dirty="0">
                <a:solidFill>
                  <a:srgbClr val="1F0C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ОПФ –</a:t>
            </a:r>
            <a:r>
              <a:rPr lang="uk-UA" altLang="zh-CN" dirty="0">
                <a:solidFill>
                  <a:srgbClr val="1F0C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 це питання чи варте життя  бути прожитим ?</a:t>
            </a:r>
            <a:endParaRPr lang="ru-RU" altLang="zh-CN" dirty="0">
              <a:solidFill>
                <a:srgbClr val="1F0C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indent="215900" defTabSz="914400">
              <a:tabLst>
                <a:tab pos="431800" algn="l"/>
                <a:tab pos="800100" algn="l"/>
              </a:tabLst>
            </a:pPr>
            <a:r>
              <a:rPr lang="uk-UA" altLang="zh-CN" dirty="0">
                <a:solidFill>
                  <a:srgbClr val="1F0C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( в Україні до війни кожен рік близько 5 тисяч вбивств і 17 тисяч самогубств)</a:t>
            </a:r>
            <a:endParaRPr lang="en-US" altLang="zh-CN" dirty="0">
              <a:solidFill>
                <a:srgbClr val="1F0C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indent="215900" defTabSz="914400">
              <a:tabLst>
                <a:tab pos="431800" algn="l"/>
                <a:tab pos="800100" algn="l"/>
              </a:tabLst>
            </a:pPr>
            <a:r>
              <a:rPr lang="uk-UA" altLang="zh-CN" dirty="0">
                <a:solidFill>
                  <a:srgbClr val="1F0C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.</a:t>
            </a:r>
            <a:endParaRPr lang="ru-RU" altLang="zh-CN" dirty="0">
              <a:solidFill>
                <a:srgbClr val="1F0C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indent="215900" defTabSz="914400">
              <a:tabLst>
                <a:tab pos="431800" algn="l"/>
                <a:tab pos="800100" algn="l"/>
              </a:tabLst>
            </a:pPr>
            <a:r>
              <a:rPr lang="uk-UA" altLang="zh-CN" b="1" dirty="0">
                <a:solidFill>
                  <a:srgbClr val="1F0C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в) інші точки зору</a:t>
            </a:r>
            <a:r>
              <a:rPr lang="uk-UA" altLang="zh-CN" dirty="0">
                <a:solidFill>
                  <a:srgbClr val="1F0C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 :</a:t>
            </a:r>
            <a:endParaRPr lang="ru-RU" altLang="zh-CN" dirty="0">
              <a:solidFill>
                <a:srgbClr val="1F0C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indent="215900" defTabSz="914400">
              <a:tabLst>
                <a:tab pos="431800" algn="l"/>
                <a:tab pos="800100" algn="l"/>
              </a:tabLst>
            </a:pPr>
            <a:r>
              <a:rPr lang="uk-UA" altLang="zh-CN" dirty="0">
                <a:solidFill>
                  <a:srgbClr val="1F0C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 - ОПФ – це питання про співвідношення матеріального і ідеального. </a:t>
            </a:r>
            <a:endParaRPr lang="en-US" altLang="zh-CN" dirty="0">
              <a:solidFill>
                <a:srgbClr val="1F0C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indent="215900" defTabSz="914400">
              <a:tabLst>
                <a:tab pos="431800" algn="l"/>
                <a:tab pos="800100" algn="l"/>
              </a:tabLst>
            </a:pPr>
            <a:r>
              <a:rPr lang="uk-UA" altLang="zh-CN" dirty="0">
                <a:solidFill>
                  <a:srgbClr val="1F0C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Це питання має дві сторони:  - що первинно - матерія чи свідомість?</a:t>
            </a:r>
            <a:endParaRPr lang="ru-RU" altLang="zh-CN" dirty="0">
              <a:solidFill>
                <a:srgbClr val="1F0C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indent="215900" defTabSz="914400">
              <a:tabLst>
                <a:tab pos="431800" algn="l"/>
                <a:tab pos="800100" algn="l"/>
              </a:tabLst>
            </a:pPr>
            <a:r>
              <a:rPr lang="uk-UA" altLang="zh-CN" dirty="0">
                <a:solidFill>
                  <a:srgbClr val="1F0C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-Чи пізнаваний світ?</a:t>
            </a:r>
            <a:endParaRPr lang="uk-UA" altLang="zh-CN" dirty="0">
              <a:solidFill>
                <a:srgbClr val="1F0C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indent="215900" defTabSz="914400">
              <a:tabLst>
                <a:tab pos="431800" algn="l"/>
                <a:tab pos="800100" algn="l"/>
              </a:tabLst>
            </a:pPr>
            <a:endParaRPr lang="ru-RU" altLang="zh-CN" dirty="0">
              <a:solidFill>
                <a:srgbClr val="1F0C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indent="215900" algn="ctr" defTabSz="914400" eaLnBrk="0" hangingPunct="0">
              <a:tabLst>
                <a:tab pos="431800" algn="l"/>
                <a:tab pos="800100" algn="l"/>
              </a:tabLst>
            </a:pPr>
            <a:endParaRPr lang="ru-RU" altLang="zh-CN" dirty="0">
              <a:solidFill>
                <a:srgbClr val="CC66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,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,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,000000"/>
                                          </p:val>
                                        </p:tav>
                                        <p:tav tm="50000">
                                          <p:val>
                                            <p:fltVal val="0,95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/>
      <p:bldP spid="54280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7347" name="Rectangle 3"/>
          <p:cNvSpPr>
            <a:spLocks noGrp="1"/>
          </p:cNvSpPr>
          <p:nvPr>
            <p:ph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r>
              <a:rPr lang="uk-UA" altLang="zh-CN" b="1" u="sng" dirty="0">
                <a:solidFill>
                  <a:srgbClr val="CC0000"/>
                </a:solidFill>
                <a:ea typeface="SimSun" panose="02010600030101010101" pitchFamily="2" charset="-122"/>
              </a:rPr>
              <a:t>Матеріалізм</a:t>
            </a:r>
            <a:r>
              <a:rPr lang="uk-UA" altLang="zh-CN" dirty="0">
                <a:solidFill>
                  <a:srgbClr val="009900"/>
                </a:solidFill>
                <a:ea typeface="SimSun" panose="02010600030101010101" pitchFamily="2" charset="-122"/>
              </a:rPr>
              <a:t> – напрямок у філософії, що визначає первинним матеріальне, природу</a:t>
            </a:r>
            <a:endParaRPr lang="uk-UA" altLang="zh-CN" dirty="0">
              <a:solidFill>
                <a:srgbClr val="009900"/>
              </a:solidFill>
              <a:ea typeface="SimSun" panose="02010600030101010101" pitchFamily="2" charset="-122"/>
            </a:endParaRPr>
          </a:p>
          <a:p>
            <a:pPr eaLnBrk="1" hangingPunct="1"/>
            <a:r>
              <a:rPr lang="uk-UA" altLang="zh-CN" b="1" dirty="0">
                <a:solidFill>
                  <a:srgbClr val="009900"/>
                </a:solidFill>
                <a:ea typeface="SimSun" panose="02010600030101010101" pitchFamily="2" charset="-122"/>
              </a:rPr>
              <a:t>(</a:t>
            </a:r>
            <a:r>
              <a:rPr lang="uk-UA" altLang="zh-CN" i="1" dirty="0">
                <a:solidFill>
                  <a:srgbClr val="009900"/>
                </a:solidFill>
                <a:ea typeface="SimSun" panose="02010600030101010101" pitchFamily="2" charset="-122"/>
              </a:rPr>
              <a:t>Демокрит,  Л.Феєрбах, К.Маркс, З.Фрейд</a:t>
            </a:r>
            <a:r>
              <a:rPr lang="uk-UA" altLang="zh-CN" b="1" dirty="0">
                <a:solidFill>
                  <a:srgbClr val="009900"/>
                </a:solidFill>
                <a:ea typeface="SimSun" panose="02010600030101010101" pitchFamily="2" charset="-122"/>
              </a:rPr>
              <a:t>)</a:t>
            </a:r>
            <a:endParaRPr lang="uk-UA" altLang="zh-CN" b="1" dirty="0">
              <a:solidFill>
                <a:srgbClr val="009900"/>
              </a:solidFill>
              <a:ea typeface="SimSun" panose="02010600030101010101" pitchFamily="2" charset="-122"/>
            </a:endParaRPr>
          </a:p>
          <a:p>
            <a:pPr eaLnBrk="1" hangingPunct="1"/>
            <a:r>
              <a:rPr lang="uk-UA" altLang="zh-CN" b="1" u="sng" dirty="0">
                <a:solidFill>
                  <a:srgbClr val="CC0000"/>
                </a:solidFill>
                <a:ea typeface="SimSun" panose="02010600030101010101" pitchFamily="2" charset="-122"/>
              </a:rPr>
              <a:t>Ідеалізм</a:t>
            </a:r>
            <a:r>
              <a:rPr lang="uk-UA" altLang="zh-CN" dirty="0">
                <a:solidFill>
                  <a:srgbClr val="009900"/>
                </a:solidFill>
                <a:ea typeface="SimSun" panose="02010600030101010101" pitchFamily="2" charset="-122"/>
              </a:rPr>
              <a:t> – напрямок в філософіїї, що визначає первинним ідеальне. 	Виокремлюють </a:t>
            </a:r>
            <a:r>
              <a:rPr lang="uk-UA" altLang="zh-CN" i="1" u="sng" dirty="0">
                <a:solidFill>
                  <a:srgbClr val="009900"/>
                </a:solidFill>
                <a:ea typeface="SimSun" panose="02010600030101010101" pitchFamily="2" charset="-122"/>
              </a:rPr>
              <a:t>об’єктивний </a:t>
            </a:r>
            <a:r>
              <a:rPr lang="uk-UA" altLang="zh-CN" u="sng" dirty="0">
                <a:solidFill>
                  <a:srgbClr val="009900"/>
                </a:solidFill>
                <a:ea typeface="SimSun" panose="02010600030101010101" pitchFamily="2" charset="-122"/>
              </a:rPr>
              <a:t>ідеалізм </a:t>
            </a:r>
            <a:r>
              <a:rPr lang="uk-UA" altLang="zh-CN" dirty="0">
                <a:solidFill>
                  <a:srgbClr val="009900"/>
                </a:solidFill>
                <a:ea typeface="SimSun" panose="02010600030101010101" pitchFamily="2" charset="-122"/>
              </a:rPr>
              <a:t>(Пифагор, Платон, Августин, Г.В.Ф.Гегель, А.Шопенгауер)  та </a:t>
            </a:r>
            <a:r>
              <a:rPr lang="uk-UA" altLang="zh-CN" i="1" u="sng" dirty="0">
                <a:solidFill>
                  <a:srgbClr val="009900"/>
                </a:solidFill>
                <a:ea typeface="SimSun" panose="02010600030101010101" pitchFamily="2" charset="-122"/>
              </a:rPr>
              <a:t>суб’єктивний</a:t>
            </a:r>
            <a:r>
              <a:rPr lang="uk-UA" altLang="zh-CN" u="sng" dirty="0">
                <a:solidFill>
                  <a:srgbClr val="009900"/>
                </a:solidFill>
                <a:ea typeface="SimSun" panose="02010600030101010101" pitchFamily="2" charset="-122"/>
              </a:rPr>
              <a:t> ідеалізм </a:t>
            </a:r>
            <a:r>
              <a:rPr lang="uk-UA" altLang="zh-CN" dirty="0">
                <a:solidFill>
                  <a:srgbClr val="009900"/>
                </a:solidFill>
                <a:ea typeface="SimSun" panose="02010600030101010101" pitchFamily="2" charset="-122"/>
              </a:rPr>
              <a:t>( Дж.Берклі, І. Кант, І. Фіхте, Д.Юм, Ф.Ніцше, Ж-П. Сартр).</a:t>
            </a:r>
            <a:endParaRPr lang="ru-RU" altLang="uk-UA" dirty="0">
              <a:solidFill>
                <a:srgbClr val="009900"/>
              </a:solidFill>
            </a:endParaRPr>
          </a:p>
        </p:txBody>
      </p:sp>
      <p:pic>
        <p:nvPicPr>
          <p:cNvPr id="4" name="050 R.Clayderman Les jours heureux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" name="048 Kenny G Let's go.mp3">
            <a:hlinkClick r:id="" action="ppaction://media"/>
          </p:cNvPr>
          <p:cNvPicPr>
            <a:picLocks noRot="1" noChangeAspect="1"/>
          </p:cNvPicPr>
          <p:nvPr>
            <a:audioFile r:link="rId5"/>
            <p:extLst>
              <p:ext uri="{DAA4B4D4-6D71-4841-9C94-3DE7FCFB9230}">
                <p14:media xmlns:p14="http://schemas.microsoft.com/office/powerpoint/2010/main" r:link="rId6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charRg st="0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7347">
                                            <p:txEl>
                                              <p:charRg st="0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7347">
                                            <p:txEl>
                                              <p:charRg st="0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7347">
                                            <p:txEl>
                                              <p:charRg st="0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charRg st="79" end="1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7347">
                                            <p:txEl>
                                              <p:charRg st="79" end="1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7347">
                                            <p:txEl>
                                              <p:charRg st="79" end="12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7347">
                                            <p:txEl>
                                              <p:charRg st="79" end="12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charRg st="120" end="3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7347">
                                            <p:txEl>
                                              <p:charRg st="120" end="3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7347">
                                            <p:txEl>
                                              <p:charRg st="120" end="36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7347">
                                            <p:txEl>
                                              <p:charRg st="120" end="36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8" dur="11102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2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4" dur="34972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3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5734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1" name="Заголовок 6"/>
          <p:cNvSpPr>
            <a:spLocks noGrp="1"/>
          </p:cNvSpPr>
          <p:nvPr>
            <p:ph type="title"/>
          </p:nvPr>
        </p:nvSpPr>
        <p:spPr>
          <a:blipFill rotWithShape="1">
            <a:blip r:embed="rId1"/>
          </a:blipFill>
        </p:spPr>
        <p:txBody>
          <a:bodyPr vert="horz" wrap="square" lIns="91440" tIns="45720" rIns="91440" bIns="45720" anchor="ctr" anchorCtr="0"/>
          <a:p>
            <a:pPr eaLnBrk="1" hangingPunct="1"/>
            <a:r>
              <a:rPr lang="ru-RU" altLang="uk-UA" sz="3200" dirty="0"/>
              <a:t>Жінка може отримати 40 ударів батогом за носіння штанів</a:t>
            </a:r>
            <a:endParaRPr lang="ru-RU" altLang="uk-UA" sz="3200" dirty="0"/>
          </a:p>
        </p:txBody>
      </p:sp>
      <p:sp>
        <p:nvSpPr>
          <p:cNvPr id="10242" name="Содержимое 7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 vert="horz" wrap="square" lIns="91440" tIns="45720" rIns="91440" bIns="45720" anchor="t" anchorCtr="0"/>
          <a:p>
            <a:pPr algn="just" eaLnBrk="1" hangingPunct="1"/>
            <a:r>
              <a:rPr lang="ru-RU" altLang="uk-UA" sz="1600" b="1" dirty="0"/>
              <a:t>Журналістка Любна Ахмед аль-Хусейн, яка живе і працює в столиці Судану - місті Хартум, може стати жертвою законів шаріату і законів своєї країни. Любна і ще 12 жінок заарештували за носіння штанів і тепер хочуть засудити до 40 ударів батогами. Жінок звинувачують в "аморальній поведінці в суспільному місці". За словами самої Любна Ахмед, ці звинувачення несправедливі і порушують права представниць слабкої статі. Вона стверджує, що у священній книзі мусульман - Корані - не сказано, що жінок треба пороти за їх одяг. "Жінок постійно піддавалися ударів батогом за" невідповідний "одяг. Але вони воліють мовчки стерпіти несправедливе покарання, оскільки бояться публічного розголосу і скандалу, бояться , що люди не повірять, і будуть підозрювати, що удари батогом їм дісталися дійсно за аморальну поведінку, а не за носіння штанів ", - говорить журналістка, яка вирішила відстоювати права жінок Судану. Любна буде домагатися скасування 152 статті суданського кримінального кодексу в суді.</a:t>
            </a:r>
            <a:endParaRPr lang="ru-RU" altLang="uk-UA" sz="1600" b="1" dirty="0"/>
          </a:p>
          <a:p>
            <a:pPr algn="just" eaLnBrk="1" hangingPunct="1"/>
            <a:r>
              <a:rPr lang="en-US" altLang="uk-UA" sz="1600" dirty="0"/>
              <a:t>http://www.youtube.com/watch?v=4dp4uOjqYVY&amp;feature=player_detailpage</a:t>
            </a:r>
            <a:endParaRPr lang="ru-RU" altLang="uk-UA" sz="1600" dirty="0"/>
          </a:p>
        </p:txBody>
      </p:sp>
      <p:pic>
        <p:nvPicPr>
          <p:cNvPr id="4" name="080 S.Nicolas When i need you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924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5" name="Заголовок 1"/>
          <p:cNvSpPr>
            <a:spLocks noGrp="1"/>
          </p:cNvSpPr>
          <p:nvPr>
            <p:ph type="title"/>
          </p:nvPr>
        </p:nvSpPr>
        <p:spPr>
          <a:xfrm>
            <a:off x="914400" y="214313"/>
            <a:ext cx="8229600" cy="1143000"/>
          </a:xfrm>
          <a:solidFill>
            <a:srgbClr val="CCFF99"/>
          </a:solidFill>
        </p:spPr>
        <p:txBody>
          <a:bodyPr vert="horz" wrap="square" lIns="91440" tIns="45720" rIns="91440" bIns="45720" anchor="ctr" anchorCtr="0"/>
          <a:p>
            <a:pPr eaLnBrk="1" hangingPunct="1"/>
            <a:r>
              <a:rPr lang="uk-UA" altLang="uk-UA" sz="2800" b="1" dirty="0"/>
              <a:t>РИНКОВИЙ СВІТОГЛЯД </a:t>
            </a:r>
            <a:r>
              <a:rPr lang="uk-UA" altLang="uk-UA" sz="2800" dirty="0"/>
              <a:t>як передумова соціалізації сучасної людини  базується на таких  цінностях:</a:t>
            </a:r>
            <a:endParaRPr lang="uk-UA" altLang="uk-UA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blipFill>
            <a:blip r:embed="rId1" cstate="print"/>
            <a:tile tx="0" ty="0" sx="100000" sy="100000" flip="none" algn="tl"/>
          </a:blipFill>
        </p:spPr>
        <p:txBody>
          <a:bodyPr vert="horz" wrap="square" lIns="91440" tIns="45720" rIns="91440" bIns="45720" numCol="1" rtlCol="0" anchor="t" anchorCtr="0" compatLnSpc="1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uk-UA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креативність,  прагнення до вдосконалення компетентності і вивчення передового світового досвіду  у своїй професіональній сфері; </a:t>
            </a:r>
            <a:endParaRPr kumimoji="0" lang="uk-UA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uk-UA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володіння інтелектуальним капіталом </a:t>
            </a: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  <a:endParaRPr kumimoji="0" lang="uk-UA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uk-UA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вміння бути конкурентоспроможною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uk-UA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людиною,  “товаром”,  на який є попит;</a:t>
            </a:r>
            <a:endParaRPr kumimoji="0" lang="uk-UA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</a:t>
            </a: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гроші і технологія, проект (“схема”) їх отримання;</a:t>
            </a:r>
            <a:endParaRPr kumimoji="0" lang="uk-UA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власність на засоби виробництва товарів та послуг;</a:t>
            </a:r>
            <a:endParaRPr kumimoji="0" lang="uk-UA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здібність вірно аналізувати співвідношення попиту та пропозиції на локальному та глобальному ринках і пропонувати ефективні рішення;</a:t>
            </a:r>
            <a:endParaRPr kumimoji="0" lang="uk-UA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престижний соціальний статус.</a:t>
            </a:r>
            <a:endParaRPr kumimoji="0" lang="uk-UA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uk-UA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uk-UA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084 F.Pourcel The no colour time of the days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6553200" y="32766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" name="082 J.Ventura Apassionatamente.mp3">
            <a:hlinkClick r:id="" action="ppaction://media"/>
          </p:cNvPr>
          <p:cNvPicPr>
            <a:picLocks noRot="1" noChangeAspect="1"/>
          </p:cNvPicPr>
          <p:nvPr>
            <a:audioFile r:link="rId5"/>
            <p:extLst>
              <p:ext uri="{DAA4B4D4-6D71-4841-9C94-3DE7FCFB9230}">
                <p14:media xmlns:p14="http://schemas.microsoft.com/office/powerpoint/2010/main" r:link="rId6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4481513" y="32766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" name="090 A.Hassan Arabian affair #4.mp3">
            <a:hlinkClick r:id="" action="ppaction://media"/>
          </p:cNvPr>
          <p:cNvPicPr>
            <a:picLocks noRot="1"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link="rId9"/>
              </p:ext>
            </p:extLst>
          </p:nvPr>
        </p:nvPicPr>
        <p:blipFill>
          <a:blip r:embed="rId10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  <a:blipFill rotWithShape="1">
            <a:blip r:embed="rId11"/>
          </a:blipFill>
          <a:ln w="9525">
            <a:noFill/>
          </a:ln>
        </p:spPr>
      </p:pic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6180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8682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22381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31756</Words>
  <Application>WPS Presentation</Application>
  <PresentationFormat/>
  <Paragraphs>535</Paragraphs>
  <Slides>76</Slides>
  <Notes>1</Notes>
  <HiddenSlides>0</HiddenSlides>
  <MMClips>26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76</vt:i4>
      </vt:variant>
    </vt:vector>
  </HeadingPairs>
  <TitlesOfParts>
    <vt:vector size="92" baseType="lpstr">
      <vt:lpstr>Arial</vt:lpstr>
      <vt:lpstr>SimSun</vt:lpstr>
      <vt:lpstr>Wingdings</vt:lpstr>
      <vt:lpstr>Calibri</vt:lpstr>
      <vt:lpstr>Arial Black</vt:lpstr>
      <vt:lpstr>Arno Pro Smbd SmText</vt:lpstr>
      <vt:lpstr>Liberation Mono</vt:lpstr>
      <vt:lpstr>BatangChe</vt:lpstr>
      <vt:lpstr>BatangChe</vt:lpstr>
      <vt:lpstr>Arno Pro Smbd</vt:lpstr>
      <vt:lpstr>Microsoft YaHei</vt:lpstr>
      <vt:lpstr>Arial Unicode MS</vt:lpstr>
      <vt:lpstr>Times New Roman</vt:lpstr>
      <vt:lpstr>Yu Gothic</vt:lpstr>
      <vt:lpstr>Malgun Gothic</vt:lpstr>
      <vt:lpstr>Тема Office</vt:lpstr>
      <vt:lpstr>«Мислитель» </vt:lpstr>
      <vt:lpstr>ФІЛОСОФІЯ 20 годин лекції +залік</vt:lpstr>
      <vt:lpstr>PowerPoint 演示文稿</vt:lpstr>
      <vt:lpstr>Лекція 1. Фiлософiя, її походження, проблематика та функції</vt:lpstr>
      <vt:lpstr>1. Світогляд- </vt:lpstr>
      <vt:lpstr>Світогляд поділяється на:</vt:lpstr>
      <vt:lpstr>Види світогляду</vt:lpstr>
      <vt:lpstr>Жінка може отримати 40 ударів батогом за носіння штанів</vt:lpstr>
      <vt:lpstr>РИНКОВИЙ СВІТОГЛЯД як передумова соціалізації сучасної людини  базується на таких  цінностях:</vt:lpstr>
      <vt:lpstr>PowerPoint 演示文稿</vt:lpstr>
      <vt:lpstr>PowerPoint 演示文稿</vt:lpstr>
      <vt:lpstr>PowerPoint 演示文稿</vt:lpstr>
      <vt:lpstr>Міфологія – світогляд, в рамках якого розуміння світу здійснюється через: - поєднання знання і віри, реальності  та фантазії; - використання метафор (художніх засобів).</vt:lpstr>
      <vt:lpstr>Відомі міфологічні артефакти</vt:lpstr>
      <vt:lpstr>2. Ковчег Завіту</vt:lpstr>
      <vt:lpstr>3. Шамбала - міфічна країна в Тибеті чи  в інших навколишніх регіонах Азії ( пустеля Гобі або Гімалаї),</vt:lpstr>
      <vt:lpstr>Релігія-світогляд, в рамках якого розуміння світу здійснюється через:     - подвоєння світу на земний і небесний;     -визнання існування надприродних сил та відведення їм головної ролі у світобудові та житті людей</vt:lpstr>
      <vt:lpstr>РЕЛІГІЙНА ХАРАКТЕРИСТИКА НАСЕЛЕННЯ СВІТУ (7 979 261 010 оцінка на 2023 г.)</vt:lpstr>
      <vt:lpstr>СВІТОВІ РЕЛІГІЇ</vt:lpstr>
      <vt:lpstr>Види етнічних релігій:</vt:lpstr>
      <vt:lpstr>ПРАВОСЛАВ’Я</vt:lpstr>
      <vt:lpstr>ПРАВОСЛАВ’Я</vt:lpstr>
      <vt:lpstr>Таїнства</vt:lpstr>
      <vt:lpstr>Таїнство хрещення</vt:lpstr>
      <vt:lpstr>МИРОПОМАЗАННЯ</vt:lpstr>
      <vt:lpstr>Таїнство маслосвяття (Єлеосвячення)</vt:lpstr>
      <vt:lpstr>ТАЇНСТВО СВЯЩЕНСТВА</vt:lpstr>
      <vt:lpstr>Таїнство шлюбу</vt:lpstr>
      <vt:lpstr>Євхари́стія (подяка, Святе Причастя)</vt:lpstr>
      <vt:lpstr>Спо́відь</vt:lpstr>
      <vt:lpstr>Суттєвою рисою життя православної людини є піст</vt:lpstr>
      <vt:lpstr>Молитва Господня. Отче наш</vt:lpstr>
      <vt:lpstr>Основа віровчення й культу  католицизму:</vt:lpstr>
      <vt:lpstr>КАТОЛИЦИЗМ (вселенський, всесвітній)</vt:lpstr>
      <vt:lpstr>ПОШИРЕННЯ КАТОЛИЦИЗМУ</vt:lpstr>
      <vt:lpstr>ПОШИРЕННЯ КАТОЛИЦИЗМУ</vt:lpstr>
      <vt:lpstr>ПОШИРЕННЯ КАТОЛИЦИЗМУ</vt:lpstr>
      <vt:lpstr>Віровчення Католицької Церкви</vt:lpstr>
      <vt:lpstr>Протестантизм</vt:lpstr>
      <vt:lpstr>ПРОТЕСТАНТИЗМ</vt:lpstr>
      <vt:lpstr>Лідерами Реформації були</vt:lpstr>
      <vt:lpstr> Загальні відмінні риси протестантизму : </vt:lpstr>
      <vt:lpstr>РАННІ НАПРЯМКИ ПРОТЕСТАНТИЗМУ (16-18 ст.)</vt:lpstr>
      <vt:lpstr>Протестантські течії  в 19-21ст. НЕОПРОТЕСТАНТИЗМ</vt:lpstr>
      <vt:lpstr>На сьогодні протестантизм набув найбільшого поширення </vt:lpstr>
      <vt:lpstr>Для сучасного протестантизму характерне прагнення до інтеграції</vt:lpstr>
      <vt:lpstr>Основні положення протестантизму: </vt:lpstr>
      <vt:lpstr>У протестантизмі</vt:lpstr>
      <vt:lpstr>БАПТИЗМ</vt:lpstr>
      <vt:lpstr>В БАПТИЗМІ</vt:lpstr>
      <vt:lpstr>Адвенти́зм</vt:lpstr>
      <vt:lpstr>Мормони</vt:lpstr>
      <vt:lpstr>Десять Заповідей</vt:lpstr>
      <vt:lpstr>Мормони</vt:lpstr>
      <vt:lpstr> ІСЛАМ – з араб.  - покірність, віддання себе Богу </vt:lpstr>
      <vt:lpstr>Іслам виник у VII ст. в Аравії. Засновником ісламу є Мухаммед (570-632)</vt:lpstr>
      <vt:lpstr>Аллах</vt:lpstr>
      <vt:lpstr> П’ять стовпів віровчення </vt:lpstr>
      <vt:lpstr>НАПРЯМИ  В ІСЛАМІ</vt:lpstr>
      <vt:lpstr>3 питання</vt:lpstr>
      <vt:lpstr>                                         ФІЛОСОФІЯ: -  це вільне, раціональне, критичне осмислення світу і місця людини в ньому; -  любов до мудрості; теоретична форма світогляду; - це пошук першоначал та першопричин усього сущого (Аристотель);   -наука, що вивчає найбільш загальні закони розвитку природи, суспільства та людини (її мислення);    - наука, що вивчає  загальне у взаємовідносинах людини і світу;  - це епоха, що відображена в поняттях (Гегель);   - форма суспільної свідомості (поряд з правом, релігією, мораллю тощо).     </vt:lpstr>
      <vt:lpstr>Філософія:</vt:lpstr>
      <vt:lpstr>Причини виникнення філософії </vt:lpstr>
      <vt:lpstr>             Філософія :</vt:lpstr>
      <vt:lpstr>      ФУНКЦІЇ	ФІЛОСОФІЇ: Світоглядна Виховна - сприяє посиленню прагнення людини до самовдосконалення, творчого підходу до життя. Пізнавальна Методологічна Практично-діяльна Соціально-адаптивна Критична –   проявляється в опозиції філософії до емпіричної дійсності, до світу повсякденної реальності, руйнуванні звичних стереотипів та забобонів, пошуку шляхів до більш вдосконаленого, людяного світу.</vt:lpstr>
      <vt:lpstr> Риси філософського мислення   </vt:lpstr>
      <vt:lpstr>Предмет філософського знання – відношення   “людина — світ”,  суб'єктивна і об'єктивна реальність.</vt:lpstr>
      <vt:lpstr>  Основні категоріальні структури сучасної філософії – світ,універсум,людина </vt:lpstr>
      <vt:lpstr>Структура філософії</vt:lpstr>
      <vt:lpstr>Філософія принципово:</vt:lpstr>
      <vt:lpstr>Філософія підкреслює такі основні характеристики сучасного суспільства та культури  як :</vt:lpstr>
      <vt:lpstr>Філософствування</vt:lpstr>
      <vt:lpstr>Філософія</vt:lpstr>
      <vt:lpstr>4 питання</vt:lpstr>
      <vt:lpstr>ОСНОВНЕ ПИТАННЯ ФІЛОСОФІЇ (ОПФ)- точки зору щодо цієї проблеми: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Mila</cp:lastModifiedBy>
  <cp:revision>247</cp:revision>
  <dcterms:created xsi:type="dcterms:W3CDTF">2007-09-06T16:05:00Z</dcterms:created>
  <dcterms:modified xsi:type="dcterms:W3CDTF">2023-11-15T11:00:55Z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608D778B0ABF4D66A71B34B2B12EA4A6_13</vt:lpwstr>
  </property>
  <property fmtid="{D5CDD505-2E9C-101B-9397-08002B2CF9AE}" pid="3" name="KSOProductBuildVer">
    <vt:lpwstr>1033-12.2.0.13266</vt:lpwstr>
  </property>
</Properties>
</file>