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09" r:id="rId4"/>
    <p:sldId id="306" r:id="rId5"/>
    <p:sldId id="307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8" r:id="rId16"/>
    <p:sldId id="292" r:id="rId17"/>
    <p:sldId id="293" r:id="rId18"/>
    <p:sldId id="294" r:id="rId19"/>
    <p:sldId id="295" r:id="rId20"/>
    <p:sldId id="287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tti fb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EF9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2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DE61F-FA0A-4024-BB3C-A7F8FB1A3C8B}" type="doc">
      <dgm:prSet loTypeId="urn:microsoft.com/office/officeart/2009/3/layout/HorizontalOrganizationChart" loCatId="hierarchy" qsTypeId="urn:microsoft.com/office/officeart/2005/8/quickstyle/simple1#22" qsCatId="simple" csTypeId="urn:microsoft.com/office/officeart/2005/8/colors/accent1_2#22" csCatId="accent1" phldr="1"/>
      <dgm:spPr/>
      <dgm:t>
        <a:bodyPr/>
        <a:lstStyle/>
        <a:p>
          <a:endParaRPr lang="ru-RU"/>
        </a:p>
      </dgm:t>
    </dgm:pt>
    <dgm:pt modelId="{B89D42FE-7EAD-4113-B762-8036917B0A32}">
      <dgm:prSet phldrT="[Текст]"/>
      <dgm:spPr/>
      <dgm:t>
        <a:bodyPr/>
        <a:lstStyle/>
        <a:p>
          <a:r>
            <a:rPr lang="ru-RU" b="0" i="0" dirty="0" err="1" smtClean="0"/>
            <a:t>засудження</a:t>
          </a:r>
          <a:r>
            <a:rPr lang="ru-RU" b="0" i="0" dirty="0" smtClean="0"/>
            <a:t> </a:t>
          </a:r>
          <a:r>
            <a:rPr lang="ru-RU" b="0" i="0" dirty="0" err="1" smtClean="0"/>
            <a:t>польської</a:t>
          </a:r>
          <a:r>
            <a:rPr lang="ru-RU" b="0" i="0" dirty="0" smtClean="0"/>
            <a:t> </a:t>
          </a:r>
          <a:r>
            <a:rPr lang="ru-RU" b="0" i="0" dirty="0" err="1" smtClean="0"/>
            <a:t>шляхти</a:t>
          </a:r>
          <a:r>
            <a:rPr lang="ru-RU" b="0" i="0" dirty="0" smtClean="0"/>
            <a:t>, </a:t>
          </a:r>
          <a:r>
            <a:rPr lang="ru-RU" b="0" i="0" dirty="0" err="1" smtClean="0"/>
            <a:t>що</a:t>
          </a:r>
          <a:r>
            <a:rPr lang="ru-RU" b="0" i="0" dirty="0" smtClean="0"/>
            <a:t> чинила </a:t>
          </a:r>
          <a:r>
            <a:rPr lang="ru-RU" b="0" i="0" dirty="0" err="1" smtClean="0"/>
            <a:t>постійні</a:t>
          </a:r>
          <a:r>
            <a:rPr lang="ru-RU" b="0" i="0" dirty="0" smtClean="0"/>
            <a:t> </a:t>
          </a:r>
          <a:r>
            <a:rPr lang="ru-RU" b="0" i="0" dirty="0" err="1" smtClean="0"/>
            <a:t>утиски</a:t>
          </a:r>
          <a:r>
            <a:rPr lang="ru-RU" b="0" i="0" dirty="0" smtClean="0"/>
            <a:t>, нещадно </a:t>
          </a:r>
          <a:r>
            <a:rPr lang="ru-RU" b="0" i="0" dirty="0" err="1" smtClean="0"/>
            <a:t>грабувала</a:t>
          </a:r>
          <a:r>
            <a:rPr lang="ru-RU" b="0" i="0" dirty="0" smtClean="0"/>
            <a:t> </a:t>
          </a:r>
          <a:r>
            <a:rPr lang="ru-RU" b="0" i="0" dirty="0" err="1" smtClean="0"/>
            <a:t>український</a:t>
          </a:r>
          <a:r>
            <a:rPr lang="ru-RU" b="0" i="0" dirty="0" smtClean="0"/>
            <a:t> народ</a:t>
          </a:r>
          <a:endParaRPr lang="ru-RU" dirty="0"/>
        </a:p>
      </dgm:t>
    </dgm:pt>
    <dgm:pt modelId="{FF7162B5-FA62-41B9-8796-9C9E0D9493CA}" type="parTrans" cxnId="{92CC4508-AD0A-482B-BD55-25C20299190C}">
      <dgm:prSet/>
      <dgm:spPr/>
      <dgm:t>
        <a:bodyPr/>
        <a:lstStyle/>
        <a:p>
          <a:endParaRPr lang="ru-RU"/>
        </a:p>
      </dgm:t>
    </dgm:pt>
    <dgm:pt modelId="{F1065E1F-07A5-42AA-A0AF-66185B8D6075}" type="sibTrans" cxnId="{92CC4508-AD0A-482B-BD55-25C20299190C}">
      <dgm:prSet/>
      <dgm:spPr/>
      <dgm:t>
        <a:bodyPr/>
        <a:lstStyle/>
        <a:p>
          <a:endParaRPr lang="ru-RU"/>
        </a:p>
      </dgm:t>
    </dgm:pt>
    <dgm:pt modelId="{4ACBB7FB-3CDE-4428-92B9-133E2C6F0E6F}">
      <dgm:prSet phldrT="[Текст]"/>
      <dgm:spPr/>
      <dgm:t>
        <a:bodyPr/>
        <a:lstStyle/>
        <a:p>
          <a:r>
            <a:rPr lang="ru-RU" b="0" i="0" dirty="0" err="1" smtClean="0"/>
            <a:t>засудження</a:t>
          </a:r>
          <a:r>
            <a:rPr lang="ru-RU" b="0" i="0" dirty="0" smtClean="0"/>
            <a:t> </a:t>
          </a:r>
          <a:r>
            <a:rPr lang="ru-RU" b="0" i="0" dirty="0" err="1" smtClean="0"/>
            <a:t>колонізаторської</a:t>
          </a:r>
          <a:r>
            <a:rPr lang="ru-RU" b="0" i="0" dirty="0" smtClean="0"/>
            <a:t> </a:t>
          </a:r>
          <a:r>
            <a:rPr lang="ru-RU" b="0" i="0" dirty="0" err="1" smtClean="0"/>
            <a:t>політики</a:t>
          </a:r>
          <a:r>
            <a:rPr lang="ru-RU" b="0" i="0" dirty="0" smtClean="0"/>
            <a:t> </a:t>
          </a:r>
          <a:r>
            <a:rPr lang="ru-RU" b="0" i="0" dirty="0" err="1" smtClean="0"/>
            <a:t>російського</a:t>
          </a:r>
          <a:r>
            <a:rPr lang="ru-RU" b="0" i="0" dirty="0" smtClean="0"/>
            <a:t> </a:t>
          </a:r>
          <a:r>
            <a:rPr lang="ru-RU" b="0" i="0" dirty="0" err="1" smtClean="0"/>
            <a:t>самодержавства</a:t>
          </a:r>
          <a:r>
            <a:rPr lang="ru-RU" b="0" i="0" dirty="0" smtClean="0"/>
            <a:t>, </a:t>
          </a:r>
          <a:r>
            <a:rPr lang="ru-RU" b="0" i="0" dirty="0" err="1" smtClean="0"/>
            <a:t>сваволі</a:t>
          </a:r>
          <a:r>
            <a:rPr lang="ru-RU" b="0" i="0" dirty="0" smtClean="0"/>
            <a:t> </a:t>
          </a:r>
          <a:r>
            <a:rPr lang="ru-RU" b="0" i="0" dirty="0" err="1" smtClean="0"/>
            <a:t>царських</a:t>
          </a:r>
          <a:r>
            <a:rPr lang="ru-RU" b="0" i="0" dirty="0" smtClean="0"/>
            <a:t> </a:t>
          </a:r>
          <a:r>
            <a:rPr lang="ru-RU" b="0" i="0" dirty="0" err="1" smtClean="0"/>
            <a:t>чиновників</a:t>
          </a:r>
          <a:r>
            <a:rPr lang="ru-RU" b="0" i="0" dirty="0" smtClean="0"/>
            <a:t>, </a:t>
          </a:r>
          <a:r>
            <a:rPr lang="ru-RU" b="0" i="0" dirty="0" err="1" smtClean="0"/>
            <a:t>посилення</a:t>
          </a:r>
          <a:r>
            <a:rPr lang="ru-RU" b="0" i="0" dirty="0" smtClean="0"/>
            <a:t> </a:t>
          </a:r>
          <a:r>
            <a:rPr lang="ru-RU" b="0" i="0" dirty="0" err="1" smtClean="0"/>
            <a:t>кріпацтва</a:t>
          </a:r>
          <a:endParaRPr lang="ru-RU" dirty="0"/>
        </a:p>
      </dgm:t>
    </dgm:pt>
    <dgm:pt modelId="{1953A16B-FF74-476C-BCB3-49D304C98530}" type="parTrans" cxnId="{91F244EE-4131-4427-AE65-3955F45AC537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7D4FE62-F79C-47A2-8B4A-B7F52BF733CF}" type="sibTrans" cxnId="{91F244EE-4131-4427-AE65-3955F45AC537}">
      <dgm:prSet/>
      <dgm:spPr/>
      <dgm:t>
        <a:bodyPr/>
        <a:lstStyle/>
        <a:p>
          <a:endParaRPr lang="ru-RU"/>
        </a:p>
      </dgm:t>
    </dgm:pt>
    <dgm:pt modelId="{5F664FC1-F230-4898-B0E3-A4B5CB1AA7BC}" type="pres">
      <dgm:prSet presAssocID="{1F6DE61F-FA0A-4024-BB3C-A7F8FB1A3C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AD0C87-BBFB-419F-90FC-576342CA77BD}" type="pres">
      <dgm:prSet presAssocID="{B89D42FE-7EAD-4113-B762-8036917B0A32}" presName="hierRoot1" presStyleCnt="0">
        <dgm:presLayoutVars>
          <dgm:hierBranch val="init"/>
        </dgm:presLayoutVars>
      </dgm:prSet>
      <dgm:spPr/>
    </dgm:pt>
    <dgm:pt modelId="{024DC099-32EE-49C0-9708-E8556E317C55}" type="pres">
      <dgm:prSet presAssocID="{B89D42FE-7EAD-4113-B762-8036917B0A32}" presName="rootComposite1" presStyleCnt="0"/>
      <dgm:spPr/>
    </dgm:pt>
    <dgm:pt modelId="{0776FB3E-4D9F-4872-845E-AC21E997C445}" type="pres">
      <dgm:prSet presAssocID="{B89D42FE-7EAD-4113-B762-8036917B0A32}" presName="rootText1" presStyleLbl="node0" presStyleIdx="0" presStyleCnt="1" custScaleX="109514" custScaleY="115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30D18D-4AF8-43B8-BC92-E34D7600A2A7}" type="pres">
      <dgm:prSet presAssocID="{B89D42FE-7EAD-4113-B762-8036917B0A3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BFE0C87-0E70-4ECA-9E8E-EB2F791C174E}" type="pres">
      <dgm:prSet presAssocID="{B89D42FE-7EAD-4113-B762-8036917B0A32}" presName="hierChild2" presStyleCnt="0"/>
      <dgm:spPr/>
    </dgm:pt>
    <dgm:pt modelId="{75A85271-F482-40CE-9CE8-3CD028BDBD92}" type="pres">
      <dgm:prSet presAssocID="{1953A16B-FF74-476C-BCB3-49D304C98530}" presName="Name64" presStyleLbl="parChTrans1D2" presStyleIdx="0" presStyleCnt="1"/>
      <dgm:spPr/>
      <dgm:t>
        <a:bodyPr/>
        <a:lstStyle/>
        <a:p>
          <a:endParaRPr lang="ru-RU"/>
        </a:p>
      </dgm:t>
    </dgm:pt>
    <dgm:pt modelId="{49A3658E-E396-409E-A068-275DAB265D97}" type="pres">
      <dgm:prSet presAssocID="{4ACBB7FB-3CDE-4428-92B9-133E2C6F0E6F}" presName="hierRoot2" presStyleCnt="0">
        <dgm:presLayoutVars>
          <dgm:hierBranch val="init"/>
        </dgm:presLayoutVars>
      </dgm:prSet>
      <dgm:spPr/>
    </dgm:pt>
    <dgm:pt modelId="{F5BD172A-BF51-40DD-92A9-EB4F4505D947}" type="pres">
      <dgm:prSet presAssocID="{4ACBB7FB-3CDE-4428-92B9-133E2C6F0E6F}" presName="rootComposite" presStyleCnt="0"/>
      <dgm:spPr/>
    </dgm:pt>
    <dgm:pt modelId="{54201367-B580-4D53-BCFC-04B9A4A0291A}" type="pres">
      <dgm:prSet presAssocID="{4ACBB7FB-3CDE-4428-92B9-133E2C6F0E6F}" presName="rootText" presStyleLbl="node2" presStyleIdx="0" presStyleCnt="1" custScaleX="102940" custScaleY="113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4022D-D63C-40E8-8067-A3E1395895BD}" type="pres">
      <dgm:prSet presAssocID="{4ACBB7FB-3CDE-4428-92B9-133E2C6F0E6F}" presName="rootConnector" presStyleLbl="node2" presStyleIdx="0" presStyleCnt="1"/>
      <dgm:spPr/>
      <dgm:t>
        <a:bodyPr/>
        <a:lstStyle/>
        <a:p>
          <a:endParaRPr lang="ru-RU"/>
        </a:p>
      </dgm:t>
    </dgm:pt>
    <dgm:pt modelId="{0E0ECADA-8218-4E3D-A16C-3B2F46B37D4D}" type="pres">
      <dgm:prSet presAssocID="{4ACBB7FB-3CDE-4428-92B9-133E2C6F0E6F}" presName="hierChild4" presStyleCnt="0"/>
      <dgm:spPr/>
    </dgm:pt>
    <dgm:pt modelId="{24E5AF98-09A7-44E9-A2C6-C5B10EA0B700}" type="pres">
      <dgm:prSet presAssocID="{4ACBB7FB-3CDE-4428-92B9-133E2C6F0E6F}" presName="hierChild5" presStyleCnt="0"/>
      <dgm:spPr/>
    </dgm:pt>
    <dgm:pt modelId="{644BC7DB-3521-453E-8F86-D850969D1A87}" type="pres">
      <dgm:prSet presAssocID="{B89D42FE-7EAD-4113-B762-8036917B0A32}" presName="hierChild3" presStyleCnt="0"/>
      <dgm:spPr/>
    </dgm:pt>
  </dgm:ptLst>
  <dgm:cxnLst>
    <dgm:cxn modelId="{91F244EE-4131-4427-AE65-3955F45AC537}" srcId="{B89D42FE-7EAD-4113-B762-8036917B0A32}" destId="{4ACBB7FB-3CDE-4428-92B9-133E2C6F0E6F}" srcOrd="0" destOrd="0" parTransId="{1953A16B-FF74-476C-BCB3-49D304C98530}" sibTransId="{67D4FE62-F79C-47A2-8B4A-B7F52BF733CF}"/>
    <dgm:cxn modelId="{A38BF40E-F494-4673-938F-2B091CCA9CB6}" type="presOf" srcId="{B89D42FE-7EAD-4113-B762-8036917B0A32}" destId="{0776FB3E-4D9F-4872-845E-AC21E997C445}" srcOrd="0" destOrd="0" presId="urn:microsoft.com/office/officeart/2009/3/layout/HorizontalOrganizationChart"/>
    <dgm:cxn modelId="{93E29FF4-48BA-43DC-ADCB-A609DB2634CA}" type="presOf" srcId="{B89D42FE-7EAD-4113-B762-8036917B0A32}" destId="{9130D18D-4AF8-43B8-BC92-E34D7600A2A7}" srcOrd="1" destOrd="0" presId="urn:microsoft.com/office/officeart/2009/3/layout/HorizontalOrganizationChart"/>
    <dgm:cxn modelId="{FB0AE432-8E85-4758-AA0E-985E2862FA40}" type="presOf" srcId="{4ACBB7FB-3CDE-4428-92B9-133E2C6F0E6F}" destId="{54201367-B580-4D53-BCFC-04B9A4A0291A}" srcOrd="0" destOrd="0" presId="urn:microsoft.com/office/officeart/2009/3/layout/HorizontalOrganizationChart"/>
    <dgm:cxn modelId="{92CC4508-AD0A-482B-BD55-25C20299190C}" srcId="{1F6DE61F-FA0A-4024-BB3C-A7F8FB1A3C8B}" destId="{B89D42FE-7EAD-4113-B762-8036917B0A32}" srcOrd="0" destOrd="0" parTransId="{FF7162B5-FA62-41B9-8796-9C9E0D9493CA}" sibTransId="{F1065E1F-07A5-42AA-A0AF-66185B8D6075}"/>
    <dgm:cxn modelId="{9D689366-D4C9-4C36-9B12-E7527B395531}" type="presOf" srcId="{1F6DE61F-FA0A-4024-BB3C-A7F8FB1A3C8B}" destId="{5F664FC1-F230-4898-B0E3-A4B5CB1AA7BC}" srcOrd="0" destOrd="0" presId="urn:microsoft.com/office/officeart/2009/3/layout/HorizontalOrganizationChart"/>
    <dgm:cxn modelId="{90483371-586B-4FAA-A163-022F198B168A}" type="presOf" srcId="{1953A16B-FF74-476C-BCB3-49D304C98530}" destId="{75A85271-F482-40CE-9CE8-3CD028BDBD92}" srcOrd="0" destOrd="0" presId="urn:microsoft.com/office/officeart/2009/3/layout/HorizontalOrganizationChart"/>
    <dgm:cxn modelId="{DCE5F641-BA23-408B-968F-E73261AB169B}" type="presOf" srcId="{4ACBB7FB-3CDE-4428-92B9-133E2C6F0E6F}" destId="{9CB4022D-D63C-40E8-8067-A3E1395895BD}" srcOrd="1" destOrd="0" presId="urn:microsoft.com/office/officeart/2009/3/layout/HorizontalOrganizationChart"/>
    <dgm:cxn modelId="{F5C50940-1711-4205-B79C-5C3684B16D7E}" type="presParOf" srcId="{5F664FC1-F230-4898-B0E3-A4B5CB1AA7BC}" destId="{CBAD0C87-BBFB-419F-90FC-576342CA77BD}" srcOrd="0" destOrd="0" presId="urn:microsoft.com/office/officeart/2009/3/layout/HorizontalOrganizationChart"/>
    <dgm:cxn modelId="{F4AF319B-4E3A-4333-A51C-F1A9483CF3E8}" type="presParOf" srcId="{CBAD0C87-BBFB-419F-90FC-576342CA77BD}" destId="{024DC099-32EE-49C0-9708-E8556E317C55}" srcOrd="0" destOrd="0" presId="urn:microsoft.com/office/officeart/2009/3/layout/HorizontalOrganizationChart"/>
    <dgm:cxn modelId="{200681CC-C835-45B7-A132-C22925AA96C2}" type="presParOf" srcId="{024DC099-32EE-49C0-9708-E8556E317C55}" destId="{0776FB3E-4D9F-4872-845E-AC21E997C445}" srcOrd="0" destOrd="0" presId="urn:microsoft.com/office/officeart/2009/3/layout/HorizontalOrganizationChart"/>
    <dgm:cxn modelId="{540D4129-D1CE-4EFB-A3BB-C7C5C849348A}" type="presParOf" srcId="{024DC099-32EE-49C0-9708-E8556E317C55}" destId="{9130D18D-4AF8-43B8-BC92-E34D7600A2A7}" srcOrd="1" destOrd="0" presId="urn:microsoft.com/office/officeart/2009/3/layout/HorizontalOrganizationChart"/>
    <dgm:cxn modelId="{EC7ECEE4-E5FD-40B2-8A54-ED635C9FB46C}" type="presParOf" srcId="{CBAD0C87-BBFB-419F-90FC-576342CA77BD}" destId="{0BFE0C87-0E70-4ECA-9E8E-EB2F791C174E}" srcOrd="1" destOrd="0" presId="urn:microsoft.com/office/officeart/2009/3/layout/HorizontalOrganizationChart"/>
    <dgm:cxn modelId="{58B14B72-5BD1-4A1E-A5DB-0F39EEFE5676}" type="presParOf" srcId="{0BFE0C87-0E70-4ECA-9E8E-EB2F791C174E}" destId="{75A85271-F482-40CE-9CE8-3CD028BDBD92}" srcOrd="0" destOrd="0" presId="urn:microsoft.com/office/officeart/2009/3/layout/HorizontalOrganizationChart"/>
    <dgm:cxn modelId="{7FAEEB39-90FD-4C97-988A-09A6B7EC9B49}" type="presParOf" srcId="{0BFE0C87-0E70-4ECA-9E8E-EB2F791C174E}" destId="{49A3658E-E396-409E-A068-275DAB265D97}" srcOrd="1" destOrd="0" presId="urn:microsoft.com/office/officeart/2009/3/layout/HorizontalOrganizationChart"/>
    <dgm:cxn modelId="{CEBB225A-47BE-4C4D-822F-18B4BAE40355}" type="presParOf" srcId="{49A3658E-E396-409E-A068-275DAB265D97}" destId="{F5BD172A-BF51-40DD-92A9-EB4F4505D947}" srcOrd="0" destOrd="0" presId="urn:microsoft.com/office/officeart/2009/3/layout/HorizontalOrganizationChart"/>
    <dgm:cxn modelId="{9ADCF4A5-B1A7-4F0D-83EA-6FBFA66183B1}" type="presParOf" srcId="{F5BD172A-BF51-40DD-92A9-EB4F4505D947}" destId="{54201367-B580-4D53-BCFC-04B9A4A0291A}" srcOrd="0" destOrd="0" presId="urn:microsoft.com/office/officeart/2009/3/layout/HorizontalOrganizationChart"/>
    <dgm:cxn modelId="{FE29D1C8-8839-43C1-B0AB-C74FDB7DE5A6}" type="presParOf" srcId="{F5BD172A-BF51-40DD-92A9-EB4F4505D947}" destId="{9CB4022D-D63C-40E8-8067-A3E1395895BD}" srcOrd="1" destOrd="0" presId="urn:microsoft.com/office/officeart/2009/3/layout/HorizontalOrganizationChart"/>
    <dgm:cxn modelId="{8479D62F-D2CD-474B-BE9A-90F27941DD8D}" type="presParOf" srcId="{49A3658E-E396-409E-A068-275DAB265D97}" destId="{0E0ECADA-8218-4E3D-A16C-3B2F46B37D4D}" srcOrd="1" destOrd="0" presId="urn:microsoft.com/office/officeart/2009/3/layout/HorizontalOrganizationChart"/>
    <dgm:cxn modelId="{BFD3CEAB-B788-42B7-9661-454FF7D3B6D8}" type="presParOf" srcId="{49A3658E-E396-409E-A068-275DAB265D97}" destId="{24E5AF98-09A7-44E9-A2C6-C5B10EA0B700}" srcOrd="2" destOrd="0" presId="urn:microsoft.com/office/officeart/2009/3/layout/HorizontalOrganizationChart"/>
    <dgm:cxn modelId="{95C5E735-18EC-4AF8-8861-66D85BE8375F}" type="presParOf" srcId="{CBAD0C87-BBFB-419F-90FC-576342CA77BD}" destId="{644BC7DB-3521-453E-8F86-D850969D1A8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33DD95-09D9-4E30-AC9E-290E44803F98}" type="doc">
      <dgm:prSet loTypeId="urn:microsoft.com/office/officeart/2005/8/layout/list1" loCatId="list" qsTypeId="urn:microsoft.com/office/officeart/2005/8/quickstyle/simple1#23" qsCatId="simple" csTypeId="urn:microsoft.com/office/officeart/2005/8/colors/accent1_2#23" csCatId="accent1" phldr="1"/>
      <dgm:spPr/>
      <dgm:t>
        <a:bodyPr/>
        <a:lstStyle/>
        <a:p>
          <a:endParaRPr lang="ru-RU"/>
        </a:p>
      </dgm:t>
    </dgm:pt>
    <dgm:pt modelId="{89770654-93A8-4FE6-8336-5AA46840066B}">
      <dgm:prSet phldrT="[Текст]" custT="1"/>
      <dgm:spPr/>
      <dgm:t>
        <a:bodyPr/>
        <a:lstStyle/>
        <a:p>
          <a:pPr algn="ctr"/>
          <a:r>
            <a:rPr lang="ru-RU" sz="2200" dirty="0" err="1" smtClean="0"/>
            <a:t>Україна</a:t>
          </a:r>
          <a:r>
            <a:rPr lang="ru-RU" sz="2200" dirty="0" smtClean="0"/>
            <a:t> − </a:t>
          </a:r>
          <a:r>
            <a:rPr lang="ru-RU" sz="2200" dirty="0" err="1" smtClean="0"/>
            <a:t>спадкоємиця</a:t>
          </a:r>
          <a:r>
            <a:rPr lang="ru-RU" sz="2200" dirty="0" smtClean="0"/>
            <a:t> </a:t>
          </a:r>
          <a:r>
            <a:rPr lang="ru-RU" sz="2200" dirty="0" err="1" smtClean="0"/>
            <a:t>Київської</a:t>
          </a:r>
          <a:r>
            <a:rPr lang="ru-RU" sz="2200" dirty="0" smtClean="0"/>
            <a:t> </a:t>
          </a:r>
          <a:r>
            <a:rPr lang="ru-RU" sz="2200" dirty="0" err="1" smtClean="0"/>
            <a:t>Русі</a:t>
          </a:r>
          <a:r>
            <a:rPr lang="ru-RU" sz="2200" dirty="0" smtClean="0"/>
            <a:t> </a:t>
          </a:r>
          <a:endParaRPr lang="ru-RU" sz="2200" dirty="0"/>
        </a:p>
      </dgm:t>
    </dgm:pt>
    <dgm:pt modelId="{2D6C2BE6-11C4-4156-A7CF-E9FE65DDFE95}" type="parTrans" cxnId="{070A6503-18C4-4188-A802-501445DA9C9E}">
      <dgm:prSet/>
      <dgm:spPr/>
      <dgm:t>
        <a:bodyPr/>
        <a:lstStyle/>
        <a:p>
          <a:endParaRPr lang="ru-RU"/>
        </a:p>
      </dgm:t>
    </dgm:pt>
    <dgm:pt modelId="{E4231731-FEE2-47C2-930C-EF7F64C2D69E}" type="sibTrans" cxnId="{070A6503-18C4-4188-A802-501445DA9C9E}">
      <dgm:prSet/>
      <dgm:spPr/>
      <dgm:t>
        <a:bodyPr/>
        <a:lstStyle/>
        <a:p>
          <a:endParaRPr lang="ru-RU"/>
        </a:p>
      </dgm:t>
    </dgm:pt>
    <dgm:pt modelId="{42AEACF1-7179-4686-908E-AEE75CA5945F}">
      <dgm:prSet phldrT="[Текст]" custT="1"/>
      <dgm:spPr/>
      <dgm:t>
        <a:bodyPr/>
        <a:lstStyle/>
        <a:p>
          <a:pPr algn="ctr"/>
          <a:r>
            <a:rPr lang="ru-RU" sz="2200" dirty="0" err="1" smtClean="0"/>
            <a:t>Польсько-литовська</a:t>
          </a:r>
          <a:r>
            <a:rPr lang="ru-RU" sz="2200" dirty="0" smtClean="0"/>
            <a:t> </a:t>
          </a:r>
          <a:r>
            <a:rPr lang="ru-RU" sz="2200" dirty="0" err="1" smtClean="0"/>
            <a:t>доба</a:t>
          </a:r>
          <a:r>
            <a:rPr lang="ru-RU" sz="2200" dirty="0" smtClean="0"/>
            <a:t> − час </a:t>
          </a:r>
          <a:r>
            <a:rPr lang="ru-RU" sz="2200" dirty="0" err="1" smtClean="0"/>
            <a:t>розвитку</a:t>
          </a:r>
          <a:r>
            <a:rPr lang="ru-RU" sz="2200" dirty="0" smtClean="0"/>
            <a:t> </a:t>
          </a:r>
          <a:r>
            <a:rPr lang="ru-RU" sz="2200" dirty="0" err="1" smtClean="0"/>
            <a:t>української</a:t>
          </a:r>
          <a:r>
            <a:rPr lang="ru-RU" sz="2200" dirty="0" smtClean="0"/>
            <a:t> </a:t>
          </a:r>
          <a:r>
            <a:rPr lang="ru-RU" sz="2200" dirty="0" err="1" smtClean="0"/>
            <a:t>автономії</a:t>
          </a:r>
          <a:endParaRPr lang="ru-RU" sz="2200" dirty="0"/>
        </a:p>
      </dgm:t>
    </dgm:pt>
    <dgm:pt modelId="{E3AEA544-6A58-4DA0-B518-8BBB0F3B3138}" type="parTrans" cxnId="{003BB5BD-DA24-4341-8F78-F2151494DCF0}">
      <dgm:prSet/>
      <dgm:spPr/>
      <dgm:t>
        <a:bodyPr/>
        <a:lstStyle/>
        <a:p>
          <a:endParaRPr lang="ru-RU"/>
        </a:p>
      </dgm:t>
    </dgm:pt>
    <dgm:pt modelId="{469C3B5A-BC56-4BD7-8C7F-2C25AF11162F}" type="sibTrans" cxnId="{003BB5BD-DA24-4341-8F78-F2151494DCF0}">
      <dgm:prSet/>
      <dgm:spPr/>
      <dgm:t>
        <a:bodyPr/>
        <a:lstStyle/>
        <a:p>
          <a:endParaRPr lang="ru-RU"/>
        </a:p>
      </dgm:t>
    </dgm:pt>
    <dgm:pt modelId="{0AA1F9B7-2561-4A05-B14C-3681F1D8296F}">
      <dgm:prSet phldrT="[Текст]" custT="1"/>
      <dgm:spPr/>
      <dgm:t>
        <a:bodyPr/>
        <a:lstStyle/>
        <a:p>
          <a:pPr algn="ctr"/>
          <a:r>
            <a:rPr lang="ru-RU" sz="2200" dirty="0" err="1" smtClean="0"/>
            <a:t>Визвольна</a:t>
          </a:r>
          <a:r>
            <a:rPr lang="ru-RU" sz="2200" dirty="0" smtClean="0"/>
            <a:t> </a:t>
          </a:r>
          <a:r>
            <a:rPr lang="ru-RU" sz="2200" dirty="0" err="1" smtClean="0"/>
            <a:t>війна</a:t>
          </a:r>
          <a:r>
            <a:rPr lang="ru-RU" sz="2200" dirty="0" smtClean="0"/>
            <a:t> </a:t>
          </a:r>
          <a:r>
            <a:rPr lang="ru-RU" sz="2200" dirty="0" err="1" smtClean="0"/>
            <a:t>під</a:t>
          </a:r>
          <a:r>
            <a:rPr lang="ru-RU" sz="2200" dirty="0" smtClean="0"/>
            <a:t> проводом Б. </a:t>
          </a:r>
          <a:r>
            <a:rPr lang="ru-RU" sz="2200" dirty="0" err="1" smtClean="0"/>
            <a:t>Хмельницького</a:t>
          </a:r>
          <a:r>
            <a:rPr lang="ru-RU" sz="2200" dirty="0" smtClean="0"/>
            <a:t> − </a:t>
          </a:r>
          <a:r>
            <a:rPr lang="ru-RU" sz="2200" dirty="0" err="1" smtClean="0"/>
            <a:t>це</a:t>
          </a:r>
          <a:r>
            <a:rPr lang="ru-RU" sz="2200" dirty="0" smtClean="0"/>
            <a:t> справедлива </a:t>
          </a:r>
          <a:r>
            <a:rPr lang="ru-RU" sz="2200" dirty="0" err="1" smtClean="0"/>
            <a:t>боротьба</a:t>
          </a:r>
          <a:r>
            <a:rPr lang="ru-RU" sz="2200" dirty="0" smtClean="0"/>
            <a:t> </a:t>
          </a:r>
          <a:r>
            <a:rPr lang="ru-RU" sz="2200" dirty="0" err="1" smtClean="0"/>
            <a:t>пригніченого</a:t>
          </a:r>
          <a:r>
            <a:rPr lang="ru-RU" sz="2200" dirty="0" smtClean="0"/>
            <a:t> народу за </a:t>
          </a:r>
          <a:r>
            <a:rPr lang="ru-RU" sz="2200" dirty="0" err="1" smtClean="0"/>
            <a:t>своє</a:t>
          </a:r>
          <a:r>
            <a:rPr lang="ru-RU" sz="2200" dirty="0" smtClean="0"/>
            <a:t> «</a:t>
          </a:r>
          <a:r>
            <a:rPr lang="ru-RU" sz="2200" dirty="0" err="1" smtClean="0"/>
            <a:t>буття</a:t>
          </a:r>
          <a:r>
            <a:rPr lang="ru-RU" sz="2200" dirty="0" smtClean="0"/>
            <a:t>, свободу, </a:t>
          </a:r>
          <a:r>
            <a:rPr lang="ru-RU" sz="2200" dirty="0" err="1" smtClean="0"/>
            <a:t>власність</a:t>
          </a:r>
          <a:r>
            <a:rPr lang="ru-RU" sz="2200" dirty="0" smtClean="0"/>
            <a:t>»</a:t>
          </a:r>
          <a:endParaRPr lang="ru-RU" sz="2200" dirty="0"/>
        </a:p>
      </dgm:t>
    </dgm:pt>
    <dgm:pt modelId="{9E4BA3AC-5CA1-45AC-A12B-3B9CC76ACAFF}" type="parTrans" cxnId="{F771B911-37C1-4299-B713-283A66793AD0}">
      <dgm:prSet/>
      <dgm:spPr/>
      <dgm:t>
        <a:bodyPr/>
        <a:lstStyle/>
        <a:p>
          <a:endParaRPr lang="ru-RU"/>
        </a:p>
      </dgm:t>
    </dgm:pt>
    <dgm:pt modelId="{B800F069-08EB-4AA1-92F9-FB283F611EB2}" type="sibTrans" cxnId="{F771B911-37C1-4299-B713-283A66793AD0}">
      <dgm:prSet/>
      <dgm:spPr/>
      <dgm:t>
        <a:bodyPr/>
        <a:lstStyle/>
        <a:p>
          <a:endParaRPr lang="ru-RU"/>
        </a:p>
      </dgm:t>
    </dgm:pt>
    <dgm:pt modelId="{5D05F806-338A-4FA1-AA3F-41B7C58E6A8E}">
      <dgm:prSet custT="1"/>
      <dgm:spPr/>
      <dgm:t>
        <a:bodyPr/>
        <a:lstStyle/>
        <a:p>
          <a:pPr algn="ctr"/>
          <a:r>
            <a:rPr lang="ru-RU" sz="2200" dirty="0" smtClean="0"/>
            <a:t>Автор «</a:t>
          </a:r>
          <a:r>
            <a:rPr lang="ru-RU" sz="2200" dirty="0" err="1" smtClean="0"/>
            <a:t>Історії</a:t>
          </a:r>
          <a:r>
            <a:rPr lang="ru-RU" sz="2200" dirty="0" smtClean="0"/>
            <a:t> </a:t>
          </a:r>
          <a:r>
            <a:rPr lang="ru-RU" sz="2200" dirty="0" err="1" smtClean="0"/>
            <a:t>Русів</a:t>
          </a:r>
          <a:r>
            <a:rPr lang="ru-RU" sz="2200" dirty="0" smtClean="0"/>
            <a:t>» </a:t>
          </a:r>
          <a:r>
            <a:rPr lang="ru-RU" sz="2200" dirty="0" err="1" smtClean="0"/>
            <a:t>витоки</a:t>
          </a:r>
          <a:r>
            <a:rPr lang="ru-RU" sz="2200" dirty="0" smtClean="0"/>
            <a:t> </a:t>
          </a:r>
          <a:r>
            <a:rPr lang="ru-RU" sz="2200" dirty="0" err="1" smtClean="0"/>
            <a:t>демократчних</a:t>
          </a:r>
          <a:r>
            <a:rPr lang="ru-RU" sz="2200" dirty="0" smtClean="0"/>
            <a:t> </a:t>
          </a:r>
          <a:r>
            <a:rPr lang="ru-RU" sz="2200" dirty="0" err="1" smtClean="0"/>
            <a:t>тенденій</a:t>
          </a:r>
          <a:r>
            <a:rPr lang="ru-RU" sz="2200" dirty="0" smtClean="0"/>
            <a:t> в </a:t>
          </a:r>
          <a:r>
            <a:rPr lang="ru-RU" sz="2200" dirty="0" err="1" smtClean="0"/>
            <a:t>Україні</a:t>
          </a:r>
          <a:r>
            <a:rPr lang="ru-RU" sz="2200" dirty="0" smtClean="0"/>
            <a:t> </a:t>
          </a:r>
          <a:r>
            <a:rPr lang="ru-RU" sz="2200" dirty="0" err="1" smtClean="0"/>
            <a:t>бачить</a:t>
          </a:r>
          <a:r>
            <a:rPr lang="ru-RU" sz="2200" dirty="0" smtClean="0"/>
            <a:t> у </a:t>
          </a:r>
          <a:r>
            <a:rPr lang="ru-RU" sz="2200" dirty="0" err="1" smtClean="0"/>
            <a:t>виборності</a:t>
          </a:r>
          <a:r>
            <a:rPr lang="ru-RU" sz="2200" dirty="0" smtClean="0"/>
            <a:t> </a:t>
          </a:r>
          <a:r>
            <a:rPr lang="ru-RU" sz="2200" dirty="0" err="1" smtClean="0"/>
            <a:t>керівних</a:t>
          </a:r>
          <a:r>
            <a:rPr lang="ru-RU" sz="2200" dirty="0" smtClean="0"/>
            <a:t> посад на </a:t>
          </a:r>
          <a:r>
            <a:rPr lang="ru-RU" sz="2200" dirty="0" err="1" smtClean="0"/>
            <a:t>Русі</a:t>
          </a:r>
          <a:r>
            <a:rPr lang="ru-RU" sz="2200" dirty="0" smtClean="0"/>
            <a:t> та </a:t>
          </a:r>
          <a:r>
            <a:rPr lang="ru-RU" sz="2200" dirty="0" err="1" smtClean="0"/>
            <a:t>виборності</a:t>
          </a:r>
          <a:r>
            <a:rPr lang="ru-RU" sz="2200" dirty="0" smtClean="0"/>
            <a:t> </a:t>
          </a:r>
          <a:r>
            <a:rPr lang="ru-RU" sz="2200" dirty="0" err="1" smtClean="0"/>
            <a:t>гетьмана</a:t>
          </a:r>
          <a:endParaRPr lang="ru-RU" sz="2200" dirty="0" smtClean="0"/>
        </a:p>
      </dgm:t>
    </dgm:pt>
    <dgm:pt modelId="{8F2CA4A6-4F3D-428E-BBFB-345C34E3BD26}" type="parTrans" cxnId="{76549C1D-6491-4F51-9C6B-EF5BA6CEF9A3}">
      <dgm:prSet/>
      <dgm:spPr/>
      <dgm:t>
        <a:bodyPr/>
        <a:lstStyle/>
        <a:p>
          <a:endParaRPr lang="ru-RU"/>
        </a:p>
      </dgm:t>
    </dgm:pt>
    <dgm:pt modelId="{1DBAF860-7C80-438A-A6ED-656B9AD364E8}" type="sibTrans" cxnId="{76549C1D-6491-4F51-9C6B-EF5BA6CEF9A3}">
      <dgm:prSet/>
      <dgm:spPr/>
      <dgm:t>
        <a:bodyPr/>
        <a:lstStyle/>
        <a:p>
          <a:endParaRPr lang="ru-RU"/>
        </a:p>
      </dgm:t>
    </dgm:pt>
    <dgm:pt modelId="{6485F22E-C7FE-4729-91DF-437E5979DC39}" type="pres">
      <dgm:prSet presAssocID="{0033DD95-09D9-4E30-AC9E-290E44803F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38AB33-4291-440F-95F5-769FD2C6F659}" type="pres">
      <dgm:prSet presAssocID="{89770654-93A8-4FE6-8336-5AA46840066B}" presName="parentLin" presStyleCnt="0"/>
      <dgm:spPr/>
    </dgm:pt>
    <dgm:pt modelId="{C796F20E-11A9-4444-8E2C-1AA78FAFE619}" type="pres">
      <dgm:prSet presAssocID="{89770654-93A8-4FE6-8336-5AA46840066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E0CF832-6675-4042-9690-BC54A194DCE3}" type="pres">
      <dgm:prSet presAssocID="{89770654-93A8-4FE6-8336-5AA46840066B}" presName="parentText" presStyleLbl="node1" presStyleIdx="0" presStyleCnt="4" custScaleX="137395" custScaleY="3136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57492-B08E-4FC9-A0C0-25E4B7A3CB41}" type="pres">
      <dgm:prSet presAssocID="{89770654-93A8-4FE6-8336-5AA46840066B}" presName="negativeSpace" presStyleCnt="0"/>
      <dgm:spPr/>
    </dgm:pt>
    <dgm:pt modelId="{4BEB919C-1137-4AD6-9283-857D79050808}" type="pres">
      <dgm:prSet presAssocID="{89770654-93A8-4FE6-8336-5AA46840066B}" presName="childText" presStyleLbl="conFgAcc1" presStyleIdx="0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BB7D4538-0EB8-44A6-8F44-D9CF1BB98BFD}" type="pres">
      <dgm:prSet presAssocID="{E4231731-FEE2-47C2-930C-EF7F64C2D69E}" presName="spaceBetweenRectangles" presStyleCnt="0"/>
      <dgm:spPr/>
    </dgm:pt>
    <dgm:pt modelId="{09952560-F5BF-49DD-880B-9247E10808AB}" type="pres">
      <dgm:prSet presAssocID="{42AEACF1-7179-4686-908E-AEE75CA5945F}" presName="parentLin" presStyleCnt="0"/>
      <dgm:spPr/>
    </dgm:pt>
    <dgm:pt modelId="{BB7A9E3E-2D30-4B73-920E-8D5456BC6ECE}" type="pres">
      <dgm:prSet presAssocID="{42AEACF1-7179-4686-908E-AEE75CA5945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4F59AE9-EA4F-4C6C-87A2-01A806768AD4}" type="pres">
      <dgm:prSet presAssocID="{42AEACF1-7179-4686-908E-AEE75CA5945F}" presName="parentText" presStyleLbl="node1" presStyleIdx="1" presStyleCnt="4" custScaleX="136053" custScaleY="317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2CD1E-83FD-4212-8C5E-0B404F5BCCCF}" type="pres">
      <dgm:prSet presAssocID="{42AEACF1-7179-4686-908E-AEE75CA5945F}" presName="negativeSpace" presStyleCnt="0"/>
      <dgm:spPr/>
    </dgm:pt>
    <dgm:pt modelId="{ABC54C8A-865C-4D40-B6A1-355A260F1B90}" type="pres">
      <dgm:prSet presAssocID="{42AEACF1-7179-4686-908E-AEE75CA5945F}" presName="childText" presStyleLbl="conFgAcc1" presStyleIdx="1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5DEFFD42-E0FC-4298-A5BF-92F92F813FE5}" type="pres">
      <dgm:prSet presAssocID="{469C3B5A-BC56-4BD7-8C7F-2C25AF11162F}" presName="spaceBetweenRectangles" presStyleCnt="0"/>
      <dgm:spPr/>
    </dgm:pt>
    <dgm:pt modelId="{B9F3846B-FDBA-4CF2-B203-98F11F904349}" type="pres">
      <dgm:prSet presAssocID="{0AA1F9B7-2561-4A05-B14C-3681F1D8296F}" presName="parentLin" presStyleCnt="0"/>
      <dgm:spPr/>
    </dgm:pt>
    <dgm:pt modelId="{7D141FFD-B416-4D0F-94EF-CEE67E69193F}" type="pres">
      <dgm:prSet presAssocID="{0AA1F9B7-2561-4A05-B14C-3681F1D8296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32F91C7-479A-46B4-9F41-D55CF4088041}" type="pres">
      <dgm:prSet presAssocID="{0AA1F9B7-2561-4A05-B14C-3681F1D8296F}" presName="parentText" presStyleLbl="node1" presStyleIdx="2" presStyleCnt="4" custScaleX="142453" custScaleY="342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C1275-1BCB-4973-9447-13B93FCC5470}" type="pres">
      <dgm:prSet presAssocID="{0AA1F9B7-2561-4A05-B14C-3681F1D8296F}" presName="negativeSpace" presStyleCnt="0"/>
      <dgm:spPr/>
    </dgm:pt>
    <dgm:pt modelId="{165AF807-B166-4A38-BFD9-FCF2A9191C05}" type="pres">
      <dgm:prSet presAssocID="{0AA1F9B7-2561-4A05-B14C-3681F1D8296F}" presName="childText" presStyleLbl="conFgAcc1" presStyleIdx="2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C34A4893-B1FF-4E95-A9F1-DABE3973E284}" type="pres">
      <dgm:prSet presAssocID="{B800F069-08EB-4AA1-92F9-FB283F611EB2}" presName="spaceBetweenRectangles" presStyleCnt="0"/>
      <dgm:spPr/>
    </dgm:pt>
    <dgm:pt modelId="{4218896A-C796-4865-8B9C-97EBE43D64D5}" type="pres">
      <dgm:prSet presAssocID="{5D05F806-338A-4FA1-AA3F-41B7C58E6A8E}" presName="parentLin" presStyleCnt="0"/>
      <dgm:spPr/>
    </dgm:pt>
    <dgm:pt modelId="{0B803B13-12FC-4F56-9AF8-6B2358D3DADB}" type="pres">
      <dgm:prSet presAssocID="{5D05F806-338A-4FA1-AA3F-41B7C58E6A8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81E30F8-A23B-4566-A6A1-EE399D9FECA8}" type="pres">
      <dgm:prSet presAssocID="{5D05F806-338A-4FA1-AA3F-41B7C58E6A8E}" presName="parentText" presStyleLbl="node1" presStyleIdx="3" presStyleCnt="4" custScaleX="143332" custScaleY="346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B13C0-786E-4B68-95FA-C5DA521C75F8}" type="pres">
      <dgm:prSet presAssocID="{5D05F806-338A-4FA1-AA3F-41B7C58E6A8E}" presName="negativeSpace" presStyleCnt="0"/>
      <dgm:spPr/>
    </dgm:pt>
    <dgm:pt modelId="{80912DDA-F85C-4D17-AF7E-AC3FAF380636}" type="pres">
      <dgm:prSet presAssocID="{5D05F806-338A-4FA1-AA3F-41B7C58E6A8E}" presName="childText" presStyleLbl="conFgAcc1" presStyleIdx="3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</dgm:ptLst>
  <dgm:cxnLst>
    <dgm:cxn modelId="{1D08290A-994A-4EA4-9C06-FF9C986556C6}" type="presOf" srcId="{5D05F806-338A-4FA1-AA3F-41B7C58E6A8E}" destId="{0B803B13-12FC-4F56-9AF8-6B2358D3DADB}" srcOrd="0" destOrd="0" presId="urn:microsoft.com/office/officeart/2005/8/layout/list1"/>
    <dgm:cxn modelId="{529303C6-8AEA-4F25-803D-40FC3627B24F}" type="presOf" srcId="{5D05F806-338A-4FA1-AA3F-41B7C58E6A8E}" destId="{F81E30F8-A23B-4566-A6A1-EE399D9FECA8}" srcOrd="1" destOrd="0" presId="urn:microsoft.com/office/officeart/2005/8/layout/list1"/>
    <dgm:cxn modelId="{E6730879-9183-4DC4-973B-2CFA30921D46}" type="presOf" srcId="{0AA1F9B7-2561-4A05-B14C-3681F1D8296F}" destId="{232F91C7-479A-46B4-9F41-D55CF4088041}" srcOrd="1" destOrd="0" presId="urn:microsoft.com/office/officeart/2005/8/layout/list1"/>
    <dgm:cxn modelId="{EE1B7554-A2D7-465A-BD00-6AD7887E2B5E}" type="presOf" srcId="{42AEACF1-7179-4686-908E-AEE75CA5945F}" destId="{94F59AE9-EA4F-4C6C-87A2-01A806768AD4}" srcOrd="1" destOrd="0" presId="urn:microsoft.com/office/officeart/2005/8/layout/list1"/>
    <dgm:cxn modelId="{2EC370DF-E331-4B3B-AD2D-B75F1B63A2B3}" type="presOf" srcId="{42AEACF1-7179-4686-908E-AEE75CA5945F}" destId="{BB7A9E3E-2D30-4B73-920E-8D5456BC6ECE}" srcOrd="0" destOrd="0" presId="urn:microsoft.com/office/officeart/2005/8/layout/list1"/>
    <dgm:cxn modelId="{BBC0021D-F5E8-4E6C-AD2E-C7322B07C667}" type="presOf" srcId="{89770654-93A8-4FE6-8336-5AA46840066B}" destId="{C796F20E-11A9-4444-8E2C-1AA78FAFE619}" srcOrd="0" destOrd="0" presId="urn:microsoft.com/office/officeart/2005/8/layout/list1"/>
    <dgm:cxn modelId="{19313F4D-DA7E-4DBC-A85B-05C58CED8CBF}" type="presOf" srcId="{89770654-93A8-4FE6-8336-5AA46840066B}" destId="{7E0CF832-6675-4042-9690-BC54A194DCE3}" srcOrd="1" destOrd="0" presId="urn:microsoft.com/office/officeart/2005/8/layout/list1"/>
    <dgm:cxn modelId="{F771B911-37C1-4299-B713-283A66793AD0}" srcId="{0033DD95-09D9-4E30-AC9E-290E44803F98}" destId="{0AA1F9B7-2561-4A05-B14C-3681F1D8296F}" srcOrd="2" destOrd="0" parTransId="{9E4BA3AC-5CA1-45AC-A12B-3B9CC76ACAFF}" sibTransId="{B800F069-08EB-4AA1-92F9-FB283F611EB2}"/>
    <dgm:cxn modelId="{003BB5BD-DA24-4341-8F78-F2151494DCF0}" srcId="{0033DD95-09D9-4E30-AC9E-290E44803F98}" destId="{42AEACF1-7179-4686-908E-AEE75CA5945F}" srcOrd="1" destOrd="0" parTransId="{E3AEA544-6A58-4DA0-B518-8BBB0F3B3138}" sibTransId="{469C3B5A-BC56-4BD7-8C7F-2C25AF11162F}"/>
    <dgm:cxn modelId="{76549C1D-6491-4F51-9C6B-EF5BA6CEF9A3}" srcId="{0033DD95-09D9-4E30-AC9E-290E44803F98}" destId="{5D05F806-338A-4FA1-AA3F-41B7C58E6A8E}" srcOrd="3" destOrd="0" parTransId="{8F2CA4A6-4F3D-428E-BBFB-345C34E3BD26}" sibTransId="{1DBAF860-7C80-438A-A6ED-656B9AD364E8}"/>
    <dgm:cxn modelId="{0100C6CF-CCED-4671-AFD1-49AFD222E297}" type="presOf" srcId="{0033DD95-09D9-4E30-AC9E-290E44803F98}" destId="{6485F22E-C7FE-4729-91DF-437E5979DC39}" srcOrd="0" destOrd="0" presId="urn:microsoft.com/office/officeart/2005/8/layout/list1"/>
    <dgm:cxn modelId="{57C30E49-A13A-4419-89C5-D967635FC1FD}" type="presOf" srcId="{0AA1F9B7-2561-4A05-B14C-3681F1D8296F}" destId="{7D141FFD-B416-4D0F-94EF-CEE67E69193F}" srcOrd="0" destOrd="0" presId="urn:microsoft.com/office/officeart/2005/8/layout/list1"/>
    <dgm:cxn modelId="{070A6503-18C4-4188-A802-501445DA9C9E}" srcId="{0033DD95-09D9-4E30-AC9E-290E44803F98}" destId="{89770654-93A8-4FE6-8336-5AA46840066B}" srcOrd="0" destOrd="0" parTransId="{2D6C2BE6-11C4-4156-A7CF-E9FE65DDFE95}" sibTransId="{E4231731-FEE2-47C2-930C-EF7F64C2D69E}"/>
    <dgm:cxn modelId="{D755CF45-62FA-4CB6-A72C-C1446A44E109}" type="presParOf" srcId="{6485F22E-C7FE-4729-91DF-437E5979DC39}" destId="{A138AB33-4291-440F-95F5-769FD2C6F659}" srcOrd="0" destOrd="0" presId="urn:microsoft.com/office/officeart/2005/8/layout/list1"/>
    <dgm:cxn modelId="{4EA9D028-A095-4091-8A0A-715FF081F75E}" type="presParOf" srcId="{A138AB33-4291-440F-95F5-769FD2C6F659}" destId="{C796F20E-11A9-4444-8E2C-1AA78FAFE619}" srcOrd="0" destOrd="0" presId="urn:microsoft.com/office/officeart/2005/8/layout/list1"/>
    <dgm:cxn modelId="{5FA84E5A-F923-4F9A-A8D8-0071C500E4E6}" type="presParOf" srcId="{A138AB33-4291-440F-95F5-769FD2C6F659}" destId="{7E0CF832-6675-4042-9690-BC54A194DCE3}" srcOrd="1" destOrd="0" presId="urn:microsoft.com/office/officeart/2005/8/layout/list1"/>
    <dgm:cxn modelId="{162400BF-9D27-49DB-BB83-3D96AA6DB5C2}" type="presParOf" srcId="{6485F22E-C7FE-4729-91DF-437E5979DC39}" destId="{BA857492-B08E-4FC9-A0C0-25E4B7A3CB41}" srcOrd="1" destOrd="0" presId="urn:microsoft.com/office/officeart/2005/8/layout/list1"/>
    <dgm:cxn modelId="{A05AF322-DC84-4C6B-9FF0-C07C2E20648D}" type="presParOf" srcId="{6485F22E-C7FE-4729-91DF-437E5979DC39}" destId="{4BEB919C-1137-4AD6-9283-857D79050808}" srcOrd="2" destOrd="0" presId="urn:microsoft.com/office/officeart/2005/8/layout/list1"/>
    <dgm:cxn modelId="{3C1C8836-D6AB-499E-9E63-56D86681DF95}" type="presParOf" srcId="{6485F22E-C7FE-4729-91DF-437E5979DC39}" destId="{BB7D4538-0EB8-44A6-8F44-D9CF1BB98BFD}" srcOrd="3" destOrd="0" presId="urn:microsoft.com/office/officeart/2005/8/layout/list1"/>
    <dgm:cxn modelId="{96937D3A-8428-43D4-8056-855C9F6A1476}" type="presParOf" srcId="{6485F22E-C7FE-4729-91DF-437E5979DC39}" destId="{09952560-F5BF-49DD-880B-9247E10808AB}" srcOrd="4" destOrd="0" presId="urn:microsoft.com/office/officeart/2005/8/layout/list1"/>
    <dgm:cxn modelId="{89BD2B4A-4FCD-4A48-A2C9-CCB1BD3C5BCA}" type="presParOf" srcId="{09952560-F5BF-49DD-880B-9247E10808AB}" destId="{BB7A9E3E-2D30-4B73-920E-8D5456BC6ECE}" srcOrd="0" destOrd="0" presId="urn:microsoft.com/office/officeart/2005/8/layout/list1"/>
    <dgm:cxn modelId="{A2323655-22CA-44DC-A6BA-B747E13CF64A}" type="presParOf" srcId="{09952560-F5BF-49DD-880B-9247E10808AB}" destId="{94F59AE9-EA4F-4C6C-87A2-01A806768AD4}" srcOrd="1" destOrd="0" presId="urn:microsoft.com/office/officeart/2005/8/layout/list1"/>
    <dgm:cxn modelId="{5422C21C-F2DC-4E9B-9FD2-5B8F182CD8CA}" type="presParOf" srcId="{6485F22E-C7FE-4729-91DF-437E5979DC39}" destId="{71E2CD1E-83FD-4212-8C5E-0B404F5BCCCF}" srcOrd="5" destOrd="0" presId="urn:microsoft.com/office/officeart/2005/8/layout/list1"/>
    <dgm:cxn modelId="{2E4D6E61-F1F6-48DC-83DC-A3F6E3581290}" type="presParOf" srcId="{6485F22E-C7FE-4729-91DF-437E5979DC39}" destId="{ABC54C8A-865C-4D40-B6A1-355A260F1B90}" srcOrd="6" destOrd="0" presId="urn:microsoft.com/office/officeart/2005/8/layout/list1"/>
    <dgm:cxn modelId="{1162843C-34E8-4E37-A337-2278A78D05D2}" type="presParOf" srcId="{6485F22E-C7FE-4729-91DF-437E5979DC39}" destId="{5DEFFD42-E0FC-4298-A5BF-92F92F813FE5}" srcOrd="7" destOrd="0" presId="urn:microsoft.com/office/officeart/2005/8/layout/list1"/>
    <dgm:cxn modelId="{B7286224-812E-4143-BB8F-8C92A4398240}" type="presParOf" srcId="{6485F22E-C7FE-4729-91DF-437E5979DC39}" destId="{B9F3846B-FDBA-4CF2-B203-98F11F904349}" srcOrd="8" destOrd="0" presId="urn:microsoft.com/office/officeart/2005/8/layout/list1"/>
    <dgm:cxn modelId="{B68D2E79-806D-4336-9A25-1A7C0EA77944}" type="presParOf" srcId="{B9F3846B-FDBA-4CF2-B203-98F11F904349}" destId="{7D141FFD-B416-4D0F-94EF-CEE67E69193F}" srcOrd="0" destOrd="0" presId="urn:microsoft.com/office/officeart/2005/8/layout/list1"/>
    <dgm:cxn modelId="{5BD6C587-D365-483A-8253-E1AA61B527F5}" type="presParOf" srcId="{B9F3846B-FDBA-4CF2-B203-98F11F904349}" destId="{232F91C7-479A-46B4-9F41-D55CF4088041}" srcOrd="1" destOrd="0" presId="urn:microsoft.com/office/officeart/2005/8/layout/list1"/>
    <dgm:cxn modelId="{23432433-F173-4DF0-AD03-788F24C563D8}" type="presParOf" srcId="{6485F22E-C7FE-4729-91DF-437E5979DC39}" destId="{791C1275-1BCB-4973-9447-13B93FCC5470}" srcOrd="9" destOrd="0" presId="urn:microsoft.com/office/officeart/2005/8/layout/list1"/>
    <dgm:cxn modelId="{45652DCF-EC0C-4DE9-B62B-88EAAAD3CAFB}" type="presParOf" srcId="{6485F22E-C7FE-4729-91DF-437E5979DC39}" destId="{165AF807-B166-4A38-BFD9-FCF2A9191C05}" srcOrd="10" destOrd="0" presId="urn:microsoft.com/office/officeart/2005/8/layout/list1"/>
    <dgm:cxn modelId="{1FA6C375-0245-4710-9397-DA688B043D7F}" type="presParOf" srcId="{6485F22E-C7FE-4729-91DF-437E5979DC39}" destId="{C34A4893-B1FF-4E95-A9F1-DABE3973E284}" srcOrd="11" destOrd="0" presId="urn:microsoft.com/office/officeart/2005/8/layout/list1"/>
    <dgm:cxn modelId="{533D4576-28BB-403F-98B9-4BC99F105A68}" type="presParOf" srcId="{6485F22E-C7FE-4729-91DF-437E5979DC39}" destId="{4218896A-C796-4865-8B9C-97EBE43D64D5}" srcOrd="12" destOrd="0" presId="urn:microsoft.com/office/officeart/2005/8/layout/list1"/>
    <dgm:cxn modelId="{8C5AA31F-6C59-44C4-B18C-6DBE0A5D5484}" type="presParOf" srcId="{4218896A-C796-4865-8B9C-97EBE43D64D5}" destId="{0B803B13-12FC-4F56-9AF8-6B2358D3DADB}" srcOrd="0" destOrd="0" presId="urn:microsoft.com/office/officeart/2005/8/layout/list1"/>
    <dgm:cxn modelId="{AD6F27C4-6501-4A41-BD73-8E369293D1D0}" type="presParOf" srcId="{4218896A-C796-4865-8B9C-97EBE43D64D5}" destId="{F81E30F8-A23B-4566-A6A1-EE399D9FECA8}" srcOrd="1" destOrd="0" presId="urn:microsoft.com/office/officeart/2005/8/layout/list1"/>
    <dgm:cxn modelId="{5CD36723-1970-4905-8E01-DDFB45CC6A56}" type="presParOf" srcId="{6485F22E-C7FE-4729-91DF-437E5979DC39}" destId="{4BBB13C0-786E-4B68-95FA-C5DA521C75F8}" srcOrd="13" destOrd="0" presId="urn:microsoft.com/office/officeart/2005/8/layout/list1"/>
    <dgm:cxn modelId="{74B76E0E-FB78-4501-B4C3-84ADCA31F1E8}" type="presParOf" srcId="{6485F22E-C7FE-4729-91DF-437E5979DC39}" destId="{80912DDA-F85C-4D17-AF7E-AC3FAF3806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3B3FE-E0CF-4B51-A067-30C61D1960D3}" type="doc">
      <dgm:prSet loTypeId="urn:microsoft.com/office/officeart/2005/8/layout/list1" loCatId="list" qsTypeId="urn:microsoft.com/office/officeart/2005/8/quickstyle/simple1#24" qsCatId="simple" csTypeId="urn:microsoft.com/office/officeart/2005/8/colors/accent1_2#24" csCatId="accent1" phldr="1"/>
      <dgm:spPr/>
      <dgm:t>
        <a:bodyPr/>
        <a:lstStyle/>
        <a:p>
          <a:endParaRPr lang="ru-RU"/>
        </a:p>
      </dgm:t>
    </dgm:pt>
    <dgm:pt modelId="{BD2B27A8-BF44-40F0-A3C3-5D14EB67A4D9}">
      <dgm:prSet phldrT="[Текст]" custT="1"/>
      <dgm:spPr/>
      <dgm:t>
        <a:bodyPr/>
        <a:lstStyle/>
        <a:p>
          <a:pPr algn="ctr"/>
          <a:r>
            <a:rPr lang="uk-UA" sz="2400" dirty="0" smtClean="0"/>
            <a:t>Ідея автономізму</a:t>
          </a:r>
          <a:endParaRPr lang="ru-RU" sz="2400" dirty="0"/>
        </a:p>
      </dgm:t>
    </dgm:pt>
    <dgm:pt modelId="{2E364608-ACAE-4B31-BFA5-147806D2572F}" type="parTrans" cxnId="{5484C4A1-32D6-4244-B0D4-F17A805603B5}">
      <dgm:prSet/>
      <dgm:spPr/>
      <dgm:t>
        <a:bodyPr/>
        <a:lstStyle/>
        <a:p>
          <a:endParaRPr lang="ru-RU"/>
        </a:p>
      </dgm:t>
    </dgm:pt>
    <dgm:pt modelId="{54091C0F-F344-4019-A05D-C20B3C7CF998}" type="sibTrans" cxnId="{5484C4A1-32D6-4244-B0D4-F17A805603B5}">
      <dgm:prSet/>
      <dgm:spPr/>
      <dgm:t>
        <a:bodyPr/>
        <a:lstStyle/>
        <a:p>
          <a:endParaRPr lang="ru-RU"/>
        </a:p>
      </dgm:t>
    </dgm:pt>
    <dgm:pt modelId="{EC4C316B-61B0-4FC7-884A-58305F9863C5}">
      <dgm:prSet phldrT="[Текст]" custT="1"/>
      <dgm:spPr/>
      <dgm:t>
        <a:bodyPr/>
        <a:lstStyle/>
        <a:p>
          <a:pPr algn="ctr"/>
          <a:r>
            <a:rPr lang="uk-UA" sz="2400" dirty="0" smtClean="0"/>
            <a:t>Ідея </a:t>
          </a:r>
          <a:r>
            <a:rPr lang="uk-UA" sz="2400" dirty="0" err="1" smtClean="0"/>
            <a:t>республіканства</a:t>
          </a:r>
          <a:endParaRPr lang="ru-RU" sz="2400" dirty="0"/>
        </a:p>
      </dgm:t>
    </dgm:pt>
    <dgm:pt modelId="{59605D0B-89B5-4C37-B02C-7DA1BFA6B01B}" type="parTrans" cxnId="{C1BC6777-3320-4C65-BA67-F57E8FBAC0F7}">
      <dgm:prSet/>
      <dgm:spPr/>
      <dgm:t>
        <a:bodyPr/>
        <a:lstStyle/>
        <a:p>
          <a:endParaRPr lang="ru-RU"/>
        </a:p>
      </dgm:t>
    </dgm:pt>
    <dgm:pt modelId="{725F7B82-9C50-4FBF-9738-1EB2F0B8BDEA}" type="sibTrans" cxnId="{C1BC6777-3320-4C65-BA67-F57E8FBAC0F7}">
      <dgm:prSet/>
      <dgm:spPr/>
      <dgm:t>
        <a:bodyPr/>
        <a:lstStyle/>
        <a:p>
          <a:endParaRPr lang="ru-RU"/>
        </a:p>
      </dgm:t>
    </dgm:pt>
    <dgm:pt modelId="{07B8577F-05BA-4381-A02A-4A4D98BD9A1E}">
      <dgm:prSet phldrT="[Текст]" custT="1"/>
      <dgm:spPr/>
      <dgm:t>
        <a:bodyPr/>
        <a:lstStyle/>
        <a:p>
          <a:pPr algn="ctr"/>
          <a:r>
            <a:rPr lang="uk-UA" sz="2400" dirty="0" smtClean="0"/>
            <a:t>Ідея справедливості боротьби проти національного поневолення </a:t>
          </a:r>
          <a:endParaRPr lang="ru-RU" sz="2400" dirty="0"/>
        </a:p>
      </dgm:t>
    </dgm:pt>
    <dgm:pt modelId="{4A40D5EB-209D-4FD9-9234-F8E223BC2362}" type="parTrans" cxnId="{7A836400-35A5-4654-A74E-78521F7DD60F}">
      <dgm:prSet/>
      <dgm:spPr/>
      <dgm:t>
        <a:bodyPr/>
        <a:lstStyle/>
        <a:p>
          <a:endParaRPr lang="ru-RU"/>
        </a:p>
      </dgm:t>
    </dgm:pt>
    <dgm:pt modelId="{5BA1FB7B-EB6A-44C0-A3B4-0291C6B1D7D1}" type="sibTrans" cxnId="{7A836400-35A5-4654-A74E-78521F7DD60F}">
      <dgm:prSet/>
      <dgm:spPr/>
      <dgm:t>
        <a:bodyPr/>
        <a:lstStyle/>
        <a:p>
          <a:endParaRPr lang="ru-RU"/>
        </a:p>
      </dgm:t>
    </dgm:pt>
    <dgm:pt modelId="{262B338B-1E6C-4BDD-8529-EC26D43BB112}" type="pres">
      <dgm:prSet presAssocID="{4CC3B3FE-E0CF-4B51-A067-30C61D1960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1EE89-3448-4E87-8350-2A17724A2DF6}" type="pres">
      <dgm:prSet presAssocID="{BD2B27A8-BF44-40F0-A3C3-5D14EB67A4D9}" presName="parentLin" presStyleCnt="0"/>
      <dgm:spPr/>
    </dgm:pt>
    <dgm:pt modelId="{3FF8B613-2EB4-4724-A9BB-4314F538DE45}" type="pres">
      <dgm:prSet presAssocID="{BD2B27A8-BF44-40F0-A3C3-5D14EB67A4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235395-5E14-4B61-9FF4-C3125870A3DF}" type="pres">
      <dgm:prSet presAssocID="{BD2B27A8-BF44-40F0-A3C3-5D14EB67A4D9}" presName="parentText" presStyleLbl="node1" presStyleIdx="0" presStyleCnt="3" custScaleX="108205" custScaleY="202882" custLinFactNeighborX="-48678" custLinFactNeighborY="1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520CF-3358-48AE-8337-AB9532A3D775}" type="pres">
      <dgm:prSet presAssocID="{BD2B27A8-BF44-40F0-A3C3-5D14EB67A4D9}" presName="negativeSpace" presStyleCnt="0"/>
      <dgm:spPr/>
    </dgm:pt>
    <dgm:pt modelId="{A6A4C290-C381-4DFC-8AB0-B63F4A3D4A5C}" type="pres">
      <dgm:prSet presAssocID="{BD2B27A8-BF44-40F0-A3C3-5D14EB67A4D9}" presName="childText" presStyleLbl="conFgAcc1" presStyleIdx="0" presStyleCnt="3" custScaleX="82301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E8FEAFE3-FC74-4D04-98DB-D6C9D3E30734}" type="pres">
      <dgm:prSet presAssocID="{54091C0F-F344-4019-A05D-C20B3C7CF998}" presName="spaceBetweenRectangles" presStyleCnt="0"/>
      <dgm:spPr/>
    </dgm:pt>
    <dgm:pt modelId="{D2DA00EA-6758-4517-8259-A10C632057FD}" type="pres">
      <dgm:prSet presAssocID="{EC4C316B-61B0-4FC7-884A-58305F9863C5}" presName="parentLin" presStyleCnt="0"/>
      <dgm:spPr/>
    </dgm:pt>
    <dgm:pt modelId="{F83DEBD5-D083-4203-A395-A574FCB893E8}" type="pres">
      <dgm:prSet presAssocID="{EC4C316B-61B0-4FC7-884A-58305F9863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9B6868-6984-49FE-904F-634BEB1FCE24}" type="pres">
      <dgm:prSet presAssocID="{EC4C316B-61B0-4FC7-884A-58305F9863C5}" presName="parentText" presStyleLbl="node1" presStyleIdx="1" presStyleCnt="3" custScaleX="108205" custScaleY="202882" custLinFactNeighborX="-41273" custLinFactNeighborY="125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0C33B-6CAF-4CA5-89A0-2CF7E7DDA20A}" type="pres">
      <dgm:prSet presAssocID="{EC4C316B-61B0-4FC7-884A-58305F9863C5}" presName="negativeSpace" presStyleCnt="0"/>
      <dgm:spPr/>
    </dgm:pt>
    <dgm:pt modelId="{854B4895-6953-4373-8A8E-61486284754E}" type="pres">
      <dgm:prSet presAssocID="{EC4C316B-61B0-4FC7-884A-58305F9863C5}" presName="childText" presStyleLbl="conFgAcc1" presStyleIdx="1" presStyleCnt="3" custScaleX="82301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C096A32C-554D-4AA2-8541-5B40C589C427}" type="pres">
      <dgm:prSet presAssocID="{725F7B82-9C50-4FBF-9738-1EB2F0B8BDEA}" presName="spaceBetweenRectangles" presStyleCnt="0"/>
      <dgm:spPr/>
    </dgm:pt>
    <dgm:pt modelId="{7316BD9B-5549-49AA-BA11-A810CA647233}" type="pres">
      <dgm:prSet presAssocID="{07B8577F-05BA-4381-A02A-4A4D98BD9A1E}" presName="parentLin" presStyleCnt="0"/>
      <dgm:spPr/>
    </dgm:pt>
    <dgm:pt modelId="{DC74320B-6C21-4565-A370-A8903CA96DDE}" type="pres">
      <dgm:prSet presAssocID="{07B8577F-05BA-4381-A02A-4A4D98BD9A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E5E3F36-E530-4C46-870C-5A6E09BB99F9}" type="pres">
      <dgm:prSet presAssocID="{07B8577F-05BA-4381-A02A-4A4D98BD9A1E}" presName="parentText" presStyleLbl="node1" presStyleIdx="2" presStyleCnt="3" custScaleX="108205" custScaleY="202882" custLinFactNeighborX="-46902" custLinFactNeighborY="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F5F58-51E6-4D9B-826D-765DE27C33CD}" type="pres">
      <dgm:prSet presAssocID="{07B8577F-05BA-4381-A02A-4A4D98BD9A1E}" presName="negativeSpace" presStyleCnt="0"/>
      <dgm:spPr/>
    </dgm:pt>
    <dgm:pt modelId="{30568426-14F1-4E8E-BA9B-D6BC965EA497}" type="pres">
      <dgm:prSet presAssocID="{07B8577F-05BA-4381-A02A-4A4D98BD9A1E}" presName="childText" presStyleLbl="conFgAcc1" presStyleIdx="2" presStyleCnt="3" custScaleX="82301" custLinFactNeighborY="-4416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</dgm:ptLst>
  <dgm:cxnLst>
    <dgm:cxn modelId="{151BE4A2-1B13-46AC-BB93-5EEE96B42BD5}" type="presOf" srcId="{EC4C316B-61B0-4FC7-884A-58305F9863C5}" destId="{F83DEBD5-D083-4203-A395-A574FCB893E8}" srcOrd="0" destOrd="0" presId="urn:microsoft.com/office/officeart/2005/8/layout/list1"/>
    <dgm:cxn modelId="{1A659B2A-4C00-42EF-BB3F-7F285FC9F9FD}" type="presOf" srcId="{07B8577F-05BA-4381-A02A-4A4D98BD9A1E}" destId="{4E5E3F36-E530-4C46-870C-5A6E09BB99F9}" srcOrd="1" destOrd="0" presId="urn:microsoft.com/office/officeart/2005/8/layout/list1"/>
    <dgm:cxn modelId="{E287946B-1F7A-4D78-AF54-834ADC140238}" type="presOf" srcId="{BD2B27A8-BF44-40F0-A3C3-5D14EB67A4D9}" destId="{3FF8B613-2EB4-4724-A9BB-4314F538DE45}" srcOrd="0" destOrd="0" presId="urn:microsoft.com/office/officeart/2005/8/layout/list1"/>
    <dgm:cxn modelId="{9F7CA8A9-5918-4E67-88F2-6BEEAB5A0326}" type="presOf" srcId="{EC4C316B-61B0-4FC7-884A-58305F9863C5}" destId="{D09B6868-6984-49FE-904F-634BEB1FCE24}" srcOrd="1" destOrd="0" presId="urn:microsoft.com/office/officeart/2005/8/layout/list1"/>
    <dgm:cxn modelId="{7A836400-35A5-4654-A74E-78521F7DD60F}" srcId="{4CC3B3FE-E0CF-4B51-A067-30C61D1960D3}" destId="{07B8577F-05BA-4381-A02A-4A4D98BD9A1E}" srcOrd="2" destOrd="0" parTransId="{4A40D5EB-209D-4FD9-9234-F8E223BC2362}" sibTransId="{5BA1FB7B-EB6A-44C0-A3B4-0291C6B1D7D1}"/>
    <dgm:cxn modelId="{14C0B08A-2D81-4668-B8E6-0FCE32419FD6}" type="presOf" srcId="{07B8577F-05BA-4381-A02A-4A4D98BD9A1E}" destId="{DC74320B-6C21-4565-A370-A8903CA96DDE}" srcOrd="0" destOrd="0" presId="urn:microsoft.com/office/officeart/2005/8/layout/list1"/>
    <dgm:cxn modelId="{EB15E4F7-66BB-4A9F-A96D-6A413D3BF461}" type="presOf" srcId="{BD2B27A8-BF44-40F0-A3C3-5D14EB67A4D9}" destId="{80235395-5E14-4B61-9FF4-C3125870A3DF}" srcOrd="1" destOrd="0" presId="urn:microsoft.com/office/officeart/2005/8/layout/list1"/>
    <dgm:cxn modelId="{C1BC6777-3320-4C65-BA67-F57E8FBAC0F7}" srcId="{4CC3B3FE-E0CF-4B51-A067-30C61D1960D3}" destId="{EC4C316B-61B0-4FC7-884A-58305F9863C5}" srcOrd="1" destOrd="0" parTransId="{59605D0B-89B5-4C37-B02C-7DA1BFA6B01B}" sibTransId="{725F7B82-9C50-4FBF-9738-1EB2F0B8BDEA}"/>
    <dgm:cxn modelId="{5484C4A1-32D6-4244-B0D4-F17A805603B5}" srcId="{4CC3B3FE-E0CF-4B51-A067-30C61D1960D3}" destId="{BD2B27A8-BF44-40F0-A3C3-5D14EB67A4D9}" srcOrd="0" destOrd="0" parTransId="{2E364608-ACAE-4B31-BFA5-147806D2572F}" sibTransId="{54091C0F-F344-4019-A05D-C20B3C7CF998}"/>
    <dgm:cxn modelId="{DD34CF30-F778-4937-82EE-C067E6AC88DB}" type="presOf" srcId="{4CC3B3FE-E0CF-4B51-A067-30C61D1960D3}" destId="{262B338B-1E6C-4BDD-8529-EC26D43BB112}" srcOrd="0" destOrd="0" presId="urn:microsoft.com/office/officeart/2005/8/layout/list1"/>
    <dgm:cxn modelId="{D7E4B351-C5CC-4E3D-80B7-53239599D14B}" type="presParOf" srcId="{262B338B-1E6C-4BDD-8529-EC26D43BB112}" destId="{CB81EE89-3448-4E87-8350-2A17724A2DF6}" srcOrd="0" destOrd="0" presId="urn:microsoft.com/office/officeart/2005/8/layout/list1"/>
    <dgm:cxn modelId="{5383CD45-D71F-434D-8CA9-0291904F7250}" type="presParOf" srcId="{CB81EE89-3448-4E87-8350-2A17724A2DF6}" destId="{3FF8B613-2EB4-4724-A9BB-4314F538DE45}" srcOrd="0" destOrd="0" presId="urn:microsoft.com/office/officeart/2005/8/layout/list1"/>
    <dgm:cxn modelId="{8ACDE72F-406F-42AA-AF4E-86A1723D40E3}" type="presParOf" srcId="{CB81EE89-3448-4E87-8350-2A17724A2DF6}" destId="{80235395-5E14-4B61-9FF4-C3125870A3DF}" srcOrd="1" destOrd="0" presId="urn:microsoft.com/office/officeart/2005/8/layout/list1"/>
    <dgm:cxn modelId="{F058D958-942E-42E7-BC63-8D5C9A01AF87}" type="presParOf" srcId="{262B338B-1E6C-4BDD-8529-EC26D43BB112}" destId="{3EA520CF-3358-48AE-8337-AB9532A3D775}" srcOrd="1" destOrd="0" presId="urn:microsoft.com/office/officeart/2005/8/layout/list1"/>
    <dgm:cxn modelId="{51953782-845F-42FA-94CD-665FF33F1D52}" type="presParOf" srcId="{262B338B-1E6C-4BDD-8529-EC26D43BB112}" destId="{A6A4C290-C381-4DFC-8AB0-B63F4A3D4A5C}" srcOrd="2" destOrd="0" presId="urn:microsoft.com/office/officeart/2005/8/layout/list1"/>
    <dgm:cxn modelId="{BEF448E2-BD24-4FBD-9D02-10FD143A733A}" type="presParOf" srcId="{262B338B-1E6C-4BDD-8529-EC26D43BB112}" destId="{E8FEAFE3-FC74-4D04-98DB-D6C9D3E30734}" srcOrd="3" destOrd="0" presId="urn:microsoft.com/office/officeart/2005/8/layout/list1"/>
    <dgm:cxn modelId="{6276D280-B10A-4C59-A3E7-8E124C2ECFA5}" type="presParOf" srcId="{262B338B-1E6C-4BDD-8529-EC26D43BB112}" destId="{D2DA00EA-6758-4517-8259-A10C632057FD}" srcOrd="4" destOrd="0" presId="urn:microsoft.com/office/officeart/2005/8/layout/list1"/>
    <dgm:cxn modelId="{A14FF43E-6110-4BE5-938E-157454D57E41}" type="presParOf" srcId="{D2DA00EA-6758-4517-8259-A10C632057FD}" destId="{F83DEBD5-D083-4203-A395-A574FCB893E8}" srcOrd="0" destOrd="0" presId="urn:microsoft.com/office/officeart/2005/8/layout/list1"/>
    <dgm:cxn modelId="{420EFE52-9BC0-4B8C-BD22-21ADD7750DAD}" type="presParOf" srcId="{D2DA00EA-6758-4517-8259-A10C632057FD}" destId="{D09B6868-6984-49FE-904F-634BEB1FCE24}" srcOrd="1" destOrd="0" presId="urn:microsoft.com/office/officeart/2005/8/layout/list1"/>
    <dgm:cxn modelId="{9AFD6724-E7D7-4BED-AC32-A72D08D32452}" type="presParOf" srcId="{262B338B-1E6C-4BDD-8529-EC26D43BB112}" destId="{CD30C33B-6CAF-4CA5-89A0-2CF7E7DDA20A}" srcOrd="5" destOrd="0" presId="urn:microsoft.com/office/officeart/2005/8/layout/list1"/>
    <dgm:cxn modelId="{519D08E9-38A0-46EA-9F17-BE64AC49F2A7}" type="presParOf" srcId="{262B338B-1E6C-4BDD-8529-EC26D43BB112}" destId="{854B4895-6953-4373-8A8E-61486284754E}" srcOrd="6" destOrd="0" presId="urn:microsoft.com/office/officeart/2005/8/layout/list1"/>
    <dgm:cxn modelId="{EA993952-4920-4876-8178-3E2B8B6C22DB}" type="presParOf" srcId="{262B338B-1E6C-4BDD-8529-EC26D43BB112}" destId="{C096A32C-554D-4AA2-8541-5B40C589C427}" srcOrd="7" destOrd="0" presId="urn:microsoft.com/office/officeart/2005/8/layout/list1"/>
    <dgm:cxn modelId="{A775B169-9C99-4A2A-B9EE-0D5828079872}" type="presParOf" srcId="{262B338B-1E6C-4BDD-8529-EC26D43BB112}" destId="{7316BD9B-5549-49AA-BA11-A810CA647233}" srcOrd="8" destOrd="0" presId="urn:microsoft.com/office/officeart/2005/8/layout/list1"/>
    <dgm:cxn modelId="{2306BCB0-A443-421C-9E64-6A109B27E183}" type="presParOf" srcId="{7316BD9B-5549-49AA-BA11-A810CA647233}" destId="{DC74320B-6C21-4565-A370-A8903CA96DDE}" srcOrd="0" destOrd="0" presId="urn:microsoft.com/office/officeart/2005/8/layout/list1"/>
    <dgm:cxn modelId="{3E1B6C50-7995-42E3-9FF2-9A640BE62572}" type="presParOf" srcId="{7316BD9B-5549-49AA-BA11-A810CA647233}" destId="{4E5E3F36-E530-4C46-870C-5A6E09BB99F9}" srcOrd="1" destOrd="0" presId="urn:microsoft.com/office/officeart/2005/8/layout/list1"/>
    <dgm:cxn modelId="{F44523EE-9E90-4EF1-B3D6-5A9E4C39DC34}" type="presParOf" srcId="{262B338B-1E6C-4BDD-8529-EC26D43BB112}" destId="{4EFF5F58-51E6-4D9B-826D-765DE27C33CD}" srcOrd="9" destOrd="0" presId="urn:microsoft.com/office/officeart/2005/8/layout/list1"/>
    <dgm:cxn modelId="{F3CED574-86CF-41E1-AA6A-31AC4E9C0CBE}" type="presParOf" srcId="{262B338B-1E6C-4BDD-8529-EC26D43BB112}" destId="{30568426-14F1-4E8E-BA9B-D6BC965EA4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DC4E7-B301-4B97-812F-E557C2590AAE}" type="doc">
      <dgm:prSet loTypeId="urn:microsoft.com/office/officeart/2005/8/layout/list1" loCatId="list" qsTypeId="urn:microsoft.com/office/officeart/2005/8/quickstyle/simple1#25" qsCatId="simple" csTypeId="urn:microsoft.com/office/officeart/2005/8/colors/accent1_2#25" csCatId="accent1" phldr="1"/>
      <dgm:spPr/>
      <dgm:t>
        <a:bodyPr/>
        <a:lstStyle/>
        <a:p>
          <a:endParaRPr lang="ru-RU"/>
        </a:p>
      </dgm:t>
    </dgm:pt>
    <dgm:pt modelId="{C6A76794-9BB4-4505-9377-4EAD03091D5E}">
      <dgm:prSet phldrT="[Текст]" custT="1"/>
      <dgm:spPr/>
      <dgm:t>
        <a:bodyPr/>
        <a:lstStyle/>
        <a:p>
          <a:pPr algn="ctr"/>
          <a:r>
            <a:rPr lang="ru-RU" sz="2200" dirty="0" smtClean="0"/>
            <a:t>подав </a:t>
          </a:r>
          <a:r>
            <a:rPr lang="ru-RU" sz="2200" dirty="0" err="1" smtClean="0"/>
            <a:t>історію</a:t>
          </a:r>
          <a:r>
            <a:rPr lang="ru-RU" sz="2200" dirty="0" smtClean="0"/>
            <a:t> </a:t>
          </a:r>
          <a:r>
            <a:rPr lang="ru-RU" sz="2200" dirty="0" err="1" smtClean="0"/>
            <a:t>України</a:t>
          </a:r>
          <a:r>
            <a:rPr lang="ru-RU" sz="2200" dirty="0" smtClean="0"/>
            <a:t> через призму </a:t>
          </a:r>
          <a:r>
            <a:rPr lang="ru-RU" sz="2200" dirty="0" err="1" smtClean="0"/>
            <a:t>суверенності</a:t>
          </a:r>
          <a:r>
            <a:rPr lang="ru-RU" sz="2200" dirty="0" smtClean="0"/>
            <a:t> й </a:t>
          </a:r>
          <a:r>
            <a:rPr lang="ru-RU" sz="2200" dirty="0" err="1" smtClean="0"/>
            <a:t>автономності</a:t>
          </a:r>
          <a:r>
            <a:rPr lang="ru-RU" sz="2200" dirty="0" smtClean="0"/>
            <a:t> </a:t>
          </a:r>
          <a:r>
            <a:rPr lang="ru-RU" sz="2200" dirty="0" err="1" smtClean="0"/>
            <a:t>українського</a:t>
          </a:r>
          <a:r>
            <a:rPr lang="ru-RU" sz="2200" dirty="0" smtClean="0"/>
            <a:t> народу</a:t>
          </a:r>
          <a:endParaRPr lang="ru-RU" sz="2200" dirty="0"/>
        </a:p>
      </dgm:t>
    </dgm:pt>
    <dgm:pt modelId="{B67A391A-DE00-42F0-B9B5-631135D5AF3B}" type="parTrans" cxnId="{551719A5-AF73-4955-B038-4E7964EC94DC}">
      <dgm:prSet/>
      <dgm:spPr/>
      <dgm:t>
        <a:bodyPr/>
        <a:lstStyle/>
        <a:p>
          <a:endParaRPr lang="ru-RU"/>
        </a:p>
      </dgm:t>
    </dgm:pt>
    <dgm:pt modelId="{556D436D-5B25-44C1-9C86-C759A348ECCB}" type="sibTrans" cxnId="{551719A5-AF73-4955-B038-4E7964EC94DC}">
      <dgm:prSet/>
      <dgm:spPr/>
      <dgm:t>
        <a:bodyPr/>
        <a:lstStyle/>
        <a:p>
          <a:endParaRPr lang="ru-RU"/>
        </a:p>
      </dgm:t>
    </dgm:pt>
    <dgm:pt modelId="{9A07083E-7104-4561-9B39-044B5DFB0D53}">
      <dgm:prSet phldrT="[Текст]" custT="1"/>
      <dgm:spPr/>
      <dgm:t>
        <a:bodyPr/>
        <a:lstStyle/>
        <a:p>
          <a:pPr algn="ctr"/>
          <a:r>
            <a:rPr lang="ru-RU" sz="2200" dirty="0" err="1" smtClean="0"/>
            <a:t>висунув</a:t>
          </a:r>
          <a:r>
            <a:rPr lang="ru-RU" sz="2200" dirty="0" smtClean="0"/>
            <a:t> </a:t>
          </a:r>
          <a:r>
            <a:rPr lang="ru-RU" sz="2200" dirty="0" err="1" smtClean="0"/>
            <a:t>ідею</a:t>
          </a:r>
          <a:r>
            <a:rPr lang="ru-RU" sz="2200" dirty="0" smtClean="0"/>
            <a:t> </a:t>
          </a:r>
          <a:r>
            <a:rPr lang="ru-RU" sz="2200" dirty="0" err="1" smtClean="0"/>
            <a:t>боротьби</a:t>
          </a:r>
          <a:r>
            <a:rPr lang="ru-RU" sz="2200" dirty="0" smtClean="0"/>
            <a:t> </a:t>
          </a:r>
          <a:r>
            <a:rPr lang="ru-RU" sz="2200" dirty="0" err="1" smtClean="0"/>
            <a:t>України</a:t>
          </a:r>
          <a:r>
            <a:rPr lang="ru-RU" sz="2200" dirty="0" smtClean="0"/>
            <a:t> за </a:t>
          </a:r>
          <a:r>
            <a:rPr lang="ru-RU" sz="2200" dirty="0" err="1" smtClean="0"/>
            <a:t>свої</a:t>
          </a:r>
          <a:r>
            <a:rPr lang="ru-RU" sz="2200" dirty="0" smtClean="0"/>
            <a:t> права і </a:t>
          </a:r>
          <a:r>
            <a:rPr lang="ru-RU" sz="2200" dirty="0" err="1" smtClean="0"/>
            <a:t>привілеї</a:t>
          </a:r>
          <a:endParaRPr lang="ru-RU" sz="2200" dirty="0"/>
        </a:p>
      </dgm:t>
    </dgm:pt>
    <dgm:pt modelId="{B42023CE-FD19-4FC5-B399-F0C9BCFCEDF3}" type="parTrans" cxnId="{FA541C45-8CAA-4DE2-8C33-42D82440A23A}">
      <dgm:prSet/>
      <dgm:spPr/>
      <dgm:t>
        <a:bodyPr/>
        <a:lstStyle/>
        <a:p>
          <a:endParaRPr lang="ru-RU"/>
        </a:p>
      </dgm:t>
    </dgm:pt>
    <dgm:pt modelId="{C1DACEDD-21B5-4529-BF24-E4C1CBC01B0E}" type="sibTrans" cxnId="{FA541C45-8CAA-4DE2-8C33-42D82440A23A}">
      <dgm:prSet/>
      <dgm:spPr/>
      <dgm:t>
        <a:bodyPr/>
        <a:lstStyle/>
        <a:p>
          <a:endParaRPr lang="ru-RU"/>
        </a:p>
      </dgm:t>
    </dgm:pt>
    <dgm:pt modelId="{C6495B5C-931A-45F1-8AE6-F114672216FB}">
      <dgm:prSet phldrT="[Текст]" custT="1"/>
      <dgm:spPr/>
      <dgm:t>
        <a:bodyPr/>
        <a:lstStyle/>
        <a:p>
          <a:pPr algn="ctr"/>
          <a:r>
            <a:rPr lang="ru-RU" sz="2200" dirty="0" smtClean="0"/>
            <a:t>подав </a:t>
          </a:r>
          <a:r>
            <a:rPr lang="ru-RU" sz="2200" dirty="0" err="1" smtClean="0"/>
            <a:t>історію</a:t>
          </a:r>
          <a:r>
            <a:rPr lang="ru-RU" sz="2200" dirty="0" smtClean="0"/>
            <a:t> </a:t>
          </a:r>
          <a:r>
            <a:rPr lang="ru-RU" sz="2200" dirty="0" err="1" smtClean="0"/>
            <a:t>руйнування</a:t>
          </a:r>
          <a:r>
            <a:rPr lang="ru-RU" sz="2200" dirty="0" smtClean="0"/>
            <a:t> </a:t>
          </a:r>
          <a:r>
            <a:rPr lang="ru-RU" sz="2200" dirty="0" err="1" smtClean="0"/>
            <a:t>українських</a:t>
          </a:r>
          <a:r>
            <a:rPr lang="ru-RU" sz="2200" dirty="0" smtClean="0"/>
            <a:t> вольностей </a:t>
          </a:r>
          <a:r>
            <a:rPr lang="ru-RU" sz="2200" dirty="0" err="1" smtClean="0"/>
            <a:t>високо-драматичним</a:t>
          </a:r>
          <a:r>
            <a:rPr lang="ru-RU" sz="2200" dirty="0" smtClean="0"/>
            <a:t> стилем </a:t>
          </a:r>
          <a:endParaRPr lang="ru-RU" sz="2200" dirty="0"/>
        </a:p>
      </dgm:t>
    </dgm:pt>
    <dgm:pt modelId="{ACA5A131-079B-454D-9C86-A58067414A2B}" type="parTrans" cxnId="{E167840C-5326-4D1B-B382-6384FDD2B287}">
      <dgm:prSet/>
      <dgm:spPr/>
      <dgm:t>
        <a:bodyPr/>
        <a:lstStyle/>
        <a:p>
          <a:endParaRPr lang="ru-RU"/>
        </a:p>
      </dgm:t>
    </dgm:pt>
    <dgm:pt modelId="{B7981895-C7AB-4544-986E-4A20A4E8A7B7}" type="sibTrans" cxnId="{E167840C-5326-4D1B-B382-6384FDD2B287}">
      <dgm:prSet/>
      <dgm:spPr/>
      <dgm:t>
        <a:bodyPr/>
        <a:lstStyle/>
        <a:p>
          <a:endParaRPr lang="ru-RU"/>
        </a:p>
      </dgm:t>
    </dgm:pt>
    <dgm:pt modelId="{C5D64ED2-D369-4277-8B42-7061A5C6C757}">
      <dgm:prSet custT="1"/>
      <dgm:spPr/>
      <dgm:t>
        <a:bodyPr/>
        <a:lstStyle/>
        <a:p>
          <a:pPr algn="ctr"/>
          <a:r>
            <a:rPr lang="ru-RU" sz="2200" dirty="0" err="1" smtClean="0"/>
            <a:t>розглядав</a:t>
          </a:r>
          <a:r>
            <a:rPr lang="ru-RU" sz="2200" dirty="0" smtClean="0"/>
            <a:t> </a:t>
          </a:r>
          <a:r>
            <a:rPr lang="ru-RU" sz="2200" dirty="0" err="1" smtClean="0"/>
            <a:t>Україну</a:t>
          </a:r>
          <a:r>
            <a:rPr lang="ru-RU" sz="2200" dirty="0" smtClean="0"/>
            <a:t> не як </a:t>
          </a:r>
          <a:r>
            <a:rPr lang="ru-RU" sz="2200" dirty="0" err="1" smtClean="0"/>
            <a:t>провінцію</a:t>
          </a:r>
          <a:r>
            <a:rPr lang="ru-RU" sz="2200" dirty="0" smtClean="0"/>
            <a:t>, а як </a:t>
          </a:r>
          <a:r>
            <a:rPr lang="ru-RU" sz="2200" dirty="0" err="1" smtClean="0"/>
            <a:t>окремий</a:t>
          </a:r>
          <a:r>
            <a:rPr lang="ru-RU" sz="2200" dirty="0" smtClean="0"/>
            <a:t> </a:t>
          </a:r>
          <a:r>
            <a:rPr lang="ru-RU" sz="2200" dirty="0" err="1" smtClean="0"/>
            <a:t>незалежний</a:t>
          </a:r>
          <a:r>
            <a:rPr lang="ru-RU" sz="2200" dirty="0" smtClean="0"/>
            <a:t> край, не </a:t>
          </a:r>
          <a:r>
            <a:rPr lang="ru-RU" sz="2200" dirty="0" err="1" smtClean="0"/>
            <a:t>дивлячись</a:t>
          </a:r>
          <a:r>
            <a:rPr lang="ru-RU" sz="2200" dirty="0" smtClean="0"/>
            <a:t> на </a:t>
          </a:r>
          <a:r>
            <a:rPr lang="ru-RU" sz="2200" dirty="0" err="1" smtClean="0"/>
            <a:t>польські</a:t>
          </a:r>
          <a:r>
            <a:rPr lang="ru-RU" sz="2200" dirty="0" smtClean="0"/>
            <a:t> </a:t>
          </a:r>
          <a:r>
            <a:rPr lang="ru-RU" sz="2200" dirty="0" err="1" smtClean="0"/>
            <a:t>впливи</a:t>
          </a:r>
          <a:r>
            <a:rPr lang="ru-RU" sz="2200" dirty="0" smtClean="0"/>
            <a:t> й </a:t>
          </a:r>
          <a:r>
            <a:rPr lang="ru-RU" sz="2200" dirty="0" err="1" smtClean="0"/>
            <a:t>асиміляційну</a:t>
          </a:r>
          <a:r>
            <a:rPr lang="ru-RU" sz="2200" dirty="0" smtClean="0"/>
            <a:t> </a:t>
          </a:r>
          <a:r>
            <a:rPr lang="ru-RU" sz="2200" dirty="0" err="1" smtClean="0"/>
            <a:t>політику</a:t>
          </a:r>
          <a:r>
            <a:rPr lang="ru-RU" sz="2200" dirty="0" smtClean="0"/>
            <a:t> </a:t>
          </a:r>
          <a:r>
            <a:rPr lang="ru-RU" sz="2200" dirty="0" err="1" smtClean="0"/>
            <a:t>Московщини</a:t>
          </a:r>
          <a:r>
            <a:rPr lang="ru-RU" sz="2200" dirty="0" smtClean="0"/>
            <a:t> </a:t>
          </a:r>
          <a:endParaRPr lang="ru-RU" sz="2200" dirty="0"/>
        </a:p>
      </dgm:t>
    </dgm:pt>
    <dgm:pt modelId="{7F2B612F-C0C1-4085-872B-014A8A9B4B18}" type="parTrans" cxnId="{3CEBB303-A3FA-484D-A891-853BE24F1DE8}">
      <dgm:prSet/>
      <dgm:spPr/>
      <dgm:t>
        <a:bodyPr/>
        <a:lstStyle/>
        <a:p>
          <a:endParaRPr lang="ru-RU"/>
        </a:p>
      </dgm:t>
    </dgm:pt>
    <dgm:pt modelId="{D11C1B39-A88B-4756-8783-E072960F3204}" type="sibTrans" cxnId="{3CEBB303-A3FA-484D-A891-853BE24F1DE8}">
      <dgm:prSet/>
      <dgm:spPr/>
      <dgm:t>
        <a:bodyPr/>
        <a:lstStyle/>
        <a:p>
          <a:endParaRPr lang="ru-RU"/>
        </a:p>
      </dgm:t>
    </dgm:pt>
    <dgm:pt modelId="{D10EBB69-CE63-49B7-AD4F-AF5AA928EF89}" type="pres">
      <dgm:prSet presAssocID="{240DC4E7-B301-4B97-812F-E557C2590A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DA85E-008D-464B-B03A-DB881D515358}" type="pres">
      <dgm:prSet presAssocID="{C6A76794-9BB4-4505-9377-4EAD03091D5E}" presName="parentLin" presStyleCnt="0"/>
      <dgm:spPr/>
    </dgm:pt>
    <dgm:pt modelId="{D13E3141-1476-40A1-BB6F-B22D15628E49}" type="pres">
      <dgm:prSet presAssocID="{C6A76794-9BB4-4505-9377-4EAD03091D5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494759C-89BE-423A-89D9-6B1520DF4D11}" type="pres">
      <dgm:prSet presAssocID="{C6A76794-9BB4-4505-9377-4EAD03091D5E}" presName="parentText" presStyleLbl="node1" presStyleIdx="0" presStyleCnt="4" custScaleX="142139" custScaleY="1543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072D4-400B-4CF2-BB50-B4B6EF3FF082}" type="pres">
      <dgm:prSet presAssocID="{C6A76794-9BB4-4505-9377-4EAD03091D5E}" presName="negativeSpace" presStyleCnt="0"/>
      <dgm:spPr/>
    </dgm:pt>
    <dgm:pt modelId="{BD654668-7343-4C4D-844B-070FB9839A57}" type="pres">
      <dgm:prSet presAssocID="{C6A76794-9BB4-4505-9377-4EAD03091D5E}" presName="childText" presStyleLbl="conFgAcc1" presStyleIdx="0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3AE0C396-9074-49BB-BE7A-8B1567DC9054}" type="pres">
      <dgm:prSet presAssocID="{556D436D-5B25-44C1-9C86-C759A348ECCB}" presName="spaceBetweenRectangles" presStyleCnt="0"/>
      <dgm:spPr/>
    </dgm:pt>
    <dgm:pt modelId="{1062F386-5DB3-463C-8810-0EFE8EC001D9}" type="pres">
      <dgm:prSet presAssocID="{9A07083E-7104-4561-9B39-044B5DFB0D53}" presName="parentLin" presStyleCnt="0"/>
      <dgm:spPr/>
    </dgm:pt>
    <dgm:pt modelId="{3FC02CDD-0D1F-4638-B63D-B537A27E1F94}" type="pres">
      <dgm:prSet presAssocID="{9A07083E-7104-4561-9B39-044B5DFB0D5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CDCEFB3-3E47-40E7-9CA0-A5AE5E7B201A}" type="pres">
      <dgm:prSet presAssocID="{9A07083E-7104-4561-9B39-044B5DFB0D53}" presName="parentText" presStyleLbl="node1" presStyleIdx="1" presStyleCnt="4" custScaleX="141647" custScaleY="1573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ACBD8-C491-4541-A37F-61BCE4F573C6}" type="pres">
      <dgm:prSet presAssocID="{9A07083E-7104-4561-9B39-044B5DFB0D53}" presName="negativeSpace" presStyleCnt="0"/>
      <dgm:spPr/>
    </dgm:pt>
    <dgm:pt modelId="{66EAB1F3-BD83-430D-AD2F-F549D0047D37}" type="pres">
      <dgm:prSet presAssocID="{9A07083E-7104-4561-9B39-044B5DFB0D53}" presName="childText" presStyleLbl="conFgAcc1" presStyleIdx="1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D7C7CD45-6BA0-4D45-B4ED-8F12EB9E6111}" type="pres">
      <dgm:prSet presAssocID="{C1DACEDD-21B5-4529-BF24-E4C1CBC01B0E}" presName="spaceBetweenRectangles" presStyleCnt="0"/>
      <dgm:spPr/>
    </dgm:pt>
    <dgm:pt modelId="{C51BA152-E046-4CFC-9041-30CA1EB7FB28}" type="pres">
      <dgm:prSet presAssocID="{C6495B5C-931A-45F1-8AE6-F114672216FB}" presName="parentLin" presStyleCnt="0"/>
      <dgm:spPr/>
    </dgm:pt>
    <dgm:pt modelId="{9F5FDA15-9711-45CF-8CAE-E8275944DC55}" type="pres">
      <dgm:prSet presAssocID="{C6495B5C-931A-45F1-8AE6-F114672216F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7B30233-4889-4B37-AB09-D2391EB67463}" type="pres">
      <dgm:prSet presAssocID="{C6495B5C-931A-45F1-8AE6-F114672216FB}" presName="parentText" presStyleLbl="node1" presStyleIdx="2" presStyleCnt="4" custScaleX="144675" custScaleY="165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D7749-5420-43CC-8109-43BCFB6E5895}" type="pres">
      <dgm:prSet presAssocID="{C6495B5C-931A-45F1-8AE6-F114672216FB}" presName="negativeSpace" presStyleCnt="0"/>
      <dgm:spPr/>
    </dgm:pt>
    <dgm:pt modelId="{7BAE6EF3-6959-4779-967C-A082D9A98AE8}" type="pres">
      <dgm:prSet presAssocID="{C6495B5C-931A-45F1-8AE6-F114672216FB}" presName="childText" presStyleLbl="conFgAcc1" presStyleIdx="2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9B2D1E36-4091-4536-8BFF-4769038250B6}" type="pres">
      <dgm:prSet presAssocID="{B7981895-C7AB-4544-986E-4A20A4E8A7B7}" presName="spaceBetweenRectangles" presStyleCnt="0"/>
      <dgm:spPr/>
    </dgm:pt>
    <dgm:pt modelId="{5778877D-0B3F-4353-A793-DE58C84C4894}" type="pres">
      <dgm:prSet presAssocID="{C5D64ED2-D369-4277-8B42-7061A5C6C757}" presName="parentLin" presStyleCnt="0"/>
      <dgm:spPr/>
    </dgm:pt>
    <dgm:pt modelId="{08C602D2-9A10-4286-A21A-F74174DBAFCA}" type="pres">
      <dgm:prSet presAssocID="{C5D64ED2-D369-4277-8B42-7061A5C6C75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3E4441B-A8E4-4558-AB71-60DB09754209}" type="pres">
      <dgm:prSet presAssocID="{C5D64ED2-D369-4277-8B42-7061A5C6C757}" presName="parentText" presStyleLbl="node1" presStyleIdx="3" presStyleCnt="4" custScaleX="145931" custScaleY="1547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A2D10-9E0D-45D2-88C3-F6D50CA1D72E}" type="pres">
      <dgm:prSet presAssocID="{C5D64ED2-D369-4277-8B42-7061A5C6C757}" presName="negativeSpace" presStyleCnt="0"/>
      <dgm:spPr/>
    </dgm:pt>
    <dgm:pt modelId="{92794FE5-C059-4D8F-8960-2681EE6C1B02}" type="pres">
      <dgm:prSet presAssocID="{C5D64ED2-D369-4277-8B42-7061A5C6C757}" presName="childText" presStyleLbl="conFgAcc1" presStyleIdx="3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</dgm:ptLst>
  <dgm:cxnLst>
    <dgm:cxn modelId="{F5CCF908-5C6B-4D77-B495-11EB4311B0C9}" type="presOf" srcId="{9A07083E-7104-4561-9B39-044B5DFB0D53}" destId="{3FC02CDD-0D1F-4638-B63D-B537A27E1F94}" srcOrd="0" destOrd="0" presId="urn:microsoft.com/office/officeart/2005/8/layout/list1"/>
    <dgm:cxn modelId="{93E34E2C-B3A6-4F09-A3D0-FC4958E2363D}" type="presOf" srcId="{240DC4E7-B301-4B97-812F-E557C2590AAE}" destId="{D10EBB69-CE63-49B7-AD4F-AF5AA928EF89}" srcOrd="0" destOrd="0" presId="urn:microsoft.com/office/officeart/2005/8/layout/list1"/>
    <dgm:cxn modelId="{EC449E45-696E-4593-A118-8C76D678AD54}" type="presOf" srcId="{C5D64ED2-D369-4277-8B42-7061A5C6C757}" destId="{63E4441B-A8E4-4558-AB71-60DB09754209}" srcOrd="1" destOrd="0" presId="urn:microsoft.com/office/officeart/2005/8/layout/list1"/>
    <dgm:cxn modelId="{F81DA01C-C5DA-422F-B5C2-4B492A371965}" type="presOf" srcId="{C6A76794-9BB4-4505-9377-4EAD03091D5E}" destId="{F494759C-89BE-423A-89D9-6B1520DF4D11}" srcOrd="1" destOrd="0" presId="urn:microsoft.com/office/officeart/2005/8/layout/list1"/>
    <dgm:cxn modelId="{3CEBB303-A3FA-484D-A891-853BE24F1DE8}" srcId="{240DC4E7-B301-4B97-812F-E557C2590AAE}" destId="{C5D64ED2-D369-4277-8B42-7061A5C6C757}" srcOrd="3" destOrd="0" parTransId="{7F2B612F-C0C1-4085-872B-014A8A9B4B18}" sibTransId="{D11C1B39-A88B-4756-8783-E072960F3204}"/>
    <dgm:cxn modelId="{F9C804DD-5EDD-4936-8AB9-4501BD38EB27}" type="presOf" srcId="{9A07083E-7104-4561-9B39-044B5DFB0D53}" destId="{CCDCEFB3-3E47-40E7-9CA0-A5AE5E7B201A}" srcOrd="1" destOrd="0" presId="urn:microsoft.com/office/officeart/2005/8/layout/list1"/>
    <dgm:cxn modelId="{551719A5-AF73-4955-B038-4E7964EC94DC}" srcId="{240DC4E7-B301-4B97-812F-E557C2590AAE}" destId="{C6A76794-9BB4-4505-9377-4EAD03091D5E}" srcOrd="0" destOrd="0" parTransId="{B67A391A-DE00-42F0-B9B5-631135D5AF3B}" sibTransId="{556D436D-5B25-44C1-9C86-C759A348ECCB}"/>
    <dgm:cxn modelId="{65E661B2-512D-428E-BF98-66A759A00032}" type="presOf" srcId="{C6A76794-9BB4-4505-9377-4EAD03091D5E}" destId="{D13E3141-1476-40A1-BB6F-B22D15628E49}" srcOrd="0" destOrd="0" presId="urn:microsoft.com/office/officeart/2005/8/layout/list1"/>
    <dgm:cxn modelId="{E167840C-5326-4D1B-B382-6384FDD2B287}" srcId="{240DC4E7-B301-4B97-812F-E557C2590AAE}" destId="{C6495B5C-931A-45F1-8AE6-F114672216FB}" srcOrd="2" destOrd="0" parTransId="{ACA5A131-079B-454D-9C86-A58067414A2B}" sibTransId="{B7981895-C7AB-4544-986E-4A20A4E8A7B7}"/>
    <dgm:cxn modelId="{145DFD09-F2C1-4CB3-8BFE-8969670E48F8}" type="presOf" srcId="{C6495B5C-931A-45F1-8AE6-F114672216FB}" destId="{9F5FDA15-9711-45CF-8CAE-E8275944DC55}" srcOrd="0" destOrd="0" presId="urn:microsoft.com/office/officeart/2005/8/layout/list1"/>
    <dgm:cxn modelId="{24F6F7E2-0E3D-475A-BB75-495760D8861C}" type="presOf" srcId="{C5D64ED2-D369-4277-8B42-7061A5C6C757}" destId="{08C602D2-9A10-4286-A21A-F74174DBAFCA}" srcOrd="0" destOrd="0" presId="urn:microsoft.com/office/officeart/2005/8/layout/list1"/>
    <dgm:cxn modelId="{11AEAD97-9005-4762-90FB-20FFD2237DE2}" type="presOf" srcId="{C6495B5C-931A-45F1-8AE6-F114672216FB}" destId="{07B30233-4889-4B37-AB09-D2391EB67463}" srcOrd="1" destOrd="0" presId="urn:microsoft.com/office/officeart/2005/8/layout/list1"/>
    <dgm:cxn modelId="{FA541C45-8CAA-4DE2-8C33-42D82440A23A}" srcId="{240DC4E7-B301-4B97-812F-E557C2590AAE}" destId="{9A07083E-7104-4561-9B39-044B5DFB0D53}" srcOrd="1" destOrd="0" parTransId="{B42023CE-FD19-4FC5-B399-F0C9BCFCEDF3}" sibTransId="{C1DACEDD-21B5-4529-BF24-E4C1CBC01B0E}"/>
    <dgm:cxn modelId="{DDCD01C2-9860-43CD-9CA9-5998D56705DF}" type="presParOf" srcId="{D10EBB69-CE63-49B7-AD4F-AF5AA928EF89}" destId="{0FFDA85E-008D-464B-B03A-DB881D515358}" srcOrd="0" destOrd="0" presId="urn:microsoft.com/office/officeart/2005/8/layout/list1"/>
    <dgm:cxn modelId="{087030C0-645C-4ABE-B795-5EF96C99F72D}" type="presParOf" srcId="{0FFDA85E-008D-464B-B03A-DB881D515358}" destId="{D13E3141-1476-40A1-BB6F-B22D15628E49}" srcOrd="0" destOrd="0" presId="urn:microsoft.com/office/officeart/2005/8/layout/list1"/>
    <dgm:cxn modelId="{1085F5F9-2618-4CFC-9FE8-1F139515AED0}" type="presParOf" srcId="{0FFDA85E-008D-464B-B03A-DB881D515358}" destId="{F494759C-89BE-423A-89D9-6B1520DF4D11}" srcOrd="1" destOrd="0" presId="urn:microsoft.com/office/officeart/2005/8/layout/list1"/>
    <dgm:cxn modelId="{5593DC30-FB04-4654-B411-6A2833F8A14A}" type="presParOf" srcId="{D10EBB69-CE63-49B7-AD4F-AF5AA928EF89}" destId="{604072D4-400B-4CF2-BB50-B4B6EF3FF082}" srcOrd="1" destOrd="0" presId="urn:microsoft.com/office/officeart/2005/8/layout/list1"/>
    <dgm:cxn modelId="{948ED48D-B841-4047-B5AF-E9F4D06794AC}" type="presParOf" srcId="{D10EBB69-CE63-49B7-AD4F-AF5AA928EF89}" destId="{BD654668-7343-4C4D-844B-070FB9839A57}" srcOrd="2" destOrd="0" presId="urn:microsoft.com/office/officeart/2005/8/layout/list1"/>
    <dgm:cxn modelId="{FC3475D0-5414-4FA1-ABCF-CA7B3E59C263}" type="presParOf" srcId="{D10EBB69-CE63-49B7-AD4F-AF5AA928EF89}" destId="{3AE0C396-9074-49BB-BE7A-8B1567DC9054}" srcOrd="3" destOrd="0" presId="urn:microsoft.com/office/officeart/2005/8/layout/list1"/>
    <dgm:cxn modelId="{1F3EEFA6-4454-4C04-86F8-0844653AA518}" type="presParOf" srcId="{D10EBB69-CE63-49B7-AD4F-AF5AA928EF89}" destId="{1062F386-5DB3-463C-8810-0EFE8EC001D9}" srcOrd="4" destOrd="0" presId="urn:microsoft.com/office/officeart/2005/8/layout/list1"/>
    <dgm:cxn modelId="{B6F3AE5F-AEB8-4483-92FF-DF5B8341EA71}" type="presParOf" srcId="{1062F386-5DB3-463C-8810-0EFE8EC001D9}" destId="{3FC02CDD-0D1F-4638-B63D-B537A27E1F94}" srcOrd="0" destOrd="0" presId="urn:microsoft.com/office/officeart/2005/8/layout/list1"/>
    <dgm:cxn modelId="{F8123B24-57FD-48ED-8971-B7061A2035C1}" type="presParOf" srcId="{1062F386-5DB3-463C-8810-0EFE8EC001D9}" destId="{CCDCEFB3-3E47-40E7-9CA0-A5AE5E7B201A}" srcOrd="1" destOrd="0" presId="urn:microsoft.com/office/officeart/2005/8/layout/list1"/>
    <dgm:cxn modelId="{EFD12332-7626-4298-85FD-934824C31C60}" type="presParOf" srcId="{D10EBB69-CE63-49B7-AD4F-AF5AA928EF89}" destId="{D72ACBD8-C491-4541-A37F-61BCE4F573C6}" srcOrd="5" destOrd="0" presId="urn:microsoft.com/office/officeart/2005/8/layout/list1"/>
    <dgm:cxn modelId="{802CA4A1-2DA5-4025-8665-E1A1E6FF7EB2}" type="presParOf" srcId="{D10EBB69-CE63-49B7-AD4F-AF5AA928EF89}" destId="{66EAB1F3-BD83-430D-AD2F-F549D0047D37}" srcOrd="6" destOrd="0" presId="urn:microsoft.com/office/officeart/2005/8/layout/list1"/>
    <dgm:cxn modelId="{0A368888-3AF5-4ED0-9E7F-3B4570DCDBCE}" type="presParOf" srcId="{D10EBB69-CE63-49B7-AD4F-AF5AA928EF89}" destId="{D7C7CD45-6BA0-4D45-B4ED-8F12EB9E6111}" srcOrd="7" destOrd="0" presId="urn:microsoft.com/office/officeart/2005/8/layout/list1"/>
    <dgm:cxn modelId="{F93F8ACF-603E-452E-B32C-7F68D09E3385}" type="presParOf" srcId="{D10EBB69-CE63-49B7-AD4F-AF5AA928EF89}" destId="{C51BA152-E046-4CFC-9041-30CA1EB7FB28}" srcOrd="8" destOrd="0" presId="urn:microsoft.com/office/officeart/2005/8/layout/list1"/>
    <dgm:cxn modelId="{2AF8572E-99A4-4F8F-9F33-C957B3ABE32D}" type="presParOf" srcId="{C51BA152-E046-4CFC-9041-30CA1EB7FB28}" destId="{9F5FDA15-9711-45CF-8CAE-E8275944DC55}" srcOrd="0" destOrd="0" presId="urn:microsoft.com/office/officeart/2005/8/layout/list1"/>
    <dgm:cxn modelId="{5FE87A80-3A3F-445F-BAB7-0C3155C63B58}" type="presParOf" srcId="{C51BA152-E046-4CFC-9041-30CA1EB7FB28}" destId="{07B30233-4889-4B37-AB09-D2391EB67463}" srcOrd="1" destOrd="0" presId="urn:microsoft.com/office/officeart/2005/8/layout/list1"/>
    <dgm:cxn modelId="{4CA1EB8C-5C01-4C06-856C-FCCB321D5D27}" type="presParOf" srcId="{D10EBB69-CE63-49B7-AD4F-AF5AA928EF89}" destId="{AC0D7749-5420-43CC-8109-43BCFB6E5895}" srcOrd="9" destOrd="0" presId="urn:microsoft.com/office/officeart/2005/8/layout/list1"/>
    <dgm:cxn modelId="{FAC5A51C-8898-4BD3-8E02-AD78A83561AA}" type="presParOf" srcId="{D10EBB69-CE63-49B7-AD4F-AF5AA928EF89}" destId="{7BAE6EF3-6959-4779-967C-A082D9A98AE8}" srcOrd="10" destOrd="0" presId="urn:microsoft.com/office/officeart/2005/8/layout/list1"/>
    <dgm:cxn modelId="{08B5A10A-1952-4641-958E-6D5D026D030E}" type="presParOf" srcId="{D10EBB69-CE63-49B7-AD4F-AF5AA928EF89}" destId="{9B2D1E36-4091-4536-8BFF-4769038250B6}" srcOrd="11" destOrd="0" presId="urn:microsoft.com/office/officeart/2005/8/layout/list1"/>
    <dgm:cxn modelId="{F83326B5-E03B-4B65-A138-789FF5AE3A63}" type="presParOf" srcId="{D10EBB69-CE63-49B7-AD4F-AF5AA928EF89}" destId="{5778877D-0B3F-4353-A793-DE58C84C4894}" srcOrd="12" destOrd="0" presId="urn:microsoft.com/office/officeart/2005/8/layout/list1"/>
    <dgm:cxn modelId="{F6A47DBD-FCF4-4086-996A-20DB816CF409}" type="presParOf" srcId="{5778877D-0B3F-4353-A793-DE58C84C4894}" destId="{08C602D2-9A10-4286-A21A-F74174DBAFCA}" srcOrd="0" destOrd="0" presId="urn:microsoft.com/office/officeart/2005/8/layout/list1"/>
    <dgm:cxn modelId="{1BB0D9B7-C756-4F15-B3B2-B8F737A07B04}" type="presParOf" srcId="{5778877D-0B3F-4353-A793-DE58C84C4894}" destId="{63E4441B-A8E4-4558-AB71-60DB09754209}" srcOrd="1" destOrd="0" presId="urn:microsoft.com/office/officeart/2005/8/layout/list1"/>
    <dgm:cxn modelId="{DE9F7E58-D971-4C3C-8BFB-ABFFF85686C5}" type="presParOf" srcId="{D10EBB69-CE63-49B7-AD4F-AF5AA928EF89}" destId="{22EA2D10-9E0D-45D2-88C3-F6D50CA1D72E}" srcOrd="13" destOrd="0" presId="urn:microsoft.com/office/officeart/2005/8/layout/list1"/>
    <dgm:cxn modelId="{68D66C3D-97DA-4263-BB26-80CEFD119FF4}" type="presParOf" srcId="{D10EBB69-CE63-49B7-AD4F-AF5AA928EF89}" destId="{92794FE5-C059-4D8F-8960-2681EE6C1B0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A2898D-7701-4E9F-A3CF-72981CEB373F}" type="doc">
      <dgm:prSet loTypeId="urn:microsoft.com/office/officeart/2005/8/layout/list1" loCatId="list" qsTypeId="urn:microsoft.com/office/officeart/2005/8/quickstyle/simple1#26" qsCatId="simple" csTypeId="urn:microsoft.com/office/officeart/2005/8/colors/accent1_2#26" csCatId="accent1" phldr="1"/>
      <dgm:spPr/>
      <dgm:t>
        <a:bodyPr/>
        <a:lstStyle/>
        <a:p>
          <a:endParaRPr lang="ru-RU"/>
        </a:p>
      </dgm:t>
    </dgm:pt>
    <dgm:pt modelId="{809B8D7C-0024-4059-BF78-F4E9C99B1BEF}">
      <dgm:prSet phldrT="[Текст]" custT="1"/>
      <dgm:spPr/>
      <dgm:t>
        <a:bodyPr/>
        <a:lstStyle/>
        <a:p>
          <a:pPr algn="ctr"/>
          <a:r>
            <a:rPr lang="ru-RU" sz="2200" dirty="0" smtClean="0"/>
            <a:t>союз </a:t>
          </a:r>
          <a:r>
            <a:rPr lang="ru-RU" sz="2200" dirty="0" err="1" smtClean="0"/>
            <a:t>України</a:t>
          </a:r>
          <a:r>
            <a:rPr lang="ru-RU" sz="2200" dirty="0" smtClean="0"/>
            <a:t> і </a:t>
          </a:r>
          <a:r>
            <a:rPr lang="ru-RU" sz="2200" dirty="0" err="1" smtClean="0"/>
            <a:t>Московського</a:t>
          </a:r>
          <a:r>
            <a:rPr lang="ru-RU" sz="2200" dirty="0" smtClean="0"/>
            <a:t> царства </a:t>
          </a:r>
          <a:r>
            <a:rPr lang="ru-RU" sz="2200" dirty="0" err="1" smtClean="0"/>
            <a:t>був</a:t>
          </a:r>
          <a:r>
            <a:rPr lang="ru-RU" sz="2200" dirty="0" smtClean="0"/>
            <a:t> </a:t>
          </a:r>
          <a:r>
            <a:rPr lang="ru-RU" sz="2200" dirty="0" err="1" smtClean="0"/>
            <a:t>надзвичайно</a:t>
          </a:r>
          <a:r>
            <a:rPr lang="ru-RU" sz="2200" dirty="0" smtClean="0"/>
            <a:t> </a:t>
          </a:r>
          <a:r>
            <a:rPr lang="ru-RU" sz="2200" dirty="0" err="1" smtClean="0"/>
            <a:t>вигідним</a:t>
          </a:r>
          <a:r>
            <a:rPr lang="ru-RU" sz="2200" dirty="0" smtClean="0"/>
            <a:t> </a:t>
          </a:r>
          <a:r>
            <a:rPr lang="ru-RU" sz="2200" dirty="0" err="1" smtClean="0"/>
            <a:t>останньому</a:t>
          </a:r>
          <a:r>
            <a:rPr lang="ru-RU" sz="2200" dirty="0" smtClean="0"/>
            <a:t> і вводив </a:t>
          </a:r>
          <a:r>
            <a:rPr lang="ru-RU" sz="2200" dirty="0" err="1" smtClean="0"/>
            <a:t>його</a:t>
          </a:r>
          <a:r>
            <a:rPr lang="ru-RU" sz="2200" dirty="0" smtClean="0"/>
            <a:t> в коло </a:t>
          </a:r>
          <a:r>
            <a:rPr lang="ru-RU" sz="2200" dirty="0" err="1" smtClean="0"/>
            <a:t>найбільших</a:t>
          </a:r>
          <a:r>
            <a:rPr lang="ru-RU" sz="2200" dirty="0" smtClean="0"/>
            <a:t> </a:t>
          </a:r>
          <a:r>
            <a:rPr lang="ru-RU" sz="2200" dirty="0" err="1" smtClean="0"/>
            <a:t>країн</a:t>
          </a:r>
          <a:r>
            <a:rPr lang="ru-RU" sz="2200" dirty="0" smtClean="0"/>
            <a:t> </a:t>
          </a:r>
          <a:r>
            <a:rPr lang="ru-RU" sz="2200" dirty="0" err="1" smtClean="0"/>
            <a:t>тогочасної</a:t>
          </a:r>
          <a:r>
            <a:rPr lang="ru-RU" sz="2200" dirty="0" smtClean="0"/>
            <a:t> </a:t>
          </a:r>
          <a:r>
            <a:rPr lang="ru-RU" sz="2200" dirty="0" err="1" smtClean="0"/>
            <a:t>Європи</a:t>
          </a:r>
          <a:endParaRPr lang="ru-RU" sz="2200" dirty="0"/>
        </a:p>
      </dgm:t>
    </dgm:pt>
    <dgm:pt modelId="{5C4DEB52-4350-4AD1-8A38-A41936CF6E67}" type="parTrans" cxnId="{61F2CF28-A4C3-4725-85FE-6E7233498ECF}">
      <dgm:prSet/>
      <dgm:spPr/>
      <dgm:t>
        <a:bodyPr/>
        <a:lstStyle/>
        <a:p>
          <a:endParaRPr lang="ru-RU"/>
        </a:p>
      </dgm:t>
    </dgm:pt>
    <dgm:pt modelId="{82F348E3-91F6-4AC1-9A5D-F0EA28D3E5C6}" type="sibTrans" cxnId="{61F2CF28-A4C3-4725-85FE-6E7233498ECF}">
      <dgm:prSet/>
      <dgm:spPr/>
      <dgm:t>
        <a:bodyPr/>
        <a:lstStyle/>
        <a:p>
          <a:endParaRPr lang="ru-RU"/>
        </a:p>
      </dgm:t>
    </dgm:pt>
    <dgm:pt modelId="{2F036AF5-FC2C-410B-9A31-81CC3D323126}">
      <dgm:prSet phldrT="[Текст]" custT="1"/>
      <dgm:spPr/>
      <dgm:t>
        <a:bodyPr/>
        <a:lstStyle/>
        <a:p>
          <a:pPr algn="ctr"/>
          <a:r>
            <a:rPr lang="ru-RU" sz="2200" dirty="0" err="1" smtClean="0"/>
            <a:t>боротьба</a:t>
          </a:r>
          <a:r>
            <a:rPr lang="ru-RU" sz="2200" dirty="0" smtClean="0"/>
            <a:t> </a:t>
          </a:r>
          <a:r>
            <a:rPr lang="ru-RU" sz="2200" dirty="0" err="1" smtClean="0"/>
            <a:t>українців</a:t>
          </a:r>
          <a:r>
            <a:rPr lang="ru-RU" sz="2200" dirty="0" smtClean="0"/>
            <a:t> за </a:t>
          </a:r>
          <a:r>
            <a:rPr lang="ru-RU" sz="2200" dirty="0" err="1" smtClean="0"/>
            <a:t>власну</a:t>
          </a:r>
          <a:r>
            <a:rPr lang="ru-RU" sz="2200" dirty="0" smtClean="0"/>
            <a:t> свободу </a:t>
          </a:r>
          <a:r>
            <a:rPr lang="ru-RU" sz="2200" dirty="0" err="1" smtClean="0"/>
            <a:t>завжди</a:t>
          </a:r>
          <a:r>
            <a:rPr lang="ru-RU" sz="2200" dirty="0" smtClean="0"/>
            <a:t> мала </a:t>
          </a:r>
          <a:r>
            <a:rPr lang="ru-RU" sz="2200" dirty="0" err="1" smtClean="0"/>
            <a:t>виключно</a:t>
          </a:r>
          <a:r>
            <a:rPr lang="ru-RU" sz="2200" dirty="0" smtClean="0"/>
            <a:t> </a:t>
          </a:r>
          <a:r>
            <a:rPr lang="ru-RU" sz="2200" dirty="0" err="1" smtClean="0"/>
            <a:t>оборонний</a:t>
          </a:r>
          <a:r>
            <a:rPr lang="ru-RU" sz="2200" dirty="0" smtClean="0"/>
            <a:t> характер і </a:t>
          </a:r>
          <a:r>
            <a:rPr lang="ru-RU" sz="2200" dirty="0" err="1" smtClean="0"/>
            <a:t>була</a:t>
          </a:r>
          <a:r>
            <a:rPr lang="ru-RU" sz="2200" dirty="0" smtClean="0"/>
            <a:t> </a:t>
          </a:r>
          <a:r>
            <a:rPr lang="ru-RU" sz="2200" dirty="0" err="1" smtClean="0"/>
            <a:t>спрямована</a:t>
          </a:r>
          <a:r>
            <a:rPr lang="ru-RU" sz="2200" dirty="0" smtClean="0"/>
            <a:t> на </a:t>
          </a:r>
          <a:r>
            <a:rPr lang="ru-RU" sz="2200" dirty="0" err="1" smtClean="0"/>
            <a:t>відновлення</a:t>
          </a:r>
          <a:r>
            <a:rPr lang="ru-RU" sz="2200" dirty="0" smtClean="0"/>
            <a:t> </a:t>
          </a:r>
          <a:r>
            <a:rPr lang="ru-RU" sz="2200" dirty="0" err="1" smtClean="0"/>
            <a:t>історичної</a:t>
          </a:r>
          <a:r>
            <a:rPr lang="ru-RU" sz="2200" dirty="0" smtClean="0"/>
            <a:t> </a:t>
          </a:r>
          <a:r>
            <a:rPr lang="ru-RU" sz="2200" dirty="0" err="1" smtClean="0"/>
            <a:t>справедливості</a:t>
          </a:r>
          <a:endParaRPr lang="ru-RU" sz="2200" dirty="0"/>
        </a:p>
      </dgm:t>
    </dgm:pt>
    <dgm:pt modelId="{0B0622AE-6B7F-4486-BEDE-2C233437EA69}" type="parTrans" cxnId="{7E30675D-CB9B-45D5-9353-5978F7E197A5}">
      <dgm:prSet/>
      <dgm:spPr/>
      <dgm:t>
        <a:bodyPr/>
        <a:lstStyle/>
        <a:p>
          <a:endParaRPr lang="ru-RU"/>
        </a:p>
      </dgm:t>
    </dgm:pt>
    <dgm:pt modelId="{8867CB78-AF1E-4979-8533-E40FA25AC3B2}" type="sibTrans" cxnId="{7E30675D-CB9B-45D5-9353-5978F7E197A5}">
      <dgm:prSet/>
      <dgm:spPr/>
      <dgm:t>
        <a:bodyPr/>
        <a:lstStyle/>
        <a:p>
          <a:endParaRPr lang="ru-RU"/>
        </a:p>
      </dgm:t>
    </dgm:pt>
    <dgm:pt modelId="{875BCF88-9556-4C11-ABDF-16D55ECDF864}">
      <dgm:prSet phldrT="[Текст]" custT="1"/>
      <dgm:spPr/>
      <dgm:t>
        <a:bodyPr/>
        <a:lstStyle/>
        <a:p>
          <a:pPr algn="ctr"/>
          <a:r>
            <a:rPr lang="uk-UA" sz="2200" dirty="0" smtClean="0"/>
            <a:t>і</a:t>
          </a:r>
          <a:r>
            <a:rPr lang="ru-RU" sz="2200" dirty="0" err="1" smtClean="0"/>
            <a:t>снування</a:t>
          </a:r>
          <a:r>
            <a:rPr lang="ru-RU" sz="2200" dirty="0" smtClean="0"/>
            <a:t> </a:t>
          </a:r>
          <a:r>
            <a:rPr lang="ru-RU" sz="2200" dirty="0" err="1" smtClean="0"/>
            <a:t>незалежної</a:t>
          </a:r>
          <a:r>
            <a:rPr lang="ru-RU" sz="2200" dirty="0" smtClean="0"/>
            <a:t> </a:t>
          </a:r>
          <a:r>
            <a:rPr lang="ru-RU" sz="2200" dirty="0" err="1" smtClean="0"/>
            <a:t>української</a:t>
          </a:r>
          <a:r>
            <a:rPr lang="ru-RU" sz="2200" dirty="0" smtClean="0"/>
            <a:t> </a:t>
          </a:r>
          <a:r>
            <a:rPr lang="ru-RU" sz="2200" dirty="0" err="1" smtClean="0"/>
            <a:t>держави</a:t>
          </a:r>
          <a:r>
            <a:rPr lang="ru-RU" sz="2200" dirty="0" smtClean="0"/>
            <a:t> не </a:t>
          </a:r>
          <a:r>
            <a:rPr lang="ru-RU" sz="2200" dirty="0" err="1" smtClean="0"/>
            <a:t>загрожувало</a:t>
          </a:r>
          <a:r>
            <a:rPr lang="ru-RU" sz="2200" dirty="0" smtClean="0"/>
            <a:t> </a:t>
          </a:r>
          <a:r>
            <a:rPr lang="ru-RU" sz="2200" dirty="0" err="1" smtClean="0"/>
            <a:t>інтересам</a:t>
          </a:r>
          <a:r>
            <a:rPr lang="ru-RU" sz="2200" dirty="0" smtClean="0"/>
            <a:t> </a:t>
          </a:r>
          <a:r>
            <a:rPr lang="ru-RU" sz="2200" dirty="0" err="1" smtClean="0"/>
            <a:t>інших</a:t>
          </a:r>
          <a:r>
            <a:rPr lang="ru-RU" sz="2200" dirty="0" smtClean="0"/>
            <a:t> </a:t>
          </a:r>
          <a:r>
            <a:rPr lang="ru-RU" sz="2200" dirty="0" err="1" smtClean="0"/>
            <a:t>народів</a:t>
          </a:r>
          <a:r>
            <a:rPr lang="ru-RU" sz="2200" dirty="0" smtClean="0"/>
            <a:t> і не могло </a:t>
          </a:r>
          <a:r>
            <a:rPr lang="ru-RU" sz="2200" dirty="0" err="1" smtClean="0"/>
            <a:t>порушити</a:t>
          </a:r>
          <a:r>
            <a:rPr lang="ru-RU" sz="2200" dirty="0" smtClean="0"/>
            <a:t> </a:t>
          </a:r>
          <a:r>
            <a:rPr lang="ru-RU" sz="2200" dirty="0" err="1" smtClean="0"/>
            <a:t>міжнародну</a:t>
          </a:r>
          <a:r>
            <a:rPr lang="ru-RU" sz="2200" dirty="0" smtClean="0"/>
            <a:t> систему </a:t>
          </a:r>
          <a:r>
            <a:rPr lang="ru-RU" sz="2200" dirty="0" err="1" smtClean="0"/>
            <a:t>політичної</a:t>
          </a:r>
          <a:r>
            <a:rPr lang="ru-RU" sz="2200" dirty="0" smtClean="0"/>
            <a:t> </a:t>
          </a:r>
          <a:r>
            <a:rPr lang="ru-RU" sz="2200" dirty="0" err="1" smtClean="0"/>
            <a:t>рівноваги</a:t>
          </a:r>
          <a:endParaRPr lang="ru-RU" sz="2200" dirty="0"/>
        </a:p>
      </dgm:t>
    </dgm:pt>
    <dgm:pt modelId="{7042B8D9-7B3A-4922-9DB5-9225558C9B4D}" type="parTrans" cxnId="{1DBFD1DF-AE25-4966-B863-BAF80B0A53DF}">
      <dgm:prSet/>
      <dgm:spPr/>
      <dgm:t>
        <a:bodyPr/>
        <a:lstStyle/>
        <a:p>
          <a:endParaRPr lang="ru-RU"/>
        </a:p>
      </dgm:t>
    </dgm:pt>
    <dgm:pt modelId="{1E4BEF79-AE8F-42DB-980B-452C6BF84453}" type="sibTrans" cxnId="{1DBFD1DF-AE25-4966-B863-BAF80B0A53DF}">
      <dgm:prSet/>
      <dgm:spPr/>
      <dgm:t>
        <a:bodyPr/>
        <a:lstStyle/>
        <a:p>
          <a:endParaRPr lang="ru-RU"/>
        </a:p>
      </dgm:t>
    </dgm:pt>
    <dgm:pt modelId="{578FC4D4-5CD7-4A89-838E-1B8C388632CD}" type="pres">
      <dgm:prSet presAssocID="{57A2898D-7701-4E9F-A3CF-72981CEB37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60B5A-13EB-4CAD-9551-3AE58AE5CB76}" type="pres">
      <dgm:prSet presAssocID="{809B8D7C-0024-4059-BF78-F4E9C99B1BEF}" presName="parentLin" presStyleCnt="0"/>
      <dgm:spPr/>
    </dgm:pt>
    <dgm:pt modelId="{056D6A6E-BA49-43AB-8F7C-B8E8CAC531E5}" type="pres">
      <dgm:prSet presAssocID="{809B8D7C-0024-4059-BF78-F4E9C99B1BE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A83964-DD71-4895-AC4E-EB79781CE284}" type="pres">
      <dgm:prSet presAssocID="{809B8D7C-0024-4059-BF78-F4E9C99B1BEF}" presName="parentText" presStyleLbl="node1" presStyleIdx="0" presStyleCnt="3" custScaleX="137502" custScaleY="1555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CD6E3-B77B-4A86-80F3-26F10FD417F7}" type="pres">
      <dgm:prSet presAssocID="{809B8D7C-0024-4059-BF78-F4E9C99B1BEF}" presName="negativeSpace" presStyleCnt="0"/>
      <dgm:spPr/>
    </dgm:pt>
    <dgm:pt modelId="{2A760CB7-6392-4B6B-A580-BE4BE733E407}" type="pres">
      <dgm:prSet presAssocID="{809B8D7C-0024-4059-BF78-F4E9C99B1BEF}" presName="childText" presStyleLbl="conFgAcc1" presStyleIdx="0" presStyleCnt="3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4CF53AC4-B299-45A3-B9CC-8F52919DE384}" type="pres">
      <dgm:prSet presAssocID="{82F348E3-91F6-4AC1-9A5D-F0EA28D3E5C6}" presName="spaceBetweenRectangles" presStyleCnt="0"/>
      <dgm:spPr/>
    </dgm:pt>
    <dgm:pt modelId="{A8108B79-5DAA-4E3E-B749-5B1A5408CF88}" type="pres">
      <dgm:prSet presAssocID="{2F036AF5-FC2C-410B-9A31-81CC3D323126}" presName="parentLin" presStyleCnt="0"/>
      <dgm:spPr/>
    </dgm:pt>
    <dgm:pt modelId="{D6A3C891-7DC5-431B-9FB6-05D61154495B}" type="pres">
      <dgm:prSet presAssocID="{2F036AF5-FC2C-410B-9A31-81CC3D32312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5B2463-4676-4E02-A454-A3594083A000}" type="pres">
      <dgm:prSet presAssocID="{2F036AF5-FC2C-410B-9A31-81CC3D323126}" presName="parentText" presStyleLbl="node1" presStyleIdx="1" presStyleCnt="3" custScaleX="139854" custScaleY="158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1BAE1-456F-4F96-8219-30C2AACDA70A}" type="pres">
      <dgm:prSet presAssocID="{2F036AF5-FC2C-410B-9A31-81CC3D323126}" presName="negativeSpace" presStyleCnt="0"/>
      <dgm:spPr/>
    </dgm:pt>
    <dgm:pt modelId="{9C6ABFB1-31EE-4595-9678-744FBC75FCF2}" type="pres">
      <dgm:prSet presAssocID="{2F036AF5-FC2C-410B-9A31-81CC3D323126}" presName="childText" presStyleLbl="conFgAcc1" presStyleIdx="1" presStyleCnt="3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4EC7673D-ECC4-4769-8DAF-1FC864D90090}" type="pres">
      <dgm:prSet presAssocID="{8867CB78-AF1E-4979-8533-E40FA25AC3B2}" presName="spaceBetweenRectangles" presStyleCnt="0"/>
      <dgm:spPr/>
    </dgm:pt>
    <dgm:pt modelId="{29938FE4-C1C4-450B-948D-82E0F28DF449}" type="pres">
      <dgm:prSet presAssocID="{875BCF88-9556-4C11-ABDF-16D55ECDF864}" presName="parentLin" presStyleCnt="0"/>
      <dgm:spPr/>
    </dgm:pt>
    <dgm:pt modelId="{E47FA018-6C42-4001-A0DF-1CA4872A7A52}" type="pres">
      <dgm:prSet presAssocID="{875BCF88-9556-4C11-ABDF-16D55ECDF86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8C455D7-DFA2-49E3-BFAC-F1F81DDACF84}" type="pres">
      <dgm:prSet presAssocID="{875BCF88-9556-4C11-ABDF-16D55ECDF864}" presName="parentText" presStyleLbl="node1" presStyleIdx="2" presStyleCnt="3" custScaleX="139145" custScaleY="1632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B7A57-B8CB-4FCA-A39C-B105459E5D30}" type="pres">
      <dgm:prSet presAssocID="{875BCF88-9556-4C11-ABDF-16D55ECDF864}" presName="negativeSpace" presStyleCnt="0"/>
      <dgm:spPr/>
    </dgm:pt>
    <dgm:pt modelId="{37D90492-3AA5-4475-B648-D2DD1BE3A860}" type="pres">
      <dgm:prSet presAssocID="{875BCF88-9556-4C11-ABDF-16D55ECDF864}" presName="childText" presStyleLbl="conFgAcc1" presStyleIdx="2" presStyleCnt="3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</dgm:ptLst>
  <dgm:cxnLst>
    <dgm:cxn modelId="{BB0CDC60-CFCE-4DC4-9DB1-AFB8FFC34947}" type="presOf" srcId="{875BCF88-9556-4C11-ABDF-16D55ECDF864}" destId="{18C455D7-DFA2-49E3-BFAC-F1F81DDACF84}" srcOrd="1" destOrd="0" presId="urn:microsoft.com/office/officeart/2005/8/layout/list1"/>
    <dgm:cxn modelId="{7E30675D-CB9B-45D5-9353-5978F7E197A5}" srcId="{57A2898D-7701-4E9F-A3CF-72981CEB373F}" destId="{2F036AF5-FC2C-410B-9A31-81CC3D323126}" srcOrd="1" destOrd="0" parTransId="{0B0622AE-6B7F-4486-BEDE-2C233437EA69}" sibTransId="{8867CB78-AF1E-4979-8533-E40FA25AC3B2}"/>
    <dgm:cxn modelId="{9B135906-57D0-4B83-8073-8B12BB8BDD8C}" type="presOf" srcId="{875BCF88-9556-4C11-ABDF-16D55ECDF864}" destId="{E47FA018-6C42-4001-A0DF-1CA4872A7A52}" srcOrd="0" destOrd="0" presId="urn:microsoft.com/office/officeart/2005/8/layout/list1"/>
    <dgm:cxn modelId="{61F2CF28-A4C3-4725-85FE-6E7233498ECF}" srcId="{57A2898D-7701-4E9F-A3CF-72981CEB373F}" destId="{809B8D7C-0024-4059-BF78-F4E9C99B1BEF}" srcOrd="0" destOrd="0" parTransId="{5C4DEB52-4350-4AD1-8A38-A41936CF6E67}" sibTransId="{82F348E3-91F6-4AC1-9A5D-F0EA28D3E5C6}"/>
    <dgm:cxn modelId="{68BE41AB-22B4-408E-8F68-BA1E3B6C2A13}" type="presOf" srcId="{57A2898D-7701-4E9F-A3CF-72981CEB373F}" destId="{578FC4D4-5CD7-4A89-838E-1B8C388632CD}" srcOrd="0" destOrd="0" presId="urn:microsoft.com/office/officeart/2005/8/layout/list1"/>
    <dgm:cxn modelId="{85414882-2DE7-41F5-86E2-B7C849EF431C}" type="presOf" srcId="{809B8D7C-0024-4059-BF78-F4E9C99B1BEF}" destId="{056D6A6E-BA49-43AB-8F7C-B8E8CAC531E5}" srcOrd="0" destOrd="0" presId="urn:microsoft.com/office/officeart/2005/8/layout/list1"/>
    <dgm:cxn modelId="{C945FC85-41D8-4064-B19E-4A5DCF78849B}" type="presOf" srcId="{809B8D7C-0024-4059-BF78-F4E9C99B1BEF}" destId="{90A83964-DD71-4895-AC4E-EB79781CE284}" srcOrd="1" destOrd="0" presId="urn:microsoft.com/office/officeart/2005/8/layout/list1"/>
    <dgm:cxn modelId="{386EE220-B566-4089-AE5B-0C56FA34161A}" type="presOf" srcId="{2F036AF5-FC2C-410B-9A31-81CC3D323126}" destId="{185B2463-4676-4E02-A454-A3594083A000}" srcOrd="1" destOrd="0" presId="urn:microsoft.com/office/officeart/2005/8/layout/list1"/>
    <dgm:cxn modelId="{1DBFD1DF-AE25-4966-B863-BAF80B0A53DF}" srcId="{57A2898D-7701-4E9F-A3CF-72981CEB373F}" destId="{875BCF88-9556-4C11-ABDF-16D55ECDF864}" srcOrd="2" destOrd="0" parTransId="{7042B8D9-7B3A-4922-9DB5-9225558C9B4D}" sibTransId="{1E4BEF79-AE8F-42DB-980B-452C6BF84453}"/>
    <dgm:cxn modelId="{1D74DC83-C3AF-412B-B603-F0C16DF0DC57}" type="presOf" srcId="{2F036AF5-FC2C-410B-9A31-81CC3D323126}" destId="{D6A3C891-7DC5-431B-9FB6-05D61154495B}" srcOrd="0" destOrd="0" presId="urn:microsoft.com/office/officeart/2005/8/layout/list1"/>
    <dgm:cxn modelId="{309A64AA-59AB-450C-A5A8-AE8F5FFA3F52}" type="presParOf" srcId="{578FC4D4-5CD7-4A89-838E-1B8C388632CD}" destId="{58360B5A-13EB-4CAD-9551-3AE58AE5CB76}" srcOrd="0" destOrd="0" presId="urn:microsoft.com/office/officeart/2005/8/layout/list1"/>
    <dgm:cxn modelId="{55959301-327D-4EE5-855E-C34600972B83}" type="presParOf" srcId="{58360B5A-13EB-4CAD-9551-3AE58AE5CB76}" destId="{056D6A6E-BA49-43AB-8F7C-B8E8CAC531E5}" srcOrd="0" destOrd="0" presId="urn:microsoft.com/office/officeart/2005/8/layout/list1"/>
    <dgm:cxn modelId="{311EE684-2894-4850-A6F3-2DFF78D6DB87}" type="presParOf" srcId="{58360B5A-13EB-4CAD-9551-3AE58AE5CB76}" destId="{90A83964-DD71-4895-AC4E-EB79781CE284}" srcOrd="1" destOrd="0" presId="urn:microsoft.com/office/officeart/2005/8/layout/list1"/>
    <dgm:cxn modelId="{F8E179D5-62B0-4FF3-A1C8-EC0D87CB584B}" type="presParOf" srcId="{578FC4D4-5CD7-4A89-838E-1B8C388632CD}" destId="{1BDCD6E3-B77B-4A86-80F3-26F10FD417F7}" srcOrd="1" destOrd="0" presId="urn:microsoft.com/office/officeart/2005/8/layout/list1"/>
    <dgm:cxn modelId="{1D8B7FFA-1049-4D30-9813-6BC459A90C74}" type="presParOf" srcId="{578FC4D4-5CD7-4A89-838E-1B8C388632CD}" destId="{2A760CB7-6392-4B6B-A580-BE4BE733E407}" srcOrd="2" destOrd="0" presId="urn:microsoft.com/office/officeart/2005/8/layout/list1"/>
    <dgm:cxn modelId="{E452E923-B3F6-4785-97A2-674191FABFAC}" type="presParOf" srcId="{578FC4D4-5CD7-4A89-838E-1B8C388632CD}" destId="{4CF53AC4-B299-45A3-B9CC-8F52919DE384}" srcOrd="3" destOrd="0" presId="urn:microsoft.com/office/officeart/2005/8/layout/list1"/>
    <dgm:cxn modelId="{D529C14E-B8D7-4B68-AE3D-1964BB797BE9}" type="presParOf" srcId="{578FC4D4-5CD7-4A89-838E-1B8C388632CD}" destId="{A8108B79-5DAA-4E3E-B749-5B1A5408CF88}" srcOrd="4" destOrd="0" presId="urn:microsoft.com/office/officeart/2005/8/layout/list1"/>
    <dgm:cxn modelId="{228FCD50-0EF4-4FA2-A5D0-A9EC1C054621}" type="presParOf" srcId="{A8108B79-5DAA-4E3E-B749-5B1A5408CF88}" destId="{D6A3C891-7DC5-431B-9FB6-05D61154495B}" srcOrd="0" destOrd="0" presId="urn:microsoft.com/office/officeart/2005/8/layout/list1"/>
    <dgm:cxn modelId="{39C04467-A13A-466C-B2B9-69CF0C71FF18}" type="presParOf" srcId="{A8108B79-5DAA-4E3E-B749-5B1A5408CF88}" destId="{185B2463-4676-4E02-A454-A3594083A000}" srcOrd="1" destOrd="0" presId="urn:microsoft.com/office/officeart/2005/8/layout/list1"/>
    <dgm:cxn modelId="{1E838371-871A-4045-8810-6DF424F1C514}" type="presParOf" srcId="{578FC4D4-5CD7-4A89-838E-1B8C388632CD}" destId="{4801BAE1-456F-4F96-8219-30C2AACDA70A}" srcOrd="5" destOrd="0" presId="urn:microsoft.com/office/officeart/2005/8/layout/list1"/>
    <dgm:cxn modelId="{CF33DB79-58CB-4E9C-81C1-236D95838DFA}" type="presParOf" srcId="{578FC4D4-5CD7-4A89-838E-1B8C388632CD}" destId="{9C6ABFB1-31EE-4595-9678-744FBC75FCF2}" srcOrd="6" destOrd="0" presId="urn:microsoft.com/office/officeart/2005/8/layout/list1"/>
    <dgm:cxn modelId="{BB3910FC-F88A-409C-ACB4-A1A08FA5E2CF}" type="presParOf" srcId="{578FC4D4-5CD7-4A89-838E-1B8C388632CD}" destId="{4EC7673D-ECC4-4769-8DAF-1FC864D90090}" srcOrd="7" destOrd="0" presId="urn:microsoft.com/office/officeart/2005/8/layout/list1"/>
    <dgm:cxn modelId="{AFCC93CA-E35F-45B7-9FCD-14528EB8C284}" type="presParOf" srcId="{578FC4D4-5CD7-4A89-838E-1B8C388632CD}" destId="{29938FE4-C1C4-450B-948D-82E0F28DF449}" srcOrd="8" destOrd="0" presId="urn:microsoft.com/office/officeart/2005/8/layout/list1"/>
    <dgm:cxn modelId="{06B4A3B1-5835-4FA2-95D3-F84454636FE8}" type="presParOf" srcId="{29938FE4-C1C4-450B-948D-82E0F28DF449}" destId="{E47FA018-6C42-4001-A0DF-1CA4872A7A52}" srcOrd="0" destOrd="0" presId="urn:microsoft.com/office/officeart/2005/8/layout/list1"/>
    <dgm:cxn modelId="{2519EA14-0BA5-4D45-9C42-E81B2DFEB635}" type="presParOf" srcId="{29938FE4-C1C4-450B-948D-82E0F28DF449}" destId="{18C455D7-DFA2-49E3-BFAC-F1F81DDACF84}" srcOrd="1" destOrd="0" presId="urn:microsoft.com/office/officeart/2005/8/layout/list1"/>
    <dgm:cxn modelId="{43057972-3AF9-4241-8E5D-EAF09F865AB2}" type="presParOf" srcId="{578FC4D4-5CD7-4A89-838E-1B8C388632CD}" destId="{742B7A57-B8CB-4FCA-A39C-B105459E5D30}" srcOrd="9" destOrd="0" presId="urn:microsoft.com/office/officeart/2005/8/layout/list1"/>
    <dgm:cxn modelId="{14808607-835E-4DF5-9B3B-62CDE0BF6B91}" type="presParOf" srcId="{578FC4D4-5CD7-4A89-838E-1B8C388632CD}" destId="{37D90492-3AA5-4475-B648-D2DD1BE3A86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5A6784-D60C-497D-A21B-EA89AF2301A8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x-none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2AF05B-3D9B-44B6-8E0A-83A824650CC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4A31-5751-4C0A-AFC1-A22BD541A8BE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BE83-7AC4-47EE-92CC-28C34B32786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D5F3-0EFB-4A06-9D61-9A0FB617C945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7778-2528-48D9-B974-504BE6BD2B6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6F02-D594-4915-90C5-DCA046356681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738D-E7DF-446B-B2C7-A4F2BB4F2B0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8D4C-0063-4156-8B4B-44A589B5D6E8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213AA-1D25-4BF5-9F6C-485E67FBCC6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5A4E-72AB-459A-B2CA-981BCBE6BF26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BD01-1A80-4C8A-A5EE-6348618ED63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4B6E9-0C7F-4369-8DB3-3D9EC925B928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5883-DD10-4D28-8307-DDB291A6E3B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3EDD-81E1-44DA-8DFE-6703DE5C1292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A323-F329-4E86-A7BA-1BFBF2D5254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8FE1-2148-49D7-9EF5-C015796A667B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8C1F-AF1B-4B32-B076-8CC0A4DA8A4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1726-0906-47E7-AE65-A1F29249C591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AA3C-A142-4796-A8D2-A25AE192C34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6CD4-CCFF-4C78-83F4-66208D3D7A9F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F159-A045-4DD2-AB2D-9043DEE857D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E1B4-78CB-4FA3-8888-4AF4AE02F501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3F49-C04E-41AC-BFD6-9874FF69DD7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B3D2E-9E65-4B44-8D23-E67F2E8FCB74}" type="datetimeFigureOut">
              <a:rPr lang="x-none"/>
              <a:pPr>
                <a:defRPr/>
              </a:pPr>
              <a:t>22.02.2021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91A9ED-B20A-4AA1-A004-204A6210044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231900" y="1660525"/>
            <a:ext cx="9728200" cy="2913063"/>
          </a:xfrm>
        </p:spPr>
        <p:txBody>
          <a:bodyPr/>
          <a:lstStyle/>
          <a:p>
            <a:pPr eaLnBrk="1" hangingPunct="1"/>
            <a:r>
              <a:rPr lang="uk-UA" sz="4400" b="1" smtClean="0"/>
              <a:t>Український національний рух </a:t>
            </a:r>
            <a:br>
              <a:rPr lang="uk-UA" sz="4400" b="1" smtClean="0"/>
            </a:br>
            <a:r>
              <a:rPr lang="uk-UA" sz="4400" b="1" smtClean="0"/>
              <a:t>(перша половина ХІХ ст.).</a:t>
            </a:r>
            <a:r>
              <a:rPr lang="ru-RU" sz="4400" smtClean="0"/>
              <a:t> </a:t>
            </a:r>
            <a:endParaRPr lang="uk-UA" sz="4400" smtClean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05363"/>
            <a:ext cx="9144000" cy="1655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7534275" y="273050"/>
            <a:ext cx="4433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Constantia" pitchFamily="18" charset="0"/>
              </a:rPr>
              <a:t>Григорій Кониський</a:t>
            </a:r>
            <a:r>
              <a:rPr lang="uk-UA" sz="2000">
                <a:latin typeface="Constantia" pitchFamily="18" charset="0"/>
              </a:rPr>
              <a:t/>
            </a:r>
            <a:br>
              <a:rPr lang="uk-UA" sz="2000">
                <a:latin typeface="Constantia" pitchFamily="18" charset="0"/>
              </a:rPr>
            </a:br>
            <a:r>
              <a:rPr lang="uk-UA" sz="2000">
                <a:latin typeface="Constantia" pitchFamily="18" charset="0"/>
              </a:rPr>
              <a:t>(можливий автор «Історії Русів»</a:t>
            </a:r>
            <a:endParaRPr lang="ru-RU" sz="2000"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1023938"/>
            <a:ext cx="3746500" cy="50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628650" y="3284538"/>
            <a:ext cx="68818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nstantia" pitchFamily="18" charset="0"/>
              </a:rPr>
              <a:t>Сутність цього трактату − доведення, що саме Україна, а не Росія є прямою наступницею Київської Русі, що українці є окремий від росіян народ, зі своїми традиціями (передусім без того рабства, що </a:t>
            </a:r>
            <a:r>
              <a:rPr lang="ru-RU" sz="2200" i="1">
                <a:latin typeface="Constantia" pitchFamily="18" charset="0"/>
              </a:rPr>
              <a:t>«в найвищій мірі панує серед московського люду»</a:t>
            </a:r>
            <a:r>
              <a:rPr lang="ru-RU" sz="2200">
                <a:latin typeface="Constantia" pitchFamily="18" charset="0"/>
              </a:rPr>
              <a:t>)</a:t>
            </a:r>
            <a:r>
              <a:rPr lang="ru-RU" sz="2200" i="1">
                <a:latin typeface="Constantia" pitchFamily="18" charset="0"/>
              </a:rPr>
              <a:t>, </a:t>
            </a:r>
            <a:r>
              <a:rPr lang="ru-RU" sz="2200">
                <a:latin typeface="Constantia" pitchFamily="18" charset="0"/>
              </a:rPr>
              <a:t>а тому Україна має всі права відновити самоврядування.</a:t>
            </a: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9086850" y="60706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latin typeface="Constantia" pitchFamily="18" charset="0"/>
              </a:rPr>
              <a:t>(1717-1795)</a:t>
            </a: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628650" y="1023938"/>
            <a:ext cx="68643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nstantia" pitchFamily="18" charset="0"/>
              </a:rPr>
              <a:t>В «Історії Русів» акцентується увага на </a:t>
            </a:r>
            <a:r>
              <a:rPr lang="ru-RU" sz="2200" b="1">
                <a:latin typeface="Constantia" pitchFamily="18" charset="0"/>
              </a:rPr>
              <a:t>самостійності</a:t>
            </a:r>
            <a:r>
              <a:rPr lang="ru-RU" sz="2200" i="1">
                <a:latin typeface="Constantia" pitchFamily="18" charset="0"/>
              </a:rPr>
              <a:t> </a:t>
            </a:r>
            <a:r>
              <a:rPr lang="ru-RU" sz="2200" b="1">
                <a:latin typeface="Constantia" pitchFamily="18" charset="0"/>
              </a:rPr>
              <a:t>України</a:t>
            </a:r>
            <a:r>
              <a:rPr lang="ru-RU" sz="2200" i="1">
                <a:latin typeface="Constantia" pitchFamily="18" charset="0"/>
              </a:rPr>
              <a:t>,</a:t>
            </a:r>
            <a:r>
              <a:rPr lang="ru-RU" sz="2200">
                <a:latin typeface="Constantia" pitchFamily="18" charset="0"/>
              </a:rPr>
              <a:t> повній </a:t>
            </a:r>
            <a:r>
              <a:rPr lang="ru-RU" sz="2200" b="1">
                <a:latin typeface="Constantia" pitchFamily="18" charset="0"/>
              </a:rPr>
              <a:t>свободі вибору </a:t>
            </a:r>
            <a:r>
              <a:rPr lang="ru-RU" sz="2200">
                <a:latin typeface="Constantia" pitchFamily="18" charset="0"/>
              </a:rPr>
              <a:t>нею власної долі. Підкреслюється, що приєднуючись до Польщі чи Москви, населення України вважало себе повністю рівним і діяло на умовах цілковитої рівноправності.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06400" y="1390650"/>
            <a:ext cx="77771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nstantia" pitchFamily="18" charset="0"/>
              </a:rPr>
              <a:t>«</a:t>
            </a:r>
            <a:r>
              <a:rPr lang="uk-UA" sz="2200">
                <a:latin typeface="Constantia" pitchFamily="18" charset="0"/>
              </a:rPr>
              <a:t>Історія</a:t>
            </a:r>
            <a:r>
              <a:rPr lang="ru-RU" sz="2200">
                <a:latin typeface="Constantia" pitchFamily="18" charset="0"/>
              </a:rPr>
              <a:t> Русів» − глибоко патріотичний твір, який висуває ідеї української державності, самостійності, національної гордості українців. </a:t>
            </a:r>
          </a:p>
          <a:p>
            <a:endParaRPr lang="ru-RU" sz="2200">
              <a:latin typeface="Constantia" pitchFamily="18" charset="0"/>
            </a:endParaRPr>
          </a:p>
          <a:p>
            <a:r>
              <a:rPr lang="ru-RU" sz="2200">
                <a:latin typeface="Constantia" pitchFamily="18" charset="0"/>
              </a:rPr>
              <a:t>«Історія Русів» справила величезний вплив на розвиток українського національного руху та української громадської думки </a:t>
            </a:r>
            <a:r>
              <a:rPr lang="en-US" sz="2200">
                <a:latin typeface="Constantia" pitchFamily="18" charset="0"/>
              </a:rPr>
              <a:t>XIX</a:t>
            </a:r>
            <a:r>
              <a:rPr lang="ru-RU" sz="2200">
                <a:latin typeface="Constantia" pitchFamily="18" charset="0"/>
              </a:rPr>
              <a:t> ст. </a:t>
            </a:r>
          </a:p>
          <a:p>
            <a:endParaRPr lang="ru-RU" sz="2200"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300" y="476250"/>
            <a:ext cx="3243263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9010650" y="5589588"/>
            <a:ext cx="1960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>
                <a:latin typeface="Constantia" pitchFamily="18" charset="0"/>
              </a:rPr>
              <a:t>«Історії Русів»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Нью-Йорк, 1956.</a:t>
            </a:r>
            <a:endParaRPr lang="uk-UA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/>
          </p:cNvPicPr>
          <p:nvPr/>
        </p:nvPicPr>
        <p:blipFill>
          <a:blip r:embed="rId2"/>
          <a:srcRect l="7236" r="11252"/>
          <a:stretch>
            <a:fillRect/>
          </a:stretch>
        </p:blipFill>
        <p:spPr bwMode="auto">
          <a:xfrm>
            <a:off x="-15875" y="-33338"/>
            <a:ext cx="12207875" cy="712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3338" y="-36513"/>
            <a:ext cx="12207876" cy="7121526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1989962" y="819706"/>
          <a:ext cx="8212076" cy="572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4100" y="100013"/>
            <a:ext cx="50038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300" dirty="0">
                <a:solidFill>
                  <a:schemeClr val="bg1"/>
                </a:solidFill>
                <a:latin typeface="+mn-lt"/>
              </a:rPr>
              <a:t>Автор «</a:t>
            </a:r>
            <a:r>
              <a:rPr lang="ru-RU" sz="3200" spc="300" dirty="0" err="1">
                <a:solidFill>
                  <a:schemeClr val="bg1"/>
                </a:solidFill>
                <a:latin typeface="+mn-lt"/>
              </a:rPr>
              <a:t>Історії</a:t>
            </a:r>
            <a:r>
              <a:rPr lang="ru-RU" sz="3200" spc="3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spc="300" dirty="0" err="1">
                <a:solidFill>
                  <a:schemeClr val="bg1"/>
                </a:solidFill>
                <a:latin typeface="+mn-lt"/>
              </a:rPr>
              <a:t>Русів</a:t>
            </a:r>
            <a:r>
              <a:rPr lang="ru-RU" sz="3200" spc="300" dirty="0">
                <a:solidFill>
                  <a:schemeClr val="bg1"/>
                </a:solidFill>
                <a:latin typeface="+mn-lt"/>
              </a:rPr>
              <a:t>»: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 l="2242" r="2560"/>
          <a:stretch>
            <a:fillRect/>
          </a:stretch>
        </p:blipFill>
        <p:spPr bwMode="auto">
          <a:xfrm>
            <a:off x="-26988" y="0"/>
            <a:ext cx="12245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6988" y="3175"/>
            <a:ext cx="12218988" cy="685800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2031476" y="980728"/>
          <a:ext cx="8129049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98938" y="228600"/>
            <a:ext cx="3794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300" dirty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3200" spc="300" dirty="0" err="1">
                <a:solidFill>
                  <a:schemeClr val="bg1"/>
                </a:solidFill>
                <a:latin typeface="+mn-lt"/>
              </a:rPr>
              <a:t>Історія</a:t>
            </a:r>
            <a:r>
              <a:rPr lang="ru-RU" sz="3200" spc="3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spc="300" dirty="0" err="1">
                <a:solidFill>
                  <a:schemeClr val="bg1"/>
                </a:solidFill>
                <a:latin typeface="+mn-lt"/>
              </a:rPr>
              <a:t>Русів</a:t>
            </a:r>
            <a:r>
              <a:rPr lang="ru-RU" sz="3200" spc="300" dirty="0">
                <a:solidFill>
                  <a:schemeClr val="bg1"/>
                </a:solidFill>
                <a:latin typeface="+mn-lt"/>
              </a:rPr>
              <a:t>»: </a:t>
            </a:r>
            <a:endParaRPr lang="uk-UA" sz="3200" spc="3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27050" y="1538288"/>
            <a:ext cx="60944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nstantia" pitchFamily="18" charset="0"/>
              </a:rPr>
              <a:t>«Історія Русів» здійснила значний вплив на подальший розвиток українського політичного мислення: ідея державності, нехай і в дещо урізаному, автономному, вигляді отримала потужне історіософське обгрунтування.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0" y="1484313"/>
            <a:ext cx="5402263" cy="351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743700" y="5157788"/>
            <a:ext cx="5041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nstantia" pitchFamily="18" charset="0"/>
              </a:rPr>
              <a:t>«Історія русів або Малої Росії». 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Москва, 1846.</a:t>
            </a:r>
            <a:endParaRPr lang="uk-UA">
              <a:latin typeface="Constantia" pitchFamily="18" charset="0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27050" y="3776663"/>
            <a:ext cx="57531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nstantia" pitchFamily="18" charset="0"/>
              </a:rPr>
              <a:t>Ця книга − приклад українського державницького політичного мислення на рубежі XVIII та XIX століть.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75" y="765175"/>
            <a:ext cx="4808538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552700" y="5600700"/>
            <a:ext cx="681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Пам'ятник Івану Котляревському у Полтаві (1903)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38" y="722313"/>
            <a:ext cx="11618912" cy="1190625"/>
          </a:xfrm>
          <a:prstGeom prst="rect">
            <a:avLst/>
          </a:prstGeom>
          <a:solidFill>
            <a:srgbClr val="CDB399">
              <a:alpha val="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Програмні засади Кирило-Мефодіївського товариства (1845-1847 рр.):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55625" y="2820988"/>
            <a:ext cx="11453813" cy="3081337"/>
          </a:xfrm>
          <a:prstGeom prst="rect">
            <a:avLst/>
          </a:prstGeom>
          <a:solidFill>
            <a:srgbClr val="CDB3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800" i="1">
                <a:latin typeface="Calibri" pitchFamily="34" charset="0"/>
              </a:rPr>
              <a:t>Ліквідація </a:t>
            </a:r>
            <a:r>
              <a:rPr lang="ru-RU" sz="2800" i="1">
                <a:latin typeface="Calibri" pitchFamily="34" charset="0"/>
              </a:rPr>
              <a:t>в Україні чужоземних режимів;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800" i="1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i="1" noProof="1">
                <a:latin typeface="Calibri" pitchFamily="34" charset="0"/>
              </a:rPr>
              <a:t>Демократизація</a:t>
            </a:r>
            <a:r>
              <a:rPr lang="ru-RU" sz="2800" i="1">
                <a:latin typeface="Calibri" pitchFamily="34" charset="0"/>
              </a:rPr>
              <a:t> суспільства;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800" i="1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i="1">
                <a:latin typeface="Calibri" pitchFamily="34" charset="0"/>
              </a:rPr>
              <a:t>Встановлення республіканських форм державного правління та федеральних зав’язків із сусідніми (переважно слов’янськими) народами.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и по запросу костома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79400"/>
            <a:ext cx="3735388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4" descr="[Photo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9699" name="Picture 8" descr="Картинки по запросу гул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25" y="355600"/>
            <a:ext cx="36449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Картинки по запросу білозерсь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7563" y="311150"/>
            <a:ext cx="3527425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587375" y="5154613"/>
            <a:ext cx="2965450" cy="523875"/>
          </a:xfrm>
          <a:prstGeom prst="rect">
            <a:avLst/>
          </a:prstGeom>
          <a:solidFill>
            <a:srgbClr val="F2C05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libri" pitchFamily="34" charset="0"/>
              </a:rPr>
              <a:t>М. Костомаров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4705350" y="5154613"/>
            <a:ext cx="2965450" cy="523875"/>
          </a:xfrm>
          <a:prstGeom prst="rect">
            <a:avLst/>
          </a:prstGeom>
          <a:solidFill>
            <a:srgbClr val="F2C05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libri" pitchFamily="34" charset="0"/>
              </a:rPr>
              <a:t>М. Гулак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9703" name="TextBox 5"/>
          <p:cNvSpPr txBox="1">
            <a:spLocks noChangeArrowheads="1"/>
          </p:cNvSpPr>
          <p:nvPr/>
        </p:nvSpPr>
        <p:spPr bwMode="auto">
          <a:xfrm>
            <a:off x="8718550" y="5154613"/>
            <a:ext cx="2965450" cy="519112"/>
          </a:xfrm>
          <a:prstGeom prst="rect">
            <a:avLst/>
          </a:prstGeom>
          <a:solidFill>
            <a:srgbClr val="F2C05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libri" pitchFamily="34" charset="0"/>
              </a:rPr>
              <a:t>В.Білозерський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1320800" y="5722938"/>
            <a:ext cx="149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(1817</a:t>
            </a:r>
            <a:r>
              <a:rPr lang="ru-RU">
                <a:latin typeface="Calibri" pitchFamily="34" charset="0"/>
              </a:rPr>
              <a:t> –1855) 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5410200" y="5722938"/>
            <a:ext cx="155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(1821</a:t>
            </a:r>
            <a:r>
              <a:rPr lang="ru-RU">
                <a:latin typeface="Calibri" pitchFamily="34" charset="0"/>
              </a:rPr>
              <a:t> –1899)</a:t>
            </a: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9480550" y="5759450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(1825 - 1899)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ttp://elib.nlu.org.ua/pic.php?w=152&amp;h=198&amp;pic=files/Disk2//000000006967/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46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5803900" y="2089150"/>
            <a:ext cx="5611813" cy="3508375"/>
          </a:xfrm>
          <a:prstGeom prst="rect">
            <a:avLst/>
          </a:prstGeom>
          <a:solidFill>
            <a:srgbClr val="F5DB93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arenR"/>
            </a:pPr>
            <a:r>
              <a:rPr lang="ru-RU" sz="2800">
                <a:latin typeface="Calibri" pitchFamily="34" charset="0"/>
              </a:rPr>
              <a:t>Християнські ідеали справедливості, свободи і рівності;</a:t>
            </a:r>
          </a:p>
          <a:p>
            <a:pPr marL="342900" indent="-342900">
              <a:buFont typeface="Calibri" pitchFamily="34" charset="0"/>
              <a:buAutoNum type="arabicParenR"/>
            </a:pPr>
            <a:endParaRPr lang="ru-RU" sz="28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arenR"/>
            </a:pPr>
            <a:r>
              <a:rPr lang="ru-RU" sz="2800">
                <a:latin typeface="Calibri" pitchFamily="34" charset="0"/>
              </a:rPr>
              <a:t>Ідеї українського месіанства;</a:t>
            </a:r>
          </a:p>
          <a:p>
            <a:pPr marL="342900" indent="-342900">
              <a:buFont typeface="Calibri" pitchFamily="34" charset="0"/>
              <a:buAutoNum type="arabicParenR"/>
            </a:pPr>
            <a:endParaRPr lang="ru-RU" sz="28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arenR"/>
            </a:pPr>
            <a:r>
              <a:rPr lang="ru-RU" sz="2800">
                <a:latin typeface="Calibri" pitchFamily="34" charset="0"/>
              </a:rPr>
              <a:t>Побудова слов’янської федерації на зразок США.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87313"/>
            <a:ext cx="4976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6838" y="163513"/>
            <a:ext cx="711835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«Статут Слов’янського товариства св. Кирила і Мефодія» 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76238" y="1808163"/>
            <a:ext cx="610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i="1">
                <a:latin typeface="Calibri" pitchFamily="34" charset="0"/>
              </a:rPr>
              <a:t>Зміст:</a:t>
            </a:r>
            <a:endParaRPr lang="ru-RU" sz="3600" i="1">
              <a:latin typeface="Calibri" pitchFamily="34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41338" y="2713038"/>
            <a:ext cx="65357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400">
                <a:latin typeface="Calibri" pitchFamily="34" charset="0"/>
              </a:rPr>
              <a:t>Слов’янські народи повинні добровільно об’єднатись у слов’янську федерацію зі збереженням кожним народом права </a:t>
            </a:r>
            <a:r>
              <a:rPr lang="ru-RU" sz="2400" noProof="1">
                <a:latin typeface="Calibri" pitchFamily="34" charset="0"/>
              </a:rPr>
              <a:t>самостійності</a:t>
            </a:r>
            <a:r>
              <a:rPr lang="ru-RU" sz="2400">
                <a:latin typeface="Calibri" pitchFamily="34" charset="0"/>
              </a:rPr>
              <a:t>.</a:t>
            </a:r>
            <a:endParaRPr lang="en-US" sz="2400">
              <a:latin typeface="Calibri" pitchFamily="34" charset="0"/>
            </a:endParaRPr>
          </a:p>
          <a:p>
            <a:pPr marL="342900" indent="-342900"/>
            <a:r>
              <a:rPr lang="en-US" sz="2400" noProof="1">
                <a:latin typeface="Calibri" pitchFamily="34" charset="0"/>
              </a:rPr>
              <a:t>3) </a:t>
            </a:r>
            <a:r>
              <a:rPr lang="ru-RU" sz="2400" noProof="1">
                <a:latin typeface="Calibri" pitchFamily="34" charset="0"/>
              </a:rPr>
              <a:t>Законодавча влада – у Загального Сейма.</a:t>
            </a:r>
          </a:p>
          <a:p>
            <a:pPr marL="342900" indent="-342900"/>
            <a:r>
              <a:rPr lang="ru-RU" sz="2400" noProof="1">
                <a:latin typeface="Calibri" pitchFamily="34" charset="0"/>
              </a:rPr>
              <a:t>4) Київ – місто, що не належить ні до якого штату і є містом зборів Загального Сейму.</a:t>
            </a:r>
          </a:p>
          <a:p>
            <a:pPr marL="342900" indent="-342900"/>
            <a:r>
              <a:rPr lang="ru-RU" sz="2400" noProof="1">
                <a:latin typeface="Calibri" pitchFamily="34" charset="0"/>
              </a:rPr>
              <a:t>5)Верховна центральна влада у Всесоюзного президента.</a:t>
            </a:r>
          </a:p>
          <a:p>
            <a:pPr marL="342900" indent="-342900"/>
            <a:r>
              <a:rPr lang="ru-RU" sz="2400" noProof="1">
                <a:latin typeface="Calibri" pitchFamily="34" charset="0"/>
              </a:rPr>
              <a:t>6) У кожному штаті – свій сейм і президент.</a:t>
            </a:r>
          </a:p>
          <a:p>
            <a:pPr marL="342900" indent="-342900">
              <a:buFontTx/>
              <a:buAutoNum type="arabicParenR"/>
            </a:pP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158750" y="365125"/>
            <a:ext cx="11917363" cy="6403975"/>
          </a:xfrm>
        </p:spPr>
        <p:txBody>
          <a:bodyPr/>
          <a:lstStyle/>
          <a:p>
            <a:pPr marL="838200" indent="-838200" eaLnBrk="1" hangingPunct="1">
              <a:buFontTx/>
              <a:buAutoNum type="arabicPeriod"/>
            </a:pPr>
            <a:r>
              <a:rPr lang="uk-UA" sz="3600" smtClean="0"/>
              <a:t>Етапи українського національного руху.</a:t>
            </a:r>
            <a:br>
              <a:rPr lang="uk-UA" sz="3600" smtClean="0"/>
            </a:br>
            <a:r>
              <a:rPr lang="uk-UA" sz="3600" smtClean="0"/>
              <a:t>2. Імперські традиції щодо України.</a:t>
            </a:r>
            <a:br>
              <a:rPr lang="uk-UA" sz="3600" smtClean="0"/>
            </a:br>
            <a:r>
              <a:rPr lang="uk-UA" sz="3600" smtClean="0"/>
              <a:t>3. Українське національне Відродження.</a:t>
            </a:r>
            <a:br>
              <a:rPr lang="uk-UA" sz="3600" smtClean="0"/>
            </a:br>
            <a:r>
              <a:rPr lang="uk-UA" sz="3600" smtClean="0"/>
              <a:t>4. Ідеї слов’янської федерації в програмних документах Кирило-Мефодіївського товариства («Книга буття українського народу», «Статут Слов’янського братства Св. Кирила і Мефодія»).</a:t>
            </a:r>
            <a:br>
              <a:rPr lang="uk-UA" sz="3600" smtClean="0"/>
            </a:br>
            <a:endParaRPr lang="uk-UA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838200" y="809625"/>
            <a:ext cx="10515600" cy="5067300"/>
          </a:xfrm>
        </p:spPr>
        <p:txBody>
          <a:bodyPr/>
          <a:lstStyle/>
          <a:p>
            <a:pPr algn="ctr" eaLnBrk="1" hangingPunct="1"/>
            <a:r>
              <a:rPr lang="uk-UA" sz="9600" smtClean="0">
                <a:latin typeface="Gabriola"/>
              </a:rPr>
              <a:t>Дякуємо за увагу!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389313" y="5659438"/>
            <a:ext cx="3059112" cy="738187"/>
          </a:xfrm>
        </p:spPr>
        <p:txBody>
          <a:bodyPr anchor="b"/>
          <a:lstStyle/>
          <a:p>
            <a:pPr algn="ctr"/>
            <a:r>
              <a:rPr lang="uk-UA" sz="2300" smtClean="0">
                <a:latin typeface="Times New Roman" pitchFamily="18" charset="0"/>
                <a:cs typeface="Times New Roman" pitchFamily="18" charset="0"/>
              </a:rPr>
              <a:t>І. ЛИСЯК-РУДНИЦЬКИЙ</a:t>
            </a:r>
            <a:br>
              <a:rPr lang="uk-UA" sz="23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300" smtClean="0">
                <a:latin typeface="Times New Roman" pitchFamily="18" charset="0"/>
                <a:cs typeface="Times New Roman" pitchFamily="18" charset="0"/>
              </a:rPr>
              <a:t>(1919 – 1984)</a:t>
            </a:r>
            <a:endParaRPr lang="ru-RU" sz="23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89313" y="1595438"/>
            <a:ext cx="2693987" cy="37719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6448425" y="1693863"/>
            <a:ext cx="5465763" cy="3673475"/>
          </a:xfrm>
        </p:spPr>
        <p:txBody>
          <a:bodyPr>
            <a:normAutofit/>
          </a:bodyPr>
          <a:lstStyle/>
          <a:p>
            <a:pPr marL="0" indent="0" defTabSz="457200">
              <a:buFont typeface="Arial" charset="0"/>
              <a:buNone/>
            </a:pPr>
            <a:endParaRPr lang="uk-UA" sz="3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457200">
              <a:buFont typeface="Wingdings 3" pitchFamily="18" charset="2"/>
              <a:buAutoNum type="romanUcPeriod"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Шляхетська доба або стадія збирання спадщини.</a:t>
            </a:r>
          </a:p>
          <a:p>
            <a:pPr marL="0" indent="0" defTabSz="457200">
              <a:buFont typeface="Wingdings 3" pitchFamily="18" charset="2"/>
              <a:buAutoNum type="romanUcPeriod"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Народницька доба або культурницька фаза.</a:t>
            </a:r>
          </a:p>
          <a:p>
            <a:pPr marL="0" indent="0" defTabSz="457200">
              <a:buFont typeface="Wingdings 3" pitchFamily="18" charset="2"/>
              <a:buAutoNum type="romanUcPeriod"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Політична фаза або модерна доба.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409575" y="298450"/>
            <a:ext cx="1019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ТАПИ УКРАЇНСЬКИХ НАЦІОНАЛЬНИХ РУХІВ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595438"/>
            <a:ext cx="25368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4513" y="5751513"/>
            <a:ext cx="1965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Р. В. ШПОРЛЮК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(1933 р. н.)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74938" y="136525"/>
            <a:ext cx="7908925" cy="709613"/>
          </a:xfrm>
        </p:spPr>
        <p:txBody>
          <a:bodyPr anchor="b"/>
          <a:lstStyle/>
          <a:p>
            <a:r>
              <a:rPr lang="uk-UA" sz="3000" smtClean="0">
                <a:latin typeface="Times New Roman" pitchFamily="18" charset="0"/>
                <a:cs typeface="Times New Roman" pitchFamily="18" charset="0"/>
              </a:rPr>
              <a:t>1. ІМПЕРСЬКІ ТЕОРІЇ ЩОДО УКРАЇНИ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072188" y="1530350"/>
            <a:ext cx="5918200" cy="1568450"/>
          </a:xfrm>
        </p:spPr>
        <p:txBody>
          <a:bodyPr/>
          <a:lstStyle/>
          <a:p>
            <a:pPr marL="0" indent="0" defTabSz="457200">
              <a:buFont typeface="Arial" charset="0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…«від Карпат до Тихого океану» живе єдиний російський народ, що розмовляє єдиною російською мовою, має спільні історичні корені і традиції.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292350"/>
            <a:ext cx="258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3838" y="5881688"/>
            <a:ext cx="2614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С. М. СОЛОВЙОВ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(1820 – 1879)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106738" y="4541838"/>
            <a:ext cx="2779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М. П. ПОГОДІН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(1800 – 1875)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886450" y="5005388"/>
            <a:ext cx="5864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українців вважали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«малоросами»… племінною гілкою триєдиної російської нації.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106738" y="863600"/>
            <a:ext cx="2681287" cy="3544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08400" y="1114425"/>
            <a:ext cx="6296025" cy="1330325"/>
          </a:xfrm>
        </p:spPr>
        <p:txBody>
          <a:bodyPr anchor="b"/>
          <a:lstStyle/>
          <a:p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«Киевское варяжское княжество этих витязей стало зерном того союза славянских и соседних с ними Финских племен, который можно признать первоначальной формой Русского государства»</a:t>
            </a:r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8" y="211138"/>
            <a:ext cx="2470150" cy="2881312"/>
          </a:xfrm>
        </p:spPr>
      </p:pic>
      <p:sp>
        <p:nvSpPr>
          <p:cNvPr id="174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757988" y="3595688"/>
            <a:ext cx="5029200" cy="2568575"/>
          </a:xfrm>
        </p:spPr>
        <p:txBody>
          <a:bodyPr/>
          <a:lstStyle/>
          <a:p>
            <a:pPr marL="0" indent="0" defTabSz="457200">
              <a:buFont typeface="Arial" charset="0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«История Малороссии – это побочная река, впадающая в большую реку русской истории. Малороссияне всегда были племенем и никогда не были народом…»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 flipH="1">
            <a:off x="0" y="3267075"/>
            <a:ext cx="2728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В.О. КЛЮЧЕВСЬКИЙ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(1841 – 1911)</a:t>
            </a:r>
          </a:p>
        </p:txBody>
      </p:sp>
      <p:pic>
        <p:nvPicPr>
          <p:cNvPr id="1741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3509963"/>
            <a:ext cx="3878262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3822700" y="6164263"/>
            <a:ext cx="2054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В.Г. БЕЛИНСКИЙ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(1811 –  1848)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22300" y="1268413"/>
            <a:ext cx="73453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Constantia" pitchFamily="18" charset="0"/>
              </a:rPr>
              <a:t>«Історія Русів»</a:t>
            </a:r>
            <a:r>
              <a:rPr lang="ru-RU" sz="2200">
                <a:latin typeface="Constantia" pitchFamily="18" charset="0"/>
              </a:rPr>
              <a:t> − твір української національно-політичної думки кінця </a:t>
            </a:r>
            <a:r>
              <a:rPr lang="en-US" sz="2200">
                <a:latin typeface="Constantia" pitchFamily="18" charset="0"/>
              </a:rPr>
              <a:t>XVIII </a:t>
            </a:r>
            <a:r>
              <a:rPr lang="ru-RU" sz="2200">
                <a:latin typeface="Constantia" pitchFamily="18" charset="0"/>
              </a:rPr>
              <a:t>−</a:t>
            </a:r>
            <a:r>
              <a:rPr lang="en-US" sz="2200">
                <a:latin typeface="Constantia" pitchFamily="18" charset="0"/>
              </a:rPr>
              <a:t> </a:t>
            </a:r>
            <a:r>
              <a:rPr lang="ru-RU" sz="2200">
                <a:latin typeface="Constantia" pitchFamily="18" charset="0"/>
              </a:rPr>
              <a:t>початку </a:t>
            </a:r>
            <a:r>
              <a:rPr lang="en-US" sz="2200">
                <a:latin typeface="Constantia" pitchFamily="18" charset="0"/>
              </a:rPr>
              <a:t>XIX </a:t>
            </a:r>
            <a:r>
              <a:rPr lang="ru-RU" sz="2200">
                <a:latin typeface="Constantia" pitchFamily="18" charset="0"/>
              </a:rPr>
              <a:t>століття, де подано яскраво, часто у художній формі, картину історичного розвитку України від найдавніших часів до 1769 року. </a:t>
            </a:r>
            <a:br>
              <a:rPr lang="ru-RU" sz="2200">
                <a:latin typeface="Constantia" pitchFamily="18" charset="0"/>
              </a:rPr>
            </a:br>
            <a:endParaRPr lang="ru-RU" sz="2200">
              <a:latin typeface="Constantia" pitchFamily="18" charset="0"/>
            </a:endParaRPr>
          </a:p>
          <a:p>
            <a:r>
              <a:rPr lang="ru-RU" sz="2200">
                <a:latin typeface="Constantia" pitchFamily="18" charset="0"/>
              </a:rPr>
              <a:t>За жанром ця робота не є науковою працею, фахівці називають її «політичним памфлетом». </a:t>
            </a:r>
            <a:br>
              <a:rPr lang="ru-RU" sz="2200">
                <a:latin typeface="Constantia" pitchFamily="18" charset="0"/>
              </a:rPr>
            </a:br>
            <a:r>
              <a:rPr lang="ru-RU" sz="2200">
                <a:latin typeface="Constantia" pitchFamily="18" charset="0"/>
              </a:rPr>
              <a:t/>
            </a:r>
            <a:br>
              <a:rPr lang="ru-RU" sz="2200">
                <a:latin typeface="Constantia" pitchFamily="18" charset="0"/>
              </a:rPr>
            </a:br>
            <a:r>
              <a:rPr lang="ru-RU" sz="2200">
                <a:latin typeface="Constantia" pitchFamily="18" charset="0"/>
              </a:rPr>
              <a:t>В основі історичної концепції твору лежать ідеї автономізму, республіканства, боротьби проти національного поневолення. 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7483475" y="5283200"/>
            <a:ext cx="465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onstantia" pitchFamily="18" charset="0"/>
              </a:rPr>
              <a:t>«Історія Русів»</a:t>
            </a:r>
            <a:br>
              <a:rPr lang="uk-UA" sz="2000">
                <a:latin typeface="Constantia" pitchFamily="18" charset="0"/>
              </a:rPr>
            </a:br>
            <a:r>
              <a:rPr lang="uk-UA" sz="2000">
                <a:latin typeface="Constantia" pitchFamily="18" charset="0"/>
              </a:rPr>
              <a:t>Київ, 2013</a:t>
            </a:r>
          </a:p>
        </p:txBody>
      </p:sp>
      <p:pic>
        <p:nvPicPr>
          <p:cNvPr id="1843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5013" y="260350"/>
            <a:ext cx="545623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 l="85" t="398" r="1270" b="-398"/>
          <a:stretch>
            <a:fillRect/>
          </a:stretch>
        </p:blipFill>
        <p:spPr bwMode="auto">
          <a:xfrm>
            <a:off x="-15875" y="0"/>
            <a:ext cx="122348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218988" cy="6958013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2260600" y="1246188"/>
            <a:ext cx="7670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spc="600" dirty="0">
                <a:solidFill>
                  <a:schemeClr val="bg1"/>
                </a:solidFill>
                <a:latin typeface="+mn-lt"/>
              </a:rPr>
              <a:t>Головні ідеї «Історії </a:t>
            </a:r>
            <a:r>
              <a:rPr lang="uk-UA" sz="3200" spc="600" dirty="0" err="1">
                <a:solidFill>
                  <a:schemeClr val="bg1"/>
                </a:solidFill>
                <a:latin typeface="+mn-lt"/>
              </a:rPr>
              <a:t>Русів</a:t>
            </a:r>
            <a:r>
              <a:rPr lang="uk-UA" sz="3200" spc="600" dirty="0">
                <a:solidFill>
                  <a:schemeClr val="bg1"/>
                </a:solidFill>
                <a:latin typeface="+mn-lt"/>
              </a:rPr>
              <a:t>»: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01825" y="1752110"/>
          <a:ext cx="10588323" cy="419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12192000" cy="76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19050" y="-171450"/>
            <a:ext cx="12211050" cy="7602538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1737932" y="908720"/>
          <a:ext cx="8716136" cy="494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2"/>
          <a:srcRect l="3300" t="-400" r="5969"/>
          <a:stretch>
            <a:fillRect/>
          </a:stretch>
        </p:blipFill>
        <p:spPr bwMode="auto">
          <a:xfrm>
            <a:off x="-26988" y="-26988"/>
            <a:ext cx="12245976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6988" y="-26988"/>
            <a:ext cx="12218988" cy="6884988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854057" y="1628800"/>
          <a:ext cx="8140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8900" y="500063"/>
            <a:ext cx="693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300" dirty="0" err="1">
                <a:solidFill>
                  <a:schemeClr val="bg1"/>
                </a:solidFill>
                <a:latin typeface="+mn-lt"/>
              </a:rPr>
              <a:t>Політичні</a:t>
            </a:r>
            <a:r>
              <a:rPr lang="ru-RU" sz="3200" spc="3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spc="300" dirty="0" err="1">
                <a:solidFill>
                  <a:schemeClr val="bg1"/>
                </a:solidFill>
                <a:latin typeface="+mn-lt"/>
              </a:rPr>
              <a:t>ідеї</a:t>
            </a:r>
            <a:r>
              <a:rPr lang="ru-RU" sz="3200" spc="300" dirty="0">
                <a:solidFill>
                  <a:schemeClr val="bg1"/>
                </a:solidFill>
                <a:latin typeface="+mn-lt"/>
              </a:rPr>
              <a:t> «</a:t>
            </a:r>
            <a:r>
              <a:rPr lang="ru-RU" sz="3200" spc="300" dirty="0" err="1">
                <a:solidFill>
                  <a:schemeClr val="bg1"/>
                </a:solidFill>
                <a:latin typeface="+mn-lt"/>
              </a:rPr>
              <a:t>Історії</a:t>
            </a:r>
            <a:r>
              <a:rPr lang="ru-RU" sz="3200" spc="3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spc="300" dirty="0" err="1">
                <a:solidFill>
                  <a:schemeClr val="bg1"/>
                </a:solidFill>
                <a:latin typeface="+mn-lt"/>
              </a:rPr>
              <a:t>Русів</a:t>
            </a:r>
            <a:r>
              <a:rPr lang="ru-RU" sz="3200" spc="300" dirty="0">
                <a:solidFill>
                  <a:schemeClr val="bg1"/>
                </a:solidFill>
                <a:latin typeface="+mn-lt"/>
              </a:rPr>
              <a:t>»: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518</Words>
  <Application>Microsoft Office PowerPoint</Application>
  <PresentationFormat>Произвольный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 Light</vt:lpstr>
      <vt:lpstr>Calibri</vt:lpstr>
      <vt:lpstr>Times New Roman</vt:lpstr>
      <vt:lpstr>Constantia</vt:lpstr>
      <vt:lpstr>Wingdings</vt:lpstr>
      <vt:lpstr>Gabriola</vt:lpstr>
      <vt:lpstr>Wingdings 3</vt:lpstr>
      <vt:lpstr>Тема Office</vt:lpstr>
      <vt:lpstr>Український національний рух  (перша половина ХІХ ст.). </vt:lpstr>
      <vt:lpstr>Етапи українського національного руху. 2. Імперські традиції щодо України. 3. Українське національне Відродження. 4. Ідеї слов’янської федерації в програмних документах Кирило-Мефодіївського товариства («Книга буття українського народу», «Статут Слов’янського братства Св. Кирила і Мефодія»). </vt:lpstr>
      <vt:lpstr>І. ЛИСЯК-РУДНИЦЬКИЙ (1919 – 1984)</vt:lpstr>
      <vt:lpstr>1. ІМПЕРСЬКІ ТЕОРІЇ ЩОДО УКРАЇНИ</vt:lpstr>
      <vt:lpstr>«Киевское варяжское княжество этих витязей стало зерном того союза славянских и соседних с ними Финских племен, который можно признать первоначальной формой Русского государства»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Масонський рух в Україні</dc:title>
  <dc:creator>Setti fb</dc:creator>
  <cp:lastModifiedBy>Admin</cp:lastModifiedBy>
  <cp:revision>106</cp:revision>
  <dcterms:created xsi:type="dcterms:W3CDTF">2019-10-12T09:13:38Z</dcterms:created>
  <dcterms:modified xsi:type="dcterms:W3CDTF">2021-02-22T19:46:35Z</dcterms:modified>
</cp:coreProperties>
</file>