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CB1331-6E36-4B73-87FD-725680B51F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8DBF84C-CE2E-4B02-82C9-F0F8831F6BDF}">
      <dgm:prSet/>
      <dgm:spPr/>
      <dgm:t>
        <a:bodyPr/>
        <a:lstStyle/>
        <a:p>
          <a:pPr rtl="0"/>
          <a:r>
            <a:rPr lang="uk-UA" smtClean="0"/>
            <a:t>«Галактика» (</a:t>
          </a:r>
          <a:r>
            <a:rPr lang="en-US" smtClean="0"/>
            <a:t>v.9.1); </a:t>
          </a:r>
          <a:endParaRPr lang="uk-UA"/>
        </a:p>
      </dgm:t>
    </dgm:pt>
    <dgm:pt modelId="{C7E12163-A253-4B5A-8067-E2A70BE9EEA0}" type="parTrans" cxnId="{21166082-ED3C-4402-9613-891E7FD3503A}">
      <dgm:prSet/>
      <dgm:spPr/>
      <dgm:t>
        <a:bodyPr/>
        <a:lstStyle/>
        <a:p>
          <a:endParaRPr lang="uk-UA"/>
        </a:p>
      </dgm:t>
    </dgm:pt>
    <dgm:pt modelId="{24015FB1-06E1-4B85-9BBB-DD0808898338}" type="sibTrans" cxnId="{21166082-ED3C-4402-9613-891E7FD3503A}">
      <dgm:prSet/>
      <dgm:spPr/>
      <dgm:t>
        <a:bodyPr/>
        <a:lstStyle/>
        <a:p>
          <a:endParaRPr lang="uk-UA"/>
        </a:p>
      </dgm:t>
    </dgm:pt>
    <dgm:pt modelId="{BE0D03A3-F65D-4383-9564-5662EF8C6DF0}">
      <dgm:prSet/>
      <dgm:spPr/>
      <dgm:t>
        <a:bodyPr/>
        <a:lstStyle/>
        <a:p>
          <a:pPr rtl="0"/>
          <a:r>
            <a:rPr lang="en-US" smtClean="0"/>
            <a:t>«</a:t>
          </a:r>
          <a:r>
            <a:rPr lang="uk-UA" smtClean="0"/>
            <a:t>Юрист + закон»; </a:t>
          </a:r>
          <a:endParaRPr lang="uk-UA"/>
        </a:p>
      </dgm:t>
    </dgm:pt>
    <dgm:pt modelId="{90E5FFF8-19BB-43FD-82F4-4FF764F982A8}" type="parTrans" cxnId="{B55F40C7-4F67-49F2-9B8B-759AD1618286}">
      <dgm:prSet/>
      <dgm:spPr/>
      <dgm:t>
        <a:bodyPr/>
        <a:lstStyle/>
        <a:p>
          <a:endParaRPr lang="uk-UA"/>
        </a:p>
      </dgm:t>
    </dgm:pt>
    <dgm:pt modelId="{3B7F0342-6EAC-41CC-A373-CF1EBC828DA9}" type="sibTrans" cxnId="{B55F40C7-4F67-49F2-9B8B-759AD1618286}">
      <dgm:prSet/>
      <dgm:spPr/>
      <dgm:t>
        <a:bodyPr/>
        <a:lstStyle/>
        <a:p>
          <a:endParaRPr lang="uk-UA"/>
        </a:p>
      </dgm:t>
    </dgm:pt>
    <dgm:pt modelId="{3B7434F7-982A-402A-9835-EFFE36CEF33A}">
      <dgm:prSet/>
      <dgm:spPr/>
      <dgm:t>
        <a:bodyPr/>
        <a:lstStyle/>
        <a:p>
          <a:pPr rtl="0"/>
          <a:r>
            <a:rPr lang="uk-UA" smtClean="0"/>
            <a:t>«Ліга: Закон» (</a:t>
          </a:r>
          <a:r>
            <a:rPr lang="en-US" smtClean="0"/>
            <a:t>v.9); </a:t>
          </a:r>
          <a:endParaRPr lang="uk-UA"/>
        </a:p>
      </dgm:t>
    </dgm:pt>
    <dgm:pt modelId="{87C4C408-DDED-4F4C-8B59-78EF4F4CBF7E}" type="parTrans" cxnId="{AE57BE0B-D071-4118-A95B-26F805CA2E35}">
      <dgm:prSet/>
      <dgm:spPr/>
      <dgm:t>
        <a:bodyPr/>
        <a:lstStyle/>
        <a:p>
          <a:endParaRPr lang="uk-UA"/>
        </a:p>
      </dgm:t>
    </dgm:pt>
    <dgm:pt modelId="{14031901-BEEB-4BF5-B384-4E61460FA074}" type="sibTrans" cxnId="{AE57BE0B-D071-4118-A95B-26F805CA2E35}">
      <dgm:prSet/>
      <dgm:spPr/>
      <dgm:t>
        <a:bodyPr/>
        <a:lstStyle/>
        <a:p>
          <a:endParaRPr lang="uk-UA"/>
        </a:p>
      </dgm:t>
    </dgm:pt>
    <dgm:pt modelId="{8D6D5B86-59C1-4BC1-AB76-ECA319A44FEB}">
      <dgm:prSet/>
      <dgm:spPr/>
      <dgm:t>
        <a:bodyPr/>
        <a:lstStyle/>
        <a:p>
          <a:pPr rtl="0"/>
          <a:r>
            <a:rPr lang="en-US" smtClean="0"/>
            <a:t>«</a:t>
          </a:r>
          <a:r>
            <a:rPr lang="uk-UA" smtClean="0"/>
            <a:t>Парус-Підприємство (</a:t>
          </a:r>
          <a:r>
            <a:rPr lang="en-US" smtClean="0"/>
            <a:t>v.7); </a:t>
          </a:r>
          <a:endParaRPr lang="uk-UA"/>
        </a:p>
      </dgm:t>
    </dgm:pt>
    <dgm:pt modelId="{06DA0846-AA09-482A-997B-0080447E7E53}" type="parTrans" cxnId="{75EEA44B-1140-4A00-927A-AFF0D6EC5E36}">
      <dgm:prSet/>
      <dgm:spPr/>
      <dgm:t>
        <a:bodyPr/>
        <a:lstStyle/>
        <a:p>
          <a:endParaRPr lang="uk-UA"/>
        </a:p>
      </dgm:t>
    </dgm:pt>
    <dgm:pt modelId="{D4E29564-B548-46A0-AEF8-387CE3B44E19}" type="sibTrans" cxnId="{75EEA44B-1140-4A00-927A-AFF0D6EC5E36}">
      <dgm:prSet/>
      <dgm:spPr/>
      <dgm:t>
        <a:bodyPr/>
        <a:lstStyle/>
        <a:p>
          <a:endParaRPr lang="uk-UA"/>
        </a:p>
      </dgm:t>
    </dgm:pt>
    <dgm:pt modelId="{4D964896-C858-4DAD-8916-C2F1426C4789}">
      <dgm:prSet/>
      <dgm:spPr/>
      <dgm:t>
        <a:bodyPr/>
        <a:lstStyle/>
        <a:p>
          <a:pPr rtl="0"/>
          <a:r>
            <a:rPr lang="en-US" smtClean="0"/>
            <a:t>«M.E.Doc»</a:t>
          </a:r>
          <a:r>
            <a:rPr lang="uk-UA" smtClean="0"/>
            <a:t>.</a:t>
          </a:r>
          <a:endParaRPr lang="uk-UA"/>
        </a:p>
      </dgm:t>
    </dgm:pt>
    <dgm:pt modelId="{BFFA6C2D-CDA8-4F90-BA30-5330B41BA86B}" type="parTrans" cxnId="{5BEA9F96-7E87-4748-ACB5-1DC6D9D47013}">
      <dgm:prSet/>
      <dgm:spPr/>
      <dgm:t>
        <a:bodyPr/>
        <a:lstStyle/>
        <a:p>
          <a:endParaRPr lang="uk-UA"/>
        </a:p>
      </dgm:t>
    </dgm:pt>
    <dgm:pt modelId="{AA413182-CC0E-4DF9-B4FD-451C28DC7662}" type="sibTrans" cxnId="{5BEA9F96-7E87-4748-ACB5-1DC6D9D47013}">
      <dgm:prSet/>
      <dgm:spPr/>
      <dgm:t>
        <a:bodyPr/>
        <a:lstStyle/>
        <a:p>
          <a:endParaRPr lang="uk-UA"/>
        </a:p>
      </dgm:t>
    </dgm:pt>
    <dgm:pt modelId="{EB073348-0327-43B6-9ED4-FAE410433EE7}" type="pres">
      <dgm:prSet presAssocID="{B5CB1331-6E36-4B73-87FD-725680B51F9F}" presName="linear" presStyleCnt="0">
        <dgm:presLayoutVars>
          <dgm:animLvl val="lvl"/>
          <dgm:resizeHandles val="exact"/>
        </dgm:presLayoutVars>
      </dgm:prSet>
      <dgm:spPr/>
    </dgm:pt>
    <dgm:pt modelId="{189F2326-A491-49A9-9F6C-B55BDD66A207}" type="pres">
      <dgm:prSet presAssocID="{D8DBF84C-CE2E-4B02-82C9-F0F8831F6BD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59B0F89-F9D2-4E70-B991-35A4FB61F6E5}" type="pres">
      <dgm:prSet presAssocID="{24015FB1-06E1-4B85-9BBB-DD0808898338}" presName="spacer" presStyleCnt="0"/>
      <dgm:spPr/>
    </dgm:pt>
    <dgm:pt modelId="{1073564B-4C32-4037-A5B0-24992A378AC4}" type="pres">
      <dgm:prSet presAssocID="{BE0D03A3-F65D-4383-9564-5662EF8C6DF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391E57F-04C9-42BD-8A98-B852DBE32394}" type="pres">
      <dgm:prSet presAssocID="{3B7F0342-6EAC-41CC-A373-CF1EBC828DA9}" presName="spacer" presStyleCnt="0"/>
      <dgm:spPr/>
    </dgm:pt>
    <dgm:pt modelId="{6369D963-6D27-405B-99B1-0D35F6A94CDE}" type="pres">
      <dgm:prSet presAssocID="{3B7434F7-982A-402A-9835-EFFE36CEF33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14697A6-C7CC-4043-A4AC-40805EB4597E}" type="pres">
      <dgm:prSet presAssocID="{14031901-BEEB-4BF5-B384-4E61460FA074}" presName="spacer" presStyleCnt="0"/>
      <dgm:spPr/>
    </dgm:pt>
    <dgm:pt modelId="{D4FD8250-874A-4B6F-9896-3CD8BCEA90CE}" type="pres">
      <dgm:prSet presAssocID="{8D6D5B86-59C1-4BC1-AB76-ECA319A44FE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63E7583-583B-4CFC-9899-5F3F62A1F0A5}" type="pres">
      <dgm:prSet presAssocID="{D4E29564-B548-46A0-AEF8-387CE3B44E19}" presName="spacer" presStyleCnt="0"/>
      <dgm:spPr/>
    </dgm:pt>
    <dgm:pt modelId="{DDAF6704-F1A5-4723-B52F-C7C5DD81DA51}" type="pres">
      <dgm:prSet presAssocID="{4D964896-C858-4DAD-8916-C2F1426C478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BCC5954-563A-4993-9216-E62F5F6C7723}" type="presOf" srcId="{BE0D03A3-F65D-4383-9564-5662EF8C6DF0}" destId="{1073564B-4C32-4037-A5B0-24992A378AC4}" srcOrd="0" destOrd="0" presId="urn:microsoft.com/office/officeart/2005/8/layout/vList2"/>
    <dgm:cxn modelId="{7384149D-3D25-4096-97C2-CEF0F8EC9BFD}" type="presOf" srcId="{B5CB1331-6E36-4B73-87FD-725680B51F9F}" destId="{EB073348-0327-43B6-9ED4-FAE410433EE7}" srcOrd="0" destOrd="0" presId="urn:microsoft.com/office/officeart/2005/8/layout/vList2"/>
    <dgm:cxn modelId="{75EEA44B-1140-4A00-927A-AFF0D6EC5E36}" srcId="{B5CB1331-6E36-4B73-87FD-725680B51F9F}" destId="{8D6D5B86-59C1-4BC1-AB76-ECA319A44FEB}" srcOrd="3" destOrd="0" parTransId="{06DA0846-AA09-482A-997B-0080447E7E53}" sibTransId="{D4E29564-B548-46A0-AEF8-387CE3B44E19}"/>
    <dgm:cxn modelId="{8D6687B7-95B4-4786-B5D2-6BAC3FA8C1CF}" type="presOf" srcId="{3B7434F7-982A-402A-9835-EFFE36CEF33A}" destId="{6369D963-6D27-405B-99B1-0D35F6A94CDE}" srcOrd="0" destOrd="0" presId="urn:microsoft.com/office/officeart/2005/8/layout/vList2"/>
    <dgm:cxn modelId="{5BEA9F96-7E87-4748-ACB5-1DC6D9D47013}" srcId="{B5CB1331-6E36-4B73-87FD-725680B51F9F}" destId="{4D964896-C858-4DAD-8916-C2F1426C4789}" srcOrd="4" destOrd="0" parTransId="{BFFA6C2D-CDA8-4F90-BA30-5330B41BA86B}" sibTransId="{AA413182-CC0E-4DF9-B4FD-451C28DC7662}"/>
    <dgm:cxn modelId="{DF8C36F0-DB75-4964-BDB4-EB8DCC2ED3F4}" type="presOf" srcId="{8D6D5B86-59C1-4BC1-AB76-ECA319A44FEB}" destId="{D4FD8250-874A-4B6F-9896-3CD8BCEA90CE}" srcOrd="0" destOrd="0" presId="urn:microsoft.com/office/officeart/2005/8/layout/vList2"/>
    <dgm:cxn modelId="{B55F40C7-4F67-49F2-9B8B-759AD1618286}" srcId="{B5CB1331-6E36-4B73-87FD-725680B51F9F}" destId="{BE0D03A3-F65D-4383-9564-5662EF8C6DF0}" srcOrd="1" destOrd="0" parTransId="{90E5FFF8-19BB-43FD-82F4-4FF764F982A8}" sibTransId="{3B7F0342-6EAC-41CC-A373-CF1EBC828DA9}"/>
    <dgm:cxn modelId="{AE57BE0B-D071-4118-A95B-26F805CA2E35}" srcId="{B5CB1331-6E36-4B73-87FD-725680B51F9F}" destId="{3B7434F7-982A-402A-9835-EFFE36CEF33A}" srcOrd="2" destOrd="0" parTransId="{87C4C408-DDED-4F4C-8B59-78EF4F4CBF7E}" sibTransId="{14031901-BEEB-4BF5-B384-4E61460FA074}"/>
    <dgm:cxn modelId="{B9383741-54A8-42A2-8057-ADDBB7A8A8F6}" type="presOf" srcId="{4D964896-C858-4DAD-8916-C2F1426C4789}" destId="{DDAF6704-F1A5-4723-B52F-C7C5DD81DA51}" srcOrd="0" destOrd="0" presId="urn:microsoft.com/office/officeart/2005/8/layout/vList2"/>
    <dgm:cxn modelId="{21166082-ED3C-4402-9613-891E7FD3503A}" srcId="{B5CB1331-6E36-4B73-87FD-725680B51F9F}" destId="{D8DBF84C-CE2E-4B02-82C9-F0F8831F6BDF}" srcOrd="0" destOrd="0" parTransId="{C7E12163-A253-4B5A-8067-E2A70BE9EEA0}" sibTransId="{24015FB1-06E1-4B85-9BBB-DD0808898338}"/>
    <dgm:cxn modelId="{07561943-4132-48A8-BF81-C10518BA1DC8}" type="presOf" srcId="{D8DBF84C-CE2E-4B02-82C9-F0F8831F6BDF}" destId="{189F2326-A491-49A9-9F6C-B55BDD66A207}" srcOrd="0" destOrd="0" presId="urn:microsoft.com/office/officeart/2005/8/layout/vList2"/>
    <dgm:cxn modelId="{25785548-9841-49C4-BEB5-0411B10662BB}" type="presParOf" srcId="{EB073348-0327-43B6-9ED4-FAE410433EE7}" destId="{189F2326-A491-49A9-9F6C-B55BDD66A207}" srcOrd="0" destOrd="0" presId="urn:microsoft.com/office/officeart/2005/8/layout/vList2"/>
    <dgm:cxn modelId="{E5C06E0B-ED57-4DF5-8FC3-EECECAD3B8E6}" type="presParOf" srcId="{EB073348-0327-43B6-9ED4-FAE410433EE7}" destId="{459B0F89-F9D2-4E70-B991-35A4FB61F6E5}" srcOrd="1" destOrd="0" presId="urn:microsoft.com/office/officeart/2005/8/layout/vList2"/>
    <dgm:cxn modelId="{E1FEED49-ED10-47E4-B62A-355FF685B3F3}" type="presParOf" srcId="{EB073348-0327-43B6-9ED4-FAE410433EE7}" destId="{1073564B-4C32-4037-A5B0-24992A378AC4}" srcOrd="2" destOrd="0" presId="urn:microsoft.com/office/officeart/2005/8/layout/vList2"/>
    <dgm:cxn modelId="{9F1F2AF0-7208-49ED-A2CF-F06E4BE627EB}" type="presParOf" srcId="{EB073348-0327-43B6-9ED4-FAE410433EE7}" destId="{9391E57F-04C9-42BD-8A98-B852DBE32394}" srcOrd="3" destOrd="0" presId="urn:microsoft.com/office/officeart/2005/8/layout/vList2"/>
    <dgm:cxn modelId="{F021E8D5-D1C5-4AEB-B5D1-26E341E29AB8}" type="presParOf" srcId="{EB073348-0327-43B6-9ED4-FAE410433EE7}" destId="{6369D963-6D27-405B-99B1-0D35F6A94CDE}" srcOrd="4" destOrd="0" presId="urn:microsoft.com/office/officeart/2005/8/layout/vList2"/>
    <dgm:cxn modelId="{59CD339D-1399-4A3A-BC23-DAD13DACDF22}" type="presParOf" srcId="{EB073348-0327-43B6-9ED4-FAE410433EE7}" destId="{514697A6-C7CC-4043-A4AC-40805EB4597E}" srcOrd="5" destOrd="0" presId="urn:microsoft.com/office/officeart/2005/8/layout/vList2"/>
    <dgm:cxn modelId="{A88CA3D6-07DE-4102-A620-258229FDBEB1}" type="presParOf" srcId="{EB073348-0327-43B6-9ED4-FAE410433EE7}" destId="{D4FD8250-874A-4B6F-9896-3CD8BCEA90CE}" srcOrd="6" destOrd="0" presId="urn:microsoft.com/office/officeart/2005/8/layout/vList2"/>
    <dgm:cxn modelId="{E16E5DD4-5B08-43DD-84F5-EEF7DB4E4975}" type="presParOf" srcId="{EB073348-0327-43B6-9ED4-FAE410433EE7}" destId="{C63E7583-583B-4CFC-9899-5F3F62A1F0A5}" srcOrd="7" destOrd="0" presId="urn:microsoft.com/office/officeart/2005/8/layout/vList2"/>
    <dgm:cxn modelId="{C20A23DE-C0EB-4299-A2D9-9DABA83EA6F0}" type="presParOf" srcId="{EB073348-0327-43B6-9ED4-FAE410433EE7}" destId="{DDAF6704-F1A5-4723-B52F-C7C5DD81DA5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8BA07C-F938-4105-AE8E-8B1B578E10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49BB6973-7E6A-4CD7-80CF-2395A48B5979}">
      <dgm:prSet/>
      <dgm:spPr/>
      <dgm:t>
        <a:bodyPr/>
        <a:lstStyle/>
        <a:p>
          <a:pPr rtl="0"/>
          <a:r>
            <a:rPr lang="uk-UA" smtClean="0"/>
            <a:t>Інтернет сервіс </a:t>
          </a:r>
          <a:r>
            <a:rPr lang="en-US" smtClean="0"/>
            <a:t>Microsoft SkyDrive</a:t>
          </a:r>
          <a:endParaRPr lang="uk-UA"/>
        </a:p>
      </dgm:t>
    </dgm:pt>
    <dgm:pt modelId="{704CCC9F-9934-4190-BF21-A4ECAA35BC3E}" type="parTrans" cxnId="{3AB9A75B-BAD4-438D-9C1A-C960D864464E}">
      <dgm:prSet/>
      <dgm:spPr/>
      <dgm:t>
        <a:bodyPr/>
        <a:lstStyle/>
        <a:p>
          <a:endParaRPr lang="uk-UA"/>
        </a:p>
      </dgm:t>
    </dgm:pt>
    <dgm:pt modelId="{B8B6A858-DA21-4399-AFD6-16A30166FC21}" type="sibTrans" cxnId="{3AB9A75B-BAD4-438D-9C1A-C960D864464E}">
      <dgm:prSet/>
      <dgm:spPr/>
      <dgm:t>
        <a:bodyPr/>
        <a:lstStyle/>
        <a:p>
          <a:endParaRPr lang="uk-UA"/>
        </a:p>
      </dgm:t>
    </dgm:pt>
    <dgm:pt modelId="{876C9552-86CF-466A-B611-1428A9BEAA2A}">
      <dgm:prSet/>
      <dgm:spPr/>
      <dgm:t>
        <a:bodyPr/>
        <a:lstStyle/>
        <a:p>
          <a:pPr rtl="0"/>
          <a:r>
            <a:rPr lang="en-US" smtClean="0"/>
            <a:t>OneDrive </a:t>
          </a:r>
          <a:r>
            <a:rPr lang="uk-UA" smtClean="0"/>
            <a:t>та </a:t>
          </a:r>
          <a:r>
            <a:rPr lang="en-US" smtClean="0"/>
            <a:t>Google Drive</a:t>
          </a:r>
          <a:endParaRPr lang="uk-UA"/>
        </a:p>
      </dgm:t>
    </dgm:pt>
    <dgm:pt modelId="{2EBDD88B-3A61-44A0-8384-B4CD26B89CD4}" type="parTrans" cxnId="{D6077E24-0053-4513-AB48-777FC11636DA}">
      <dgm:prSet/>
      <dgm:spPr/>
      <dgm:t>
        <a:bodyPr/>
        <a:lstStyle/>
        <a:p>
          <a:endParaRPr lang="uk-UA"/>
        </a:p>
      </dgm:t>
    </dgm:pt>
    <dgm:pt modelId="{8497734A-AC0E-4E35-B3BF-CA611A51BCDB}" type="sibTrans" cxnId="{D6077E24-0053-4513-AB48-777FC11636DA}">
      <dgm:prSet/>
      <dgm:spPr/>
      <dgm:t>
        <a:bodyPr/>
        <a:lstStyle/>
        <a:p>
          <a:endParaRPr lang="uk-UA"/>
        </a:p>
      </dgm:t>
    </dgm:pt>
    <dgm:pt modelId="{3EDF0760-206C-4621-85F9-C4A9F527454F}">
      <dgm:prSet/>
      <dgm:spPr/>
      <dgm:t>
        <a:bodyPr/>
        <a:lstStyle/>
        <a:p>
          <a:pPr rtl="0"/>
          <a:r>
            <a:rPr lang="en-US" smtClean="0"/>
            <a:t>Google Apps, OneDrive </a:t>
          </a:r>
          <a:r>
            <a:rPr lang="uk-UA" smtClean="0"/>
            <a:t>та їх додатки </a:t>
          </a:r>
          <a:r>
            <a:rPr lang="en-US" smtClean="0"/>
            <a:t>Google Docs </a:t>
          </a:r>
          <a:r>
            <a:rPr lang="uk-UA" smtClean="0"/>
            <a:t>та </a:t>
          </a:r>
          <a:r>
            <a:rPr lang="en-US" smtClean="0"/>
            <a:t>Microsoft Office 365</a:t>
          </a:r>
          <a:endParaRPr lang="uk-UA"/>
        </a:p>
      </dgm:t>
    </dgm:pt>
    <dgm:pt modelId="{D1607BCC-B9A8-4798-941C-C8DE118CB061}" type="parTrans" cxnId="{257D1A11-F62D-4677-AA20-38DF2D6C3199}">
      <dgm:prSet/>
      <dgm:spPr/>
      <dgm:t>
        <a:bodyPr/>
        <a:lstStyle/>
        <a:p>
          <a:endParaRPr lang="uk-UA"/>
        </a:p>
      </dgm:t>
    </dgm:pt>
    <dgm:pt modelId="{0AB4CD4E-2D57-4807-8DFA-3C044AF26FE2}" type="sibTrans" cxnId="{257D1A11-F62D-4677-AA20-38DF2D6C3199}">
      <dgm:prSet/>
      <dgm:spPr/>
      <dgm:t>
        <a:bodyPr/>
        <a:lstStyle/>
        <a:p>
          <a:endParaRPr lang="uk-UA"/>
        </a:p>
      </dgm:t>
    </dgm:pt>
    <dgm:pt modelId="{3417BC61-ED88-4F45-98F4-FC1344341C89}" type="pres">
      <dgm:prSet presAssocID="{AB8BA07C-F938-4105-AE8E-8B1B578E1005}" presName="linear" presStyleCnt="0">
        <dgm:presLayoutVars>
          <dgm:animLvl val="lvl"/>
          <dgm:resizeHandles val="exact"/>
        </dgm:presLayoutVars>
      </dgm:prSet>
      <dgm:spPr/>
    </dgm:pt>
    <dgm:pt modelId="{EF4E062D-F0A3-46B0-8E63-992773056A3C}" type="pres">
      <dgm:prSet presAssocID="{49BB6973-7E6A-4CD7-80CF-2395A48B597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456FF64-2F24-401D-92AD-FA78B4ADBC64}" type="pres">
      <dgm:prSet presAssocID="{B8B6A858-DA21-4399-AFD6-16A30166FC21}" presName="spacer" presStyleCnt="0"/>
      <dgm:spPr/>
    </dgm:pt>
    <dgm:pt modelId="{477A0D07-0468-438E-90BE-852CCC042D4E}" type="pres">
      <dgm:prSet presAssocID="{876C9552-86CF-466A-B611-1428A9BEAA2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DB8506E-7AB5-48A9-8480-35575FCB0FAE}" type="pres">
      <dgm:prSet presAssocID="{8497734A-AC0E-4E35-B3BF-CA611A51BCDB}" presName="spacer" presStyleCnt="0"/>
      <dgm:spPr/>
    </dgm:pt>
    <dgm:pt modelId="{3056DE10-9AA0-4E7C-B21C-C3F6B07A1827}" type="pres">
      <dgm:prSet presAssocID="{3EDF0760-206C-4621-85F9-C4A9F527454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257CDB3-5054-4445-AC9A-48F1FA80630E}" type="presOf" srcId="{49BB6973-7E6A-4CD7-80CF-2395A48B5979}" destId="{EF4E062D-F0A3-46B0-8E63-992773056A3C}" srcOrd="0" destOrd="0" presId="urn:microsoft.com/office/officeart/2005/8/layout/vList2"/>
    <dgm:cxn modelId="{257D1A11-F62D-4677-AA20-38DF2D6C3199}" srcId="{AB8BA07C-F938-4105-AE8E-8B1B578E1005}" destId="{3EDF0760-206C-4621-85F9-C4A9F527454F}" srcOrd="2" destOrd="0" parTransId="{D1607BCC-B9A8-4798-941C-C8DE118CB061}" sibTransId="{0AB4CD4E-2D57-4807-8DFA-3C044AF26FE2}"/>
    <dgm:cxn modelId="{7E942E44-2311-4E8A-8E1D-D5556E699484}" type="presOf" srcId="{876C9552-86CF-466A-B611-1428A9BEAA2A}" destId="{477A0D07-0468-438E-90BE-852CCC042D4E}" srcOrd="0" destOrd="0" presId="urn:microsoft.com/office/officeart/2005/8/layout/vList2"/>
    <dgm:cxn modelId="{44FFF132-AE8C-4E76-8789-B3A25FEE8DEE}" type="presOf" srcId="{3EDF0760-206C-4621-85F9-C4A9F527454F}" destId="{3056DE10-9AA0-4E7C-B21C-C3F6B07A1827}" srcOrd="0" destOrd="0" presId="urn:microsoft.com/office/officeart/2005/8/layout/vList2"/>
    <dgm:cxn modelId="{67CDFE46-8404-42F6-8E29-3B917F29FB48}" type="presOf" srcId="{AB8BA07C-F938-4105-AE8E-8B1B578E1005}" destId="{3417BC61-ED88-4F45-98F4-FC1344341C89}" srcOrd="0" destOrd="0" presId="urn:microsoft.com/office/officeart/2005/8/layout/vList2"/>
    <dgm:cxn modelId="{3AB9A75B-BAD4-438D-9C1A-C960D864464E}" srcId="{AB8BA07C-F938-4105-AE8E-8B1B578E1005}" destId="{49BB6973-7E6A-4CD7-80CF-2395A48B5979}" srcOrd="0" destOrd="0" parTransId="{704CCC9F-9934-4190-BF21-A4ECAA35BC3E}" sibTransId="{B8B6A858-DA21-4399-AFD6-16A30166FC21}"/>
    <dgm:cxn modelId="{D6077E24-0053-4513-AB48-777FC11636DA}" srcId="{AB8BA07C-F938-4105-AE8E-8B1B578E1005}" destId="{876C9552-86CF-466A-B611-1428A9BEAA2A}" srcOrd="1" destOrd="0" parTransId="{2EBDD88B-3A61-44A0-8384-B4CD26B89CD4}" sibTransId="{8497734A-AC0E-4E35-B3BF-CA611A51BCDB}"/>
    <dgm:cxn modelId="{AA7A215B-E2C9-424C-9642-B11C361AC7FA}" type="presParOf" srcId="{3417BC61-ED88-4F45-98F4-FC1344341C89}" destId="{EF4E062D-F0A3-46B0-8E63-992773056A3C}" srcOrd="0" destOrd="0" presId="urn:microsoft.com/office/officeart/2005/8/layout/vList2"/>
    <dgm:cxn modelId="{BF2DA779-A88B-43CC-9FB2-600EDEE92718}" type="presParOf" srcId="{3417BC61-ED88-4F45-98F4-FC1344341C89}" destId="{9456FF64-2F24-401D-92AD-FA78B4ADBC64}" srcOrd="1" destOrd="0" presId="urn:microsoft.com/office/officeart/2005/8/layout/vList2"/>
    <dgm:cxn modelId="{E92A6841-8D36-4E1F-BFDD-066DFEDA1ACB}" type="presParOf" srcId="{3417BC61-ED88-4F45-98F4-FC1344341C89}" destId="{477A0D07-0468-438E-90BE-852CCC042D4E}" srcOrd="2" destOrd="0" presId="urn:microsoft.com/office/officeart/2005/8/layout/vList2"/>
    <dgm:cxn modelId="{4F197911-D52C-4D97-8ABF-BFE72235A333}" type="presParOf" srcId="{3417BC61-ED88-4F45-98F4-FC1344341C89}" destId="{9DB8506E-7AB5-48A9-8480-35575FCB0FAE}" srcOrd="3" destOrd="0" presId="urn:microsoft.com/office/officeart/2005/8/layout/vList2"/>
    <dgm:cxn modelId="{A139A72E-806A-4FCA-86A8-E3984D720B52}" type="presParOf" srcId="{3417BC61-ED88-4F45-98F4-FC1344341C89}" destId="{3056DE10-9AA0-4E7C-B21C-C3F6B07A182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A07249-48FF-481A-8449-19C2C8EC684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09A390E-D86C-45BD-BAC2-48C3B254DB2D}">
      <dgm:prSet/>
      <dgm:spPr/>
      <dgm:t>
        <a:bodyPr/>
        <a:lstStyle/>
        <a:p>
          <a:pPr rtl="0"/>
          <a:r>
            <a:rPr lang="en-US" smtClean="0"/>
            <a:t>Windows Azure </a:t>
          </a:r>
          <a:r>
            <a:rPr lang="uk-UA" smtClean="0"/>
            <a:t>надає: </a:t>
          </a:r>
          <a:endParaRPr lang="uk-UA"/>
        </a:p>
      </dgm:t>
    </dgm:pt>
    <dgm:pt modelId="{B3CDE1C2-229C-49FE-9D81-83C3A14202FD}" type="parTrans" cxnId="{1E27FF78-CC19-4969-8F9D-042EA7B1889A}">
      <dgm:prSet/>
      <dgm:spPr/>
      <dgm:t>
        <a:bodyPr/>
        <a:lstStyle/>
        <a:p>
          <a:endParaRPr lang="uk-UA"/>
        </a:p>
      </dgm:t>
    </dgm:pt>
    <dgm:pt modelId="{061A0582-6E15-42EE-860D-34CD9FF0CF1E}" type="sibTrans" cxnId="{1E27FF78-CC19-4969-8F9D-042EA7B1889A}">
      <dgm:prSet/>
      <dgm:spPr/>
      <dgm:t>
        <a:bodyPr/>
        <a:lstStyle/>
        <a:p>
          <a:endParaRPr lang="uk-UA"/>
        </a:p>
      </dgm:t>
    </dgm:pt>
    <dgm:pt modelId="{394611FD-BF69-4892-BAD3-D1B82994D91C}">
      <dgm:prSet/>
      <dgm:spPr/>
      <dgm:t>
        <a:bodyPr/>
        <a:lstStyle/>
        <a:p>
          <a:pPr rtl="0"/>
          <a:r>
            <a:rPr lang="uk-UA" smtClean="0"/>
            <a:t>можливість для бізнесу знайти найбільш ефективне рішення, яке забезпечить необхідний рівень захисту персональних даних чи фінансової інформації;</a:t>
          </a:r>
          <a:endParaRPr lang="uk-UA"/>
        </a:p>
      </dgm:t>
    </dgm:pt>
    <dgm:pt modelId="{8DCFAE90-690C-4014-B000-7CED4B279640}" type="parTrans" cxnId="{9BCE7C21-5588-405D-A994-68CC3B5A9396}">
      <dgm:prSet/>
      <dgm:spPr/>
      <dgm:t>
        <a:bodyPr/>
        <a:lstStyle/>
        <a:p>
          <a:endParaRPr lang="uk-UA"/>
        </a:p>
      </dgm:t>
    </dgm:pt>
    <dgm:pt modelId="{9477E163-DF8B-454D-8E3D-8EF18C1F6BFE}" type="sibTrans" cxnId="{9BCE7C21-5588-405D-A994-68CC3B5A9396}">
      <dgm:prSet/>
      <dgm:spPr/>
      <dgm:t>
        <a:bodyPr/>
        <a:lstStyle/>
        <a:p>
          <a:endParaRPr lang="uk-UA"/>
        </a:p>
      </dgm:t>
    </dgm:pt>
    <dgm:pt modelId="{F729FFFB-81C6-41F8-B4E3-AC7F94654948}">
      <dgm:prSet/>
      <dgm:spPr/>
      <dgm:t>
        <a:bodyPr/>
        <a:lstStyle/>
        <a:p>
          <a:pPr rtl="0"/>
          <a:r>
            <a:rPr lang="uk-UA" smtClean="0"/>
            <a:t>великий набір сервісів для побудови і підтримки додатків у «хмарі». </a:t>
          </a:r>
          <a:endParaRPr lang="uk-UA"/>
        </a:p>
      </dgm:t>
    </dgm:pt>
    <dgm:pt modelId="{E9CE4478-C742-4037-9836-4C67801350CD}" type="parTrans" cxnId="{1738CB2E-5F13-42AD-9468-CE1A019E83E3}">
      <dgm:prSet/>
      <dgm:spPr/>
      <dgm:t>
        <a:bodyPr/>
        <a:lstStyle/>
        <a:p>
          <a:endParaRPr lang="uk-UA"/>
        </a:p>
      </dgm:t>
    </dgm:pt>
    <dgm:pt modelId="{29A45F51-723B-460E-858E-3279C780F78E}" type="sibTrans" cxnId="{1738CB2E-5F13-42AD-9468-CE1A019E83E3}">
      <dgm:prSet/>
      <dgm:spPr/>
      <dgm:t>
        <a:bodyPr/>
        <a:lstStyle/>
        <a:p>
          <a:endParaRPr lang="uk-UA"/>
        </a:p>
      </dgm:t>
    </dgm:pt>
    <dgm:pt modelId="{99517F41-3989-434B-A438-098E4732B6E9}">
      <dgm:prSet/>
      <dgm:spPr/>
      <dgm:t>
        <a:bodyPr/>
        <a:lstStyle/>
        <a:p>
          <a:pPr rtl="0"/>
          <a:r>
            <a:rPr lang="uk-UA" smtClean="0"/>
            <a:t>В основі роботи лежить:</a:t>
          </a:r>
          <a:endParaRPr lang="uk-UA"/>
        </a:p>
      </dgm:t>
    </dgm:pt>
    <dgm:pt modelId="{D354B3D1-DDFC-49DC-8705-1F021156E5F0}" type="parTrans" cxnId="{A860CE7C-5C96-4440-A0EA-85B33E356C64}">
      <dgm:prSet/>
      <dgm:spPr/>
      <dgm:t>
        <a:bodyPr/>
        <a:lstStyle/>
        <a:p>
          <a:endParaRPr lang="uk-UA"/>
        </a:p>
      </dgm:t>
    </dgm:pt>
    <dgm:pt modelId="{5AC64898-B556-4040-A000-855A15216252}" type="sibTrans" cxnId="{A860CE7C-5C96-4440-A0EA-85B33E356C64}">
      <dgm:prSet/>
      <dgm:spPr/>
      <dgm:t>
        <a:bodyPr/>
        <a:lstStyle/>
        <a:p>
          <a:endParaRPr lang="uk-UA"/>
        </a:p>
      </dgm:t>
    </dgm:pt>
    <dgm:pt modelId="{F9E86E15-B40E-4830-B5E9-E6151CDA8972}">
      <dgm:prSet/>
      <dgm:spPr/>
      <dgm:t>
        <a:bodyPr/>
        <a:lstStyle/>
        <a:p>
          <a:pPr rtl="0"/>
          <a:r>
            <a:rPr lang="uk-UA" smtClean="0"/>
            <a:t>запуск віртуальної машини для кожного екземпляру інтерактивного додатку; </a:t>
          </a:r>
          <a:endParaRPr lang="uk-UA"/>
        </a:p>
      </dgm:t>
    </dgm:pt>
    <dgm:pt modelId="{20A14089-0D6B-4696-AAC0-6E45BDC0330F}" type="parTrans" cxnId="{E3EA7441-BC62-48CA-A055-D995D595C15A}">
      <dgm:prSet/>
      <dgm:spPr/>
      <dgm:t>
        <a:bodyPr/>
        <a:lstStyle/>
        <a:p>
          <a:endParaRPr lang="uk-UA"/>
        </a:p>
      </dgm:t>
    </dgm:pt>
    <dgm:pt modelId="{38478C4D-2366-4809-BA9F-7C7307987554}" type="sibTrans" cxnId="{E3EA7441-BC62-48CA-A055-D995D595C15A}">
      <dgm:prSet/>
      <dgm:spPr/>
      <dgm:t>
        <a:bodyPr/>
        <a:lstStyle/>
        <a:p>
          <a:endParaRPr lang="uk-UA"/>
        </a:p>
      </dgm:t>
    </dgm:pt>
    <dgm:pt modelId="{DB752CEB-AA16-42CF-ACC8-F708BDD9BC96}">
      <dgm:prSet/>
      <dgm:spPr/>
      <dgm:t>
        <a:bodyPr/>
        <a:lstStyle/>
        <a:p>
          <a:pPr rtl="0"/>
          <a:r>
            <a:rPr lang="uk-UA" smtClean="0"/>
            <a:t>завдяки спеціальному інтерфейсу користувача, що підтримується системними програмами засобами мережного налаштування, формуються мережні віртуальні об’єкти.</a:t>
          </a:r>
          <a:endParaRPr lang="uk-UA"/>
        </a:p>
      </dgm:t>
    </dgm:pt>
    <dgm:pt modelId="{81E05FE8-769D-4EC9-BB34-2B3B8DE755BE}" type="parTrans" cxnId="{9C83BF92-88FE-4290-8066-4A1419794D65}">
      <dgm:prSet/>
      <dgm:spPr/>
      <dgm:t>
        <a:bodyPr/>
        <a:lstStyle/>
        <a:p>
          <a:endParaRPr lang="uk-UA"/>
        </a:p>
      </dgm:t>
    </dgm:pt>
    <dgm:pt modelId="{233733B8-10CA-40F4-9B78-6CFEEE380D62}" type="sibTrans" cxnId="{9C83BF92-88FE-4290-8066-4A1419794D65}">
      <dgm:prSet/>
      <dgm:spPr/>
      <dgm:t>
        <a:bodyPr/>
        <a:lstStyle/>
        <a:p>
          <a:endParaRPr lang="uk-UA"/>
        </a:p>
      </dgm:t>
    </dgm:pt>
    <dgm:pt modelId="{CAE9F538-31BB-4A57-8A03-BDBF616F208C}" type="pres">
      <dgm:prSet presAssocID="{7EA07249-48FF-481A-8449-19C2C8EC684E}" presName="Name0" presStyleCnt="0">
        <dgm:presLayoutVars>
          <dgm:dir/>
          <dgm:animLvl val="lvl"/>
          <dgm:resizeHandles val="exact"/>
        </dgm:presLayoutVars>
      </dgm:prSet>
      <dgm:spPr/>
    </dgm:pt>
    <dgm:pt modelId="{57041F74-3F66-47ED-B597-3674BBF66F76}" type="pres">
      <dgm:prSet presAssocID="{209A390E-D86C-45BD-BAC2-48C3B254DB2D}" presName="linNode" presStyleCnt="0"/>
      <dgm:spPr/>
    </dgm:pt>
    <dgm:pt modelId="{3463D9CE-8BA7-41BD-8298-1EEFBFFD2FD6}" type="pres">
      <dgm:prSet presAssocID="{209A390E-D86C-45BD-BAC2-48C3B254DB2D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187EDA6-48D7-4EC2-A123-0944694B84A4}" type="pres">
      <dgm:prSet presAssocID="{209A390E-D86C-45BD-BAC2-48C3B254DB2D}" presName="descendantText" presStyleLbl="alignAccFollowNode1" presStyleIdx="0" presStyleCnt="2">
        <dgm:presLayoutVars>
          <dgm:bulletEnabled val="1"/>
        </dgm:presLayoutVars>
      </dgm:prSet>
      <dgm:spPr/>
    </dgm:pt>
    <dgm:pt modelId="{54ECF7C8-5916-495E-B927-C3A69098DABD}" type="pres">
      <dgm:prSet presAssocID="{061A0582-6E15-42EE-860D-34CD9FF0CF1E}" presName="sp" presStyleCnt="0"/>
      <dgm:spPr/>
    </dgm:pt>
    <dgm:pt modelId="{AD83FDED-10BA-4B54-B262-8B4F9E292444}" type="pres">
      <dgm:prSet presAssocID="{99517F41-3989-434B-A438-098E4732B6E9}" presName="linNode" presStyleCnt="0"/>
      <dgm:spPr/>
    </dgm:pt>
    <dgm:pt modelId="{03C889CC-683E-4712-9553-A7A69B5DFC9C}" type="pres">
      <dgm:prSet presAssocID="{99517F41-3989-434B-A438-098E4732B6E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A29550B2-78F5-47EE-A661-C97CA0858039}" type="pres">
      <dgm:prSet presAssocID="{99517F41-3989-434B-A438-098E4732B6E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80266FB2-5071-492B-BF36-CE8F6DB407F5}" type="presOf" srcId="{F729FFFB-81C6-41F8-B4E3-AC7F94654948}" destId="{5187EDA6-48D7-4EC2-A123-0944694B84A4}" srcOrd="0" destOrd="1" presId="urn:microsoft.com/office/officeart/2005/8/layout/vList5"/>
    <dgm:cxn modelId="{5447D826-55B5-4EB0-B7A6-B805D4313806}" type="presOf" srcId="{209A390E-D86C-45BD-BAC2-48C3B254DB2D}" destId="{3463D9CE-8BA7-41BD-8298-1EEFBFFD2FD6}" srcOrd="0" destOrd="0" presId="urn:microsoft.com/office/officeart/2005/8/layout/vList5"/>
    <dgm:cxn modelId="{9BCE7C21-5588-405D-A994-68CC3B5A9396}" srcId="{209A390E-D86C-45BD-BAC2-48C3B254DB2D}" destId="{394611FD-BF69-4892-BAD3-D1B82994D91C}" srcOrd="0" destOrd="0" parTransId="{8DCFAE90-690C-4014-B000-7CED4B279640}" sibTransId="{9477E163-DF8B-454D-8E3D-8EF18C1F6BFE}"/>
    <dgm:cxn modelId="{09F89EDC-2349-4322-ACB7-5F943F5DEF14}" type="presOf" srcId="{394611FD-BF69-4892-BAD3-D1B82994D91C}" destId="{5187EDA6-48D7-4EC2-A123-0944694B84A4}" srcOrd="0" destOrd="0" presId="urn:microsoft.com/office/officeart/2005/8/layout/vList5"/>
    <dgm:cxn modelId="{A860CE7C-5C96-4440-A0EA-85B33E356C64}" srcId="{7EA07249-48FF-481A-8449-19C2C8EC684E}" destId="{99517F41-3989-434B-A438-098E4732B6E9}" srcOrd="1" destOrd="0" parTransId="{D354B3D1-DDFC-49DC-8705-1F021156E5F0}" sibTransId="{5AC64898-B556-4040-A000-855A15216252}"/>
    <dgm:cxn modelId="{1E27FF78-CC19-4969-8F9D-042EA7B1889A}" srcId="{7EA07249-48FF-481A-8449-19C2C8EC684E}" destId="{209A390E-D86C-45BD-BAC2-48C3B254DB2D}" srcOrd="0" destOrd="0" parTransId="{B3CDE1C2-229C-49FE-9D81-83C3A14202FD}" sibTransId="{061A0582-6E15-42EE-860D-34CD9FF0CF1E}"/>
    <dgm:cxn modelId="{E3EA7441-BC62-48CA-A055-D995D595C15A}" srcId="{99517F41-3989-434B-A438-098E4732B6E9}" destId="{F9E86E15-B40E-4830-B5E9-E6151CDA8972}" srcOrd="0" destOrd="0" parTransId="{20A14089-0D6B-4696-AAC0-6E45BDC0330F}" sibTransId="{38478C4D-2366-4809-BA9F-7C7307987554}"/>
    <dgm:cxn modelId="{C5C29EC2-2A54-41EE-AB92-A2F2F23E8077}" type="presOf" srcId="{7EA07249-48FF-481A-8449-19C2C8EC684E}" destId="{CAE9F538-31BB-4A57-8A03-BDBF616F208C}" srcOrd="0" destOrd="0" presId="urn:microsoft.com/office/officeart/2005/8/layout/vList5"/>
    <dgm:cxn modelId="{9C83BF92-88FE-4290-8066-4A1419794D65}" srcId="{99517F41-3989-434B-A438-098E4732B6E9}" destId="{DB752CEB-AA16-42CF-ACC8-F708BDD9BC96}" srcOrd="1" destOrd="0" parTransId="{81E05FE8-769D-4EC9-BB34-2B3B8DE755BE}" sibTransId="{233733B8-10CA-40F4-9B78-6CFEEE380D62}"/>
    <dgm:cxn modelId="{4AD01CB3-9728-4895-9504-7CB9AAB7E789}" type="presOf" srcId="{DB752CEB-AA16-42CF-ACC8-F708BDD9BC96}" destId="{A29550B2-78F5-47EE-A661-C97CA0858039}" srcOrd="0" destOrd="1" presId="urn:microsoft.com/office/officeart/2005/8/layout/vList5"/>
    <dgm:cxn modelId="{1738CB2E-5F13-42AD-9468-CE1A019E83E3}" srcId="{209A390E-D86C-45BD-BAC2-48C3B254DB2D}" destId="{F729FFFB-81C6-41F8-B4E3-AC7F94654948}" srcOrd="1" destOrd="0" parTransId="{E9CE4478-C742-4037-9836-4C67801350CD}" sibTransId="{29A45F51-723B-460E-858E-3279C780F78E}"/>
    <dgm:cxn modelId="{BA6FC0C7-0A68-4022-8B8E-DF283065D865}" type="presOf" srcId="{F9E86E15-B40E-4830-B5E9-E6151CDA8972}" destId="{A29550B2-78F5-47EE-A661-C97CA0858039}" srcOrd="0" destOrd="0" presId="urn:microsoft.com/office/officeart/2005/8/layout/vList5"/>
    <dgm:cxn modelId="{514DADB8-A5C7-40FB-A246-14009D81782C}" type="presOf" srcId="{99517F41-3989-434B-A438-098E4732B6E9}" destId="{03C889CC-683E-4712-9553-A7A69B5DFC9C}" srcOrd="0" destOrd="0" presId="urn:microsoft.com/office/officeart/2005/8/layout/vList5"/>
    <dgm:cxn modelId="{8B39A268-1F63-4A98-AE32-67019528F0F8}" type="presParOf" srcId="{CAE9F538-31BB-4A57-8A03-BDBF616F208C}" destId="{57041F74-3F66-47ED-B597-3674BBF66F76}" srcOrd="0" destOrd="0" presId="urn:microsoft.com/office/officeart/2005/8/layout/vList5"/>
    <dgm:cxn modelId="{FF3A7AA7-90DB-4F41-93F8-B0755A45E158}" type="presParOf" srcId="{57041F74-3F66-47ED-B597-3674BBF66F76}" destId="{3463D9CE-8BA7-41BD-8298-1EEFBFFD2FD6}" srcOrd="0" destOrd="0" presId="urn:microsoft.com/office/officeart/2005/8/layout/vList5"/>
    <dgm:cxn modelId="{5371AAE0-9628-4A0F-9D0A-E9A314DD483F}" type="presParOf" srcId="{57041F74-3F66-47ED-B597-3674BBF66F76}" destId="{5187EDA6-48D7-4EC2-A123-0944694B84A4}" srcOrd="1" destOrd="0" presId="urn:microsoft.com/office/officeart/2005/8/layout/vList5"/>
    <dgm:cxn modelId="{B8DDBDAE-29A1-4CB7-97FB-D2187365E0A0}" type="presParOf" srcId="{CAE9F538-31BB-4A57-8A03-BDBF616F208C}" destId="{54ECF7C8-5916-495E-B927-C3A69098DABD}" srcOrd="1" destOrd="0" presId="urn:microsoft.com/office/officeart/2005/8/layout/vList5"/>
    <dgm:cxn modelId="{C24BF496-6F9F-41C3-9994-C5AD56458C4C}" type="presParOf" srcId="{CAE9F538-31BB-4A57-8A03-BDBF616F208C}" destId="{AD83FDED-10BA-4B54-B262-8B4F9E292444}" srcOrd="2" destOrd="0" presId="urn:microsoft.com/office/officeart/2005/8/layout/vList5"/>
    <dgm:cxn modelId="{77BC5076-13A9-4B96-8D0A-6413EBA7D1A8}" type="presParOf" srcId="{AD83FDED-10BA-4B54-B262-8B4F9E292444}" destId="{03C889CC-683E-4712-9553-A7A69B5DFC9C}" srcOrd="0" destOrd="0" presId="urn:microsoft.com/office/officeart/2005/8/layout/vList5"/>
    <dgm:cxn modelId="{70A0A8C8-3BCC-4769-BDC9-0572BCCD0D57}" type="presParOf" srcId="{AD83FDED-10BA-4B54-B262-8B4F9E292444}" destId="{A29550B2-78F5-47EE-A661-C97CA085803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395EBF-DF66-4025-9C61-8C0AC9712DD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643D75D-2E29-46E3-8068-9693CA3C74D8}">
      <dgm:prSet/>
      <dgm:spPr/>
      <dgm:t>
        <a:bodyPr/>
        <a:lstStyle/>
        <a:p>
          <a:pPr rtl="0"/>
          <a:r>
            <a:rPr lang="uk-UA" smtClean="0"/>
            <a:t>Надає можливості: </a:t>
          </a:r>
          <a:endParaRPr lang="uk-UA"/>
        </a:p>
      </dgm:t>
    </dgm:pt>
    <dgm:pt modelId="{BC09E8FF-6442-45FF-8C91-F0E745E480F9}" type="parTrans" cxnId="{EF810248-EBB7-411D-A66E-975829F1AFE9}">
      <dgm:prSet/>
      <dgm:spPr/>
      <dgm:t>
        <a:bodyPr/>
        <a:lstStyle/>
        <a:p>
          <a:endParaRPr lang="uk-UA"/>
        </a:p>
      </dgm:t>
    </dgm:pt>
    <dgm:pt modelId="{962DA054-677B-4A3C-B08E-A68E210D7D53}" type="sibTrans" cxnId="{EF810248-EBB7-411D-A66E-975829F1AFE9}">
      <dgm:prSet/>
      <dgm:spPr/>
      <dgm:t>
        <a:bodyPr/>
        <a:lstStyle/>
        <a:p>
          <a:endParaRPr lang="uk-UA"/>
        </a:p>
      </dgm:t>
    </dgm:pt>
    <dgm:pt modelId="{6D52C4C0-CE7F-4701-82E7-B319B9B763FE}">
      <dgm:prSet/>
      <dgm:spPr/>
      <dgm:t>
        <a:bodyPr/>
        <a:lstStyle/>
        <a:p>
          <a:pPr rtl="0"/>
          <a:r>
            <a:rPr lang="uk-UA" smtClean="0"/>
            <a:t>можливості для створення електронної поштової скриньки, </a:t>
          </a:r>
          <a:endParaRPr lang="uk-UA"/>
        </a:p>
      </dgm:t>
    </dgm:pt>
    <dgm:pt modelId="{116BFF65-DE8E-4CC9-B60D-032567A92650}" type="parTrans" cxnId="{90F95DC0-78A0-4F9C-A8BC-AE82079F0A31}">
      <dgm:prSet/>
      <dgm:spPr/>
      <dgm:t>
        <a:bodyPr/>
        <a:lstStyle/>
        <a:p>
          <a:endParaRPr lang="uk-UA"/>
        </a:p>
      </dgm:t>
    </dgm:pt>
    <dgm:pt modelId="{65EBEEA8-2345-4448-932F-D2F0CD97E82C}" type="sibTrans" cxnId="{90F95DC0-78A0-4F9C-A8BC-AE82079F0A31}">
      <dgm:prSet/>
      <dgm:spPr/>
      <dgm:t>
        <a:bodyPr/>
        <a:lstStyle/>
        <a:p>
          <a:endParaRPr lang="uk-UA"/>
        </a:p>
      </dgm:t>
    </dgm:pt>
    <dgm:pt modelId="{3D30BE45-3A69-4336-AE46-99B2A593781E}">
      <dgm:prSet/>
      <dgm:spPr/>
      <dgm:t>
        <a:bodyPr/>
        <a:lstStyle/>
        <a:p>
          <a:pPr rtl="0"/>
          <a:r>
            <a:rPr lang="uk-UA" smtClean="0"/>
            <a:t>роботи з календарем, </a:t>
          </a:r>
          <a:endParaRPr lang="uk-UA"/>
        </a:p>
      </dgm:t>
    </dgm:pt>
    <dgm:pt modelId="{1D94D2A2-330B-4A37-9853-B9A130FCA788}" type="parTrans" cxnId="{F0F2A454-1951-4311-BFE5-EB10E6AFE574}">
      <dgm:prSet/>
      <dgm:spPr/>
      <dgm:t>
        <a:bodyPr/>
        <a:lstStyle/>
        <a:p>
          <a:endParaRPr lang="uk-UA"/>
        </a:p>
      </dgm:t>
    </dgm:pt>
    <dgm:pt modelId="{F9D47A1A-505F-4214-8096-80BD66E27F06}" type="sibTrans" cxnId="{F0F2A454-1951-4311-BFE5-EB10E6AFE574}">
      <dgm:prSet/>
      <dgm:spPr/>
      <dgm:t>
        <a:bodyPr/>
        <a:lstStyle/>
        <a:p>
          <a:endParaRPr lang="uk-UA"/>
        </a:p>
      </dgm:t>
    </dgm:pt>
    <dgm:pt modelId="{020EA0A6-D50C-4662-BF99-9A7A6A3B36CF}">
      <dgm:prSet/>
      <dgm:spPr/>
      <dgm:t>
        <a:bodyPr/>
        <a:lstStyle/>
        <a:p>
          <a:pPr rtl="0"/>
          <a:r>
            <a:rPr lang="uk-UA" smtClean="0"/>
            <a:t>сервісу для проведення веб-конференцій, </a:t>
          </a:r>
          <a:endParaRPr lang="uk-UA"/>
        </a:p>
      </dgm:t>
    </dgm:pt>
    <dgm:pt modelId="{917B6003-C73A-4C1B-8845-D50D7B9DBAE8}" type="parTrans" cxnId="{BF07E50F-ED49-4C6F-A379-E57BBC24BDFE}">
      <dgm:prSet/>
      <dgm:spPr/>
      <dgm:t>
        <a:bodyPr/>
        <a:lstStyle/>
        <a:p>
          <a:endParaRPr lang="uk-UA"/>
        </a:p>
      </dgm:t>
    </dgm:pt>
    <dgm:pt modelId="{36F4BD6C-39A4-45DF-B0F8-B2F3CCA8F973}" type="sibTrans" cxnId="{BF07E50F-ED49-4C6F-A379-E57BBC24BDFE}">
      <dgm:prSet/>
      <dgm:spPr/>
      <dgm:t>
        <a:bodyPr/>
        <a:lstStyle/>
        <a:p>
          <a:endParaRPr lang="uk-UA"/>
        </a:p>
      </dgm:t>
    </dgm:pt>
    <dgm:pt modelId="{D3EB373D-3C36-4269-B1F4-43DB0F19A678}">
      <dgm:prSet/>
      <dgm:spPr/>
      <dgm:t>
        <a:bodyPr/>
        <a:lstStyle/>
        <a:p>
          <a:pPr rtl="0"/>
          <a:r>
            <a:rPr lang="uk-UA" smtClean="0"/>
            <a:t>використання віртуальної дошки з спільним доступом до робочого столу.</a:t>
          </a:r>
          <a:endParaRPr lang="uk-UA"/>
        </a:p>
      </dgm:t>
    </dgm:pt>
    <dgm:pt modelId="{4E86B75E-31EE-416C-8F3A-E246312720B2}" type="parTrans" cxnId="{21AFEC5E-438A-4E09-A92E-BD28E1F68644}">
      <dgm:prSet/>
      <dgm:spPr/>
      <dgm:t>
        <a:bodyPr/>
        <a:lstStyle/>
        <a:p>
          <a:endParaRPr lang="uk-UA"/>
        </a:p>
      </dgm:t>
    </dgm:pt>
    <dgm:pt modelId="{E80E950C-4D25-4347-96A1-3C76C0C1F6A6}" type="sibTrans" cxnId="{21AFEC5E-438A-4E09-A92E-BD28E1F68644}">
      <dgm:prSet/>
      <dgm:spPr/>
      <dgm:t>
        <a:bodyPr/>
        <a:lstStyle/>
        <a:p>
          <a:endParaRPr lang="uk-UA"/>
        </a:p>
      </dgm:t>
    </dgm:pt>
    <dgm:pt modelId="{E9330D2D-FFF9-48C2-B17D-5A234F406DA8}">
      <dgm:prSet/>
      <dgm:spPr/>
      <dgm:t>
        <a:bodyPr/>
        <a:lstStyle/>
        <a:p>
          <a:pPr rtl="0"/>
          <a:r>
            <a:rPr lang="uk-UA" smtClean="0"/>
            <a:t>Підтримує: </a:t>
          </a:r>
          <a:endParaRPr lang="uk-UA"/>
        </a:p>
      </dgm:t>
    </dgm:pt>
    <dgm:pt modelId="{06DE91B0-9404-4256-AD3A-BD12EB0406BE}" type="parTrans" cxnId="{4F90C7D8-0375-4A2A-80C1-216C429FEF62}">
      <dgm:prSet/>
      <dgm:spPr/>
      <dgm:t>
        <a:bodyPr/>
        <a:lstStyle/>
        <a:p>
          <a:endParaRPr lang="uk-UA"/>
        </a:p>
      </dgm:t>
    </dgm:pt>
    <dgm:pt modelId="{7ECCA2B7-0C5E-4626-8FBF-A99E271790F1}" type="sibTrans" cxnId="{4F90C7D8-0375-4A2A-80C1-216C429FEF62}">
      <dgm:prSet/>
      <dgm:spPr/>
      <dgm:t>
        <a:bodyPr/>
        <a:lstStyle/>
        <a:p>
          <a:endParaRPr lang="uk-UA"/>
        </a:p>
      </dgm:t>
    </dgm:pt>
    <dgm:pt modelId="{60F0A3B0-2874-450F-B8C3-BD7D679B5709}">
      <dgm:prSet/>
      <dgm:spPr/>
      <dgm:t>
        <a:bodyPr/>
        <a:lstStyle/>
        <a:p>
          <a:pPr rtl="0"/>
          <a:r>
            <a:rPr lang="uk-UA" smtClean="0"/>
            <a:t>створення та підтримки власного веб-сайту; </a:t>
          </a:r>
          <a:endParaRPr lang="uk-UA"/>
        </a:p>
      </dgm:t>
    </dgm:pt>
    <dgm:pt modelId="{F2CF8A79-A005-4062-A7E5-868A6FAEB500}" type="parTrans" cxnId="{482A2CC9-D55F-42FD-9D60-F81AFB99495D}">
      <dgm:prSet/>
      <dgm:spPr/>
      <dgm:t>
        <a:bodyPr/>
        <a:lstStyle/>
        <a:p>
          <a:endParaRPr lang="uk-UA"/>
        </a:p>
      </dgm:t>
    </dgm:pt>
    <dgm:pt modelId="{9B132D0F-C960-48D8-B031-3C363508C778}" type="sibTrans" cxnId="{482A2CC9-D55F-42FD-9D60-F81AFB99495D}">
      <dgm:prSet/>
      <dgm:spPr/>
      <dgm:t>
        <a:bodyPr/>
        <a:lstStyle/>
        <a:p>
          <a:endParaRPr lang="uk-UA"/>
        </a:p>
      </dgm:t>
    </dgm:pt>
    <dgm:pt modelId="{1C297FE4-E539-49DA-9FD8-0BB8156716E5}">
      <dgm:prSet/>
      <dgm:spPr/>
      <dgm:t>
        <a:bodyPr/>
        <a:lstStyle/>
        <a:p>
          <a:pPr rtl="0"/>
          <a:r>
            <a:rPr lang="uk-UA" smtClean="0"/>
            <a:t>створення та редагування документів </a:t>
          </a:r>
          <a:r>
            <a:rPr lang="en-US" smtClean="0"/>
            <a:t>Word, PowerPoint, Excel, OneNote </a:t>
          </a:r>
          <a:r>
            <a:rPr lang="uk-UA" smtClean="0"/>
            <a:t>будь-якої складності.</a:t>
          </a:r>
          <a:endParaRPr lang="uk-UA"/>
        </a:p>
      </dgm:t>
    </dgm:pt>
    <dgm:pt modelId="{8D9069DA-554E-4278-9B2B-F4E0B67D3E22}" type="parTrans" cxnId="{958F1EBB-334A-4732-B904-1008A53F8D22}">
      <dgm:prSet/>
      <dgm:spPr/>
      <dgm:t>
        <a:bodyPr/>
        <a:lstStyle/>
        <a:p>
          <a:endParaRPr lang="uk-UA"/>
        </a:p>
      </dgm:t>
    </dgm:pt>
    <dgm:pt modelId="{3F799417-6BEC-442C-8585-87F5978F7AFB}" type="sibTrans" cxnId="{958F1EBB-334A-4732-B904-1008A53F8D22}">
      <dgm:prSet/>
      <dgm:spPr/>
      <dgm:t>
        <a:bodyPr/>
        <a:lstStyle/>
        <a:p>
          <a:endParaRPr lang="uk-UA"/>
        </a:p>
      </dgm:t>
    </dgm:pt>
    <dgm:pt modelId="{539BAAAD-E180-416D-AB1E-C97E880477CE}" type="pres">
      <dgm:prSet presAssocID="{EE395EBF-DF66-4025-9C61-8C0AC9712DD6}" presName="Name0" presStyleCnt="0">
        <dgm:presLayoutVars>
          <dgm:dir/>
          <dgm:animLvl val="lvl"/>
          <dgm:resizeHandles val="exact"/>
        </dgm:presLayoutVars>
      </dgm:prSet>
      <dgm:spPr/>
    </dgm:pt>
    <dgm:pt modelId="{CE52ED4B-FFC1-4C4C-8C5C-5AE75E4BF0BD}" type="pres">
      <dgm:prSet presAssocID="{5643D75D-2E29-46E3-8068-9693CA3C74D8}" presName="linNode" presStyleCnt="0"/>
      <dgm:spPr/>
    </dgm:pt>
    <dgm:pt modelId="{2CA0A13E-B53C-441D-9C5C-A8D145D77CDA}" type="pres">
      <dgm:prSet presAssocID="{5643D75D-2E29-46E3-8068-9693CA3C74D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0965C98-ABA1-4A45-BF17-099D9145D145}" type="pres">
      <dgm:prSet presAssocID="{5643D75D-2E29-46E3-8068-9693CA3C74D8}" presName="descendantText" presStyleLbl="alignAccFollowNode1" presStyleIdx="0" presStyleCnt="2">
        <dgm:presLayoutVars>
          <dgm:bulletEnabled val="1"/>
        </dgm:presLayoutVars>
      </dgm:prSet>
      <dgm:spPr/>
    </dgm:pt>
    <dgm:pt modelId="{86FBE6D1-618A-4771-A3DE-1AF342CF1A75}" type="pres">
      <dgm:prSet presAssocID="{962DA054-677B-4A3C-B08E-A68E210D7D53}" presName="sp" presStyleCnt="0"/>
      <dgm:spPr/>
    </dgm:pt>
    <dgm:pt modelId="{FC38B1C7-A5E5-412A-9DDC-7DC81EB6FD4B}" type="pres">
      <dgm:prSet presAssocID="{E9330D2D-FFF9-48C2-B17D-5A234F406DA8}" presName="linNode" presStyleCnt="0"/>
      <dgm:spPr/>
    </dgm:pt>
    <dgm:pt modelId="{0D20F14B-73AB-4AFC-BBE9-509B0FDF18A0}" type="pres">
      <dgm:prSet presAssocID="{E9330D2D-FFF9-48C2-B17D-5A234F406DA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099C4CA6-B30E-4A71-8878-99AEF1B90616}" type="pres">
      <dgm:prSet presAssocID="{E9330D2D-FFF9-48C2-B17D-5A234F406DA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C7EE60E7-9081-4DBD-9E1F-5CC03831242A}" type="presOf" srcId="{EE395EBF-DF66-4025-9C61-8C0AC9712DD6}" destId="{539BAAAD-E180-416D-AB1E-C97E880477CE}" srcOrd="0" destOrd="0" presId="urn:microsoft.com/office/officeart/2005/8/layout/vList5"/>
    <dgm:cxn modelId="{8E0539C8-D2CA-4491-B754-15B773FA76E9}" type="presOf" srcId="{3D30BE45-3A69-4336-AE46-99B2A593781E}" destId="{10965C98-ABA1-4A45-BF17-099D9145D145}" srcOrd="0" destOrd="1" presId="urn:microsoft.com/office/officeart/2005/8/layout/vList5"/>
    <dgm:cxn modelId="{EF810248-EBB7-411D-A66E-975829F1AFE9}" srcId="{EE395EBF-DF66-4025-9C61-8C0AC9712DD6}" destId="{5643D75D-2E29-46E3-8068-9693CA3C74D8}" srcOrd="0" destOrd="0" parTransId="{BC09E8FF-6442-45FF-8C91-F0E745E480F9}" sibTransId="{962DA054-677B-4A3C-B08E-A68E210D7D53}"/>
    <dgm:cxn modelId="{482A2CC9-D55F-42FD-9D60-F81AFB99495D}" srcId="{E9330D2D-FFF9-48C2-B17D-5A234F406DA8}" destId="{60F0A3B0-2874-450F-B8C3-BD7D679B5709}" srcOrd="0" destOrd="0" parTransId="{F2CF8A79-A005-4062-A7E5-868A6FAEB500}" sibTransId="{9B132D0F-C960-48D8-B031-3C363508C778}"/>
    <dgm:cxn modelId="{62F3A81A-1783-4275-847F-51D1CB72D0A2}" type="presOf" srcId="{020EA0A6-D50C-4662-BF99-9A7A6A3B36CF}" destId="{10965C98-ABA1-4A45-BF17-099D9145D145}" srcOrd="0" destOrd="2" presId="urn:microsoft.com/office/officeart/2005/8/layout/vList5"/>
    <dgm:cxn modelId="{F0F2A454-1951-4311-BFE5-EB10E6AFE574}" srcId="{5643D75D-2E29-46E3-8068-9693CA3C74D8}" destId="{3D30BE45-3A69-4336-AE46-99B2A593781E}" srcOrd="1" destOrd="0" parTransId="{1D94D2A2-330B-4A37-9853-B9A130FCA788}" sibTransId="{F9D47A1A-505F-4214-8096-80BD66E27F06}"/>
    <dgm:cxn modelId="{9A9135A8-0433-4ECE-9B73-F0C88EE6E16E}" type="presOf" srcId="{5643D75D-2E29-46E3-8068-9693CA3C74D8}" destId="{2CA0A13E-B53C-441D-9C5C-A8D145D77CDA}" srcOrd="0" destOrd="0" presId="urn:microsoft.com/office/officeart/2005/8/layout/vList5"/>
    <dgm:cxn modelId="{AD689015-F0E7-4AAC-9759-8811000F51BA}" type="presOf" srcId="{1C297FE4-E539-49DA-9FD8-0BB8156716E5}" destId="{099C4CA6-B30E-4A71-8878-99AEF1B90616}" srcOrd="0" destOrd="1" presId="urn:microsoft.com/office/officeart/2005/8/layout/vList5"/>
    <dgm:cxn modelId="{21AFEC5E-438A-4E09-A92E-BD28E1F68644}" srcId="{5643D75D-2E29-46E3-8068-9693CA3C74D8}" destId="{D3EB373D-3C36-4269-B1F4-43DB0F19A678}" srcOrd="3" destOrd="0" parTransId="{4E86B75E-31EE-416C-8F3A-E246312720B2}" sibTransId="{E80E950C-4D25-4347-96A1-3C76C0C1F6A6}"/>
    <dgm:cxn modelId="{099E9361-1830-47F2-9048-3CF81E3A4A32}" type="presOf" srcId="{D3EB373D-3C36-4269-B1F4-43DB0F19A678}" destId="{10965C98-ABA1-4A45-BF17-099D9145D145}" srcOrd="0" destOrd="3" presId="urn:microsoft.com/office/officeart/2005/8/layout/vList5"/>
    <dgm:cxn modelId="{4F90C7D8-0375-4A2A-80C1-216C429FEF62}" srcId="{EE395EBF-DF66-4025-9C61-8C0AC9712DD6}" destId="{E9330D2D-FFF9-48C2-B17D-5A234F406DA8}" srcOrd="1" destOrd="0" parTransId="{06DE91B0-9404-4256-AD3A-BD12EB0406BE}" sibTransId="{7ECCA2B7-0C5E-4626-8FBF-A99E271790F1}"/>
    <dgm:cxn modelId="{90F95DC0-78A0-4F9C-A8BC-AE82079F0A31}" srcId="{5643D75D-2E29-46E3-8068-9693CA3C74D8}" destId="{6D52C4C0-CE7F-4701-82E7-B319B9B763FE}" srcOrd="0" destOrd="0" parTransId="{116BFF65-DE8E-4CC9-B60D-032567A92650}" sibTransId="{65EBEEA8-2345-4448-932F-D2F0CD97E82C}"/>
    <dgm:cxn modelId="{958F1EBB-334A-4732-B904-1008A53F8D22}" srcId="{E9330D2D-FFF9-48C2-B17D-5A234F406DA8}" destId="{1C297FE4-E539-49DA-9FD8-0BB8156716E5}" srcOrd="1" destOrd="0" parTransId="{8D9069DA-554E-4278-9B2B-F4E0B67D3E22}" sibTransId="{3F799417-6BEC-442C-8585-87F5978F7AFB}"/>
    <dgm:cxn modelId="{BB1C187F-B49A-4640-BD3F-9A6D9A59B95B}" type="presOf" srcId="{60F0A3B0-2874-450F-B8C3-BD7D679B5709}" destId="{099C4CA6-B30E-4A71-8878-99AEF1B90616}" srcOrd="0" destOrd="0" presId="urn:microsoft.com/office/officeart/2005/8/layout/vList5"/>
    <dgm:cxn modelId="{BF07E50F-ED49-4C6F-A379-E57BBC24BDFE}" srcId="{5643D75D-2E29-46E3-8068-9693CA3C74D8}" destId="{020EA0A6-D50C-4662-BF99-9A7A6A3B36CF}" srcOrd="2" destOrd="0" parTransId="{917B6003-C73A-4C1B-8845-D50D7B9DBAE8}" sibTransId="{36F4BD6C-39A4-45DF-B0F8-B2F3CCA8F973}"/>
    <dgm:cxn modelId="{BE631C62-2193-4B2C-9266-15580119733C}" type="presOf" srcId="{6D52C4C0-CE7F-4701-82E7-B319B9B763FE}" destId="{10965C98-ABA1-4A45-BF17-099D9145D145}" srcOrd="0" destOrd="0" presId="urn:microsoft.com/office/officeart/2005/8/layout/vList5"/>
    <dgm:cxn modelId="{E2EA517E-EE88-4A57-B1AC-1CAF670A919E}" type="presOf" srcId="{E9330D2D-FFF9-48C2-B17D-5A234F406DA8}" destId="{0D20F14B-73AB-4AFC-BBE9-509B0FDF18A0}" srcOrd="0" destOrd="0" presId="urn:microsoft.com/office/officeart/2005/8/layout/vList5"/>
    <dgm:cxn modelId="{B7932C1B-6024-4A5E-AE3D-235FA9B080E3}" type="presParOf" srcId="{539BAAAD-E180-416D-AB1E-C97E880477CE}" destId="{CE52ED4B-FFC1-4C4C-8C5C-5AE75E4BF0BD}" srcOrd="0" destOrd="0" presId="urn:microsoft.com/office/officeart/2005/8/layout/vList5"/>
    <dgm:cxn modelId="{20093FD7-C664-4A54-A387-244E872E0815}" type="presParOf" srcId="{CE52ED4B-FFC1-4C4C-8C5C-5AE75E4BF0BD}" destId="{2CA0A13E-B53C-441D-9C5C-A8D145D77CDA}" srcOrd="0" destOrd="0" presId="urn:microsoft.com/office/officeart/2005/8/layout/vList5"/>
    <dgm:cxn modelId="{C5E124D4-281C-4277-9A14-7598E4CE5605}" type="presParOf" srcId="{CE52ED4B-FFC1-4C4C-8C5C-5AE75E4BF0BD}" destId="{10965C98-ABA1-4A45-BF17-099D9145D145}" srcOrd="1" destOrd="0" presId="urn:microsoft.com/office/officeart/2005/8/layout/vList5"/>
    <dgm:cxn modelId="{D0604335-A213-44A3-A211-FF5BBD8278F5}" type="presParOf" srcId="{539BAAAD-E180-416D-AB1E-C97E880477CE}" destId="{86FBE6D1-618A-4771-A3DE-1AF342CF1A75}" srcOrd="1" destOrd="0" presId="urn:microsoft.com/office/officeart/2005/8/layout/vList5"/>
    <dgm:cxn modelId="{80C06CF6-2049-4F8A-A426-D917DFA23375}" type="presParOf" srcId="{539BAAAD-E180-416D-AB1E-C97E880477CE}" destId="{FC38B1C7-A5E5-412A-9DDC-7DC81EB6FD4B}" srcOrd="2" destOrd="0" presId="urn:microsoft.com/office/officeart/2005/8/layout/vList5"/>
    <dgm:cxn modelId="{00DFB69C-A9AF-4168-A08D-D0BA28BBBAE6}" type="presParOf" srcId="{FC38B1C7-A5E5-412A-9DDC-7DC81EB6FD4B}" destId="{0D20F14B-73AB-4AFC-BBE9-509B0FDF18A0}" srcOrd="0" destOrd="0" presId="urn:microsoft.com/office/officeart/2005/8/layout/vList5"/>
    <dgm:cxn modelId="{5C5DC714-FE84-433F-9912-9E01799F0D73}" type="presParOf" srcId="{FC38B1C7-A5E5-412A-9DDC-7DC81EB6FD4B}" destId="{099C4CA6-B30E-4A71-8878-99AEF1B9061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2CB9E7-66E9-474E-8959-008B2D6E74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56B5FA3-99B4-4AD5-BD30-119F238DEA7B}">
      <dgm:prSet/>
      <dgm:spPr/>
      <dgm:t>
        <a:bodyPr/>
        <a:lstStyle/>
        <a:p>
          <a:pPr rtl="0"/>
          <a:r>
            <a:rPr lang="uk-UA" smtClean="0"/>
            <a:t>Орієнтована на:</a:t>
          </a:r>
          <a:endParaRPr lang="uk-UA"/>
        </a:p>
      </dgm:t>
    </dgm:pt>
    <dgm:pt modelId="{EED7E081-0CA4-4955-A4DD-3B677EB5CE00}" type="parTrans" cxnId="{1C08431B-F357-49D6-B04E-EEB8D2022894}">
      <dgm:prSet/>
      <dgm:spPr/>
      <dgm:t>
        <a:bodyPr/>
        <a:lstStyle/>
        <a:p>
          <a:endParaRPr lang="uk-UA"/>
        </a:p>
      </dgm:t>
    </dgm:pt>
    <dgm:pt modelId="{8504A9DD-C6EF-4271-9370-3E834955A6CB}" type="sibTrans" cxnId="{1C08431B-F357-49D6-B04E-EEB8D2022894}">
      <dgm:prSet/>
      <dgm:spPr/>
      <dgm:t>
        <a:bodyPr/>
        <a:lstStyle/>
        <a:p>
          <a:endParaRPr lang="uk-UA"/>
        </a:p>
      </dgm:t>
    </dgm:pt>
    <dgm:pt modelId="{C0A3CBAA-0A1B-4A82-9218-E6B6C659A0B9}">
      <dgm:prSet/>
      <dgm:spPr/>
      <dgm:t>
        <a:bodyPr/>
        <a:lstStyle/>
        <a:p>
          <a:pPr rtl="0"/>
          <a:r>
            <a:rPr lang="uk-UA" smtClean="0"/>
            <a:t>підвищення ефективності управління;</a:t>
          </a:r>
          <a:endParaRPr lang="uk-UA"/>
        </a:p>
      </dgm:t>
    </dgm:pt>
    <dgm:pt modelId="{E12A1768-C3A5-494F-975A-2D39A43B460B}" type="parTrans" cxnId="{D478391F-11BE-4A04-AF29-C8A7A465B2E1}">
      <dgm:prSet/>
      <dgm:spPr/>
      <dgm:t>
        <a:bodyPr/>
        <a:lstStyle/>
        <a:p>
          <a:endParaRPr lang="uk-UA"/>
        </a:p>
      </dgm:t>
    </dgm:pt>
    <dgm:pt modelId="{502F4533-9234-4476-8EF4-26E109432CBC}" type="sibTrans" cxnId="{D478391F-11BE-4A04-AF29-C8A7A465B2E1}">
      <dgm:prSet/>
      <dgm:spPr/>
      <dgm:t>
        <a:bodyPr/>
        <a:lstStyle/>
        <a:p>
          <a:endParaRPr lang="uk-UA"/>
        </a:p>
      </dgm:t>
    </dgm:pt>
    <dgm:pt modelId="{23F77C3D-98B3-41D4-868B-A3C22268E828}">
      <dgm:prSet/>
      <dgm:spPr/>
      <dgm:t>
        <a:bodyPr/>
        <a:lstStyle/>
        <a:p>
          <a:pPr rtl="0"/>
          <a:r>
            <a:rPr lang="uk-UA" smtClean="0"/>
            <a:t>мінімізацію сукупної вартості;</a:t>
          </a:r>
          <a:endParaRPr lang="uk-UA"/>
        </a:p>
      </dgm:t>
    </dgm:pt>
    <dgm:pt modelId="{4F58E320-48DD-42AD-9DBB-8F036B43BBE2}" type="parTrans" cxnId="{7CAA2466-9025-468F-85FE-8153F3B7ACC8}">
      <dgm:prSet/>
      <dgm:spPr/>
      <dgm:t>
        <a:bodyPr/>
        <a:lstStyle/>
        <a:p>
          <a:endParaRPr lang="uk-UA"/>
        </a:p>
      </dgm:t>
    </dgm:pt>
    <dgm:pt modelId="{D0AB17BA-0836-495E-95BB-DAEFCD3D79D1}" type="sibTrans" cxnId="{7CAA2466-9025-468F-85FE-8153F3B7ACC8}">
      <dgm:prSet/>
      <dgm:spPr/>
      <dgm:t>
        <a:bodyPr/>
        <a:lstStyle/>
        <a:p>
          <a:endParaRPr lang="uk-UA"/>
        </a:p>
      </dgm:t>
    </dgm:pt>
    <dgm:pt modelId="{52F0ABD7-AE83-4D53-99EF-1E66F11661DA}">
      <dgm:prSet/>
      <dgm:spPr/>
      <dgm:t>
        <a:bodyPr/>
        <a:lstStyle/>
        <a:p>
          <a:pPr rtl="0"/>
          <a:r>
            <a:rPr lang="uk-UA" smtClean="0"/>
            <a:t>можливість роботи в середовищі вільно поширюваного програмного забезпечення. </a:t>
          </a:r>
          <a:endParaRPr lang="uk-UA"/>
        </a:p>
      </dgm:t>
    </dgm:pt>
    <dgm:pt modelId="{D1B5C630-A37C-49A8-B917-1BFBE827D1A3}" type="parTrans" cxnId="{030441A8-56E9-487C-A4E7-61A29700DFF9}">
      <dgm:prSet/>
      <dgm:spPr/>
      <dgm:t>
        <a:bodyPr/>
        <a:lstStyle/>
        <a:p>
          <a:endParaRPr lang="uk-UA"/>
        </a:p>
      </dgm:t>
    </dgm:pt>
    <dgm:pt modelId="{57CE812F-088C-4A38-A770-F9A0D2DA9159}" type="sibTrans" cxnId="{030441A8-56E9-487C-A4E7-61A29700DFF9}">
      <dgm:prSet/>
      <dgm:spPr/>
      <dgm:t>
        <a:bodyPr/>
        <a:lstStyle/>
        <a:p>
          <a:endParaRPr lang="uk-UA"/>
        </a:p>
      </dgm:t>
    </dgm:pt>
    <dgm:pt modelId="{EFAC2D87-61A1-4E53-A20F-1630F81AB049}">
      <dgm:prSet/>
      <dgm:spPr/>
      <dgm:t>
        <a:bodyPr/>
        <a:lstStyle/>
        <a:p>
          <a:pPr rtl="0"/>
          <a:r>
            <a:rPr lang="uk-UA" smtClean="0"/>
            <a:t>У даній платформі можна: </a:t>
          </a:r>
          <a:endParaRPr lang="uk-UA"/>
        </a:p>
      </dgm:t>
    </dgm:pt>
    <dgm:pt modelId="{3E8E4CE7-5038-456D-9828-964D4AA945F0}" type="parTrans" cxnId="{1E02A11F-EC67-45B8-9073-70BAB18FED87}">
      <dgm:prSet/>
      <dgm:spPr/>
      <dgm:t>
        <a:bodyPr/>
        <a:lstStyle/>
        <a:p>
          <a:endParaRPr lang="uk-UA"/>
        </a:p>
      </dgm:t>
    </dgm:pt>
    <dgm:pt modelId="{CF647FD8-8E50-470A-8C2D-163577AC12FB}" type="sibTrans" cxnId="{1E02A11F-EC67-45B8-9073-70BAB18FED87}">
      <dgm:prSet/>
      <dgm:spPr/>
      <dgm:t>
        <a:bodyPr/>
        <a:lstStyle/>
        <a:p>
          <a:endParaRPr lang="uk-UA"/>
        </a:p>
      </dgm:t>
    </dgm:pt>
    <dgm:pt modelId="{1F270F28-8060-45F9-8C40-CDF2A0F38DE0}">
      <dgm:prSet/>
      <dgm:spPr/>
      <dgm:t>
        <a:bodyPr/>
        <a:lstStyle/>
        <a:p>
          <a:pPr rtl="0"/>
          <a:r>
            <a:rPr lang="uk-UA" smtClean="0"/>
            <a:t>вести документообіг, </a:t>
          </a:r>
          <a:endParaRPr lang="uk-UA"/>
        </a:p>
      </dgm:t>
    </dgm:pt>
    <dgm:pt modelId="{F832E420-8C3B-44A9-AD3D-831F77C1C994}" type="parTrans" cxnId="{36DEDDE3-0C54-425C-B64F-78299856CF14}">
      <dgm:prSet/>
      <dgm:spPr/>
      <dgm:t>
        <a:bodyPr/>
        <a:lstStyle/>
        <a:p>
          <a:endParaRPr lang="uk-UA"/>
        </a:p>
      </dgm:t>
    </dgm:pt>
    <dgm:pt modelId="{6241743E-AE92-4782-9D5F-1811C08A3CFE}" type="sibTrans" cxnId="{36DEDDE3-0C54-425C-B64F-78299856CF14}">
      <dgm:prSet/>
      <dgm:spPr/>
      <dgm:t>
        <a:bodyPr/>
        <a:lstStyle/>
        <a:p>
          <a:endParaRPr lang="uk-UA"/>
        </a:p>
      </dgm:t>
    </dgm:pt>
    <dgm:pt modelId="{DC78D51F-9E99-4FD6-B04C-F996AD971E4C}">
      <dgm:prSet/>
      <dgm:spPr/>
      <dgm:t>
        <a:bodyPr/>
        <a:lstStyle/>
        <a:p>
          <a:pPr rtl="0"/>
          <a:r>
            <a:rPr lang="uk-UA" smtClean="0"/>
            <a:t>проводити бухгалтерські операції, </a:t>
          </a:r>
          <a:endParaRPr lang="uk-UA"/>
        </a:p>
      </dgm:t>
    </dgm:pt>
    <dgm:pt modelId="{5B0D9004-1ED6-451C-A09E-900C4142C82B}" type="parTrans" cxnId="{EDBDA16A-BDC5-4690-B857-B23413B0574B}">
      <dgm:prSet/>
      <dgm:spPr/>
      <dgm:t>
        <a:bodyPr/>
        <a:lstStyle/>
        <a:p>
          <a:endParaRPr lang="uk-UA"/>
        </a:p>
      </dgm:t>
    </dgm:pt>
    <dgm:pt modelId="{3C4C39E2-A29F-4302-8D76-71BE6EF37FF4}" type="sibTrans" cxnId="{EDBDA16A-BDC5-4690-B857-B23413B0574B}">
      <dgm:prSet/>
      <dgm:spPr/>
      <dgm:t>
        <a:bodyPr/>
        <a:lstStyle/>
        <a:p>
          <a:endParaRPr lang="uk-UA"/>
        </a:p>
      </dgm:t>
    </dgm:pt>
    <dgm:pt modelId="{EB3F04CA-D1B4-4C49-A071-EE9017FA6E7A}">
      <dgm:prSet/>
      <dgm:spPr/>
      <dgm:t>
        <a:bodyPr/>
        <a:lstStyle/>
        <a:p>
          <a:pPr rtl="0"/>
          <a:r>
            <a:rPr lang="uk-UA" smtClean="0"/>
            <a:t>проводити автоматизацію фінансових розрахунків, </a:t>
          </a:r>
          <a:endParaRPr lang="uk-UA"/>
        </a:p>
      </dgm:t>
    </dgm:pt>
    <dgm:pt modelId="{2B8A1B1C-CFE7-4236-BC92-5B28EAAC41AF}" type="parTrans" cxnId="{419E659D-6C92-415C-923D-FF0B6895DE0F}">
      <dgm:prSet/>
      <dgm:spPr/>
      <dgm:t>
        <a:bodyPr/>
        <a:lstStyle/>
        <a:p>
          <a:endParaRPr lang="uk-UA"/>
        </a:p>
      </dgm:t>
    </dgm:pt>
    <dgm:pt modelId="{8163E066-2CF5-4A15-9B55-844E2BF899CB}" type="sibTrans" cxnId="{419E659D-6C92-415C-923D-FF0B6895DE0F}">
      <dgm:prSet/>
      <dgm:spPr/>
      <dgm:t>
        <a:bodyPr/>
        <a:lstStyle/>
        <a:p>
          <a:endParaRPr lang="uk-UA"/>
        </a:p>
      </dgm:t>
    </dgm:pt>
    <dgm:pt modelId="{DACEACE4-9090-4218-BA27-F50DDAAD530F}">
      <dgm:prSet/>
      <dgm:spPr/>
      <dgm:t>
        <a:bodyPr/>
        <a:lstStyle/>
        <a:p>
          <a:pPr rtl="0"/>
          <a:r>
            <a:rPr lang="uk-UA" smtClean="0"/>
            <a:t>вчитись здійснювати нараховування заробітної плати, тощо.</a:t>
          </a:r>
          <a:endParaRPr lang="uk-UA"/>
        </a:p>
      </dgm:t>
    </dgm:pt>
    <dgm:pt modelId="{B5F77ACE-3AE0-4747-8772-2EB3C072BB35}" type="parTrans" cxnId="{38C0C3A9-23DB-4CC6-BD17-656628085F85}">
      <dgm:prSet/>
      <dgm:spPr/>
      <dgm:t>
        <a:bodyPr/>
        <a:lstStyle/>
        <a:p>
          <a:endParaRPr lang="uk-UA"/>
        </a:p>
      </dgm:t>
    </dgm:pt>
    <dgm:pt modelId="{254BB49E-873D-4EC0-9E7A-16CC2AED02AB}" type="sibTrans" cxnId="{38C0C3A9-23DB-4CC6-BD17-656628085F85}">
      <dgm:prSet/>
      <dgm:spPr/>
      <dgm:t>
        <a:bodyPr/>
        <a:lstStyle/>
        <a:p>
          <a:endParaRPr lang="uk-UA"/>
        </a:p>
      </dgm:t>
    </dgm:pt>
    <dgm:pt modelId="{40866D80-F2A5-4832-885A-0F0A2D1BA69D}" type="pres">
      <dgm:prSet presAssocID="{272CB9E7-66E9-474E-8959-008B2D6E740E}" presName="Name0" presStyleCnt="0">
        <dgm:presLayoutVars>
          <dgm:dir/>
          <dgm:animLvl val="lvl"/>
          <dgm:resizeHandles val="exact"/>
        </dgm:presLayoutVars>
      </dgm:prSet>
      <dgm:spPr/>
    </dgm:pt>
    <dgm:pt modelId="{BB783C5B-1B20-4A2F-9D59-551F0F196489}" type="pres">
      <dgm:prSet presAssocID="{656B5FA3-99B4-4AD5-BD30-119F238DEA7B}" presName="composite" presStyleCnt="0"/>
      <dgm:spPr/>
    </dgm:pt>
    <dgm:pt modelId="{B0EC2430-1008-4C77-9AB2-1C65CD670878}" type="pres">
      <dgm:prSet presAssocID="{656B5FA3-99B4-4AD5-BD30-119F238DEA7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76AA8E8-01BB-4DA0-B7F4-FE1AED02CE51}" type="pres">
      <dgm:prSet presAssocID="{656B5FA3-99B4-4AD5-BD30-119F238DEA7B}" presName="desTx" presStyleLbl="alignAccFollowNode1" presStyleIdx="0" presStyleCnt="2">
        <dgm:presLayoutVars>
          <dgm:bulletEnabled val="1"/>
        </dgm:presLayoutVars>
      </dgm:prSet>
      <dgm:spPr/>
    </dgm:pt>
    <dgm:pt modelId="{40069F63-A6E8-4174-AFC8-A8F1D20906DF}" type="pres">
      <dgm:prSet presAssocID="{8504A9DD-C6EF-4271-9370-3E834955A6CB}" presName="space" presStyleCnt="0"/>
      <dgm:spPr/>
    </dgm:pt>
    <dgm:pt modelId="{089DC23D-62BE-4C74-B6E4-027804553BEE}" type="pres">
      <dgm:prSet presAssocID="{EFAC2D87-61A1-4E53-A20F-1630F81AB049}" presName="composite" presStyleCnt="0"/>
      <dgm:spPr/>
    </dgm:pt>
    <dgm:pt modelId="{B16F4FA4-E1CA-4706-BBE1-CDEBACFA3C6D}" type="pres">
      <dgm:prSet presAssocID="{EFAC2D87-61A1-4E53-A20F-1630F81AB04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B4D04F1-0523-4A94-9014-9CF6125FC984}" type="pres">
      <dgm:prSet presAssocID="{EFAC2D87-61A1-4E53-A20F-1630F81AB049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B118FFC-215C-4F33-8CAA-9A66418C7F53}" type="presOf" srcId="{DACEACE4-9090-4218-BA27-F50DDAAD530F}" destId="{CB4D04F1-0523-4A94-9014-9CF6125FC984}" srcOrd="0" destOrd="3" presId="urn:microsoft.com/office/officeart/2005/8/layout/hList1"/>
    <dgm:cxn modelId="{1C08431B-F357-49D6-B04E-EEB8D2022894}" srcId="{272CB9E7-66E9-474E-8959-008B2D6E740E}" destId="{656B5FA3-99B4-4AD5-BD30-119F238DEA7B}" srcOrd="0" destOrd="0" parTransId="{EED7E081-0CA4-4955-A4DD-3B677EB5CE00}" sibTransId="{8504A9DD-C6EF-4271-9370-3E834955A6CB}"/>
    <dgm:cxn modelId="{3DEC08AA-7B3E-4677-A110-367FB5725795}" type="presOf" srcId="{DC78D51F-9E99-4FD6-B04C-F996AD971E4C}" destId="{CB4D04F1-0523-4A94-9014-9CF6125FC984}" srcOrd="0" destOrd="1" presId="urn:microsoft.com/office/officeart/2005/8/layout/hList1"/>
    <dgm:cxn modelId="{7DFDDC8B-8AD2-41DF-BD86-D26E0833A765}" type="presOf" srcId="{52F0ABD7-AE83-4D53-99EF-1E66F11661DA}" destId="{A76AA8E8-01BB-4DA0-B7F4-FE1AED02CE51}" srcOrd="0" destOrd="2" presId="urn:microsoft.com/office/officeart/2005/8/layout/hList1"/>
    <dgm:cxn modelId="{38C0C3A9-23DB-4CC6-BD17-656628085F85}" srcId="{EFAC2D87-61A1-4E53-A20F-1630F81AB049}" destId="{DACEACE4-9090-4218-BA27-F50DDAAD530F}" srcOrd="3" destOrd="0" parTransId="{B5F77ACE-3AE0-4747-8772-2EB3C072BB35}" sibTransId="{254BB49E-873D-4EC0-9E7A-16CC2AED02AB}"/>
    <dgm:cxn modelId="{36D85BF0-2729-406A-AB96-8B3D71163A8D}" type="presOf" srcId="{EFAC2D87-61A1-4E53-A20F-1630F81AB049}" destId="{B16F4FA4-E1CA-4706-BBE1-CDEBACFA3C6D}" srcOrd="0" destOrd="0" presId="urn:microsoft.com/office/officeart/2005/8/layout/hList1"/>
    <dgm:cxn modelId="{7CAA2466-9025-468F-85FE-8153F3B7ACC8}" srcId="{656B5FA3-99B4-4AD5-BD30-119F238DEA7B}" destId="{23F77C3D-98B3-41D4-868B-A3C22268E828}" srcOrd="1" destOrd="0" parTransId="{4F58E320-48DD-42AD-9DBB-8F036B43BBE2}" sibTransId="{D0AB17BA-0836-495E-95BB-DAEFCD3D79D1}"/>
    <dgm:cxn modelId="{EDBDA16A-BDC5-4690-B857-B23413B0574B}" srcId="{EFAC2D87-61A1-4E53-A20F-1630F81AB049}" destId="{DC78D51F-9E99-4FD6-B04C-F996AD971E4C}" srcOrd="1" destOrd="0" parTransId="{5B0D9004-1ED6-451C-A09E-900C4142C82B}" sibTransId="{3C4C39E2-A29F-4302-8D76-71BE6EF37FF4}"/>
    <dgm:cxn modelId="{419E659D-6C92-415C-923D-FF0B6895DE0F}" srcId="{EFAC2D87-61A1-4E53-A20F-1630F81AB049}" destId="{EB3F04CA-D1B4-4C49-A071-EE9017FA6E7A}" srcOrd="2" destOrd="0" parTransId="{2B8A1B1C-CFE7-4236-BC92-5B28EAAC41AF}" sibTransId="{8163E066-2CF5-4A15-9B55-844E2BF899CB}"/>
    <dgm:cxn modelId="{E09F8E04-710D-4C36-A0A8-111E994FB998}" type="presOf" srcId="{C0A3CBAA-0A1B-4A82-9218-E6B6C659A0B9}" destId="{A76AA8E8-01BB-4DA0-B7F4-FE1AED02CE51}" srcOrd="0" destOrd="0" presId="urn:microsoft.com/office/officeart/2005/8/layout/hList1"/>
    <dgm:cxn modelId="{36DEDDE3-0C54-425C-B64F-78299856CF14}" srcId="{EFAC2D87-61A1-4E53-A20F-1630F81AB049}" destId="{1F270F28-8060-45F9-8C40-CDF2A0F38DE0}" srcOrd="0" destOrd="0" parTransId="{F832E420-8C3B-44A9-AD3D-831F77C1C994}" sibTransId="{6241743E-AE92-4782-9D5F-1811C08A3CFE}"/>
    <dgm:cxn modelId="{6E54F5CA-9C72-42AF-8E91-010418CF44F0}" type="presOf" srcId="{272CB9E7-66E9-474E-8959-008B2D6E740E}" destId="{40866D80-F2A5-4832-885A-0F0A2D1BA69D}" srcOrd="0" destOrd="0" presId="urn:microsoft.com/office/officeart/2005/8/layout/hList1"/>
    <dgm:cxn modelId="{641437D6-EAD4-439B-89EA-D2636FD072C2}" type="presOf" srcId="{1F270F28-8060-45F9-8C40-CDF2A0F38DE0}" destId="{CB4D04F1-0523-4A94-9014-9CF6125FC984}" srcOrd="0" destOrd="0" presId="urn:microsoft.com/office/officeart/2005/8/layout/hList1"/>
    <dgm:cxn modelId="{030441A8-56E9-487C-A4E7-61A29700DFF9}" srcId="{656B5FA3-99B4-4AD5-BD30-119F238DEA7B}" destId="{52F0ABD7-AE83-4D53-99EF-1E66F11661DA}" srcOrd="2" destOrd="0" parTransId="{D1B5C630-A37C-49A8-B917-1BFBE827D1A3}" sibTransId="{57CE812F-088C-4A38-A770-F9A0D2DA9159}"/>
    <dgm:cxn modelId="{D478391F-11BE-4A04-AF29-C8A7A465B2E1}" srcId="{656B5FA3-99B4-4AD5-BD30-119F238DEA7B}" destId="{C0A3CBAA-0A1B-4A82-9218-E6B6C659A0B9}" srcOrd="0" destOrd="0" parTransId="{E12A1768-C3A5-494F-975A-2D39A43B460B}" sibTransId="{502F4533-9234-4476-8EF4-26E109432CBC}"/>
    <dgm:cxn modelId="{1E02A11F-EC67-45B8-9073-70BAB18FED87}" srcId="{272CB9E7-66E9-474E-8959-008B2D6E740E}" destId="{EFAC2D87-61A1-4E53-A20F-1630F81AB049}" srcOrd="1" destOrd="0" parTransId="{3E8E4CE7-5038-456D-9828-964D4AA945F0}" sibTransId="{CF647FD8-8E50-470A-8C2D-163577AC12FB}"/>
    <dgm:cxn modelId="{B5E35A1A-E5E8-48E1-A075-B6FCEF2DA08D}" type="presOf" srcId="{656B5FA3-99B4-4AD5-BD30-119F238DEA7B}" destId="{B0EC2430-1008-4C77-9AB2-1C65CD670878}" srcOrd="0" destOrd="0" presId="urn:microsoft.com/office/officeart/2005/8/layout/hList1"/>
    <dgm:cxn modelId="{43094B83-F8F5-4B26-B20C-7BC74BA61703}" type="presOf" srcId="{EB3F04CA-D1B4-4C49-A071-EE9017FA6E7A}" destId="{CB4D04F1-0523-4A94-9014-9CF6125FC984}" srcOrd="0" destOrd="2" presId="urn:microsoft.com/office/officeart/2005/8/layout/hList1"/>
    <dgm:cxn modelId="{F39E120E-7684-478B-A9C3-3B48D8D2CE57}" type="presOf" srcId="{23F77C3D-98B3-41D4-868B-A3C22268E828}" destId="{A76AA8E8-01BB-4DA0-B7F4-FE1AED02CE51}" srcOrd="0" destOrd="1" presId="urn:microsoft.com/office/officeart/2005/8/layout/hList1"/>
    <dgm:cxn modelId="{781DA38A-8576-44BD-9E1C-5FA555C50FD4}" type="presParOf" srcId="{40866D80-F2A5-4832-885A-0F0A2D1BA69D}" destId="{BB783C5B-1B20-4A2F-9D59-551F0F196489}" srcOrd="0" destOrd="0" presId="urn:microsoft.com/office/officeart/2005/8/layout/hList1"/>
    <dgm:cxn modelId="{4ECE50FD-8A33-438D-90E1-E2A0A9E31D42}" type="presParOf" srcId="{BB783C5B-1B20-4A2F-9D59-551F0F196489}" destId="{B0EC2430-1008-4C77-9AB2-1C65CD670878}" srcOrd="0" destOrd="0" presId="urn:microsoft.com/office/officeart/2005/8/layout/hList1"/>
    <dgm:cxn modelId="{7468B420-D22F-407D-AD82-42B91CD81C1C}" type="presParOf" srcId="{BB783C5B-1B20-4A2F-9D59-551F0F196489}" destId="{A76AA8E8-01BB-4DA0-B7F4-FE1AED02CE51}" srcOrd="1" destOrd="0" presId="urn:microsoft.com/office/officeart/2005/8/layout/hList1"/>
    <dgm:cxn modelId="{B8AAAB54-C388-4F25-8D7B-9243FBD4C102}" type="presParOf" srcId="{40866D80-F2A5-4832-885A-0F0A2D1BA69D}" destId="{40069F63-A6E8-4174-AFC8-A8F1D20906DF}" srcOrd="1" destOrd="0" presId="urn:microsoft.com/office/officeart/2005/8/layout/hList1"/>
    <dgm:cxn modelId="{8A30C3DB-59A6-44CA-9AC6-5FF334816A86}" type="presParOf" srcId="{40866D80-F2A5-4832-885A-0F0A2D1BA69D}" destId="{089DC23D-62BE-4C74-B6E4-027804553BEE}" srcOrd="2" destOrd="0" presId="urn:microsoft.com/office/officeart/2005/8/layout/hList1"/>
    <dgm:cxn modelId="{54F99954-96F5-4EDA-A2BA-EFE7BBEF5DE8}" type="presParOf" srcId="{089DC23D-62BE-4C74-B6E4-027804553BEE}" destId="{B16F4FA4-E1CA-4706-BBE1-CDEBACFA3C6D}" srcOrd="0" destOrd="0" presId="urn:microsoft.com/office/officeart/2005/8/layout/hList1"/>
    <dgm:cxn modelId="{BCB6F412-5A9F-423A-87FD-2FFEEB653999}" type="presParOf" srcId="{089DC23D-62BE-4C74-B6E4-027804553BEE}" destId="{CB4D04F1-0523-4A94-9014-9CF6125FC98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799F2D-E292-4C9C-AA0F-8937B3DACB4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F16C890D-D8C0-44FD-AC9A-B92C5F035FF1}">
      <dgm:prSet/>
      <dgm:spPr/>
      <dgm:t>
        <a:bodyPr/>
        <a:lstStyle/>
        <a:p>
          <a:pPr rtl="0"/>
          <a:r>
            <a:rPr lang="uk-UA" smtClean="0"/>
            <a:t>– можливість безперервної інтерактивної роботи з підтримкою мобільних технологій і сервісів соціальних мереж; </a:t>
          </a:r>
          <a:endParaRPr lang="uk-UA"/>
        </a:p>
      </dgm:t>
    </dgm:pt>
    <dgm:pt modelId="{3C11907B-5B01-4656-AAC7-B468339599A7}" type="parTrans" cxnId="{100CF2B8-60BB-4C3C-8564-0C8E81D82FAA}">
      <dgm:prSet/>
      <dgm:spPr/>
      <dgm:t>
        <a:bodyPr/>
        <a:lstStyle/>
        <a:p>
          <a:endParaRPr lang="uk-UA"/>
        </a:p>
      </dgm:t>
    </dgm:pt>
    <dgm:pt modelId="{E1C7F478-CA79-4140-A3BF-56423BCC8C9F}" type="sibTrans" cxnId="{100CF2B8-60BB-4C3C-8564-0C8E81D82FAA}">
      <dgm:prSet/>
      <dgm:spPr/>
      <dgm:t>
        <a:bodyPr/>
        <a:lstStyle/>
        <a:p>
          <a:endParaRPr lang="uk-UA"/>
        </a:p>
      </dgm:t>
    </dgm:pt>
    <dgm:pt modelId="{A9E6988A-12E6-411C-B489-19F46180BA1D}">
      <dgm:prSet/>
      <dgm:spPr/>
      <dgm:t>
        <a:bodyPr/>
        <a:lstStyle/>
        <a:p>
          <a:pPr rtl="0"/>
          <a:r>
            <a:rPr lang="uk-UA" smtClean="0"/>
            <a:t>– можливість збереження даних у хмарах (центрах обробки даних) без необхідності їх перенесення з пристрою на пристрій та ін.</a:t>
          </a:r>
          <a:endParaRPr lang="uk-UA"/>
        </a:p>
      </dgm:t>
    </dgm:pt>
    <dgm:pt modelId="{AA8CD1E3-3856-4777-9CDE-B2C67A1C2EEA}" type="parTrans" cxnId="{37E980B9-CF15-42AE-AA2A-E823042A204A}">
      <dgm:prSet/>
      <dgm:spPr/>
      <dgm:t>
        <a:bodyPr/>
        <a:lstStyle/>
        <a:p>
          <a:endParaRPr lang="uk-UA"/>
        </a:p>
      </dgm:t>
    </dgm:pt>
    <dgm:pt modelId="{2B22DF7E-6CBE-444C-B8D7-931513FE5276}" type="sibTrans" cxnId="{37E980B9-CF15-42AE-AA2A-E823042A204A}">
      <dgm:prSet/>
      <dgm:spPr/>
      <dgm:t>
        <a:bodyPr/>
        <a:lstStyle/>
        <a:p>
          <a:endParaRPr lang="uk-UA"/>
        </a:p>
      </dgm:t>
    </dgm:pt>
    <dgm:pt modelId="{4BDD3198-FB3A-4466-8B8F-E40C5CEF0447}" type="pres">
      <dgm:prSet presAssocID="{ED799F2D-E292-4C9C-AA0F-8937B3DACB4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7C9816F8-9FFE-4A52-9C24-D8C4076FBF5D}" type="pres">
      <dgm:prSet presAssocID="{F16C890D-D8C0-44FD-AC9A-B92C5F035FF1}" presName="horFlow" presStyleCnt="0"/>
      <dgm:spPr/>
    </dgm:pt>
    <dgm:pt modelId="{74AA16A0-6E3A-4C3E-BA4E-9036C6928C40}" type="pres">
      <dgm:prSet presAssocID="{F16C890D-D8C0-44FD-AC9A-B92C5F035FF1}" presName="bigChev" presStyleLbl="node1" presStyleIdx="0" presStyleCnt="2"/>
      <dgm:spPr/>
    </dgm:pt>
    <dgm:pt modelId="{317BA25E-495E-4EB9-B523-FDD43AFED5A8}" type="pres">
      <dgm:prSet presAssocID="{F16C890D-D8C0-44FD-AC9A-B92C5F035FF1}" presName="vSp" presStyleCnt="0"/>
      <dgm:spPr/>
    </dgm:pt>
    <dgm:pt modelId="{AE134810-2C35-45B4-A221-6792E703EEFE}" type="pres">
      <dgm:prSet presAssocID="{A9E6988A-12E6-411C-B489-19F46180BA1D}" presName="horFlow" presStyleCnt="0"/>
      <dgm:spPr/>
    </dgm:pt>
    <dgm:pt modelId="{11B61243-8745-4215-89D7-F3249BE7D5E7}" type="pres">
      <dgm:prSet presAssocID="{A9E6988A-12E6-411C-B489-19F46180BA1D}" presName="bigChev" presStyleLbl="node1" presStyleIdx="1" presStyleCnt="2"/>
      <dgm:spPr/>
    </dgm:pt>
  </dgm:ptLst>
  <dgm:cxnLst>
    <dgm:cxn modelId="{37E980B9-CF15-42AE-AA2A-E823042A204A}" srcId="{ED799F2D-E292-4C9C-AA0F-8937B3DACB40}" destId="{A9E6988A-12E6-411C-B489-19F46180BA1D}" srcOrd="1" destOrd="0" parTransId="{AA8CD1E3-3856-4777-9CDE-B2C67A1C2EEA}" sibTransId="{2B22DF7E-6CBE-444C-B8D7-931513FE5276}"/>
    <dgm:cxn modelId="{7390A9AE-D8F6-4768-86AE-9D416E3B3597}" type="presOf" srcId="{F16C890D-D8C0-44FD-AC9A-B92C5F035FF1}" destId="{74AA16A0-6E3A-4C3E-BA4E-9036C6928C40}" srcOrd="0" destOrd="0" presId="urn:microsoft.com/office/officeart/2005/8/layout/lProcess3"/>
    <dgm:cxn modelId="{EB8D74EE-3FA1-45F4-BA94-B3AE08B1B78E}" type="presOf" srcId="{A9E6988A-12E6-411C-B489-19F46180BA1D}" destId="{11B61243-8745-4215-89D7-F3249BE7D5E7}" srcOrd="0" destOrd="0" presId="urn:microsoft.com/office/officeart/2005/8/layout/lProcess3"/>
    <dgm:cxn modelId="{3F20533C-2E5B-4E65-9F36-E9886797268F}" type="presOf" srcId="{ED799F2D-E292-4C9C-AA0F-8937B3DACB40}" destId="{4BDD3198-FB3A-4466-8B8F-E40C5CEF0447}" srcOrd="0" destOrd="0" presId="urn:microsoft.com/office/officeart/2005/8/layout/lProcess3"/>
    <dgm:cxn modelId="{100CF2B8-60BB-4C3C-8564-0C8E81D82FAA}" srcId="{ED799F2D-E292-4C9C-AA0F-8937B3DACB40}" destId="{F16C890D-D8C0-44FD-AC9A-B92C5F035FF1}" srcOrd="0" destOrd="0" parTransId="{3C11907B-5B01-4656-AAC7-B468339599A7}" sibTransId="{E1C7F478-CA79-4140-A3BF-56423BCC8C9F}"/>
    <dgm:cxn modelId="{593B84EC-4E2A-4884-BC42-2E1D9F896813}" type="presParOf" srcId="{4BDD3198-FB3A-4466-8B8F-E40C5CEF0447}" destId="{7C9816F8-9FFE-4A52-9C24-D8C4076FBF5D}" srcOrd="0" destOrd="0" presId="urn:microsoft.com/office/officeart/2005/8/layout/lProcess3"/>
    <dgm:cxn modelId="{BA04A60A-F613-45A1-AAC1-79FB1D025D65}" type="presParOf" srcId="{7C9816F8-9FFE-4A52-9C24-D8C4076FBF5D}" destId="{74AA16A0-6E3A-4C3E-BA4E-9036C6928C40}" srcOrd="0" destOrd="0" presId="urn:microsoft.com/office/officeart/2005/8/layout/lProcess3"/>
    <dgm:cxn modelId="{12E54247-930D-44F9-9DDD-BCAC6F2AF100}" type="presParOf" srcId="{4BDD3198-FB3A-4466-8B8F-E40C5CEF0447}" destId="{317BA25E-495E-4EB9-B523-FDD43AFED5A8}" srcOrd="1" destOrd="0" presId="urn:microsoft.com/office/officeart/2005/8/layout/lProcess3"/>
    <dgm:cxn modelId="{829A7FB9-469C-4EAF-8D1B-B6653D9FD09C}" type="presParOf" srcId="{4BDD3198-FB3A-4466-8B8F-E40C5CEF0447}" destId="{AE134810-2C35-45B4-A221-6792E703EEFE}" srcOrd="2" destOrd="0" presId="urn:microsoft.com/office/officeart/2005/8/layout/lProcess3"/>
    <dgm:cxn modelId="{D060BA33-340A-48B2-9764-220F69C38AF5}" type="presParOf" srcId="{AE134810-2C35-45B4-A221-6792E703EEFE}" destId="{11B61243-8745-4215-89D7-F3249BE7D5E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96A53B-A353-4460-A9E4-79DC5F9A6AE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4DB798E-3AF1-41AF-8C7F-61ED58ED6A35}">
      <dgm:prSet/>
      <dgm:spPr/>
      <dgm:t>
        <a:bodyPr/>
        <a:lstStyle/>
        <a:p>
          <a:pPr rtl="0"/>
          <a:r>
            <a:rPr lang="uk-UA" smtClean="0"/>
            <a:t>Зберігає переваги: </a:t>
          </a:r>
          <a:endParaRPr lang="uk-UA"/>
        </a:p>
      </dgm:t>
    </dgm:pt>
    <dgm:pt modelId="{48BFFC8F-BEA5-4C34-9D4B-05A36AC6016F}" type="parTrans" cxnId="{BA033286-D716-4A58-9E3C-519B863E8E77}">
      <dgm:prSet/>
      <dgm:spPr/>
      <dgm:t>
        <a:bodyPr/>
        <a:lstStyle/>
        <a:p>
          <a:endParaRPr lang="uk-UA"/>
        </a:p>
      </dgm:t>
    </dgm:pt>
    <dgm:pt modelId="{30AC472E-6CC7-48EC-9145-DE92B0D21FFE}" type="sibTrans" cxnId="{BA033286-D716-4A58-9E3C-519B863E8E77}">
      <dgm:prSet/>
      <dgm:spPr/>
      <dgm:t>
        <a:bodyPr/>
        <a:lstStyle/>
        <a:p>
          <a:endParaRPr lang="uk-UA"/>
        </a:p>
      </dgm:t>
    </dgm:pt>
    <dgm:pt modelId="{E2B34952-6C1E-488C-AAD7-B22172114517}">
      <dgm:prSet/>
      <dgm:spPr/>
      <dgm:t>
        <a:bodyPr/>
        <a:lstStyle/>
        <a:p>
          <a:pPr rtl="0"/>
          <a:r>
            <a:rPr lang="uk-UA" smtClean="0"/>
            <a:t>масштабованість, </a:t>
          </a:r>
          <a:endParaRPr lang="uk-UA"/>
        </a:p>
      </dgm:t>
    </dgm:pt>
    <dgm:pt modelId="{D9D579B3-1D13-4A45-A4CD-FAD8F79D6744}" type="parTrans" cxnId="{D3D59D57-A453-4B17-B5C7-01B62A7BC14A}">
      <dgm:prSet/>
      <dgm:spPr/>
      <dgm:t>
        <a:bodyPr/>
        <a:lstStyle/>
        <a:p>
          <a:endParaRPr lang="uk-UA"/>
        </a:p>
      </dgm:t>
    </dgm:pt>
    <dgm:pt modelId="{66D27641-05E9-4215-9CF5-35D61EC6C917}" type="sibTrans" cxnId="{D3D59D57-A453-4B17-B5C7-01B62A7BC14A}">
      <dgm:prSet/>
      <dgm:spPr/>
      <dgm:t>
        <a:bodyPr/>
        <a:lstStyle/>
        <a:p>
          <a:endParaRPr lang="uk-UA"/>
        </a:p>
      </dgm:t>
    </dgm:pt>
    <dgm:pt modelId="{A10DF996-685B-4B85-B062-A699DABA864C}">
      <dgm:prSet/>
      <dgm:spPr/>
      <dgm:t>
        <a:bodyPr/>
        <a:lstStyle/>
        <a:p>
          <a:pPr rtl="0"/>
          <a:r>
            <a:rPr lang="uk-UA" smtClean="0"/>
            <a:t>час і спектр надання сервісу, </a:t>
          </a:r>
          <a:endParaRPr lang="uk-UA"/>
        </a:p>
      </dgm:t>
    </dgm:pt>
    <dgm:pt modelId="{722459D6-A631-4069-B142-E55C0D7F6ECB}" type="parTrans" cxnId="{3DDB9463-EC4D-441D-BFD8-D9FEAAAFFDC3}">
      <dgm:prSet/>
      <dgm:spPr/>
      <dgm:t>
        <a:bodyPr/>
        <a:lstStyle/>
        <a:p>
          <a:endParaRPr lang="uk-UA"/>
        </a:p>
      </dgm:t>
    </dgm:pt>
    <dgm:pt modelId="{DD13A7A9-CDD1-4208-9464-5CDB041A42A0}" type="sibTrans" cxnId="{3DDB9463-EC4D-441D-BFD8-D9FEAAAFFDC3}">
      <dgm:prSet/>
      <dgm:spPr/>
      <dgm:t>
        <a:bodyPr/>
        <a:lstStyle/>
        <a:p>
          <a:endParaRPr lang="uk-UA"/>
        </a:p>
      </dgm:t>
    </dgm:pt>
    <dgm:pt modelId="{E97146B5-E224-4971-B08A-CDE9EC0341F5}">
      <dgm:prSet/>
      <dgm:spPr/>
      <dgm:t>
        <a:bodyPr/>
        <a:lstStyle/>
        <a:p>
          <a:pPr rtl="0"/>
          <a:r>
            <a:rPr lang="uk-UA" smtClean="0"/>
            <a:t>збереження важливих компонентів підвищеної безпеки даних, </a:t>
          </a:r>
          <a:endParaRPr lang="uk-UA"/>
        </a:p>
      </dgm:t>
    </dgm:pt>
    <dgm:pt modelId="{38E97F9B-43EC-4C7F-A37A-B0211E2DE39C}" type="parTrans" cxnId="{721B66BE-C4F1-47C1-B79B-27EC69DD0C54}">
      <dgm:prSet/>
      <dgm:spPr/>
      <dgm:t>
        <a:bodyPr/>
        <a:lstStyle/>
        <a:p>
          <a:endParaRPr lang="uk-UA"/>
        </a:p>
      </dgm:t>
    </dgm:pt>
    <dgm:pt modelId="{16A3CAD9-F412-4778-B8B6-6A821B75B324}" type="sibTrans" cxnId="{721B66BE-C4F1-47C1-B79B-27EC69DD0C54}">
      <dgm:prSet/>
      <dgm:spPr/>
      <dgm:t>
        <a:bodyPr/>
        <a:lstStyle/>
        <a:p>
          <a:endParaRPr lang="uk-UA"/>
        </a:p>
      </dgm:t>
    </dgm:pt>
    <dgm:pt modelId="{76522290-96BF-4A59-B8F3-7DBBFA0F9A37}">
      <dgm:prSet/>
      <dgm:spPr/>
      <dgm:t>
        <a:bodyPr/>
        <a:lstStyle/>
        <a:p>
          <a:pPr rtl="0"/>
          <a:r>
            <a:rPr lang="uk-UA" smtClean="0"/>
            <a:t>керованість. </a:t>
          </a:r>
          <a:endParaRPr lang="uk-UA"/>
        </a:p>
      </dgm:t>
    </dgm:pt>
    <dgm:pt modelId="{76948673-DE4E-4CB1-BF69-66DB7A35BF55}" type="parTrans" cxnId="{CF9E35AD-C8E6-4265-B272-8B55273F59AE}">
      <dgm:prSet/>
      <dgm:spPr/>
      <dgm:t>
        <a:bodyPr/>
        <a:lstStyle/>
        <a:p>
          <a:endParaRPr lang="uk-UA"/>
        </a:p>
      </dgm:t>
    </dgm:pt>
    <dgm:pt modelId="{F84550A4-B3D1-453A-A4B4-5ACD15A0AB8C}" type="sibTrans" cxnId="{CF9E35AD-C8E6-4265-B272-8B55273F59AE}">
      <dgm:prSet/>
      <dgm:spPr/>
      <dgm:t>
        <a:bodyPr/>
        <a:lstStyle/>
        <a:p>
          <a:endParaRPr lang="uk-UA"/>
        </a:p>
      </dgm:t>
    </dgm:pt>
    <dgm:pt modelId="{08FAE415-8734-4655-9D69-BA3CB76A8E65}" type="pres">
      <dgm:prSet presAssocID="{4296A53B-A353-4460-A9E4-79DC5F9A6AE8}" presName="Name0" presStyleCnt="0">
        <dgm:presLayoutVars>
          <dgm:dir/>
          <dgm:animLvl val="lvl"/>
          <dgm:resizeHandles val="exact"/>
        </dgm:presLayoutVars>
      </dgm:prSet>
      <dgm:spPr/>
    </dgm:pt>
    <dgm:pt modelId="{C610E377-142E-46B2-8EBC-74813C8A8700}" type="pres">
      <dgm:prSet presAssocID="{14DB798E-3AF1-41AF-8C7F-61ED58ED6A35}" presName="linNode" presStyleCnt="0"/>
      <dgm:spPr/>
    </dgm:pt>
    <dgm:pt modelId="{0FC1622A-F50B-4D42-8667-C1B8E0073891}" type="pres">
      <dgm:prSet presAssocID="{14DB798E-3AF1-41AF-8C7F-61ED58ED6A35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0648F1C-9759-4344-B063-58D273390F09}" type="pres">
      <dgm:prSet presAssocID="{14DB798E-3AF1-41AF-8C7F-61ED58ED6A35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3D59D57-A453-4B17-B5C7-01B62A7BC14A}" srcId="{14DB798E-3AF1-41AF-8C7F-61ED58ED6A35}" destId="{E2B34952-6C1E-488C-AAD7-B22172114517}" srcOrd="0" destOrd="0" parTransId="{D9D579B3-1D13-4A45-A4CD-FAD8F79D6744}" sibTransId="{66D27641-05E9-4215-9CF5-35D61EC6C917}"/>
    <dgm:cxn modelId="{88739022-FFC7-49E9-BBFA-1504BF84FFDE}" type="presOf" srcId="{E97146B5-E224-4971-B08A-CDE9EC0341F5}" destId="{E0648F1C-9759-4344-B063-58D273390F09}" srcOrd="0" destOrd="2" presId="urn:microsoft.com/office/officeart/2005/8/layout/vList5"/>
    <dgm:cxn modelId="{A8E24CE1-749C-4D6B-87D9-FB0FCF504ECD}" type="presOf" srcId="{14DB798E-3AF1-41AF-8C7F-61ED58ED6A35}" destId="{0FC1622A-F50B-4D42-8667-C1B8E0073891}" srcOrd="0" destOrd="0" presId="urn:microsoft.com/office/officeart/2005/8/layout/vList5"/>
    <dgm:cxn modelId="{B9E6E5CA-1032-4E3F-9BE8-B3D74F3B3C28}" type="presOf" srcId="{E2B34952-6C1E-488C-AAD7-B22172114517}" destId="{E0648F1C-9759-4344-B063-58D273390F09}" srcOrd="0" destOrd="0" presId="urn:microsoft.com/office/officeart/2005/8/layout/vList5"/>
    <dgm:cxn modelId="{F82CDDDD-6614-490C-BA8D-023FEA865029}" type="presOf" srcId="{A10DF996-685B-4B85-B062-A699DABA864C}" destId="{E0648F1C-9759-4344-B063-58D273390F09}" srcOrd="0" destOrd="1" presId="urn:microsoft.com/office/officeart/2005/8/layout/vList5"/>
    <dgm:cxn modelId="{76FF9868-E5B3-4D62-8F44-1318C1E8DB16}" type="presOf" srcId="{76522290-96BF-4A59-B8F3-7DBBFA0F9A37}" destId="{E0648F1C-9759-4344-B063-58D273390F09}" srcOrd="0" destOrd="3" presId="urn:microsoft.com/office/officeart/2005/8/layout/vList5"/>
    <dgm:cxn modelId="{3DDB9463-EC4D-441D-BFD8-D9FEAAAFFDC3}" srcId="{14DB798E-3AF1-41AF-8C7F-61ED58ED6A35}" destId="{A10DF996-685B-4B85-B062-A699DABA864C}" srcOrd="1" destOrd="0" parTransId="{722459D6-A631-4069-B142-E55C0D7F6ECB}" sibTransId="{DD13A7A9-CDD1-4208-9464-5CDB041A42A0}"/>
    <dgm:cxn modelId="{CF9E35AD-C8E6-4265-B272-8B55273F59AE}" srcId="{14DB798E-3AF1-41AF-8C7F-61ED58ED6A35}" destId="{76522290-96BF-4A59-B8F3-7DBBFA0F9A37}" srcOrd="3" destOrd="0" parTransId="{76948673-DE4E-4CB1-BF69-66DB7A35BF55}" sibTransId="{F84550A4-B3D1-453A-A4B4-5ACD15A0AB8C}"/>
    <dgm:cxn modelId="{2DA85908-07D3-4957-9B68-2680CA665920}" type="presOf" srcId="{4296A53B-A353-4460-A9E4-79DC5F9A6AE8}" destId="{08FAE415-8734-4655-9D69-BA3CB76A8E65}" srcOrd="0" destOrd="0" presId="urn:microsoft.com/office/officeart/2005/8/layout/vList5"/>
    <dgm:cxn modelId="{BA033286-D716-4A58-9E3C-519B863E8E77}" srcId="{4296A53B-A353-4460-A9E4-79DC5F9A6AE8}" destId="{14DB798E-3AF1-41AF-8C7F-61ED58ED6A35}" srcOrd="0" destOrd="0" parTransId="{48BFFC8F-BEA5-4C34-9D4B-05A36AC6016F}" sibTransId="{30AC472E-6CC7-48EC-9145-DE92B0D21FFE}"/>
    <dgm:cxn modelId="{721B66BE-C4F1-47C1-B79B-27EC69DD0C54}" srcId="{14DB798E-3AF1-41AF-8C7F-61ED58ED6A35}" destId="{E97146B5-E224-4971-B08A-CDE9EC0341F5}" srcOrd="2" destOrd="0" parTransId="{38E97F9B-43EC-4C7F-A37A-B0211E2DE39C}" sibTransId="{16A3CAD9-F412-4778-B8B6-6A821B75B324}"/>
    <dgm:cxn modelId="{BDA435AD-8822-4F44-A82E-69B9F406AFCE}" type="presParOf" srcId="{08FAE415-8734-4655-9D69-BA3CB76A8E65}" destId="{C610E377-142E-46B2-8EBC-74813C8A8700}" srcOrd="0" destOrd="0" presId="urn:microsoft.com/office/officeart/2005/8/layout/vList5"/>
    <dgm:cxn modelId="{6B2174D8-6BE4-40D0-8596-7CC1DBF9B5C9}" type="presParOf" srcId="{C610E377-142E-46B2-8EBC-74813C8A8700}" destId="{0FC1622A-F50B-4D42-8667-C1B8E0073891}" srcOrd="0" destOrd="0" presId="urn:microsoft.com/office/officeart/2005/8/layout/vList5"/>
    <dgm:cxn modelId="{0535D7B6-1311-4C1A-9BEC-82A5938CD6FE}" type="presParOf" srcId="{C610E377-142E-46B2-8EBC-74813C8A8700}" destId="{E0648F1C-9759-4344-B063-58D273390F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B12E3F5-F3A8-4174-8DD7-E8A961C5482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F92F2DF-21AE-4910-8F33-95F5E4EA19B9}">
      <dgm:prSet/>
      <dgm:spPr/>
      <dgm:t>
        <a:bodyPr/>
        <a:lstStyle/>
        <a:p>
          <a:pPr rtl="0"/>
          <a:r>
            <a:rPr lang="uk-UA" smtClean="0"/>
            <a:t>Для податківців: </a:t>
          </a:r>
          <a:endParaRPr lang="uk-UA"/>
        </a:p>
      </dgm:t>
    </dgm:pt>
    <dgm:pt modelId="{C4837D21-5ADA-44AB-AD5F-D0022A5E9964}" type="parTrans" cxnId="{2DDFEF55-D62D-42D4-B6C8-FB3C81218B34}">
      <dgm:prSet/>
      <dgm:spPr/>
      <dgm:t>
        <a:bodyPr/>
        <a:lstStyle/>
        <a:p>
          <a:endParaRPr lang="uk-UA"/>
        </a:p>
      </dgm:t>
    </dgm:pt>
    <dgm:pt modelId="{76B701DD-5005-44E7-9CC2-DBD0B6488132}" type="sibTrans" cxnId="{2DDFEF55-D62D-42D4-B6C8-FB3C81218B34}">
      <dgm:prSet/>
      <dgm:spPr/>
      <dgm:t>
        <a:bodyPr/>
        <a:lstStyle/>
        <a:p>
          <a:endParaRPr lang="uk-UA"/>
        </a:p>
      </dgm:t>
    </dgm:pt>
    <dgm:pt modelId="{1F2D1BDF-090B-4F98-9DBE-2A5C6ADCCE62}">
      <dgm:prSet/>
      <dgm:spPr/>
      <dgm:t>
        <a:bodyPr/>
        <a:lstStyle/>
        <a:p>
          <a:pPr rtl="0"/>
          <a:r>
            <a:rPr lang="uk-UA" smtClean="0"/>
            <a:t>стимулює професійне зростання,</a:t>
          </a:r>
          <a:endParaRPr lang="uk-UA"/>
        </a:p>
      </dgm:t>
    </dgm:pt>
    <dgm:pt modelId="{72C1C42A-1602-41CC-A97C-C5B152339793}" type="parTrans" cxnId="{A0E77518-CC6C-4A4E-ADF7-3956E0A84397}">
      <dgm:prSet/>
      <dgm:spPr/>
      <dgm:t>
        <a:bodyPr/>
        <a:lstStyle/>
        <a:p>
          <a:endParaRPr lang="uk-UA"/>
        </a:p>
      </dgm:t>
    </dgm:pt>
    <dgm:pt modelId="{31DF139C-FC66-424E-B250-732DD69E6B7B}" type="sibTrans" cxnId="{A0E77518-CC6C-4A4E-ADF7-3956E0A84397}">
      <dgm:prSet/>
      <dgm:spPr/>
      <dgm:t>
        <a:bodyPr/>
        <a:lstStyle/>
        <a:p>
          <a:endParaRPr lang="uk-UA"/>
        </a:p>
      </dgm:t>
    </dgm:pt>
    <dgm:pt modelId="{40EAE762-8E26-4815-B026-361F13C49A59}">
      <dgm:prSet/>
      <dgm:spPr/>
      <dgm:t>
        <a:bodyPr/>
        <a:lstStyle/>
        <a:p>
          <a:pPr rtl="0"/>
          <a:r>
            <a:rPr lang="uk-UA" smtClean="0"/>
            <a:t>спонукає до пошуку нових форм і методів роботи,</a:t>
          </a:r>
          <a:endParaRPr lang="uk-UA"/>
        </a:p>
      </dgm:t>
    </dgm:pt>
    <dgm:pt modelId="{D976DF1C-E387-459D-A51A-D7D6D216A847}" type="parTrans" cxnId="{ADA1BFCB-EBA4-46E4-81DC-6D57F0A3DEAE}">
      <dgm:prSet/>
      <dgm:spPr/>
      <dgm:t>
        <a:bodyPr/>
        <a:lstStyle/>
        <a:p>
          <a:endParaRPr lang="uk-UA"/>
        </a:p>
      </dgm:t>
    </dgm:pt>
    <dgm:pt modelId="{74944C89-FDCA-4916-9AD1-0A6F9A191384}" type="sibTrans" cxnId="{ADA1BFCB-EBA4-46E4-81DC-6D57F0A3DEAE}">
      <dgm:prSet/>
      <dgm:spPr/>
      <dgm:t>
        <a:bodyPr/>
        <a:lstStyle/>
        <a:p>
          <a:endParaRPr lang="uk-UA"/>
        </a:p>
      </dgm:t>
    </dgm:pt>
    <dgm:pt modelId="{C148EFF3-701F-4791-A1C8-91F11F0169A1}">
      <dgm:prSet/>
      <dgm:spPr/>
      <dgm:t>
        <a:bodyPr/>
        <a:lstStyle/>
        <a:p>
          <a:pPr rtl="0"/>
          <a:r>
            <a:rPr lang="uk-UA" smtClean="0"/>
            <a:t>краще освоєння професії,</a:t>
          </a:r>
          <a:endParaRPr lang="uk-UA"/>
        </a:p>
      </dgm:t>
    </dgm:pt>
    <dgm:pt modelId="{3F6AF9EE-0260-4445-A216-E956261666B5}" type="parTrans" cxnId="{C01E7672-8B73-4859-B0C1-4847D3CA0628}">
      <dgm:prSet/>
      <dgm:spPr/>
      <dgm:t>
        <a:bodyPr/>
        <a:lstStyle/>
        <a:p>
          <a:endParaRPr lang="uk-UA"/>
        </a:p>
      </dgm:t>
    </dgm:pt>
    <dgm:pt modelId="{81BDCC03-45D1-4927-BC14-E12D377F792F}" type="sibTrans" cxnId="{C01E7672-8B73-4859-B0C1-4847D3CA0628}">
      <dgm:prSet/>
      <dgm:spPr/>
      <dgm:t>
        <a:bodyPr/>
        <a:lstStyle/>
        <a:p>
          <a:endParaRPr lang="uk-UA"/>
        </a:p>
      </dgm:t>
    </dgm:pt>
    <dgm:pt modelId="{87948E6C-C671-4B86-BEA8-C91649A12AB3}">
      <dgm:prSet/>
      <dgm:spPr/>
      <dgm:t>
        <a:bodyPr/>
        <a:lstStyle/>
        <a:p>
          <a:pPr rtl="0"/>
          <a:r>
            <a:rPr lang="uk-UA" smtClean="0"/>
            <a:t>набути професійної компетентності в умовах інформаційного суспільства.</a:t>
          </a:r>
          <a:endParaRPr lang="uk-UA"/>
        </a:p>
      </dgm:t>
    </dgm:pt>
    <dgm:pt modelId="{C69A63E1-AB79-4934-A996-921F75109904}" type="parTrans" cxnId="{CD4FE086-63C9-4AAC-8BBD-67CD31516958}">
      <dgm:prSet/>
      <dgm:spPr/>
      <dgm:t>
        <a:bodyPr/>
        <a:lstStyle/>
        <a:p>
          <a:endParaRPr lang="uk-UA"/>
        </a:p>
      </dgm:t>
    </dgm:pt>
    <dgm:pt modelId="{C8F5C06C-063E-44F9-A3C4-19E0F3F223DD}" type="sibTrans" cxnId="{CD4FE086-63C9-4AAC-8BBD-67CD31516958}">
      <dgm:prSet/>
      <dgm:spPr/>
      <dgm:t>
        <a:bodyPr/>
        <a:lstStyle/>
        <a:p>
          <a:endParaRPr lang="uk-UA"/>
        </a:p>
      </dgm:t>
    </dgm:pt>
    <dgm:pt modelId="{5403B8CB-53F3-4816-8831-FAE8D53CB964}" type="pres">
      <dgm:prSet presAssocID="{1B12E3F5-F3A8-4174-8DD7-E8A961C5482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E52DBBC-4BF4-4E8C-816C-9DC21C05C00B}" type="pres">
      <dgm:prSet presAssocID="{CF92F2DF-21AE-4910-8F33-95F5E4EA19B9}" presName="circle1" presStyleLbl="node1" presStyleIdx="0" presStyleCnt="1"/>
      <dgm:spPr/>
    </dgm:pt>
    <dgm:pt modelId="{9054BF16-CEC8-454C-9454-8EB1635FA69E}" type="pres">
      <dgm:prSet presAssocID="{CF92F2DF-21AE-4910-8F33-95F5E4EA19B9}" presName="space" presStyleCnt="0"/>
      <dgm:spPr/>
    </dgm:pt>
    <dgm:pt modelId="{1BFC3139-BA68-4936-8F17-D92359B7798A}" type="pres">
      <dgm:prSet presAssocID="{CF92F2DF-21AE-4910-8F33-95F5E4EA19B9}" presName="rect1" presStyleLbl="alignAcc1" presStyleIdx="0" presStyleCnt="1"/>
      <dgm:spPr/>
    </dgm:pt>
    <dgm:pt modelId="{F746E068-EC0F-4F91-8D3F-9ECA889305F8}" type="pres">
      <dgm:prSet presAssocID="{CF92F2DF-21AE-4910-8F33-95F5E4EA19B9}" presName="rect1ParTx" presStyleLbl="alignAcc1" presStyleIdx="0" presStyleCnt="1">
        <dgm:presLayoutVars>
          <dgm:chMax val="1"/>
          <dgm:bulletEnabled val="1"/>
        </dgm:presLayoutVars>
      </dgm:prSet>
      <dgm:spPr/>
    </dgm:pt>
    <dgm:pt modelId="{AEE74F36-5331-4E92-A6AC-D3D8727F3DAA}" type="pres">
      <dgm:prSet presAssocID="{CF92F2DF-21AE-4910-8F33-95F5E4EA19B9}" presName="rect1ChTx" presStyleLbl="alignAcc1" presStyleIdx="0" presStyleCnt="1">
        <dgm:presLayoutVars>
          <dgm:bulletEnabled val="1"/>
        </dgm:presLayoutVars>
      </dgm:prSet>
      <dgm:spPr/>
    </dgm:pt>
  </dgm:ptLst>
  <dgm:cxnLst>
    <dgm:cxn modelId="{DCD4A959-6A9B-48A9-80DD-A04C5C8FA6AC}" type="presOf" srcId="{CF92F2DF-21AE-4910-8F33-95F5E4EA19B9}" destId="{1BFC3139-BA68-4936-8F17-D92359B7798A}" srcOrd="0" destOrd="0" presId="urn:microsoft.com/office/officeart/2005/8/layout/target3"/>
    <dgm:cxn modelId="{CE63F36A-5A27-46D4-8A42-E19CCFF52D9E}" type="presOf" srcId="{87948E6C-C671-4B86-BEA8-C91649A12AB3}" destId="{AEE74F36-5331-4E92-A6AC-D3D8727F3DAA}" srcOrd="0" destOrd="3" presId="urn:microsoft.com/office/officeart/2005/8/layout/target3"/>
    <dgm:cxn modelId="{2DDFEF55-D62D-42D4-B6C8-FB3C81218B34}" srcId="{1B12E3F5-F3A8-4174-8DD7-E8A961C54826}" destId="{CF92F2DF-21AE-4910-8F33-95F5E4EA19B9}" srcOrd="0" destOrd="0" parTransId="{C4837D21-5ADA-44AB-AD5F-D0022A5E9964}" sibTransId="{76B701DD-5005-44E7-9CC2-DBD0B6488132}"/>
    <dgm:cxn modelId="{C01E7672-8B73-4859-B0C1-4847D3CA0628}" srcId="{CF92F2DF-21AE-4910-8F33-95F5E4EA19B9}" destId="{C148EFF3-701F-4791-A1C8-91F11F0169A1}" srcOrd="2" destOrd="0" parTransId="{3F6AF9EE-0260-4445-A216-E956261666B5}" sibTransId="{81BDCC03-45D1-4927-BC14-E12D377F792F}"/>
    <dgm:cxn modelId="{C69216FB-211A-4E49-A8A9-FC8B4028608A}" type="presOf" srcId="{C148EFF3-701F-4791-A1C8-91F11F0169A1}" destId="{AEE74F36-5331-4E92-A6AC-D3D8727F3DAA}" srcOrd="0" destOrd="2" presId="urn:microsoft.com/office/officeart/2005/8/layout/target3"/>
    <dgm:cxn modelId="{ADA1BFCB-EBA4-46E4-81DC-6D57F0A3DEAE}" srcId="{CF92F2DF-21AE-4910-8F33-95F5E4EA19B9}" destId="{40EAE762-8E26-4815-B026-361F13C49A59}" srcOrd="1" destOrd="0" parTransId="{D976DF1C-E387-459D-A51A-D7D6D216A847}" sibTransId="{74944C89-FDCA-4916-9AD1-0A6F9A191384}"/>
    <dgm:cxn modelId="{71A5A704-290F-4BFF-8FCA-8116820A8F51}" type="presOf" srcId="{40EAE762-8E26-4815-B026-361F13C49A59}" destId="{AEE74F36-5331-4E92-A6AC-D3D8727F3DAA}" srcOrd="0" destOrd="1" presId="urn:microsoft.com/office/officeart/2005/8/layout/target3"/>
    <dgm:cxn modelId="{058AA641-98B0-4969-ADE3-752950D9A10A}" type="presOf" srcId="{1B12E3F5-F3A8-4174-8DD7-E8A961C54826}" destId="{5403B8CB-53F3-4816-8831-FAE8D53CB964}" srcOrd="0" destOrd="0" presId="urn:microsoft.com/office/officeart/2005/8/layout/target3"/>
    <dgm:cxn modelId="{0D0169D4-B940-46A3-AFB4-DF9021A85A30}" type="presOf" srcId="{CF92F2DF-21AE-4910-8F33-95F5E4EA19B9}" destId="{F746E068-EC0F-4F91-8D3F-9ECA889305F8}" srcOrd="1" destOrd="0" presId="urn:microsoft.com/office/officeart/2005/8/layout/target3"/>
    <dgm:cxn modelId="{7F918733-EC67-49E7-AC2C-5771078DE88F}" type="presOf" srcId="{1F2D1BDF-090B-4F98-9DBE-2A5C6ADCCE62}" destId="{AEE74F36-5331-4E92-A6AC-D3D8727F3DAA}" srcOrd="0" destOrd="0" presId="urn:microsoft.com/office/officeart/2005/8/layout/target3"/>
    <dgm:cxn modelId="{A0E77518-CC6C-4A4E-ADF7-3956E0A84397}" srcId="{CF92F2DF-21AE-4910-8F33-95F5E4EA19B9}" destId="{1F2D1BDF-090B-4F98-9DBE-2A5C6ADCCE62}" srcOrd="0" destOrd="0" parTransId="{72C1C42A-1602-41CC-A97C-C5B152339793}" sibTransId="{31DF139C-FC66-424E-B250-732DD69E6B7B}"/>
    <dgm:cxn modelId="{CD4FE086-63C9-4AAC-8BBD-67CD31516958}" srcId="{CF92F2DF-21AE-4910-8F33-95F5E4EA19B9}" destId="{87948E6C-C671-4B86-BEA8-C91649A12AB3}" srcOrd="3" destOrd="0" parTransId="{C69A63E1-AB79-4934-A996-921F75109904}" sibTransId="{C8F5C06C-063E-44F9-A3C4-19E0F3F223DD}"/>
    <dgm:cxn modelId="{C035E83C-4F3B-4C33-B8A8-DF7012B42971}" type="presParOf" srcId="{5403B8CB-53F3-4816-8831-FAE8D53CB964}" destId="{9E52DBBC-4BF4-4E8C-816C-9DC21C05C00B}" srcOrd="0" destOrd="0" presId="urn:microsoft.com/office/officeart/2005/8/layout/target3"/>
    <dgm:cxn modelId="{6B89F43C-5020-4785-A919-DAE21F878B0C}" type="presParOf" srcId="{5403B8CB-53F3-4816-8831-FAE8D53CB964}" destId="{9054BF16-CEC8-454C-9454-8EB1635FA69E}" srcOrd="1" destOrd="0" presId="urn:microsoft.com/office/officeart/2005/8/layout/target3"/>
    <dgm:cxn modelId="{44539043-227A-455E-AE0D-66229437EFD2}" type="presParOf" srcId="{5403B8CB-53F3-4816-8831-FAE8D53CB964}" destId="{1BFC3139-BA68-4936-8F17-D92359B7798A}" srcOrd="2" destOrd="0" presId="urn:microsoft.com/office/officeart/2005/8/layout/target3"/>
    <dgm:cxn modelId="{B34B5A26-6479-4A26-B36E-D78BB5E0E437}" type="presParOf" srcId="{5403B8CB-53F3-4816-8831-FAE8D53CB964}" destId="{F746E068-EC0F-4F91-8D3F-9ECA889305F8}" srcOrd="3" destOrd="0" presId="urn:microsoft.com/office/officeart/2005/8/layout/target3"/>
    <dgm:cxn modelId="{8E7AB421-4A93-4852-93EE-764BA72F0083}" type="presParOf" srcId="{5403B8CB-53F3-4816-8831-FAE8D53CB964}" destId="{AEE74F36-5331-4E92-A6AC-D3D8727F3DAA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F2326-A491-49A9-9F6C-B55BDD66A207}">
      <dsp:nvSpPr>
        <dsp:cNvPr id="0" name=""/>
        <dsp:cNvSpPr/>
      </dsp:nvSpPr>
      <dsp:spPr>
        <a:xfrm>
          <a:off x="0" y="34290"/>
          <a:ext cx="749808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«Галактика» (</a:t>
          </a:r>
          <a:r>
            <a:rPr lang="en-US" sz="3600" kern="1200" smtClean="0"/>
            <a:t>v.9.1); </a:t>
          </a:r>
          <a:endParaRPr lang="uk-UA" sz="3600" kern="1200"/>
        </a:p>
      </dsp:txBody>
      <dsp:txXfrm>
        <a:off x="42151" y="76441"/>
        <a:ext cx="7413778" cy="779158"/>
      </dsp:txXfrm>
    </dsp:sp>
    <dsp:sp modelId="{1073564B-4C32-4037-A5B0-24992A378AC4}">
      <dsp:nvSpPr>
        <dsp:cNvPr id="0" name=""/>
        <dsp:cNvSpPr/>
      </dsp:nvSpPr>
      <dsp:spPr>
        <a:xfrm>
          <a:off x="0" y="1001430"/>
          <a:ext cx="749808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«</a:t>
          </a:r>
          <a:r>
            <a:rPr lang="uk-UA" sz="3600" kern="1200" smtClean="0"/>
            <a:t>Юрист + закон»; </a:t>
          </a:r>
          <a:endParaRPr lang="uk-UA" sz="3600" kern="1200"/>
        </a:p>
      </dsp:txBody>
      <dsp:txXfrm>
        <a:off x="42151" y="1043581"/>
        <a:ext cx="7413778" cy="779158"/>
      </dsp:txXfrm>
    </dsp:sp>
    <dsp:sp modelId="{6369D963-6D27-405B-99B1-0D35F6A94CDE}">
      <dsp:nvSpPr>
        <dsp:cNvPr id="0" name=""/>
        <dsp:cNvSpPr/>
      </dsp:nvSpPr>
      <dsp:spPr>
        <a:xfrm>
          <a:off x="0" y="1968570"/>
          <a:ext cx="749808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«Ліга: Закон» (</a:t>
          </a:r>
          <a:r>
            <a:rPr lang="en-US" sz="3600" kern="1200" smtClean="0"/>
            <a:t>v.9); </a:t>
          </a:r>
          <a:endParaRPr lang="uk-UA" sz="3600" kern="1200"/>
        </a:p>
      </dsp:txBody>
      <dsp:txXfrm>
        <a:off x="42151" y="2010721"/>
        <a:ext cx="7413778" cy="779158"/>
      </dsp:txXfrm>
    </dsp:sp>
    <dsp:sp modelId="{D4FD8250-874A-4B6F-9896-3CD8BCEA90CE}">
      <dsp:nvSpPr>
        <dsp:cNvPr id="0" name=""/>
        <dsp:cNvSpPr/>
      </dsp:nvSpPr>
      <dsp:spPr>
        <a:xfrm>
          <a:off x="0" y="2935710"/>
          <a:ext cx="749808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«</a:t>
          </a:r>
          <a:r>
            <a:rPr lang="uk-UA" sz="3600" kern="1200" smtClean="0"/>
            <a:t>Парус-Підприємство (</a:t>
          </a:r>
          <a:r>
            <a:rPr lang="en-US" sz="3600" kern="1200" smtClean="0"/>
            <a:t>v.7); </a:t>
          </a:r>
          <a:endParaRPr lang="uk-UA" sz="3600" kern="1200"/>
        </a:p>
      </dsp:txBody>
      <dsp:txXfrm>
        <a:off x="42151" y="2977861"/>
        <a:ext cx="7413778" cy="779158"/>
      </dsp:txXfrm>
    </dsp:sp>
    <dsp:sp modelId="{DDAF6704-F1A5-4723-B52F-C7C5DD81DA51}">
      <dsp:nvSpPr>
        <dsp:cNvPr id="0" name=""/>
        <dsp:cNvSpPr/>
      </dsp:nvSpPr>
      <dsp:spPr>
        <a:xfrm>
          <a:off x="0" y="3902850"/>
          <a:ext cx="749808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«M.E.Doc»</a:t>
          </a:r>
          <a:r>
            <a:rPr lang="uk-UA" sz="3600" kern="1200" smtClean="0"/>
            <a:t>.</a:t>
          </a:r>
          <a:endParaRPr lang="uk-UA" sz="3600" kern="1200"/>
        </a:p>
      </dsp:txBody>
      <dsp:txXfrm>
        <a:off x="42151" y="3945001"/>
        <a:ext cx="7413778" cy="779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E062D-F0A3-46B0-8E63-992773056A3C}">
      <dsp:nvSpPr>
        <dsp:cNvPr id="0" name=""/>
        <dsp:cNvSpPr/>
      </dsp:nvSpPr>
      <dsp:spPr>
        <a:xfrm>
          <a:off x="0" y="213929"/>
          <a:ext cx="7498080" cy="1390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smtClean="0"/>
            <a:t>Інтернет сервіс </a:t>
          </a:r>
          <a:r>
            <a:rPr lang="en-US" sz="3500" kern="1200" smtClean="0"/>
            <a:t>Microsoft SkyDrive</a:t>
          </a:r>
          <a:endParaRPr lang="uk-UA" sz="3500" kern="1200"/>
        </a:p>
      </dsp:txBody>
      <dsp:txXfrm>
        <a:off x="67873" y="281802"/>
        <a:ext cx="7362334" cy="1254634"/>
      </dsp:txXfrm>
    </dsp:sp>
    <dsp:sp modelId="{477A0D07-0468-438E-90BE-852CCC042D4E}">
      <dsp:nvSpPr>
        <dsp:cNvPr id="0" name=""/>
        <dsp:cNvSpPr/>
      </dsp:nvSpPr>
      <dsp:spPr>
        <a:xfrm>
          <a:off x="0" y="1705109"/>
          <a:ext cx="7498080" cy="1390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OneDrive </a:t>
          </a:r>
          <a:r>
            <a:rPr lang="uk-UA" sz="3500" kern="1200" smtClean="0"/>
            <a:t>та </a:t>
          </a:r>
          <a:r>
            <a:rPr lang="en-US" sz="3500" kern="1200" smtClean="0"/>
            <a:t>Google Drive</a:t>
          </a:r>
          <a:endParaRPr lang="uk-UA" sz="3500" kern="1200"/>
        </a:p>
      </dsp:txBody>
      <dsp:txXfrm>
        <a:off x="67873" y="1772982"/>
        <a:ext cx="7362334" cy="1254634"/>
      </dsp:txXfrm>
    </dsp:sp>
    <dsp:sp modelId="{3056DE10-9AA0-4E7C-B21C-C3F6B07A1827}">
      <dsp:nvSpPr>
        <dsp:cNvPr id="0" name=""/>
        <dsp:cNvSpPr/>
      </dsp:nvSpPr>
      <dsp:spPr>
        <a:xfrm>
          <a:off x="0" y="3196290"/>
          <a:ext cx="7498080" cy="1390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Google Apps, OneDrive </a:t>
          </a:r>
          <a:r>
            <a:rPr lang="uk-UA" sz="3500" kern="1200" smtClean="0"/>
            <a:t>та їх додатки </a:t>
          </a:r>
          <a:r>
            <a:rPr lang="en-US" sz="3500" kern="1200" smtClean="0"/>
            <a:t>Google Docs </a:t>
          </a:r>
          <a:r>
            <a:rPr lang="uk-UA" sz="3500" kern="1200" smtClean="0"/>
            <a:t>та </a:t>
          </a:r>
          <a:r>
            <a:rPr lang="en-US" sz="3500" kern="1200" smtClean="0"/>
            <a:t>Microsoft Office 365</a:t>
          </a:r>
          <a:endParaRPr lang="uk-UA" sz="3500" kern="1200"/>
        </a:p>
      </dsp:txBody>
      <dsp:txXfrm>
        <a:off x="67873" y="3264163"/>
        <a:ext cx="7362334" cy="12546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7EDA6-48D7-4EC2-A123-0944694B84A4}">
      <dsp:nvSpPr>
        <dsp:cNvPr id="0" name=""/>
        <dsp:cNvSpPr/>
      </dsp:nvSpPr>
      <dsp:spPr>
        <a:xfrm rot="5400000">
          <a:off x="4162014" y="-1228477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можливість для бізнесу знайти найбільш ефективне рішення, яке забезпечить необхідний рівень захисту персональних даних чи фінансової інформації;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великий набір сервісів для побудови і підтримки додатків у «хмарі». </a:t>
          </a:r>
          <a:endParaRPr lang="uk-UA" sz="1600" kern="1200"/>
        </a:p>
      </dsp:txBody>
      <dsp:txXfrm rot="-5400000">
        <a:off x="2699308" y="325679"/>
        <a:ext cx="4707321" cy="1690459"/>
      </dsp:txXfrm>
    </dsp:sp>
    <dsp:sp modelId="{3463D9CE-8BA7-41BD-8298-1EEFBFFD2FD6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smtClean="0"/>
            <a:t>Windows Azure </a:t>
          </a:r>
          <a:r>
            <a:rPr lang="uk-UA" sz="4200" kern="1200" smtClean="0"/>
            <a:t>надає: </a:t>
          </a:r>
          <a:endParaRPr lang="uk-UA" sz="4200" kern="1200"/>
        </a:p>
      </dsp:txBody>
      <dsp:txXfrm>
        <a:off x="114312" y="114370"/>
        <a:ext cx="2470684" cy="2113074"/>
      </dsp:txXfrm>
    </dsp:sp>
    <dsp:sp modelId="{A29550B2-78F5-47EE-A661-C97CA0858039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запуск віртуальної машини для кожного екземпляру інтерактивного додатку;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завдяки спеціальному інтерфейсу користувача, що підтримується системними програмами засобами мережного налаштування, формуються мережні віртуальні об’єкти.</a:t>
          </a:r>
          <a:endParaRPr lang="uk-UA" sz="1600" kern="1200"/>
        </a:p>
      </dsp:txBody>
      <dsp:txXfrm rot="-5400000">
        <a:off x="2699308" y="2784462"/>
        <a:ext cx="4707321" cy="1690459"/>
      </dsp:txXfrm>
    </dsp:sp>
    <dsp:sp modelId="{03C889CC-683E-4712-9553-A7A69B5DFC9C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smtClean="0"/>
            <a:t>В основі роботи лежить:</a:t>
          </a:r>
          <a:endParaRPr lang="uk-UA" sz="4200" kern="1200"/>
        </a:p>
      </dsp:txBody>
      <dsp:txXfrm>
        <a:off x="114312" y="2573154"/>
        <a:ext cx="2470684" cy="21130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65C98-ABA1-4A45-BF17-099D9145D145}">
      <dsp:nvSpPr>
        <dsp:cNvPr id="0" name=""/>
        <dsp:cNvSpPr/>
      </dsp:nvSpPr>
      <dsp:spPr>
        <a:xfrm rot="5400000">
          <a:off x="2280235" y="-427082"/>
          <a:ext cx="1657449" cy="29260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можливості для створення електронної поштової скриньки, </a:t>
          </a:r>
          <a:endParaRPr lang="uk-UA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роботи з календарем, </a:t>
          </a:r>
          <a:endParaRPr lang="uk-UA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сервісу для проведення веб-конференцій, </a:t>
          </a:r>
          <a:endParaRPr lang="uk-UA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використання віртуальної дошки з спільним доступом до робочого столу.</a:t>
          </a:r>
          <a:endParaRPr lang="uk-UA" sz="1200" kern="1200"/>
        </a:p>
      </dsp:txBody>
      <dsp:txXfrm rot="-5400000">
        <a:off x="1645920" y="288143"/>
        <a:ext cx="2845170" cy="1495629"/>
      </dsp:txXfrm>
    </dsp:sp>
    <dsp:sp modelId="{2CA0A13E-B53C-441D-9C5C-A8D145D77CDA}">
      <dsp:nvSpPr>
        <dsp:cNvPr id="0" name=""/>
        <dsp:cNvSpPr/>
      </dsp:nvSpPr>
      <dsp:spPr>
        <a:xfrm>
          <a:off x="0" y="51"/>
          <a:ext cx="1645920" cy="2071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Надає можливості: </a:t>
          </a:r>
          <a:endParaRPr lang="uk-UA" sz="1900" kern="1200"/>
        </a:p>
      </dsp:txBody>
      <dsp:txXfrm>
        <a:off x="80347" y="80398"/>
        <a:ext cx="1485226" cy="1911117"/>
      </dsp:txXfrm>
    </dsp:sp>
    <dsp:sp modelId="{099C4CA6-B30E-4A71-8878-99AEF1B90616}">
      <dsp:nvSpPr>
        <dsp:cNvPr id="0" name=""/>
        <dsp:cNvSpPr/>
      </dsp:nvSpPr>
      <dsp:spPr>
        <a:xfrm rot="5400000">
          <a:off x="2280235" y="1748319"/>
          <a:ext cx="1657449" cy="29260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створення та підтримки власного веб-сайту; </a:t>
          </a:r>
          <a:endParaRPr lang="uk-UA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створення та редагування документів </a:t>
          </a:r>
          <a:r>
            <a:rPr lang="en-US" sz="1200" kern="1200" smtClean="0"/>
            <a:t>Word, PowerPoint, Excel, OneNote </a:t>
          </a:r>
          <a:r>
            <a:rPr lang="uk-UA" sz="1200" kern="1200" smtClean="0"/>
            <a:t>будь-якої складності.</a:t>
          </a:r>
          <a:endParaRPr lang="uk-UA" sz="1200" kern="1200"/>
        </a:p>
      </dsp:txBody>
      <dsp:txXfrm rot="-5400000">
        <a:off x="1645920" y="2463544"/>
        <a:ext cx="2845170" cy="1495629"/>
      </dsp:txXfrm>
    </dsp:sp>
    <dsp:sp modelId="{0D20F14B-73AB-4AFC-BBE9-509B0FDF18A0}">
      <dsp:nvSpPr>
        <dsp:cNvPr id="0" name=""/>
        <dsp:cNvSpPr/>
      </dsp:nvSpPr>
      <dsp:spPr>
        <a:xfrm>
          <a:off x="0" y="2175453"/>
          <a:ext cx="1645920" cy="2071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Підтримує: </a:t>
          </a:r>
          <a:endParaRPr lang="uk-UA" sz="1900" kern="1200"/>
        </a:p>
      </dsp:txBody>
      <dsp:txXfrm>
        <a:off x="80347" y="2255800"/>
        <a:ext cx="1485226" cy="19111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EC2430-1008-4C77-9AB2-1C65CD670878}">
      <dsp:nvSpPr>
        <dsp:cNvPr id="0" name=""/>
        <dsp:cNvSpPr/>
      </dsp:nvSpPr>
      <dsp:spPr>
        <a:xfrm>
          <a:off x="36" y="88581"/>
          <a:ext cx="3503741" cy="847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Орієнтована на:</a:t>
          </a:r>
          <a:endParaRPr lang="uk-UA" sz="2300" kern="1200"/>
        </a:p>
      </dsp:txBody>
      <dsp:txXfrm>
        <a:off x="36" y="88581"/>
        <a:ext cx="3503741" cy="847174"/>
      </dsp:txXfrm>
    </dsp:sp>
    <dsp:sp modelId="{A76AA8E8-01BB-4DA0-B7F4-FE1AED02CE51}">
      <dsp:nvSpPr>
        <dsp:cNvPr id="0" name=""/>
        <dsp:cNvSpPr/>
      </dsp:nvSpPr>
      <dsp:spPr>
        <a:xfrm>
          <a:off x="36" y="935755"/>
          <a:ext cx="3503741" cy="3776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підвищення ефективності управління;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мінімізацію сукупної вартості;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можливість роботи в середовищі вільно поширюваного програмного забезпечення. </a:t>
          </a:r>
          <a:endParaRPr lang="uk-UA" sz="2300" kern="1200"/>
        </a:p>
      </dsp:txBody>
      <dsp:txXfrm>
        <a:off x="36" y="935755"/>
        <a:ext cx="3503741" cy="3776262"/>
      </dsp:txXfrm>
    </dsp:sp>
    <dsp:sp modelId="{B16F4FA4-E1CA-4706-BBE1-CDEBACFA3C6D}">
      <dsp:nvSpPr>
        <dsp:cNvPr id="0" name=""/>
        <dsp:cNvSpPr/>
      </dsp:nvSpPr>
      <dsp:spPr>
        <a:xfrm>
          <a:off x="3994301" y="88581"/>
          <a:ext cx="3503741" cy="847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У даній платформі можна: </a:t>
          </a:r>
          <a:endParaRPr lang="uk-UA" sz="2300" kern="1200"/>
        </a:p>
      </dsp:txBody>
      <dsp:txXfrm>
        <a:off x="3994301" y="88581"/>
        <a:ext cx="3503741" cy="847174"/>
      </dsp:txXfrm>
    </dsp:sp>
    <dsp:sp modelId="{CB4D04F1-0523-4A94-9014-9CF6125FC984}">
      <dsp:nvSpPr>
        <dsp:cNvPr id="0" name=""/>
        <dsp:cNvSpPr/>
      </dsp:nvSpPr>
      <dsp:spPr>
        <a:xfrm>
          <a:off x="3994301" y="935755"/>
          <a:ext cx="3503741" cy="3776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вести документообіг,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проводити бухгалтерські операції,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проводити автоматизацію фінансових розрахунків,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smtClean="0"/>
            <a:t>вчитись здійснювати нараховування заробітної плати, тощо.</a:t>
          </a:r>
          <a:endParaRPr lang="uk-UA" sz="2300" kern="1200"/>
        </a:p>
      </dsp:txBody>
      <dsp:txXfrm>
        <a:off x="3994301" y="935755"/>
        <a:ext cx="3503741" cy="3776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A16A0-6E3A-4C3E-BA4E-9036C6928C40}">
      <dsp:nvSpPr>
        <dsp:cNvPr id="0" name=""/>
        <dsp:cNvSpPr/>
      </dsp:nvSpPr>
      <dsp:spPr>
        <a:xfrm>
          <a:off x="948243" y="2818"/>
          <a:ext cx="5601592" cy="22406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– можливість безперервної інтерактивної роботи з підтримкою мобільних технологій і сервісів соціальних мереж; </a:t>
          </a:r>
          <a:endParaRPr lang="uk-UA" sz="2300" kern="1200"/>
        </a:p>
      </dsp:txBody>
      <dsp:txXfrm>
        <a:off x="2068562" y="2818"/>
        <a:ext cx="3360955" cy="2240637"/>
      </dsp:txXfrm>
    </dsp:sp>
    <dsp:sp modelId="{11B61243-8745-4215-89D7-F3249BE7D5E7}">
      <dsp:nvSpPr>
        <dsp:cNvPr id="0" name=""/>
        <dsp:cNvSpPr/>
      </dsp:nvSpPr>
      <dsp:spPr>
        <a:xfrm>
          <a:off x="948243" y="2557144"/>
          <a:ext cx="5601592" cy="22406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– можливість збереження даних у хмарах (центрах обробки даних) без необхідності їх перенесення з пристрою на пристрій та ін.</a:t>
          </a:r>
          <a:endParaRPr lang="uk-UA" sz="2300" kern="1200"/>
        </a:p>
      </dsp:txBody>
      <dsp:txXfrm>
        <a:off x="2068562" y="2557144"/>
        <a:ext cx="3360955" cy="22406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48F1C-9759-4344-B063-58D273390F09}">
      <dsp:nvSpPr>
        <dsp:cNvPr id="0" name=""/>
        <dsp:cNvSpPr/>
      </dsp:nvSpPr>
      <dsp:spPr>
        <a:xfrm rot="5400000">
          <a:off x="3178454" y="914"/>
          <a:ext cx="3840480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/>
            <a:t>масштабованість, </a:t>
          </a:r>
          <a:endParaRPr lang="uk-UA" sz="3000" kern="1200"/>
        </a:p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/>
            <a:t>час і спектр надання сервісу, </a:t>
          </a:r>
          <a:endParaRPr lang="uk-UA" sz="3000" kern="1200"/>
        </a:p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/>
            <a:t>збереження важливих компонентів підвищеної безпеки даних, </a:t>
          </a:r>
          <a:endParaRPr lang="uk-UA" sz="3000" kern="1200"/>
        </a:p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000" kern="1200" smtClean="0"/>
            <a:t>керованість. </a:t>
          </a:r>
          <a:endParaRPr lang="uk-UA" sz="3000" kern="1200"/>
        </a:p>
      </dsp:txBody>
      <dsp:txXfrm rot="-5400000">
        <a:off x="2699309" y="667537"/>
        <a:ext cx="4611294" cy="3465526"/>
      </dsp:txXfrm>
    </dsp:sp>
    <dsp:sp modelId="{0FC1622A-F50B-4D42-8667-C1B8E0073891}">
      <dsp:nvSpPr>
        <dsp:cNvPr id="0" name=""/>
        <dsp:cNvSpPr/>
      </dsp:nvSpPr>
      <dsp:spPr>
        <a:xfrm>
          <a:off x="0" y="0"/>
          <a:ext cx="2699308" cy="4800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smtClean="0"/>
            <a:t>Зберігає переваги: </a:t>
          </a:r>
          <a:endParaRPr lang="uk-UA" sz="3900" kern="1200"/>
        </a:p>
      </dsp:txBody>
      <dsp:txXfrm>
        <a:off x="131769" y="131769"/>
        <a:ext cx="2435770" cy="45370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2DBBC-4BF4-4E8C-816C-9DC21C05C00B}">
      <dsp:nvSpPr>
        <dsp:cNvPr id="0" name=""/>
        <dsp:cNvSpPr/>
      </dsp:nvSpPr>
      <dsp:spPr>
        <a:xfrm>
          <a:off x="0" y="150875"/>
          <a:ext cx="4498848" cy="449884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C3139-BA68-4936-8F17-D92359B7798A}">
      <dsp:nvSpPr>
        <dsp:cNvPr id="0" name=""/>
        <dsp:cNvSpPr/>
      </dsp:nvSpPr>
      <dsp:spPr>
        <a:xfrm>
          <a:off x="2249424" y="150875"/>
          <a:ext cx="5248656" cy="44988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smtClean="0"/>
            <a:t>Для податківців: </a:t>
          </a:r>
          <a:endParaRPr lang="uk-UA" sz="3500" kern="1200"/>
        </a:p>
      </dsp:txBody>
      <dsp:txXfrm>
        <a:off x="2249424" y="150875"/>
        <a:ext cx="2624328" cy="4498848"/>
      </dsp:txXfrm>
    </dsp:sp>
    <dsp:sp modelId="{AEE74F36-5331-4E92-A6AC-D3D8727F3DAA}">
      <dsp:nvSpPr>
        <dsp:cNvPr id="0" name=""/>
        <dsp:cNvSpPr/>
      </dsp:nvSpPr>
      <dsp:spPr>
        <a:xfrm>
          <a:off x="4873752" y="150875"/>
          <a:ext cx="2624328" cy="449884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стимулює професійне зростання,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спонукає до пошуку нових форм і методів роботи,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краще освоєння професії,</a:t>
          </a:r>
          <a:endParaRPr lang="uk-UA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набути професійної компетентності в умовах інформаційного суспільства.</a:t>
          </a:r>
          <a:endParaRPr lang="uk-UA" sz="2000" kern="1200"/>
        </a:p>
      </dsp:txBody>
      <dsp:txXfrm>
        <a:off x="4873752" y="150875"/>
        <a:ext cx="2624328" cy="4498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хмарних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 у </a:t>
            </a:r>
            <a:r>
              <a:rPr lang="ru-RU" sz="2400" dirty="0" err="1"/>
              <a:t>підготовці</a:t>
            </a:r>
            <a:r>
              <a:rPr lang="ru-RU" sz="2400" dirty="0"/>
              <a:t> </a:t>
            </a:r>
            <a:r>
              <a:rPr lang="ru-RU" sz="2400" dirty="0" err="1"/>
              <a:t>майбутніх</a:t>
            </a:r>
            <a:r>
              <a:rPr lang="ru-RU" sz="2400" dirty="0"/>
              <a:t> </a:t>
            </a:r>
            <a:r>
              <a:rPr lang="ru-RU" sz="2400" dirty="0" err="1"/>
              <a:t>податківців</a:t>
            </a:r>
            <a:r>
              <a:rPr lang="ru-RU" sz="2400" dirty="0"/>
              <a:t>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фіскальної</a:t>
            </a:r>
            <a:r>
              <a:rPr lang="ru-RU" sz="2400" dirty="0"/>
              <a:t> </a:t>
            </a:r>
            <a:r>
              <a:rPr lang="ru-RU" sz="2400" dirty="0" err="1"/>
              <a:t>служби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endParaRPr lang="uk-UA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9775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Платформа «</a:t>
            </a:r>
            <a:r>
              <a:rPr lang="en-US" dirty="0"/>
              <a:t>j</a:t>
            </a:r>
            <a:r>
              <a:rPr lang="uk-UA" dirty="0"/>
              <a:t>Парус»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22147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Можливості</a:t>
            </a:r>
            <a:r>
              <a:rPr lang="ru-RU" sz="2400" dirty="0"/>
              <a:t> </a:t>
            </a:r>
            <a:r>
              <a:rPr lang="ru-RU" sz="2400" dirty="0" err="1"/>
              <a:t>платформи</a:t>
            </a:r>
            <a:r>
              <a:rPr lang="ru-RU" sz="2400" dirty="0"/>
              <a:t> </a:t>
            </a:r>
            <a:r>
              <a:rPr lang="ru-RU" sz="2400" dirty="0" err="1"/>
              <a:t>jПарус</a:t>
            </a:r>
            <a:r>
              <a:rPr lang="ru-RU" sz="2400" dirty="0"/>
              <a:t> у </a:t>
            </a:r>
            <a:r>
              <a:rPr lang="ru-RU" sz="2400" dirty="0" err="1"/>
              <a:t>навчальному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майбутніх</a:t>
            </a:r>
            <a:r>
              <a:rPr lang="ru-RU" sz="2400" dirty="0"/>
              <a:t> </a:t>
            </a:r>
            <a:r>
              <a:rPr lang="ru-RU" sz="2400" dirty="0" err="1"/>
              <a:t>податківців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758211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Переваги використання хмарних технологій (ХТ)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68292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Якість надання хмарних сервісів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04539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Застосування хмарних технологій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19867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Тенденція</a:t>
            </a:r>
            <a:r>
              <a:rPr lang="ru-RU" dirty="0" smtClean="0"/>
              <a:t> </a:t>
            </a:r>
            <a:r>
              <a:rPr lang="ru-RU" dirty="0" err="1"/>
              <a:t>інтегрування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бізнес-додатків</a:t>
            </a:r>
            <a:r>
              <a:rPr lang="ru-RU" dirty="0"/>
              <a:t> у хмари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4115" y="2204864"/>
            <a:ext cx="20162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Тенденція</a:t>
            </a:r>
            <a:r>
              <a:rPr lang="ru-RU" dirty="0" smtClean="0"/>
              <a:t> </a:t>
            </a:r>
            <a:r>
              <a:rPr lang="ru-RU" dirty="0" err="1"/>
              <a:t>інтегрування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бізнес-додатків</a:t>
            </a:r>
            <a:r>
              <a:rPr lang="ru-RU" dirty="0"/>
              <a:t> у хмари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28111" y="4302950"/>
            <a:ext cx="20882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 для </a:t>
            </a:r>
            <a:r>
              <a:rPr lang="ru-RU" dirty="0" err="1"/>
              <a:t>розв’язку</a:t>
            </a:r>
            <a:r>
              <a:rPr lang="ru-RU" dirty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</a:t>
            </a:r>
            <a:r>
              <a:rPr lang="ru-RU" dirty="0" err="1"/>
              <a:t>завдань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27561" y="4302949"/>
            <a:ext cx="2828815" cy="1296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діяльність </a:t>
            </a:r>
            <a:r>
              <a:rPr lang="uk-UA" dirty="0"/>
              <a:t>податківця в різних стандартних та нестандартних умовах і </a:t>
            </a:r>
            <a:r>
              <a:rPr lang="uk-UA" dirty="0" smtClean="0"/>
              <a:t>ситуаціях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48064" y="2276872"/>
            <a:ext cx="280831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Професійні якості працівників податкової служби </a:t>
            </a:r>
          </a:p>
        </p:txBody>
      </p:sp>
      <p:sp>
        <p:nvSpPr>
          <p:cNvPr id="9" name="Стрелка влево 8"/>
          <p:cNvSpPr/>
          <p:nvPr/>
        </p:nvSpPr>
        <p:spPr>
          <a:xfrm>
            <a:off x="3816343" y="2564904"/>
            <a:ext cx="1331721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лево 9"/>
          <p:cNvSpPr/>
          <p:nvPr/>
        </p:nvSpPr>
        <p:spPr>
          <a:xfrm rot="10800000">
            <a:off x="3800831" y="4733428"/>
            <a:ext cx="1331721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>
            <a:off x="2555776" y="3284984"/>
            <a:ext cx="432048" cy="10179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>
            <a:off x="6336196" y="3289911"/>
            <a:ext cx="432048" cy="10179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476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Забезпечення </a:t>
            </a:r>
            <a:r>
              <a:rPr lang="uk-UA" dirty="0"/>
              <a:t>електронного навчання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204864"/>
            <a:ext cx="302433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Репозиторії</a:t>
            </a:r>
            <a:r>
              <a:rPr lang="ru-RU" dirty="0"/>
              <a:t>,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навчанням</a:t>
            </a:r>
            <a:r>
              <a:rPr lang="ru-RU" dirty="0"/>
              <a:t>, </a:t>
            </a:r>
            <a:r>
              <a:rPr lang="ru-RU" dirty="0" err="1"/>
              <a:t>медіа</a:t>
            </a:r>
            <a:r>
              <a:rPr lang="ru-RU" dirty="0"/>
              <a:t> </a:t>
            </a:r>
            <a:r>
              <a:rPr lang="ru-RU" dirty="0" err="1"/>
              <a:t>сховища</a:t>
            </a:r>
            <a:r>
              <a:rPr lang="ru-RU" dirty="0"/>
              <a:t>, </a:t>
            </a:r>
            <a:r>
              <a:rPr lang="ru-RU" dirty="0" err="1"/>
              <a:t>сервери</a:t>
            </a:r>
            <a:r>
              <a:rPr lang="ru-RU" dirty="0"/>
              <a:t>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,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2204864"/>
            <a:ext cx="2520280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Система </a:t>
            </a:r>
            <a:r>
              <a:rPr lang="uk-UA" dirty="0"/>
              <a:t>електронного навчання </a:t>
            </a:r>
            <a:r>
              <a:rPr lang="en-US" dirty="0"/>
              <a:t>Moodle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4365104"/>
            <a:ext cx="439248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uk-UA" dirty="0"/>
              <a:t>хмарних </a:t>
            </a:r>
            <a:r>
              <a:rPr lang="uk-UA" dirty="0" smtClean="0"/>
              <a:t>технологій в</a:t>
            </a:r>
            <a:r>
              <a:rPr lang="ru-RU" dirty="0" smtClean="0"/>
              <a:t> </a:t>
            </a:r>
            <a:r>
              <a:rPr lang="ru-RU" dirty="0" err="1"/>
              <a:t>професійно-орієнтованому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фіскальної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(ДФСУ)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51920" y="6093296"/>
            <a:ext cx="439248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 та методик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навчальному</a:t>
            </a:r>
            <a:r>
              <a:rPr lang="ru-RU" dirty="0"/>
              <a:t> </a:t>
            </a:r>
            <a:r>
              <a:rPr lang="ru-RU" dirty="0" err="1" smtClean="0"/>
              <a:t>процесі</a:t>
            </a:r>
            <a:endParaRPr lang="uk-UA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283968" y="2852936"/>
            <a:ext cx="115212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6372200" y="4005064"/>
            <a:ext cx="32403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6351167" y="5733256"/>
            <a:ext cx="32403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Хмарні технології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Хмарні технології (англ. </a:t>
            </a:r>
            <a:r>
              <a:rPr lang="en-US" dirty="0"/>
              <a:t>cloud technologies) – </a:t>
            </a:r>
            <a:r>
              <a:rPr lang="uk-UA" dirty="0"/>
              <a:t>це кардинально новий сервіс, який дозволяє віддалено використовувати засоби обробки і зберігання </a:t>
            </a:r>
            <a:r>
              <a:rPr lang="uk-UA" dirty="0" smtClean="0"/>
              <a:t>даних</a:t>
            </a:r>
            <a:r>
              <a:rPr lang="en-US" dirty="0" smtClean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Інформаційні технології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844824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і </a:t>
            </a:r>
            <a:r>
              <a:rPr lang="ru-RU" dirty="0" err="1"/>
              <a:t>телекомунікаційних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1844824"/>
            <a:ext cx="165618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Інтернет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645024"/>
            <a:ext cx="30243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Канал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з </a:t>
            </a:r>
            <a:r>
              <a:rPr lang="ru-RU" dirty="0" err="1"/>
              <a:t>бізнес</a:t>
            </a:r>
            <a:r>
              <a:rPr lang="ru-RU" dirty="0"/>
              <a:t>-партнерами і </a:t>
            </a:r>
            <a:r>
              <a:rPr lang="ru-RU" dirty="0" err="1"/>
              <a:t>клієнтами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83868" y="4869160"/>
            <a:ext cx="309634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/>
              <a:t>інтерактивного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для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endParaRPr lang="uk-UA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851920" y="2204864"/>
            <a:ext cx="165618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5436096" y="3284984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4788024" y="4509120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Програмні продукти фахівців </a:t>
            </a:r>
            <a:r>
              <a:rPr lang="uk-UA" dirty="0"/>
              <a:t>ДФС України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19329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Хмарні сховища та сервіс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23734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Хмарна </a:t>
            </a:r>
            <a:r>
              <a:rPr lang="uk-UA" dirty="0"/>
              <a:t>платформа </a:t>
            </a:r>
            <a:r>
              <a:rPr lang="en-US" dirty="0"/>
              <a:t>Microsoft Windows Azure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92881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286000" y="1997839"/>
          <a:ext cx="4572000" cy="4247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Хмарна платформа </a:t>
            </a:r>
            <a:r>
              <a:rPr lang="en-US" dirty="0"/>
              <a:t>Microsoft </a:t>
            </a:r>
            <a:r>
              <a:rPr lang="en-US" dirty="0" err="1"/>
              <a:t>Live@edu</a:t>
            </a:r>
            <a:r>
              <a:rPr lang="en-US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1579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</TotalTime>
  <Words>495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Використання хмарних технологій у підготовці майбутніх податківців Державної фіскальної служби України</vt:lpstr>
      <vt:lpstr>Тенденція інтегрування сучасних бізнес-додатків у хмари</vt:lpstr>
      <vt:lpstr>Забезпечення електронного навчання</vt:lpstr>
      <vt:lpstr>Хмарні технології</vt:lpstr>
      <vt:lpstr>Інформаційні технології</vt:lpstr>
      <vt:lpstr>Програмні продукти фахівців ДФС України </vt:lpstr>
      <vt:lpstr>Хмарні сховища та сервіс</vt:lpstr>
      <vt:lpstr>Хмарна платформа Microsoft Windows Azure</vt:lpstr>
      <vt:lpstr>Хмарна платформа Microsoft Live@edu </vt:lpstr>
      <vt:lpstr>Платформа «jПарус»</vt:lpstr>
      <vt:lpstr>Можливості платформи jПарус у навчальному процесі майбутніх податківців</vt:lpstr>
      <vt:lpstr>Переваги використання хмарних технологій (ХТ)</vt:lpstr>
      <vt:lpstr>Якість надання хмарних сервісів</vt:lpstr>
      <vt:lpstr>Застосування хмарних технологій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хмарних технологій у підготовці майбутніх податківців Державної фіскальної служби України</dc:title>
  <dc:creator>sky</dc:creator>
  <cp:lastModifiedBy>Сергей Иванов</cp:lastModifiedBy>
  <cp:revision>6</cp:revision>
  <dcterms:created xsi:type="dcterms:W3CDTF">2025-09-14T08:55:48Z</dcterms:created>
  <dcterms:modified xsi:type="dcterms:W3CDTF">2025-09-14T09:30:26Z</dcterms:modified>
</cp:coreProperties>
</file>