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72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61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979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7823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820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8724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99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816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38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58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84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292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70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59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1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06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78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9E52C2C-EE08-4A57-8E7E-E7E6B96F9189}" type="datetimeFigureOut">
              <a:rPr lang="ru-RU" smtClean="0"/>
              <a:t>сб 22.01.22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16236B-07EA-4255-8692-B37872C5A7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2662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8560F-7080-4EE9-969B-A293087EB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261257"/>
            <a:ext cx="11165665" cy="2444621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uk-UA" sz="2700" dirty="0"/>
            </a:br>
            <a:br>
              <a:rPr lang="ru-RU" sz="2700" dirty="0"/>
            </a:br>
            <a:r>
              <a:rPr lang="uk-UA" sz="2700" b="1" dirty="0"/>
              <a:t>  </a:t>
            </a: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br>
              <a:rPr lang="uk-UA" sz="2700" b="1" dirty="0"/>
            </a:br>
            <a:r>
              <a:rPr lang="uk-UA" sz="2700" b="1" i="1" dirty="0">
                <a:solidFill>
                  <a:schemeClr val="bg2"/>
                </a:solidFill>
              </a:rPr>
              <a:t>дисципліна</a:t>
            </a:r>
            <a:r>
              <a:rPr lang="uk-UA" sz="2700" b="1" dirty="0"/>
              <a:t> </a:t>
            </a:r>
            <a:br>
              <a:rPr lang="uk-UA" sz="2700" b="1" dirty="0"/>
            </a:br>
            <a:r>
              <a:rPr lang="uk-UA" sz="4000" b="1" dirty="0">
                <a:solidFill>
                  <a:schemeClr val="accent1"/>
                </a:solidFill>
              </a:rPr>
              <a:t>принципи адміністративного права </a:t>
            </a:r>
            <a:br>
              <a:rPr lang="uk-UA" sz="4000" b="1" dirty="0">
                <a:solidFill>
                  <a:schemeClr val="accent1"/>
                </a:solidFill>
              </a:rPr>
            </a:br>
            <a:r>
              <a:rPr lang="uk-UA" sz="4000" b="1" dirty="0">
                <a:solidFill>
                  <a:schemeClr val="accent1"/>
                </a:solidFill>
              </a:rPr>
              <a:t>у відносинах між особами та органами публічної влади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D24FE48-C258-4FCB-B8A3-6F3B9F770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379306"/>
            <a:ext cx="10699134" cy="3411894"/>
          </a:xfrm>
        </p:spPr>
        <p:txBody>
          <a:bodyPr/>
          <a:lstStyle/>
          <a:p>
            <a:pPr algn="just"/>
            <a:endParaRPr lang="uk-UA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uk-UA" sz="2800" dirty="0">
                <a:solidFill>
                  <a:schemeClr val="bg2">
                    <a:lumMod val="50000"/>
                  </a:schemeClr>
                </a:solidFill>
              </a:rPr>
              <a:t>Програма дисципліни складена відповідно до варіативної частини освітньо-професійної програми підготовки фахівців другого (магістерського) рівня вищої освіти спеціальності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281</a:t>
            </a:r>
            <a:r>
              <a:rPr lang="uk-UA" sz="2800" dirty="0">
                <a:solidFill>
                  <a:schemeClr val="bg2">
                    <a:lumMod val="50000"/>
                  </a:schemeClr>
                </a:solidFill>
              </a:rPr>
              <a:t> «Публічне управління та адміністрування» освітньої програми «Публічне управління та адміністрування»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539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8B06155-B87D-418D-97E6-9C360B5FA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491273"/>
            <a:ext cx="10680474" cy="2864498"/>
          </a:xfrm>
        </p:spPr>
        <p:txBody>
          <a:bodyPr>
            <a:normAutofit fontScale="90000"/>
          </a:bodyPr>
          <a:lstStyle/>
          <a:p>
            <a:pPr algn="just"/>
            <a:br>
              <a:rPr lang="uk-UA" sz="2800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uk-UA" sz="2800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uk-UA" sz="28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2800" dirty="0">
                <a:solidFill>
                  <a:schemeClr val="bg2">
                    <a:lumMod val="50000"/>
                  </a:schemeClr>
                </a:solidFill>
              </a:rPr>
              <a:t>формування системи знань щодо використання принципів адміністративного права у відносинах між особами та органами публічної влади як умови  формування правової держави в контексті євроінтеграційних вимог</a:t>
            </a:r>
            <a:br>
              <a:rPr lang="uk-UA" sz="28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2800" dirty="0">
                <a:solidFill>
                  <a:schemeClr val="bg2">
                    <a:lumMod val="50000"/>
                  </a:schemeClr>
                </a:solidFill>
              </a:rPr>
              <a:t>     </a:t>
            </a:r>
            <a:br>
              <a:rPr lang="uk-UA" dirty="0">
                <a:solidFill>
                  <a:schemeClr val="bg2"/>
                </a:solidFill>
              </a:rPr>
            </a:br>
            <a:br>
              <a:rPr lang="uk-UA" dirty="0">
                <a:solidFill>
                  <a:schemeClr val="bg2"/>
                </a:solidFill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F382ED-4141-46F7-8498-0D5A39EE5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122" y="634481"/>
            <a:ext cx="9678988" cy="1586206"/>
          </a:xfrm>
        </p:spPr>
        <p:txBody>
          <a:bodyPr/>
          <a:lstStyle/>
          <a:p>
            <a:r>
              <a:rPr lang="uk-UA" sz="4400" b="1" dirty="0"/>
              <a:t>Мета дисципліни</a:t>
            </a:r>
            <a:endParaRPr lang="ru-RU" sz="4400" dirty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01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D1A498-9CD3-4C05-BE3F-468D0F5541C6}"/>
              </a:ext>
            </a:extLst>
          </p:cNvPr>
          <p:cNvSpPr/>
          <p:nvPr/>
        </p:nvSpPr>
        <p:spPr>
          <a:xfrm>
            <a:off x="979713" y="1019238"/>
            <a:ext cx="10608907" cy="4874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32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Завдання викладання дисципліни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ознайомити з принципами адміністративного права та сучасними концептуальними підходами до їх оновлення; </a:t>
            </a:r>
            <a:endParaRPr lang="ru-RU" sz="20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забезпечити засвоєння практики європейського досвіду використання системи принципів сучасного адміністративного права;</a:t>
            </a:r>
            <a:endParaRPr lang="ru-RU" sz="20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сформувати вміння використовувати принципи адміністративного права в діяльності з метою ефективної реалізації та захисту прав громадян у відносинах з органами публічної влади;</a:t>
            </a:r>
            <a:endParaRPr lang="ru-RU" sz="20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поглибити знання стосовно актуальних проблем оновлення </a:t>
            </a:r>
            <a:r>
              <a:rPr lang="uk-UA" sz="200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системи  принципів </a:t>
            </a: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адміністративного права;</a:t>
            </a:r>
            <a:endParaRPr lang="ru-RU" sz="20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формувати навички використання сучасних принципів адміністративного права для гармонізації відносин між публічною адміністрацією та людиною;</a:t>
            </a:r>
            <a:endParaRPr lang="ru-RU" sz="2000" dirty="0">
              <a:solidFill>
                <a:schemeClr val="accent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0215" algn="l"/>
              </a:tabLst>
            </a:pPr>
            <a:r>
              <a:rPr lang="uk-UA" sz="2000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сприяти формуванню загальної та корпоративної культури державних службовців та посадових осіб місцевого самоврядування.</a:t>
            </a:r>
            <a:endParaRPr lang="ru-RU" sz="2000" dirty="0">
              <a:solidFill>
                <a:schemeClr val="accent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53166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157</TotalTime>
  <Words>128</Words>
  <Application>Microsoft Office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Calibri</vt:lpstr>
      <vt:lpstr>Century Gothic</vt:lpstr>
      <vt:lpstr>Times New Roman</vt:lpstr>
      <vt:lpstr>Wingdings</vt:lpstr>
      <vt:lpstr>Wingdings 3</vt:lpstr>
      <vt:lpstr>Сектор</vt:lpstr>
      <vt:lpstr>                             дисципліна  принципи адміністративного права  у відносинах між особами та органами публічної влади</vt:lpstr>
      <vt:lpstr>   формування системи знань щодо використання принципів адміністративного права у відносинах між особами та органами публічної влади як умови  формування правової держави в контексті євроінтеграційних вимог      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дисципліна  МІЖНАРОДНІ СТАНДАРТИ НАЛЕЖНОГО ВРЯДУВАННЯ ТА ПРАВА ЛЮДИНИ </dc:title>
  <dc:creator>Пользователь</dc:creator>
  <cp:lastModifiedBy>Пользователь</cp:lastModifiedBy>
  <cp:revision>12</cp:revision>
  <dcterms:created xsi:type="dcterms:W3CDTF">2022-01-20T13:54:41Z</dcterms:created>
  <dcterms:modified xsi:type="dcterms:W3CDTF">2022-01-22T19:16:52Z</dcterms:modified>
</cp:coreProperties>
</file>