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77" r:id="rId9"/>
    <p:sldId id="262" r:id="rId10"/>
    <p:sldId id="263" r:id="rId11"/>
    <p:sldId id="275" r:id="rId12"/>
    <p:sldId id="276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2" r:id="rId21"/>
    <p:sldId id="278" r:id="rId22"/>
    <p:sldId id="27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6DB61D-B312-48C3-BE29-BF9325E8E03B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836DFF2-927A-444D-A488-37B678F561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500438"/>
            <a:ext cx="8458200" cy="1500198"/>
          </a:xfrm>
        </p:spPr>
        <p:txBody>
          <a:bodyPr>
            <a:normAutofit/>
          </a:bodyPr>
          <a:lstStyle/>
          <a:p>
            <a:pPr algn="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Викладач: Олена ОКОЛОВИЧ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214422"/>
            <a:ext cx="8458200" cy="207170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ПСИХОЛОГІЧНА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ПРОФІЛАКТИКА 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ДЕВІАНТНОЇ ТА ДЕЗАДАПТИВНОЇ ПОВЕДІНКИ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Особливості</a:t>
            </a:r>
            <a:r>
              <a:rPr lang="ru-RU" b="1" dirty="0" smtClean="0"/>
              <a:t> </a:t>
            </a:r>
            <a:r>
              <a:rPr lang="ru-RU" b="1" dirty="0" err="1" smtClean="0"/>
              <a:t>проявів</a:t>
            </a:r>
            <a:r>
              <a:rPr lang="ru-RU" b="1" dirty="0" smtClean="0"/>
              <a:t> </a:t>
            </a:r>
            <a:r>
              <a:rPr lang="ru-RU" b="1" dirty="0" err="1" smtClean="0"/>
              <a:t>девіацій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Емоційно-афективні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афекти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істеричні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спалахи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спотворення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неадекватна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критичність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асертивної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Психосоматичні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апетиту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93823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Цілі</a:t>
            </a:r>
            <a:r>
              <a:rPr lang="ru-RU" b="1" dirty="0" smtClean="0"/>
              <a:t> та </a:t>
            </a:r>
            <a:r>
              <a:rPr lang="ru-RU" b="1" dirty="0" err="1" smtClean="0"/>
              <a:t>завдання</a:t>
            </a:r>
            <a:r>
              <a:rPr lang="ru-RU" b="1" dirty="0" smtClean="0"/>
              <a:t> психологічного супроводу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Мета: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забезпечення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умов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гармонійного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деструктивних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соціально-психологічного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причин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комунікативної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деструктивних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Підвищення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 і педагогів.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підтримувального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напрями</a:t>
            </a:r>
            <a:r>
              <a:rPr lang="ru-RU" b="1" dirty="0" smtClean="0"/>
              <a:t> психологічного супроводу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072098"/>
          </a:xfrm>
        </p:spPr>
        <p:txBody>
          <a:bodyPr>
            <a:normAutofit fontScale="55000" lnSpcReduction="20000"/>
          </a:bodyPr>
          <a:lstStyle/>
          <a:p>
            <a:endParaRPr lang="ru-RU" b="1" dirty="0" smtClean="0"/>
          </a:p>
          <a:p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Діагностичний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анкетування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соціометрія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методика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Басса-Даркі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тест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Люшера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шкала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Спілбергера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Ханіна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рівня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в колективі,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агресивності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Профілактичний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Life Skills Education).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ненасильницького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стрес-менеджменту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Інформаційно-просвітницька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робота з педагогами та батьками.</a:t>
            </a:r>
          </a:p>
          <a:p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Корекційно-розвивальний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психокорекційні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Арттерапія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ігротерапія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когнітивно-поведінкові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методики.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Групова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робота з розвитку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толерантності, емпатії.</a:t>
            </a:r>
          </a:p>
          <a:p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Соціально-педагогічний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напрям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Взаємодія з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службами, педагогами, батьками.</a:t>
            </a:r>
          </a:p>
          <a:p>
            <a:pPr lvl="1"/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мікроклімату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Завдання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психологічної</a:t>
            </a:r>
            <a:r>
              <a:rPr lang="ru-RU" b="1" dirty="0" smtClean="0"/>
              <a:t> </a:t>
            </a:r>
            <a:r>
              <a:rPr lang="ru-RU" b="1" dirty="0" err="1" smtClean="0"/>
              <a:t>профілактики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моделям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супроводу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напрями</a:t>
            </a:r>
            <a:r>
              <a:rPr lang="ru-RU" b="1" dirty="0" smtClean="0"/>
              <a:t> </a:t>
            </a:r>
            <a:r>
              <a:rPr lang="ru-RU" b="1" dirty="0" err="1" smtClean="0"/>
              <a:t>профілактичної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психолога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психодіагностика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(методики: «Дерево настрою»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Групова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Вчуся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себе»;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емпатії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командності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гнівом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стресом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Психоедукація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педагогів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семінари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тем: «Як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реагувати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агресію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психофізчними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виховного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толерантності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Методи</a:t>
            </a:r>
            <a:r>
              <a:rPr lang="ru-RU" b="1" dirty="0" smtClean="0"/>
              <a:t> та </a:t>
            </a:r>
            <a:r>
              <a:rPr lang="ru-RU" b="1" dirty="0" err="1" smtClean="0"/>
              <a:t>технології</a:t>
            </a:r>
            <a:r>
              <a:rPr lang="ru-RU" b="1" dirty="0" smtClean="0"/>
              <a:t> </a:t>
            </a:r>
            <a:r>
              <a:rPr lang="ru-RU" b="1" dirty="0" err="1" smtClean="0"/>
              <a:t>профілактики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69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5630"/>
                <a:gridCol w="549117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Приклад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використання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Арттерапія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малюнок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колаж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настрій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—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розвиток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емоційного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усвідомлення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Казкотерапія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сюжет про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подолання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страху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гніву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—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навчання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через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символіку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Ігротерапія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тренування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соціальних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ролей: «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Друзі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класі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», «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Міст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дружби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»;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ЕІ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визнання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називання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техніка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Світлофор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»;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Моделювання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розігрування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проблемних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ситуацій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обговоренням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альтернатив;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Сенсорна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інтеграція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(для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дітей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РАС)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саморегуляцію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м’ячики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антистрес-зони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Роль психолога та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міждисциплінарної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девіацій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не одноразова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постійний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мультидисциплінарної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Вчитель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Асистент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педагог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родиною;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Логопед/дефектолог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розвиває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комунікаційні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Батьки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закріплюють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адаптивні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координатором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фасилітатором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забезпечуючи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єдність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Приклади</a:t>
            </a:r>
            <a:r>
              <a:rPr lang="ru-RU" b="1" dirty="0" smtClean="0"/>
              <a:t> </a:t>
            </a:r>
            <a:r>
              <a:rPr lang="ru-RU" b="1" dirty="0" err="1" smtClean="0"/>
              <a:t>профілактичних</a:t>
            </a:r>
            <a:r>
              <a:rPr lang="ru-RU" b="1" dirty="0" smtClean="0"/>
              <a:t> </a:t>
            </a:r>
            <a:r>
              <a:rPr lang="ru-RU" b="1" dirty="0" err="1" smtClean="0"/>
              <a:t>програм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«Школа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(для дітей із ЗПР та РАС)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розпізнавання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малюнки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дзеркальні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«Тренінг соціальних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прийняття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«Ми разом!»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слуху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звичайному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Життєві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навички»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адаптована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версія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ВООЗ)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протидії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Мета </a:t>
            </a:r>
            <a:r>
              <a:rPr lang="ru-RU" b="1" dirty="0" err="1" smtClean="0"/>
              <a:t>лекції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Ознайомити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девіантної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розкрити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Висновки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Девіантна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дезадаптивна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дітей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вторинний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себе,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інтегрованою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командною.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ВИСНОВКИ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девіантною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дезадаптивною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діагностику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корекцію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розвиток.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ефективність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психолога, педагогів і батьків,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орієнтацією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дитини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ВИКОРИСТАН</a:t>
            </a:r>
            <a:r>
              <a:rPr lang="uk-UA" b="1" dirty="0" smtClean="0"/>
              <a:t>І </a:t>
            </a:r>
            <a:r>
              <a:rPr lang="ru-RU" b="1" dirty="0" err="1" smtClean="0"/>
              <a:t>Джерела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b="1" dirty="0" smtClean="0"/>
              <a:t>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 А., &amp;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Таранченко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 М. (2019).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Навчання дітей з особливими освітніми потребами в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Ранок.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Кузнецова, Л. О. (2022).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дітей 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розвитку.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з особливими потребами: Шляхи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розбудови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23(1), 113–119.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В. Г. (2021).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девіантної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дітей і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Центр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Denham, S. A., Bassett, H. H., &amp; Wyatt, T. M. (2022).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Emotional competence and social relationships in children with disabilities.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Early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Child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192(2), 180–195.</a:t>
            </a:r>
          </a:p>
          <a:p>
            <a:pPr lvl="0"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Konstantinidis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E.,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Stasinos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D. (2023).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Social-emotional learning interventions for children with special educational needs: A systematic review.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Inclusive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Education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27(3), 375–391.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Moffitt, T. E.,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Caspi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A. (2020).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Childhood predictors of antisocial trajectories.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Psychopathology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32(3), 791–805.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Актуальність</a:t>
            </a:r>
            <a:r>
              <a:rPr lang="ru-RU" b="1" dirty="0" smtClean="0"/>
              <a:t> теми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Сучасне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стикається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посиленням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замкненість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протестні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трансформацій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перенасичення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нестабільності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родинного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нерідко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конструктивної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таких дітей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девіантної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спрямованим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розвиток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Актуальність</a:t>
            </a:r>
            <a:r>
              <a:rPr lang="ru-RU" b="1" dirty="0" smtClean="0"/>
              <a:t> теми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емоційно-поведінкових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специфіку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толерантність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фрустрації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вони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дезадаптивні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девіантні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замкнутість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імпульсивність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протест,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втечу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віртуальний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попереджати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появу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таких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Ключові</a:t>
            </a:r>
            <a:r>
              <a:rPr lang="ru-RU" b="1" dirty="0" smtClean="0"/>
              <a:t> </a:t>
            </a:r>
            <a:r>
              <a:rPr lang="ru-RU" b="1" dirty="0" err="1" smtClean="0"/>
              <a:t>поняття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Девіантна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відхиляється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властива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змогли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засвоїти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прийняті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дітей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із ООП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психогенну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вторинну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природу —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зумовлені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ізоляцією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відторгненням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самооцінкою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Дезадаптивна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невідповідність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протестна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зриви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страхи,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ЗПР,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РДУГ вона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проявляється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Психологічні</a:t>
            </a:r>
            <a:r>
              <a:rPr lang="ru-RU" b="1" dirty="0" smtClean="0"/>
              <a:t> причини </a:t>
            </a:r>
            <a:r>
              <a:rPr lang="ru-RU" b="1" dirty="0" err="1" smtClean="0"/>
              <a:t>девіацій</a:t>
            </a:r>
            <a:r>
              <a:rPr lang="ru-RU" b="1" dirty="0" smtClean="0"/>
              <a:t> у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психофізичними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85859"/>
          <a:ext cx="8686800" cy="3970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7068"/>
                <a:gridCol w="5419732"/>
              </a:tblGrid>
              <a:tr h="302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Категорія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Можливі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причини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девіацій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6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РАС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Сенсорне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перевантаження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соціального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розуміння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ригідність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мислення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6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РДУГ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Імпульсивність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низький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контроль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відстроченим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задоволенням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6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ЗПР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Затримка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формування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емоційно-вольової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сфери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слабка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саморегуляція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6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Інтелектуальні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Недостатнє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усвідомлення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норм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незрілість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6069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зору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/слуху/</a:t>
                      </a:r>
                      <a:r>
                        <a:rPr lang="ru-RU" sz="2000" b="1" dirty="0" err="1">
                          <a:latin typeface="Times New Roman"/>
                          <a:ea typeface="Times New Roman"/>
                          <a:cs typeface="Times New Roman"/>
                        </a:rPr>
                        <a:t>мовлення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Фрустрація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через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труднощі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комунікації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ізоляція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Типологія</a:t>
            </a:r>
            <a:r>
              <a:rPr lang="ru-RU" b="1" dirty="0" smtClean="0"/>
              <a:t> дітей із </a:t>
            </a:r>
            <a:r>
              <a:rPr lang="ru-RU" b="1" dirty="0" err="1" smtClean="0"/>
              <a:t>девіантною</a:t>
            </a:r>
            <a:r>
              <a:rPr lang="ru-RU" b="1" dirty="0" smtClean="0"/>
              <a:t> та </a:t>
            </a:r>
            <a:r>
              <a:rPr lang="ru-RU" b="1" dirty="0" err="1" smtClean="0"/>
              <a:t>дезадаптивною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поведінкою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357298"/>
          <a:ext cx="8686800" cy="478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6936"/>
                <a:gridCol w="3357586"/>
                <a:gridCol w="3062278"/>
              </a:tblGrid>
              <a:tr h="4509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Тип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Характерні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прояви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Напрями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допомоги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90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Агресивний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вербальна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фізична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агресія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опір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вимогам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розвиток самоконтролю,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регуляції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90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Тривожний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страхи,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уникання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невпевненість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когнітивна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корекція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релаксаційні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методики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90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Демонстративний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прагнення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уваги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емоційна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нестійкість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підтримка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адекватної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самооцінки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арттерапія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90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Замкнений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ізоляція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уникання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контактів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соціально-комунікативний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тренінг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ігротерапія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739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Залежний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інтернет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ігрова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хімічна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відхід від реальності, імпульсивність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психоосвітня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робота,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когнітивно-поведінкова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терапія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психоф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несправедливість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нерозуміння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неприйняття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викликати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протест,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агресію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уникання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65</TotalTime>
  <Words>951</Words>
  <Application>Microsoft Office PowerPoint</Application>
  <PresentationFormat>Экран (4:3)</PresentationFormat>
  <Paragraphs>137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Викладач: Олена ОКОЛОВИЧ</vt:lpstr>
      <vt:lpstr>Мета лекції:</vt:lpstr>
      <vt:lpstr>Актуальність теми</vt:lpstr>
      <vt:lpstr>Актуальність теми</vt:lpstr>
      <vt:lpstr>Ключові поняття</vt:lpstr>
      <vt:lpstr>Слайд 6</vt:lpstr>
      <vt:lpstr>Психологічні причини девіацій у дітей із психофізичними порушеннями</vt:lpstr>
      <vt:lpstr>Типологія дітей із девіантною та дезадаптивною поведінкою</vt:lpstr>
      <vt:lpstr>Слайд 9</vt:lpstr>
      <vt:lpstr>Особливості проявів девіацій </vt:lpstr>
      <vt:lpstr> Цілі та завдання психологічного супроводу </vt:lpstr>
      <vt:lpstr>Основні напрями психологічного супроводу</vt:lpstr>
      <vt:lpstr>Завдання психологічної профілактики</vt:lpstr>
      <vt:lpstr> Основні напрями профілактичної роботи психолога </vt:lpstr>
      <vt:lpstr>Слайд 15</vt:lpstr>
      <vt:lpstr>Слайд 16</vt:lpstr>
      <vt:lpstr>Методи та технології профілактики</vt:lpstr>
      <vt:lpstr>Роль психолога та міждисциплінарної команди</vt:lpstr>
      <vt:lpstr>Приклади профілактичних програм</vt:lpstr>
      <vt:lpstr>Висновки </vt:lpstr>
      <vt:lpstr>ВИСНОВКИ</vt:lpstr>
      <vt:lpstr>ВИКОРИСТАНІ Джерела: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Викладач: Олена ОКОЛОВИЧ</dc:title>
  <dc:creator>Пользователь</dc:creator>
  <cp:lastModifiedBy>Пользователь</cp:lastModifiedBy>
  <cp:revision>12</cp:revision>
  <dcterms:created xsi:type="dcterms:W3CDTF">2025-10-30T12:43:23Z</dcterms:created>
  <dcterms:modified xsi:type="dcterms:W3CDTF">2025-11-02T15:33:59Z</dcterms:modified>
</cp:coreProperties>
</file>