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83" r:id="rId4"/>
    <p:sldId id="279" r:id="rId5"/>
    <p:sldId id="259" r:id="rId6"/>
    <p:sldId id="280" r:id="rId7"/>
    <p:sldId id="281" r:id="rId8"/>
    <p:sldId id="285" r:id="rId9"/>
    <p:sldId id="282" r:id="rId10"/>
    <p:sldId id="286" r:id="rId11"/>
    <p:sldId id="307" r:id="rId12"/>
    <p:sldId id="308" r:id="rId13"/>
    <p:sldId id="284" r:id="rId14"/>
    <p:sldId id="288" r:id="rId15"/>
    <p:sldId id="289" r:id="rId16"/>
    <p:sldId id="263" r:id="rId17"/>
    <p:sldId id="294" r:id="rId18"/>
    <p:sldId id="292" r:id="rId19"/>
    <p:sldId id="264" r:id="rId20"/>
    <p:sldId id="293" r:id="rId21"/>
    <p:sldId id="266" r:id="rId22"/>
    <p:sldId id="287" r:id="rId23"/>
    <p:sldId id="296" r:id="rId24"/>
    <p:sldId id="290" r:id="rId25"/>
    <p:sldId id="291" r:id="rId26"/>
    <p:sldId id="268" r:id="rId27"/>
    <p:sldId id="270" r:id="rId28"/>
    <p:sldId id="271" r:id="rId29"/>
    <p:sldId id="306" r:id="rId30"/>
    <p:sldId id="298" r:id="rId31"/>
    <p:sldId id="299" r:id="rId32"/>
    <p:sldId id="300" r:id="rId33"/>
    <p:sldId id="301" r:id="rId34"/>
    <p:sldId id="302" r:id="rId35"/>
    <p:sldId id="295" r:id="rId36"/>
    <p:sldId id="303" r:id="rId37"/>
    <p:sldId id="304" r:id="rId38"/>
    <p:sldId id="305" r:id="rId39"/>
    <p:sldId id="297" r:id="rId40"/>
    <p:sldId id="311" r:id="rId41"/>
    <p:sldId id="309" r:id="rId42"/>
    <p:sldId id="310" r:id="rId43"/>
    <p:sldId id="274" r:id="rId44"/>
    <p:sldId id="276" r:id="rId45"/>
    <p:sldId id="277" r:id="rId46"/>
  </p:sldIdLst>
  <p:sldSz cx="10693400" cy="7556500"/>
  <p:notesSz cx="10693400" cy="7556500"/>
  <p:embeddedFontLst>
    <p:embeddedFont>
      <p:font typeface="Book Antiqua" panose="02040602050305030304" pitchFamily="18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Palatino Linotype" panose="02040502050505030304" pitchFamily="18" charset="0"/>
      <p:regular r:id="rId56"/>
      <p:bold r:id="rId57"/>
      <p:italic r:id="rId58"/>
      <p:boldItalic r:id="rId59"/>
    </p:embeddedFont>
    <p:embeddedFont>
      <p:font typeface="Trebuchet MS" panose="020B0703020202090204" pitchFamily="34" charset="0"/>
      <p:regular r:id="rId60"/>
      <p:bold r:id="rId61"/>
      <p:italic r:id="rId62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3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1"/>
  </p:normalViewPr>
  <p:slideViewPr>
    <p:cSldViewPr>
      <p:cViewPr varScale="1">
        <p:scale>
          <a:sx n="98" d="100"/>
          <a:sy n="98" d="100"/>
        </p:scale>
        <p:origin x="368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9EE2C-AB0D-8C4D-9EE5-59D0D930608F}" type="datetimeFigureOut">
              <a:rPr lang="uk-UA" smtClean="0"/>
              <a:t>13.04.22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1713" y="944563"/>
            <a:ext cx="3609975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36963"/>
            <a:ext cx="8553450" cy="2974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A3C87-6113-6042-ABDB-96BDA3E305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547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A3C87-6113-6042-ABDB-96BDA3E305BA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4339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A3C87-6113-6042-ABDB-96BDA3E305BA}" type="slidenum">
              <a:rPr lang="uk-UA" smtClean="0"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3090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2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0"/>
                </a:moveTo>
                <a:lnTo>
                  <a:pt x="0" y="0"/>
                </a:lnTo>
                <a:lnTo>
                  <a:pt x="0" y="6015036"/>
                </a:lnTo>
                <a:lnTo>
                  <a:pt x="10693400" y="6015036"/>
                </a:lnTo>
                <a:lnTo>
                  <a:pt x="10693400" y="0"/>
                </a:lnTo>
                <a:close/>
              </a:path>
            </a:pathLst>
          </a:custGeom>
          <a:solidFill>
            <a:srgbClr val="1918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9116" y="1731357"/>
            <a:ext cx="4719955" cy="1256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65519" y="1866291"/>
            <a:ext cx="8162360" cy="3300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.png"/><Relationship Id="rId21" Type="http://schemas.openxmlformats.org/officeDocument/2006/relationships/image" Target="../media/image45.png"/><Relationship Id="rId42" Type="http://schemas.openxmlformats.org/officeDocument/2006/relationships/image" Target="../media/image66.png"/><Relationship Id="rId47" Type="http://schemas.openxmlformats.org/officeDocument/2006/relationships/image" Target="../media/image71.png"/><Relationship Id="rId63" Type="http://schemas.openxmlformats.org/officeDocument/2006/relationships/image" Target="../media/image87.png"/><Relationship Id="rId68" Type="http://schemas.openxmlformats.org/officeDocument/2006/relationships/image" Target="../media/image92.png"/><Relationship Id="rId84" Type="http://schemas.openxmlformats.org/officeDocument/2006/relationships/image" Target="../media/image108.png"/><Relationship Id="rId89" Type="http://schemas.openxmlformats.org/officeDocument/2006/relationships/image" Target="../media/image113.png"/><Relationship Id="rId16" Type="http://schemas.openxmlformats.org/officeDocument/2006/relationships/image" Target="../media/image40.png"/><Relationship Id="rId11" Type="http://schemas.openxmlformats.org/officeDocument/2006/relationships/image" Target="../media/image35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53" Type="http://schemas.openxmlformats.org/officeDocument/2006/relationships/image" Target="../media/image77.png"/><Relationship Id="rId58" Type="http://schemas.openxmlformats.org/officeDocument/2006/relationships/image" Target="../media/image82.png"/><Relationship Id="rId74" Type="http://schemas.openxmlformats.org/officeDocument/2006/relationships/image" Target="../media/image98.png"/><Relationship Id="rId79" Type="http://schemas.openxmlformats.org/officeDocument/2006/relationships/image" Target="../media/image103.png"/><Relationship Id="rId5" Type="http://schemas.openxmlformats.org/officeDocument/2006/relationships/image" Target="../media/image29.png"/><Relationship Id="rId90" Type="http://schemas.openxmlformats.org/officeDocument/2006/relationships/image" Target="../media/image114.png"/><Relationship Id="rId95" Type="http://schemas.openxmlformats.org/officeDocument/2006/relationships/image" Target="../media/image119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43" Type="http://schemas.openxmlformats.org/officeDocument/2006/relationships/image" Target="../media/image67.png"/><Relationship Id="rId48" Type="http://schemas.openxmlformats.org/officeDocument/2006/relationships/image" Target="../media/image72.png"/><Relationship Id="rId64" Type="http://schemas.openxmlformats.org/officeDocument/2006/relationships/image" Target="../media/image88.png"/><Relationship Id="rId69" Type="http://schemas.openxmlformats.org/officeDocument/2006/relationships/image" Target="../media/image93.png"/><Relationship Id="rId80" Type="http://schemas.openxmlformats.org/officeDocument/2006/relationships/image" Target="../media/image104.png"/><Relationship Id="rId85" Type="http://schemas.openxmlformats.org/officeDocument/2006/relationships/image" Target="../media/image109.png"/><Relationship Id="rId3" Type="http://schemas.openxmlformats.org/officeDocument/2006/relationships/image" Target="../media/image27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Relationship Id="rId46" Type="http://schemas.openxmlformats.org/officeDocument/2006/relationships/image" Target="../media/image70.png"/><Relationship Id="rId59" Type="http://schemas.openxmlformats.org/officeDocument/2006/relationships/image" Target="../media/image83.png"/><Relationship Id="rId67" Type="http://schemas.openxmlformats.org/officeDocument/2006/relationships/image" Target="../media/image91.png"/><Relationship Id="rId20" Type="http://schemas.openxmlformats.org/officeDocument/2006/relationships/image" Target="../media/image44.png"/><Relationship Id="rId41" Type="http://schemas.openxmlformats.org/officeDocument/2006/relationships/image" Target="../media/image65.png"/><Relationship Id="rId54" Type="http://schemas.openxmlformats.org/officeDocument/2006/relationships/image" Target="../media/image78.png"/><Relationship Id="rId62" Type="http://schemas.openxmlformats.org/officeDocument/2006/relationships/image" Target="../media/image86.png"/><Relationship Id="rId70" Type="http://schemas.openxmlformats.org/officeDocument/2006/relationships/image" Target="../media/image94.png"/><Relationship Id="rId75" Type="http://schemas.openxmlformats.org/officeDocument/2006/relationships/image" Target="../media/image99.png"/><Relationship Id="rId83" Type="http://schemas.openxmlformats.org/officeDocument/2006/relationships/image" Target="../media/image107.png"/><Relationship Id="rId88" Type="http://schemas.openxmlformats.org/officeDocument/2006/relationships/image" Target="../media/image112.png"/><Relationship Id="rId91" Type="http://schemas.openxmlformats.org/officeDocument/2006/relationships/image" Target="../media/image115.png"/><Relationship Id="rId96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49" Type="http://schemas.openxmlformats.org/officeDocument/2006/relationships/image" Target="../media/image73.png"/><Relationship Id="rId57" Type="http://schemas.openxmlformats.org/officeDocument/2006/relationships/image" Target="../media/image81.png"/><Relationship Id="rId10" Type="http://schemas.openxmlformats.org/officeDocument/2006/relationships/image" Target="../media/image34.png"/><Relationship Id="rId31" Type="http://schemas.openxmlformats.org/officeDocument/2006/relationships/image" Target="../media/image55.png"/><Relationship Id="rId44" Type="http://schemas.openxmlformats.org/officeDocument/2006/relationships/image" Target="../media/image68.png"/><Relationship Id="rId52" Type="http://schemas.openxmlformats.org/officeDocument/2006/relationships/image" Target="../media/image76.png"/><Relationship Id="rId60" Type="http://schemas.openxmlformats.org/officeDocument/2006/relationships/image" Target="../media/image84.png"/><Relationship Id="rId65" Type="http://schemas.openxmlformats.org/officeDocument/2006/relationships/image" Target="../media/image89.png"/><Relationship Id="rId73" Type="http://schemas.openxmlformats.org/officeDocument/2006/relationships/image" Target="../media/image97.png"/><Relationship Id="rId78" Type="http://schemas.openxmlformats.org/officeDocument/2006/relationships/image" Target="../media/image102.png"/><Relationship Id="rId81" Type="http://schemas.openxmlformats.org/officeDocument/2006/relationships/image" Target="../media/image105.png"/><Relationship Id="rId86" Type="http://schemas.openxmlformats.org/officeDocument/2006/relationships/image" Target="../media/image110.png"/><Relationship Id="rId94" Type="http://schemas.openxmlformats.org/officeDocument/2006/relationships/image" Target="../media/image118.png"/><Relationship Id="rId99" Type="http://schemas.openxmlformats.org/officeDocument/2006/relationships/image" Target="../media/image12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9" Type="http://schemas.openxmlformats.org/officeDocument/2006/relationships/image" Target="../media/image63.png"/><Relationship Id="rId34" Type="http://schemas.openxmlformats.org/officeDocument/2006/relationships/image" Target="../media/image58.png"/><Relationship Id="rId50" Type="http://schemas.openxmlformats.org/officeDocument/2006/relationships/image" Target="../media/image74.png"/><Relationship Id="rId55" Type="http://schemas.openxmlformats.org/officeDocument/2006/relationships/image" Target="../media/image79.png"/><Relationship Id="rId76" Type="http://schemas.openxmlformats.org/officeDocument/2006/relationships/image" Target="../media/image100.png"/><Relationship Id="rId97" Type="http://schemas.openxmlformats.org/officeDocument/2006/relationships/image" Target="../media/image121.png"/><Relationship Id="rId7" Type="http://schemas.openxmlformats.org/officeDocument/2006/relationships/image" Target="../media/image31.png"/><Relationship Id="rId71" Type="http://schemas.openxmlformats.org/officeDocument/2006/relationships/image" Target="../media/image95.png"/><Relationship Id="rId92" Type="http://schemas.openxmlformats.org/officeDocument/2006/relationships/image" Target="../media/image116.png"/><Relationship Id="rId2" Type="http://schemas.openxmlformats.org/officeDocument/2006/relationships/image" Target="../media/image26.png"/><Relationship Id="rId29" Type="http://schemas.openxmlformats.org/officeDocument/2006/relationships/image" Target="../media/image53.png"/><Relationship Id="rId24" Type="http://schemas.openxmlformats.org/officeDocument/2006/relationships/image" Target="../media/image48.png"/><Relationship Id="rId40" Type="http://schemas.openxmlformats.org/officeDocument/2006/relationships/image" Target="../media/image64.png"/><Relationship Id="rId45" Type="http://schemas.openxmlformats.org/officeDocument/2006/relationships/image" Target="../media/image69.png"/><Relationship Id="rId66" Type="http://schemas.openxmlformats.org/officeDocument/2006/relationships/image" Target="../media/image90.png"/><Relationship Id="rId87" Type="http://schemas.openxmlformats.org/officeDocument/2006/relationships/image" Target="../media/image111.png"/><Relationship Id="rId61" Type="http://schemas.openxmlformats.org/officeDocument/2006/relationships/image" Target="../media/image85.png"/><Relationship Id="rId82" Type="http://schemas.openxmlformats.org/officeDocument/2006/relationships/image" Target="../media/image106.png"/><Relationship Id="rId19" Type="http://schemas.openxmlformats.org/officeDocument/2006/relationships/image" Target="../media/image43.png"/><Relationship Id="rId14" Type="http://schemas.openxmlformats.org/officeDocument/2006/relationships/image" Target="../media/image38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56" Type="http://schemas.openxmlformats.org/officeDocument/2006/relationships/image" Target="../media/image80.png"/><Relationship Id="rId77" Type="http://schemas.openxmlformats.org/officeDocument/2006/relationships/image" Target="../media/image101.png"/><Relationship Id="rId100" Type="http://schemas.openxmlformats.org/officeDocument/2006/relationships/image" Target="../media/image124.jpg"/><Relationship Id="rId8" Type="http://schemas.openxmlformats.org/officeDocument/2006/relationships/image" Target="../media/image32.png"/><Relationship Id="rId51" Type="http://schemas.openxmlformats.org/officeDocument/2006/relationships/image" Target="../media/image75.png"/><Relationship Id="rId72" Type="http://schemas.openxmlformats.org/officeDocument/2006/relationships/image" Target="../media/image96.png"/><Relationship Id="rId93" Type="http://schemas.openxmlformats.org/officeDocument/2006/relationships/image" Target="../media/image117.png"/><Relationship Id="rId98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26" Type="http://schemas.openxmlformats.org/officeDocument/2006/relationships/image" Target="../media/image186.png"/><Relationship Id="rId39" Type="http://schemas.openxmlformats.org/officeDocument/2006/relationships/image" Target="../media/image199.png"/><Relationship Id="rId21" Type="http://schemas.openxmlformats.org/officeDocument/2006/relationships/image" Target="../media/image181.png"/><Relationship Id="rId34" Type="http://schemas.openxmlformats.org/officeDocument/2006/relationships/image" Target="../media/image194.png"/><Relationship Id="rId42" Type="http://schemas.openxmlformats.org/officeDocument/2006/relationships/image" Target="../media/image202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6" Type="http://schemas.openxmlformats.org/officeDocument/2006/relationships/image" Target="../media/image176.png"/><Relationship Id="rId29" Type="http://schemas.openxmlformats.org/officeDocument/2006/relationships/image" Target="../media/image1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24" Type="http://schemas.openxmlformats.org/officeDocument/2006/relationships/image" Target="../media/image184.png"/><Relationship Id="rId32" Type="http://schemas.openxmlformats.org/officeDocument/2006/relationships/image" Target="../media/image192.png"/><Relationship Id="rId37" Type="http://schemas.openxmlformats.org/officeDocument/2006/relationships/image" Target="../media/image197.png"/><Relationship Id="rId40" Type="http://schemas.openxmlformats.org/officeDocument/2006/relationships/image" Target="../media/image200.png"/><Relationship Id="rId45" Type="http://schemas.openxmlformats.org/officeDocument/2006/relationships/image" Target="../media/image205.jp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23" Type="http://schemas.openxmlformats.org/officeDocument/2006/relationships/image" Target="../media/image183.png"/><Relationship Id="rId28" Type="http://schemas.openxmlformats.org/officeDocument/2006/relationships/image" Target="../media/image188.png"/><Relationship Id="rId36" Type="http://schemas.openxmlformats.org/officeDocument/2006/relationships/image" Target="../media/image196.png"/><Relationship Id="rId10" Type="http://schemas.openxmlformats.org/officeDocument/2006/relationships/image" Target="../media/image170.png"/><Relationship Id="rId19" Type="http://schemas.openxmlformats.org/officeDocument/2006/relationships/image" Target="../media/image179.png"/><Relationship Id="rId31" Type="http://schemas.openxmlformats.org/officeDocument/2006/relationships/image" Target="../media/image191.png"/><Relationship Id="rId44" Type="http://schemas.openxmlformats.org/officeDocument/2006/relationships/image" Target="../media/image204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Relationship Id="rId22" Type="http://schemas.openxmlformats.org/officeDocument/2006/relationships/image" Target="../media/image182.png"/><Relationship Id="rId27" Type="http://schemas.openxmlformats.org/officeDocument/2006/relationships/image" Target="../media/image187.png"/><Relationship Id="rId30" Type="http://schemas.openxmlformats.org/officeDocument/2006/relationships/image" Target="../media/image190.png"/><Relationship Id="rId35" Type="http://schemas.openxmlformats.org/officeDocument/2006/relationships/image" Target="../media/image195.png"/><Relationship Id="rId43" Type="http://schemas.openxmlformats.org/officeDocument/2006/relationships/image" Target="../media/image203.png"/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5" Type="http://schemas.openxmlformats.org/officeDocument/2006/relationships/image" Target="../media/image185.png"/><Relationship Id="rId33" Type="http://schemas.openxmlformats.org/officeDocument/2006/relationships/image" Target="../media/image193.png"/><Relationship Id="rId38" Type="http://schemas.openxmlformats.org/officeDocument/2006/relationships/image" Target="../media/image198.png"/><Relationship Id="rId20" Type="http://schemas.openxmlformats.org/officeDocument/2006/relationships/image" Target="../media/image180.png"/><Relationship Id="rId41" Type="http://schemas.openxmlformats.org/officeDocument/2006/relationships/image" Target="../media/image2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72000">
              <a:schemeClr val="tx2">
                <a:lumMod val="60000"/>
                <a:lumOff val="40000"/>
              </a:schemeClr>
            </a:gs>
            <a:gs pos="9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54172" y="1680206"/>
            <a:ext cx="5764528" cy="241476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400" spc="-295" dirty="0" err="1">
                <a:solidFill>
                  <a:srgbClr val="FF0000"/>
                </a:solidFill>
                <a:latin typeface="Palatino Linotype"/>
                <a:cs typeface="Palatino Linotype"/>
              </a:rPr>
              <a:t>Ліга</a:t>
            </a:r>
            <a:r>
              <a:rPr sz="6400" spc="-480" dirty="0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sz="6400" spc="-409" dirty="0" err="1">
                <a:solidFill>
                  <a:srgbClr val="FF0000"/>
                </a:solidFill>
                <a:latin typeface="Palatino Linotype"/>
                <a:cs typeface="Palatino Linotype"/>
              </a:rPr>
              <a:t>Націй</a:t>
            </a:r>
            <a:endParaRPr sz="6400" dirty="0">
              <a:solidFill>
                <a:srgbClr val="FF0000"/>
              </a:solidFill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uk-UA" sz="4550" spc="-360" dirty="0">
                <a:solidFill>
                  <a:srgbClr val="FF0000"/>
                </a:solidFill>
                <a:latin typeface="Palatino Linotype"/>
                <a:cs typeface="Palatino Linotype"/>
              </a:rPr>
              <a:t>як перша міжнародна політична організація</a:t>
            </a:r>
            <a:endParaRPr sz="4550" dirty="0">
              <a:solidFill>
                <a:srgbClr val="FF0000"/>
              </a:solidFill>
              <a:latin typeface="Palatino Linotype"/>
              <a:cs typeface="Palatino Linotype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3A8F0990-2302-9B46-AEBF-E3D0E6ACD34C}"/>
              </a:ext>
            </a:extLst>
          </p:cNvPr>
          <p:cNvSpPr txBox="1">
            <a:spLocks/>
          </p:cNvSpPr>
          <p:nvPr/>
        </p:nvSpPr>
        <p:spPr>
          <a:xfrm>
            <a:off x="4737100" y="4328480"/>
            <a:ext cx="5344160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r">
              <a:spcBef>
                <a:spcPts val="130"/>
              </a:spcBef>
            </a:pPr>
            <a:r>
              <a:rPr lang="ru-RU" sz="2400" spc="-295" dirty="0">
                <a:latin typeface="Palatino Linotype"/>
                <a:cs typeface="Palatino Linotype"/>
              </a:rPr>
              <a:t>к.  </a:t>
            </a:r>
            <a:r>
              <a:rPr lang="ru-RU" sz="2400" spc="-295" dirty="0" err="1">
                <a:latin typeface="Palatino Linotype"/>
                <a:cs typeface="Palatino Linotype"/>
              </a:rPr>
              <a:t>політ</a:t>
            </a:r>
            <a:r>
              <a:rPr lang="ru-RU" sz="2400" spc="-295" dirty="0">
                <a:latin typeface="Palatino Linotype"/>
                <a:cs typeface="Palatino Linotype"/>
              </a:rPr>
              <a:t>.  н.   ЛЕПСЬКА  Н. В.</a:t>
            </a:r>
            <a:endParaRPr lang="ru-RU" sz="2400" dirty="0">
              <a:latin typeface="Palatino Linotype"/>
              <a:cs typeface="Palatino Linotype"/>
            </a:endParaRPr>
          </a:p>
        </p:txBody>
      </p:sp>
      <p:pic>
        <p:nvPicPr>
          <p:cNvPr id="1026" name="Picture 2" descr="Цей день в історії : 10 січня 1920 : Заснування Ліги Націй">
            <a:extLst>
              <a:ext uri="{FF2B5EF4-FFF2-40B4-BE49-F238E27FC236}">
                <a16:creationId xmlns:a16="http://schemas.microsoft.com/office/drawing/2014/main" id="{209C8740-54FF-F840-8567-D6E705E52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074663"/>
            <a:ext cx="3625850" cy="36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1">
                <a:lumMod val="20000"/>
                <a:lumOff val="80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EDE6CF-9FA6-7E45-9DCF-315556E4D31B}"/>
              </a:ext>
            </a:extLst>
          </p:cNvPr>
          <p:cNvSpPr txBox="1"/>
          <p:nvPr/>
        </p:nvSpPr>
        <p:spPr>
          <a:xfrm>
            <a:off x="5495133" y="958850"/>
            <a:ext cx="481584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Мета:</a:t>
            </a:r>
            <a:b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роззброєння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запобігання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військових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дій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</a:t>
            </a:r>
            <a:b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забезпечення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колективної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безпеки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</a:t>
            </a:r>
            <a:b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врегулювання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суперечок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країнами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шляхом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дипломатичних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переговорів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</a:t>
            </a:r>
            <a:b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поліпшення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якості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життя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планеті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uk-UA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985B5AA-8506-A14D-920E-ED3C7A71A9A6}"/>
              </a:ext>
            </a:extLst>
          </p:cNvPr>
          <p:cNvSpPr txBox="1"/>
          <p:nvPr/>
        </p:nvSpPr>
        <p:spPr>
          <a:xfrm>
            <a:off x="5513669" y="5562665"/>
            <a:ext cx="5081905" cy="14940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1200"/>
              </a:lnSpc>
              <a:spcBef>
                <a:spcPts val="90"/>
              </a:spcBef>
            </a:pPr>
            <a:r>
              <a:rPr sz="2400" b="1" spc="5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Це</a:t>
            </a:r>
            <a:r>
              <a:rPr sz="2400" b="1" spc="-7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було</a:t>
            </a:r>
            <a:r>
              <a:rPr sz="2400" b="1" spc="-6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першим</a:t>
            </a:r>
            <a:r>
              <a:rPr sz="2400" b="1" spc="-6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випадком</a:t>
            </a:r>
            <a:r>
              <a:rPr sz="2400" b="1" spc="-7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400" b="1" spc="-5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в </a:t>
            </a:r>
            <a:r>
              <a:rPr sz="2400" b="1" spc="7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історії</a:t>
            </a:r>
            <a:r>
              <a:rPr sz="2400" b="1" spc="-6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коли</a:t>
            </a:r>
            <a:r>
              <a:rPr sz="2400" b="1" spc="-5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гарантом </a:t>
            </a:r>
            <a:r>
              <a:rPr sz="2400" b="1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міжнародного</a:t>
            </a:r>
            <a:r>
              <a:rPr sz="2400" b="1" spc="-3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порядку</a:t>
            </a:r>
            <a:r>
              <a:rPr sz="2400" b="1" spc="-3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400" b="1" spc="-5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мала</a:t>
            </a:r>
            <a:r>
              <a:rPr sz="2400" b="1" spc="-3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400" b="1" spc="7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стати </a:t>
            </a:r>
            <a:r>
              <a:rPr sz="2400" b="1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міжнародна</a:t>
            </a:r>
            <a:r>
              <a:rPr sz="2400" b="1" spc="-4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400" b="1" spc="3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організація.</a:t>
            </a:r>
            <a:endParaRPr sz="2400" dirty="0">
              <a:solidFill>
                <a:srgbClr val="FF0000"/>
              </a:solidFill>
              <a:latin typeface="Book Antiqua" panose="02040602050305030304" pitchFamily="18" charset="0"/>
              <a:cs typeface="Calibri"/>
            </a:endParaRPr>
          </a:p>
        </p:txBody>
      </p:sp>
      <p:pic>
        <p:nvPicPr>
          <p:cNvPr id="19458" name="Picture 2" descr="League of Nations Art Deco, 1930s - original vintage poster by F H Baines  listed on AntikBar.co.uk | Art deco posters, Art deco artwork, Vintage  posters">
            <a:extLst>
              <a:ext uri="{FF2B5EF4-FFF2-40B4-BE49-F238E27FC236}">
                <a16:creationId xmlns:a16="http://schemas.microsoft.com/office/drawing/2014/main" id="{4848F96A-C58F-C64B-AF81-F4864B4A9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13" y="0"/>
            <a:ext cx="5000456" cy="755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583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erman Diplomatic Passport of the Treaty Commission for Versailles 1919 •  Passport-collector.com">
            <a:extLst>
              <a:ext uri="{FF2B5EF4-FFF2-40B4-BE49-F238E27FC236}">
                <a16:creationId xmlns:a16="http://schemas.microsoft.com/office/drawing/2014/main" id="{701812B7-E5F3-5C4C-A6F6-4CA43D04A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44427"/>
            <a:ext cx="4521200" cy="68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D536D0-2F82-B846-82F7-B86AB100ED1F}"/>
              </a:ext>
            </a:extLst>
          </p:cNvPr>
          <p:cNvSpPr txBox="1"/>
          <p:nvPr/>
        </p:nvSpPr>
        <p:spPr>
          <a:xfrm>
            <a:off x="4914900" y="2406650"/>
            <a:ext cx="5537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Версальський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договір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був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зареєстрований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секретаріаті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21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жовтня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1919 року, і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надрукований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в </a:t>
            </a:r>
            <a:r>
              <a:rPr lang="en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Treaty Series. </a:t>
            </a:r>
            <a:endParaRPr lang="uk-UA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uk-UA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uk-UA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uk-UA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uk-UA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Обкладинка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англійського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видання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Договору </a:t>
            </a:r>
            <a:endParaRPr lang="uk-UA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150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1">
                <a:lumMod val="20000"/>
                <a:lumOff val="80000"/>
              </a:schemeClr>
            </a:gs>
            <a:gs pos="35000">
              <a:schemeClr val="accent2">
                <a:lumMod val="20000"/>
                <a:lumOff val="80000"/>
              </a:schemeClr>
            </a:gs>
            <a:gs pos="62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6200B-AE4C-DF4E-B7E9-1D03A146CF26}"/>
              </a:ext>
            </a:extLst>
          </p:cNvPr>
          <p:cNvSpPr txBox="1"/>
          <p:nvPr/>
        </p:nvSpPr>
        <p:spPr>
          <a:xfrm>
            <a:off x="5499100" y="174171"/>
            <a:ext cx="5370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spc="-190" dirty="0" err="1">
                <a:solidFill>
                  <a:srgbClr val="FF0000"/>
                </a:solidFill>
                <a:latin typeface="Book Antiqua" panose="02040602050305030304" pitchFamily="18" charset="0"/>
                <a:cs typeface="Palatino Linotype"/>
              </a:rPr>
              <a:t>Головні</a:t>
            </a:r>
            <a:r>
              <a:rPr lang="ru-RU" sz="2400" b="1" spc="-150" dirty="0">
                <a:solidFill>
                  <a:srgbClr val="FF000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50" dirty="0" err="1">
                <a:solidFill>
                  <a:srgbClr val="FF0000"/>
                </a:solidFill>
                <a:latin typeface="Book Antiqua" panose="02040602050305030304" pitchFamily="18" charset="0"/>
                <a:cs typeface="Palatino Linotype"/>
              </a:rPr>
              <a:t>завдання</a:t>
            </a:r>
            <a:r>
              <a:rPr lang="ru-RU" sz="2400" b="1" spc="-145" dirty="0">
                <a:solidFill>
                  <a:srgbClr val="FF000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35" dirty="0">
                <a:solidFill>
                  <a:srgbClr val="FF0000"/>
                </a:solidFill>
                <a:latin typeface="Book Antiqua" panose="02040602050305030304" pitchFamily="18" charset="0"/>
                <a:cs typeface="Palatino Linotype"/>
              </a:rPr>
              <a:t>Статуту</a:t>
            </a:r>
            <a:r>
              <a:rPr lang="ru-RU" sz="2400" b="1" spc="-145" dirty="0">
                <a:solidFill>
                  <a:srgbClr val="FF000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30" dirty="0" err="1">
                <a:solidFill>
                  <a:srgbClr val="FF0000"/>
                </a:solidFill>
                <a:latin typeface="Book Antiqua" panose="02040602050305030304" pitchFamily="18" charset="0"/>
                <a:cs typeface="Palatino Linotype"/>
              </a:rPr>
              <a:t>Ліги</a:t>
            </a:r>
            <a:r>
              <a:rPr lang="ru-RU" sz="2400" b="1" spc="-145" dirty="0">
                <a:solidFill>
                  <a:srgbClr val="FF000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10" dirty="0" err="1">
                <a:solidFill>
                  <a:srgbClr val="FF0000"/>
                </a:solidFill>
                <a:latin typeface="Book Antiqua" panose="02040602050305030304" pitchFamily="18" charset="0"/>
                <a:cs typeface="Palatino Linotype"/>
              </a:rPr>
              <a:t>Націй</a:t>
            </a:r>
            <a:r>
              <a:rPr lang="ru-RU" sz="2400" b="1" spc="-110" dirty="0">
                <a:solidFill>
                  <a:srgbClr val="FF000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endParaRPr lang="uk-UA" sz="24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B39411-3E18-D94B-9F99-A11D03729647}"/>
              </a:ext>
            </a:extLst>
          </p:cNvPr>
          <p:cNvSpPr txBox="1"/>
          <p:nvPr/>
        </p:nvSpPr>
        <p:spPr>
          <a:xfrm>
            <a:off x="2929709" y="736920"/>
            <a:ext cx="7620000" cy="6645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56255" indent="-275590">
              <a:lnSpc>
                <a:spcPct val="100000"/>
              </a:lnSpc>
              <a:spcBef>
                <a:spcPts val="2265"/>
              </a:spcBef>
              <a:buAutoNum type="arabicParenR"/>
              <a:tabLst>
                <a:tab pos="3056890" algn="l"/>
              </a:tabLst>
            </a:pPr>
            <a:r>
              <a:rPr lang="ru-RU" sz="2400" b="1" spc="-19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надання</a:t>
            </a:r>
            <a:r>
              <a:rPr lang="ru-RU" sz="2400" b="1" spc="-14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7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гарантій</a:t>
            </a:r>
            <a:r>
              <a:rPr lang="ru-RU" sz="2400" b="1" spc="-13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4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країнам</a:t>
            </a:r>
            <a:r>
              <a:rPr lang="ru-RU" sz="2400" b="1" spc="-14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-</a:t>
            </a:r>
            <a:r>
              <a:rPr lang="ru-RU" sz="2400" b="1" spc="-1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членам</a:t>
            </a:r>
          </a:p>
          <a:p>
            <a:pPr marL="3056255" indent="-275590">
              <a:spcBef>
                <a:spcPts val="2265"/>
              </a:spcBef>
              <a:buFontTx/>
              <a:buAutoNum type="arabicParenR"/>
              <a:tabLst>
                <a:tab pos="3056890" algn="l"/>
              </a:tabLst>
            </a:pPr>
            <a:r>
              <a:rPr lang="ru-RU" sz="2400" b="1" spc="-19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збереження</a:t>
            </a:r>
            <a:r>
              <a:rPr lang="ru-RU" sz="2400" b="1" spc="-13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7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незалежності</a:t>
            </a:r>
            <a:r>
              <a:rPr lang="ru-RU" sz="2400" b="1" spc="-12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1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і</a:t>
            </a:r>
            <a:r>
              <a:rPr lang="ru-RU" sz="2400" b="1" spc="-12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2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територіальної</a:t>
            </a:r>
            <a:r>
              <a:rPr lang="ru-RU" sz="2400" b="1" spc="-13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7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цілісності</a:t>
            </a:r>
            <a:r>
              <a:rPr lang="ru-RU" sz="2400" b="1" spc="-12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держав;</a:t>
            </a:r>
          </a:p>
          <a:p>
            <a:pPr marL="3056255" indent="-275590">
              <a:spcBef>
                <a:spcPts val="2265"/>
              </a:spcBef>
              <a:buFontTx/>
              <a:buAutoNum type="arabicParenR"/>
              <a:tabLst>
                <a:tab pos="3056890" algn="l"/>
              </a:tabLst>
            </a:pPr>
            <a:r>
              <a:rPr lang="ru-RU" sz="2400" b="1" spc="-16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колективні</a:t>
            </a:r>
            <a:r>
              <a:rPr lang="ru-RU" sz="2400" b="1" spc="-16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3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дії</a:t>
            </a:r>
            <a:r>
              <a:rPr lang="ru-RU" sz="2400" b="1" spc="-15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6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в</a:t>
            </a:r>
            <a:r>
              <a:rPr lang="ru-RU" sz="2400" b="1" spc="-16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4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разі</a:t>
            </a:r>
            <a:r>
              <a:rPr lang="ru-RU" sz="2400" b="1" spc="-15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3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порушення</a:t>
            </a:r>
            <a:r>
              <a:rPr lang="ru-RU" sz="2400" b="1" spc="-16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1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статуту</a:t>
            </a:r>
            <a:r>
              <a:rPr lang="ru-RU" sz="2400" b="1" spc="-15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1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і</a:t>
            </a:r>
            <a:r>
              <a:rPr lang="ru-RU" sz="2400" b="1" spc="-16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війни</a:t>
            </a:r>
            <a:r>
              <a:rPr lang="ru-RU" sz="2400" b="1" spc="-1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;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  <a:cs typeface="Palatino Linotype"/>
            </a:endParaRPr>
          </a:p>
          <a:p>
            <a:pPr marL="3056255" indent="-275590">
              <a:spcBef>
                <a:spcPts val="2265"/>
              </a:spcBef>
              <a:buFontTx/>
              <a:buAutoNum type="arabicParenR"/>
              <a:tabLst>
                <a:tab pos="3056890" algn="l"/>
              </a:tabLst>
            </a:pPr>
            <a:r>
              <a:rPr lang="ru-RU" sz="2400" b="1" spc="-22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якщо</a:t>
            </a:r>
            <a:r>
              <a:rPr lang="ru-RU" sz="2400" b="1" spc="-14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1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конфлікт</a:t>
            </a:r>
            <a:r>
              <a:rPr lang="ru-RU" sz="2400" b="1" spc="-14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9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не</a:t>
            </a:r>
            <a:r>
              <a:rPr lang="ru-RU" sz="2400" b="1" spc="-14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7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вдається</a:t>
            </a:r>
            <a:r>
              <a:rPr lang="ru-RU" sz="2400" b="1" spc="-14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8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вирішити</a:t>
            </a:r>
            <a:r>
              <a:rPr lang="ru-RU" sz="2400" b="1" spc="-14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7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самостійно</a:t>
            </a:r>
            <a:r>
              <a:rPr lang="ru-RU" sz="2400" b="1" spc="-17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,</a:t>
            </a:r>
            <a:r>
              <a:rPr lang="ru-RU" sz="2400" b="1" spc="-14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1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його</a:t>
            </a:r>
            <a:r>
              <a:rPr lang="ru-RU" sz="2400" b="1" spc="-11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9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учасники</a:t>
            </a:r>
            <a:r>
              <a:rPr lang="ru-RU" sz="2400" b="1" spc="-15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4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можуть</a:t>
            </a:r>
            <a:r>
              <a:rPr lang="ru-RU" sz="2400" b="1" spc="-15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7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звернутися</a:t>
            </a:r>
            <a:r>
              <a:rPr lang="ru-RU" sz="2400" b="1" spc="-15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3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до</a:t>
            </a:r>
            <a:r>
              <a:rPr lang="ru-RU" sz="2400" b="1" spc="-15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1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арбітражу</a:t>
            </a:r>
            <a:r>
              <a:rPr lang="ru-RU" sz="2400" b="1" spc="-15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3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або</a:t>
            </a:r>
            <a:r>
              <a:rPr lang="ru-RU" sz="2400" b="1" spc="-15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Ради</a:t>
            </a:r>
            <a:r>
              <a:rPr lang="ru-RU" sz="2400" b="1" spc="-15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ЛН;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  <a:cs typeface="Palatino Linotype"/>
            </a:endParaRPr>
          </a:p>
          <a:p>
            <a:pPr marL="3056255" indent="-275590">
              <a:spcBef>
                <a:spcPts val="2265"/>
              </a:spcBef>
              <a:buFontTx/>
              <a:buAutoNum type="arabicParenR"/>
              <a:tabLst>
                <a:tab pos="3056890" algn="l"/>
              </a:tabLst>
            </a:pPr>
            <a:r>
              <a:rPr lang="ru-RU" sz="2400" b="1" spc="-23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сторони</a:t>
            </a:r>
            <a:r>
              <a:rPr lang="ru-RU" sz="2400" b="1" spc="-15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9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не</a:t>
            </a:r>
            <a:r>
              <a:rPr lang="ru-RU" sz="2400" b="1" spc="-15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8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повинні</a:t>
            </a:r>
            <a:r>
              <a:rPr lang="ru-RU" sz="2400" b="1" spc="-15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5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вдаватися</a:t>
            </a:r>
            <a:r>
              <a:rPr lang="ru-RU" sz="2400" b="1" spc="-15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3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до</a:t>
            </a:r>
            <a:r>
              <a:rPr lang="ru-RU" sz="2400" b="1" spc="-15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6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воєнних</a:t>
            </a:r>
            <a:r>
              <a:rPr lang="ru-RU" sz="2400" b="1" spc="-15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5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дій</a:t>
            </a:r>
            <a:r>
              <a:rPr lang="ru-RU" sz="2400" b="1" spc="-15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2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протягом</a:t>
            </a:r>
            <a:r>
              <a:rPr lang="ru-RU" sz="2400" b="1" spc="-15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5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3 </a:t>
            </a:r>
            <a:r>
              <a:rPr lang="ru-RU" sz="2400" b="1" spc="-16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місяців</a:t>
            </a:r>
            <a:r>
              <a:rPr lang="ru-RU" sz="2400" b="1" spc="-14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7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після</a:t>
            </a:r>
            <a:r>
              <a:rPr lang="ru-RU" sz="2400" b="1" spc="-14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29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початку</a:t>
            </a:r>
            <a:r>
              <a:rPr lang="ru-RU" sz="2400" b="1" spc="-14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6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скликання</a:t>
            </a:r>
            <a:r>
              <a:rPr lang="ru-RU" sz="2400" b="1" spc="-14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225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конференції</a:t>
            </a:r>
            <a:r>
              <a:rPr lang="ru-RU" sz="2400" b="1" spc="-145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з</a:t>
            </a:r>
            <a:r>
              <a:rPr lang="ru-RU" sz="2400" b="1" spc="-140" dirty="0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 </a:t>
            </a:r>
            <a:r>
              <a:rPr lang="ru-RU" sz="2400" b="1" spc="-140" dirty="0" err="1">
                <a:solidFill>
                  <a:srgbClr val="002060"/>
                </a:solidFill>
                <a:latin typeface="Book Antiqua" panose="02040602050305030304" pitchFamily="18" charset="0"/>
                <a:cs typeface="Palatino Linotype"/>
              </a:rPr>
              <a:t>конфлікту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  <a:cs typeface="Palatino Linotype"/>
            </a:endParaRPr>
          </a:p>
          <a:p>
            <a:pPr marL="3056255" indent="-275590">
              <a:lnSpc>
                <a:spcPct val="100000"/>
              </a:lnSpc>
              <a:spcBef>
                <a:spcPts val="2265"/>
              </a:spcBef>
              <a:buAutoNum type="arabicParenR"/>
              <a:tabLst>
                <a:tab pos="3056890" algn="l"/>
              </a:tabLst>
            </a:pPr>
            <a:endParaRPr lang="ru-RU" sz="1800" dirty="0">
              <a:latin typeface="Palatino Linotype"/>
              <a:cs typeface="Palatino Linotype"/>
            </a:endParaRPr>
          </a:p>
        </p:txBody>
      </p:sp>
      <p:pic>
        <p:nvPicPr>
          <p:cNvPr id="16386" name="Picture 2" descr="Лига наций &quot;Американская лига&quot; - PICRYL Поиск в мировом общественном  достоянии">
            <a:extLst>
              <a:ext uri="{FF2B5EF4-FFF2-40B4-BE49-F238E27FC236}">
                <a16:creationId xmlns:a16="http://schemas.microsoft.com/office/drawing/2014/main" id="{2E9D921F-9437-9E4E-849E-9878C69D1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" y="196850"/>
            <a:ext cx="5349240" cy="690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068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51000">
              <a:schemeClr val="tx2">
                <a:lumMod val="20000"/>
                <a:lumOff val="80000"/>
              </a:schemeClr>
            </a:gs>
            <a:gs pos="76000">
              <a:schemeClr val="accent5">
                <a:lumMod val="40000"/>
                <a:lumOff val="6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617623-B4AF-E649-927A-9EC486DC207E}"/>
              </a:ext>
            </a:extLst>
          </p:cNvPr>
          <p:cNvSpPr txBox="1"/>
          <p:nvPr/>
        </p:nvSpPr>
        <p:spPr>
          <a:xfrm>
            <a:off x="6413500" y="0"/>
            <a:ext cx="4271554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Всі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члени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зобов'язалися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реєструвати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будь-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угоди один з одним з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подальшою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їх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публікацією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</a:p>
          <a:p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Також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учасники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вирішили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обмінюватися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повними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правдивими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даними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про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рівень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озброєнь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військові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програми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воєнне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виробництво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</a:p>
          <a:p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Рада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мала раз на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п'ять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років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розробляти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плани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зниження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рівня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озброєнь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пропонувати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його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урядам для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розгляду</a:t>
            </a:r>
            <a:endParaRPr lang="uk-UA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42" name="Picture 2" descr="Первые заседания &quot;Лиги наций&quot; и ООН">
            <a:extLst>
              <a:ext uri="{FF2B5EF4-FFF2-40B4-BE49-F238E27FC236}">
                <a16:creationId xmlns:a16="http://schemas.microsoft.com/office/drawing/2014/main" id="{573F6DC7-437B-EF4E-A7B1-64C0AAF9F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" y="972821"/>
            <a:ext cx="6198618" cy="48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951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51000">
              <a:schemeClr val="tx2">
                <a:lumMod val="20000"/>
                <a:lumOff val="80000"/>
              </a:schemeClr>
            </a:gs>
            <a:gs pos="76000">
              <a:schemeClr val="accent5">
                <a:lumMod val="40000"/>
                <a:lumOff val="6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DF2B-15FC-FB4F-8790-BBFABA16850D}"/>
              </a:ext>
            </a:extLst>
          </p:cNvPr>
          <p:cNvSpPr txBox="1"/>
          <p:nvPr/>
        </p:nvSpPr>
        <p:spPr>
          <a:xfrm>
            <a:off x="165100" y="408096"/>
            <a:ext cx="102108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Витяг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зі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Статуту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(28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квітня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1919р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прийнятий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26 статей)</a:t>
            </a:r>
            <a:b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Стаття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8. 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…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скорочення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національних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збройних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сил до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мінімуму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необхідного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для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гарантування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національної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безпеки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виконання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міжнародних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зобов'язань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  <a:b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Стаття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11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не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може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залишатися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бездіяльною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випадок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воєнних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дій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або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загрози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війни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спрямованих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проти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одного з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членів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організації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  <a:b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Стаття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12. 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…будь-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розбіжності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між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членами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що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становлять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загрозу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миру,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повинні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розглядатися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арбітражним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судом</a:t>
            </a:r>
            <a:b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Стаття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13. 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…члени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організації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зобов'язані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визнавати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й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виконувати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рішення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винесені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цим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судом</a:t>
            </a:r>
            <a:b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Стаття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16. 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…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Якщо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один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із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членів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вдасться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до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війни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всупереч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усім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взятим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себе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зобов'язанням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то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вважається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агресором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стосовно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до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решти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членів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Члени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зобов'язані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негайно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перервати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з ним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усі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торговельні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й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фінансові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відносини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заборонити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громадянам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своїх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держав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вступати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контакти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громадянами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держави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що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порушила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договір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8830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51000">
              <a:schemeClr val="tx2">
                <a:lumMod val="20000"/>
                <a:lumOff val="80000"/>
              </a:schemeClr>
            </a:gs>
            <a:gs pos="76000">
              <a:schemeClr val="accent5">
                <a:lumMod val="40000"/>
                <a:lumOff val="6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07EC999-683E-FD40-A2D7-877B7C1D8228}"/>
              </a:ext>
            </a:extLst>
          </p:cNvPr>
          <p:cNvSpPr txBox="1"/>
          <p:nvPr/>
        </p:nvSpPr>
        <p:spPr>
          <a:xfrm>
            <a:off x="5194300" y="120650"/>
            <a:ext cx="558328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Book Antiqua" panose="02040602050305030304" pitchFamily="18" charset="0"/>
              </a:rPr>
              <a:t>У </a:t>
            </a:r>
            <a:r>
              <a:rPr lang="ru-RU" sz="2400" b="1" dirty="0" err="1">
                <a:latin typeface="Book Antiqua" panose="02040602050305030304" pitchFamily="18" charset="0"/>
              </a:rPr>
              <a:t>випадку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порушення</a:t>
            </a:r>
            <a:r>
              <a:rPr lang="ru-RU" sz="2400" b="1" dirty="0">
                <a:latin typeface="Book Antiqua" panose="02040602050305030304" pitchFamily="18" charset="0"/>
              </a:rPr>
              <a:t> ст. 16 Рада </a:t>
            </a:r>
            <a:r>
              <a:rPr lang="ru-RU" sz="2400" b="1" dirty="0" err="1">
                <a:latin typeface="Book Antiqua" panose="02040602050305030304" pitchFamily="18" charset="0"/>
              </a:rPr>
              <a:t>вважає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своїм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обов'язком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рекомендувати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урядам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зацікавлених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країн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використовувати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військові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сили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морські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й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повітряні</a:t>
            </a:r>
            <a:r>
              <a:rPr lang="ru-RU" sz="2400" b="1" dirty="0"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latin typeface="Book Antiqua" panose="02040602050305030304" pitchFamily="18" charset="0"/>
              </a:rPr>
              <a:t>завдяки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яким</a:t>
            </a:r>
            <a:r>
              <a:rPr lang="ru-RU" sz="2400" b="1" dirty="0">
                <a:latin typeface="Book Antiqua" panose="02040602050305030304" pitchFamily="18" charset="0"/>
              </a:rPr>
              <a:t> члени </a:t>
            </a:r>
            <a:r>
              <a:rPr lang="ru-RU" sz="2400" b="1" dirty="0" err="1"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можуть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допомогти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тим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збройним</a:t>
            </a:r>
            <a:r>
              <a:rPr lang="ru-RU" sz="2400" b="1" dirty="0">
                <a:latin typeface="Book Antiqua" panose="02040602050305030304" pitchFamily="18" charset="0"/>
              </a:rPr>
              <a:t> силам, </a:t>
            </a:r>
            <a:r>
              <a:rPr lang="ru-RU" sz="2400" b="1" dirty="0" err="1">
                <a:latin typeface="Book Antiqua" panose="02040602050305030304" pitchFamily="18" charset="0"/>
              </a:rPr>
              <a:t>які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примусять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поважати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зобов'язання</a:t>
            </a:r>
            <a:r>
              <a:rPr lang="ru-RU" sz="2400" b="1" dirty="0"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latin typeface="Book Antiqua" panose="02040602050305030304" pitchFamily="18" charset="0"/>
              </a:rPr>
              <a:t>взяті</a:t>
            </a:r>
            <a:r>
              <a:rPr lang="ru-RU" sz="2400" b="1" dirty="0">
                <a:latin typeface="Book Antiqua" panose="02040602050305030304" pitchFamily="18" charset="0"/>
              </a:rPr>
              <a:t> на себе </a:t>
            </a:r>
            <a:r>
              <a:rPr lang="ru-RU" sz="2400" b="1" dirty="0" err="1">
                <a:latin typeface="Book Antiqua" panose="02040602050305030304" pitchFamily="18" charset="0"/>
              </a:rPr>
              <a:t>Лігою</a:t>
            </a:r>
            <a:r>
              <a:rPr lang="ru-RU" sz="2400" b="1" dirty="0">
                <a:latin typeface="Book Antiqua" panose="02040602050305030304" pitchFamily="18" charset="0"/>
              </a:rPr>
              <a:t>. </a:t>
            </a:r>
          </a:p>
          <a:p>
            <a:r>
              <a:rPr lang="ru-RU" sz="2400" b="1" dirty="0">
                <a:latin typeface="Book Antiqua" panose="02040602050305030304" pitchFamily="18" charset="0"/>
              </a:rPr>
              <a:t>Член </a:t>
            </a:r>
            <a:r>
              <a:rPr lang="ru-RU" sz="2400" b="1" dirty="0" err="1"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latin typeface="Book Antiqua" panose="02040602050305030304" pitchFamily="18" charset="0"/>
              </a:rPr>
              <a:t>який</a:t>
            </a:r>
            <a:r>
              <a:rPr lang="ru-RU" sz="2400" b="1" dirty="0">
                <a:latin typeface="Book Antiqua" panose="02040602050305030304" pitchFamily="18" charset="0"/>
              </a:rPr>
              <a:t> буде </a:t>
            </a:r>
            <a:r>
              <a:rPr lang="ru-RU" sz="2400" b="1" dirty="0" err="1">
                <a:latin typeface="Book Antiqua" panose="02040602050305030304" pitchFamily="18" charset="0"/>
              </a:rPr>
              <a:t>винним</a:t>
            </a:r>
            <a:r>
              <a:rPr lang="ru-RU" sz="2400" b="1" dirty="0">
                <a:latin typeface="Book Antiqua" panose="02040602050305030304" pitchFamily="18" charset="0"/>
              </a:rPr>
              <a:t> у </a:t>
            </a:r>
            <a:r>
              <a:rPr lang="ru-RU" sz="2400" b="1" dirty="0" err="1">
                <a:latin typeface="Book Antiqua" panose="02040602050305030304" pitchFamily="18" charset="0"/>
              </a:rPr>
              <a:t>порушенні</a:t>
            </a:r>
            <a:r>
              <a:rPr lang="ru-RU" sz="2400" b="1" dirty="0">
                <a:latin typeface="Book Antiqua" panose="02040602050305030304" pitchFamily="18" charset="0"/>
              </a:rPr>
              <a:t> одного з </a:t>
            </a:r>
            <a:r>
              <a:rPr lang="ru-RU" sz="2400" b="1" dirty="0" err="1">
                <a:latin typeface="Book Antiqua" panose="02040602050305030304" pitchFamily="18" charset="0"/>
              </a:rPr>
              <a:t>зобов'язань</a:t>
            </a:r>
            <a:r>
              <a:rPr lang="ru-RU" sz="2400" b="1" dirty="0">
                <a:latin typeface="Book Antiqua" panose="02040602050305030304" pitchFamily="18" charset="0"/>
              </a:rPr>
              <a:t> договору, </a:t>
            </a:r>
            <a:r>
              <a:rPr lang="ru-RU" sz="2400" b="1" dirty="0" err="1">
                <a:latin typeface="Book Antiqua" panose="02040602050305030304" pitchFamily="18" charset="0"/>
              </a:rPr>
              <a:t>може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бути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виключеним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з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організації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.</a:t>
            </a:r>
          </a:p>
          <a:p>
            <a:r>
              <a:rPr lang="ru-RU" sz="2400" b="1" dirty="0" err="1">
                <a:latin typeface="Book Antiqua" panose="02040602050305030304" pitchFamily="18" charset="0"/>
              </a:rPr>
              <a:t>Рішення</a:t>
            </a:r>
            <a:r>
              <a:rPr lang="ru-RU" sz="2400" b="1" dirty="0">
                <a:latin typeface="Book Antiqua" panose="02040602050305030304" pitchFamily="18" charset="0"/>
              </a:rPr>
              <a:t> про </a:t>
            </a:r>
            <a:r>
              <a:rPr lang="ru-RU" sz="2400" b="1" dirty="0" err="1">
                <a:latin typeface="Book Antiqua" panose="02040602050305030304" pitchFamily="18" charset="0"/>
              </a:rPr>
              <a:t>виключення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ухвалюється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голосуванням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усіх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членів</a:t>
            </a:r>
            <a:r>
              <a:rPr lang="ru-RU" sz="2400" b="1" dirty="0"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latin typeface="Book Antiqua" panose="02040602050305030304" pitchFamily="18" charset="0"/>
              </a:rPr>
              <a:t>репрезентованих</a:t>
            </a:r>
            <a:r>
              <a:rPr lang="ru-RU" sz="2400" b="1" dirty="0">
                <a:latin typeface="Book Antiqua" panose="02040602050305030304" pitchFamily="18" charset="0"/>
              </a:rPr>
              <a:t> у </a:t>
            </a:r>
            <a:r>
              <a:rPr lang="ru-RU" sz="2400" b="1" dirty="0" err="1">
                <a:latin typeface="Book Antiqua" panose="02040602050305030304" pitchFamily="18" charset="0"/>
              </a:rPr>
              <a:t>Раді</a:t>
            </a:r>
            <a:endParaRPr lang="uk-UA" sz="2400" b="1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3904BA-122E-C24A-A155-C0C1998DCF24}"/>
              </a:ext>
            </a:extLst>
          </p:cNvPr>
          <p:cNvSpPr txBox="1"/>
          <p:nvPr/>
        </p:nvSpPr>
        <p:spPr>
          <a:xfrm>
            <a:off x="0" y="5767152"/>
            <a:ext cx="4953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Чотирнадцять пунктів </a:t>
            </a:r>
            <a:r>
              <a:rPr lang="uk-UA" sz="1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Вілсона</a:t>
            </a:r>
            <a:r>
              <a:rPr lang="uk-UA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: Європейське шоу </a:t>
            </a:r>
            <a:r>
              <a:rPr lang="uk-UA" sz="1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бебі</a:t>
            </a:r>
            <a:r>
              <a:rPr lang="uk-UA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Діти, представлені </a:t>
            </a:r>
            <a:r>
              <a:rPr lang="uk-UA" sz="1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Вудро</a:t>
            </a:r>
            <a:r>
              <a:rPr lang="uk-UA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Вільсону, позначені як різні претензії англійців, французів, італійців, поляків, росіян і навіть ворога. Політична карикатура, 1919 рік. 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37248B52-F150-FE4B-BBB0-5880AB20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66041"/>
            <a:ext cx="4702629" cy="52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918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51000">
              <a:schemeClr val="tx2">
                <a:lumMod val="20000"/>
                <a:lumOff val="80000"/>
              </a:schemeClr>
            </a:gs>
            <a:gs pos="76000">
              <a:schemeClr val="accent5">
                <a:lumMod val="40000"/>
                <a:lumOff val="6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700" y="997452"/>
            <a:ext cx="4081178" cy="4167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600" spc="-60" dirty="0">
                <a:solidFill>
                  <a:srgbClr val="FF0000"/>
                </a:solidFill>
                <a:latin typeface="Book Antiqua" panose="02040602050305030304" pitchFamily="18" charset="0"/>
                <a:cs typeface="Arial"/>
              </a:rPr>
              <a:t>Заходи</a:t>
            </a:r>
            <a:r>
              <a:rPr sz="2600" spc="-330" dirty="0">
                <a:solidFill>
                  <a:srgbClr val="FF000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2600" spc="-95" dirty="0">
                <a:solidFill>
                  <a:srgbClr val="FF0000"/>
                </a:solidFill>
                <a:latin typeface="Book Antiqua" panose="02040602050305030304" pitchFamily="18" charset="0"/>
                <a:cs typeface="Arial"/>
              </a:rPr>
              <a:t>проти</a:t>
            </a:r>
            <a:r>
              <a:rPr sz="2600" spc="-320" dirty="0">
                <a:solidFill>
                  <a:srgbClr val="FF000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2600" spc="-95" dirty="0">
                <a:solidFill>
                  <a:srgbClr val="FF0000"/>
                </a:solidFill>
                <a:latin typeface="Book Antiqua" panose="02040602050305030304" pitchFamily="18" charset="0"/>
                <a:cs typeface="Arial"/>
              </a:rPr>
              <a:t>порушень:</a:t>
            </a:r>
            <a:endParaRPr sz="2600" dirty="0">
              <a:solidFill>
                <a:srgbClr val="FF0000"/>
              </a:solidFill>
              <a:latin typeface="Book Antiqua" panose="02040602050305030304" pitchFamily="18" charset="0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578203" y="1414233"/>
            <a:ext cx="4843179" cy="36023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83210" marR="5080" indent="-283210">
              <a:lnSpc>
                <a:spcPct val="118100"/>
              </a:lnSpc>
              <a:spcBef>
                <a:spcPts val="90"/>
              </a:spcBef>
              <a:buAutoNum type="arabicParenR"/>
              <a:tabLst>
                <a:tab pos="283210" algn="l"/>
              </a:tabLst>
            </a:pPr>
            <a:r>
              <a:rPr spc="-70" dirty="0">
                <a:solidFill>
                  <a:srgbClr val="002060"/>
                </a:solidFill>
                <a:latin typeface="Book Antiqua" panose="02040602050305030304" pitchFamily="18" charset="0"/>
              </a:rPr>
              <a:t>порушення</a:t>
            </a:r>
            <a:r>
              <a:rPr spc="-32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90" dirty="0">
                <a:solidFill>
                  <a:srgbClr val="002060"/>
                </a:solidFill>
                <a:latin typeface="Book Antiqua" panose="02040602050305030304" pitchFamily="18" charset="0"/>
              </a:rPr>
              <a:t>миру</a:t>
            </a:r>
            <a:r>
              <a:rPr spc="-32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114" dirty="0">
                <a:solidFill>
                  <a:srgbClr val="002060"/>
                </a:solidFill>
                <a:latin typeface="Book Antiqua" panose="02040602050305030304" pitchFamily="18" charset="0"/>
              </a:rPr>
              <a:t>розглядається</a:t>
            </a:r>
            <a:r>
              <a:rPr spc="-31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60" dirty="0">
                <a:solidFill>
                  <a:srgbClr val="002060"/>
                </a:solidFill>
                <a:latin typeface="Book Antiqua" panose="02040602050305030304" pitchFamily="18" charset="0"/>
              </a:rPr>
              <a:t>як</a:t>
            </a:r>
            <a:r>
              <a:rPr spc="-32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40" dirty="0">
                <a:solidFill>
                  <a:srgbClr val="002060"/>
                </a:solidFill>
                <a:latin typeface="Book Antiqua" panose="02040602050305030304" pitchFamily="18" charset="0"/>
              </a:rPr>
              <a:t>війна</a:t>
            </a:r>
            <a:r>
              <a:rPr spc="-31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95" dirty="0">
                <a:solidFill>
                  <a:srgbClr val="002060"/>
                </a:solidFill>
                <a:latin typeface="Book Antiqua" panose="02040602050305030304" pitchFamily="18" charset="0"/>
              </a:rPr>
              <a:t>проти</a:t>
            </a:r>
            <a:r>
              <a:rPr spc="-32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20" dirty="0">
                <a:solidFill>
                  <a:srgbClr val="002060"/>
                </a:solidFill>
                <a:latin typeface="Book Antiqua" panose="02040602050305030304" pitchFamily="18" charset="0"/>
              </a:rPr>
              <a:t>усіх </a:t>
            </a:r>
            <a:r>
              <a:rPr spc="-90" dirty="0">
                <a:solidFill>
                  <a:srgbClr val="002060"/>
                </a:solidFill>
                <a:latin typeface="Book Antiqua" panose="02040602050305030304" pitchFamily="18" charset="0"/>
              </a:rPr>
              <a:t>членів</a:t>
            </a:r>
            <a:r>
              <a:rPr spc="-34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1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spc="-10" dirty="0">
                <a:solidFill>
                  <a:srgbClr val="002060"/>
                </a:solidFill>
                <a:latin typeface="Book Antiqua" panose="02040602050305030304" pitchFamily="18" charset="0"/>
              </a:rPr>
              <a:t>;</a:t>
            </a:r>
            <a:endParaRPr sz="365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marL="409575" indent="-307340">
              <a:lnSpc>
                <a:spcPct val="100000"/>
              </a:lnSpc>
              <a:buAutoNum type="arabicParenR"/>
              <a:tabLst>
                <a:tab pos="410209" algn="l"/>
              </a:tabLst>
            </a:pPr>
            <a:r>
              <a:rPr spc="-70" dirty="0">
                <a:solidFill>
                  <a:srgbClr val="002060"/>
                </a:solidFill>
                <a:latin typeface="Book Antiqua" panose="02040602050305030304" pitchFamily="18" charset="0"/>
              </a:rPr>
              <a:t>ведення</a:t>
            </a:r>
            <a:r>
              <a:rPr spc="-31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60" dirty="0">
                <a:solidFill>
                  <a:srgbClr val="002060"/>
                </a:solidFill>
                <a:latin typeface="Book Antiqua" panose="02040602050305030304" pitchFamily="18" charset="0"/>
              </a:rPr>
              <a:t>повної</a:t>
            </a:r>
            <a:r>
              <a:rPr spc="-31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35" dirty="0">
                <a:solidFill>
                  <a:srgbClr val="002060"/>
                </a:solidFill>
                <a:latin typeface="Book Antiqua" panose="02040602050305030304" pitchFamily="18" charset="0"/>
              </a:rPr>
              <a:t>економічної</a:t>
            </a:r>
            <a:r>
              <a:rPr spc="-31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dirty="0">
                <a:solidFill>
                  <a:srgbClr val="002060"/>
                </a:solidFill>
                <a:latin typeface="Book Antiqua" panose="02040602050305030304" pitchFamily="18" charset="0"/>
              </a:rPr>
              <a:t>і</a:t>
            </a:r>
            <a:r>
              <a:rPr spc="-31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55" dirty="0">
                <a:solidFill>
                  <a:srgbClr val="002060"/>
                </a:solidFill>
                <a:latin typeface="Book Antiqua" panose="02040602050305030304" pitchFamily="18" charset="0"/>
              </a:rPr>
              <a:t>політичної</a:t>
            </a:r>
            <a:r>
              <a:rPr spc="-31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1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ізоляції</a:t>
            </a:r>
            <a:r>
              <a:rPr spc="-10" dirty="0">
                <a:solidFill>
                  <a:srgbClr val="002060"/>
                </a:solidFill>
                <a:latin typeface="Book Antiqua" panose="02040602050305030304" pitchFamily="18" charset="0"/>
              </a:rPr>
              <a:t>;</a:t>
            </a:r>
            <a:endParaRPr sz="32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marL="324485" marR="21590" indent="-324485">
              <a:lnSpc>
                <a:spcPct val="118100"/>
              </a:lnSpc>
              <a:buAutoNum type="arabicParenR"/>
              <a:tabLst>
                <a:tab pos="324485" algn="l"/>
              </a:tabLst>
            </a:pPr>
            <a:r>
              <a:rPr spc="-120" dirty="0">
                <a:solidFill>
                  <a:srgbClr val="002060"/>
                </a:solidFill>
                <a:latin typeface="Book Antiqua" panose="02040602050305030304" pitchFamily="18" charset="0"/>
              </a:rPr>
              <a:t>формування</a:t>
            </a:r>
            <a:r>
              <a:rPr spc="-30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70" dirty="0">
                <a:solidFill>
                  <a:srgbClr val="002060"/>
                </a:solidFill>
                <a:latin typeface="Book Antiqua" panose="02040602050305030304" pitchFamily="18" charset="0"/>
              </a:rPr>
              <a:t>військ</a:t>
            </a:r>
            <a:r>
              <a:rPr spc="-30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35" dirty="0">
                <a:solidFill>
                  <a:srgbClr val="002060"/>
                </a:solidFill>
                <a:latin typeface="Book Antiqua" panose="02040602050305030304" pitchFamily="18" charset="0"/>
              </a:rPr>
              <a:t>з</a:t>
            </a:r>
            <a:r>
              <a:rPr spc="-3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45" dirty="0">
                <a:solidFill>
                  <a:srgbClr val="002060"/>
                </a:solidFill>
                <a:latin typeface="Book Antiqua" panose="02040602050305030304" pitchFamily="18" charset="0"/>
              </a:rPr>
              <a:t>національних</a:t>
            </a:r>
            <a:r>
              <a:rPr spc="-30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35" dirty="0">
                <a:solidFill>
                  <a:srgbClr val="002060"/>
                </a:solidFill>
                <a:latin typeface="Book Antiqua" panose="02040602050305030304" pitchFamily="18" charset="0"/>
              </a:rPr>
              <a:t>контингентів</a:t>
            </a:r>
            <a:r>
              <a:rPr spc="-30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50" dirty="0">
                <a:solidFill>
                  <a:srgbClr val="002060"/>
                </a:solidFill>
                <a:latin typeface="Book Antiqua" panose="02040602050305030304" pitchFamily="18" charset="0"/>
              </a:rPr>
              <a:t>з </a:t>
            </a:r>
            <a:r>
              <a:rPr spc="-130" dirty="0">
                <a:solidFill>
                  <a:srgbClr val="002060"/>
                </a:solidFill>
                <a:latin typeface="Book Antiqua" panose="02040602050305030304" pitchFamily="18" charset="0"/>
              </a:rPr>
              <a:t>метою</a:t>
            </a:r>
            <a:r>
              <a:rPr spc="-33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105" dirty="0">
                <a:solidFill>
                  <a:srgbClr val="002060"/>
                </a:solidFill>
                <a:latin typeface="Book Antiqua" panose="02040602050305030304" pitchFamily="18" charset="0"/>
              </a:rPr>
              <a:t>примусу</a:t>
            </a:r>
            <a:r>
              <a:rPr spc="-33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55" dirty="0">
                <a:solidFill>
                  <a:srgbClr val="002060"/>
                </a:solidFill>
                <a:latin typeface="Book Antiqua" panose="02040602050305030304" pitchFamily="18" charset="0"/>
              </a:rPr>
              <a:t>до</a:t>
            </a:r>
            <a:r>
              <a:rPr spc="-33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pc="-10" dirty="0">
                <a:solidFill>
                  <a:srgbClr val="002060"/>
                </a:solidFill>
                <a:latin typeface="Book Antiqua" panose="02040602050305030304" pitchFamily="18" charset="0"/>
              </a:rPr>
              <a:t>миру;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27300" y="6972822"/>
            <a:ext cx="8272179" cy="5411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274695" marR="5080" indent="-3262629">
              <a:lnSpc>
                <a:spcPct val="109600"/>
              </a:lnSpc>
              <a:spcBef>
                <a:spcPts val="90"/>
              </a:spcBef>
            </a:pPr>
            <a:r>
              <a:rPr sz="1600" b="1" spc="-75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Економічні</a:t>
            </a:r>
            <a:r>
              <a:rPr sz="1600" b="1" spc="-18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1600" b="1" spc="-55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Санкції</a:t>
            </a:r>
            <a:r>
              <a:rPr sz="1600" b="1" spc="-18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1600" b="1" spc="-15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застосовувалися</a:t>
            </a:r>
            <a:r>
              <a:rPr sz="1600" b="1" spc="-185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1600" b="1" spc="-155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в</a:t>
            </a:r>
            <a:r>
              <a:rPr sz="1600" b="1" spc="-18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1600" b="1" spc="-175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1935</a:t>
            </a:r>
            <a:r>
              <a:rPr sz="1600" b="1" spc="-18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1600" b="1" spc="-80" dirty="0" err="1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році</a:t>
            </a:r>
            <a:r>
              <a:rPr sz="1600" b="1" spc="-18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1600" b="1" spc="-100" dirty="0" err="1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проти</a:t>
            </a:r>
            <a:r>
              <a:rPr lang="uk-UA" sz="1600" b="1" spc="-18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1600" b="1" spc="-45" dirty="0" err="1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Італії</a:t>
            </a:r>
            <a:r>
              <a:rPr sz="1600" b="1" spc="-18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1600" b="1" spc="-45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під</a:t>
            </a:r>
            <a:r>
              <a:rPr sz="1600" b="1" spc="-18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1600" b="1" spc="-145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час</a:t>
            </a:r>
            <a:r>
              <a:rPr sz="1600" b="1" spc="-18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1600" b="1" spc="-85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агресії</a:t>
            </a:r>
            <a:r>
              <a:rPr sz="1600" b="1" spc="-18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1600" b="1" spc="-95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а</a:t>
            </a:r>
            <a:r>
              <a:rPr sz="1600" b="1" spc="-18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1600" b="1" spc="-85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Ефіопії,</a:t>
            </a:r>
            <a:r>
              <a:rPr sz="1600" b="1" spc="-18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 </a:t>
            </a:r>
            <a:r>
              <a:rPr sz="1600" b="1" spc="-25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але </a:t>
            </a:r>
            <a:r>
              <a:rPr sz="1600" b="1" spc="-10" dirty="0">
                <a:solidFill>
                  <a:srgbClr val="002060"/>
                </a:solidFill>
                <a:latin typeface="Book Antiqua" panose="02040602050305030304" pitchFamily="18" charset="0"/>
                <a:cs typeface="Arial"/>
              </a:rPr>
              <a:t>неефективно.</a:t>
            </a:r>
            <a:endParaRPr sz="1600" b="1" dirty="0">
              <a:solidFill>
                <a:srgbClr val="002060"/>
              </a:solidFill>
              <a:latin typeface="Book Antiqua" panose="02040602050305030304" pitchFamily="18" charset="0"/>
              <a:cs typeface="Arial"/>
            </a:endParaRPr>
          </a:p>
        </p:txBody>
      </p:sp>
      <p:pic>
        <p:nvPicPr>
          <p:cNvPr id="13314" name="Picture 2" descr="League Of Nations Political Cartoon Acrylic Print by Bettmann">
            <a:extLst>
              <a:ext uri="{FF2B5EF4-FFF2-40B4-BE49-F238E27FC236}">
                <a16:creationId xmlns:a16="http://schemas.microsoft.com/office/drawing/2014/main" id="{0780148E-9024-BC47-A631-A7B4754B3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616" r="9875" b="5270"/>
          <a:stretch/>
        </p:blipFill>
        <p:spPr bwMode="auto">
          <a:xfrm>
            <a:off x="115751" y="53962"/>
            <a:ext cx="5115198" cy="691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51000">
              <a:schemeClr val="tx2">
                <a:lumMod val="20000"/>
                <a:lumOff val="80000"/>
              </a:schemeClr>
            </a:gs>
            <a:gs pos="76000">
              <a:schemeClr val="accent5">
                <a:lumMod val="40000"/>
                <a:lumOff val="6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338A1-985F-634D-B5AD-306BD6456B39}"/>
              </a:ext>
            </a:extLst>
          </p:cNvPr>
          <p:cNvSpPr txBox="1"/>
          <p:nvPr/>
        </p:nvSpPr>
        <p:spPr>
          <a:xfrm>
            <a:off x="5651500" y="806450"/>
            <a:ext cx="471786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Разом з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тим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Статут 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не </a:t>
            </a:r>
            <a:endParaRPr lang="ru-RU" sz="24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містив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принципу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безумовноі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̈ заборони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застосування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сили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</a:p>
          <a:p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Важливе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значення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для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механізму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регулювання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системи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міжнародних відносин і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забезпечення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її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стійкості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мала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стаття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19, яка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передбачала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можливість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перегляду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діючих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договорів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якщо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вони входили в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суперечність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з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новими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міжнародними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реальностями і могли стати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загрозою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миру </a:t>
            </a:r>
            <a:endParaRPr lang="ru-RU" sz="24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2530" name="Picture 2" descr="UJEDINJENI NARODI | Sutori">
            <a:extLst>
              <a:ext uri="{FF2B5EF4-FFF2-40B4-BE49-F238E27FC236}">
                <a16:creationId xmlns:a16="http://schemas.microsoft.com/office/drawing/2014/main" id="{2AFFB6A9-DE36-5449-B871-B86FC956F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39" y="432040"/>
            <a:ext cx="5671139" cy="639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82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72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3C90A4-DAE8-914E-9DB5-206B45EC2403}"/>
              </a:ext>
            </a:extLst>
          </p:cNvPr>
          <p:cNvSpPr txBox="1"/>
          <p:nvPr/>
        </p:nvSpPr>
        <p:spPr>
          <a:xfrm>
            <a:off x="6438902" y="958850"/>
            <a:ext cx="425449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Три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категорії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членства:</a:t>
            </a:r>
            <a:b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- </a:t>
            </a:r>
            <a:r>
              <a:rPr lang="ru-UA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31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країни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які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воювали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боці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Антанти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(реально 30 держав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бо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США не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ратифікували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Версальську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угоду, а Статут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був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ї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ї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складовою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);</a:t>
            </a:r>
            <a:b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-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запрошені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держави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які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підтримували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нейтралітет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війні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; - -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решта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держав (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приймалися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якщо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2/3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членів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ЛН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будуть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«за») 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20482" name="Picture 2" descr="Лига наций. Неэффективная, но нужная | Протекторат | Яндекс Дзен">
            <a:extLst>
              <a:ext uri="{FF2B5EF4-FFF2-40B4-BE49-F238E27FC236}">
                <a16:creationId xmlns:a16="http://schemas.microsoft.com/office/drawing/2014/main" id="{AB1C4626-AF29-F14E-8718-0A95A755B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" y="1230054"/>
            <a:ext cx="6225974" cy="435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1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51000">
              <a:schemeClr val="tx2">
                <a:lumMod val="20000"/>
                <a:lumOff val="80000"/>
              </a:schemeClr>
            </a:gs>
            <a:gs pos="76000">
              <a:schemeClr val="accent5">
                <a:lumMod val="40000"/>
                <a:lumOff val="6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4478" y="2317233"/>
            <a:ext cx="112444" cy="1124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4478" y="3128789"/>
            <a:ext cx="112444" cy="1124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4478" y="5563457"/>
            <a:ext cx="112444" cy="1124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585823" y="100320"/>
            <a:ext cx="4932246" cy="7355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2055" marR="108585" indent="-1189990">
              <a:lnSpc>
                <a:spcPct val="100499"/>
              </a:lnSpc>
              <a:spcBef>
                <a:spcPts val="100"/>
              </a:spcBef>
            </a:pPr>
            <a:r>
              <a:rPr lang="uk-UA" sz="2650" b="1" spc="-190" dirty="0">
                <a:solidFill>
                  <a:srgbClr val="191824"/>
                </a:solidFill>
                <a:latin typeface="Palatino Linotype"/>
                <a:cs typeface="Palatino Linotype"/>
              </a:rPr>
              <a:t>	</a:t>
            </a:r>
            <a:r>
              <a:rPr sz="2650" b="1" spc="-90" dirty="0" err="1">
                <a:solidFill>
                  <a:srgbClr val="191824"/>
                </a:solidFill>
                <a:latin typeface="Palatino Linotype"/>
                <a:cs typeface="Palatino Linotype"/>
              </a:rPr>
              <a:t>Ліг</a:t>
            </a:r>
            <a:r>
              <a:rPr lang="uk-UA" sz="2650" b="1" spc="-90" dirty="0">
                <a:solidFill>
                  <a:srgbClr val="191824"/>
                </a:solidFill>
                <a:latin typeface="Palatino Linotype"/>
                <a:cs typeface="Palatino Linotype"/>
              </a:rPr>
              <a:t>а</a:t>
            </a:r>
            <a:r>
              <a:rPr sz="2650" b="1" spc="-90" dirty="0">
                <a:solidFill>
                  <a:srgbClr val="191824"/>
                </a:solidFill>
                <a:latin typeface="Palatino Linotype"/>
                <a:cs typeface="Palatino Linotype"/>
              </a:rPr>
              <a:t> </a:t>
            </a:r>
            <a:r>
              <a:rPr sz="2650" b="1" spc="-195" dirty="0" err="1">
                <a:solidFill>
                  <a:srgbClr val="191824"/>
                </a:solidFill>
                <a:latin typeface="Palatino Linotype"/>
                <a:cs typeface="Palatino Linotype"/>
              </a:rPr>
              <a:t>Націй</a:t>
            </a:r>
            <a:r>
              <a:rPr sz="2650" b="1" spc="-175" dirty="0">
                <a:solidFill>
                  <a:srgbClr val="191824"/>
                </a:solidFill>
                <a:latin typeface="Palatino Linotype"/>
                <a:cs typeface="Palatino Linotype"/>
              </a:rPr>
              <a:t> </a:t>
            </a:r>
            <a:r>
              <a:rPr lang="uk-UA" sz="2650" b="1" spc="-175" dirty="0">
                <a:solidFill>
                  <a:srgbClr val="191824"/>
                </a:solidFill>
                <a:latin typeface="Palatino Linotype"/>
                <a:cs typeface="Palatino Linotype"/>
              </a:rPr>
              <a:t>:</a:t>
            </a:r>
            <a:endParaRPr lang="ru-RU" sz="2650" dirty="0">
              <a:latin typeface="Palatino Linotype"/>
              <a:cs typeface="Palatino Linotype"/>
            </a:endParaRPr>
          </a:p>
          <a:p>
            <a:pPr marL="402590" marR="574675">
              <a:lnSpc>
                <a:spcPct val="100499"/>
              </a:lnSpc>
              <a:spcBef>
                <a:spcPts val="3195"/>
              </a:spcBef>
            </a:pPr>
            <a:r>
              <a:rPr lang="ru-RU" sz="2650" b="1" spc="-225" dirty="0" err="1">
                <a:solidFill>
                  <a:srgbClr val="FF5757"/>
                </a:solidFill>
                <a:latin typeface="Palatino Linotype"/>
                <a:cs typeface="Palatino Linotype"/>
              </a:rPr>
              <a:t>Асамблея</a:t>
            </a:r>
            <a:r>
              <a:rPr lang="ru-RU" sz="2650" b="1" spc="-140" dirty="0">
                <a:solidFill>
                  <a:srgbClr val="FF5757"/>
                </a:solidFill>
                <a:latin typeface="Palatino Linotype"/>
                <a:cs typeface="Palatino Linotype"/>
              </a:rPr>
              <a:t> </a:t>
            </a:r>
            <a:r>
              <a:rPr lang="ru-RU" sz="2650" b="1" spc="-150" dirty="0">
                <a:solidFill>
                  <a:srgbClr val="191824"/>
                </a:solidFill>
                <a:latin typeface="Palatino Linotype"/>
                <a:cs typeface="Palatino Linotype"/>
              </a:rPr>
              <a:t>/ </a:t>
            </a:r>
            <a:r>
              <a:rPr lang="ru-RU" sz="2650" b="1" spc="-150" dirty="0" err="1">
                <a:solidFill>
                  <a:srgbClr val="191824"/>
                </a:solidFill>
                <a:latin typeface="Palatino Linotype"/>
                <a:cs typeface="Palatino Linotype"/>
              </a:rPr>
              <a:t>збори</a:t>
            </a:r>
            <a:r>
              <a:rPr lang="ru-RU" sz="2650" b="1" spc="-150" dirty="0">
                <a:solidFill>
                  <a:srgbClr val="191824"/>
                </a:solidFill>
                <a:latin typeface="Palatino Linotype"/>
                <a:cs typeface="Palatino Linotype"/>
              </a:rPr>
              <a:t> - </a:t>
            </a:r>
            <a:r>
              <a:rPr lang="ru-RU" sz="2650" b="1" spc="-150" dirty="0" err="1">
                <a:solidFill>
                  <a:srgbClr val="191824"/>
                </a:solidFill>
                <a:latin typeface="Palatino Linotype"/>
                <a:cs typeface="Palatino Linotype"/>
              </a:rPr>
              <a:t>скликалася</a:t>
            </a:r>
            <a:r>
              <a:rPr lang="ru-RU" sz="2650" b="1" spc="-150" dirty="0">
                <a:solidFill>
                  <a:srgbClr val="191824"/>
                </a:solidFill>
                <a:latin typeface="Palatino Linotype"/>
                <a:cs typeface="Palatino Linotype"/>
              </a:rPr>
              <a:t> </a:t>
            </a:r>
            <a:r>
              <a:rPr lang="ru-RU" sz="2650" b="1" spc="-100" dirty="0" err="1">
                <a:solidFill>
                  <a:srgbClr val="191824"/>
                </a:solidFill>
                <a:latin typeface="Palatino Linotype"/>
                <a:cs typeface="Palatino Linotype"/>
              </a:rPr>
              <a:t>щорічно</a:t>
            </a:r>
            <a:endParaRPr lang="ru-RU" sz="2650" dirty="0">
              <a:latin typeface="Palatino Linotype"/>
              <a:cs typeface="Palatino Linotype"/>
            </a:endParaRPr>
          </a:p>
          <a:p>
            <a:pPr marL="402590" marR="5080">
              <a:lnSpc>
                <a:spcPct val="100499"/>
              </a:lnSpc>
            </a:pPr>
            <a:endParaRPr lang="uk-UA" sz="2650" b="1" spc="-150" dirty="0">
              <a:solidFill>
                <a:srgbClr val="FF5757"/>
              </a:solidFill>
              <a:latin typeface="Palatino Linotype"/>
              <a:cs typeface="Palatino Linotype"/>
            </a:endParaRPr>
          </a:p>
          <a:p>
            <a:pPr marL="402590" marR="5080">
              <a:lnSpc>
                <a:spcPct val="100499"/>
              </a:lnSpc>
            </a:pPr>
            <a:r>
              <a:rPr sz="2650" b="1" spc="-150" dirty="0" err="1">
                <a:solidFill>
                  <a:srgbClr val="FF5757"/>
                </a:solidFill>
                <a:latin typeface="Palatino Linotype"/>
                <a:cs typeface="Palatino Linotype"/>
              </a:rPr>
              <a:t>Рада</a:t>
            </a:r>
            <a:r>
              <a:rPr sz="2650" b="1" spc="-140" dirty="0">
                <a:solidFill>
                  <a:srgbClr val="FF5757"/>
                </a:solidFill>
                <a:latin typeface="Palatino Linotype"/>
                <a:cs typeface="Palatino Linotype"/>
              </a:rPr>
              <a:t> </a:t>
            </a:r>
            <a:r>
              <a:rPr lang="uk-UA" sz="2650" b="1" spc="-165" dirty="0">
                <a:solidFill>
                  <a:srgbClr val="191824"/>
                </a:solidFill>
                <a:latin typeface="Palatino Linotype"/>
                <a:cs typeface="Palatino Linotype"/>
              </a:rPr>
              <a:t>- </a:t>
            </a:r>
            <a:r>
              <a:rPr sz="2650" b="1" spc="-165" dirty="0" err="1">
                <a:solidFill>
                  <a:srgbClr val="191824"/>
                </a:solidFill>
                <a:latin typeface="Palatino Linotype"/>
                <a:cs typeface="Palatino Linotype"/>
              </a:rPr>
              <a:t>складалася</a:t>
            </a:r>
            <a:r>
              <a:rPr sz="2650" b="1" spc="-140" dirty="0">
                <a:solidFill>
                  <a:srgbClr val="191824"/>
                </a:solidFill>
                <a:latin typeface="Palatino Linotype"/>
                <a:cs typeface="Palatino Linotype"/>
              </a:rPr>
              <a:t> </a:t>
            </a:r>
            <a:r>
              <a:rPr sz="2650" b="1" spc="-50" dirty="0" err="1">
                <a:solidFill>
                  <a:srgbClr val="191824"/>
                </a:solidFill>
                <a:latin typeface="Palatino Linotype"/>
                <a:cs typeface="Palatino Linotype"/>
              </a:rPr>
              <a:t>з</a:t>
            </a:r>
            <a:r>
              <a:rPr sz="2650" b="1" spc="-50" dirty="0">
                <a:solidFill>
                  <a:srgbClr val="191824"/>
                </a:solidFill>
                <a:latin typeface="Palatino Linotype"/>
                <a:cs typeface="Palatino Linotype"/>
              </a:rPr>
              <a:t> </a:t>
            </a:r>
            <a:r>
              <a:rPr sz="2650" b="1" i="1" spc="-195" dirty="0" err="1">
                <a:solidFill>
                  <a:srgbClr val="191824"/>
                </a:solidFill>
                <a:latin typeface="Palatino Linotype"/>
                <a:cs typeface="Palatino Linotype"/>
              </a:rPr>
              <a:t>постійних</a:t>
            </a:r>
            <a:r>
              <a:rPr sz="2650" b="1" spc="-160" dirty="0">
                <a:solidFill>
                  <a:srgbClr val="191824"/>
                </a:solidFill>
                <a:latin typeface="Palatino Linotype"/>
                <a:cs typeface="Palatino Linotype"/>
              </a:rPr>
              <a:t> </a:t>
            </a:r>
            <a:r>
              <a:rPr sz="2650" b="1" spc="-185" dirty="0" err="1">
                <a:solidFill>
                  <a:srgbClr val="191824"/>
                </a:solidFill>
                <a:latin typeface="Palatino Linotype"/>
                <a:cs typeface="Palatino Linotype"/>
              </a:rPr>
              <a:t>членів</a:t>
            </a:r>
            <a:r>
              <a:rPr sz="2650" b="1" spc="-155" dirty="0">
                <a:solidFill>
                  <a:srgbClr val="191824"/>
                </a:solidFill>
                <a:latin typeface="Palatino Linotype"/>
                <a:cs typeface="Palatino Linotype"/>
              </a:rPr>
              <a:t> </a:t>
            </a:r>
            <a:r>
              <a:rPr lang="uk-UA" sz="2650" b="1" spc="-155" dirty="0">
                <a:solidFill>
                  <a:srgbClr val="191824"/>
                </a:solidFill>
                <a:latin typeface="Palatino Linotype"/>
                <a:cs typeface="Palatino Linotype"/>
              </a:rPr>
              <a:t> (Британія, Франція, Італія, Японія;  у 1926 долуч Німеччина, але у 1939 залишилися лише </a:t>
            </a:r>
            <a:r>
              <a:rPr lang="uk-UA" sz="2650" b="1" spc="-155" dirty="0" err="1">
                <a:solidFill>
                  <a:srgbClr val="191824"/>
                </a:solidFill>
                <a:latin typeface="Palatino Linotype"/>
                <a:cs typeface="Palatino Linotype"/>
              </a:rPr>
              <a:t>Бр</a:t>
            </a:r>
            <a:r>
              <a:rPr lang="uk-UA" sz="2650" b="1" spc="-155" dirty="0">
                <a:solidFill>
                  <a:srgbClr val="191824"/>
                </a:solidFill>
                <a:latin typeface="Palatino Linotype"/>
                <a:cs typeface="Palatino Linotype"/>
              </a:rPr>
              <a:t>. і </a:t>
            </a:r>
            <a:r>
              <a:rPr lang="uk-UA" sz="2650" b="1" spc="-155" dirty="0" err="1">
                <a:solidFill>
                  <a:srgbClr val="191824"/>
                </a:solidFill>
                <a:latin typeface="Palatino Linotype"/>
                <a:cs typeface="Palatino Linotype"/>
              </a:rPr>
              <a:t>Фр</a:t>
            </a:r>
            <a:r>
              <a:rPr lang="uk-UA" sz="2650" b="1" spc="-155" dirty="0">
                <a:solidFill>
                  <a:srgbClr val="191824"/>
                </a:solidFill>
                <a:latin typeface="Palatino Linotype"/>
                <a:cs typeface="Palatino Linotype"/>
              </a:rPr>
              <a:t>.)  </a:t>
            </a:r>
            <a:r>
              <a:rPr sz="2650" b="1" spc="-25" dirty="0" err="1">
                <a:solidFill>
                  <a:srgbClr val="191824"/>
                </a:solidFill>
                <a:latin typeface="Palatino Linotype"/>
                <a:cs typeface="Palatino Linotype"/>
              </a:rPr>
              <a:t>та</a:t>
            </a:r>
            <a:r>
              <a:rPr sz="2650" b="1" spc="-25" dirty="0">
                <a:solidFill>
                  <a:srgbClr val="191824"/>
                </a:solidFill>
                <a:latin typeface="Palatino Linotype"/>
                <a:cs typeface="Palatino Linotype"/>
              </a:rPr>
              <a:t> </a:t>
            </a:r>
            <a:r>
              <a:rPr sz="2650" b="1" i="1" spc="-200" dirty="0" err="1">
                <a:solidFill>
                  <a:srgbClr val="191824"/>
                </a:solidFill>
                <a:latin typeface="Palatino Linotype"/>
                <a:cs typeface="Palatino Linotype"/>
              </a:rPr>
              <a:t>непостійних</a:t>
            </a:r>
            <a:r>
              <a:rPr sz="2650" b="1" spc="-120" dirty="0">
                <a:solidFill>
                  <a:srgbClr val="191824"/>
                </a:solidFill>
                <a:latin typeface="Palatino Linotype"/>
                <a:cs typeface="Palatino Linotype"/>
              </a:rPr>
              <a:t> </a:t>
            </a:r>
            <a:r>
              <a:rPr sz="2650" b="1" spc="-155" dirty="0" err="1">
                <a:solidFill>
                  <a:srgbClr val="191824"/>
                </a:solidFill>
                <a:latin typeface="Palatino Linotype"/>
                <a:cs typeface="Palatino Linotype"/>
              </a:rPr>
              <a:t>членів</a:t>
            </a:r>
            <a:r>
              <a:rPr lang="uk-UA" sz="2650" b="1" spc="-155" dirty="0">
                <a:solidFill>
                  <a:srgbClr val="191824"/>
                </a:solidFill>
                <a:latin typeface="Palatino Linotype"/>
                <a:cs typeface="Palatino Linotype"/>
              </a:rPr>
              <a:t> </a:t>
            </a:r>
            <a:r>
              <a:rPr lang="uk-UA" sz="2650" b="1" spc="-155" dirty="0">
                <a:solidFill>
                  <a:srgbClr val="191824"/>
                </a:solidFill>
                <a:latin typeface="Palatino Linotype"/>
              </a:rPr>
              <a:t>(</a:t>
            </a:r>
            <a:r>
              <a:rPr lang="ru-RU" sz="2650" b="1" spc="-155" dirty="0" err="1">
                <a:solidFill>
                  <a:srgbClr val="191824"/>
                </a:solidFill>
                <a:latin typeface="Palatino Linotype"/>
              </a:rPr>
              <a:t>обиралися</a:t>
            </a:r>
            <a:r>
              <a:rPr lang="ru-RU" sz="2650" b="1" spc="-155" dirty="0">
                <a:solidFill>
                  <a:srgbClr val="191824"/>
                </a:solidFill>
                <a:latin typeface="Palatino Linotype"/>
              </a:rPr>
              <a:t> 1раз на 3 роки/</a:t>
            </a:r>
            <a:r>
              <a:rPr lang="ru-RU" sz="2650" b="1" spc="-155" dirty="0" err="1">
                <a:solidFill>
                  <a:srgbClr val="191824"/>
                </a:solidFill>
                <a:latin typeface="Palatino Linotype"/>
              </a:rPr>
              <a:t>щорічно</a:t>
            </a:r>
            <a:r>
              <a:rPr lang="ru-RU" sz="2650" b="1" spc="-155" dirty="0">
                <a:solidFill>
                  <a:srgbClr val="191824"/>
                </a:solidFill>
                <a:latin typeface="Palatino Linotype"/>
              </a:rPr>
              <a:t> </a:t>
            </a:r>
            <a:r>
              <a:rPr lang="ru-RU" sz="2650" b="1" spc="-155" dirty="0" err="1">
                <a:solidFill>
                  <a:srgbClr val="191824"/>
                </a:solidFill>
                <a:latin typeface="Palatino Linotype"/>
              </a:rPr>
              <a:t>Асамблеєю</a:t>
            </a:r>
            <a:r>
              <a:rPr lang="ru-RU" sz="2650" b="1" spc="-155" dirty="0">
                <a:solidFill>
                  <a:srgbClr val="191824"/>
                </a:solidFill>
                <a:latin typeface="Palatino Linotype"/>
              </a:rPr>
              <a:t>, </a:t>
            </a:r>
            <a:r>
              <a:rPr lang="ru-RU" sz="2650" b="1" spc="-155" dirty="0" err="1">
                <a:solidFill>
                  <a:srgbClr val="191824"/>
                </a:solidFill>
                <a:latin typeface="Palatino Linotype"/>
              </a:rPr>
              <a:t>спочатку</a:t>
            </a:r>
            <a:r>
              <a:rPr lang="ru-RU" sz="2650" b="1" spc="-155" dirty="0">
                <a:solidFill>
                  <a:srgbClr val="191824"/>
                </a:solidFill>
                <a:latin typeface="Palatino Linotype"/>
              </a:rPr>
              <a:t> </a:t>
            </a:r>
            <a:r>
              <a:rPr lang="ru-RU" sz="2650" b="1" spc="-155" dirty="0" err="1">
                <a:solidFill>
                  <a:srgbClr val="191824"/>
                </a:solidFill>
                <a:latin typeface="Palatino Linotype"/>
              </a:rPr>
              <a:t>було</a:t>
            </a:r>
            <a:r>
              <a:rPr lang="ru-RU" sz="2650" b="1" spc="-155" dirty="0">
                <a:solidFill>
                  <a:srgbClr val="191824"/>
                </a:solidFill>
                <a:latin typeface="Palatino Linotype"/>
              </a:rPr>
              <a:t> 4, </a:t>
            </a:r>
            <a:r>
              <a:rPr lang="ru-RU" sz="2650" b="1" spc="-155" dirty="0" err="1">
                <a:solidFill>
                  <a:srgbClr val="191824"/>
                </a:solidFill>
                <a:latin typeface="Palatino Linotype"/>
              </a:rPr>
              <a:t>потім</a:t>
            </a:r>
            <a:r>
              <a:rPr lang="ru-RU" sz="2650" b="1" spc="-155" dirty="0">
                <a:solidFill>
                  <a:srgbClr val="191824"/>
                </a:solidFill>
                <a:latin typeface="Palatino Linotype"/>
              </a:rPr>
              <a:t> 6, </a:t>
            </a:r>
            <a:r>
              <a:rPr lang="ru-RU" sz="2650" b="1" spc="-155" dirty="0" err="1">
                <a:solidFill>
                  <a:srgbClr val="191824"/>
                </a:solidFill>
                <a:latin typeface="Palatino Linotype"/>
              </a:rPr>
              <a:t>потім</a:t>
            </a:r>
            <a:r>
              <a:rPr lang="ru-RU" sz="2650" b="1" spc="-155" dirty="0">
                <a:solidFill>
                  <a:srgbClr val="191824"/>
                </a:solidFill>
                <a:latin typeface="Palatino Linotype"/>
              </a:rPr>
              <a:t> 8) </a:t>
            </a:r>
          </a:p>
          <a:p>
            <a:pPr marL="402590" marR="5080">
              <a:lnSpc>
                <a:spcPct val="100499"/>
              </a:lnSpc>
            </a:pPr>
            <a:endParaRPr lang="uk-UA" sz="2650" b="1" spc="-150" dirty="0">
              <a:solidFill>
                <a:srgbClr val="191824"/>
              </a:solidFill>
              <a:latin typeface="Palatino Linotype"/>
              <a:cs typeface="Palatino Linotype"/>
            </a:endParaRPr>
          </a:p>
          <a:p>
            <a:pPr marL="402590" marR="5080">
              <a:lnSpc>
                <a:spcPct val="100499"/>
              </a:lnSpc>
            </a:pPr>
            <a:r>
              <a:rPr sz="2650" b="1" spc="-240" dirty="0" err="1">
                <a:solidFill>
                  <a:srgbClr val="FF5757"/>
                </a:solidFill>
                <a:latin typeface="Palatino Linotype"/>
                <a:cs typeface="Palatino Linotype"/>
              </a:rPr>
              <a:t>Постійний</a:t>
            </a:r>
            <a:r>
              <a:rPr sz="2650" b="1" spc="120" dirty="0">
                <a:solidFill>
                  <a:srgbClr val="FF5757"/>
                </a:solidFill>
                <a:latin typeface="Palatino Linotype"/>
                <a:cs typeface="Palatino Linotype"/>
              </a:rPr>
              <a:t> </a:t>
            </a:r>
            <a:r>
              <a:rPr sz="2650" b="1" spc="-185" dirty="0" err="1">
                <a:solidFill>
                  <a:srgbClr val="FF5757"/>
                </a:solidFill>
                <a:latin typeface="Palatino Linotype"/>
                <a:cs typeface="Palatino Linotype"/>
              </a:rPr>
              <a:t>секретаріат</a:t>
            </a:r>
            <a:r>
              <a:rPr lang="uk-UA" sz="2650" b="1" spc="-185" dirty="0">
                <a:solidFill>
                  <a:srgbClr val="FF5757"/>
                </a:solidFill>
                <a:latin typeface="Palatino Linotype"/>
                <a:cs typeface="Palatino Linotype"/>
              </a:rPr>
              <a:t>  </a:t>
            </a:r>
            <a:r>
              <a:rPr sz="2650" b="1" spc="-250" dirty="0">
                <a:solidFill>
                  <a:srgbClr val="191824"/>
                </a:solidFill>
                <a:latin typeface="Palatino Linotype"/>
                <a:cs typeface="Palatino Linotype"/>
              </a:rPr>
              <a:t>(його</a:t>
            </a:r>
            <a:r>
              <a:rPr sz="2650" b="1" spc="155" dirty="0">
                <a:solidFill>
                  <a:srgbClr val="191824"/>
                </a:solidFill>
                <a:latin typeface="Palatino Linotype"/>
                <a:cs typeface="Palatino Linotype"/>
              </a:rPr>
              <a:t> </a:t>
            </a:r>
            <a:r>
              <a:rPr sz="2650" b="1" spc="-345" dirty="0">
                <a:solidFill>
                  <a:srgbClr val="191824"/>
                </a:solidFill>
                <a:latin typeface="Palatino Linotype"/>
                <a:cs typeface="Palatino Linotype"/>
              </a:rPr>
              <a:t>роботу</a:t>
            </a:r>
            <a:r>
              <a:rPr sz="2650" b="1" spc="180" dirty="0">
                <a:solidFill>
                  <a:srgbClr val="191824"/>
                </a:solidFill>
                <a:latin typeface="Palatino Linotype"/>
                <a:cs typeface="Palatino Linotype"/>
              </a:rPr>
              <a:t> </a:t>
            </a:r>
            <a:r>
              <a:rPr sz="2650" b="1" spc="-150" dirty="0">
                <a:solidFill>
                  <a:srgbClr val="191824"/>
                </a:solidFill>
                <a:latin typeface="Palatino Linotype"/>
                <a:cs typeface="Palatino Linotype"/>
              </a:rPr>
              <a:t>очолював </a:t>
            </a:r>
            <a:r>
              <a:rPr sz="2650" b="1" spc="-90" dirty="0">
                <a:solidFill>
                  <a:srgbClr val="191824"/>
                </a:solidFill>
                <a:latin typeface="Palatino Linotype"/>
                <a:cs typeface="Palatino Linotype"/>
              </a:rPr>
              <a:t>ген.</a:t>
            </a:r>
            <a:r>
              <a:rPr sz="2650" b="1" spc="-175" dirty="0">
                <a:solidFill>
                  <a:srgbClr val="191824"/>
                </a:solidFill>
                <a:latin typeface="Palatino Linotype"/>
                <a:cs typeface="Palatino Linotype"/>
              </a:rPr>
              <a:t> </a:t>
            </a:r>
            <a:r>
              <a:rPr sz="2650" b="1" spc="-65" dirty="0">
                <a:solidFill>
                  <a:srgbClr val="191824"/>
                </a:solidFill>
                <a:latin typeface="Palatino Linotype"/>
                <a:cs typeface="Palatino Linotype"/>
              </a:rPr>
              <a:t>секретар).</a:t>
            </a:r>
            <a:endParaRPr sz="2650" dirty="0">
              <a:latin typeface="Palatino Linotype"/>
              <a:cs typeface="Palatino Linotype"/>
            </a:endParaRPr>
          </a:p>
        </p:txBody>
      </p:sp>
      <p:pic>
        <p:nvPicPr>
          <p:cNvPr id="14338" name="Picture 2" descr="Лига, так и не ставшая Организацией - Станислав Тарасов - ИА REGNUM">
            <a:extLst>
              <a:ext uri="{FF2B5EF4-FFF2-40B4-BE49-F238E27FC236}">
                <a16:creationId xmlns:a16="http://schemas.microsoft.com/office/drawing/2014/main" id="{A4D8F455-EF8F-684B-8D54-6A5EA5F49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4" y="915928"/>
            <a:ext cx="5720582" cy="606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0731"/>
            <a:ext cx="5346700" cy="6015355"/>
          </a:xfrm>
          <a:custGeom>
            <a:avLst/>
            <a:gdLst/>
            <a:ahLst/>
            <a:cxnLst/>
            <a:rect l="l" t="t" r="r" b="b"/>
            <a:pathLst>
              <a:path w="5346700" h="6015355">
                <a:moveTo>
                  <a:pt x="5346700" y="0"/>
                </a:moveTo>
                <a:lnTo>
                  <a:pt x="0" y="0"/>
                </a:lnTo>
                <a:lnTo>
                  <a:pt x="0" y="6015037"/>
                </a:lnTo>
                <a:lnTo>
                  <a:pt x="5346700" y="6015037"/>
                </a:lnTo>
                <a:lnTo>
                  <a:pt x="5346700" y="0"/>
                </a:lnTo>
                <a:close/>
              </a:path>
            </a:pathLst>
          </a:custGeom>
          <a:solidFill>
            <a:srgbClr val="1918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94573" y="770732"/>
            <a:ext cx="10299065" cy="5716905"/>
            <a:chOff x="394573" y="770732"/>
            <a:chExt cx="10299065" cy="57169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69043" y="770732"/>
              <a:ext cx="5224170" cy="34809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503" y="1032789"/>
              <a:ext cx="5263158" cy="29573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4573" y="4159226"/>
              <a:ext cx="4305207" cy="232804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741272" y="4355411"/>
            <a:ext cx="4592091" cy="1981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sz="1900" b="1" spc="-85" dirty="0">
                <a:solidFill>
                  <a:srgbClr val="191824"/>
                </a:solidFill>
                <a:latin typeface="Arial"/>
                <a:cs typeface="Arial"/>
              </a:rPr>
              <a:t>ЛІГА</a:t>
            </a:r>
            <a:r>
              <a:rPr sz="1900" b="1" spc="-245" dirty="0">
                <a:solidFill>
                  <a:srgbClr val="191824"/>
                </a:solidFill>
                <a:latin typeface="Arial"/>
                <a:cs typeface="Arial"/>
              </a:rPr>
              <a:t> </a:t>
            </a:r>
            <a:r>
              <a:rPr sz="1900" b="1" spc="-30" dirty="0">
                <a:solidFill>
                  <a:srgbClr val="191824"/>
                </a:solidFill>
                <a:latin typeface="Arial"/>
                <a:cs typeface="Arial"/>
              </a:rPr>
              <a:t>НАЦІЙ</a:t>
            </a:r>
            <a:r>
              <a:rPr sz="1900" b="1" spc="-240" dirty="0">
                <a:solidFill>
                  <a:srgbClr val="191824"/>
                </a:solidFill>
                <a:latin typeface="Arial"/>
                <a:cs typeface="Arial"/>
              </a:rPr>
              <a:t> </a:t>
            </a:r>
            <a:r>
              <a:rPr sz="1900" b="1" spc="-55" dirty="0">
                <a:solidFill>
                  <a:srgbClr val="FF5757"/>
                </a:solidFill>
                <a:latin typeface="Arial"/>
                <a:cs typeface="Arial"/>
              </a:rPr>
              <a:t>(англ.</a:t>
            </a:r>
            <a:r>
              <a:rPr sz="1900" b="1" spc="-240" dirty="0">
                <a:solidFill>
                  <a:srgbClr val="FF5757"/>
                </a:solidFill>
                <a:latin typeface="Arial"/>
                <a:cs typeface="Arial"/>
              </a:rPr>
              <a:t> </a:t>
            </a:r>
            <a:r>
              <a:rPr sz="1900" b="1" spc="-140" dirty="0">
                <a:solidFill>
                  <a:srgbClr val="FF5757"/>
                </a:solidFill>
                <a:latin typeface="Arial"/>
                <a:cs typeface="Arial"/>
              </a:rPr>
              <a:t>League</a:t>
            </a:r>
            <a:r>
              <a:rPr sz="1900" b="1" spc="-240" dirty="0">
                <a:solidFill>
                  <a:srgbClr val="FF5757"/>
                </a:solidFill>
                <a:latin typeface="Arial"/>
                <a:cs typeface="Arial"/>
              </a:rPr>
              <a:t> </a:t>
            </a:r>
            <a:r>
              <a:rPr sz="1900" b="1" spc="50" dirty="0">
                <a:solidFill>
                  <a:srgbClr val="FF5757"/>
                </a:solidFill>
                <a:latin typeface="Arial"/>
                <a:cs typeface="Arial"/>
              </a:rPr>
              <a:t>of</a:t>
            </a:r>
            <a:r>
              <a:rPr sz="1900" b="1" spc="-240" dirty="0">
                <a:solidFill>
                  <a:srgbClr val="FF5757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5757"/>
                </a:solidFill>
                <a:latin typeface="Arial"/>
                <a:cs typeface="Arial"/>
              </a:rPr>
              <a:t>Nations, </a:t>
            </a:r>
            <a:r>
              <a:rPr sz="1900" b="1" spc="-100" dirty="0">
                <a:solidFill>
                  <a:srgbClr val="FF5757"/>
                </a:solidFill>
                <a:latin typeface="Arial"/>
                <a:cs typeface="Arial"/>
              </a:rPr>
              <a:t>франц.</a:t>
            </a:r>
            <a:r>
              <a:rPr sz="1900" b="1" spc="-235" dirty="0">
                <a:solidFill>
                  <a:srgbClr val="FF5757"/>
                </a:solidFill>
                <a:latin typeface="Arial"/>
                <a:cs typeface="Arial"/>
              </a:rPr>
              <a:t> </a:t>
            </a:r>
            <a:r>
              <a:rPr sz="1900" b="1" spc="-80" dirty="0">
                <a:solidFill>
                  <a:srgbClr val="FF5757"/>
                </a:solidFill>
                <a:latin typeface="Arial"/>
                <a:cs typeface="Arial"/>
              </a:rPr>
              <a:t>Société</a:t>
            </a:r>
            <a:r>
              <a:rPr sz="1900" b="1" spc="-229" dirty="0">
                <a:solidFill>
                  <a:srgbClr val="FF5757"/>
                </a:solidFill>
                <a:latin typeface="Arial"/>
                <a:cs typeface="Arial"/>
              </a:rPr>
              <a:t> </a:t>
            </a:r>
            <a:r>
              <a:rPr sz="1900" b="1" spc="-125" dirty="0">
                <a:solidFill>
                  <a:srgbClr val="FF5757"/>
                </a:solidFill>
                <a:latin typeface="Arial"/>
                <a:cs typeface="Arial"/>
              </a:rPr>
              <a:t>des</a:t>
            </a:r>
            <a:r>
              <a:rPr sz="1900" b="1" spc="-229" dirty="0">
                <a:solidFill>
                  <a:srgbClr val="FF5757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5757"/>
                </a:solidFill>
                <a:latin typeface="Arial"/>
                <a:cs typeface="Arial"/>
              </a:rPr>
              <a:t>Nations)</a:t>
            </a:r>
            <a:r>
              <a:rPr sz="1900" b="1" spc="-229" dirty="0">
                <a:solidFill>
                  <a:srgbClr val="FF5757"/>
                </a:solidFill>
                <a:latin typeface="Arial"/>
                <a:cs typeface="Arial"/>
              </a:rPr>
              <a:t> </a:t>
            </a:r>
            <a:r>
              <a:rPr sz="1900" b="1" spc="-220" dirty="0">
                <a:solidFill>
                  <a:srgbClr val="191824"/>
                </a:solidFill>
                <a:latin typeface="Arial"/>
                <a:cs typeface="Arial"/>
              </a:rPr>
              <a:t>–</a:t>
            </a:r>
            <a:r>
              <a:rPr sz="1900" b="1" spc="-229" dirty="0">
                <a:solidFill>
                  <a:srgbClr val="191824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002060"/>
                </a:solidFill>
              </a:rPr>
              <a:t>перша </a:t>
            </a:r>
            <a:r>
              <a:rPr lang="ru-RU" sz="1800" b="1" dirty="0" err="1">
                <a:solidFill>
                  <a:srgbClr val="002060"/>
                </a:solidFill>
              </a:rPr>
              <a:t>міжнародна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міждержавна</a:t>
            </a:r>
            <a:r>
              <a:rPr lang="ru-RU" sz="1800" b="1" dirty="0">
                <a:solidFill>
                  <a:srgbClr val="002060"/>
                </a:solidFill>
              </a:rPr>
              <a:t> організація, 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1800" b="1" dirty="0">
                <a:solidFill>
                  <a:srgbClr val="002060"/>
                </a:solidFill>
              </a:rPr>
              <a:t>створена з метою </a:t>
            </a:r>
            <a:r>
              <a:rPr lang="ru-RU" sz="1800" b="1" dirty="0" err="1">
                <a:solidFill>
                  <a:srgbClr val="002060"/>
                </a:solidFill>
              </a:rPr>
              <a:t>розвитку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співробітництва</a:t>
            </a:r>
            <a:r>
              <a:rPr lang="ru-RU" sz="1800" b="1" dirty="0">
                <a:solidFill>
                  <a:srgbClr val="002060"/>
                </a:solidFill>
              </a:rPr>
              <a:t>, </a:t>
            </a:r>
            <a:r>
              <a:rPr lang="ru-RU" sz="1800" b="1" dirty="0" err="1">
                <a:solidFill>
                  <a:srgbClr val="002060"/>
                </a:solidFill>
              </a:rPr>
              <a:t>досягнення</a:t>
            </a:r>
            <a:r>
              <a:rPr lang="ru-RU" sz="1800" b="1" dirty="0">
                <a:solidFill>
                  <a:srgbClr val="002060"/>
                </a:solidFill>
              </a:rPr>
              <a:t> миру і </a:t>
            </a:r>
            <a:r>
              <a:rPr lang="ru-RU" sz="1800" b="1" dirty="0" err="1">
                <a:solidFill>
                  <a:srgbClr val="002060"/>
                </a:solidFill>
              </a:rPr>
              <a:t>безпеки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між</a:t>
            </a:r>
            <a:r>
              <a:rPr lang="ru-RU" sz="1800" b="1" dirty="0">
                <a:solidFill>
                  <a:srgbClr val="002060"/>
                </a:solidFill>
              </a:rPr>
              <a:t> народами на </a:t>
            </a:r>
            <a:r>
              <a:rPr lang="ru-RU" sz="1800" b="1" dirty="0" err="1">
                <a:solidFill>
                  <a:srgbClr val="002060"/>
                </a:solidFill>
              </a:rPr>
              <a:t>Паризькіи</a:t>
            </a:r>
            <a:r>
              <a:rPr lang="ru-RU" sz="1800" b="1" dirty="0">
                <a:solidFill>
                  <a:srgbClr val="002060"/>
                </a:solidFill>
              </a:rPr>
              <a:t>̆ </a:t>
            </a:r>
            <a:r>
              <a:rPr lang="ru-RU" sz="1800" b="1" dirty="0" err="1">
                <a:solidFill>
                  <a:srgbClr val="002060"/>
                </a:solidFill>
              </a:rPr>
              <a:t>мирніи</a:t>
            </a:r>
            <a:r>
              <a:rPr lang="ru-RU" sz="1800" b="1" dirty="0">
                <a:solidFill>
                  <a:srgbClr val="002060"/>
                </a:solidFill>
              </a:rPr>
              <a:t>̆ </a:t>
            </a:r>
            <a:r>
              <a:rPr lang="ru-RU" sz="1800" b="1" dirty="0" err="1">
                <a:solidFill>
                  <a:srgbClr val="002060"/>
                </a:solidFill>
              </a:rPr>
              <a:t>конференціі</a:t>
            </a:r>
            <a:r>
              <a:rPr lang="ru-RU" sz="1800" b="1" dirty="0">
                <a:solidFill>
                  <a:srgbClr val="002060"/>
                </a:solidFill>
              </a:rPr>
              <a:t>̈ в 1919 – 1920 </a:t>
            </a:r>
            <a:r>
              <a:rPr lang="ru-RU" sz="1800" b="1" dirty="0" err="1">
                <a:solidFill>
                  <a:srgbClr val="002060"/>
                </a:solidFill>
              </a:rPr>
              <a:t>рр</a:t>
            </a:r>
            <a:r>
              <a:rPr lang="ru-RU" sz="1800" b="1" dirty="0">
                <a:solidFill>
                  <a:srgbClr val="002060"/>
                </a:solidFill>
              </a:rPr>
              <a:t>.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51000">
              <a:schemeClr val="tx2">
                <a:lumMod val="20000"/>
                <a:lumOff val="80000"/>
              </a:schemeClr>
            </a:gs>
            <a:gs pos="76000">
              <a:schemeClr val="accent5">
                <a:lumMod val="40000"/>
                <a:lumOff val="6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45E271-18DE-E048-B391-C598B61F556D}"/>
              </a:ext>
            </a:extLst>
          </p:cNvPr>
          <p:cNvSpPr txBox="1"/>
          <p:nvPr/>
        </p:nvSpPr>
        <p:spPr>
          <a:xfrm>
            <a:off x="546100" y="349250"/>
            <a:ext cx="9829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Book Antiqua" panose="02040602050305030304" pitchFamily="18" charset="0"/>
              </a:rPr>
              <a:t>При </a:t>
            </a:r>
            <a:r>
              <a:rPr lang="ru-RU" sz="2400" dirty="0" err="1">
                <a:effectLst/>
                <a:latin typeface="Book Antiqua" panose="02040602050305030304" pitchFamily="18" charset="0"/>
              </a:rPr>
              <a:t>Лізі</a:t>
            </a:r>
            <a:r>
              <a:rPr lang="ru-RU" sz="2400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effectLst/>
                <a:latin typeface="Book Antiqua" panose="02040602050305030304" pitchFamily="18" charset="0"/>
              </a:rPr>
              <a:t>Націй</a:t>
            </a:r>
            <a:r>
              <a:rPr lang="ru-RU" sz="2400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effectLst/>
                <a:latin typeface="Book Antiqua" panose="02040602050305030304" pitchFamily="18" charset="0"/>
              </a:rPr>
              <a:t>існувало</a:t>
            </a:r>
            <a:r>
              <a:rPr lang="ru-RU" sz="2400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dirty="0">
                <a:latin typeface="Book Antiqua" panose="02040602050305030304" pitchFamily="18" charset="0"/>
              </a:rPr>
              <a:t>2 </a:t>
            </a:r>
            <a:r>
              <a:rPr lang="ru-RU" sz="2400" dirty="0" err="1">
                <a:effectLst/>
                <a:latin typeface="Book Antiqua" panose="02040602050305030304" pitchFamily="18" charset="0"/>
              </a:rPr>
              <a:t>міжнародні</a:t>
            </a:r>
            <a:r>
              <a:rPr lang="ru-RU" sz="2400" dirty="0">
                <a:effectLst/>
                <a:latin typeface="Book Antiqua" panose="02040602050305030304" pitchFamily="18" charset="0"/>
              </a:rPr>
              <a:t> установи: </a:t>
            </a:r>
          </a:p>
          <a:p>
            <a:r>
              <a:rPr lang="ru-RU" sz="2400" dirty="0" err="1">
                <a:effectLst/>
                <a:latin typeface="Book Antiqua" panose="02040602050305030304" pitchFamily="18" charset="0"/>
              </a:rPr>
              <a:t>Міжнародна</a:t>
            </a:r>
            <a:r>
              <a:rPr lang="ru-RU" sz="2400" dirty="0">
                <a:effectLst/>
                <a:latin typeface="Book Antiqua" panose="02040602050305030304" pitchFamily="18" charset="0"/>
              </a:rPr>
              <a:t> Організація </a:t>
            </a:r>
            <a:r>
              <a:rPr lang="ru-RU" sz="2400" dirty="0" err="1">
                <a:effectLst/>
                <a:latin typeface="Book Antiqua" panose="02040602050305030304" pitchFamily="18" charset="0"/>
              </a:rPr>
              <a:t>праці</a:t>
            </a:r>
            <a:r>
              <a:rPr lang="ru-RU" sz="2400" dirty="0">
                <a:latin typeface="Book Antiqua" panose="02040602050305030304" pitchFamily="18" charset="0"/>
              </a:rPr>
              <a:t> та</a:t>
            </a:r>
            <a:r>
              <a:rPr lang="ru-RU" sz="2400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effectLst/>
                <a:latin typeface="Book Antiqua" panose="02040602050305030304" pitchFamily="18" charset="0"/>
              </a:rPr>
              <a:t>Постійна</a:t>
            </a:r>
            <a:r>
              <a:rPr lang="ru-RU" sz="2400" dirty="0">
                <a:effectLst/>
                <a:latin typeface="Book Antiqua" panose="02040602050305030304" pitchFamily="18" charset="0"/>
              </a:rPr>
              <a:t> палата </a:t>
            </a:r>
            <a:r>
              <a:rPr lang="ru-RU" sz="2400" dirty="0" err="1">
                <a:effectLst/>
                <a:latin typeface="Book Antiqua" panose="02040602050305030304" pitchFamily="18" charset="0"/>
              </a:rPr>
              <a:t>міжнародного</a:t>
            </a:r>
            <a:r>
              <a:rPr lang="ru-RU" sz="2400" dirty="0">
                <a:effectLst/>
                <a:latin typeface="Book Antiqua" panose="02040602050305030304" pitchFamily="18" charset="0"/>
              </a:rPr>
              <a:t> суду в </a:t>
            </a:r>
            <a:r>
              <a:rPr lang="ru-RU" sz="2400" dirty="0" err="1">
                <a:effectLst/>
                <a:latin typeface="Book Antiqua" panose="02040602050305030304" pitchFamily="18" charset="0"/>
              </a:rPr>
              <a:t>Гаазі</a:t>
            </a:r>
            <a:br>
              <a:rPr lang="ru-RU" sz="1800" dirty="0">
                <a:effectLst/>
                <a:latin typeface="TimesNewRomanPSMT"/>
              </a:rPr>
            </a:br>
            <a:endParaRPr lang="ru-RU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3BA4695F-2855-244A-9BE8-300F9BFB0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6" y="1602993"/>
            <a:ext cx="6828338" cy="508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97E7E168-1886-4741-9DAB-360137977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2787650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659E65-9625-DC42-B723-EDBD6BC400E3}"/>
              </a:ext>
            </a:extLst>
          </p:cNvPr>
          <p:cNvSpPr txBox="1"/>
          <p:nvPr/>
        </p:nvSpPr>
        <p:spPr>
          <a:xfrm>
            <a:off x="7362348" y="6043774"/>
            <a:ext cx="3106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ook Antiqua" panose="02040602050305030304" pitchFamily="18" charset="0"/>
              </a:rPr>
              <a:t>Печатка </a:t>
            </a:r>
            <a:r>
              <a:rPr lang="ru-RU" dirty="0" err="1">
                <a:latin typeface="Book Antiqua" panose="02040602050305030304" pitchFamily="18" charset="0"/>
              </a:rPr>
              <a:t>Постійної</a:t>
            </a:r>
            <a:r>
              <a:rPr lang="ru-RU" dirty="0">
                <a:latin typeface="Book Antiqua" panose="02040602050305030304" pitchFamily="18" charset="0"/>
              </a:rPr>
              <a:t> </a:t>
            </a:r>
            <a:r>
              <a:rPr lang="ru-RU" dirty="0" err="1">
                <a:latin typeface="Book Antiqua" panose="02040602050305030304" pitchFamily="18" charset="0"/>
              </a:rPr>
              <a:t>палати</a:t>
            </a:r>
            <a:r>
              <a:rPr lang="ru-RU" dirty="0">
                <a:latin typeface="Book Antiqua" panose="02040602050305030304" pitchFamily="18" charset="0"/>
              </a:rPr>
              <a:t> </a:t>
            </a:r>
            <a:r>
              <a:rPr lang="ru-RU" dirty="0" err="1">
                <a:latin typeface="Book Antiqua" panose="02040602050305030304" pitchFamily="18" charset="0"/>
              </a:rPr>
              <a:t>міжнародного</a:t>
            </a:r>
            <a:r>
              <a:rPr lang="ru-RU" dirty="0">
                <a:latin typeface="Book Antiqua" panose="02040602050305030304" pitchFamily="18" charset="0"/>
              </a:rPr>
              <a:t> </a:t>
            </a:r>
            <a:r>
              <a:rPr lang="ru-RU" dirty="0" err="1">
                <a:latin typeface="Book Antiqua" panose="02040602050305030304" pitchFamily="18" charset="0"/>
              </a:rPr>
              <a:t>правосуддя</a:t>
            </a:r>
            <a:endParaRPr lang="uk-UA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7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8751" y="1901803"/>
            <a:ext cx="130958" cy="17883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180000" y="1901803"/>
            <a:ext cx="1052195" cy="234315"/>
            <a:chOff x="6180000" y="1901803"/>
            <a:chExt cx="1052195" cy="2343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0000" y="1951451"/>
              <a:ext cx="225183" cy="1317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26711" y="1951451"/>
              <a:ext cx="248866" cy="1846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7611" y="1954110"/>
              <a:ext cx="342460" cy="1809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62105" y="1951451"/>
              <a:ext cx="115128" cy="1846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05091" y="1901812"/>
              <a:ext cx="27305" cy="179070"/>
            </a:xfrm>
            <a:custGeom>
              <a:avLst/>
              <a:gdLst/>
              <a:ahLst/>
              <a:cxnLst/>
              <a:rect l="l" t="t" r="r" b="b"/>
              <a:pathLst>
                <a:path w="27304" h="179069">
                  <a:moveTo>
                    <a:pt x="25450" y="52298"/>
                  </a:moveTo>
                  <a:lnTo>
                    <a:pt x="1003" y="52298"/>
                  </a:lnTo>
                  <a:lnTo>
                    <a:pt x="1003" y="178828"/>
                  </a:lnTo>
                  <a:lnTo>
                    <a:pt x="25450" y="178828"/>
                  </a:lnTo>
                  <a:lnTo>
                    <a:pt x="25450" y="52298"/>
                  </a:lnTo>
                  <a:close/>
                </a:path>
                <a:path w="27304" h="179069">
                  <a:moveTo>
                    <a:pt x="26974" y="0"/>
                  </a:moveTo>
                  <a:lnTo>
                    <a:pt x="0" y="0"/>
                  </a:lnTo>
                  <a:lnTo>
                    <a:pt x="0" y="26212"/>
                  </a:lnTo>
                  <a:lnTo>
                    <a:pt x="26974" y="26212"/>
                  </a:lnTo>
                  <a:lnTo>
                    <a:pt x="269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321607" y="1901803"/>
            <a:ext cx="467359" cy="181610"/>
            <a:chOff x="7321607" y="1901803"/>
            <a:chExt cx="467359" cy="18161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21607" y="1901803"/>
              <a:ext cx="150844" cy="18136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516381" y="1901812"/>
              <a:ext cx="143510" cy="179070"/>
            </a:xfrm>
            <a:custGeom>
              <a:avLst/>
              <a:gdLst/>
              <a:ahLst/>
              <a:cxnLst/>
              <a:rect l="l" t="t" r="r" b="b"/>
              <a:pathLst>
                <a:path w="143509" h="179069">
                  <a:moveTo>
                    <a:pt x="25463" y="52298"/>
                  </a:moveTo>
                  <a:lnTo>
                    <a:pt x="1016" y="52298"/>
                  </a:lnTo>
                  <a:lnTo>
                    <a:pt x="1016" y="178828"/>
                  </a:lnTo>
                  <a:lnTo>
                    <a:pt x="25463" y="178828"/>
                  </a:lnTo>
                  <a:lnTo>
                    <a:pt x="25463" y="52298"/>
                  </a:lnTo>
                  <a:close/>
                </a:path>
                <a:path w="143509" h="179069">
                  <a:moveTo>
                    <a:pt x="26987" y="0"/>
                  </a:moveTo>
                  <a:lnTo>
                    <a:pt x="0" y="0"/>
                  </a:lnTo>
                  <a:lnTo>
                    <a:pt x="0" y="26212"/>
                  </a:lnTo>
                  <a:lnTo>
                    <a:pt x="26987" y="26212"/>
                  </a:lnTo>
                  <a:lnTo>
                    <a:pt x="26987" y="0"/>
                  </a:lnTo>
                  <a:close/>
                </a:path>
                <a:path w="143509" h="179069">
                  <a:moveTo>
                    <a:pt x="142989" y="52717"/>
                  </a:moveTo>
                  <a:lnTo>
                    <a:pt x="65354" y="52717"/>
                  </a:lnTo>
                  <a:lnTo>
                    <a:pt x="65354" y="70497"/>
                  </a:lnTo>
                  <a:lnTo>
                    <a:pt x="65354" y="178447"/>
                  </a:lnTo>
                  <a:lnTo>
                    <a:pt x="90182" y="178447"/>
                  </a:lnTo>
                  <a:lnTo>
                    <a:pt x="90182" y="70497"/>
                  </a:lnTo>
                  <a:lnTo>
                    <a:pt x="142989" y="70497"/>
                  </a:lnTo>
                  <a:lnTo>
                    <a:pt x="142989" y="527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80909" y="1954110"/>
              <a:ext cx="108035" cy="126526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7899503" y="2002789"/>
            <a:ext cx="26034" cy="77470"/>
          </a:xfrm>
          <a:custGeom>
            <a:avLst/>
            <a:gdLst/>
            <a:ahLst/>
            <a:cxnLst/>
            <a:rect l="l" t="t" r="r" b="b"/>
            <a:pathLst>
              <a:path w="26034" h="77469">
                <a:moveTo>
                  <a:pt x="0" y="77469"/>
                </a:moveTo>
                <a:lnTo>
                  <a:pt x="25709" y="77469"/>
                </a:lnTo>
                <a:lnTo>
                  <a:pt x="25709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7899503" y="1901189"/>
            <a:ext cx="276860" cy="182245"/>
            <a:chOff x="7899503" y="1901189"/>
            <a:chExt cx="276860" cy="182245"/>
          </a:xfrm>
        </p:grpSpPr>
        <p:sp>
          <p:nvSpPr>
            <p:cNvPr id="15" name="object 15"/>
            <p:cNvSpPr/>
            <p:nvPr/>
          </p:nvSpPr>
          <p:spPr>
            <a:xfrm>
              <a:off x="7899501" y="1901189"/>
              <a:ext cx="136525" cy="179070"/>
            </a:xfrm>
            <a:custGeom>
              <a:avLst/>
              <a:gdLst/>
              <a:ahLst/>
              <a:cxnLst/>
              <a:rect l="l" t="t" r="r" b="b"/>
              <a:pathLst>
                <a:path w="136525" h="179069">
                  <a:moveTo>
                    <a:pt x="136271" y="0"/>
                  </a:moveTo>
                  <a:lnTo>
                    <a:pt x="110439" y="0"/>
                  </a:lnTo>
                  <a:lnTo>
                    <a:pt x="110439" y="78740"/>
                  </a:lnTo>
                  <a:lnTo>
                    <a:pt x="25704" y="78740"/>
                  </a:lnTo>
                  <a:lnTo>
                    <a:pt x="25704" y="0"/>
                  </a:lnTo>
                  <a:lnTo>
                    <a:pt x="0" y="0"/>
                  </a:lnTo>
                  <a:lnTo>
                    <a:pt x="0" y="78740"/>
                  </a:lnTo>
                  <a:lnTo>
                    <a:pt x="0" y="101600"/>
                  </a:lnTo>
                  <a:lnTo>
                    <a:pt x="110439" y="101600"/>
                  </a:lnTo>
                  <a:lnTo>
                    <a:pt x="110439" y="179070"/>
                  </a:lnTo>
                  <a:lnTo>
                    <a:pt x="136271" y="179070"/>
                  </a:lnTo>
                  <a:lnTo>
                    <a:pt x="136271" y="101600"/>
                  </a:lnTo>
                  <a:lnTo>
                    <a:pt x="136271" y="78740"/>
                  </a:lnTo>
                  <a:lnTo>
                    <a:pt x="1362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69338" y="1951451"/>
              <a:ext cx="107021" cy="13171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8212831" y="1901676"/>
            <a:ext cx="327025" cy="218440"/>
            <a:chOff x="8212831" y="1901676"/>
            <a:chExt cx="327025" cy="218440"/>
          </a:xfrm>
        </p:grpSpPr>
        <p:sp>
          <p:nvSpPr>
            <p:cNvPr id="18" name="object 18"/>
            <p:cNvSpPr/>
            <p:nvPr/>
          </p:nvSpPr>
          <p:spPr>
            <a:xfrm>
              <a:off x="8212824" y="1901811"/>
              <a:ext cx="179705" cy="218440"/>
            </a:xfrm>
            <a:custGeom>
              <a:avLst/>
              <a:gdLst/>
              <a:ahLst/>
              <a:cxnLst/>
              <a:rect l="l" t="t" r="r" b="b"/>
              <a:pathLst>
                <a:path w="179704" h="218439">
                  <a:moveTo>
                    <a:pt x="128549" y="159397"/>
                  </a:moveTo>
                  <a:lnTo>
                    <a:pt x="108038" y="159397"/>
                  </a:lnTo>
                  <a:lnTo>
                    <a:pt x="108038" y="52717"/>
                  </a:lnTo>
                  <a:lnTo>
                    <a:pt x="83337" y="52717"/>
                  </a:lnTo>
                  <a:lnTo>
                    <a:pt x="83337" y="159397"/>
                  </a:lnTo>
                  <a:lnTo>
                    <a:pt x="24701" y="159397"/>
                  </a:lnTo>
                  <a:lnTo>
                    <a:pt x="24701" y="52717"/>
                  </a:lnTo>
                  <a:lnTo>
                    <a:pt x="0" y="52717"/>
                  </a:lnTo>
                  <a:lnTo>
                    <a:pt x="0" y="159397"/>
                  </a:lnTo>
                  <a:lnTo>
                    <a:pt x="0" y="178447"/>
                  </a:lnTo>
                  <a:lnTo>
                    <a:pt x="103860" y="178447"/>
                  </a:lnTo>
                  <a:lnTo>
                    <a:pt x="103860" y="217817"/>
                  </a:lnTo>
                  <a:lnTo>
                    <a:pt x="128549" y="217817"/>
                  </a:lnTo>
                  <a:lnTo>
                    <a:pt x="128549" y="178447"/>
                  </a:lnTo>
                  <a:lnTo>
                    <a:pt x="128549" y="159397"/>
                  </a:lnTo>
                  <a:close/>
                </a:path>
                <a:path w="179704" h="218439">
                  <a:moveTo>
                    <a:pt x="177939" y="52298"/>
                  </a:moveTo>
                  <a:lnTo>
                    <a:pt x="153504" y="52298"/>
                  </a:lnTo>
                  <a:lnTo>
                    <a:pt x="153504" y="178828"/>
                  </a:lnTo>
                  <a:lnTo>
                    <a:pt x="177939" y="178828"/>
                  </a:lnTo>
                  <a:lnTo>
                    <a:pt x="177939" y="52298"/>
                  </a:lnTo>
                  <a:close/>
                </a:path>
                <a:path w="179704" h="218439">
                  <a:moveTo>
                    <a:pt x="179463" y="0"/>
                  </a:moveTo>
                  <a:lnTo>
                    <a:pt x="152488" y="0"/>
                  </a:lnTo>
                  <a:lnTo>
                    <a:pt x="152488" y="26212"/>
                  </a:lnTo>
                  <a:lnTo>
                    <a:pt x="179463" y="26212"/>
                  </a:lnTo>
                  <a:lnTo>
                    <a:pt x="1794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31299" y="1901676"/>
              <a:ext cx="108035" cy="178960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8639129" y="1899017"/>
            <a:ext cx="527050" cy="236220"/>
            <a:chOff x="8639129" y="1899017"/>
            <a:chExt cx="527050" cy="236220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39129" y="1899017"/>
              <a:ext cx="378807" cy="23608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57827" y="1954110"/>
              <a:ext cx="108035" cy="126526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9252865" y="1951451"/>
            <a:ext cx="694055" cy="132080"/>
            <a:chOff x="9252865" y="1951451"/>
            <a:chExt cx="694055" cy="132080"/>
          </a:xfrm>
        </p:grpSpPr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52865" y="1951451"/>
              <a:ext cx="225184" cy="1317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14521" y="1951451"/>
              <a:ext cx="432130" cy="131719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7464866" y="2287973"/>
            <a:ext cx="826135" cy="184785"/>
            <a:chOff x="7464866" y="2287973"/>
            <a:chExt cx="826135" cy="184785"/>
          </a:xfrm>
        </p:grpSpPr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64866" y="2287973"/>
              <a:ext cx="225183" cy="1317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10944" y="2287973"/>
              <a:ext cx="249247" cy="1317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89064" y="2287973"/>
              <a:ext cx="247600" cy="18466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266170" y="2357119"/>
              <a:ext cx="25400" cy="59690"/>
            </a:xfrm>
            <a:custGeom>
              <a:avLst/>
              <a:gdLst/>
              <a:ahLst/>
              <a:cxnLst/>
              <a:rect l="l" t="t" r="r" b="b"/>
              <a:pathLst>
                <a:path w="25400" h="59689">
                  <a:moveTo>
                    <a:pt x="0" y="59689"/>
                  </a:moveTo>
                  <a:lnTo>
                    <a:pt x="24823" y="59689"/>
                  </a:lnTo>
                  <a:lnTo>
                    <a:pt x="24823" y="0"/>
                  </a:lnTo>
                  <a:lnTo>
                    <a:pt x="0" y="0"/>
                  </a:lnTo>
                  <a:lnTo>
                    <a:pt x="0" y="596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8266163" y="2238336"/>
            <a:ext cx="173990" cy="179070"/>
          </a:xfrm>
          <a:custGeom>
            <a:avLst/>
            <a:gdLst/>
            <a:ahLst/>
            <a:cxnLst/>
            <a:rect l="l" t="t" r="r" b="b"/>
            <a:pathLst>
              <a:path w="173990" h="179069">
                <a:moveTo>
                  <a:pt x="108038" y="52743"/>
                </a:moveTo>
                <a:lnTo>
                  <a:pt x="83210" y="52743"/>
                </a:lnTo>
                <a:lnTo>
                  <a:pt x="83210" y="99733"/>
                </a:lnTo>
                <a:lnTo>
                  <a:pt x="24828" y="99733"/>
                </a:lnTo>
                <a:lnTo>
                  <a:pt x="24828" y="52743"/>
                </a:lnTo>
                <a:lnTo>
                  <a:pt x="0" y="52743"/>
                </a:lnTo>
                <a:lnTo>
                  <a:pt x="0" y="99733"/>
                </a:lnTo>
                <a:lnTo>
                  <a:pt x="0" y="118783"/>
                </a:lnTo>
                <a:lnTo>
                  <a:pt x="83210" y="118783"/>
                </a:lnTo>
                <a:lnTo>
                  <a:pt x="83210" y="178473"/>
                </a:lnTo>
                <a:lnTo>
                  <a:pt x="108038" y="178473"/>
                </a:lnTo>
                <a:lnTo>
                  <a:pt x="108038" y="118783"/>
                </a:lnTo>
                <a:lnTo>
                  <a:pt x="108038" y="99733"/>
                </a:lnTo>
                <a:lnTo>
                  <a:pt x="108038" y="52743"/>
                </a:lnTo>
                <a:close/>
              </a:path>
              <a:path w="173990" h="179069">
                <a:moveTo>
                  <a:pt x="172364" y="52298"/>
                </a:moveTo>
                <a:lnTo>
                  <a:pt x="147929" y="52298"/>
                </a:lnTo>
                <a:lnTo>
                  <a:pt x="147929" y="178828"/>
                </a:lnTo>
                <a:lnTo>
                  <a:pt x="172364" y="178828"/>
                </a:lnTo>
                <a:lnTo>
                  <a:pt x="172364" y="52298"/>
                </a:lnTo>
                <a:close/>
              </a:path>
              <a:path w="173990" h="179069">
                <a:moveTo>
                  <a:pt x="173888" y="0"/>
                </a:moveTo>
                <a:lnTo>
                  <a:pt x="146913" y="0"/>
                </a:lnTo>
                <a:lnTo>
                  <a:pt x="146913" y="26212"/>
                </a:lnTo>
                <a:lnTo>
                  <a:pt x="173888" y="26212"/>
                </a:lnTo>
                <a:lnTo>
                  <a:pt x="1738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51645" y="2597150"/>
            <a:ext cx="26034" cy="156210"/>
          </a:xfrm>
          <a:custGeom>
            <a:avLst/>
            <a:gdLst/>
            <a:ahLst/>
            <a:cxnLst/>
            <a:rect l="l" t="t" r="r" b="b"/>
            <a:pathLst>
              <a:path w="26035" h="156210">
                <a:moveTo>
                  <a:pt x="0" y="156209"/>
                </a:moveTo>
                <a:lnTo>
                  <a:pt x="25711" y="156209"/>
                </a:lnTo>
                <a:lnTo>
                  <a:pt x="25711" y="0"/>
                </a:lnTo>
                <a:lnTo>
                  <a:pt x="0" y="0"/>
                </a:lnTo>
                <a:lnTo>
                  <a:pt x="0" y="156209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6151645" y="2574289"/>
            <a:ext cx="797560" cy="182245"/>
            <a:chOff x="6151645" y="2574289"/>
            <a:chExt cx="797560" cy="182245"/>
          </a:xfrm>
        </p:grpSpPr>
        <p:sp>
          <p:nvSpPr>
            <p:cNvPr id="34" name="object 34"/>
            <p:cNvSpPr/>
            <p:nvPr/>
          </p:nvSpPr>
          <p:spPr>
            <a:xfrm>
              <a:off x="6151638" y="2574289"/>
              <a:ext cx="136525" cy="179070"/>
            </a:xfrm>
            <a:custGeom>
              <a:avLst/>
              <a:gdLst/>
              <a:ahLst/>
              <a:cxnLst/>
              <a:rect l="l" t="t" r="r" b="b"/>
              <a:pathLst>
                <a:path w="136525" h="179069">
                  <a:moveTo>
                    <a:pt x="136156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10439" y="22860"/>
                  </a:lnTo>
                  <a:lnTo>
                    <a:pt x="110439" y="179070"/>
                  </a:lnTo>
                  <a:lnTo>
                    <a:pt x="136156" y="179070"/>
                  </a:lnTo>
                  <a:lnTo>
                    <a:pt x="136156" y="22860"/>
                  </a:lnTo>
                  <a:lnTo>
                    <a:pt x="136156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21606" y="2624496"/>
              <a:ext cx="368297" cy="13171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710413" y="2574848"/>
              <a:ext cx="27305" cy="179070"/>
            </a:xfrm>
            <a:custGeom>
              <a:avLst/>
              <a:gdLst/>
              <a:ahLst/>
              <a:cxnLst/>
              <a:rect l="l" t="t" r="r" b="b"/>
              <a:pathLst>
                <a:path w="27304" h="179069">
                  <a:moveTo>
                    <a:pt x="25450" y="52311"/>
                  </a:moveTo>
                  <a:lnTo>
                    <a:pt x="1016" y="52311"/>
                  </a:lnTo>
                  <a:lnTo>
                    <a:pt x="1016" y="178841"/>
                  </a:lnTo>
                  <a:lnTo>
                    <a:pt x="25450" y="178841"/>
                  </a:lnTo>
                  <a:lnTo>
                    <a:pt x="25450" y="52311"/>
                  </a:lnTo>
                  <a:close/>
                </a:path>
                <a:path w="27304" h="179069">
                  <a:moveTo>
                    <a:pt x="26974" y="0"/>
                  </a:moveTo>
                  <a:lnTo>
                    <a:pt x="0" y="0"/>
                  </a:lnTo>
                  <a:lnTo>
                    <a:pt x="0" y="26225"/>
                  </a:lnTo>
                  <a:lnTo>
                    <a:pt x="26974" y="26225"/>
                  </a:lnTo>
                  <a:lnTo>
                    <a:pt x="26974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76401" y="2574721"/>
              <a:ext cx="108035" cy="17896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924325" y="2693669"/>
              <a:ext cx="25400" cy="59690"/>
            </a:xfrm>
            <a:custGeom>
              <a:avLst/>
              <a:gdLst/>
              <a:ahLst/>
              <a:cxnLst/>
              <a:rect l="l" t="t" r="r" b="b"/>
              <a:pathLst>
                <a:path w="25400" h="59689">
                  <a:moveTo>
                    <a:pt x="0" y="59689"/>
                  </a:moveTo>
                  <a:lnTo>
                    <a:pt x="24824" y="59689"/>
                  </a:lnTo>
                  <a:lnTo>
                    <a:pt x="24824" y="0"/>
                  </a:lnTo>
                  <a:lnTo>
                    <a:pt x="0" y="0"/>
                  </a:lnTo>
                  <a:lnTo>
                    <a:pt x="0" y="59689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6924325" y="2624496"/>
            <a:ext cx="243840" cy="132080"/>
            <a:chOff x="6924325" y="2624496"/>
            <a:chExt cx="243840" cy="132080"/>
          </a:xfrm>
        </p:grpSpPr>
        <p:sp>
          <p:nvSpPr>
            <p:cNvPr id="40" name="object 40"/>
            <p:cNvSpPr/>
            <p:nvPr/>
          </p:nvSpPr>
          <p:spPr>
            <a:xfrm>
              <a:off x="6924319" y="262762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30">
                  <a:moveTo>
                    <a:pt x="108038" y="0"/>
                  </a:moveTo>
                  <a:lnTo>
                    <a:pt x="83210" y="0"/>
                  </a:lnTo>
                  <a:lnTo>
                    <a:pt x="83210" y="46990"/>
                  </a:lnTo>
                  <a:lnTo>
                    <a:pt x="24828" y="46990"/>
                  </a:lnTo>
                  <a:lnTo>
                    <a:pt x="24828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6040"/>
                  </a:lnTo>
                  <a:lnTo>
                    <a:pt x="83210" y="66040"/>
                  </a:lnTo>
                  <a:lnTo>
                    <a:pt x="83210" y="125730"/>
                  </a:lnTo>
                  <a:lnTo>
                    <a:pt x="108038" y="125730"/>
                  </a:lnTo>
                  <a:lnTo>
                    <a:pt x="108038" y="66040"/>
                  </a:lnTo>
                  <a:lnTo>
                    <a:pt x="108038" y="46990"/>
                  </a:lnTo>
                  <a:lnTo>
                    <a:pt x="108038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60724" y="2624496"/>
              <a:ext cx="107022" cy="131719"/>
            </a:xfrm>
            <a:prstGeom prst="rect">
              <a:avLst/>
            </a:prstGeom>
          </p:spPr>
        </p:pic>
      </p:grpSp>
      <p:sp>
        <p:nvSpPr>
          <p:cNvPr id="42" name="object 42"/>
          <p:cNvSpPr/>
          <p:nvPr/>
        </p:nvSpPr>
        <p:spPr>
          <a:xfrm>
            <a:off x="7269821" y="2645410"/>
            <a:ext cx="24765" cy="107950"/>
          </a:xfrm>
          <a:custGeom>
            <a:avLst/>
            <a:gdLst/>
            <a:ahLst/>
            <a:cxnLst/>
            <a:rect l="l" t="t" r="r" b="b"/>
            <a:pathLst>
              <a:path w="24765" h="107950">
                <a:moveTo>
                  <a:pt x="0" y="107950"/>
                </a:moveTo>
                <a:lnTo>
                  <a:pt x="24697" y="107950"/>
                </a:lnTo>
                <a:lnTo>
                  <a:pt x="24697" y="0"/>
                </a:lnTo>
                <a:lnTo>
                  <a:pt x="0" y="0"/>
                </a:lnTo>
                <a:lnTo>
                  <a:pt x="0" y="107950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7269821" y="2624496"/>
            <a:ext cx="758190" cy="132080"/>
            <a:chOff x="7269821" y="2624496"/>
            <a:chExt cx="758190" cy="132080"/>
          </a:xfrm>
        </p:grpSpPr>
        <p:sp>
          <p:nvSpPr>
            <p:cNvPr id="44" name="object 44"/>
            <p:cNvSpPr/>
            <p:nvPr/>
          </p:nvSpPr>
          <p:spPr>
            <a:xfrm>
              <a:off x="7269810" y="262762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30">
                  <a:moveTo>
                    <a:pt x="108038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83350" y="17780"/>
                  </a:lnTo>
                  <a:lnTo>
                    <a:pt x="83350" y="125730"/>
                  </a:lnTo>
                  <a:lnTo>
                    <a:pt x="108038" y="125730"/>
                  </a:lnTo>
                  <a:lnTo>
                    <a:pt x="108038" y="17780"/>
                  </a:lnTo>
                  <a:lnTo>
                    <a:pt x="108038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406221" y="2624496"/>
              <a:ext cx="243168" cy="13184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77755" y="2624496"/>
              <a:ext cx="350185" cy="131719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8130016" y="2574848"/>
            <a:ext cx="458470" cy="179070"/>
            <a:chOff x="8130016" y="2574848"/>
            <a:chExt cx="458470" cy="179070"/>
          </a:xfrm>
        </p:grpSpPr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130016" y="2627030"/>
              <a:ext cx="141091" cy="12665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310105" y="2574848"/>
              <a:ext cx="27305" cy="179070"/>
            </a:xfrm>
            <a:custGeom>
              <a:avLst/>
              <a:gdLst/>
              <a:ahLst/>
              <a:cxnLst/>
              <a:rect l="l" t="t" r="r" b="b"/>
              <a:pathLst>
                <a:path w="27304" h="179069">
                  <a:moveTo>
                    <a:pt x="25450" y="52311"/>
                  </a:moveTo>
                  <a:lnTo>
                    <a:pt x="1016" y="52311"/>
                  </a:lnTo>
                  <a:lnTo>
                    <a:pt x="1016" y="178841"/>
                  </a:lnTo>
                  <a:lnTo>
                    <a:pt x="25450" y="178841"/>
                  </a:lnTo>
                  <a:lnTo>
                    <a:pt x="25450" y="52311"/>
                  </a:lnTo>
                  <a:close/>
                </a:path>
                <a:path w="27304" h="179069">
                  <a:moveTo>
                    <a:pt x="26974" y="0"/>
                  </a:moveTo>
                  <a:lnTo>
                    <a:pt x="0" y="0"/>
                  </a:lnTo>
                  <a:lnTo>
                    <a:pt x="0" y="26225"/>
                  </a:lnTo>
                  <a:lnTo>
                    <a:pt x="26974" y="26225"/>
                  </a:lnTo>
                  <a:lnTo>
                    <a:pt x="26974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59756" y="2627156"/>
              <a:ext cx="179847" cy="126526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8563406" y="2693670"/>
              <a:ext cx="25400" cy="59690"/>
            </a:xfrm>
            <a:custGeom>
              <a:avLst/>
              <a:gdLst/>
              <a:ahLst/>
              <a:cxnLst/>
              <a:rect l="l" t="t" r="r" b="b"/>
              <a:pathLst>
                <a:path w="25400" h="59689">
                  <a:moveTo>
                    <a:pt x="0" y="59689"/>
                  </a:moveTo>
                  <a:lnTo>
                    <a:pt x="24824" y="59689"/>
                  </a:lnTo>
                  <a:lnTo>
                    <a:pt x="24824" y="0"/>
                  </a:lnTo>
                  <a:lnTo>
                    <a:pt x="0" y="0"/>
                  </a:lnTo>
                  <a:lnTo>
                    <a:pt x="0" y="59689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8563406" y="2624496"/>
            <a:ext cx="738505" cy="184785"/>
            <a:chOff x="8563406" y="2624496"/>
            <a:chExt cx="738505" cy="184785"/>
          </a:xfrm>
        </p:grpSpPr>
        <p:sp>
          <p:nvSpPr>
            <p:cNvPr id="53" name="object 53"/>
            <p:cNvSpPr/>
            <p:nvPr/>
          </p:nvSpPr>
          <p:spPr>
            <a:xfrm>
              <a:off x="8563407" y="262762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30">
                  <a:moveTo>
                    <a:pt x="108026" y="0"/>
                  </a:moveTo>
                  <a:lnTo>
                    <a:pt x="83210" y="0"/>
                  </a:lnTo>
                  <a:lnTo>
                    <a:pt x="83210" y="46990"/>
                  </a:lnTo>
                  <a:lnTo>
                    <a:pt x="24815" y="46990"/>
                  </a:lnTo>
                  <a:lnTo>
                    <a:pt x="24815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6040"/>
                  </a:lnTo>
                  <a:lnTo>
                    <a:pt x="83210" y="66040"/>
                  </a:lnTo>
                  <a:lnTo>
                    <a:pt x="83210" y="125730"/>
                  </a:lnTo>
                  <a:lnTo>
                    <a:pt x="108026" y="125730"/>
                  </a:lnTo>
                  <a:lnTo>
                    <a:pt x="108026" y="66040"/>
                  </a:lnTo>
                  <a:lnTo>
                    <a:pt x="108026" y="46990"/>
                  </a:lnTo>
                  <a:lnTo>
                    <a:pt x="108026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699807" y="2624496"/>
              <a:ext cx="107021" cy="13171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843299" y="2624496"/>
              <a:ext cx="404898" cy="18466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276816" y="2693670"/>
              <a:ext cx="25400" cy="59690"/>
            </a:xfrm>
            <a:custGeom>
              <a:avLst/>
              <a:gdLst/>
              <a:ahLst/>
              <a:cxnLst/>
              <a:rect l="l" t="t" r="r" b="b"/>
              <a:pathLst>
                <a:path w="25400" h="59689">
                  <a:moveTo>
                    <a:pt x="0" y="59689"/>
                  </a:moveTo>
                  <a:lnTo>
                    <a:pt x="24824" y="59689"/>
                  </a:lnTo>
                  <a:lnTo>
                    <a:pt x="24824" y="0"/>
                  </a:lnTo>
                  <a:lnTo>
                    <a:pt x="0" y="0"/>
                  </a:lnTo>
                  <a:lnTo>
                    <a:pt x="0" y="59689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9276816" y="2624496"/>
            <a:ext cx="502284" cy="132080"/>
            <a:chOff x="9276816" y="2624496"/>
            <a:chExt cx="502284" cy="132080"/>
          </a:xfrm>
        </p:grpSpPr>
        <p:sp>
          <p:nvSpPr>
            <p:cNvPr id="58" name="object 58"/>
            <p:cNvSpPr/>
            <p:nvPr/>
          </p:nvSpPr>
          <p:spPr>
            <a:xfrm>
              <a:off x="9276817" y="262762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30">
                  <a:moveTo>
                    <a:pt x="108026" y="0"/>
                  </a:moveTo>
                  <a:lnTo>
                    <a:pt x="83210" y="0"/>
                  </a:lnTo>
                  <a:lnTo>
                    <a:pt x="83210" y="46990"/>
                  </a:lnTo>
                  <a:lnTo>
                    <a:pt x="24815" y="46990"/>
                  </a:lnTo>
                  <a:lnTo>
                    <a:pt x="24815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6040"/>
                  </a:lnTo>
                  <a:lnTo>
                    <a:pt x="83210" y="66040"/>
                  </a:lnTo>
                  <a:lnTo>
                    <a:pt x="83210" y="125730"/>
                  </a:lnTo>
                  <a:lnTo>
                    <a:pt x="108026" y="125730"/>
                  </a:lnTo>
                  <a:lnTo>
                    <a:pt x="108026" y="66040"/>
                  </a:lnTo>
                  <a:lnTo>
                    <a:pt x="108026" y="46990"/>
                  </a:lnTo>
                  <a:lnTo>
                    <a:pt x="108026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413469" y="2624496"/>
              <a:ext cx="124626" cy="13171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566334" y="2624496"/>
              <a:ext cx="212520" cy="131719"/>
            </a:xfrm>
            <a:prstGeom prst="rect">
              <a:avLst/>
            </a:prstGeom>
          </p:spPr>
        </p:pic>
      </p:grpSp>
      <p:sp>
        <p:nvSpPr>
          <p:cNvPr id="61" name="object 61"/>
          <p:cNvSpPr/>
          <p:nvPr/>
        </p:nvSpPr>
        <p:spPr>
          <a:xfrm>
            <a:off x="7248411" y="2981960"/>
            <a:ext cx="24765" cy="107950"/>
          </a:xfrm>
          <a:custGeom>
            <a:avLst/>
            <a:gdLst/>
            <a:ahLst/>
            <a:cxnLst/>
            <a:rect l="l" t="t" r="r" b="b"/>
            <a:pathLst>
              <a:path w="24765" h="107950">
                <a:moveTo>
                  <a:pt x="0" y="107950"/>
                </a:moveTo>
                <a:lnTo>
                  <a:pt x="24697" y="107950"/>
                </a:lnTo>
                <a:lnTo>
                  <a:pt x="24697" y="0"/>
                </a:lnTo>
                <a:lnTo>
                  <a:pt x="0" y="0"/>
                </a:lnTo>
                <a:lnTo>
                  <a:pt x="0" y="107950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object 62"/>
          <p:cNvGrpSpPr/>
          <p:nvPr/>
        </p:nvGrpSpPr>
        <p:grpSpPr>
          <a:xfrm>
            <a:off x="7248411" y="2961018"/>
            <a:ext cx="1422400" cy="184785"/>
            <a:chOff x="7248411" y="2961018"/>
            <a:chExt cx="1422400" cy="184785"/>
          </a:xfrm>
        </p:grpSpPr>
        <p:sp>
          <p:nvSpPr>
            <p:cNvPr id="63" name="object 63"/>
            <p:cNvSpPr/>
            <p:nvPr/>
          </p:nvSpPr>
          <p:spPr>
            <a:xfrm>
              <a:off x="7248410" y="296417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30">
                  <a:moveTo>
                    <a:pt x="108026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83337" y="17780"/>
                  </a:lnTo>
                  <a:lnTo>
                    <a:pt x="83337" y="125730"/>
                  </a:lnTo>
                  <a:lnTo>
                    <a:pt x="108026" y="125730"/>
                  </a:lnTo>
                  <a:lnTo>
                    <a:pt x="108026" y="17780"/>
                  </a:lnTo>
                  <a:lnTo>
                    <a:pt x="108026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396336" y="2961018"/>
              <a:ext cx="239495" cy="18466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7671663" y="2961030"/>
              <a:ext cx="998855" cy="184150"/>
            </a:xfrm>
            <a:custGeom>
              <a:avLst/>
              <a:gdLst/>
              <a:ahLst/>
              <a:cxnLst/>
              <a:rect l="l" t="t" r="r" b="b"/>
              <a:pathLst>
                <a:path w="998854" h="184150">
                  <a:moveTo>
                    <a:pt x="105625" y="91821"/>
                  </a:moveTo>
                  <a:lnTo>
                    <a:pt x="80429" y="62992"/>
                  </a:lnTo>
                  <a:lnTo>
                    <a:pt x="80429" y="90170"/>
                  </a:lnTo>
                  <a:lnTo>
                    <a:pt x="79095" y="98107"/>
                  </a:lnTo>
                  <a:lnTo>
                    <a:pt x="74739" y="103212"/>
                  </a:lnTo>
                  <a:lnTo>
                    <a:pt x="66802" y="105956"/>
                  </a:lnTo>
                  <a:lnTo>
                    <a:pt x="54711" y="106768"/>
                  </a:lnTo>
                  <a:lnTo>
                    <a:pt x="24066" y="106768"/>
                  </a:lnTo>
                  <a:lnTo>
                    <a:pt x="24066" y="74841"/>
                  </a:lnTo>
                  <a:lnTo>
                    <a:pt x="54711" y="74841"/>
                  </a:lnTo>
                  <a:lnTo>
                    <a:pt x="65252" y="75565"/>
                  </a:lnTo>
                  <a:lnTo>
                    <a:pt x="73367" y="78041"/>
                  </a:lnTo>
                  <a:lnTo>
                    <a:pt x="78574" y="82753"/>
                  </a:lnTo>
                  <a:lnTo>
                    <a:pt x="80429" y="90170"/>
                  </a:lnTo>
                  <a:lnTo>
                    <a:pt x="80429" y="62992"/>
                  </a:lnTo>
                  <a:lnTo>
                    <a:pt x="79794" y="62814"/>
                  </a:lnTo>
                  <a:lnTo>
                    <a:pt x="89192" y="58839"/>
                  </a:lnTo>
                  <a:lnTo>
                    <a:pt x="94627" y="53314"/>
                  </a:lnTo>
                  <a:lnTo>
                    <a:pt x="95415" y="52514"/>
                  </a:lnTo>
                  <a:lnTo>
                    <a:pt x="98869" y="44767"/>
                  </a:lnTo>
                  <a:lnTo>
                    <a:pt x="99923" y="36601"/>
                  </a:lnTo>
                  <a:lnTo>
                    <a:pt x="97586" y="24688"/>
                  </a:lnTo>
                  <a:lnTo>
                    <a:pt x="96596" y="19697"/>
                  </a:lnTo>
                  <a:lnTo>
                    <a:pt x="87274" y="9321"/>
                  </a:lnTo>
                  <a:lnTo>
                    <a:pt x="75488" y="5029"/>
                  </a:lnTo>
                  <a:lnTo>
                    <a:pt x="75488" y="29502"/>
                  </a:lnTo>
                  <a:lnTo>
                    <a:pt x="75488" y="46850"/>
                  </a:lnTo>
                  <a:lnTo>
                    <a:pt x="68135" y="53314"/>
                  </a:lnTo>
                  <a:lnTo>
                    <a:pt x="24066" y="53314"/>
                  </a:lnTo>
                  <a:lnTo>
                    <a:pt x="24066" y="24688"/>
                  </a:lnTo>
                  <a:lnTo>
                    <a:pt x="70421" y="24688"/>
                  </a:lnTo>
                  <a:lnTo>
                    <a:pt x="75488" y="29502"/>
                  </a:lnTo>
                  <a:lnTo>
                    <a:pt x="75488" y="5029"/>
                  </a:lnTo>
                  <a:lnTo>
                    <a:pt x="72948" y="4089"/>
                  </a:lnTo>
                  <a:lnTo>
                    <a:pt x="54584" y="2654"/>
                  </a:lnTo>
                  <a:lnTo>
                    <a:pt x="0" y="2654"/>
                  </a:lnTo>
                  <a:lnTo>
                    <a:pt x="0" y="129184"/>
                  </a:lnTo>
                  <a:lnTo>
                    <a:pt x="54457" y="129184"/>
                  </a:lnTo>
                  <a:lnTo>
                    <a:pt x="76619" y="127546"/>
                  </a:lnTo>
                  <a:lnTo>
                    <a:pt x="92633" y="121704"/>
                  </a:lnTo>
                  <a:lnTo>
                    <a:pt x="102349" y="110261"/>
                  </a:lnTo>
                  <a:lnTo>
                    <a:pt x="102971" y="106768"/>
                  </a:lnTo>
                  <a:lnTo>
                    <a:pt x="105625" y="91821"/>
                  </a:lnTo>
                  <a:close/>
                </a:path>
                <a:path w="998854" h="184150">
                  <a:moveTo>
                    <a:pt x="249250" y="65595"/>
                  </a:moveTo>
                  <a:lnTo>
                    <a:pt x="244729" y="40233"/>
                  </a:lnTo>
                  <a:lnTo>
                    <a:pt x="232930" y="20891"/>
                  </a:lnTo>
                  <a:lnTo>
                    <a:pt x="231990" y="19354"/>
                  </a:lnTo>
                  <a:lnTo>
                    <a:pt x="223913" y="13563"/>
                  </a:lnTo>
                  <a:lnTo>
                    <a:pt x="223913" y="65595"/>
                  </a:lnTo>
                  <a:lnTo>
                    <a:pt x="221792" y="82410"/>
                  </a:lnTo>
                  <a:lnTo>
                    <a:pt x="215163" y="96913"/>
                  </a:lnTo>
                  <a:lnTo>
                    <a:pt x="203669" y="107099"/>
                  </a:lnTo>
                  <a:lnTo>
                    <a:pt x="186931" y="110947"/>
                  </a:lnTo>
                  <a:lnTo>
                    <a:pt x="170256" y="107137"/>
                  </a:lnTo>
                  <a:lnTo>
                    <a:pt x="158750" y="97015"/>
                  </a:lnTo>
                  <a:lnTo>
                    <a:pt x="152095" y="82511"/>
                  </a:lnTo>
                  <a:lnTo>
                    <a:pt x="149948" y="65595"/>
                  </a:lnTo>
                  <a:lnTo>
                    <a:pt x="152095" y="48844"/>
                  </a:lnTo>
                  <a:lnTo>
                    <a:pt x="158750" y="34556"/>
                  </a:lnTo>
                  <a:lnTo>
                    <a:pt x="170256" y="24625"/>
                  </a:lnTo>
                  <a:lnTo>
                    <a:pt x="186931" y="20891"/>
                  </a:lnTo>
                  <a:lnTo>
                    <a:pt x="203669" y="24625"/>
                  </a:lnTo>
                  <a:lnTo>
                    <a:pt x="215163" y="34556"/>
                  </a:lnTo>
                  <a:lnTo>
                    <a:pt x="221792" y="48844"/>
                  </a:lnTo>
                  <a:lnTo>
                    <a:pt x="223913" y="65595"/>
                  </a:lnTo>
                  <a:lnTo>
                    <a:pt x="223913" y="13563"/>
                  </a:lnTo>
                  <a:lnTo>
                    <a:pt x="212267" y="5207"/>
                  </a:lnTo>
                  <a:lnTo>
                    <a:pt x="186804" y="0"/>
                  </a:lnTo>
                  <a:lnTo>
                    <a:pt x="161328" y="5207"/>
                  </a:lnTo>
                  <a:lnTo>
                    <a:pt x="141706" y="19354"/>
                  </a:lnTo>
                  <a:lnTo>
                    <a:pt x="129082" y="40233"/>
                  </a:lnTo>
                  <a:lnTo>
                    <a:pt x="124625" y="65595"/>
                  </a:lnTo>
                  <a:lnTo>
                    <a:pt x="129082" y="91109"/>
                  </a:lnTo>
                  <a:lnTo>
                    <a:pt x="141706" y="112141"/>
                  </a:lnTo>
                  <a:lnTo>
                    <a:pt x="161328" y="126441"/>
                  </a:lnTo>
                  <a:lnTo>
                    <a:pt x="186804" y="131711"/>
                  </a:lnTo>
                  <a:lnTo>
                    <a:pt x="212267" y="126441"/>
                  </a:lnTo>
                  <a:lnTo>
                    <a:pt x="231990" y="112141"/>
                  </a:lnTo>
                  <a:lnTo>
                    <a:pt x="232714" y="110947"/>
                  </a:lnTo>
                  <a:lnTo>
                    <a:pt x="244729" y="91109"/>
                  </a:lnTo>
                  <a:lnTo>
                    <a:pt x="249250" y="65595"/>
                  </a:lnTo>
                  <a:close/>
                </a:path>
                <a:path w="998854" h="184150">
                  <a:moveTo>
                    <a:pt x="377164" y="35331"/>
                  </a:moveTo>
                  <a:lnTo>
                    <a:pt x="368528" y="20193"/>
                  </a:lnTo>
                  <a:lnTo>
                    <a:pt x="356768" y="9118"/>
                  </a:lnTo>
                  <a:lnTo>
                    <a:pt x="342252" y="2311"/>
                  </a:lnTo>
                  <a:lnTo>
                    <a:pt x="325361" y="0"/>
                  </a:lnTo>
                  <a:lnTo>
                    <a:pt x="300012" y="5600"/>
                  </a:lnTo>
                  <a:lnTo>
                    <a:pt x="282016" y="20459"/>
                  </a:lnTo>
                  <a:lnTo>
                    <a:pt x="271284" y="41617"/>
                  </a:lnTo>
                  <a:lnTo>
                    <a:pt x="267728" y="66103"/>
                  </a:lnTo>
                  <a:lnTo>
                    <a:pt x="271322" y="90678"/>
                  </a:lnTo>
                  <a:lnTo>
                    <a:pt x="282143" y="111645"/>
                  </a:lnTo>
                  <a:lnTo>
                    <a:pt x="300215" y="126238"/>
                  </a:lnTo>
                  <a:lnTo>
                    <a:pt x="325615" y="131711"/>
                  </a:lnTo>
                  <a:lnTo>
                    <a:pt x="342442" y="129311"/>
                  </a:lnTo>
                  <a:lnTo>
                    <a:pt x="375767" y="96253"/>
                  </a:lnTo>
                  <a:lnTo>
                    <a:pt x="349923" y="96774"/>
                  </a:lnTo>
                  <a:lnTo>
                    <a:pt x="343522" y="103924"/>
                  </a:lnTo>
                  <a:lnTo>
                    <a:pt x="335191" y="108546"/>
                  </a:lnTo>
                  <a:lnTo>
                    <a:pt x="325361" y="110185"/>
                  </a:lnTo>
                  <a:lnTo>
                    <a:pt x="310045" y="106286"/>
                  </a:lnTo>
                  <a:lnTo>
                    <a:pt x="299948" y="96126"/>
                  </a:lnTo>
                  <a:lnTo>
                    <a:pt x="294386" y="81965"/>
                  </a:lnTo>
                  <a:lnTo>
                    <a:pt x="292684" y="66103"/>
                  </a:lnTo>
                  <a:lnTo>
                    <a:pt x="294424" y="50292"/>
                  </a:lnTo>
                  <a:lnTo>
                    <a:pt x="300050" y="35991"/>
                  </a:lnTo>
                  <a:lnTo>
                    <a:pt x="310159" y="25641"/>
                  </a:lnTo>
                  <a:lnTo>
                    <a:pt x="325361" y="21653"/>
                  </a:lnTo>
                  <a:lnTo>
                    <a:pt x="335254" y="23317"/>
                  </a:lnTo>
                  <a:lnTo>
                    <a:pt x="343573" y="28016"/>
                  </a:lnTo>
                  <a:lnTo>
                    <a:pt x="349935" y="35331"/>
                  </a:lnTo>
                  <a:lnTo>
                    <a:pt x="353987" y="44831"/>
                  </a:lnTo>
                  <a:lnTo>
                    <a:pt x="377164" y="35331"/>
                  </a:lnTo>
                  <a:close/>
                </a:path>
                <a:path w="998854" h="184150">
                  <a:moveTo>
                    <a:pt x="508114" y="2654"/>
                  </a:moveTo>
                  <a:lnTo>
                    <a:pt x="481139" y="2654"/>
                  </a:lnTo>
                  <a:lnTo>
                    <a:pt x="446684" y="98780"/>
                  </a:lnTo>
                  <a:lnTo>
                    <a:pt x="412242" y="2654"/>
                  </a:lnTo>
                  <a:lnTo>
                    <a:pt x="385267" y="2654"/>
                  </a:lnTo>
                  <a:lnTo>
                    <a:pt x="434149" y="127152"/>
                  </a:lnTo>
                  <a:lnTo>
                    <a:pt x="412115" y="183642"/>
                  </a:lnTo>
                  <a:lnTo>
                    <a:pt x="438200" y="183642"/>
                  </a:lnTo>
                  <a:lnTo>
                    <a:pt x="508114" y="2654"/>
                  </a:lnTo>
                  <a:close/>
                </a:path>
                <a:path w="998854" h="184150">
                  <a:moveTo>
                    <a:pt x="648830" y="110312"/>
                  </a:moveTo>
                  <a:lnTo>
                    <a:pt x="633628" y="110312"/>
                  </a:lnTo>
                  <a:lnTo>
                    <a:pt x="633628" y="21399"/>
                  </a:lnTo>
                  <a:lnTo>
                    <a:pt x="633628" y="2654"/>
                  </a:lnTo>
                  <a:lnTo>
                    <a:pt x="608799" y="2654"/>
                  </a:lnTo>
                  <a:lnTo>
                    <a:pt x="608799" y="21399"/>
                  </a:lnTo>
                  <a:lnTo>
                    <a:pt x="608799" y="110312"/>
                  </a:lnTo>
                  <a:lnTo>
                    <a:pt x="553580" y="110312"/>
                  </a:lnTo>
                  <a:lnTo>
                    <a:pt x="560387" y="99161"/>
                  </a:lnTo>
                  <a:lnTo>
                    <a:pt x="564756" y="85039"/>
                  </a:lnTo>
                  <a:lnTo>
                    <a:pt x="567080" y="68745"/>
                  </a:lnTo>
                  <a:lnTo>
                    <a:pt x="567766" y="51168"/>
                  </a:lnTo>
                  <a:lnTo>
                    <a:pt x="567766" y="21399"/>
                  </a:lnTo>
                  <a:lnTo>
                    <a:pt x="608799" y="21399"/>
                  </a:lnTo>
                  <a:lnTo>
                    <a:pt x="608799" y="2654"/>
                  </a:lnTo>
                  <a:lnTo>
                    <a:pt x="543064" y="2654"/>
                  </a:lnTo>
                  <a:lnTo>
                    <a:pt x="543064" y="51168"/>
                  </a:lnTo>
                  <a:lnTo>
                    <a:pt x="542404" y="67868"/>
                  </a:lnTo>
                  <a:lnTo>
                    <a:pt x="540016" y="83921"/>
                  </a:lnTo>
                  <a:lnTo>
                    <a:pt x="535317" y="98374"/>
                  </a:lnTo>
                  <a:lnTo>
                    <a:pt x="527748" y="110312"/>
                  </a:lnTo>
                  <a:lnTo>
                    <a:pt x="511784" y="110312"/>
                  </a:lnTo>
                  <a:lnTo>
                    <a:pt x="511784" y="168059"/>
                  </a:lnTo>
                  <a:lnTo>
                    <a:pt x="536613" y="168059"/>
                  </a:lnTo>
                  <a:lnTo>
                    <a:pt x="536613" y="129184"/>
                  </a:lnTo>
                  <a:lnTo>
                    <a:pt x="624001" y="129184"/>
                  </a:lnTo>
                  <a:lnTo>
                    <a:pt x="624001" y="168059"/>
                  </a:lnTo>
                  <a:lnTo>
                    <a:pt x="648830" y="168059"/>
                  </a:lnTo>
                  <a:lnTo>
                    <a:pt x="648830" y="129184"/>
                  </a:lnTo>
                  <a:lnTo>
                    <a:pt x="648830" y="110312"/>
                  </a:lnTo>
                  <a:close/>
                </a:path>
                <a:path w="998854" h="184150">
                  <a:moveTo>
                    <a:pt x="796112" y="110312"/>
                  </a:moveTo>
                  <a:lnTo>
                    <a:pt x="780923" y="110312"/>
                  </a:lnTo>
                  <a:lnTo>
                    <a:pt x="780923" y="21399"/>
                  </a:lnTo>
                  <a:lnTo>
                    <a:pt x="780923" y="2654"/>
                  </a:lnTo>
                  <a:lnTo>
                    <a:pt x="756094" y="2654"/>
                  </a:lnTo>
                  <a:lnTo>
                    <a:pt x="756094" y="21399"/>
                  </a:lnTo>
                  <a:lnTo>
                    <a:pt x="756094" y="110312"/>
                  </a:lnTo>
                  <a:lnTo>
                    <a:pt x="700874" y="110312"/>
                  </a:lnTo>
                  <a:lnTo>
                    <a:pt x="707682" y="99161"/>
                  </a:lnTo>
                  <a:lnTo>
                    <a:pt x="712050" y="85039"/>
                  </a:lnTo>
                  <a:lnTo>
                    <a:pt x="714375" y="68745"/>
                  </a:lnTo>
                  <a:lnTo>
                    <a:pt x="715048" y="51168"/>
                  </a:lnTo>
                  <a:lnTo>
                    <a:pt x="715060" y="21399"/>
                  </a:lnTo>
                  <a:lnTo>
                    <a:pt x="756094" y="21399"/>
                  </a:lnTo>
                  <a:lnTo>
                    <a:pt x="756094" y="2654"/>
                  </a:lnTo>
                  <a:lnTo>
                    <a:pt x="690359" y="2654"/>
                  </a:lnTo>
                  <a:lnTo>
                    <a:pt x="690359" y="51168"/>
                  </a:lnTo>
                  <a:lnTo>
                    <a:pt x="689698" y="67868"/>
                  </a:lnTo>
                  <a:lnTo>
                    <a:pt x="687298" y="83921"/>
                  </a:lnTo>
                  <a:lnTo>
                    <a:pt x="682612" y="98374"/>
                  </a:lnTo>
                  <a:lnTo>
                    <a:pt x="675030" y="110312"/>
                  </a:lnTo>
                  <a:lnTo>
                    <a:pt x="659079" y="110312"/>
                  </a:lnTo>
                  <a:lnTo>
                    <a:pt x="659079" y="168059"/>
                  </a:lnTo>
                  <a:lnTo>
                    <a:pt x="683895" y="168059"/>
                  </a:lnTo>
                  <a:lnTo>
                    <a:pt x="683895" y="129184"/>
                  </a:lnTo>
                  <a:lnTo>
                    <a:pt x="771296" y="129184"/>
                  </a:lnTo>
                  <a:lnTo>
                    <a:pt x="771296" y="168059"/>
                  </a:lnTo>
                  <a:lnTo>
                    <a:pt x="796112" y="168059"/>
                  </a:lnTo>
                  <a:lnTo>
                    <a:pt x="796112" y="129184"/>
                  </a:lnTo>
                  <a:lnTo>
                    <a:pt x="796112" y="110312"/>
                  </a:lnTo>
                  <a:close/>
                </a:path>
                <a:path w="998854" h="184150">
                  <a:moveTo>
                    <a:pt x="914781" y="2654"/>
                  </a:moveTo>
                  <a:lnTo>
                    <a:pt x="890219" y="2654"/>
                  </a:lnTo>
                  <a:lnTo>
                    <a:pt x="890219" y="23431"/>
                  </a:lnTo>
                  <a:lnTo>
                    <a:pt x="890219" y="55346"/>
                  </a:lnTo>
                  <a:lnTo>
                    <a:pt x="865644" y="55346"/>
                  </a:lnTo>
                  <a:lnTo>
                    <a:pt x="855903" y="54025"/>
                  </a:lnTo>
                  <a:lnTo>
                    <a:pt x="849528" y="50419"/>
                  </a:lnTo>
                  <a:lnTo>
                    <a:pt x="846048" y="45034"/>
                  </a:lnTo>
                  <a:lnTo>
                    <a:pt x="844994" y="38366"/>
                  </a:lnTo>
                  <a:lnTo>
                    <a:pt x="844994" y="30391"/>
                  </a:lnTo>
                  <a:lnTo>
                    <a:pt x="850315" y="23431"/>
                  </a:lnTo>
                  <a:lnTo>
                    <a:pt x="890219" y="23431"/>
                  </a:lnTo>
                  <a:lnTo>
                    <a:pt x="890219" y="2654"/>
                  </a:lnTo>
                  <a:lnTo>
                    <a:pt x="864755" y="2654"/>
                  </a:lnTo>
                  <a:lnTo>
                    <a:pt x="842276" y="5740"/>
                  </a:lnTo>
                  <a:lnTo>
                    <a:pt x="828116" y="13703"/>
                  </a:lnTo>
                  <a:lnTo>
                    <a:pt x="820762" y="24561"/>
                  </a:lnTo>
                  <a:lnTo>
                    <a:pt x="818654" y="36347"/>
                  </a:lnTo>
                  <a:lnTo>
                    <a:pt x="821169" y="50393"/>
                  </a:lnTo>
                  <a:lnTo>
                    <a:pt x="827836" y="59677"/>
                  </a:lnTo>
                  <a:lnTo>
                    <a:pt x="837349" y="65417"/>
                  </a:lnTo>
                  <a:lnTo>
                    <a:pt x="848423" y="68770"/>
                  </a:lnTo>
                  <a:lnTo>
                    <a:pt x="841781" y="70789"/>
                  </a:lnTo>
                  <a:lnTo>
                    <a:pt x="836053" y="75844"/>
                  </a:lnTo>
                  <a:lnTo>
                    <a:pt x="831443" y="82397"/>
                  </a:lnTo>
                  <a:lnTo>
                    <a:pt x="828154" y="88900"/>
                  </a:lnTo>
                  <a:lnTo>
                    <a:pt x="812952" y="129184"/>
                  </a:lnTo>
                  <a:lnTo>
                    <a:pt x="841705" y="129184"/>
                  </a:lnTo>
                  <a:lnTo>
                    <a:pt x="856526" y="90805"/>
                  </a:lnTo>
                  <a:lnTo>
                    <a:pt x="859942" y="80797"/>
                  </a:lnTo>
                  <a:lnTo>
                    <a:pt x="865263" y="74599"/>
                  </a:lnTo>
                  <a:lnTo>
                    <a:pt x="890219" y="74599"/>
                  </a:lnTo>
                  <a:lnTo>
                    <a:pt x="890219" y="129184"/>
                  </a:lnTo>
                  <a:lnTo>
                    <a:pt x="914781" y="129184"/>
                  </a:lnTo>
                  <a:lnTo>
                    <a:pt x="914781" y="74599"/>
                  </a:lnTo>
                  <a:lnTo>
                    <a:pt x="914781" y="55346"/>
                  </a:lnTo>
                  <a:lnTo>
                    <a:pt x="914781" y="23431"/>
                  </a:lnTo>
                  <a:lnTo>
                    <a:pt x="914781" y="2654"/>
                  </a:lnTo>
                  <a:close/>
                </a:path>
                <a:path w="998854" h="184150">
                  <a:moveTo>
                    <a:pt x="998753" y="95745"/>
                  </a:moveTo>
                  <a:lnTo>
                    <a:pt x="968984" y="95745"/>
                  </a:lnTo>
                  <a:lnTo>
                    <a:pt x="951382" y="169075"/>
                  </a:lnTo>
                  <a:lnTo>
                    <a:pt x="967219" y="169075"/>
                  </a:lnTo>
                  <a:lnTo>
                    <a:pt x="998753" y="95745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6153041" y="3247767"/>
            <a:ext cx="497840" cy="179070"/>
            <a:chOff x="6153041" y="3247767"/>
            <a:chExt cx="497840" cy="179070"/>
          </a:xfrm>
        </p:grpSpPr>
        <p:pic>
          <p:nvPicPr>
            <p:cNvPr id="67" name="object 6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153041" y="3247767"/>
              <a:ext cx="175160" cy="178960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6372263" y="3247897"/>
              <a:ext cx="27305" cy="179070"/>
            </a:xfrm>
            <a:custGeom>
              <a:avLst/>
              <a:gdLst/>
              <a:ahLst/>
              <a:cxnLst/>
              <a:rect l="l" t="t" r="r" b="b"/>
              <a:pathLst>
                <a:path w="27304" h="179070">
                  <a:moveTo>
                    <a:pt x="25463" y="52311"/>
                  </a:moveTo>
                  <a:lnTo>
                    <a:pt x="1016" y="52311"/>
                  </a:lnTo>
                  <a:lnTo>
                    <a:pt x="1016" y="178841"/>
                  </a:lnTo>
                  <a:lnTo>
                    <a:pt x="25463" y="178841"/>
                  </a:lnTo>
                  <a:lnTo>
                    <a:pt x="25463" y="52311"/>
                  </a:lnTo>
                  <a:close/>
                </a:path>
                <a:path w="27304" h="179070">
                  <a:moveTo>
                    <a:pt x="26974" y="0"/>
                  </a:moveTo>
                  <a:lnTo>
                    <a:pt x="0" y="0"/>
                  </a:lnTo>
                  <a:lnTo>
                    <a:pt x="0" y="26225"/>
                  </a:lnTo>
                  <a:lnTo>
                    <a:pt x="26974" y="26225"/>
                  </a:lnTo>
                  <a:lnTo>
                    <a:pt x="26974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21914" y="3300201"/>
              <a:ext cx="179847" cy="126526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6625565" y="3366770"/>
              <a:ext cx="25400" cy="59690"/>
            </a:xfrm>
            <a:custGeom>
              <a:avLst/>
              <a:gdLst/>
              <a:ahLst/>
              <a:cxnLst/>
              <a:rect l="l" t="t" r="r" b="b"/>
              <a:pathLst>
                <a:path w="25400" h="59689">
                  <a:moveTo>
                    <a:pt x="0" y="59689"/>
                  </a:moveTo>
                  <a:lnTo>
                    <a:pt x="24824" y="59689"/>
                  </a:lnTo>
                  <a:lnTo>
                    <a:pt x="24824" y="0"/>
                  </a:lnTo>
                  <a:lnTo>
                    <a:pt x="0" y="0"/>
                  </a:lnTo>
                  <a:lnTo>
                    <a:pt x="0" y="59689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object 71"/>
          <p:cNvGrpSpPr/>
          <p:nvPr/>
        </p:nvGrpSpPr>
        <p:grpSpPr>
          <a:xfrm>
            <a:off x="6625566" y="3297542"/>
            <a:ext cx="738505" cy="184785"/>
            <a:chOff x="6625566" y="3297542"/>
            <a:chExt cx="738505" cy="184785"/>
          </a:xfrm>
        </p:grpSpPr>
        <p:sp>
          <p:nvSpPr>
            <p:cNvPr id="72" name="object 72"/>
            <p:cNvSpPr/>
            <p:nvPr/>
          </p:nvSpPr>
          <p:spPr>
            <a:xfrm>
              <a:off x="6625565" y="330072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29">
                  <a:moveTo>
                    <a:pt x="108026" y="0"/>
                  </a:moveTo>
                  <a:lnTo>
                    <a:pt x="83210" y="0"/>
                  </a:lnTo>
                  <a:lnTo>
                    <a:pt x="83210" y="46990"/>
                  </a:lnTo>
                  <a:lnTo>
                    <a:pt x="24815" y="46990"/>
                  </a:lnTo>
                  <a:lnTo>
                    <a:pt x="24815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6040"/>
                  </a:lnTo>
                  <a:lnTo>
                    <a:pt x="83210" y="66040"/>
                  </a:lnTo>
                  <a:lnTo>
                    <a:pt x="83210" y="125730"/>
                  </a:lnTo>
                  <a:lnTo>
                    <a:pt x="108026" y="125730"/>
                  </a:lnTo>
                  <a:lnTo>
                    <a:pt x="108026" y="66040"/>
                  </a:lnTo>
                  <a:lnTo>
                    <a:pt x="108026" y="46990"/>
                  </a:lnTo>
                  <a:lnTo>
                    <a:pt x="108026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761966" y="3297542"/>
              <a:ext cx="107021" cy="13171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05458" y="3297542"/>
              <a:ext cx="404898" cy="18466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7338975" y="3366769"/>
              <a:ext cx="25400" cy="59690"/>
            </a:xfrm>
            <a:custGeom>
              <a:avLst/>
              <a:gdLst/>
              <a:ahLst/>
              <a:cxnLst/>
              <a:rect l="l" t="t" r="r" b="b"/>
              <a:pathLst>
                <a:path w="25400" h="59689">
                  <a:moveTo>
                    <a:pt x="0" y="59689"/>
                  </a:moveTo>
                  <a:lnTo>
                    <a:pt x="24824" y="59689"/>
                  </a:lnTo>
                  <a:lnTo>
                    <a:pt x="24824" y="0"/>
                  </a:lnTo>
                  <a:lnTo>
                    <a:pt x="0" y="0"/>
                  </a:lnTo>
                  <a:lnTo>
                    <a:pt x="0" y="59689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7338975" y="3297542"/>
            <a:ext cx="243840" cy="132080"/>
            <a:chOff x="7338975" y="3297542"/>
            <a:chExt cx="243840" cy="132080"/>
          </a:xfrm>
        </p:grpSpPr>
        <p:sp>
          <p:nvSpPr>
            <p:cNvPr id="77" name="object 77"/>
            <p:cNvSpPr/>
            <p:nvPr/>
          </p:nvSpPr>
          <p:spPr>
            <a:xfrm>
              <a:off x="7338974" y="330072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29">
                  <a:moveTo>
                    <a:pt x="108026" y="0"/>
                  </a:moveTo>
                  <a:lnTo>
                    <a:pt x="83210" y="0"/>
                  </a:lnTo>
                  <a:lnTo>
                    <a:pt x="83210" y="46990"/>
                  </a:lnTo>
                  <a:lnTo>
                    <a:pt x="24815" y="46990"/>
                  </a:lnTo>
                  <a:lnTo>
                    <a:pt x="24815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6040"/>
                  </a:lnTo>
                  <a:lnTo>
                    <a:pt x="83210" y="66040"/>
                  </a:lnTo>
                  <a:lnTo>
                    <a:pt x="83210" y="125730"/>
                  </a:lnTo>
                  <a:lnTo>
                    <a:pt x="108026" y="125730"/>
                  </a:lnTo>
                  <a:lnTo>
                    <a:pt x="108026" y="66040"/>
                  </a:lnTo>
                  <a:lnTo>
                    <a:pt x="108026" y="46990"/>
                  </a:lnTo>
                  <a:lnTo>
                    <a:pt x="108026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475374" y="3297542"/>
              <a:ext cx="107022" cy="131719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7673200" y="3297542"/>
            <a:ext cx="553085" cy="184785"/>
            <a:chOff x="7673200" y="3297542"/>
            <a:chExt cx="553085" cy="184785"/>
          </a:xfrm>
        </p:grpSpPr>
        <p:pic>
          <p:nvPicPr>
            <p:cNvPr id="80" name="object 8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673200" y="3297542"/>
              <a:ext cx="124626" cy="131719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826697" y="3297542"/>
              <a:ext cx="115128" cy="18466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970064" y="3297542"/>
              <a:ext cx="194661" cy="131719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8201196" y="3366769"/>
              <a:ext cx="25400" cy="59690"/>
            </a:xfrm>
            <a:custGeom>
              <a:avLst/>
              <a:gdLst/>
              <a:ahLst/>
              <a:cxnLst/>
              <a:rect l="l" t="t" r="r" b="b"/>
              <a:pathLst>
                <a:path w="25400" h="59689">
                  <a:moveTo>
                    <a:pt x="0" y="59689"/>
                  </a:moveTo>
                  <a:lnTo>
                    <a:pt x="24824" y="59689"/>
                  </a:lnTo>
                  <a:lnTo>
                    <a:pt x="24824" y="0"/>
                  </a:lnTo>
                  <a:lnTo>
                    <a:pt x="0" y="0"/>
                  </a:lnTo>
                  <a:lnTo>
                    <a:pt x="0" y="59689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8201196" y="3247894"/>
            <a:ext cx="433070" cy="181610"/>
            <a:chOff x="8201196" y="3247894"/>
            <a:chExt cx="433070" cy="181610"/>
          </a:xfrm>
        </p:grpSpPr>
        <p:sp>
          <p:nvSpPr>
            <p:cNvPr id="85" name="object 85"/>
            <p:cNvSpPr/>
            <p:nvPr/>
          </p:nvSpPr>
          <p:spPr>
            <a:xfrm>
              <a:off x="8201190" y="3247897"/>
              <a:ext cx="173990" cy="179070"/>
            </a:xfrm>
            <a:custGeom>
              <a:avLst/>
              <a:gdLst/>
              <a:ahLst/>
              <a:cxnLst/>
              <a:rect l="l" t="t" r="r" b="b"/>
              <a:pathLst>
                <a:path w="173990" h="179070">
                  <a:moveTo>
                    <a:pt x="108038" y="52832"/>
                  </a:moveTo>
                  <a:lnTo>
                    <a:pt x="83210" y="52832"/>
                  </a:lnTo>
                  <a:lnTo>
                    <a:pt x="83210" y="99822"/>
                  </a:lnTo>
                  <a:lnTo>
                    <a:pt x="24828" y="99822"/>
                  </a:lnTo>
                  <a:lnTo>
                    <a:pt x="24828" y="52832"/>
                  </a:lnTo>
                  <a:lnTo>
                    <a:pt x="0" y="52832"/>
                  </a:lnTo>
                  <a:lnTo>
                    <a:pt x="0" y="99822"/>
                  </a:lnTo>
                  <a:lnTo>
                    <a:pt x="0" y="118872"/>
                  </a:lnTo>
                  <a:lnTo>
                    <a:pt x="83210" y="118872"/>
                  </a:lnTo>
                  <a:lnTo>
                    <a:pt x="83210" y="178562"/>
                  </a:lnTo>
                  <a:lnTo>
                    <a:pt x="108038" y="178562"/>
                  </a:lnTo>
                  <a:lnTo>
                    <a:pt x="108038" y="118872"/>
                  </a:lnTo>
                  <a:lnTo>
                    <a:pt x="108038" y="99822"/>
                  </a:lnTo>
                  <a:lnTo>
                    <a:pt x="108038" y="52832"/>
                  </a:lnTo>
                  <a:close/>
                </a:path>
                <a:path w="173990" h="179070">
                  <a:moveTo>
                    <a:pt x="172364" y="52311"/>
                  </a:moveTo>
                  <a:lnTo>
                    <a:pt x="147929" y="52311"/>
                  </a:lnTo>
                  <a:lnTo>
                    <a:pt x="147929" y="178841"/>
                  </a:lnTo>
                  <a:lnTo>
                    <a:pt x="172364" y="178841"/>
                  </a:lnTo>
                  <a:lnTo>
                    <a:pt x="172364" y="52311"/>
                  </a:lnTo>
                  <a:close/>
                </a:path>
                <a:path w="173990" h="179070">
                  <a:moveTo>
                    <a:pt x="173888" y="0"/>
                  </a:moveTo>
                  <a:lnTo>
                    <a:pt x="146913" y="0"/>
                  </a:lnTo>
                  <a:lnTo>
                    <a:pt x="146913" y="26225"/>
                  </a:lnTo>
                  <a:lnTo>
                    <a:pt x="173888" y="26225"/>
                  </a:lnTo>
                  <a:lnTo>
                    <a:pt x="173888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399020" y="3298555"/>
              <a:ext cx="108414" cy="13070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526936" y="3297542"/>
              <a:ext cx="107021" cy="131719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8670428" y="3247894"/>
            <a:ext cx="308610" cy="218440"/>
            <a:chOff x="8670428" y="3247894"/>
            <a:chExt cx="308610" cy="218440"/>
          </a:xfrm>
        </p:grpSpPr>
        <p:sp>
          <p:nvSpPr>
            <p:cNvPr id="89" name="object 89"/>
            <p:cNvSpPr/>
            <p:nvPr/>
          </p:nvSpPr>
          <p:spPr>
            <a:xfrm>
              <a:off x="8670417" y="3247897"/>
              <a:ext cx="179705" cy="218440"/>
            </a:xfrm>
            <a:custGeom>
              <a:avLst/>
              <a:gdLst/>
              <a:ahLst/>
              <a:cxnLst/>
              <a:rect l="l" t="t" r="r" b="b"/>
              <a:pathLst>
                <a:path w="179704" h="218439">
                  <a:moveTo>
                    <a:pt x="128562" y="159512"/>
                  </a:moveTo>
                  <a:lnTo>
                    <a:pt x="108038" y="159512"/>
                  </a:lnTo>
                  <a:lnTo>
                    <a:pt x="108038" y="52832"/>
                  </a:lnTo>
                  <a:lnTo>
                    <a:pt x="83337" y="52832"/>
                  </a:lnTo>
                  <a:lnTo>
                    <a:pt x="83337" y="159512"/>
                  </a:lnTo>
                  <a:lnTo>
                    <a:pt x="24701" y="159512"/>
                  </a:lnTo>
                  <a:lnTo>
                    <a:pt x="24701" y="52832"/>
                  </a:lnTo>
                  <a:lnTo>
                    <a:pt x="0" y="52832"/>
                  </a:lnTo>
                  <a:lnTo>
                    <a:pt x="0" y="159512"/>
                  </a:lnTo>
                  <a:lnTo>
                    <a:pt x="0" y="178562"/>
                  </a:lnTo>
                  <a:lnTo>
                    <a:pt x="103860" y="178562"/>
                  </a:lnTo>
                  <a:lnTo>
                    <a:pt x="103860" y="217932"/>
                  </a:lnTo>
                  <a:lnTo>
                    <a:pt x="128562" y="217932"/>
                  </a:lnTo>
                  <a:lnTo>
                    <a:pt x="128562" y="178562"/>
                  </a:lnTo>
                  <a:lnTo>
                    <a:pt x="128562" y="159512"/>
                  </a:lnTo>
                  <a:close/>
                </a:path>
                <a:path w="179704" h="218439">
                  <a:moveTo>
                    <a:pt x="177952" y="52311"/>
                  </a:moveTo>
                  <a:lnTo>
                    <a:pt x="153504" y="52311"/>
                  </a:lnTo>
                  <a:lnTo>
                    <a:pt x="153504" y="178841"/>
                  </a:lnTo>
                  <a:lnTo>
                    <a:pt x="177952" y="178841"/>
                  </a:lnTo>
                  <a:lnTo>
                    <a:pt x="177952" y="52311"/>
                  </a:lnTo>
                  <a:close/>
                </a:path>
                <a:path w="179704" h="218439">
                  <a:moveTo>
                    <a:pt x="179463" y="0"/>
                  </a:moveTo>
                  <a:lnTo>
                    <a:pt x="152488" y="0"/>
                  </a:lnTo>
                  <a:lnTo>
                    <a:pt x="152488" y="26225"/>
                  </a:lnTo>
                  <a:lnTo>
                    <a:pt x="179463" y="26225"/>
                  </a:lnTo>
                  <a:lnTo>
                    <a:pt x="179463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877118" y="3300201"/>
              <a:ext cx="101828" cy="126526"/>
            </a:xfrm>
            <a:prstGeom prst="rect">
              <a:avLst/>
            </a:prstGeom>
          </p:spPr>
        </p:pic>
      </p:grpSp>
      <p:sp>
        <p:nvSpPr>
          <p:cNvPr id="91" name="object 91"/>
          <p:cNvSpPr/>
          <p:nvPr/>
        </p:nvSpPr>
        <p:spPr>
          <a:xfrm>
            <a:off x="9084440" y="3318509"/>
            <a:ext cx="24765" cy="107950"/>
          </a:xfrm>
          <a:custGeom>
            <a:avLst/>
            <a:gdLst/>
            <a:ahLst/>
            <a:cxnLst/>
            <a:rect l="l" t="t" r="r" b="b"/>
            <a:pathLst>
              <a:path w="24765" h="107950">
                <a:moveTo>
                  <a:pt x="0" y="107950"/>
                </a:moveTo>
                <a:lnTo>
                  <a:pt x="24697" y="107950"/>
                </a:lnTo>
                <a:lnTo>
                  <a:pt x="24697" y="0"/>
                </a:lnTo>
                <a:lnTo>
                  <a:pt x="0" y="0"/>
                </a:lnTo>
                <a:lnTo>
                  <a:pt x="0" y="107950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2" name="object 92"/>
          <p:cNvGrpSpPr/>
          <p:nvPr/>
        </p:nvGrpSpPr>
        <p:grpSpPr>
          <a:xfrm>
            <a:off x="9084440" y="3297542"/>
            <a:ext cx="387985" cy="184785"/>
            <a:chOff x="9084440" y="3297542"/>
            <a:chExt cx="387985" cy="184785"/>
          </a:xfrm>
        </p:grpSpPr>
        <p:sp>
          <p:nvSpPr>
            <p:cNvPr id="93" name="object 93"/>
            <p:cNvSpPr/>
            <p:nvPr/>
          </p:nvSpPr>
          <p:spPr>
            <a:xfrm>
              <a:off x="9084437" y="330072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29">
                  <a:moveTo>
                    <a:pt x="108038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83337" y="17780"/>
                  </a:lnTo>
                  <a:lnTo>
                    <a:pt x="83337" y="125730"/>
                  </a:lnTo>
                  <a:lnTo>
                    <a:pt x="108038" y="125730"/>
                  </a:lnTo>
                  <a:lnTo>
                    <a:pt x="108038" y="17780"/>
                  </a:lnTo>
                  <a:lnTo>
                    <a:pt x="108038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232366" y="3297542"/>
              <a:ext cx="239495" cy="184660"/>
            </a:xfrm>
            <a:prstGeom prst="rect">
              <a:avLst/>
            </a:prstGeom>
          </p:spPr>
        </p:pic>
      </p:grpSp>
      <p:sp>
        <p:nvSpPr>
          <p:cNvPr id="95" name="object 95"/>
          <p:cNvSpPr/>
          <p:nvPr/>
        </p:nvSpPr>
        <p:spPr>
          <a:xfrm>
            <a:off x="9508325" y="3247897"/>
            <a:ext cx="262890" cy="219075"/>
          </a:xfrm>
          <a:custGeom>
            <a:avLst/>
            <a:gdLst/>
            <a:ahLst/>
            <a:cxnLst/>
            <a:rect l="l" t="t" r="r" b="b"/>
            <a:pathLst>
              <a:path w="262890" h="219075">
                <a:moveTo>
                  <a:pt x="128549" y="159512"/>
                </a:moveTo>
                <a:lnTo>
                  <a:pt x="108038" y="159512"/>
                </a:lnTo>
                <a:lnTo>
                  <a:pt x="108038" y="52832"/>
                </a:lnTo>
                <a:lnTo>
                  <a:pt x="83337" y="52832"/>
                </a:lnTo>
                <a:lnTo>
                  <a:pt x="83337" y="159512"/>
                </a:lnTo>
                <a:lnTo>
                  <a:pt x="24701" y="159512"/>
                </a:lnTo>
                <a:lnTo>
                  <a:pt x="24701" y="52832"/>
                </a:lnTo>
                <a:lnTo>
                  <a:pt x="0" y="52832"/>
                </a:lnTo>
                <a:lnTo>
                  <a:pt x="0" y="159512"/>
                </a:lnTo>
                <a:lnTo>
                  <a:pt x="0" y="178562"/>
                </a:lnTo>
                <a:lnTo>
                  <a:pt x="103860" y="178562"/>
                </a:lnTo>
                <a:lnTo>
                  <a:pt x="103860" y="217932"/>
                </a:lnTo>
                <a:lnTo>
                  <a:pt x="128549" y="217932"/>
                </a:lnTo>
                <a:lnTo>
                  <a:pt x="128549" y="178562"/>
                </a:lnTo>
                <a:lnTo>
                  <a:pt x="128549" y="159512"/>
                </a:lnTo>
                <a:close/>
              </a:path>
              <a:path w="262890" h="219075">
                <a:moveTo>
                  <a:pt x="177939" y="52311"/>
                </a:moveTo>
                <a:lnTo>
                  <a:pt x="153504" y="52311"/>
                </a:lnTo>
                <a:lnTo>
                  <a:pt x="153504" y="178841"/>
                </a:lnTo>
                <a:lnTo>
                  <a:pt x="177939" y="178841"/>
                </a:lnTo>
                <a:lnTo>
                  <a:pt x="177939" y="52311"/>
                </a:lnTo>
                <a:close/>
              </a:path>
              <a:path w="262890" h="219075">
                <a:moveTo>
                  <a:pt x="179463" y="0"/>
                </a:moveTo>
                <a:lnTo>
                  <a:pt x="152488" y="0"/>
                </a:lnTo>
                <a:lnTo>
                  <a:pt x="152488" y="26225"/>
                </a:lnTo>
                <a:lnTo>
                  <a:pt x="179463" y="26225"/>
                </a:lnTo>
                <a:lnTo>
                  <a:pt x="179463" y="0"/>
                </a:lnTo>
                <a:close/>
              </a:path>
              <a:path w="262890" h="219075">
                <a:moveTo>
                  <a:pt x="262547" y="145402"/>
                </a:moveTo>
                <a:lnTo>
                  <a:pt x="232778" y="145402"/>
                </a:lnTo>
                <a:lnTo>
                  <a:pt x="215176" y="218732"/>
                </a:lnTo>
                <a:lnTo>
                  <a:pt x="231013" y="218732"/>
                </a:lnTo>
                <a:lnTo>
                  <a:pt x="262547" y="145402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266284" y="3655059"/>
            <a:ext cx="24765" cy="107950"/>
          </a:xfrm>
          <a:custGeom>
            <a:avLst/>
            <a:gdLst/>
            <a:ahLst/>
            <a:cxnLst/>
            <a:rect l="l" t="t" r="r" b="b"/>
            <a:pathLst>
              <a:path w="24764" h="107950">
                <a:moveTo>
                  <a:pt x="0" y="107950"/>
                </a:moveTo>
                <a:lnTo>
                  <a:pt x="24697" y="107950"/>
                </a:lnTo>
                <a:lnTo>
                  <a:pt x="24697" y="0"/>
                </a:lnTo>
                <a:lnTo>
                  <a:pt x="0" y="0"/>
                </a:lnTo>
                <a:lnTo>
                  <a:pt x="0" y="107950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7" name="object 97"/>
          <p:cNvGrpSpPr/>
          <p:nvPr/>
        </p:nvGrpSpPr>
        <p:grpSpPr>
          <a:xfrm>
            <a:off x="6266284" y="3584290"/>
            <a:ext cx="764540" cy="181610"/>
            <a:chOff x="6266284" y="3584290"/>
            <a:chExt cx="764540" cy="181610"/>
          </a:xfrm>
        </p:grpSpPr>
        <p:sp>
          <p:nvSpPr>
            <p:cNvPr id="98" name="object 98"/>
            <p:cNvSpPr/>
            <p:nvPr/>
          </p:nvSpPr>
          <p:spPr>
            <a:xfrm>
              <a:off x="6266281" y="363727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5" h="125729">
                  <a:moveTo>
                    <a:pt x="108026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83337" y="17780"/>
                  </a:lnTo>
                  <a:lnTo>
                    <a:pt x="83337" y="125730"/>
                  </a:lnTo>
                  <a:lnTo>
                    <a:pt x="108026" y="125730"/>
                  </a:lnTo>
                  <a:lnTo>
                    <a:pt x="108026" y="17780"/>
                  </a:lnTo>
                  <a:lnTo>
                    <a:pt x="108026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402937" y="3634064"/>
              <a:ext cx="368297" cy="131719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6791744" y="3584422"/>
              <a:ext cx="27305" cy="179070"/>
            </a:xfrm>
            <a:custGeom>
              <a:avLst/>
              <a:gdLst/>
              <a:ahLst/>
              <a:cxnLst/>
              <a:rect l="l" t="t" r="r" b="b"/>
              <a:pathLst>
                <a:path w="27304" h="179070">
                  <a:moveTo>
                    <a:pt x="25450" y="52311"/>
                  </a:moveTo>
                  <a:lnTo>
                    <a:pt x="1016" y="52311"/>
                  </a:lnTo>
                  <a:lnTo>
                    <a:pt x="1016" y="178828"/>
                  </a:lnTo>
                  <a:lnTo>
                    <a:pt x="25450" y="178828"/>
                  </a:lnTo>
                  <a:lnTo>
                    <a:pt x="25450" y="52311"/>
                  </a:lnTo>
                  <a:close/>
                </a:path>
                <a:path w="27304" h="179070">
                  <a:moveTo>
                    <a:pt x="26974" y="0"/>
                  </a:moveTo>
                  <a:lnTo>
                    <a:pt x="0" y="0"/>
                  </a:lnTo>
                  <a:lnTo>
                    <a:pt x="0" y="26212"/>
                  </a:lnTo>
                  <a:lnTo>
                    <a:pt x="26974" y="26212"/>
                  </a:lnTo>
                  <a:lnTo>
                    <a:pt x="26974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57732" y="3584290"/>
              <a:ext cx="108035" cy="178960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7005656" y="3703320"/>
              <a:ext cx="25400" cy="59690"/>
            </a:xfrm>
            <a:custGeom>
              <a:avLst/>
              <a:gdLst/>
              <a:ahLst/>
              <a:cxnLst/>
              <a:rect l="l" t="t" r="r" b="b"/>
              <a:pathLst>
                <a:path w="25400" h="59689">
                  <a:moveTo>
                    <a:pt x="0" y="59690"/>
                  </a:moveTo>
                  <a:lnTo>
                    <a:pt x="24824" y="59690"/>
                  </a:lnTo>
                  <a:lnTo>
                    <a:pt x="24824" y="0"/>
                  </a:lnTo>
                  <a:lnTo>
                    <a:pt x="0" y="0"/>
                  </a:lnTo>
                  <a:lnTo>
                    <a:pt x="0" y="5969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3"/>
          <p:cNvSpPr/>
          <p:nvPr/>
        </p:nvSpPr>
        <p:spPr>
          <a:xfrm>
            <a:off x="7005650" y="3584422"/>
            <a:ext cx="173990" cy="179070"/>
          </a:xfrm>
          <a:custGeom>
            <a:avLst/>
            <a:gdLst/>
            <a:ahLst/>
            <a:cxnLst/>
            <a:rect l="l" t="t" r="r" b="b"/>
            <a:pathLst>
              <a:path w="173990" h="179070">
                <a:moveTo>
                  <a:pt x="108038" y="52857"/>
                </a:moveTo>
                <a:lnTo>
                  <a:pt x="83210" y="52857"/>
                </a:lnTo>
                <a:lnTo>
                  <a:pt x="83210" y="99847"/>
                </a:lnTo>
                <a:lnTo>
                  <a:pt x="24828" y="99847"/>
                </a:lnTo>
                <a:lnTo>
                  <a:pt x="24828" y="52857"/>
                </a:lnTo>
                <a:lnTo>
                  <a:pt x="0" y="52857"/>
                </a:lnTo>
                <a:lnTo>
                  <a:pt x="0" y="99847"/>
                </a:lnTo>
                <a:lnTo>
                  <a:pt x="0" y="118897"/>
                </a:lnTo>
                <a:lnTo>
                  <a:pt x="83210" y="118897"/>
                </a:lnTo>
                <a:lnTo>
                  <a:pt x="83210" y="178587"/>
                </a:lnTo>
                <a:lnTo>
                  <a:pt x="108038" y="178587"/>
                </a:lnTo>
                <a:lnTo>
                  <a:pt x="108038" y="118897"/>
                </a:lnTo>
                <a:lnTo>
                  <a:pt x="108038" y="99847"/>
                </a:lnTo>
                <a:lnTo>
                  <a:pt x="108038" y="52857"/>
                </a:lnTo>
                <a:close/>
              </a:path>
              <a:path w="173990" h="179070">
                <a:moveTo>
                  <a:pt x="172364" y="52311"/>
                </a:moveTo>
                <a:lnTo>
                  <a:pt x="147929" y="52311"/>
                </a:lnTo>
                <a:lnTo>
                  <a:pt x="147929" y="178828"/>
                </a:lnTo>
                <a:lnTo>
                  <a:pt x="172364" y="178828"/>
                </a:lnTo>
                <a:lnTo>
                  <a:pt x="172364" y="52311"/>
                </a:lnTo>
                <a:close/>
              </a:path>
              <a:path w="173990" h="179070">
                <a:moveTo>
                  <a:pt x="173888" y="0"/>
                </a:moveTo>
                <a:lnTo>
                  <a:pt x="146913" y="0"/>
                </a:lnTo>
                <a:lnTo>
                  <a:pt x="146913" y="26212"/>
                </a:lnTo>
                <a:lnTo>
                  <a:pt x="173888" y="26212"/>
                </a:lnTo>
                <a:lnTo>
                  <a:pt x="173888" y="0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" name="object 10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7265665" y="3634064"/>
            <a:ext cx="225184" cy="131719"/>
          </a:xfrm>
          <a:prstGeom prst="rect">
            <a:avLst/>
          </a:prstGeom>
        </p:spPr>
      </p:pic>
      <p:grpSp>
        <p:nvGrpSpPr>
          <p:cNvPr id="105" name="object 105"/>
          <p:cNvGrpSpPr/>
          <p:nvPr/>
        </p:nvGrpSpPr>
        <p:grpSpPr>
          <a:xfrm>
            <a:off x="7574433" y="3584417"/>
            <a:ext cx="1158240" cy="181610"/>
            <a:chOff x="7574433" y="3584417"/>
            <a:chExt cx="1158240" cy="181610"/>
          </a:xfrm>
        </p:grpSpPr>
        <p:sp>
          <p:nvSpPr>
            <p:cNvPr id="106" name="object 106"/>
            <p:cNvSpPr/>
            <p:nvPr/>
          </p:nvSpPr>
          <p:spPr>
            <a:xfrm>
              <a:off x="7574432" y="363727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29">
                  <a:moveTo>
                    <a:pt x="108153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41668" y="17780"/>
                  </a:lnTo>
                  <a:lnTo>
                    <a:pt x="41668" y="125730"/>
                  </a:lnTo>
                  <a:lnTo>
                    <a:pt x="66357" y="125730"/>
                  </a:lnTo>
                  <a:lnTo>
                    <a:pt x="66357" y="17780"/>
                  </a:lnTo>
                  <a:lnTo>
                    <a:pt x="108153" y="17780"/>
                  </a:lnTo>
                  <a:lnTo>
                    <a:pt x="108153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704122" y="3636725"/>
              <a:ext cx="108035" cy="12652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852046" y="3636598"/>
              <a:ext cx="141091" cy="126653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023528" y="3636725"/>
              <a:ext cx="108414" cy="126526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160308" y="3634064"/>
              <a:ext cx="107021" cy="131719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293416" y="3634064"/>
              <a:ext cx="248867" cy="131719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570522" y="3636725"/>
              <a:ext cx="105628" cy="12652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8705393" y="3584422"/>
              <a:ext cx="27305" cy="179070"/>
            </a:xfrm>
            <a:custGeom>
              <a:avLst/>
              <a:gdLst/>
              <a:ahLst/>
              <a:cxnLst/>
              <a:rect l="l" t="t" r="r" b="b"/>
              <a:pathLst>
                <a:path w="27304" h="179070">
                  <a:moveTo>
                    <a:pt x="25463" y="52311"/>
                  </a:moveTo>
                  <a:lnTo>
                    <a:pt x="1016" y="52311"/>
                  </a:lnTo>
                  <a:lnTo>
                    <a:pt x="1016" y="178828"/>
                  </a:lnTo>
                  <a:lnTo>
                    <a:pt x="25463" y="178828"/>
                  </a:lnTo>
                  <a:lnTo>
                    <a:pt x="25463" y="52311"/>
                  </a:lnTo>
                  <a:close/>
                </a:path>
                <a:path w="27304" h="179070">
                  <a:moveTo>
                    <a:pt x="26987" y="0"/>
                  </a:moveTo>
                  <a:lnTo>
                    <a:pt x="0" y="0"/>
                  </a:lnTo>
                  <a:lnTo>
                    <a:pt x="0" y="26212"/>
                  </a:lnTo>
                  <a:lnTo>
                    <a:pt x="26987" y="26212"/>
                  </a:lnTo>
                  <a:lnTo>
                    <a:pt x="26987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4" name="object 114"/>
          <p:cNvGrpSpPr/>
          <p:nvPr/>
        </p:nvGrpSpPr>
        <p:grpSpPr>
          <a:xfrm>
            <a:off x="8836990" y="3584417"/>
            <a:ext cx="803910" cy="181610"/>
            <a:chOff x="8836990" y="3584417"/>
            <a:chExt cx="803910" cy="181610"/>
          </a:xfrm>
        </p:grpSpPr>
        <p:pic>
          <p:nvPicPr>
            <p:cNvPr id="115" name="object 11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836990" y="3634064"/>
              <a:ext cx="239749" cy="131719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105611" y="3636598"/>
              <a:ext cx="141090" cy="126653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9285694" y="3584422"/>
              <a:ext cx="27305" cy="179070"/>
            </a:xfrm>
            <a:custGeom>
              <a:avLst/>
              <a:gdLst/>
              <a:ahLst/>
              <a:cxnLst/>
              <a:rect l="l" t="t" r="r" b="b"/>
              <a:pathLst>
                <a:path w="27304" h="179070">
                  <a:moveTo>
                    <a:pt x="25463" y="52311"/>
                  </a:moveTo>
                  <a:lnTo>
                    <a:pt x="1016" y="52311"/>
                  </a:lnTo>
                  <a:lnTo>
                    <a:pt x="1016" y="178828"/>
                  </a:lnTo>
                  <a:lnTo>
                    <a:pt x="25463" y="178828"/>
                  </a:lnTo>
                  <a:lnTo>
                    <a:pt x="25463" y="52311"/>
                  </a:lnTo>
                  <a:close/>
                </a:path>
                <a:path w="27304" h="179070">
                  <a:moveTo>
                    <a:pt x="26987" y="0"/>
                  </a:moveTo>
                  <a:lnTo>
                    <a:pt x="0" y="0"/>
                  </a:lnTo>
                  <a:lnTo>
                    <a:pt x="0" y="26212"/>
                  </a:lnTo>
                  <a:lnTo>
                    <a:pt x="26987" y="26212"/>
                  </a:lnTo>
                  <a:lnTo>
                    <a:pt x="26987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341303" y="3634064"/>
              <a:ext cx="109428" cy="131719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9475800" y="3584422"/>
              <a:ext cx="110489" cy="179070"/>
            </a:xfrm>
            <a:custGeom>
              <a:avLst/>
              <a:gdLst/>
              <a:ahLst/>
              <a:cxnLst/>
              <a:rect l="l" t="t" r="r" b="b"/>
              <a:pathLst>
                <a:path w="110490" h="179070">
                  <a:moveTo>
                    <a:pt x="25450" y="52311"/>
                  </a:moveTo>
                  <a:lnTo>
                    <a:pt x="1016" y="52311"/>
                  </a:lnTo>
                  <a:lnTo>
                    <a:pt x="1016" y="178828"/>
                  </a:lnTo>
                  <a:lnTo>
                    <a:pt x="25450" y="178828"/>
                  </a:lnTo>
                  <a:lnTo>
                    <a:pt x="25450" y="52311"/>
                  </a:lnTo>
                  <a:close/>
                </a:path>
                <a:path w="110490" h="179070">
                  <a:moveTo>
                    <a:pt x="26974" y="0"/>
                  </a:moveTo>
                  <a:lnTo>
                    <a:pt x="0" y="0"/>
                  </a:lnTo>
                  <a:lnTo>
                    <a:pt x="0" y="26212"/>
                  </a:lnTo>
                  <a:lnTo>
                    <a:pt x="26974" y="26212"/>
                  </a:lnTo>
                  <a:lnTo>
                    <a:pt x="26974" y="0"/>
                  </a:lnTo>
                  <a:close/>
                </a:path>
                <a:path w="110490" h="179070">
                  <a:moveTo>
                    <a:pt x="66992" y="7721"/>
                  </a:moveTo>
                  <a:lnTo>
                    <a:pt x="44323" y="7721"/>
                  </a:lnTo>
                  <a:lnTo>
                    <a:pt x="44323" y="30518"/>
                  </a:lnTo>
                  <a:lnTo>
                    <a:pt x="66992" y="30518"/>
                  </a:lnTo>
                  <a:lnTo>
                    <a:pt x="66992" y="7721"/>
                  </a:lnTo>
                  <a:close/>
                </a:path>
                <a:path w="110490" h="179070">
                  <a:moveTo>
                    <a:pt x="89662" y="52311"/>
                  </a:moveTo>
                  <a:lnTo>
                    <a:pt x="65227" y="52311"/>
                  </a:lnTo>
                  <a:lnTo>
                    <a:pt x="65227" y="178828"/>
                  </a:lnTo>
                  <a:lnTo>
                    <a:pt x="89662" y="178828"/>
                  </a:lnTo>
                  <a:lnTo>
                    <a:pt x="89662" y="52311"/>
                  </a:lnTo>
                  <a:close/>
                </a:path>
                <a:path w="110490" h="179070">
                  <a:moveTo>
                    <a:pt x="110312" y="7721"/>
                  </a:moveTo>
                  <a:lnTo>
                    <a:pt x="87642" y="7721"/>
                  </a:lnTo>
                  <a:lnTo>
                    <a:pt x="87642" y="30518"/>
                  </a:lnTo>
                  <a:lnTo>
                    <a:pt x="110312" y="30518"/>
                  </a:lnTo>
                  <a:lnTo>
                    <a:pt x="110312" y="7721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9612446" y="3734501"/>
              <a:ext cx="28575" cy="29209"/>
            </a:xfrm>
            <a:custGeom>
              <a:avLst/>
              <a:gdLst/>
              <a:ahLst/>
              <a:cxnLst/>
              <a:rect l="l" t="t" r="r" b="b"/>
              <a:pathLst>
                <a:path w="28575" h="29210">
                  <a:moveTo>
                    <a:pt x="27989" y="0"/>
                  </a:moveTo>
                  <a:lnTo>
                    <a:pt x="0" y="0"/>
                  </a:lnTo>
                  <a:lnTo>
                    <a:pt x="0" y="28750"/>
                  </a:lnTo>
                  <a:lnTo>
                    <a:pt x="27989" y="28750"/>
                  </a:lnTo>
                  <a:lnTo>
                    <a:pt x="279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/>
          <p:nvPr/>
        </p:nvSpPr>
        <p:spPr>
          <a:xfrm>
            <a:off x="5577489" y="3917900"/>
            <a:ext cx="158750" cy="184785"/>
          </a:xfrm>
          <a:custGeom>
            <a:avLst/>
            <a:gdLst/>
            <a:ahLst/>
            <a:cxnLst/>
            <a:rect l="l" t="t" r="r" b="b"/>
            <a:pathLst>
              <a:path w="158750" h="184785">
                <a:moveTo>
                  <a:pt x="82957" y="0"/>
                </a:moveTo>
                <a:lnTo>
                  <a:pt x="46111" y="7444"/>
                </a:lnTo>
                <a:lnTo>
                  <a:pt x="20248" y="27546"/>
                </a:lnTo>
                <a:lnTo>
                  <a:pt x="5000" y="56957"/>
                </a:lnTo>
                <a:lnTo>
                  <a:pt x="0" y="92328"/>
                </a:lnTo>
                <a:lnTo>
                  <a:pt x="5040" y="127661"/>
                </a:lnTo>
                <a:lnTo>
                  <a:pt x="20374" y="156985"/>
                </a:lnTo>
                <a:lnTo>
                  <a:pt x="46324" y="177001"/>
                </a:lnTo>
                <a:lnTo>
                  <a:pt x="83210" y="184406"/>
                </a:lnTo>
                <a:lnTo>
                  <a:pt x="107523" y="181210"/>
                </a:lnTo>
                <a:lnTo>
                  <a:pt x="128584" y="171757"/>
                </a:lnTo>
                <a:lnTo>
                  <a:pt x="145797" y="156248"/>
                </a:lnTo>
                <a:lnTo>
                  <a:pt x="158569" y="134885"/>
                </a:lnTo>
                <a:lnTo>
                  <a:pt x="134758" y="125006"/>
                </a:lnTo>
                <a:lnTo>
                  <a:pt x="125938" y="141247"/>
                </a:lnTo>
                <a:lnTo>
                  <a:pt x="114351" y="152157"/>
                </a:lnTo>
                <a:lnTo>
                  <a:pt x="100081" y="158294"/>
                </a:lnTo>
                <a:lnTo>
                  <a:pt x="83210" y="160215"/>
                </a:lnTo>
                <a:lnTo>
                  <a:pt x="56981" y="154771"/>
                </a:lnTo>
                <a:lnTo>
                  <a:pt x="39040" y="139935"/>
                </a:lnTo>
                <a:lnTo>
                  <a:pt x="28746" y="117951"/>
                </a:lnTo>
                <a:lnTo>
                  <a:pt x="25457" y="91062"/>
                </a:lnTo>
                <a:lnTo>
                  <a:pt x="28738" y="65459"/>
                </a:lnTo>
                <a:lnTo>
                  <a:pt x="38977" y="44201"/>
                </a:lnTo>
                <a:lnTo>
                  <a:pt x="56767" y="29687"/>
                </a:lnTo>
                <a:lnTo>
                  <a:pt x="82703" y="24316"/>
                </a:lnTo>
                <a:lnTo>
                  <a:pt x="100041" y="26212"/>
                </a:lnTo>
                <a:lnTo>
                  <a:pt x="115016" y="32264"/>
                </a:lnTo>
                <a:lnTo>
                  <a:pt x="126785" y="43017"/>
                </a:lnTo>
                <a:lnTo>
                  <a:pt x="134505" y="59019"/>
                </a:lnTo>
                <a:lnTo>
                  <a:pt x="158315" y="49394"/>
                </a:lnTo>
                <a:lnTo>
                  <a:pt x="145437" y="28051"/>
                </a:lnTo>
                <a:lnTo>
                  <a:pt x="128236" y="12586"/>
                </a:lnTo>
                <a:lnTo>
                  <a:pt x="107235" y="3176"/>
                </a:lnTo>
                <a:lnTo>
                  <a:pt x="829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746178" y="3970591"/>
            <a:ext cx="225425" cy="132080"/>
          </a:xfrm>
          <a:custGeom>
            <a:avLst/>
            <a:gdLst/>
            <a:ahLst/>
            <a:cxnLst/>
            <a:rect l="l" t="t" r="r" b="b"/>
            <a:pathLst>
              <a:path w="225425" h="132079">
                <a:moveTo>
                  <a:pt x="108165" y="3238"/>
                </a:moveTo>
                <a:lnTo>
                  <a:pt x="0" y="3238"/>
                </a:lnTo>
                <a:lnTo>
                  <a:pt x="0" y="21018"/>
                </a:lnTo>
                <a:lnTo>
                  <a:pt x="41668" y="21018"/>
                </a:lnTo>
                <a:lnTo>
                  <a:pt x="41668" y="128968"/>
                </a:lnTo>
                <a:lnTo>
                  <a:pt x="66370" y="128968"/>
                </a:lnTo>
                <a:lnTo>
                  <a:pt x="66370" y="21018"/>
                </a:lnTo>
                <a:lnTo>
                  <a:pt x="108165" y="21018"/>
                </a:lnTo>
                <a:lnTo>
                  <a:pt x="108165" y="3238"/>
                </a:lnTo>
                <a:close/>
              </a:path>
              <a:path w="225425" h="132079">
                <a:moveTo>
                  <a:pt x="225183" y="51930"/>
                </a:moveTo>
                <a:lnTo>
                  <a:pt x="211709" y="14427"/>
                </a:lnTo>
                <a:lnTo>
                  <a:pt x="173253" y="0"/>
                </a:lnTo>
                <a:lnTo>
                  <a:pt x="157416" y="1816"/>
                </a:lnTo>
                <a:lnTo>
                  <a:pt x="143941" y="7035"/>
                </a:lnTo>
                <a:lnTo>
                  <a:pt x="132537" y="15278"/>
                </a:lnTo>
                <a:lnTo>
                  <a:pt x="122974" y="26212"/>
                </a:lnTo>
                <a:lnTo>
                  <a:pt x="141338" y="39903"/>
                </a:lnTo>
                <a:lnTo>
                  <a:pt x="146583" y="33210"/>
                </a:lnTo>
                <a:lnTo>
                  <a:pt x="153670" y="27279"/>
                </a:lnTo>
                <a:lnTo>
                  <a:pt x="162725" y="23037"/>
                </a:lnTo>
                <a:lnTo>
                  <a:pt x="173888" y="21412"/>
                </a:lnTo>
                <a:lnTo>
                  <a:pt x="186690" y="23876"/>
                </a:lnTo>
                <a:lnTo>
                  <a:pt x="195465" y="30835"/>
                </a:lnTo>
                <a:lnTo>
                  <a:pt x="200520" y="41554"/>
                </a:lnTo>
                <a:lnTo>
                  <a:pt x="202133" y="55346"/>
                </a:lnTo>
                <a:lnTo>
                  <a:pt x="202133" y="73456"/>
                </a:lnTo>
                <a:lnTo>
                  <a:pt x="199263" y="87007"/>
                </a:lnTo>
                <a:lnTo>
                  <a:pt x="191554" y="99047"/>
                </a:lnTo>
                <a:lnTo>
                  <a:pt x="179768" y="107657"/>
                </a:lnTo>
                <a:lnTo>
                  <a:pt x="164642" y="110947"/>
                </a:lnTo>
                <a:lnTo>
                  <a:pt x="156032" y="109816"/>
                </a:lnTo>
                <a:lnTo>
                  <a:pt x="149301" y="106426"/>
                </a:lnTo>
                <a:lnTo>
                  <a:pt x="144932" y="100799"/>
                </a:lnTo>
                <a:lnTo>
                  <a:pt x="143370" y="92964"/>
                </a:lnTo>
                <a:lnTo>
                  <a:pt x="145224" y="84569"/>
                </a:lnTo>
                <a:lnTo>
                  <a:pt x="150787" y="78460"/>
                </a:lnTo>
                <a:lnTo>
                  <a:pt x="160096" y="74726"/>
                </a:lnTo>
                <a:lnTo>
                  <a:pt x="173126" y="73456"/>
                </a:lnTo>
                <a:lnTo>
                  <a:pt x="202133" y="73456"/>
                </a:lnTo>
                <a:lnTo>
                  <a:pt x="202133" y="55346"/>
                </a:lnTo>
                <a:lnTo>
                  <a:pt x="171361" y="55346"/>
                </a:lnTo>
                <a:lnTo>
                  <a:pt x="149364" y="57404"/>
                </a:lnTo>
                <a:lnTo>
                  <a:pt x="132600" y="63893"/>
                </a:lnTo>
                <a:lnTo>
                  <a:pt x="121920" y="75336"/>
                </a:lnTo>
                <a:lnTo>
                  <a:pt x="118160" y="92202"/>
                </a:lnTo>
                <a:lnTo>
                  <a:pt x="121437" y="108966"/>
                </a:lnTo>
                <a:lnTo>
                  <a:pt x="130505" y="121373"/>
                </a:lnTo>
                <a:lnTo>
                  <a:pt x="144233" y="129070"/>
                </a:lnTo>
                <a:lnTo>
                  <a:pt x="161480" y="131724"/>
                </a:lnTo>
                <a:lnTo>
                  <a:pt x="173634" y="130441"/>
                </a:lnTo>
                <a:lnTo>
                  <a:pt x="184975" y="126301"/>
                </a:lnTo>
                <a:lnTo>
                  <a:pt x="195072" y="118897"/>
                </a:lnTo>
                <a:lnTo>
                  <a:pt x="201117" y="110947"/>
                </a:lnTo>
                <a:lnTo>
                  <a:pt x="203530" y="107784"/>
                </a:lnTo>
                <a:lnTo>
                  <a:pt x="204787" y="129184"/>
                </a:lnTo>
                <a:lnTo>
                  <a:pt x="225183" y="129184"/>
                </a:lnTo>
                <a:lnTo>
                  <a:pt x="225183" y="107784"/>
                </a:lnTo>
                <a:lnTo>
                  <a:pt x="225183" y="73456"/>
                </a:lnTo>
                <a:lnTo>
                  <a:pt x="225183" y="519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989345" y="3973258"/>
            <a:ext cx="234950" cy="181610"/>
          </a:xfrm>
          <a:custGeom>
            <a:avLst/>
            <a:gdLst/>
            <a:ahLst/>
            <a:cxnLst/>
            <a:rect l="l" t="t" r="r" b="b"/>
            <a:pathLst>
              <a:path w="234950" h="181610">
                <a:moveTo>
                  <a:pt x="108153" y="571"/>
                </a:moveTo>
                <a:lnTo>
                  <a:pt x="0" y="571"/>
                </a:lnTo>
                <a:lnTo>
                  <a:pt x="0" y="18351"/>
                </a:lnTo>
                <a:lnTo>
                  <a:pt x="41668" y="18351"/>
                </a:lnTo>
                <a:lnTo>
                  <a:pt x="41668" y="126301"/>
                </a:lnTo>
                <a:lnTo>
                  <a:pt x="66370" y="126301"/>
                </a:lnTo>
                <a:lnTo>
                  <a:pt x="66370" y="18351"/>
                </a:lnTo>
                <a:lnTo>
                  <a:pt x="108153" y="18351"/>
                </a:lnTo>
                <a:lnTo>
                  <a:pt x="108153" y="571"/>
                </a:lnTo>
                <a:close/>
              </a:path>
              <a:path w="234950" h="181610">
                <a:moveTo>
                  <a:pt x="234556" y="0"/>
                </a:moveTo>
                <a:lnTo>
                  <a:pt x="207581" y="0"/>
                </a:lnTo>
                <a:lnTo>
                  <a:pt x="173126" y="96126"/>
                </a:lnTo>
                <a:lnTo>
                  <a:pt x="138684" y="0"/>
                </a:lnTo>
                <a:lnTo>
                  <a:pt x="111696" y="0"/>
                </a:lnTo>
                <a:lnTo>
                  <a:pt x="160591" y="124498"/>
                </a:lnTo>
                <a:lnTo>
                  <a:pt x="138557" y="180987"/>
                </a:lnTo>
                <a:lnTo>
                  <a:pt x="164642" y="180987"/>
                </a:lnTo>
                <a:lnTo>
                  <a:pt x="2345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4" name="object 124"/>
          <p:cNvGrpSpPr/>
          <p:nvPr/>
        </p:nvGrpSpPr>
        <p:grpSpPr>
          <a:xfrm>
            <a:off x="6227447" y="3970587"/>
            <a:ext cx="413384" cy="132080"/>
            <a:chOff x="6227447" y="3970587"/>
            <a:chExt cx="413384" cy="132080"/>
          </a:xfrm>
        </p:grpSpPr>
        <p:sp>
          <p:nvSpPr>
            <p:cNvPr id="125" name="object 125"/>
            <p:cNvSpPr/>
            <p:nvPr/>
          </p:nvSpPr>
          <p:spPr>
            <a:xfrm>
              <a:off x="6227445" y="3970591"/>
              <a:ext cx="243204" cy="132080"/>
            </a:xfrm>
            <a:custGeom>
              <a:avLst/>
              <a:gdLst/>
              <a:ahLst/>
              <a:cxnLst/>
              <a:rect l="l" t="t" r="r" b="b"/>
              <a:pathLst>
                <a:path w="243204" h="132079">
                  <a:moveTo>
                    <a:pt x="108153" y="3238"/>
                  </a:moveTo>
                  <a:lnTo>
                    <a:pt x="0" y="3238"/>
                  </a:lnTo>
                  <a:lnTo>
                    <a:pt x="0" y="21018"/>
                  </a:lnTo>
                  <a:lnTo>
                    <a:pt x="41668" y="21018"/>
                  </a:lnTo>
                  <a:lnTo>
                    <a:pt x="41668" y="128968"/>
                  </a:lnTo>
                  <a:lnTo>
                    <a:pt x="66357" y="128968"/>
                  </a:lnTo>
                  <a:lnTo>
                    <a:pt x="66357" y="21018"/>
                  </a:lnTo>
                  <a:lnTo>
                    <a:pt x="108153" y="21018"/>
                  </a:lnTo>
                  <a:lnTo>
                    <a:pt x="108153" y="3238"/>
                  </a:lnTo>
                  <a:close/>
                </a:path>
                <a:path w="243204" h="132079">
                  <a:moveTo>
                    <a:pt x="243039" y="65608"/>
                  </a:moveTo>
                  <a:lnTo>
                    <a:pt x="238518" y="40233"/>
                  </a:lnTo>
                  <a:lnTo>
                    <a:pt x="226720" y="20904"/>
                  </a:lnTo>
                  <a:lnTo>
                    <a:pt x="225780" y="19367"/>
                  </a:lnTo>
                  <a:lnTo>
                    <a:pt x="217703" y="13576"/>
                  </a:lnTo>
                  <a:lnTo>
                    <a:pt x="217703" y="65608"/>
                  </a:lnTo>
                  <a:lnTo>
                    <a:pt x="215582" y="82423"/>
                  </a:lnTo>
                  <a:lnTo>
                    <a:pt x="208953" y="96926"/>
                  </a:lnTo>
                  <a:lnTo>
                    <a:pt x="197459" y="107111"/>
                  </a:lnTo>
                  <a:lnTo>
                    <a:pt x="180721" y="110947"/>
                  </a:lnTo>
                  <a:lnTo>
                    <a:pt x="164045" y="107137"/>
                  </a:lnTo>
                  <a:lnTo>
                    <a:pt x="152539" y="97015"/>
                  </a:lnTo>
                  <a:lnTo>
                    <a:pt x="145884" y="82524"/>
                  </a:lnTo>
                  <a:lnTo>
                    <a:pt x="143738" y="65608"/>
                  </a:lnTo>
                  <a:lnTo>
                    <a:pt x="145884" y="48844"/>
                  </a:lnTo>
                  <a:lnTo>
                    <a:pt x="152539" y="34556"/>
                  </a:lnTo>
                  <a:lnTo>
                    <a:pt x="164045" y="24625"/>
                  </a:lnTo>
                  <a:lnTo>
                    <a:pt x="180721" y="20904"/>
                  </a:lnTo>
                  <a:lnTo>
                    <a:pt x="197459" y="24625"/>
                  </a:lnTo>
                  <a:lnTo>
                    <a:pt x="208953" y="34556"/>
                  </a:lnTo>
                  <a:lnTo>
                    <a:pt x="215582" y="48844"/>
                  </a:lnTo>
                  <a:lnTo>
                    <a:pt x="217703" y="65608"/>
                  </a:lnTo>
                  <a:lnTo>
                    <a:pt x="217703" y="13576"/>
                  </a:lnTo>
                  <a:lnTo>
                    <a:pt x="206070" y="5207"/>
                  </a:lnTo>
                  <a:lnTo>
                    <a:pt x="180594" y="0"/>
                  </a:lnTo>
                  <a:lnTo>
                    <a:pt x="155117" y="5207"/>
                  </a:lnTo>
                  <a:lnTo>
                    <a:pt x="135496" y="19367"/>
                  </a:lnTo>
                  <a:lnTo>
                    <a:pt x="122872" y="40233"/>
                  </a:lnTo>
                  <a:lnTo>
                    <a:pt x="118414" y="65608"/>
                  </a:lnTo>
                  <a:lnTo>
                    <a:pt x="122872" y="91109"/>
                  </a:lnTo>
                  <a:lnTo>
                    <a:pt x="135496" y="112153"/>
                  </a:lnTo>
                  <a:lnTo>
                    <a:pt x="155117" y="126453"/>
                  </a:lnTo>
                  <a:lnTo>
                    <a:pt x="180594" y="131724"/>
                  </a:lnTo>
                  <a:lnTo>
                    <a:pt x="206070" y="126453"/>
                  </a:lnTo>
                  <a:lnTo>
                    <a:pt x="225780" y="112153"/>
                  </a:lnTo>
                  <a:lnTo>
                    <a:pt x="226504" y="110947"/>
                  </a:lnTo>
                  <a:lnTo>
                    <a:pt x="238518" y="91109"/>
                  </a:lnTo>
                  <a:lnTo>
                    <a:pt x="243039" y="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499362" y="3973120"/>
              <a:ext cx="141090" cy="126653"/>
            </a:xfrm>
            <a:prstGeom prst="rect">
              <a:avLst/>
            </a:prstGeom>
          </p:spPr>
        </p:pic>
      </p:grpSp>
      <p:grpSp>
        <p:nvGrpSpPr>
          <p:cNvPr id="127" name="object 127"/>
          <p:cNvGrpSpPr/>
          <p:nvPr/>
        </p:nvGrpSpPr>
        <p:grpSpPr>
          <a:xfrm>
            <a:off x="6731001" y="3920939"/>
            <a:ext cx="467359" cy="181610"/>
            <a:chOff x="6731001" y="3920939"/>
            <a:chExt cx="467359" cy="181610"/>
          </a:xfrm>
        </p:grpSpPr>
        <p:pic>
          <p:nvPicPr>
            <p:cNvPr id="128" name="object 1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31001" y="3920939"/>
              <a:ext cx="150842" cy="181367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6925780" y="3920947"/>
              <a:ext cx="143510" cy="179070"/>
            </a:xfrm>
            <a:custGeom>
              <a:avLst/>
              <a:gdLst/>
              <a:ahLst/>
              <a:cxnLst/>
              <a:rect l="l" t="t" r="r" b="b"/>
              <a:pathLst>
                <a:path w="143509" h="179070">
                  <a:moveTo>
                    <a:pt x="25463" y="52311"/>
                  </a:moveTo>
                  <a:lnTo>
                    <a:pt x="1016" y="52311"/>
                  </a:lnTo>
                  <a:lnTo>
                    <a:pt x="1016" y="178828"/>
                  </a:lnTo>
                  <a:lnTo>
                    <a:pt x="25463" y="178828"/>
                  </a:lnTo>
                  <a:lnTo>
                    <a:pt x="25463" y="52311"/>
                  </a:lnTo>
                  <a:close/>
                </a:path>
                <a:path w="143509" h="179070">
                  <a:moveTo>
                    <a:pt x="26974" y="0"/>
                  </a:moveTo>
                  <a:lnTo>
                    <a:pt x="0" y="0"/>
                  </a:lnTo>
                  <a:lnTo>
                    <a:pt x="0" y="26212"/>
                  </a:lnTo>
                  <a:lnTo>
                    <a:pt x="26974" y="26212"/>
                  </a:lnTo>
                  <a:lnTo>
                    <a:pt x="26974" y="0"/>
                  </a:lnTo>
                  <a:close/>
                </a:path>
                <a:path w="143509" h="179070">
                  <a:moveTo>
                    <a:pt x="142989" y="52882"/>
                  </a:moveTo>
                  <a:lnTo>
                    <a:pt x="65354" y="52882"/>
                  </a:lnTo>
                  <a:lnTo>
                    <a:pt x="65354" y="70662"/>
                  </a:lnTo>
                  <a:lnTo>
                    <a:pt x="65354" y="178612"/>
                  </a:lnTo>
                  <a:lnTo>
                    <a:pt x="90170" y="178612"/>
                  </a:lnTo>
                  <a:lnTo>
                    <a:pt x="90170" y="70662"/>
                  </a:lnTo>
                  <a:lnTo>
                    <a:pt x="142989" y="70662"/>
                  </a:lnTo>
                  <a:lnTo>
                    <a:pt x="142989" y="528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090302" y="3973247"/>
              <a:ext cx="108035" cy="126526"/>
            </a:xfrm>
            <a:prstGeom prst="rect">
              <a:avLst/>
            </a:prstGeom>
          </p:spPr>
        </p:pic>
      </p:grpSp>
      <p:sp>
        <p:nvSpPr>
          <p:cNvPr id="131" name="object 131"/>
          <p:cNvSpPr/>
          <p:nvPr/>
        </p:nvSpPr>
        <p:spPr>
          <a:xfrm>
            <a:off x="7308897" y="4022090"/>
            <a:ext cx="26034" cy="77470"/>
          </a:xfrm>
          <a:custGeom>
            <a:avLst/>
            <a:gdLst/>
            <a:ahLst/>
            <a:cxnLst/>
            <a:rect l="l" t="t" r="r" b="b"/>
            <a:pathLst>
              <a:path w="26034" h="77470">
                <a:moveTo>
                  <a:pt x="0" y="77470"/>
                </a:moveTo>
                <a:lnTo>
                  <a:pt x="25711" y="77470"/>
                </a:lnTo>
                <a:lnTo>
                  <a:pt x="25711" y="0"/>
                </a:lnTo>
                <a:lnTo>
                  <a:pt x="0" y="0"/>
                </a:lnTo>
                <a:lnTo>
                  <a:pt x="0" y="774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2" name="object 132"/>
          <p:cNvGrpSpPr/>
          <p:nvPr/>
        </p:nvGrpSpPr>
        <p:grpSpPr>
          <a:xfrm>
            <a:off x="7308897" y="3920490"/>
            <a:ext cx="276860" cy="182245"/>
            <a:chOff x="7308897" y="3920490"/>
            <a:chExt cx="276860" cy="182245"/>
          </a:xfrm>
        </p:grpSpPr>
        <p:sp>
          <p:nvSpPr>
            <p:cNvPr id="133" name="object 133"/>
            <p:cNvSpPr/>
            <p:nvPr/>
          </p:nvSpPr>
          <p:spPr>
            <a:xfrm>
              <a:off x="7308888" y="3920489"/>
              <a:ext cx="136525" cy="179070"/>
            </a:xfrm>
            <a:custGeom>
              <a:avLst/>
              <a:gdLst/>
              <a:ahLst/>
              <a:cxnLst/>
              <a:rect l="l" t="t" r="r" b="b"/>
              <a:pathLst>
                <a:path w="136525" h="179070">
                  <a:moveTo>
                    <a:pt x="136283" y="0"/>
                  </a:moveTo>
                  <a:lnTo>
                    <a:pt x="110439" y="0"/>
                  </a:lnTo>
                  <a:lnTo>
                    <a:pt x="110439" y="78740"/>
                  </a:lnTo>
                  <a:lnTo>
                    <a:pt x="25717" y="78740"/>
                  </a:lnTo>
                  <a:lnTo>
                    <a:pt x="25717" y="0"/>
                  </a:lnTo>
                  <a:lnTo>
                    <a:pt x="0" y="0"/>
                  </a:lnTo>
                  <a:lnTo>
                    <a:pt x="0" y="78740"/>
                  </a:lnTo>
                  <a:lnTo>
                    <a:pt x="0" y="101600"/>
                  </a:lnTo>
                  <a:lnTo>
                    <a:pt x="110439" y="101600"/>
                  </a:lnTo>
                  <a:lnTo>
                    <a:pt x="110439" y="179070"/>
                  </a:lnTo>
                  <a:lnTo>
                    <a:pt x="136283" y="179070"/>
                  </a:lnTo>
                  <a:lnTo>
                    <a:pt x="136283" y="101600"/>
                  </a:lnTo>
                  <a:lnTo>
                    <a:pt x="136283" y="78740"/>
                  </a:lnTo>
                  <a:lnTo>
                    <a:pt x="136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478731" y="3970587"/>
              <a:ext cx="107022" cy="131719"/>
            </a:xfrm>
            <a:prstGeom prst="rect">
              <a:avLst/>
            </a:prstGeom>
          </p:spPr>
        </p:pic>
      </p:grpSp>
      <p:grpSp>
        <p:nvGrpSpPr>
          <p:cNvPr id="135" name="object 135"/>
          <p:cNvGrpSpPr/>
          <p:nvPr/>
        </p:nvGrpSpPr>
        <p:grpSpPr>
          <a:xfrm>
            <a:off x="7622224" y="3920812"/>
            <a:ext cx="327025" cy="218440"/>
            <a:chOff x="7622224" y="3920812"/>
            <a:chExt cx="327025" cy="218440"/>
          </a:xfrm>
        </p:grpSpPr>
        <p:sp>
          <p:nvSpPr>
            <p:cNvPr id="136" name="object 136"/>
            <p:cNvSpPr/>
            <p:nvPr/>
          </p:nvSpPr>
          <p:spPr>
            <a:xfrm>
              <a:off x="7622222" y="3920947"/>
              <a:ext cx="179705" cy="218440"/>
            </a:xfrm>
            <a:custGeom>
              <a:avLst/>
              <a:gdLst/>
              <a:ahLst/>
              <a:cxnLst/>
              <a:rect l="l" t="t" r="r" b="b"/>
              <a:pathLst>
                <a:path w="179704" h="218439">
                  <a:moveTo>
                    <a:pt x="128549" y="159562"/>
                  </a:moveTo>
                  <a:lnTo>
                    <a:pt x="108026" y="159562"/>
                  </a:lnTo>
                  <a:lnTo>
                    <a:pt x="108026" y="52882"/>
                  </a:lnTo>
                  <a:lnTo>
                    <a:pt x="83337" y="52882"/>
                  </a:lnTo>
                  <a:lnTo>
                    <a:pt x="83337" y="159562"/>
                  </a:lnTo>
                  <a:lnTo>
                    <a:pt x="24688" y="159562"/>
                  </a:lnTo>
                  <a:lnTo>
                    <a:pt x="24688" y="52882"/>
                  </a:lnTo>
                  <a:lnTo>
                    <a:pt x="0" y="52882"/>
                  </a:lnTo>
                  <a:lnTo>
                    <a:pt x="0" y="159562"/>
                  </a:lnTo>
                  <a:lnTo>
                    <a:pt x="0" y="178612"/>
                  </a:lnTo>
                  <a:lnTo>
                    <a:pt x="103847" y="178612"/>
                  </a:lnTo>
                  <a:lnTo>
                    <a:pt x="103847" y="217982"/>
                  </a:lnTo>
                  <a:lnTo>
                    <a:pt x="128549" y="217982"/>
                  </a:lnTo>
                  <a:lnTo>
                    <a:pt x="128549" y="178612"/>
                  </a:lnTo>
                  <a:lnTo>
                    <a:pt x="128549" y="159562"/>
                  </a:lnTo>
                  <a:close/>
                </a:path>
                <a:path w="179704" h="218439">
                  <a:moveTo>
                    <a:pt x="177939" y="52311"/>
                  </a:moveTo>
                  <a:lnTo>
                    <a:pt x="153492" y="52311"/>
                  </a:lnTo>
                  <a:lnTo>
                    <a:pt x="153492" y="178828"/>
                  </a:lnTo>
                  <a:lnTo>
                    <a:pt x="177939" y="178828"/>
                  </a:lnTo>
                  <a:lnTo>
                    <a:pt x="177939" y="52311"/>
                  </a:lnTo>
                  <a:close/>
                </a:path>
                <a:path w="179704" h="218439">
                  <a:moveTo>
                    <a:pt x="179463" y="0"/>
                  </a:moveTo>
                  <a:lnTo>
                    <a:pt x="152476" y="0"/>
                  </a:lnTo>
                  <a:lnTo>
                    <a:pt x="152476" y="26212"/>
                  </a:lnTo>
                  <a:lnTo>
                    <a:pt x="179463" y="26212"/>
                  </a:lnTo>
                  <a:lnTo>
                    <a:pt x="1794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840692" y="3920812"/>
              <a:ext cx="108035" cy="178960"/>
            </a:xfrm>
            <a:prstGeom prst="rect">
              <a:avLst/>
            </a:prstGeom>
          </p:spPr>
        </p:pic>
      </p:grpSp>
      <p:grpSp>
        <p:nvGrpSpPr>
          <p:cNvPr id="138" name="object 138"/>
          <p:cNvGrpSpPr/>
          <p:nvPr/>
        </p:nvGrpSpPr>
        <p:grpSpPr>
          <a:xfrm>
            <a:off x="8048521" y="3918153"/>
            <a:ext cx="514350" cy="236220"/>
            <a:chOff x="8048521" y="3918153"/>
            <a:chExt cx="514350" cy="236220"/>
          </a:xfrm>
        </p:grpSpPr>
        <p:pic>
          <p:nvPicPr>
            <p:cNvPr id="139" name="object 13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048521" y="3918153"/>
              <a:ext cx="378809" cy="236081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455696" y="3970587"/>
              <a:ext cx="107021" cy="131719"/>
            </a:xfrm>
            <a:prstGeom prst="rect">
              <a:avLst/>
            </a:prstGeom>
          </p:spPr>
        </p:pic>
      </p:grpSp>
      <p:grpSp>
        <p:nvGrpSpPr>
          <p:cNvPr id="141" name="object 141"/>
          <p:cNvGrpSpPr/>
          <p:nvPr/>
        </p:nvGrpSpPr>
        <p:grpSpPr>
          <a:xfrm>
            <a:off x="8649720" y="3970587"/>
            <a:ext cx="296545" cy="132080"/>
            <a:chOff x="8649720" y="3970587"/>
            <a:chExt cx="296545" cy="132080"/>
          </a:xfrm>
        </p:grpSpPr>
        <p:pic>
          <p:nvPicPr>
            <p:cNvPr id="142" name="object 14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649720" y="3971601"/>
              <a:ext cx="108414" cy="130705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777635" y="3970587"/>
              <a:ext cx="107022" cy="131719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8921128" y="3991610"/>
              <a:ext cx="24765" cy="107950"/>
            </a:xfrm>
            <a:custGeom>
              <a:avLst/>
              <a:gdLst/>
              <a:ahLst/>
              <a:cxnLst/>
              <a:rect l="l" t="t" r="r" b="b"/>
              <a:pathLst>
                <a:path w="24765" h="107950">
                  <a:moveTo>
                    <a:pt x="0" y="107950"/>
                  </a:moveTo>
                  <a:lnTo>
                    <a:pt x="24697" y="107950"/>
                  </a:lnTo>
                  <a:lnTo>
                    <a:pt x="24697" y="0"/>
                  </a:lnTo>
                  <a:lnTo>
                    <a:pt x="0" y="0"/>
                  </a:lnTo>
                  <a:lnTo>
                    <a:pt x="0" y="1079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5" name="object 145"/>
          <p:cNvGrpSpPr/>
          <p:nvPr/>
        </p:nvGrpSpPr>
        <p:grpSpPr>
          <a:xfrm>
            <a:off x="8921129" y="3970587"/>
            <a:ext cx="1194435" cy="184785"/>
            <a:chOff x="8921129" y="3970587"/>
            <a:chExt cx="1194435" cy="184785"/>
          </a:xfrm>
        </p:grpSpPr>
        <p:sp>
          <p:nvSpPr>
            <p:cNvPr id="146" name="object 146"/>
            <p:cNvSpPr/>
            <p:nvPr/>
          </p:nvSpPr>
          <p:spPr>
            <a:xfrm>
              <a:off x="8921128" y="3973830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29">
                  <a:moveTo>
                    <a:pt x="108026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83337" y="17780"/>
                  </a:lnTo>
                  <a:lnTo>
                    <a:pt x="83337" y="125730"/>
                  </a:lnTo>
                  <a:lnTo>
                    <a:pt x="108026" y="125730"/>
                  </a:lnTo>
                  <a:lnTo>
                    <a:pt x="108026" y="17780"/>
                  </a:lnTo>
                  <a:lnTo>
                    <a:pt x="1080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069053" y="3970587"/>
              <a:ext cx="257354" cy="184660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9354642" y="3970591"/>
              <a:ext cx="760730" cy="168275"/>
            </a:xfrm>
            <a:custGeom>
              <a:avLst/>
              <a:gdLst/>
              <a:ahLst/>
              <a:cxnLst/>
              <a:rect l="l" t="t" r="r" b="b"/>
              <a:pathLst>
                <a:path w="760729" h="168275">
                  <a:moveTo>
                    <a:pt x="105625" y="91821"/>
                  </a:moveTo>
                  <a:lnTo>
                    <a:pt x="103886" y="80175"/>
                  </a:lnTo>
                  <a:lnTo>
                    <a:pt x="100774" y="74853"/>
                  </a:lnTo>
                  <a:lnTo>
                    <a:pt x="98831" y="71526"/>
                  </a:lnTo>
                  <a:lnTo>
                    <a:pt x="90716" y="65786"/>
                  </a:lnTo>
                  <a:lnTo>
                    <a:pt x="80416" y="63004"/>
                  </a:lnTo>
                  <a:lnTo>
                    <a:pt x="80416" y="90182"/>
                  </a:lnTo>
                  <a:lnTo>
                    <a:pt x="79095" y="98120"/>
                  </a:lnTo>
                  <a:lnTo>
                    <a:pt x="74739" y="103225"/>
                  </a:lnTo>
                  <a:lnTo>
                    <a:pt x="66802" y="105956"/>
                  </a:lnTo>
                  <a:lnTo>
                    <a:pt x="54711" y="106768"/>
                  </a:lnTo>
                  <a:lnTo>
                    <a:pt x="24066" y="106768"/>
                  </a:lnTo>
                  <a:lnTo>
                    <a:pt x="24066" y="74853"/>
                  </a:lnTo>
                  <a:lnTo>
                    <a:pt x="54711" y="74853"/>
                  </a:lnTo>
                  <a:lnTo>
                    <a:pt x="65252" y="75577"/>
                  </a:lnTo>
                  <a:lnTo>
                    <a:pt x="73355" y="78054"/>
                  </a:lnTo>
                  <a:lnTo>
                    <a:pt x="78574" y="82765"/>
                  </a:lnTo>
                  <a:lnTo>
                    <a:pt x="80416" y="90182"/>
                  </a:lnTo>
                  <a:lnTo>
                    <a:pt x="80416" y="63004"/>
                  </a:lnTo>
                  <a:lnTo>
                    <a:pt x="79794" y="62826"/>
                  </a:lnTo>
                  <a:lnTo>
                    <a:pt x="89192" y="58851"/>
                  </a:lnTo>
                  <a:lnTo>
                    <a:pt x="94615" y="53327"/>
                  </a:lnTo>
                  <a:lnTo>
                    <a:pt x="95415" y="52514"/>
                  </a:lnTo>
                  <a:lnTo>
                    <a:pt x="98869" y="44780"/>
                  </a:lnTo>
                  <a:lnTo>
                    <a:pt x="99923" y="36601"/>
                  </a:lnTo>
                  <a:lnTo>
                    <a:pt x="97586" y="24701"/>
                  </a:lnTo>
                  <a:lnTo>
                    <a:pt x="96596" y="19710"/>
                  </a:lnTo>
                  <a:lnTo>
                    <a:pt x="87274" y="9321"/>
                  </a:lnTo>
                  <a:lnTo>
                    <a:pt x="75488" y="5029"/>
                  </a:lnTo>
                  <a:lnTo>
                    <a:pt x="75488" y="29514"/>
                  </a:lnTo>
                  <a:lnTo>
                    <a:pt x="75488" y="46863"/>
                  </a:lnTo>
                  <a:lnTo>
                    <a:pt x="68135" y="53327"/>
                  </a:lnTo>
                  <a:lnTo>
                    <a:pt x="24066" y="53327"/>
                  </a:lnTo>
                  <a:lnTo>
                    <a:pt x="24066" y="24701"/>
                  </a:lnTo>
                  <a:lnTo>
                    <a:pt x="70421" y="24701"/>
                  </a:lnTo>
                  <a:lnTo>
                    <a:pt x="75488" y="29514"/>
                  </a:lnTo>
                  <a:lnTo>
                    <a:pt x="75488" y="5029"/>
                  </a:lnTo>
                  <a:lnTo>
                    <a:pt x="72948" y="4102"/>
                  </a:lnTo>
                  <a:lnTo>
                    <a:pt x="54584" y="2667"/>
                  </a:lnTo>
                  <a:lnTo>
                    <a:pt x="0" y="2667"/>
                  </a:lnTo>
                  <a:lnTo>
                    <a:pt x="0" y="129184"/>
                  </a:lnTo>
                  <a:lnTo>
                    <a:pt x="54457" y="129184"/>
                  </a:lnTo>
                  <a:lnTo>
                    <a:pt x="76606" y="127558"/>
                  </a:lnTo>
                  <a:lnTo>
                    <a:pt x="92633" y="121716"/>
                  </a:lnTo>
                  <a:lnTo>
                    <a:pt x="102349" y="110274"/>
                  </a:lnTo>
                  <a:lnTo>
                    <a:pt x="102971" y="106768"/>
                  </a:lnTo>
                  <a:lnTo>
                    <a:pt x="105625" y="91821"/>
                  </a:lnTo>
                  <a:close/>
                </a:path>
                <a:path w="760729" h="168275">
                  <a:moveTo>
                    <a:pt x="231381" y="51930"/>
                  </a:moveTo>
                  <a:lnTo>
                    <a:pt x="227952" y="30822"/>
                  </a:lnTo>
                  <a:lnTo>
                    <a:pt x="222186" y="21412"/>
                  </a:lnTo>
                  <a:lnTo>
                    <a:pt x="217919" y="14427"/>
                  </a:lnTo>
                  <a:lnTo>
                    <a:pt x="201625" y="3784"/>
                  </a:lnTo>
                  <a:lnTo>
                    <a:pt x="179463" y="0"/>
                  </a:lnTo>
                  <a:lnTo>
                    <a:pt x="163626" y="1816"/>
                  </a:lnTo>
                  <a:lnTo>
                    <a:pt x="150139" y="7035"/>
                  </a:lnTo>
                  <a:lnTo>
                    <a:pt x="138747" y="15278"/>
                  </a:lnTo>
                  <a:lnTo>
                    <a:pt x="129184" y="26212"/>
                  </a:lnTo>
                  <a:lnTo>
                    <a:pt x="147548" y="39903"/>
                  </a:lnTo>
                  <a:lnTo>
                    <a:pt x="152793" y="33210"/>
                  </a:lnTo>
                  <a:lnTo>
                    <a:pt x="159880" y="27279"/>
                  </a:lnTo>
                  <a:lnTo>
                    <a:pt x="168935" y="23037"/>
                  </a:lnTo>
                  <a:lnTo>
                    <a:pt x="180098" y="21412"/>
                  </a:lnTo>
                  <a:lnTo>
                    <a:pt x="192900" y="23876"/>
                  </a:lnTo>
                  <a:lnTo>
                    <a:pt x="201676" y="30835"/>
                  </a:lnTo>
                  <a:lnTo>
                    <a:pt x="206717" y="41554"/>
                  </a:lnTo>
                  <a:lnTo>
                    <a:pt x="208330" y="55346"/>
                  </a:lnTo>
                  <a:lnTo>
                    <a:pt x="208330" y="73456"/>
                  </a:lnTo>
                  <a:lnTo>
                    <a:pt x="205473" y="87007"/>
                  </a:lnTo>
                  <a:lnTo>
                    <a:pt x="197764" y="99047"/>
                  </a:lnTo>
                  <a:lnTo>
                    <a:pt x="185966" y="107657"/>
                  </a:lnTo>
                  <a:lnTo>
                    <a:pt x="170853" y="110947"/>
                  </a:lnTo>
                  <a:lnTo>
                    <a:pt x="162229" y="109816"/>
                  </a:lnTo>
                  <a:lnTo>
                    <a:pt x="155511" y="106426"/>
                  </a:lnTo>
                  <a:lnTo>
                    <a:pt x="151130" y="100799"/>
                  </a:lnTo>
                  <a:lnTo>
                    <a:pt x="149567" y="92964"/>
                  </a:lnTo>
                  <a:lnTo>
                    <a:pt x="151422" y="84569"/>
                  </a:lnTo>
                  <a:lnTo>
                    <a:pt x="156997" y="78460"/>
                  </a:lnTo>
                  <a:lnTo>
                    <a:pt x="166293" y="74726"/>
                  </a:lnTo>
                  <a:lnTo>
                    <a:pt x="179336" y="73456"/>
                  </a:lnTo>
                  <a:lnTo>
                    <a:pt x="208330" y="73456"/>
                  </a:lnTo>
                  <a:lnTo>
                    <a:pt x="208330" y="55346"/>
                  </a:lnTo>
                  <a:lnTo>
                    <a:pt x="177558" y="55346"/>
                  </a:lnTo>
                  <a:lnTo>
                    <a:pt x="155575" y="57404"/>
                  </a:lnTo>
                  <a:lnTo>
                    <a:pt x="138798" y="63893"/>
                  </a:lnTo>
                  <a:lnTo>
                    <a:pt x="128117" y="75336"/>
                  </a:lnTo>
                  <a:lnTo>
                    <a:pt x="124371" y="92202"/>
                  </a:lnTo>
                  <a:lnTo>
                    <a:pt x="127647" y="108966"/>
                  </a:lnTo>
                  <a:lnTo>
                    <a:pt x="136715" y="121373"/>
                  </a:lnTo>
                  <a:lnTo>
                    <a:pt x="150444" y="129070"/>
                  </a:lnTo>
                  <a:lnTo>
                    <a:pt x="167678" y="131724"/>
                  </a:lnTo>
                  <a:lnTo>
                    <a:pt x="179844" y="130441"/>
                  </a:lnTo>
                  <a:lnTo>
                    <a:pt x="191173" y="126301"/>
                  </a:lnTo>
                  <a:lnTo>
                    <a:pt x="201269" y="118897"/>
                  </a:lnTo>
                  <a:lnTo>
                    <a:pt x="207314" y="110947"/>
                  </a:lnTo>
                  <a:lnTo>
                    <a:pt x="209727" y="107784"/>
                  </a:lnTo>
                  <a:lnTo>
                    <a:pt x="210997" y="129184"/>
                  </a:lnTo>
                  <a:lnTo>
                    <a:pt x="231381" y="129184"/>
                  </a:lnTo>
                  <a:lnTo>
                    <a:pt x="231381" y="107784"/>
                  </a:lnTo>
                  <a:lnTo>
                    <a:pt x="231381" y="73456"/>
                  </a:lnTo>
                  <a:lnTo>
                    <a:pt x="231381" y="51930"/>
                  </a:lnTo>
                  <a:close/>
                </a:path>
                <a:path w="760729" h="168275">
                  <a:moveTo>
                    <a:pt x="386537" y="110312"/>
                  </a:moveTo>
                  <a:lnTo>
                    <a:pt x="371335" y="110312"/>
                  </a:lnTo>
                  <a:lnTo>
                    <a:pt x="371335" y="21412"/>
                  </a:lnTo>
                  <a:lnTo>
                    <a:pt x="371335" y="2667"/>
                  </a:lnTo>
                  <a:lnTo>
                    <a:pt x="346506" y="2667"/>
                  </a:lnTo>
                  <a:lnTo>
                    <a:pt x="346506" y="21412"/>
                  </a:lnTo>
                  <a:lnTo>
                    <a:pt x="346506" y="110312"/>
                  </a:lnTo>
                  <a:lnTo>
                    <a:pt x="291287" y="110312"/>
                  </a:lnTo>
                  <a:lnTo>
                    <a:pt x="298094" y="99161"/>
                  </a:lnTo>
                  <a:lnTo>
                    <a:pt x="302463" y="85051"/>
                  </a:lnTo>
                  <a:lnTo>
                    <a:pt x="304787" y="68745"/>
                  </a:lnTo>
                  <a:lnTo>
                    <a:pt x="305473" y="51168"/>
                  </a:lnTo>
                  <a:lnTo>
                    <a:pt x="305473" y="21412"/>
                  </a:lnTo>
                  <a:lnTo>
                    <a:pt x="346506" y="21412"/>
                  </a:lnTo>
                  <a:lnTo>
                    <a:pt x="346506" y="2667"/>
                  </a:lnTo>
                  <a:lnTo>
                    <a:pt x="280771" y="2667"/>
                  </a:lnTo>
                  <a:lnTo>
                    <a:pt x="280771" y="51168"/>
                  </a:lnTo>
                  <a:lnTo>
                    <a:pt x="280111" y="67868"/>
                  </a:lnTo>
                  <a:lnTo>
                    <a:pt x="277723" y="83921"/>
                  </a:lnTo>
                  <a:lnTo>
                    <a:pt x="273024" y="98386"/>
                  </a:lnTo>
                  <a:lnTo>
                    <a:pt x="265455" y="110312"/>
                  </a:lnTo>
                  <a:lnTo>
                    <a:pt x="249491" y="110312"/>
                  </a:lnTo>
                  <a:lnTo>
                    <a:pt x="249491" y="168071"/>
                  </a:lnTo>
                  <a:lnTo>
                    <a:pt x="274320" y="168071"/>
                  </a:lnTo>
                  <a:lnTo>
                    <a:pt x="274320" y="129184"/>
                  </a:lnTo>
                  <a:lnTo>
                    <a:pt x="361708" y="129184"/>
                  </a:lnTo>
                  <a:lnTo>
                    <a:pt x="361708" y="168071"/>
                  </a:lnTo>
                  <a:lnTo>
                    <a:pt x="386537" y="168071"/>
                  </a:lnTo>
                  <a:lnTo>
                    <a:pt x="386537" y="129184"/>
                  </a:lnTo>
                  <a:lnTo>
                    <a:pt x="386537" y="110312"/>
                  </a:lnTo>
                  <a:close/>
                </a:path>
                <a:path w="760729" h="168275">
                  <a:moveTo>
                    <a:pt x="578662" y="129184"/>
                  </a:moveTo>
                  <a:lnTo>
                    <a:pt x="557250" y="72948"/>
                  </a:lnTo>
                  <a:lnTo>
                    <a:pt x="536867" y="52692"/>
                  </a:lnTo>
                  <a:lnTo>
                    <a:pt x="571436" y="2667"/>
                  </a:lnTo>
                  <a:lnTo>
                    <a:pt x="542315" y="2667"/>
                  </a:lnTo>
                  <a:lnTo>
                    <a:pt x="513562" y="48768"/>
                  </a:lnTo>
                  <a:lnTo>
                    <a:pt x="501015" y="48768"/>
                  </a:lnTo>
                  <a:lnTo>
                    <a:pt x="501015" y="2667"/>
                  </a:lnTo>
                  <a:lnTo>
                    <a:pt x="476453" y="2667"/>
                  </a:lnTo>
                  <a:lnTo>
                    <a:pt x="476453" y="48768"/>
                  </a:lnTo>
                  <a:lnTo>
                    <a:pt x="464032" y="48768"/>
                  </a:lnTo>
                  <a:lnTo>
                    <a:pt x="435165" y="2667"/>
                  </a:lnTo>
                  <a:lnTo>
                    <a:pt x="406158" y="2667"/>
                  </a:lnTo>
                  <a:lnTo>
                    <a:pt x="440728" y="52692"/>
                  </a:lnTo>
                  <a:lnTo>
                    <a:pt x="433997" y="54698"/>
                  </a:lnTo>
                  <a:lnTo>
                    <a:pt x="428205" y="59740"/>
                  </a:lnTo>
                  <a:lnTo>
                    <a:pt x="423583" y="66319"/>
                  </a:lnTo>
                  <a:lnTo>
                    <a:pt x="420344" y="72948"/>
                  </a:lnTo>
                  <a:lnTo>
                    <a:pt x="398818" y="129184"/>
                  </a:lnTo>
                  <a:lnTo>
                    <a:pt x="427685" y="129184"/>
                  </a:lnTo>
                  <a:lnTo>
                    <a:pt x="446557" y="74091"/>
                  </a:lnTo>
                  <a:lnTo>
                    <a:pt x="451751" y="67894"/>
                  </a:lnTo>
                  <a:lnTo>
                    <a:pt x="476453" y="67894"/>
                  </a:lnTo>
                  <a:lnTo>
                    <a:pt x="476453" y="129184"/>
                  </a:lnTo>
                  <a:lnTo>
                    <a:pt x="501015" y="129184"/>
                  </a:lnTo>
                  <a:lnTo>
                    <a:pt x="501015" y="67894"/>
                  </a:lnTo>
                  <a:lnTo>
                    <a:pt x="525843" y="67894"/>
                  </a:lnTo>
                  <a:lnTo>
                    <a:pt x="530910" y="74091"/>
                  </a:lnTo>
                  <a:lnTo>
                    <a:pt x="549783" y="129184"/>
                  </a:lnTo>
                  <a:lnTo>
                    <a:pt x="578662" y="129184"/>
                  </a:lnTo>
                  <a:close/>
                </a:path>
                <a:path w="760729" h="168275">
                  <a:moveTo>
                    <a:pt x="706069" y="63207"/>
                  </a:moveTo>
                  <a:lnTo>
                    <a:pt x="705078" y="55346"/>
                  </a:lnTo>
                  <a:lnTo>
                    <a:pt x="703313" y="41275"/>
                  </a:lnTo>
                  <a:lnTo>
                    <a:pt x="694080" y="21069"/>
                  </a:lnTo>
                  <a:lnTo>
                    <a:pt x="693877" y="20904"/>
                  </a:lnTo>
                  <a:lnTo>
                    <a:pt x="682256" y="10922"/>
                  </a:lnTo>
                  <a:lnTo>
                    <a:pt x="682256" y="55346"/>
                  </a:lnTo>
                  <a:lnTo>
                    <a:pt x="617791" y="55346"/>
                  </a:lnTo>
                  <a:lnTo>
                    <a:pt x="620636" y="42075"/>
                  </a:lnTo>
                  <a:lnTo>
                    <a:pt x="626745" y="31089"/>
                  </a:lnTo>
                  <a:lnTo>
                    <a:pt x="636422" y="23647"/>
                  </a:lnTo>
                  <a:lnTo>
                    <a:pt x="649960" y="20904"/>
                  </a:lnTo>
                  <a:lnTo>
                    <a:pt x="663867" y="23571"/>
                  </a:lnTo>
                  <a:lnTo>
                    <a:pt x="673709" y="30911"/>
                  </a:lnTo>
                  <a:lnTo>
                    <a:pt x="679742" y="41846"/>
                  </a:lnTo>
                  <a:lnTo>
                    <a:pt x="682256" y="55346"/>
                  </a:lnTo>
                  <a:lnTo>
                    <a:pt x="682256" y="10922"/>
                  </a:lnTo>
                  <a:lnTo>
                    <a:pt x="676833" y="6261"/>
                  </a:lnTo>
                  <a:lnTo>
                    <a:pt x="650087" y="508"/>
                  </a:lnTo>
                  <a:lnTo>
                    <a:pt x="624306" y="6121"/>
                  </a:lnTo>
                  <a:lnTo>
                    <a:pt x="606132" y="20967"/>
                  </a:lnTo>
                  <a:lnTo>
                    <a:pt x="595376" y="42075"/>
                  </a:lnTo>
                  <a:lnTo>
                    <a:pt x="591820" y="66497"/>
                  </a:lnTo>
                  <a:lnTo>
                    <a:pt x="595515" y="91059"/>
                  </a:lnTo>
                  <a:lnTo>
                    <a:pt x="606691" y="111747"/>
                  </a:lnTo>
                  <a:lnTo>
                    <a:pt x="625538" y="126022"/>
                  </a:lnTo>
                  <a:lnTo>
                    <a:pt x="652233" y="131343"/>
                  </a:lnTo>
                  <a:lnTo>
                    <a:pt x="666826" y="130086"/>
                  </a:lnTo>
                  <a:lnTo>
                    <a:pt x="679818" y="126225"/>
                  </a:lnTo>
                  <a:lnTo>
                    <a:pt x="691527" y="119634"/>
                  </a:lnTo>
                  <a:lnTo>
                    <a:pt x="702271" y="110185"/>
                  </a:lnTo>
                  <a:lnTo>
                    <a:pt x="701370" y="109435"/>
                  </a:lnTo>
                  <a:lnTo>
                    <a:pt x="685292" y="95872"/>
                  </a:lnTo>
                  <a:lnTo>
                    <a:pt x="678014" y="102323"/>
                  </a:lnTo>
                  <a:lnTo>
                    <a:pt x="670140" y="106502"/>
                  </a:lnTo>
                  <a:lnTo>
                    <a:pt x="661593" y="108750"/>
                  </a:lnTo>
                  <a:lnTo>
                    <a:pt x="652233" y="109435"/>
                  </a:lnTo>
                  <a:lnTo>
                    <a:pt x="637501" y="106680"/>
                  </a:lnTo>
                  <a:lnTo>
                    <a:pt x="626986" y="99161"/>
                  </a:lnTo>
                  <a:lnTo>
                    <a:pt x="620483" y="87896"/>
                  </a:lnTo>
                  <a:lnTo>
                    <a:pt x="617791" y="73964"/>
                  </a:lnTo>
                  <a:lnTo>
                    <a:pt x="705307" y="73964"/>
                  </a:lnTo>
                  <a:lnTo>
                    <a:pt x="705688" y="71945"/>
                  </a:lnTo>
                  <a:lnTo>
                    <a:pt x="706069" y="67386"/>
                  </a:lnTo>
                  <a:lnTo>
                    <a:pt x="706069" y="63207"/>
                  </a:lnTo>
                  <a:close/>
                </a:path>
                <a:path w="760729" h="168275">
                  <a:moveTo>
                    <a:pt x="760399" y="68008"/>
                  </a:moveTo>
                  <a:lnTo>
                    <a:pt x="735571" y="68008"/>
                  </a:lnTo>
                  <a:lnTo>
                    <a:pt x="735571" y="128968"/>
                  </a:lnTo>
                  <a:lnTo>
                    <a:pt x="760399" y="128968"/>
                  </a:lnTo>
                  <a:lnTo>
                    <a:pt x="760399" y="680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9" name="object 149"/>
          <p:cNvGrpSpPr/>
          <p:nvPr/>
        </p:nvGrpSpPr>
        <p:grpSpPr>
          <a:xfrm>
            <a:off x="10090218" y="3970587"/>
            <a:ext cx="243840" cy="132080"/>
            <a:chOff x="10090218" y="3970587"/>
            <a:chExt cx="243840" cy="132080"/>
          </a:xfrm>
        </p:grpSpPr>
        <p:sp>
          <p:nvSpPr>
            <p:cNvPr id="150" name="object 150"/>
            <p:cNvSpPr/>
            <p:nvPr/>
          </p:nvSpPr>
          <p:spPr>
            <a:xfrm>
              <a:off x="10090213" y="3973830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29">
                  <a:moveTo>
                    <a:pt x="108038" y="0"/>
                  </a:moveTo>
                  <a:lnTo>
                    <a:pt x="83210" y="0"/>
                  </a:lnTo>
                  <a:lnTo>
                    <a:pt x="83210" y="46990"/>
                  </a:lnTo>
                  <a:lnTo>
                    <a:pt x="24828" y="46990"/>
                  </a:lnTo>
                  <a:lnTo>
                    <a:pt x="24828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4770"/>
                  </a:lnTo>
                  <a:lnTo>
                    <a:pt x="83210" y="64770"/>
                  </a:lnTo>
                  <a:lnTo>
                    <a:pt x="83210" y="125730"/>
                  </a:lnTo>
                  <a:lnTo>
                    <a:pt x="108038" y="125730"/>
                  </a:lnTo>
                  <a:lnTo>
                    <a:pt x="108038" y="64770"/>
                  </a:lnTo>
                  <a:lnTo>
                    <a:pt x="108038" y="46990"/>
                  </a:lnTo>
                  <a:lnTo>
                    <a:pt x="108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226617" y="3970587"/>
              <a:ext cx="107021" cy="131719"/>
            </a:xfrm>
            <a:prstGeom prst="rect">
              <a:avLst/>
            </a:prstGeom>
          </p:spPr>
        </p:pic>
      </p:grpSp>
      <p:grpSp>
        <p:nvGrpSpPr>
          <p:cNvPr id="152" name="object 152"/>
          <p:cNvGrpSpPr/>
          <p:nvPr/>
        </p:nvGrpSpPr>
        <p:grpSpPr>
          <a:xfrm>
            <a:off x="6209841" y="4307109"/>
            <a:ext cx="338455" cy="132080"/>
            <a:chOff x="6209841" y="4307109"/>
            <a:chExt cx="338455" cy="132080"/>
          </a:xfrm>
        </p:grpSpPr>
        <p:pic>
          <p:nvPicPr>
            <p:cNvPr id="153" name="object 15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209841" y="4309643"/>
              <a:ext cx="141091" cy="126653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379423" y="4307109"/>
              <a:ext cx="107021" cy="131719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6522915" y="4375149"/>
              <a:ext cx="25400" cy="60960"/>
            </a:xfrm>
            <a:custGeom>
              <a:avLst/>
              <a:gdLst/>
              <a:ahLst/>
              <a:cxnLst/>
              <a:rect l="l" t="t" r="r" b="b"/>
              <a:pathLst>
                <a:path w="25400" h="60960">
                  <a:moveTo>
                    <a:pt x="0" y="60959"/>
                  </a:moveTo>
                  <a:lnTo>
                    <a:pt x="24824" y="60959"/>
                  </a:lnTo>
                  <a:lnTo>
                    <a:pt x="24824" y="0"/>
                  </a:lnTo>
                  <a:lnTo>
                    <a:pt x="0" y="0"/>
                  </a:lnTo>
                  <a:lnTo>
                    <a:pt x="0" y="6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6" name="object 156"/>
          <p:cNvGrpSpPr/>
          <p:nvPr/>
        </p:nvGrpSpPr>
        <p:grpSpPr>
          <a:xfrm>
            <a:off x="6522915" y="4307109"/>
            <a:ext cx="563245" cy="168275"/>
            <a:chOff x="6522915" y="4307109"/>
            <a:chExt cx="563245" cy="168275"/>
          </a:xfrm>
        </p:grpSpPr>
        <p:sp>
          <p:nvSpPr>
            <p:cNvPr id="157" name="object 157"/>
            <p:cNvSpPr/>
            <p:nvPr/>
          </p:nvSpPr>
          <p:spPr>
            <a:xfrm>
              <a:off x="6522911" y="431037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29">
                  <a:moveTo>
                    <a:pt x="108038" y="0"/>
                  </a:moveTo>
                  <a:lnTo>
                    <a:pt x="83210" y="0"/>
                  </a:lnTo>
                  <a:lnTo>
                    <a:pt x="83210" y="46990"/>
                  </a:lnTo>
                  <a:lnTo>
                    <a:pt x="24828" y="46990"/>
                  </a:lnTo>
                  <a:lnTo>
                    <a:pt x="24828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4770"/>
                  </a:lnTo>
                  <a:lnTo>
                    <a:pt x="83210" y="64770"/>
                  </a:lnTo>
                  <a:lnTo>
                    <a:pt x="83210" y="125730"/>
                  </a:lnTo>
                  <a:lnTo>
                    <a:pt x="108038" y="125730"/>
                  </a:lnTo>
                  <a:lnTo>
                    <a:pt x="108038" y="64770"/>
                  </a:lnTo>
                  <a:lnTo>
                    <a:pt x="108038" y="46990"/>
                  </a:lnTo>
                  <a:lnTo>
                    <a:pt x="108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652476" y="4307109"/>
              <a:ext cx="387295" cy="168069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7061298" y="4375149"/>
              <a:ext cx="25400" cy="60960"/>
            </a:xfrm>
            <a:custGeom>
              <a:avLst/>
              <a:gdLst/>
              <a:ahLst/>
              <a:cxnLst/>
              <a:rect l="l" t="t" r="r" b="b"/>
              <a:pathLst>
                <a:path w="25400" h="60960">
                  <a:moveTo>
                    <a:pt x="0" y="60959"/>
                  </a:moveTo>
                  <a:lnTo>
                    <a:pt x="24823" y="60959"/>
                  </a:lnTo>
                  <a:lnTo>
                    <a:pt x="24823" y="0"/>
                  </a:lnTo>
                  <a:lnTo>
                    <a:pt x="0" y="0"/>
                  </a:lnTo>
                  <a:lnTo>
                    <a:pt x="0" y="6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0" name="object 160"/>
          <p:cNvGrpSpPr/>
          <p:nvPr/>
        </p:nvGrpSpPr>
        <p:grpSpPr>
          <a:xfrm>
            <a:off x="7061297" y="4307109"/>
            <a:ext cx="243840" cy="132080"/>
            <a:chOff x="7061297" y="4307109"/>
            <a:chExt cx="243840" cy="132080"/>
          </a:xfrm>
        </p:grpSpPr>
        <p:sp>
          <p:nvSpPr>
            <p:cNvPr id="161" name="object 161"/>
            <p:cNvSpPr/>
            <p:nvPr/>
          </p:nvSpPr>
          <p:spPr>
            <a:xfrm>
              <a:off x="7061289" y="431037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29">
                  <a:moveTo>
                    <a:pt x="108038" y="0"/>
                  </a:moveTo>
                  <a:lnTo>
                    <a:pt x="83210" y="0"/>
                  </a:lnTo>
                  <a:lnTo>
                    <a:pt x="83210" y="46990"/>
                  </a:lnTo>
                  <a:lnTo>
                    <a:pt x="24828" y="46990"/>
                  </a:lnTo>
                  <a:lnTo>
                    <a:pt x="24828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4770"/>
                  </a:lnTo>
                  <a:lnTo>
                    <a:pt x="83210" y="64770"/>
                  </a:lnTo>
                  <a:lnTo>
                    <a:pt x="83210" y="125730"/>
                  </a:lnTo>
                  <a:lnTo>
                    <a:pt x="108038" y="125730"/>
                  </a:lnTo>
                  <a:lnTo>
                    <a:pt x="108038" y="64770"/>
                  </a:lnTo>
                  <a:lnTo>
                    <a:pt x="108038" y="46990"/>
                  </a:lnTo>
                  <a:lnTo>
                    <a:pt x="108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197696" y="4307109"/>
              <a:ext cx="107021" cy="131719"/>
            </a:xfrm>
            <a:prstGeom prst="rect">
              <a:avLst/>
            </a:prstGeom>
          </p:spPr>
        </p:pic>
      </p:grpSp>
      <p:grpSp>
        <p:nvGrpSpPr>
          <p:cNvPr id="163" name="object 163"/>
          <p:cNvGrpSpPr/>
          <p:nvPr/>
        </p:nvGrpSpPr>
        <p:grpSpPr>
          <a:xfrm>
            <a:off x="7396407" y="4307109"/>
            <a:ext cx="929640" cy="132080"/>
            <a:chOff x="7396407" y="4307109"/>
            <a:chExt cx="929640" cy="132080"/>
          </a:xfrm>
        </p:grpSpPr>
        <p:pic>
          <p:nvPicPr>
            <p:cNvPr id="164" name="object 16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396407" y="4307109"/>
              <a:ext cx="109428" cy="131719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531921" y="4309770"/>
              <a:ext cx="108035" cy="126526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669461" y="4307109"/>
              <a:ext cx="350314" cy="131719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049280" y="4309643"/>
              <a:ext cx="141091" cy="126653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218861" y="4307109"/>
              <a:ext cx="107021" cy="131719"/>
            </a:xfrm>
            <a:prstGeom prst="rect">
              <a:avLst/>
            </a:prstGeom>
          </p:spPr>
        </p:pic>
      </p:grpSp>
      <p:grpSp>
        <p:nvGrpSpPr>
          <p:cNvPr id="169" name="object 169"/>
          <p:cNvGrpSpPr/>
          <p:nvPr/>
        </p:nvGrpSpPr>
        <p:grpSpPr>
          <a:xfrm>
            <a:off x="8409974" y="4309770"/>
            <a:ext cx="170180" cy="181610"/>
            <a:chOff x="8409974" y="4309770"/>
            <a:chExt cx="170180" cy="181610"/>
          </a:xfrm>
        </p:grpSpPr>
        <p:pic>
          <p:nvPicPr>
            <p:cNvPr id="170" name="object 17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409974" y="4309770"/>
              <a:ext cx="122853" cy="180986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8554859" y="4328159"/>
              <a:ext cx="24765" cy="107950"/>
            </a:xfrm>
            <a:custGeom>
              <a:avLst/>
              <a:gdLst/>
              <a:ahLst/>
              <a:cxnLst/>
              <a:rect l="l" t="t" r="r" b="b"/>
              <a:pathLst>
                <a:path w="24765" h="107950">
                  <a:moveTo>
                    <a:pt x="0" y="107950"/>
                  </a:moveTo>
                  <a:lnTo>
                    <a:pt x="24697" y="107950"/>
                  </a:lnTo>
                  <a:lnTo>
                    <a:pt x="24697" y="0"/>
                  </a:lnTo>
                  <a:lnTo>
                    <a:pt x="0" y="0"/>
                  </a:lnTo>
                  <a:lnTo>
                    <a:pt x="0" y="1079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2" name="object 172"/>
          <p:cNvGrpSpPr/>
          <p:nvPr/>
        </p:nvGrpSpPr>
        <p:grpSpPr>
          <a:xfrm>
            <a:off x="8554859" y="4257462"/>
            <a:ext cx="788670" cy="234315"/>
            <a:chOff x="8554859" y="4257462"/>
            <a:chExt cx="788670" cy="234315"/>
          </a:xfrm>
        </p:grpSpPr>
        <p:sp>
          <p:nvSpPr>
            <p:cNvPr id="173" name="object 173"/>
            <p:cNvSpPr/>
            <p:nvPr/>
          </p:nvSpPr>
          <p:spPr>
            <a:xfrm>
              <a:off x="8554860" y="431037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29">
                  <a:moveTo>
                    <a:pt x="108026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83337" y="17780"/>
                  </a:lnTo>
                  <a:lnTo>
                    <a:pt x="83337" y="125730"/>
                  </a:lnTo>
                  <a:lnTo>
                    <a:pt x="108026" y="125730"/>
                  </a:lnTo>
                  <a:lnTo>
                    <a:pt x="108026" y="17780"/>
                  </a:lnTo>
                  <a:lnTo>
                    <a:pt x="1080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702785" y="4307109"/>
              <a:ext cx="239495" cy="18466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978117" y="4309770"/>
              <a:ext cx="235569" cy="129185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9252560" y="4257471"/>
              <a:ext cx="90805" cy="179070"/>
            </a:xfrm>
            <a:custGeom>
              <a:avLst/>
              <a:gdLst/>
              <a:ahLst/>
              <a:cxnLst/>
              <a:rect l="l" t="t" r="r" b="b"/>
              <a:pathLst>
                <a:path w="90804" h="179070">
                  <a:moveTo>
                    <a:pt x="25450" y="52298"/>
                  </a:moveTo>
                  <a:lnTo>
                    <a:pt x="1016" y="52298"/>
                  </a:lnTo>
                  <a:lnTo>
                    <a:pt x="1016" y="178828"/>
                  </a:lnTo>
                  <a:lnTo>
                    <a:pt x="25450" y="178828"/>
                  </a:lnTo>
                  <a:lnTo>
                    <a:pt x="25450" y="52298"/>
                  </a:lnTo>
                  <a:close/>
                </a:path>
                <a:path w="90804" h="179070">
                  <a:moveTo>
                    <a:pt x="26974" y="0"/>
                  </a:moveTo>
                  <a:lnTo>
                    <a:pt x="0" y="0"/>
                  </a:lnTo>
                  <a:lnTo>
                    <a:pt x="0" y="26212"/>
                  </a:lnTo>
                  <a:lnTo>
                    <a:pt x="26974" y="26212"/>
                  </a:lnTo>
                  <a:lnTo>
                    <a:pt x="26974" y="0"/>
                  </a:lnTo>
                  <a:close/>
                </a:path>
                <a:path w="90804" h="179070">
                  <a:moveTo>
                    <a:pt x="90805" y="117678"/>
                  </a:moveTo>
                  <a:lnTo>
                    <a:pt x="65989" y="117678"/>
                  </a:lnTo>
                  <a:lnTo>
                    <a:pt x="65989" y="178638"/>
                  </a:lnTo>
                  <a:lnTo>
                    <a:pt x="90805" y="178638"/>
                  </a:lnTo>
                  <a:lnTo>
                    <a:pt x="90805" y="1176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7" name="object 177"/>
          <p:cNvSpPr/>
          <p:nvPr/>
        </p:nvSpPr>
        <p:spPr>
          <a:xfrm>
            <a:off x="9318549" y="4310379"/>
            <a:ext cx="173355" cy="125730"/>
          </a:xfrm>
          <a:custGeom>
            <a:avLst/>
            <a:gdLst/>
            <a:ahLst/>
            <a:cxnLst/>
            <a:rect l="l" t="t" r="r" b="b"/>
            <a:pathLst>
              <a:path w="173354" h="125729">
                <a:moveTo>
                  <a:pt x="108026" y="0"/>
                </a:moveTo>
                <a:lnTo>
                  <a:pt x="83210" y="0"/>
                </a:lnTo>
                <a:lnTo>
                  <a:pt x="83210" y="46990"/>
                </a:lnTo>
                <a:lnTo>
                  <a:pt x="24815" y="46990"/>
                </a:lnTo>
                <a:lnTo>
                  <a:pt x="24815" y="0"/>
                </a:lnTo>
                <a:lnTo>
                  <a:pt x="0" y="0"/>
                </a:lnTo>
                <a:lnTo>
                  <a:pt x="0" y="46990"/>
                </a:lnTo>
                <a:lnTo>
                  <a:pt x="0" y="64770"/>
                </a:lnTo>
                <a:lnTo>
                  <a:pt x="83210" y="64770"/>
                </a:lnTo>
                <a:lnTo>
                  <a:pt x="83210" y="125730"/>
                </a:lnTo>
                <a:lnTo>
                  <a:pt x="108026" y="125730"/>
                </a:lnTo>
                <a:lnTo>
                  <a:pt x="108026" y="64770"/>
                </a:lnTo>
                <a:lnTo>
                  <a:pt x="108026" y="46990"/>
                </a:lnTo>
                <a:lnTo>
                  <a:pt x="108026" y="0"/>
                </a:lnTo>
                <a:close/>
              </a:path>
              <a:path w="173354" h="125729">
                <a:moveTo>
                  <a:pt x="172745" y="64770"/>
                </a:moveTo>
                <a:lnTo>
                  <a:pt x="147916" y="64770"/>
                </a:lnTo>
                <a:lnTo>
                  <a:pt x="147916" y="125730"/>
                </a:lnTo>
                <a:lnTo>
                  <a:pt x="172745" y="125730"/>
                </a:lnTo>
                <a:lnTo>
                  <a:pt x="172745" y="647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8" name="object 178"/>
          <p:cNvGrpSpPr/>
          <p:nvPr/>
        </p:nvGrpSpPr>
        <p:grpSpPr>
          <a:xfrm>
            <a:off x="9466473" y="4309770"/>
            <a:ext cx="238125" cy="127000"/>
            <a:chOff x="9466473" y="4309770"/>
            <a:chExt cx="238125" cy="127000"/>
          </a:xfrm>
        </p:grpSpPr>
        <p:sp>
          <p:nvSpPr>
            <p:cNvPr id="179" name="object 179"/>
            <p:cNvSpPr/>
            <p:nvPr/>
          </p:nvSpPr>
          <p:spPr>
            <a:xfrm>
              <a:off x="9466466" y="4310379"/>
              <a:ext cx="108585" cy="125730"/>
            </a:xfrm>
            <a:custGeom>
              <a:avLst/>
              <a:gdLst/>
              <a:ahLst/>
              <a:cxnLst/>
              <a:rect l="l" t="t" r="r" b="b"/>
              <a:pathLst>
                <a:path w="108584" h="125729">
                  <a:moveTo>
                    <a:pt x="108038" y="0"/>
                  </a:moveTo>
                  <a:lnTo>
                    <a:pt x="83210" y="0"/>
                  </a:lnTo>
                  <a:lnTo>
                    <a:pt x="83210" y="46990"/>
                  </a:lnTo>
                  <a:lnTo>
                    <a:pt x="24828" y="46990"/>
                  </a:lnTo>
                  <a:lnTo>
                    <a:pt x="24828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4770"/>
                  </a:lnTo>
                  <a:lnTo>
                    <a:pt x="83210" y="64770"/>
                  </a:lnTo>
                  <a:lnTo>
                    <a:pt x="83210" y="125730"/>
                  </a:lnTo>
                  <a:lnTo>
                    <a:pt x="108038" y="125730"/>
                  </a:lnTo>
                  <a:lnTo>
                    <a:pt x="108038" y="64770"/>
                  </a:lnTo>
                  <a:lnTo>
                    <a:pt x="108038" y="46990"/>
                  </a:lnTo>
                  <a:lnTo>
                    <a:pt x="108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602619" y="4309770"/>
              <a:ext cx="101829" cy="126526"/>
            </a:xfrm>
            <a:prstGeom prst="rect">
              <a:avLst/>
            </a:prstGeom>
          </p:spPr>
        </p:pic>
      </p:grpSp>
      <p:grpSp>
        <p:nvGrpSpPr>
          <p:cNvPr id="181" name="object 181"/>
          <p:cNvGrpSpPr/>
          <p:nvPr/>
        </p:nvGrpSpPr>
        <p:grpSpPr>
          <a:xfrm>
            <a:off x="6203515" y="4643633"/>
            <a:ext cx="575310" cy="132080"/>
            <a:chOff x="6203515" y="4643633"/>
            <a:chExt cx="575310" cy="132080"/>
          </a:xfrm>
        </p:grpSpPr>
        <p:pic>
          <p:nvPicPr>
            <p:cNvPr id="182" name="object 18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203515" y="4643633"/>
              <a:ext cx="368296" cy="131846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600429" y="4643633"/>
              <a:ext cx="124626" cy="131719"/>
            </a:xfrm>
            <a:prstGeom prst="rect">
              <a:avLst/>
            </a:prstGeom>
          </p:spPr>
        </p:pic>
        <p:sp>
          <p:nvSpPr>
            <p:cNvPr id="184" name="object 184"/>
            <p:cNvSpPr/>
            <p:nvPr/>
          </p:nvSpPr>
          <p:spPr>
            <a:xfrm>
              <a:off x="6753928" y="4711700"/>
              <a:ext cx="25400" cy="60960"/>
            </a:xfrm>
            <a:custGeom>
              <a:avLst/>
              <a:gdLst/>
              <a:ahLst/>
              <a:cxnLst/>
              <a:rect l="l" t="t" r="r" b="b"/>
              <a:pathLst>
                <a:path w="25400" h="60960">
                  <a:moveTo>
                    <a:pt x="0" y="60959"/>
                  </a:moveTo>
                  <a:lnTo>
                    <a:pt x="24823" y="60959"/>
                  </a:lnTo>
                  <a:lnTo>
                    <a:pt x="24823" y="0"/>
                  </a:lnTo>
                  <a:lnTo>
                    <a:pt x="0" y="0"/>
                  </a:lnTo>
                  <a:lnTo>
                    <a:pt x="0" y="6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5" name="object 185"/>
          <p:cNvGrpSpPr/>
          <p:nvPr/>
        </p:nvGrpSpPr>
        <p:grpSpPr>
          <a:xfrm>
            <a:off x="6753928" y="4593985"/>
            <a:ext cx="638810" cy="181610"/>
            <a:chOff x="6753928" y="4593985"/>
            <a:chExt cx="638810" cy="181610"/>
          </a:xfrm>
        </p:grpSpPr>
        <p:sp>
          <p:nvSpPr>
            <p:cNvPr id="186" name="object 186"/>
            <p:cNvSpPr/>
            <p:nvPr/>
          </p:nvSpPr>
          <p:spPr>
            <a:xfrm>
              <a:off x="6753924" y="4593996"/>
              <a:ext cx="173990" cy="179070"/>
            </a:xfrm>
            <a:custGeom>
              <a:avLst/>
              <a:gdLst/>
              <a:ahLst/>
              <a:cxnLst/>
              <a:rect l="l" t="t" r="r" b="b"/>
              <a:pathLst>
                <a:path w="173990" h="179070">
                  <a:moveTo>
                    <a:pt x="108038" y="51663"/>
                  </a:moveTo>
                  <a:lnTo>
                    <a:pt x="83210" y="51663"/>
                  </a:lnTo>
                  <a:lnTo>
                    <a:pt x="83210" y="99923"/>
                  </a:lnTo>
                  <a:lnTo>
                    <a:pt x="24828" y="99923"/>
                  </a:lnTo>
                  <a:lnTo>
                    <a:pt x="24828" y="51663"/>
                  </a:lnTo>
                  <a:lnTo>
                    <a:pt x="0" y="51663"/>
                  </a:lnTo>
                  <a:lnTo>
                    <a:pt x="0" y="99923"/>
                  </a:lnTo>
                  <a:lnTo>
                    <a:pt x="0" y="117703"/>
                  </a:lnTo>
                  <a:lnTo>
                    <a:pt x="83210" y="117703"/>
                  </a:lnTo>
                  <a:lnTo>
                    <a:pt x="83210" y="178663"/>
                  </a:lnTo>
                  <a:lnTo>
                    <a:pt x="108038" y="178663"/>
                  </a:lnTo>
                  <a:lnTo>
                    <a:pt x="108038" y="117703"/>
                  </a:lnTo>
                  <a:lnTo>
                    <a:pt x="108038" y="99923"/>
                  </a:lnTo>
                  <a:lnTo>
                    <a:pt x="108038" y="51663"/>
                  </a:lnTo>
                  <a:close/>
                </a:path>
                <a:path w="173990" h="179070">
                  <a:moveTo>
                    <a:pt x="172364" y="52298"/>
                  </a:moveTo>
                  <a:lnTo>
                    <a:pt x="147929" y="52298"/>
                  </a:lnTo>
                  <a:lnTo>
                    <a:pt x="147929" y="178828"/>
                  </a:lnTo>
                  <a:lnTo>
                    <a:pt x="172364" y="178828"/>
                  </a:lnTo>
                  <a:lnTo>
                    <a:pt x="172364" y="52298"/>
                  </a:lnTo>
                  <a:close/>
                </a:path>
                <a:path w="173990" h="179070">
                  <a:moveTo>
                    <a:pt x="173888" y="0"/>
                  </a:moveTo>
                  <a:lnTo>
                    <a:pt x="146913" y="0"/>
                  </a:lnTo>
                  <a:lnTo>
                    <a:pt x="146913" y="26212"/>
                  </a:lnTo>
                  <a:lnTo>
                    <a:pt x="173888" y="26212"/>
                  </a:lnTo>
                  <a:lnTo>
                    <a:pt x="173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7" name="object 18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955298" y="4643633"/>
              <a:ext cx="243169" cy="131846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238357" y="4646292"/>
              <a:ext cx="99296" cy="126526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7367919" y="4711700"/>
              <a:ext cx="25400" cy="60960"/>
            </a:xfrm>
            <a:custGeom>
              <a:avLst/>
              <a:gdLst/>
              <a:ahLst/>
              <a:cxnLst/>
              <a:rect l="l" t="t" r="r" b="b"/>
              <a:pathLst>
                <a:path w="25400" h="60960">
                  <a:moveTo>
                    <a:pt x="0" y="60959"/>
                  </a:moveTo>
                  <a:lnTo>
                    <a:pt x="24824" y="60959"/>
                  </a:lnTo>
                  <a:lnTo>
                    <a:pt x="24824" y="0"/>
                  </a:lnTo>
                  <a:lnTo>
                    <a:pt x="0" y="0"/>
                  </a:lnTo>
                  <a:lnTo>
                    <a:pt x="0" y="6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0" name="object 190"/>
          <p:cNvGrpSpPr/>
          <p:nvPr/>
        </p:nvGrpSpPr>
        <p:grpSpPr>
          <a:xfrm>
            <a:off x="7367919" y="4645659"/>
            <a:ext cx="585470" cy="127635"/>
            <a:chOff x="7367919" y="4645659"/>
            <a:chExt cx="585470" cy="127635"/>
          </a:xfrm>
        </p:grpSpPr>
        <p:sp>
          <p:nvSpPr>
            <p:cNvPr id="191" name="object 191"/>
            <p:cNvSpPr/>
            <p:nvPr/>
          </p:nvSpPr>
          <p:spPr>
            <a:xfrm>
              <a:off x="7367918" y="4645659"/>
              <a:ext cx="108585" cy="127000"/>
            </a:xfrm>
            <a:custGeom>
              <a:avLst/>
              <a:gdLst/>
              <a:ahLst/>
              <a:cxnLst/>
              <a:rect l="l" t="t" r="r" b="b"/>
              <a:pathLst>
                <a:path w="108584" h="127000">
                  <a:moveTo>
                    <a:pt x="108026" y="0"/>
                  </a:moveTo>
                  <a:lnTo>
                    <a:pt x="83210" y="0"/>
                  </a:lnTo>
                  <a:lnTo>
                    <a:pt x="83210" y="48260"/>
                  </a:lnTo>
                  <a:lnTo>
                    <a:pt x="24815" y="48260"/>
                  </a:lnTo>
                  <a:lnTo>
                    <a:pt x="24815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6040"/>
                  </a:lnTo>
                  <a:lnTo>
                    <a:pt x="83210" y="66040"/>
                  </a:lnTo>
                  <a:lnTo>
                    <a:pt x="83210" y="127000"/>
                  </a:lnTo>
                  <a:lnTo>
                    <a:pt x="108026" y="127000"/>
                  </a:lnTo>
                  <a:lnTo>
                    <a:pt x="108026" y="66040"/>
                  </a:lnTo>
                  <a:lnTo>
                    <a:pt x="108026" y="48260"/>
                  </a:lnTo>
                  <a:lnTo>
                    <a:pt x="1080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15845" y="4646292"/>
              <a:ext cx="108033" cy="126526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663769" y="4646165"/>
              <a:ext cx="141091" cy="126653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44876" y="4646292"/>
              <a:ext cx="108035" cy="126526"/>
            </a:xfrm>
            <a:prstGeom prst="rect">
              <a:avLst/>
            </a:prstGeom>
          </p:spPr>
        </p:pic>
      </p:grpSp>
      <p:pic>
        <p:nvPicPr>
          <p:cNvPr id="195" name="object 195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8058405" y="4593857"/>
            <a:ext cx="108035" cy="178960"/>
          </a:xfrm>
          <a:prstGeom prst="rect">
            <a:avLst/>
          </a:prstGeom>
        </p:spPr>
      </p:pic>
      <p:sp>
        <p:nvSpPr>
          <p:cNvPr id="196" name="object 196"/>
          <p:cNvSpPr/>
          <p:nvPr/>
        </p:nvSpPr>
        <p:spPr>
          <a:xfrm>
            <a:off x="8271933" y="4664709"/>
            <a:ext cx="24765" cy="107950"/>
          </a:xfrm>
          <a:custGeom>
            <a:avLst/>
            <a:gdLst/>
            <a:ahLst/>
            <a:cxnLst/>
            <a:rect l="l" t="t" r="r" b="b"/>
            <a:pathLst>
              <a:path w="24765" h="107950">
                <a:moveTo>
                  <a:pt x="0" y="107950"/>
                </a:moveTo>
                <a:lnTo>
                  <a:pt x="24697" y="107950"/>
                </a:lnTo>
                <a:lnTo>
                  <a:pt x="24697" y="0"/>
                </a:lnTo>
                <a:lnTo>
                  <a:pt x="0" y="0"/>
                </a:lnTo>
                <a:lnTo>
                  <a:pt x="0" y="107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7" name="object 197"/>
          <p:cNvGrpSpPr/>
          <p:nvPr/>
        </p:nvGrpSpPr>
        <p:grpSpPr>
          <a:xfrm>
            <a:off x="8271933" y="4593985"/>
            <a:ext cx="527685" cy="217804"/>
            <a:chOff x="8271933" y="4593985"/>
            <a:chExt cx="527685" cy="217804"/>
          </a:xfrm>
        </p:grpSpPr>
        <p:sp>
          <p:nvSpPr>
            <p:cNvPr id="198" name="object 198"/>
            <p:cNvSpPr/>
            <p:nvPr/>
          </p:nvSpPr>
          <p:spPr>
            <a:xfrm>
              <a:off x="8271929" y="4593996"/>
              <a:ext cx="173990" cy="179070"/>
            </a:xfrm>
            <a:custGeom>
              <a:avLst/>
              <a:gdLst/>
              <a:ahLst/>
              <a:cxnLst/>
              <a:rect l="l" t="t" r="r" b="b"/>
              <a:pathLst>
                <a:path w="173990" h="179070">
                  <a:moveTo>
                    <a:pt x="108038" y="51663"/>
                  </a:moveTo>
                  <a:lnTo>
                    <a:pt x="0" y="51663"/>
                  </a:lnTo>
                  <a:lnTo>
                    <a:pt x="0" y="70713"/>
                  </a:lnTo>
                  <a:lnTo>
                    <a:pt x="83337" y="70713"/>
                  </a:lnTo>
                  <a:lnTo>
                    <a:pt x="83337" y="178663"/>
                  </a:lnTo>
                  <a:lnTo>
                    <a:pt x="108038" y="178663"/>
                  </a:lnTo>
                  <a:lnTo>
                    <a:pt x="108038" y="70713"/>
                  </a:lnTo>
                  <a:lnTo>
                    <a:pt x="108038" y="51663"/>
                  </a:lnTo>
                  <a:close/>
                </a:path>
                <a:path w="173990" h="179070">
                  <a:moveTo>
                    <a:pt x="172364" y="52298"/>
                  </a:moveTo>
                  <a:lnTo>
                    <a:pt x="147929" y="52298"/>
                  </a:lnTo>
                  <a:lnTo>
                    <a:pt x="147929" y="178828"/>
                  </a:lnTo>
                  <a:lnTo>
                    <a:pt x="172364" y="178828"/>
                  </a:lnTo>
                  <a:lnTo>
                    <a:pt x="172364" y="52298"/>
                  </a:lnTo>
                  <a:close/>
                </a:path>
                <a:path w="173990" h="179070">
                  <a:moveTo>
                    <a:pt x="173888" y="0"/>
                  </a:moveTo>
                  <a:lnTo>
                    <a:pt x="146913" y="0"/>
                  </a:lnTo>
                  <a:lnTo>
                    <a:pt x="146913" y="26212"/>
                  </a:lnTo>
                  <a:lnTo>
                    <a:pt x="173888" y="26212"/>
                  </a:lnTo>
                  <a:lnTo>
                    <a:pt x="173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466464" y="4643633"/>
              <a:ext cx="279011" cy="168067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8774347" y="4664710"/>
              <a:ext cx="24765" cy="107950"/>
            </a:xfrm>
            <a:custGeom>
              <a:avLst/>
              <a:gdLst/>
              <a:ahLst/>
              <a:cxnLst/>
              <a:rect l="l" t="t" r="r" b="b"/>
              <a:pathLst>
                <a:path w="24765" h="107950">
                  <a:moveTo>
                    <a:pt x="0" y="107950"/>
                  </a:moveTo>
                  <a:lnTo>
                    <a:pt x="24697" y="107950"/>
                  </a:lnTo>
                  <a:lnTo>
                    <a:pt x="24697" y="0"/>
                  </a:lnTo>
                  <a:lnTo>
                    <a:pt x="0" y="0"/>
                  </a:lnTo>
                  <a:lnTo>
                    <a:pt x="0" y="1079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1" name="object 201"/>
          <p:cNvGrpSpPr/>
          <p:nvPr/>
        </p:nvGrpSpPr>
        <p:grpSpPr>
          <a:xfrm>
            <a:off x="8774347" y="4593985"/>
            <a:ext cx="376555" cy="179070"/>
            <a:chOff x="8774347" y="4593985"/>
            <a:chExt cx="376555" cy="179070"/>
          </a:xfrm>
        </p:grpSpPr>
        <p:sp>
          <p:nvSpPr>
            <p:cNvPr id="202" name="object 202"/>
            <p:cNvSpPr/>
            <p:nvPr/>
          </p:nvSpPr>
          <p:spPr>
            <a:xfrm>
              <a:off x="8774341" y="4593996"/>
              <a:ext cx="173990" cy="179070"/>
            </a:xfrm>
            <a:custGeom>
              <a:avLst/>
              <a:gdLst/>
              <a:ahLst/>
              <a:cxnLst/>
              <a:rect l="l" t="t" r="r" b="b"/>
              <a:pathLst>
                <a:path w="173990" h="179070">
                  <a:moveTo>
                    <a:pt x="108038" y="51663"/>
                  </a:moveTo>
                  <a:lnTo>
                    <a:pt x="0" y="51663"/>
                  </a:lnTo>
                  <a:lnTo>
                    <a:pt x="0" y="70713"/>
                  </a:lnTo>
                  <a:lnTo>
                    <a:pt x="83337" y="70713"/>
                  </a:lnTo>
                  <a:lnTo>
                    <a:pt x="83337" y="178663"/>
                  </a:lnTo>
                  <a:lnTo>
                    <a:pt x="108038" y="178663"/>
                  </a:lnTo>
                  <a:lnTo>
                    <a:pt x="108038" y="70713"/>
                  </a:lnTo>
                  <a:lnTo>
                    <a:pt x="108038" y="51663"/>
                  </a:lnTo>
                  <a:close/>
                </a:path>
                <a:path w="173990" h="179070">
                  <a:moveTo>
                    <a:pt x="172364" y="52298"/>
                  </a:moveTo>
                  <a:lnTo>
                    <a:pt x="147929" y="52298"/>
                  </a:lnTo>
                  <a:lnTo>
                    <a:pt x="147929" y="178828"/>
                  </a:lnTo>
                  <a:lnTo>
                    <a:pt x="172364" y="178828"/>
                  </a:lnTo>
                  <a:lnTo>
                    <a:pt x="172364" y="52298"/>
                  </a:lnTo>
                  <a:close/>
                </a:path>
                <a:path w="173990" h="179070">
                  <a:moveTo>
                    <a:pt x="173888" y="0"/>
                  </a:moveTo>
                  <a:lnTo>
                    <a:pt x="146913" y="0"/>
                  </a:lnTo>
                  <a:lnTo>
                    <a:pt x="146913" y="26212"/>
                  </a:lnTo>
                  <a:lnTo>
                    <a:pt x="173888" y="26212"/>
                  </a:lnTo>
                  <a:lnTo>
                    <a:pt x="173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3" name="object 20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977618" y="4646292"/>
              <a:ext cx="108414" cy="126526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9125922" y="4711700"/>
              <a:ext cx="25400" cy="60960"/>
            </a:xfrm>
            <a:custGeom>
              <a:avLst/>
              <a:gdLst/>
              <a:ahLst/>
              <a:cxnLst/>
              <a:rect l="l" t="t" r="r" b="b"/>
              <a:pathLst>
                <a:path w="25400" h="60960">
                  <a:moveTo>
                    <a:pt x="0" y="60959"/>
                  </a:moveTo>
                  <a:lnTo>
                    <a:pt x="24824" y="60959"/>
                  </a:lnTo>
                  <a:lnTo>
                    <a:pt x="24824" y="0"/>
                  </a:lnTo>
                  <a:lnTo>
                    <a:pt x="0" y="0"/>
                  </a:lnTo>
                  <a:lnTo>
                    <a:pt x="0" y="6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5" name="object 205"/>
          <p:cNvGrpSpPr/>
          <p:nvPr/>
        </p:nvGrpSpPr>
        <p:grpSpPr>
          <a:xfrm>
            <a:off x="9125922" y="4645659"/>
            <a:ext cx="585470" cy="127635"/>
            <a:chOff x="9125922" y="4645659"/>
            <a:chExt cx="585470" cy="127635"/>
          </a:xfrm>
        </p:grpSpPr>
        <p:sp>
          <p:nvSpPr>
            <p:cNvPr id="206" name="object 206"/>
            <p:cNvSpPr/>
            <p:nvPr/>
          </p:nvSpPr>
          <p:spPr>
            <a:xfrm>
              <a:off x="9125915" y="4645659"/>
              <a:ext cx="108585" cy="127000"/>
            </a:xfrm>
            <a:custGeom>
              <a:avLst/>
              <a:gdLst/>
              <a:ahLst/>
              <a:cxnLst/>
              <a:rect l="l" t="t" r="r" b="b"/>
              <a:pathLst>
                <a:path w="108584" h="127000">
                  <a:moveTo>
                    <a:pt x="108038" y="0"/>
                  </a:moveTo>
                  <a:lnTo>
                    <a:pt x="83210" y="0"/>
                  </a:lnTo>
                  <a:lnTo>
                    <a:pt x="83210" y="48260"/>
                  </a:lnTo>
                  <a:lnTo>
                    <a:pt x="24828" y="48260"/>
                  </a:lnTo>
                  <a:lnTo>
                    <a:pt x="24828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6040"/>
                  </a:lnTo>
                  <a:lnTo>
                    <a:pt x="83210" y="66040"/>
                  </a:lnTo>
                  <a:lnTo>
                    <a:pt x="83210" y="127000"/>
                  </a:lnTo>
                  <a:lnTo>
                    <a:pt x="108038" y="127000"/>
                  </a:lnTo>
                  <a:lnTo>
                    <a:pt x="108038" y="66040"/>
                  </a:lnTo>
                  <a:lnTo>
                    <a:pt x="108038" y="48260"/>
                  </a:lnTo>
                  <a:lnTo>
                    <a:pt x="108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" name="object 20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73848" y="4646292"/>
              <a:ext cx="108035" cy="126526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9421773" y="4646165"/>
              <a:ext cx="141091" cy="126653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02880" y="4646292"/>
              <a:ext cx="108035" cy="126526"/>
            </a:xfrm>
            <a:prstGeom prst="rect">
              <a:avLst/>
            </a:prstGeom>
          </p:spPr>
        </p:pic>
      </p:grpSp>
      <p:grpSp>
        <p:nvGrpSpPr>
          <p:cNvPr id="210" name="object 210"/>
          <p:cNvGrpSpPr/>
          <p:nvPr/>
        </p:nvGrpSpPr>
        <p:grpSpPr>
          <a:xfrm>
            <a:off x="5679008" y="4930508"/>
            <a:ext cx="1520190" cy="234315"/>
            <a:chOff x="5679008" y="4930508"/>
            <a:chExt cx="1520190" cy="234315"/>
          </a:xfrm>
        </p:grpSpPr>
        <p:pic>
          <p:nvPicPr>
            <p:cNvPr id="211" name="object 21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679008" y="4980661"/>
              <a:ext cx="233290" cy="130832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941802" y="4980155"/>
              <a:ext cx="115128" cy="184660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85801" y="4982815"/>
              <a:ext cx="108035" cy="126526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215236" y="4980155"/>
              <a:ext cx="243042" cy="131719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487150" y="4980155"/>
              <a:ext cx="115126" cy="184660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6630136" y="4930508"/>
              <a:ext cx="27305" cy="179070"/>
            </a:xfrm>
            <a:custGeom>
              <a:avLst/>
              <a:gdLst/>
              <a:ahLst/>
              <a:cxnLst/>
              <a:rect l="l" t="t" r="r" b="b"/>
              <a:pathLst>
                <a:path w="27304" h="179070">
                  <a:moveTo>
                    <a:pt x="25450" y="52311"/>
                  </a:moveTo>
                  <a:lnTo>
                    <a:pt x="1003" y="52311"/>
                  </a:lnTo>
                  <a:lnTo>
                    <a:pt x="1003" y="178841"/>
                  </a:lnTo>
                  <a:lnTo>
                    <a:pt x="25450" y="178841"/>
                  </a:lnTo>
                  <a:lnTo>
                    <a:pt x="25450" y="52311"/>
                  </a:lnTo>
                  <a:close/>
                </a:path>
                <a:path w="27304" h="179070">
                  <a:moveTo>
                    <a:pt x="26974" y="0"/>
                  </a:moveTo>
                  <a:lnTo>
                    <a:pt x="0" y="0"/>
                  </a:lnTo>
                  <a:lnTo>
                    <a:pt x="0" y="26225"/>
                  </a:lnTo>
                  <a:lnTo>
                    <a:pt x="26974" y="26225"/>
                  </a:lnTo>
                  <a:lnTo>
                    <a:pt x="269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" name="object 21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684341" y="4982815"/>
              <a:ext cx="101828" cy="126526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826060" y="4982688"/>
              <a:ext cx="141091" cy="126653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07167" y="4982815"/>
              <a:ext cx="108035" cy="126526"/>
            </a:xfrm>
            <a:prstGeom prst="rect">
              <a:avLst/>
            </a:prstGeom>
          </p:spPr>
        </p:pic>
        <p:sp>
          <p:nvSpPr>
            <p:cNvPr id="220" name="object 220"/>
            <p:cNvSpPr/>
            <p:nvPr/>
          </p:nvSpPr>
          <p:spPr>
            <a:xfrm>
              <a:off x="7151800" y="5075905"/>
              <a:ext cx="47625" cy="73660"/>
            </a:xfrm>
            <a:custGeom>
              <a:avLst/>
              <a:gdLst/>
              <a:ahLst/>
              <a:cxnLst/>
              <a:rect l="l" t="t" r="r" b="b"/>
              <a:pathLst>
                <a:path w="47625" h="73660">
                  <a:moveTo>
                    <a:pt x="47368" y="0"/>
                  </a:moveTo>
                  <a:lnTo>
                    <a:pt x="17604" y="0"/>
                  </a:lnTo>
                  <a:lnTo>
                    <a:pt x="0" y="73332"/>
                  </a:lnTo>
                  <a:lnTo>
                    <a:pt x="15831" y="73332"/>
                  </a:lnTo>
                  <a:lnTo>
                    <a:pt x="473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1" name="object 221"/>
          <p:cNvGrpSpPr/>
          <p:nvPr/>
        </p:nvGrpSpPr>
        <p:grpSpPr>
          <a:xfrm>
            <a:off x="7289720" y="4980155"/>
            <a:ext cx="1263650" cy="168275"/>
            <a:chOff x="7289720" y="4980155"/>
            <a:chExt cx="1263650" cy="168275"/>
          </a:xfrm>
        </p:grpSpPr>
        <p:pic>
          <p:nvPicPr>
            <p:cNvPr id="222" name="object 22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289720" y="4980155"/>
              <a:ext cx="109428" cy="131719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425234" y="4982815"/>
              <a:ext cx="226070" cy="129185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679669" y="4980155"/>
              <a:ext cx="404139" cy="168069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112047" y="4980155"/>
              <a:ext cx="249247" cy="131719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390167" y="4981168"/>
              <a:ext cx="163128" cy="130705"/>
            </a:xfrm>
            <a:prstGeom prst="rect">
              <a:avLst/>
            </a:prstGeom>
          </p:spPr>
        </p:pic>
      </p:grpSp>
      <p:grpSp>
        <p:nvGrpSpPr>
          <p:cNvPr id="227" name="object 227"/>
          <p:cNvGrpSpPr/>
          <p:nvPr/>
        </p:nvGrpSpPr>
        <p:grpSpPr>
          <a:xfrm>
            <a:off x="8638270" y="4980155"/>
            <a:ext cx="689610" cy="132080"/>
            <a:chOff x="8638270" y="4980155"/>
            <a:chExt cx="689610" cy="132080"/>
          </a:xfrm>
        </p:grpSpPr>
        <p:pic>
          <p:nvPicPr>
            <p:cNvPr id="228" name="object 22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638270" y="4982815"/>
              <a:ext cx="108414" cy="126526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775049" y="4980155"/>
              <a:ext cx="107022" cy="131719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908156" y="4980155"/>
              <a:ext cx="225184" cy="131719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54868" y="4982815"/>
              <a:ext cx="108035" cy="126526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9302792" y="5048250"/>
              <a:ext cx="25400" cy="60960"/>
            </a:xfrm>
            <a:custGeom>
              <a:avLst/>
              <a:gdLst/>
              <a:ahLst/>
              <a:cxnLst/>
              <a:rect l="l" t="t" r="r" b="b"/>
              <a:pathLst>
                <a:path w="25400" h="60960">
                  <a:moveTo>
                    <a:pt x="0" y="60959"/>
                  </a:moveTo>
                  <a:lnTo>
                    <a:pt x="24824" y="60959"/>
                  </a:lnTo>
                  <a:lnTo>
                    <a:pt x="24824" y="0"/>
                  </a:lnTo>
                  <a:lnTo>
                    <a:pt x="0" y="0"/>
                  </a:lnTo>
                  <a:lnTo>
                    <a:pt x="0" y="6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3" name="object 233"/>
          <p:cNvGrpSpPr/>
          <p:nvPr/>
        </p:nvGrpSpPr>
        <p:grpSpPr>
          <a:xfrm>
            <a:off x="9302793" y="4980155"/>
            <a:ext cx="453390" cy="132080"/>
            <a:chOff x="9302793" y="4980155"/>
            <a:chExt cx="453390" cy="132080"/>
          </a:xfrm>
        </p:grpSpPr>
        <p:sp>
          <p:nvSpPr>
            <p:cNvPr id="234" name="object 234"/>
            <p:cNvSpPr/>
            <p:nvPr/>
          </p:nvSpPr>
          <p:spPr>
            <a:xfrm>
              <a:off x="9302788" y="4982210"/>
              <a:ext cx="108585" cy="127000"/>
            </a:xfrm>
            <a:custGeom>
              <a:avLst/>
              <a:gdLst/>
              <a:ahLst/>
              <a:cxnLst/>
              <a:rect l="l" t="t" r="r" b="b"/>
              <a:pathLst>
                <a:path w="108584" h="127000">
                  <a:moveTo>
                    <a:pt x="108038" y="0"/>
                  </a:moveTo>
                  <a:lnTo>
                    <a:pt x="83210" y="0"/>
                  </a:lnTo>
                  <a:lnTo>
                    <a:pt x="83210" y="48260"/>
                  </a:lnTo>
                  <a:lnTo>
                    <a:pt x="24828" y="48260"/>
                  </a:lnTo>
                  <a:lnTo>
                    <a:pt x="24828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6040"/>
                  </a:lnTo>
                  <a:lnTo>
                    <a:pt x="83210" y="66040"/>
                  </a:lnTo>
                  <a:lnTo>
                    <a:pt x="83210" y="127000"/>
                  </a:lnTo>
                  <a:lnTo>
                    <a:pt x="108038" y="127000"/>
                  </a:lnTo>
                  <a:lnTo>
                    <a:pt x="108038" y="66040"/>
                  </a:lnTo>
                  <a:lnTo>
                    <a:pt x="108038" y="48260"/>
                  </a:lnTo>
                  <a:lnTo>
                    <a:pt x="108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5" name="object 23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9439446" y="4980155"/>
              <a:ext cx="124626" cy="131719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9592945" y="4981168"/>
              <a:ext cx="163128" cy="130705"/>
            </a:xfrm>
            <a:prstGeom prst="rect">
              <a:avLst/>
            </a:prstGeom>
          </p:spPr>
        </p:pic>
      </p:grpSp>
      <p:grpSp>
        <p:nvGrpSpPr>
          <p:cNvPr id="237" name="object 237"/>
          <p:cNvGrpSpPr/>
          <p:nvPr/>
        </p:nvGrpSpPr>
        <p:grpSpPr>
          <a:xfrm>
            <a:off x="9850673" y="4930508"/>
            <a:ext cx="387350" cy="218440"/>
            <a:chOff x="9850673" y="4930508"/>
            <a:chExt cx="387350" cy="218440"/>
          </a:xfrm>
        </p:grpSpPr>
        <p:sp>
          <p:nvSpPr>
            <p:cNvPr id="238" name="object 238"/>
            <p:cNvSpPr/>
            <p:nvPr/>
          </p:nvSpPr>
          <p:spPr>
            <a:xfrm>
              <a:off x="9850666" y="4930508"/>
              <a:ext cx="179705" cy="218440"/>
            </a:xfrm>
            <a:custGeom>
              <a:avLst/>
              <a:gdLst/>
              <a:ahLst/>
              <a:cxnLst/>
              <a:rect l="l" t="t" r="r" b="b"/>
              <a:pathLst>
                <a:path w="179704" h="218439">
                  <a:moveTo>
                    <a:pt x="128549" y="159651"/>
                  </a:moveTo>
                  <a:lnTo>
                    <a:pt x="108038" y="159651"/>
                  </a:lnTo>
                  <a:lnTo>
                    <a:pt x="108038" y="51701"/>
                  </a:lnTo>
                  <a:lnTo>
                    <a:pt x="83337" y="51701"/>
                  </a:lnTo>
                  <a:lnTo>
                    <a:pt x="83337" y="159651"/>
                  </a:lnTo>
                  <a:lnTo>
                    <a:pt x="24701" y="159651"/>
                  </a:lnTo>
                  <a:lnTo>
                    <a:pt x="24701" y="51701"/>
                  </a:lnTo>
                  <a:lnTo>
                    <a:pt x="0" y="51701"/>
                  </a:lnTo>
                  <a:lnTo>
                    <a:pt x="0" y="159651"/>
                  </a:lnTo>
                  <a:lnTo>
                    <a:pt x="0" y="178701"/>
                  </a:lnTo>
                  <a:lnTo>
                    <a:pt x="103860" y="178701"/>
                  </a:lnTo>
                  <a:lnTo>
                    <a:pt x="103860" y="218071"/>
                  </a:lnTo>
                  <a:lnTo>
                    <a:pt x="128549" y="218071"/>
                  </a:lnTo>
                  <a:lnTo>
                    <a:pt x="128549" y="178701"/>
                  </a:lnTo>
                  <a:lnTo>
                    <a:pt x="128549" y="159651"/>
                  </a:lnTo>
                  <a:close/>
                </a:path>
                <a:path w="179704" h="218439">
                  <a:moveTo>
                    <a:pt x="177939" y="52311"/>
                  </a:moveTo>
                  <a:lnTo>
                    <a:pt x="153504" y="52311"/>
                  </a:lnTo>
                  <a:lnTo>
                    <a:pt x="153504" y="178841"/>
                  </a:lnTo>
                  <a:lnTo>
                    <a:pt x="177939" y="178841"/>
                  </a:lnTo>
                  <a:lnTo>
                    <a:pt x="177939" y="52311"/>
                  </a:lnTo>
                  <a:close/>
                </a:path>
                <a:path w="179704" h="218439">
                  <a:moveTo>
                    <a:pt x="179463" y="0"/>
                  </a:moveTo>
                  <a:lnTo>
                    <a:pt x="152488" y="0"/>
                  </a:lnTo>
                  <a:lnTo>
                    <a:pt x="152488" y="26225"/>
                  </a:lnTo>
                  <a:lnTo>
                    <a:pt x="179463" y="26225"/>
                  </a:lnTo>
                  <a:lnTo>
                    <a:pt x="1794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9" name="object 23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0057870" y="4980661"/>
              <a:ext cx="109554" cy="131212"/>
            </a:xfrm>
            <a:prstGeom prst="rect">
              <a:avLst/>
            </a:prstGeom>
          </p:spPr>
        </p:pic>
        <p:sp>
          <p:nvSpPr>
            <p:cNvPr id="240" name="object 240"/>
            <p:cNvSpPr/>
            <p:nvPr/>
          </p:nvSpPr>
          <p:spPr>
            <a:xfrm>
              <a:off x="10171849" y="4938242"/>
              <a:ext cx="66040" cy="171450"/>
            </a:xfrm>
            <a:custGeom>
              <a:avLst/>
              <a:gdLst/>
              <a:ahLst/>
              <a:cxnLst/>
              <a:rect l="l" t="t" r="r" b="b"/>
              <a:pathLst>
                <a:path w="66040" h="171450">
                  <a:moveTo>
                    <a:pt x="22669" y="0"/>
                  </a:moveTo>
                  <a:lnTo>
                    <a:pt x="0" y="0"/>
                  </a:lnTo>
                  <a:lnTo>
                    <a:pt x="0" y="22796"/>
                  </a:lnTo>
                  <a:lnTo>
                    <a:pt x="22669" y="22796"/>
                  </a:lnTo>
                  <a:lnTo>
                    <a:pt x="22669" y="0"/>
                  </a:lnTo>
                  <a:close/>
                </a:path>
                <a:path w="66040" h="171450">
                  <a:moveTo>
                    <a:pt x="45339" y="44577"/>
                  </a:moveTo>
                  <a:lnTo>
                    <a:pt x="20891" y="44577"/>
                  </a:lnTo>
                  <a:lnTo>
                    <a:pt x="20891" y="171107"/>
                  </a:lnTo>
                  <a:lnTo>
                    <a:pt x="45339" y="171107"/>
                  </a:lnTo>
                  <a:lnTo>
                    <a:pt x="45339" y="44577"/>
                  </a:lnTo>
                  <a:close/>
                </a:path>
                <a:path w="66040" h="171450">
                  <a:moveTo>
                    <a:pt x="65989" y="0"/>
                  </a:moveTo>
                  <a:lnTo>
                    <a:pt x="43319" y="0"/>
                  </a:lnTo>
                  <a:lnTo>
                    <a:pt x="43319" y="22796"/>
                  </a:lnTo>
                  <a:lnTo>
                    <a:pt x="65989" y="22796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1" name="object 241"/>
          <p:cNvGrpSpPr/>
          <p:nvPr/>
        </p:nvGrpSpPr>
        <p:grpSpPr>
          <a:xfrm>
            <a:off x="5473664" y="5316678"/>
            <a:ext cx="942340" cy="132080"/>
            <a:chOff x="5473664" y="5316678"/>
            <a:chExt cx="942340" cy="132080"/>
          </a:xfrm>
        </p:grpSpPr>
        <p:pic>
          <p:nvPicPr>
            <p:cNvPr id="242" name="object 24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473664" y="5316678"/>
              <a:ext cx="109428" cy="131719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609178" y="5319337"/>
              <a:ext cx="108035" cy="126526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746718" y="5316678"/>
              <a:ext cx="350312" cy="131719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126537" y="5319210"/>
              <a:ext cx="141090" cy="126653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307642" y="5319337"/>
              <a:ext cx="108035" cy="126526"/>
            </a:xfrm>
            <a:prstGeom prst="rect">
              <a:avLst/>
            </a:prstGeom>
          </p:spPr>
        </p:pic>
      </p:grpSp>
      <p:grpSp>
        <p:nvGrpSpPr>
          <p:cNvPr id="247" name="object 247"/>
          <p:cNvGrpSpPr/>
          <p:nvPr/>
        </p:nvGrpSpPr>
        <p:grpSpPr>
          <a:xfrm>
            <a:off x="6510787" y="5316678"/>
            <a:ext cx="614045" cy="132080"/>
            <a:chOff x="6510787" y="5316678"/>
            <a:chExt cx="614045" cy="132080"/>
          </a:xfrm>
        </p:grpSpPr>
        <p:pic>
          <p:nvPicPr>
            <p:cNvPr id="248" name="object 24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6510787" y="5316678"/>
              <a:ext cx="478354" cy="131846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017506" y="5316678"/>
              <a:ext cx="107021" cy="131719"/>
            </a:xfrm>
            <a:prstGeom prst="rect">
              <a:avLst/>
            </a:prstGeom>
          </p:spPr>
        </p:pic>
      </p:grpSp>
      <p:sp>
        <p:nvSpPr>
          <p:cNvPr id="250" name="object 250"/>
          <p:cNvSpPr/>
          <p:nvPr/>
        </p:nvSpPr>
        <p:spPr>
          <a:xfrm>
            <a:off x="7226603" y="5337809"/>
            <a:ext cx="24765" cy="107950"/>
          </a:xfrm>
          <a:custGeom>
            <a:avLst/>
            <a:gdLst/>
            <a:ahLst/>
            <a:cxnLst/>
            <a:rect l="l" t="t" r="r" b="b"/>
            <a:pathLst>
              <a:path w="24765" h="107950">
                <a:moveTo>
                  <a:pt x="0" y="107950"/>
                </a:moveTo>
                <a:lnTo>
                  <a:pt x="24696" y="107950"/>
                </a:lnTo>
                <a:lnTo>
                  <a:pt x="24696" y="0"/>
                </a:lnTo>
                <a:lnTo>
                  <a:pt x="0" y="0"/>
                </a:lnTo>
                <a:lnTo>
                  <a:pt x="0" y="107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1" name="object 251"/>
          <p:cNvGrpSpPr/>
          <p:nvPr/>
        </p:nvGrpSpPr>
        <p:grpSpPr>
          <a:xfrm>
            <a:off x="7226603" y="5266903"/>
            <a:ext cx="764540" cy="181610"/>
            <a:chOff x="7226603" y="5266903"/>
            <a:chExt cx="764540" cy="181610"/>
          </a:xfrm>
        </p:grpSpPr>
        <p:sp>
          <p:nvSpPr>
            <p:cNvPr id="252" name="object 252"/>
            <p:cNvSpPr/>
            <p:nvPr/>
          </p:nvSpPr>
          <p:spPr>
            <a:xfrm>
              <a:off x="7226592" y="5318759"/>
              <a:ext cx="108585" cy="127000"/>
            </a:xfrm>
            <a:custGeom>
              <a:avLst/>
              <a:gdLst/>
              <a:ahLst/>
              <a:cxnLst/>
              <a:rect l="l" t="t" r="r" b="b"/>
              <a:pathLst>
                <a:path w="108584" h="127000">
                  <a:moveTo>
                    <a:pt x="108038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83337" y="19050"/>
                  </a:lnTo>
                  <a:lnTo>
                    <a:pt x="83337" y="127000"/>
                  </a:lnTo>
                  <a:lnTo>
                    <a:pt x="108038" y="127000"/>
                  </a:lnTo>
                  <a:lnTo>
                    <a:pt x="108038" y="19050"/>
                  </a:lnTo>
                  <a:lnTo>
                    <a:pt x="108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25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363255" y="5316678"/>
              <a:ext cx="368297" cy="131719"/>
            </a:xfrm>
            <a:prstGeom prst="rect">
              <a:avLst/>
            </a:prstGeom>
          </p:spPr>
        </p:pic>
        <p:sp>
          <p:nvSpPr>
            <p:cNvPr id="254" name="object 254"/>
            <p:cNvSpPr/>
            <p:nvPr/>
          </p:nvSpPr>
          <p:spPr>
            <a:xfrm>
              <a:off x="7752055" y="5267032"/>
              <a:ext cx="27305" cy="179070"/>
            </a:xfrm>
            <a:custGeom>
              <a:avLst/>
              <a:gdLst/>
              <a:ahLst/>
              <a:cxnLst/>
              <a:rect l="l" t="t" r="r" b="b"/>
              <a:pathLst>
                <a:path w="27304" h="179070">
                  <a:moveTo>
                    <a:pt x="25463" y="52311"/>
                  </a:moveTo>
                  <a:lnTo>
                    <a:pt x="1016" y="52311"/>
                  </a:lnTo>
                  <a:lnTo>
                    <a:pt x="1016" y="178841"/>
                  </a:lnTo>
                  <a:lnTo>
                    <a:pt x="25463" y="178841"/>
                  </a:lnTo>
                  <a:lnTo>
                    <a:pt x="25463" y="52311"/>
                  </a:lnTo>
                  <a:close/>
                </a:path>
                <a:path w="27304" h="179070">
                  <a:moveTo>
                    <a:pt x="26987" y="0"/>
                  </a:moveTo>
                  <a:lnTo>
                    <a:pt x="0" y="0"/>
                  </a:lnTo>
                  <a:lnTo>
                    <a:pt x="0" y="26225"/>
                  </a:lnTo>
                  <a:lnTo>
                    <a:pt x="26987" y="26225"/>
                  </a:lnTo>
                  <a:lnTo>
                    <a:pt x="269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5" name="object 255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818050" y="5266903"/>
              <a:ext cx="108035" cy="178960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7965975" y="5384799"/>
              <a:ext cx="25400" cy="60960"/>
            </a:xfrm>
            <a:custGeom>
              <a:avLst/>
              <a:gdLst/>
              <a:ahLst/>
              <a:cxnLst/>
              <a:rect l="l" t="t" r="r" b="b"/>
              <a:pathLst>
                <a:path w="25400" h="60960">
                  <a:moveTo>
                    <a:pt x="0" y="60959"/>
                  </a:moveTo>
                  <a:lnTo>
                    <a:pt x="24824" y="60959"/>
                  </a:lnTo>
                  <a:lnTo>
                    <a:pt x="24824" y="0"/>
                  </a:lnTo>
                  <a:lnTo>
                    <a:pt x="0" y="0"/>
                  </a:lnTo>
                  <a:lnTo>
                    <a:pt x="0" y="60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7" name="object 257"/>
          <p:cNvGrpSpPr/>
          <p:nvPr/>
        </p:nvGrpSpPr>
        <p:grpSpPr>
          <a:xfrm>
            <a:off x="7965975" y="5316678"/>
            <a:ext cx="243840" cy="132080"/>
            <a:chOff x="7965975" y="5316678"/>
            <a:chExt cx="243840" cy="132080"/>
          </a:xfrm>
        </p:grpSpPr>
        <p:sp>
          <p:nvSpPr>
            <p:cNvPr id="258" name="object 258"/>
            <p:cNvSpPr/>
            <p:nvPr/>
          </p:nvSpPr>
          <p:spPr>
            <a:xfrm>
              <a:off x="7965974" y="5318760"/>
              <a:ext cx="108585" cy="127000"/>
            </a:xfrm>
            <a:custGeom>
              <a:avLst/>
              <a:gdLst/>
              <a:ahLst/>
              <a:cxnLst/>
              <a:rect l="l" t="t" r="r" b="b"/>
              <a:pathLst>
                <a:path w="108584" h="127000">
                  <a:moveTo>
                    <a:pt x="108026" y="0"/>
                  </a:moveTo>
                  <a:lnTo>
                    <a:pt x="83210" y="0"/>
                  </a:lnTo>
                  <a:lnTo>
                    <a:pt x="83210" y="48260"/>
                  </a:lnTo>
                  <a:lnTo>
                    <a:pt x="24815" y="48260"/>
                  </a:lnTo>
                  <a:lnTo>
                    <a:pt x="24815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6040"/>
                  </a:lnTo>
                  <a:lnTo>
                    <a:pt x="83210" y="66040"/>
                  </a:lnTo>
                  <a:lnTo>
                    <a:pt x="83210" y="127000"/>
                  </a:lnTo>
                  <a:lnTo>
                    <a:pt x="108026" y="127000"/>
                  </a:lnTo>
                  <a:lnTo>
                    <a:pt x="108026" y="66040"/>
                  </a:lnTo>
                  <a:lnTo>
                    <a:pt x="108026" y="48260"/>
                  </a:lnTo>
                  <a:lnTo>
                    <a:pt x="1080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9" name="object 25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102375" y="5316678"/>
              <a:ext cx="107021" cy="131719"/>
            </a:xfrm>
            <a:prstGeom prst="rect">
              <a:avLst/>
            </a:prstGeom>
          </p:spPr>
        </p:pic>
      </p:grpSp>
      <p:grpSp>
        <p:nvGrpSpPr>
          <p:cNvPr id="260" name="object 260"/>
          <p:cNvGrpSpPr/>
          <p:nvPr/>
        </p:nvGrpSpPr>
        <p:grpSpPr>
          <a:xfrm>
            <a:off x="8316531" y="5266903"/>
            <a:ext cx="377190" cy="181610"/>
            <a:chOff x="8316531" y="5266903"/>
            <a:chExt cx="377190" cy="181610"/>
          </a:xfrm>
        </p:grpSpPr>
        <p:pic>
          <p:nvPicPr>
            <p:cNvPr id="261" name="object 26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316531" y="5266903"/>
              <a:ext cx="175160" cy="178960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525246" y="5316678"/>
              <a:ext cx="107021" cy="131719"/>
            </a:xfrm>
            <a:prstGeom prst="rect">
              <a:avLst/>
            </a:prstGeom>
          </p:spPr>
        </p:pic>
        <p:sp>
          <p:nvSpPr>
            <p:cNvPr id="263" name="object 263"/>
            <p:cNvSpPr/>
            <p:nvPr/>
          </p:nvSpPr>
          <p:spPr>
            <a:xfrm>
              <a:off x="8668738" y="5384799"/>
              <a:ext cx="25400" cy="60960"/>
            </a:xfrm>
            <a:custGeom>
              <a:avLst/>
              <a:gdLst/>
              <a:ahLst/>
              <a:cxnLst/>
              <a:rect l="l" t="t" r="r" b="b"/>
              <a:pathLst>
                <a:path w="25400" h="60960">
                  <a:moveTo>
                    <a:pt x="0" y="60959"/>
                  </a:moveTo>
                  <a:lnTo>
                    <a:pt x="24824" y="60959"/>
                  </a:lnTo>
                  <a:lnTo>
                    <a:pt x="24824" y="0"/>
                  </a:lnTo>
                  <a:lnTo>
                    <a:pt x="0" y="0"/>
                  </a:lnTo>
                  <a:lnTo>
                    <a:pt x="0" y="60959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4" name="object 264"/>
          <p:cNvGrpSpPr/>
          <p:nvPr/>
        </p:nvGrpSpPr>
        <p:grpSpPr>
          <a:xfrm>
            <a:off x="8668739" y="5316678"/>
            <a:ext cx="563245" cy="168275"/>
            <a:chOff x="8668739" y="5316678"/>
            <a:chExt cx="563245" cy="168275"/>
          </a:xfrm>
        </p:grpSpPr>
        <p:sp>
          <p:nvSpPr>
            <p:cNvPr id="265" name="object 265"/>
            <p:cNvSpPr/>
            <p:nvPr/>
          </p:nvSpPr>
          <p:spPr>
            <a:xfrm>
              <a:off x="8668728" y="5318760"/>
              <a:ext cx="108585" cy="127000"/>
            </a:xfrm>
            <a:custGeom>
              <a:avLst/>
              <a:gdLst/>
              <a:ahLst/>
              <a:cxnLst/>
              <a:rect l="l" t="t" r="r" b="b"/>
              <a:pathLst>
                <a:path w="108584" h="127000">
                  <a:moveTo>
                    <a:pt x="108038" y="0"/>
                  </a:moveTo>
                  <a:lnTo>
                    <a:pt x="83223" y="0"/>
                  </a:lnTo>
                  <a:lnTo>
                    <a:pt x="83223" y="48260"/>
                  </a:lnTo>
                  <a:lnTo>
                    <a:pt x="24828" y="48260"/>
                  </a:lnTo>
                  <a:lnTo>
                    <a:pt x="24828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6040"/>
                  </a:lnTo>
                  <a:lnTo>
                    <a:pt x="83223" y="66040"/>
                  </a:lnTo>
                  <a:lnTo>
                    <a:pt x="83223" y="127000"/>
                  </a:lnTo>
                  <a:lnTo>
                    <a:pt x="108038" y="127000"/>
                  </a:lnTo>
                  <a:lnTo>
                    <a:pt x="108038" y="66040"/>
                  </a:lnTo>
                  <a:lnTo>
                    <a:pt x="108038" y="48260"/>
                  </a:lnTo>
                  <a:lnTo>
                    <a:pt x="108038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6" name="object 26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8798299" y="5316678"/>
              <a:ext cx="387295" cy="168067"/>
            </a:xfrm>
            <a:prstGeom prst="rect">
              <a:avLst/>
            </a:prstGeom>
          </p:spPr>
        </p:pic>
        <p:sp>
          <p:nvSpPr>
            <p:cNvPr id="267" name="object 267"/>
            <p:cNvSpPr/>
            <p:nvPr/>
          </p:nvSpPr>
          <p:spPr>
            <a:xfrm>
              <a:off x="9207121" y="5384800"/>
              <a:ext cx="25400" cy="60960"/>
            </a:xfrm>
            <a:custGeom>
              <a:avLst/>
              <a:gdLst/>
              <a:ahLst/>
              <a:cxnLst/>
              <a:rect l="l" t="t" r="r" b="b"/>
              <a:pathLst>
                <a:path w="25400" h="60960">
                  <a:moveTo>
                    <a:pt x="0" y="60959"/>
                  </a:moveTo>
                  <a:lnTo>
                    <a:pt x="24823" y="60959"/>
                  </a:lnTo>
                  <a:lnTo>
                    <a:pt x="24823" y="0"/>
                  </a:lnTo>
                  <a:lnTo>
                    <a:pt x="0" y="0"/>
                  </a:lnTo>
                  <a:lnTo>
                    <a:pt x="0" y="60959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8" name="object 268"/>
          <p:cNvGrpSpPr/>
          <p:nvPr/>
        </p:nvGrpSpPr>
        <p:grpSpPr>
          <a:xfrm>
            <a:off x="9207121" y="5316678"/>
            <a:ext cx="243840" cy="132080"/>
            <a:chOff x="9207121" y="5316678"/>
            <a:chExt cx="243840" cy="132080"/>
          </a:xfrm>
        </p:grpSpPr>
        <p:sp>
          <p:nvSpPr>
            <p:cNvPr id="269" name="object 269"/>
            <p:cNvSpPr/>
            <p:nvPr/>
          </p:nvSpPr>
          <p:spPr>
            <a:xfrm>
              <a:off x="9207119" y="5318760"/>
              <a:ext cx="108585" cy="127000"/>
            </a:xfrm>
            <a:custGeom>
              <a:avLst/>
              <a:gdLst/>
              <a:ahLst/>
              <a:cxnLst/>
              <a:rect l="l" t="t" r="r" b="b"/>
              <a:pathLst>
                <a:path w="108584" h="127000">
                  <a:moveTo>
                    <a:pt x="108026" y="0"/>
                  </a:moveTo>
                  <a:lnTo>
                    <a:pt x="83210" y="0"/>
                  </a:lnTo>
                  <a:lnTo>
                    <a:pt x="83210" y="48260"/>
                  </a:lnTo>
                  <a:lnTo>
                    <a:pt x="24815" y="48260"/>
                  </a:lnTo>
                  <a:lnTo>
                    <a:pt x="24815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6040"/>
                  </a:lnTo>
                  <a:lnTo>
                    <a:pt x="83210" y="66040"/>
                  </a:lnTo>
                  <a:lnTo>
                    <a:pt x="83210" y="127000"/>
                  </a:lnTo>
                  <a:lnTo>
                    <a:pt x="108026" y="127000"/>
                  </a:lnTo>
                  <a:lnTo>
                    <a:pt x="108026" y="66040"/>
                  </a:lnTo>
                  <a:lnTo>
                    <a:pt x="108026" y="48260"/>
                  </a:lnTo>
                  <a:lnTo>
                    <a:pt x="108026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" name="object 27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343520" y="5316678"/>
              <a:ext cx="107021" cy="131719"/>
            </a:xfrm>
            <a:prstGeom prst="rect">
              <a:avLst/>
            </a:prstGeom>
          </p:spPr>
        </p:pic>
      </p:grpSp>
      <p:grpSp>
        <p:nvGrpSpPr>
          <p:cNvPr id="271" name="object 271"/>
          <p:cNvGrpSpPr/>
          <p:nvPr/>
        </p:nvGrpSpPr>
        <p:grpSpPr>
          <a:xfrm>
            <a:off x="9552617" y="5267030"/>
            <a:ext cx="795020" cy="181610"/>
            <a:chOff x="9552617" y="5267030"/>
            <a:chExt cx="795020" cy="181610"/>
          </a:xfrm>
        </p:grpSpPr>
        <p:pic>
          <p:nvPicPr>
            <p:cNvPr id="272" name="object 27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9552617" y="5316678"/>
              <a:ext cx="239749" cy="131719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821239" y="5319210"/>
              <a:ext cx="141090" cy="126653"/>
            </a:xfrm>
            <a:prstGeom prst="rect">
              <a:avLst/>
            </a:prstGeom>
          </p:spPr>
        </p:pic>
        <p:sp>
          <p:nvSpPr>
            <p:cNvPr id="274" name="object 274"/>
            <p:cNvSpPr/>
            <p:nvPr/>
          </p:nvSpPr>
          <p:spPr>
            <a:xfrm>
              <a:off x="10001326" y="5267032"/>
              <a:ext cx="27305" cy="179070"/>
            </a:xfrm>
            <a:custGeom>
              <a:avLst/>
              <a:gdLst/>
              <a:ahLst/>
              <a:cxnLst/>
              <a:rect l="l" t="t" r="r" b="b"/>
              <a:pathLst>
                <a:path w="27304" h="179070">
                  <a:moveTo>
                    <a:pt x="25463" y="52311"/>
                  </a:moveTo>
                  <a:lnTo>
                    <a:pt x="1016" y="52311"/>
                  </a:lnTo>
                  <a:lnTo>
                    <a:pt x="1016" y="178841"/>
                  </a:lnTo>
                  <a:lnTo>
                    <a:pt x="25463" y="178841"/>
                  </a:lnTo>
                  <a:lnTo>
                    <a:pt x="25463" y="52311"/>
                  </a:lnTo>
                  <a:close/>
                </a:path>
                <a:path w="27304" h="179070">
                  <a:moveTo>
                    <a:pt x="26974" y="0"/>
                  </a:moveTo>
                  <a:lnTo>
                    <a:pt x="0" y="0"/>
                  </a:lnTo>
                  <a:lnTo>
                    <a:pt x="0" y="26225"/>
                  </a:lnTo>
                  <a:lnTo>
                    <a:pt x="26974" y="26225"/>
                  </a:lnTo>
                  <a:lnTo>
                    <a:pt x="26974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275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0056930" y="5316678"/>
              <a:ext cx="109428" cy="131719"/>
            </a:xfrm>
            <a:prstGeom prst="rect">
              <a:avLst/>
            </a:prstGeom>
          </p:spPr>
        </p:pic>
        <p:sp>
          <p:nvSpPr>
            <p:cNvPr id="276" name="object 276"/>
            <p:cNvSpPr/>
            <p:nvPr/>
          </p:nvSpPr>
          <p:spPr>
            <a:xfrm>
              <a:off x="10191420" y="5267032"/>
              <a:ext cx="27305" cy="179070"/>
            </a:xfrm>
            <a:custGeom>
              <a:avLst/>
              <a:gdLst/>
              <a:ahLst/>
              <a:cxnLst/>
              <a:rect l="l" t="t" r="r" b="b"/>
              <a:pathLst>
                <a:path w="27304" h="179070">
                  <a:moveTo>
                    <a:pt x="25463" y="52311"/>
                  </a:moveTo>
                  <a:lnTo>
                    <a:pt x="1016" y="52311"/>
                  </a:lnTo>
                  <a:lnTo>
                    <a:pt x="1016" y="178841"/>
                  </a:lnTo>
                  <a:lnTo>
                    <a:pt x="25463" y="178841"/>
                  </a:lnTo>
                  <a:lnTo>
                    <a:pt x="25463" y="52311"/>
                  </a:lnTo>
                  <a:close/>
                </a:path>
                <a:path w="27304" h="179070">
                  <a:moveTo>
                    <a:pt x="26987" y="0"/>
                  </a:moveTo>
                  <a:lnTo>
                    <a:pt x="0" y="0"/>
                  </a:lnTo>
                  <a:lnTo>
                    <a:pt x="0" y="26225"/>
                  </a:lnTo>
                  <a:lnTo>
                    <a:pt x="26987" y="26225"/>
                  </a:lnTo>
                  <a:lnTo>
                    <a:pt x="26987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7" name="object 277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0245636" y="5319337"/>
              <a:ext cx="101829" cy="126526"/>
            </a:xfrm>
            <a:prstGeom prst="rect">
              <a:avLst/>
            </a:prstGeom>
          </p:spPr>
        </p:pic>
      </p:grpSp>
      <p:sp>
        <p:nvSpPr>
          <p:cNvPr id="278" name="object 278"/>
          <p:cNvSpPr/>
          <p:nvPr/>
        </p:nvSpPr>
        <p:spPr>
          <a:xfrm>
            <a:off x="10394763" y="5417113"/>
            <a:ext cx="28575" cy="29209"/>
          </a:xfrm>
          <a:custGeom>
            <a:avLst/>
            <a:gdLst/>
            <a:ahLst/>
            <a:cxnLst/>
            <a:rect l="l" t="t" r="r" b="b"/>
            <a:pathLst>
              <a:path w="28575" h="29210">
                <a:moveTo>
                  <a:pt x="27990" y="0"/>
                </a:moveTo>
                <a:lnTo>
                  <a:pt x="0" y="0"/>
                </a:lnTo>
                <a:lnTo>
                  <a:pt x="0" y="28750"/>
                </a:lnTo>
                <a:lnTo>
                  <a:pt x="27990" y="28750"/>
                </a:lnTo>
                <a:lnTo>
                  <a:pt x="279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9" name="object 279"/>
          <p:cNvGrpSpPr/>
          <p:nvPr/>
        </p:nvGrpSpPr>
        <p:grpSpPr>
          <a:xfrm>
            <a:off x="199470" y="519301"/>
            <a:ext cx="4942205" cy="5676265"/>
            <a:chOff x="284683" y="931663"/>
            <a:chExt cx="4942205" cy="5676265"/>
          </a:xfrm>
        </p:grpSpPr>
        <p:pic>
          <p:nvPicPr>
            <p:cNvPr id="280" name="object 280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20492" y="1672544"/>
              <a:ext cx="2892501" cy="1443883"/>
            </a:xfrm>
            <a:prstGeom prst="rect">
              <a:avLst/>
            </a:prstGeom>
          </p:spPr>
        </p:pic>
        <p:sp>
          <p:nvSpPr>
            <p:cNvPr id="281" name="object 281"/>
            <p:cNvSpPr/>
            <p:nvPr/>
          </p:nvSpPr>
          <p:spPr>
            <a:xfrm>
              <a:off x="284683" y="931663"/>
              <a:ext cx="1804035" cy="2929890"/>
            </a:xfrm>
            <a:custGeom>
              <a:avLst/>
              <a:gdLst/>
              <a:ahLst/>
              <a:cxnLst/>
              <a:rect l="l" t="t" r="r" b="b"/>
              <a:pathLst>
                <a:path w="1804035" h="2929890">
                  <a:moveTo>
                    <a:pt x="194488" y="457374"/>
                  </a:moveTo>
                  <a:lnTo>
                    <a:pt x="145544" y="462545"/>
                  </a:lnTo>
                  <a:lnTo>
                    <a:pt x="98093" y="480989"/>
                  </a:lnTo>
                  <a:lnTo>
                    <a:pt x="57068" y="511175"/>
                  </a:lnTo>
                  <a:lnTo>
                    <a:pt x="26204" y="550409"/>
                  </a:lnTo>
                  <a:lnTo>
                    <a:pt x="6761" y="596466"/>
                  </a:lnTo>
                  <a:lnTo>
                    <a:pt x="0" y="647120"/>
                  </a:lnTo>
                  <a:lnTo>
                    <a:pt x="0" y="2067148"/>
                  </a:lnTo>
                  <a:lnTo>
                    <a:pt x="4757" y="2137211"/>
                  </a:lnTo>
                  <a:lnTo>
                    <a:pt x="18019" y="2201119"/>
                  </a:lnTo>
                  <a:lnTo>
                    <a:pt x="38268" y="2258978"/>
                  </a:lnTo>
                  <a:lnTo>
                    <a:pt x="63989" y="2310896"/>
                  </a:lnTo>
                  <a:lnTo>
                    <a:pt x="93666" y="2356979"/>
                  </a:lnTo>
                  <a:lnTo>
                    <a:pt x="125781" y="2397334"/>
                  </a:lnTo>
                  <a:lnTo>
                    <a:pt x="158820" y="2432070"/>
                  </a:lnTo>
                  <a:lnTo>
                    <a:pt x="191265" y="2461293"/>
                  </a:lnTo>
                  <a:lnTo>
                    <a:pt x="221601" y="2485110"/>
                  </a:lnTo>
                  <a:lnTo>
                    <a:pt x="269880" y="2516954"/>
                  </a:lnTo>
                  <a:lnTo>
                    <a:pt x="284789" y="2525196"/>
                  </a:lnTo>
                  <a:lnTo>
                    <a:pt x="284789" y="2929449"/>
                  </a:lnTo>
                  <a:lnTo>
                    <a:pt x="308522" y="2929449"/>
                  </a:lnTo>
                  <a:lnTo>
                    <a:pt x="308522" y="2513330"/>
                  </a:lnTo>
                  <a:lnTo>
                    <a:pt x="306148" y="2509373"/>
                  </a:lnTo>
                  <a:lnTo>
                    <a:pt x="295440" y="2503997"/>
                  </a:lnTo>
                  <a:lnTo>
                    <a:pt x="280010" y="2495296"/>
                  </a:lnTo>
                  <a:lnTo>
                    <a:pt x="228359" y="2460297"/>
                  </a:lnTo>
                  <a:lnTo>
                    <a:pt x="195945" y="2433746"/>
                  </a:lnTo>
                  <a:lnTo>
                    <a:pt x="161677" y="2400993"/>
                  </a:lnTo>
                  <a:lnTo>
                    <a:pt x="127459" y="2361911"/>
                  </a:lnTo>
                  <a:lnTo>
                    <a:pt x="95193" y="2316374"/>
                  </a:lnTo>
                  <a:lnTo>
                    <a:pt x="66784" y="2264256"/>
                  </a:lnTo>
                  <a:lnTo>
                    <a:pt x="44135" y="2205430"/>
                  </a:lnTo>
                  <a:lnTo>
                    <a:pt x="29150" y="2139769"/>
                  </a:lnTo>
                  <a:lnTo>
                    <a:pt x="23732" y="2067148"/>
                  </a:lnTo>
                  <a:lnTo>
                    <a:pt x="23732" y="647120"/>
                  </a:lnTo>
                  <a:lnTo>
                    <a:pt x="29665" y="602951"/>
                  </a:lnTo>
                  <a:lnTo>
                    <a:pt x="46410" y="563264"/>
                  </a:lnTo>
                  <a:lnTo>
                    <a:pt x="72383" y="529642"/>
                  </a:lnTo>
                  <a:lnTo>
                    <a:pt x="106004" y="503667"/>
                  </a:lnTo>
                  <a:lnTo>
                    <a:pt x="145690" y="486922"/>
                  </a:lnTo>
                  <a:lnTo>
                    <a:pt x="189859" y="480989"/>
                  </a:lnTo>
                  <a:lnTo>
                    <a:pt x="279969" y="480989"/>
                  </a:lnTo>
                  <a:lnTo>
                    <a:pt x="242466" y="464772"/>
                  </a:lnTo>
                  <a:lnTo>
                    <a:pt x="194488" y="457374"/>
                  </a:lnTo>
                  <a:close/>
                </a:path>
                <a:path w="1804035" h="2929890">
                  <a:moveTo>
                    <a:pt x="1704780" y="726231"/>
                  </a:moveTo>
                  <a:lnTo>
                    <a:pt x="1613810" y="726231"/>
                  </a:lnTo>
                  <a:lnTo>
                    <a:pt x="1657979" y="732164"/>
                  </a:lnTo>
                  <a:lnTo>
                    <a:pt x="1697665" y="748909"/>
                  </a:lnTo>
                  <a:lnTo>
                    <a:pt x="1731286" y="774884"/>
                  </a:lnTo>
                  <a:lnTo>
                    <a:pt x="1757260" y="808506"/>
                  </a:lnTo>
                  <a:lnTo>
                    <a:pt x="1774004" y="848193"/>
                  </a:lnTo>
                  <a:lnTo>
                    <a:pt x="1779938" y="892362"/>
                  </a:lnTo>
                  <a:lnTo>
                    <a:pt x="1779938" y="2098793"/>
                  </a:lnTo>
                  <a:lnTo>
                    <a:pt x="1774140" y="2168885"/>
                  </a:lnTo>
                  <a:lnTo>
                    <a:pt x="1757995" y="2231836"/>
                  </a:lnTo>
                  <a:lnTo>
                    <a:pt x="1733369" y="2287916"/>
                  </a:lnTo>
                  <a:lnTo>
                    <a:pt x="1702133" y="2337397"/>
                  </a:lnTo>
                  <a:lnTo>
                    <a:pt x="1666154" y="2380553"/>
                  </a:lnTo>
                  <a:lnTo>
                    <a:pt x="1627302" y="2417655"/>
                  </a:lnTo>
                  <a:lnTo>
                    <a:pt x="1587445" y="2448976"/>
                  </a:lnTo>
                  <a:lnTo>
                    <a:pt x="1548453" y="2474787"/>
                  </a:lnTo>
                  <a:lnTo>
                    <a:pt x="1512193" y="2495362"/>
                  </a:lnTo>
                  <a:lnTo>
                    <a:pt x="1455348" y="2521888"/>
                  </a:lnTo>
                  <a:lnTo>
                    <a:pt x="1427114" y="2532316"/>
                  </a:lnTo>
                  <a:lnTo>
                    <a:pt x="1423159" y="2537062"/>
                  </a:lnTo>
                  <a:lnTo>
                    <a:pt x="1423950" y="2541809"/>
                  </a:lnTo>
                  <a:lnTo>
                    <a:pt x="1423950" y="2929449"/>
                  </a:lnTo>
                  <a:lnTo>
                    <a:pt x="1447683" y="2929449"/>
                  </a:lnTo>
                  <a:lnTo>
                    <a:pt x="1447683" y="2550511"/>
                  </a:lnTo>
                  <a:lnTo>
                    <a:pt x="1462957" y="2544657"/>
                  </a:lnTo>
                  <a:lnTo>
                    <a:pt x="1484589" y="2535453"/>
                  </a:lnTo>
                  <a:lnTo>
                    <a:pt x="1542128" y="2506279"/>
                  </a:lnTo>
                  <a:lnTo>
                    <a:pt x="1575638" y="2485953"/>
                  </a:lnTo>
                  <a:lnTo>
                    <a:pt x="1610710" y="2461564"/>
                  </a:lnTo>
                  <a:lnTo>
                    <a:pt x="1646146" y="2432934"/>
                  </a:lnTo>
                  <a:lnTo>
                    <a:pt x="1680745" y="2399883"/>
                  </a:lnTo>
                  <a:lnTo>
                    <a:pt x="1713311" y="2362236"/>
                  </a:lnTo>
                  <a:lnTo>
                    <a:pt x="1742644" y="2319812"/>
                  </a:lnTo>
                  <a:lnTo>
                    <a:pt x="1767545" y="2272434"/>
                  </a:lnTo>
                  <a:lnTo>
                    <a:pt x="1786815" y="2219923"/>
                  </a:lnTo>
                  <a:lnTo>
                    <a:pt x="1799256" y="2162102"/>
                  </a:lnTo>
                  <a:lnTo>
                    <a:pt x="1803670" y="2098793"/>
                  </a:lnTo>
                  <a:lnTo>
                    <a:pt x="1803670" y="892362"/>
                  </a:lnTo>
                  <a:lnTo>
                    <a:pt x="1796913" y="841765"/>
                  </a:lnTo>
                  <a:lnTo>
                    <a:pt x="1777828" y="796375"/>
                  </a:lnTo>
                  <a:lnTo>
                    <a:pt x="1748195" y="757974"/>
                  </a:lnTo>
                  <a:lnTo>
                    <a:pt x="1709795" y="728340"/>
                  </a:lnTo>
                  <a:lnTo>
                    <a:pt x="1704780" y="726231"/>
                  </a:lnTo>
                  <a:close/>
                </a:path>
                <a:path w="1804035" h="2929890">
                  <a:moveTo>
                    <a:pt x="1274434" y="1518124"/>
                  </a:moveTo>
                  <a:lnTo>
                    <a:pt x="1205991" y="1549913"/>
                  </a:lnTo>
                  <a:lnTo>
                    <a:pt x="1165068" y="1575281"/>
                  </a:lnTo>
                  <a:lnTo>
                    <a:pt x="1120065" y="1609177"/>
                  </a:lnTo>
                  <a:lnTo>
                    <a:pt x="1073969" y="1652289"/>
                  </a:lnTo>
                  <a:lnTo>
                    <a:pt x="1029764" y="1705302"/>
                  </a:lnTo>
                  <a:lnTo>
                    <a:pt x="990436" y="1768902"/>
                  </a:lnTo>
                  <a:lnTo>
                    <a:pt x="961122" y="1838271"/>
                  </a:lnTo>
                  <a:lnTo>
                    <a:pt x="943416" y="1907037"/>
                  </a:lnTo>
                  <a:lnTo>
                    <a:pt x="934979" y="1972669"/>
                  </a:lnTo>
                  <a:lnTo>
                    <a:pt x="933477" y="2032637"/>
                  </a:lnTo>
                  <a:lnTo>
                    <a:pt x="936574" y="2084409"/>
                  </a:lnTo>
                  <a:lnTo>
                    <a:pt x="941932" y="2125455"/>
                  </a:lnTo>
                  <a:lnTo>
                    <a:pt x="947216" y="2153244"/>
                  </a:lnTo>
                  <a:lnTo>
                    <a:pt x="950090" y="2165245"/>
                  </a:lnTo>
                  <a:lnTo>
                    <a:pt x="973032" y="2158916"/>
                  </a:lnTo>
                  <a:lnTo>
                    <a:pt x="970706" y="2149383"/>
                  </a:lnTo>
                  <a:lnTo>
                    <a:pt x="965850" y="2123737"/>
                  </a:lnTo>
                  <a:lnTo>
                    <a:pt x="960753" y="2084630"/>
                  </a:lnTo>
                  <a:lnTo>
                    <a:pt x="957704" y="2034713"/>
                  </a:lnTo>
                  <a:lnTo>
                    <a:pt x="958995" y="1976638"/>
                  </a:lnTo>
                  <a:lnTo>
                    <a:pt x="966913" y="1913056"/>
                  </a:lnTo>
                  <a:lnTo>
                    <a:pt x="983750" y="1846619"/>
                  </a:lnTo>
                  <a:lnTo>
                    <a:pt x="1011795" y="1779978"/>
                  </a:lnTo>
                  <a:lnTo>
                    <a:pt x="1049669" y="1719287"/>
                  </a:lnTo>
                  <a:lnTo>
                    <a:pt x="1092448" y="1668544"/>
                  </a:lnTo>
                  <a:lnTo>
                    <a:pt x="1137100" y="1627164"/>
                  </a:lnTo>
                  <a:lnTo>
                    <a:pt x="1180593" y="1594564"/>
                  </a:lnTo>
                  <a:lnTo>
                    <a:pt x="1219895" y="1570159"/>
                  </a:lnTo>
                  <a:lnTo>
                    <a:pt x="1273803" y="1543598"/>
                  </a:lnTo>
                  <a:lnTo>
                    <a:pt x="1282345" y="1540275"/>
                  </a:lnTo>
                  <a:lnTo>
                    <a:pt x="1274434" y="1518124"/>
                  </a:lnTo>
                  <a:close/>
                </a:path>
                <a:path w="1804035" h="2929890">
                  <a:moveTo>
                    <a:pt x="1347058" y="109171"/>
                  </a:moveTo>
                  <a:lnTo>
                    <a:pt x="1257823" y="109171"/>
                  </a:lnTo>
                  <a:lnTo>
                    <a:pt x="1301991" y="115105"/>
                  </a:lnTo>
                  <a:lnTo>
                    <a:pt x="1341677" y="131850"/>
                  </a:lnTo>
                  <a:lnTo>
                    <a:pt x="1375298" y="157824"/>
                  </a:lnTo>
                  <a:lnTo>
                    <a:pt x="1401272" y="191446"/>
                  </a:lnTo>
                  <a:lnTo>
                    <a:pt x="1418017" y="231133"/>
                  </a:lnTo>
                  <a:lnTo>
                    <a:pt x="1423950" y="275304"/>
                  </a:lnTo>
                  <a:lnTo>
                    <a:pt x="1423950" y="1359113"/>
                  </a:lnTo>
                  <a:lnTo>
                    <a:pt x="1447683" y="1359113"/>
                  </a:lnTo>
                  <a:lnTo>
                    <a:pt x="1447683" y="892362"/>
                  </a:lnTo>
                  <a:lnTo>
                    <a:pt x="1453616" y="848193"/>
                  </a:lnTo>
                  <a:lnTo>
                    <a:pt x="1470360" y="808506"/>
                  </a:lnTo>
                  <a:lnTo>
                    <a:pt x="1476472" y="800595"/>
                  </a:lnTo>
                  <a:lnTo>
                    <a:pt x="1447683" y="800595"/>
                  </a:lnTo>
                  <a:lnTo>
                    <a:pt x="1447683" y="275304"/>
                  </a:lnTo>
                  <a:lnTo>
                    <a:pt x="1440537" y="224710"/>
                  </a:lnTo>
                  <a:lnTo>
                    <a:pt x="1421085" y="179316"/>
                  </a:lnTo>
                  <a:lnTo>
                    <a:pt x="1391219" y="141014"/>
                  </a:lnTo>
                  <a:lnTo>
                    <a:pt x="1352694" y="111516"/>
                  </a:lnTo>
                  <a:lnTo>
                    <a:pt x="1347058" y="109171"/>
                  </a:lnTo>
                  <a:close/>
                </a:path>
                <a:path w="1804035" h="2929890">
                  <a:moveTo>
                    <a:pt x="1002337" y="30062"/>
                  </a:moveTo>
                  <a:lnTo>
                    <a:pt x="901834" y="30062"/>
                  </a:lnTo>
                  <a:lnTo>
                    <a:pt x="946003" y="35995"/>
                  </a:lnTo>
                  <a:lnTo>
                    <a:pt x="985689" y="52740"/>
                  </a:lnTo>
                  <a:lnTo>
                    <a:pt x="1019310" y="78714"/>
                  </a:lnTo>
                  <a:lnTo>
                    <a:pt x="1045284" y="112336"/>
                  </a:lnTo>
                  <a:lnTo>
                    <a:pt x="1062028" y="152023"/>
                  </a:lnTo>
                  <a:lnTo>
                    <a:pt x="1067962" y="196193"/>
                  </a:lnTo>
                  <a:lnTo>
                    <a:pt x="1067962" y="1264180"/>
                  </a:lnTo>
                  <a:lnTo>
                    <a:pt x="1091694" y="1264180"/>
                  </a:lnTo>
                  <a:lnTo>
                    <a:pt x="1091694" y="275304"/>
                  </a:lnTo>
                  <a:lnTo>
                    <a:pt x="1097627" y="231133"/>
                  </a:lnTo>
                  <a:lnTo>
                    <a:pt x="1114372" y="191446"/>
                  </a:lnTo>
                  <a:lnTo>
                    <a:pt x="1119872" y="184326"/>
                  </a:lnTo>
                  <a:lnTo>
                    <a:pt x="1091694" y="184326"/>
                  </a:lnTo>
                  <a:lnTo>
                    <a:pt x="1085352" y="140820"/>
                  </a:lnTo>
                  <a:lnTo>
                    <a:pt x="1069821" y="101217"/>
                  </a:lnTo>
                  <a:lnTo>
                    <a:pt x="1046278" y="66609"/>
                  </a:lnTo>
                  <a:lnTo>
                    <a:pt x="1015898" y="38091"/>
                  </a:lnTo>
                  <a:lnTo>
                    <a:pt x="1002337" y="30062"/>
                  </a:lnTo>
                  <a:close/>
                </a:path>
                <a:path w="1804035" h="2929890">
                  <a:moveTo>
                    <a:pt x="279969" y="480989"/>
                  </a:moveTo>
                  <a:lnTo>
                    <a:pt x="189859" y="480989"/>
                  </a:lnTo>
                  <a:lnTo>
                    <a:pt x="234028" y="486922"/>
                  </a:lnTo>
                  <a:lnTo>
                    <a:pt x="273714" y="503667"/>
                  </a:lnTo>
                  <a:lnTo>
                    <a:pt x="307335" y="529642"/>
                  </a:lnTo>
                  <a:lnTo>
                    <a:pt x="333309" y="563264"/>
                  </a:lnTo>
                  <a:lnTo>
                    <a:pt x="350054" y="602951"/>
                  </a:lnTo>
                  <a:lnTo>
                    <a:pt x="355987" y="647120"/>
                  </a:lnTo>
                  <a:lnTo>
                    <a:pt x="355987" y="1256270"/>
                  </a:lnTo>
                  <a:lnTo>
                    <a:pt x="379719" y="1256270"/>
                  </a:lnTo>
                  <a:lnTo>
                    <a:pt x="379719" y="555353"/>
                  </a:lnTo>
                  <a:lnTo>
                    <a:pt x="355987" y="555353"/>
                  </a:lnTo>
                  <a:lnTo>
                    <a:pt x="325676" y="514465"/>
                  </a:lnTo>
                  <a:lnTo>
                    <a:pt x="287016" y="484037"/>
                  </a:lnTo>
                  <a:lnTo>
                    <a:pt x="279969" y="480989"/>
                  </a:lnTo>
                  <a:close/>
                </a:path>
                <a:path w="1804035" h="2929890">
                  <a:moveTo>
                    <a:pt x="635957" y="156637"/>
                  </a:moveTo>
                  <a:lnTo>
                    <a:pt x="545847" y="156637"/>
                  </a:lnTo>
                  <a:lnTo>
                    <a:pt x="590015" y="162571"/>
                  </a:lnTo>
                  <a:lnTo>
                    <a:pt x="629740" y="179346"/>
                  </a:lnTo>
                  <a:lnTo>
                    <a:pt x="663322" y="205290"/>
                  </a:lnTo>
                  <a:lnTo>
                    <a:pt x="689296" y="238912"/>
                  </a:lnTo>
                  <a:lnTo>
                    <a:pt x="706041" y="278599"/>
                  </a:lnTo>
                  <a:lnTo>
                    <a:pt x="711974" y="322769"/>
                  </a:lnTo>
                  <a:lnTo>
                    <a:pt x="711974" y="1256270"/>
                  </a:lnTo>
                  <a:lnTo>
                    <a:pt x="735707" y="1256270"/>
                  </a:lnTo>
                  <a:lnTo>
                    <a:pt x="735707" y="231001"/>
                  </a:lnTo>
                  <a:lnTo>
                    <a:pt x="711974" y="231001"/>
                  </a:lnTo>
                  <a:lnTo>
                    <a:pt x="681664" y="190113"/>
                  </a:lnTo>
                  <a:lnTo>
                    <a:pt x="643004" y="159685"/>
                  </a:lnTo>
                  <a:lnTo>
                    <a:pt x="635957" y="156637"/>
                  </a:lnTo>
                  <a:close/>
                </a:path>
                <a:path w="1804035" h="2929890">
                  <a:moveTo>
                    <a:pt x="1613810" y="702497"/>
                  </a:moveTo>
                  <a:lnTo>
                    <a:pt x="1563489" y="709370"/>
                  </a:lnTo>
                  <a:lnTo>
                    <a:pt x="1517396" y="729000"/>
                  </a:lnTo>
                  <a:lnTo>
                    <a:pt x="1477978" y="759902"/>
                  </a:lnTo>
                  <a:lnTo>
                    <a:pt x="1447683" y="800595"/>
                  </a:lnTo>
                  <a:lnTo>
                    <a:pt x="1476472" y="800595"/>
                  </a:lnTo>
                  <a:lnTo>
                    <a:pt x="1496334" y="774884"/>
                  </a:lnTo>
                  <a:lnTo>
                    <a:pt x="1529955" y="748909"/>
                  </a:lnTo>
                  <a:lnTo>
                    <a:pt x="1569641" y="732164"/>
                  </a:lnTo>
                  <a:lnTo>
                    <a:pt x="1613810" y="726231"/>
                  </a:lnTo>
                  <a:lnTo>
                    <a:pt x="1704780" y="726231"/>
                  </a:lnTo>
                  <a:lnTo>
                    <a:pt x="1664407" y="709255"/>
                  </a:lnTo>
                  <a:lnTo>
                    <a:pt x="1613810" y="702497"/>
                  </a:lnTo>
                  <a:close/>
                </a:path>
                <a:path w="1804035" h="2929890">
                  <a:moveTo>
                    <a:pt x="550476" y="133022"/>
                  </a:moveTo>
                  <a:lnTo>
                    <a:pt x="501532" y="138193"/>
                  </a:lnTo>
                  <a:lnTo>
                    <a:pt x="454082" y="156637"/>
                  </a:lnTo>
                  <a:lnTo>
                    <a:pt x="413056" y="186823"/>
                  </a:lnTo>
                  <a:lnTo>
                    <a:pt x="382191" y="226057"/>
                  </a:lnTo>
                  <a:lnTo>
                    <a:pt x="362748" y="272114"/>
                  </a:lnTo>
                  <a:lnTo>
                    <a:pt x="355987" y="322769"/>
                  </a:lnTo>
                  <a:lnTo>
                    <a:pt x="355987" y="555353"/>
                  </a:lnTo>
                  <a:lnTo>
                    <a:pt x="379719" y="555353"/>
                  </a:lnTo>
                  <a:lnTo>
                    <a:pt x="379719" y="322769"/>
                  </a:lnTo>
                  <a:lnTo>
                    <a:pt x="385652" y="278599"/>
                  </a:lnTo>
                  <a:lnTo>
                    <a:pt x="402397" y="238912"/>
                  </a:lnTo>
                  <a:lnTo>
                    <a:pt x="428371" y="205290"/>
                  </a:lnTo>
                  <a:lnTo>
                    <a:pt x="461992" y="179316"/>
                  </a:lnTo>
                  <a:lnTo>
                    <a:pt x="501678" y="162571"/>
                  </a:lnTo>
                  <a:lnTo>
                    <a:pt x="545847" y="156637"/>
                  </a:lnTo>
                  <a:lnTo>
                    <a:pt x="635957" y="156637"/>
                  </a:lnTo>
                  <a:lnTo>
                    <a:pt x="598454" y="140420"/>
                  </a:lnTo>
                  <a:lnTo>
                    <a:pt x="550476" y="133022"/>
                  </a:lnTo>
                  <a:close/>
                </a:path>
                <a:path w="1804035" h="2929890">
                  <a:moveTo>
                    <a:pt x="895506" y="0"/>
                  </a:moveTo>
                  <a:lnTo>
                    <a:pt x="845433" y="8325"/>
                  </a:lnTo>
                  <a:lnTo>
                    <a:pt x="800810" y="28890"/>
                  </a:lnTo>
                  <a:lnTo>
                    <a:pt x="763395" y="59827"/>
                  </a:lnTo>
                  <a:lnTo>
                    <a:pt x="734945" y="99268"/>
                  </a:lnTo>
                  <a:lnTo>
                    <a:pt x="717219" y="145346"/>
                  </a:lnTo>
                  <a:lnTo>
                    <a:pt x="711974" y="196193"/>
                  </a:lnTo>
                  <a:lnTo>
                    <a:pt x="711974" y="231001"/>
                  </a:lnTo>
                  <a:lnTo>
                    <a:pt x="735707" y="231001"/>
                  </a:lnTo>
                  <a:lnTo>
                    <a:pt x="735707" y="196193"/>
                  </a:lnTo>
                  <a:lnTo>
                    <a:pt x="741640" y="152023"/>
                  </a:lnTo>
                  <a:lnTo>
                    <a:pt x="758385" y="112336"/>
                  </a:lnTo>
                  <a:lnTo>
                    <a:pt x="784358" y="78714"/>
                  </a:lnTo>
                  <a:lnTo>
                    <a:pt x="817980" y="52740"/>
                  </a:lnTo>
                  <a:lnTo>
                    <a:pt x="857665" y="35995"/>
                  </a:lnTo>
                  <a:lnTo>
                    <a:pt x="901834" y="30062"/>
                  </a:lnTo>
                  <a:lnTo>
                    <a:pt x="1002337" y="30062"/>
                  </a:lnTo>
                  <a:lnTo>
                    <a:pt x="979859" y="16754"/>
                  </a:lnTo>
                  <a:lnTo>
                    <a:pt x="939336" y="3692"/>
                  </a:lnTo>
                  <a:lnTo>
                    <a:pt x="895506" y="0"/>
                  </a:lnTo>
                  <a:close/>
                </a:path>
                <a:path w="1804035" h="2929890">
                  <a:moveTo>
                    <a:pt x="1257032" y="86230"/>
                  </a:moveTo>
                  <a:lnTo>
                    <a:pt x="1206834" y="93103"/>
                  </a:lnTo>
                  <a:lnTo>
                    <a:pt x="1161013" y="112732"/>
                  </a:lnTo>
                  <a:lnTo>
                    <a:pt x="1121867" y="143634"/>
                  </a:lnTo>
                  <a:lnTo>
                    <a:pt x="1091694" y="184326"/>
                  </a:lnTo>
                  <a:lnTo>
                    <a:pt x="1119872" y="184326"/>
                  </a:lnTo>
                  <a:lnTo>
                    <a:pt x="1140346" y="157824"/>
                  </a:lnTo>
                  <a:lnTo>
                    <a:pt x="1173967" y="131850"/>
                  </a:lnTo>
                  <a:lnTo>
                    <a:pt x="1213654" y="115105"/>
                  </a:lnTo>
                  <a:lnTo>
                    <a:pt x="1257823" y="109171"/>
                  </a:lnTo>
                  <a:lnTo>
                    <a:pt x="1347058" y="109171"/>
                  </a:lnTo>
                  <a:lnTo>
                    <a:pt x="1307357" y="92654"/>
                  </a:lnTo>
                  <a:lnTo>
                    <a:pt x="1257032" y="862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2" name="object 28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09178" y="3321918"/>
              <a:ext cx="4817598" cy="32859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51000">
              <a:schemeClr val="tx2">
                <a:lumMod val="20000"/>
                <a:lumOff val="80000"/>
              </a:schemeClr>
            </a:gs>
            <a:gs pos="76000">
              <a:schemeClr val="accent5">
                <a:lumMod val="40000"/>
                <a:lumOff val="6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59725B-37F6-704A-AA6D-517931A7FEE8}"/>
              </a:ext>
            </a:extLst>
          </p:cNvPr>
          <p:cNvSpPr txBox="1"/>
          <p:nvPr/>
        </p:nvSpPr>
        <p:spPr>
          <a:xfrm>
            <a:off x="5344160" y="0"/>
            <a:ext cx="534924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Кілька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місяців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учасники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Паризької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конференції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витратили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пошуки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кандидата на пост генерального секретаря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Пропозицію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обійняти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цю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посаду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надіслали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десятці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впливових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європейських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політиків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але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всі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відмовилися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посилаючись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надзвичайну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відповідальність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майбутнього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генсека.</a:t>
            </a:r>
          </a:p>
          <a:p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Зрештою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вмовили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британського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дипломата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Еріка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Драммонда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Хоча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перебував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правлячій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тоді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Ліберальній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партії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але все ж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був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рівновіддалений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політичних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процесів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як у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своїй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країні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так і в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світі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У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перші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роки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існування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організації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це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посилило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авторитет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6388" name="Picture 4" descr="Драммонд, Джеймс Эрик, 16-й граф Перт — Википедия">
            <a:extLst>
              <a:ext uri="{FF2B5EF4-FFF2-40B4-BE49-F238E27FC236}">
                <a16:creationId xmlns:a16="http://schemas.microsoft.com/office/drawing/2014/main" id="{14FF16BB-978F-2549-9D8C-3F54D844A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01650"/>
            <a:ext cx="4572000" cy="63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706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51000">
              <a:schemeClr val="tx2">
                <a:lumMod val="20000"/>
                <a:lumOff val="80000"/>
              </a:schemeClr>
            </a:gs>
            <a:gs pos="76000">
              <a:schemeClr val="accent5">
                <a:lumMod val="40000"/>
                <a:lumOff val="6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992D2-0F78-DE40-BCB1-D9F65E942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652" y="6292850"/>
            <a:ext cx="4798377" cy="315471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002060"/>
                </a:solidFill>
              </a:rPr>
              <a:t>Перше засідання Ліги Націй 16 січня 1920</a:t>
            </a:r>
          </a:p>
        </p:txBody>
      </p:sp>
      <p:sp>
        <p:nvSpPr>
          <p:cNvPr id="3" name="AutoShape 2" descr="Презентация по истории на тему &quot;Учреждение Лиги наций и колониальный вопрос  на Парижской мирной конференции&quot;">
            <a:extLst>
              <a:ext uri="{FF2B5EF4-FFF2-40B4-BE49-F238E27FC236}">
                <a16:creationId xmlns:a16="http://schemas.microsoft.com/office/drawing/2014/main" id="{41BDEFAD-3314-D14F-B29F-4754EB3B9B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5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3558" name="Picture 6" descr="Презентация по истории на тему &quot;Учреждение Лиги наций и колониальный вопрос  на Парижской мирной конференции&quot;">
            <a:extLst>
              <a:ext uri="{FF2B5EF4-FFF2-40B4-BE49-F238E27FC236}">
                <a16:creationId xmlns:a16="http://schemas.microsoft.com/office/drawing/2014/main" id="{A79E2273-BF34-6C4E-9A7F-6227890EE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t="20288" r="11073" b="10233"/>
          <a:stretch/>
        </p:blipFill>
        <p:spPr bwMode="auto">
          <a:xfrm>
            <a:off x="702646" y="35927"/>
            <a:ext cx="9495354" cy="624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782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51000">
              <a:schemeClr val="tx2">
                <a:lumMod val="20000"/>
                <a:lumOff val="80000"/>
              </a:schemeClr>
            </a:gs>
            <a:gs pos="76000">
              <a:schemeClr val="accent5">
                <a:lumMod val="40000"/>
                <a:lumOff val="6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82132C-0482-E942-8CD4-B2D6A983D245}"/>
              </a:ext>
            </a:extLst>
          </p:cNvPr>
          <p:cNvSpPr txBox="1"/>
          <p:nvPr/>
        </p:nvSpPr>
        <p:spPr>
          <a:xfrm>
            <a:off x="5194300" y="273050"/>
            <a:ext cx="51816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Відкриття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першої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асамблеї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було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схоже на фестиваль. В Женеву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з'їхалися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сім'ями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помічниками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секретарями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представники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країн-учасниць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Вулицями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ходили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духові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оркестри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ввечері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після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першого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засідання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небі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над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Женевським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озером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прогримів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святковий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салют.</a:t>
            </a:r>
          </a:p>
          <a:p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І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тоді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ж заклали перший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символічний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камінь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у фундамент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майбутнього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Палацу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На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ньому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вибили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напис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: 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«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Закладено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воістину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закладено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добре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Вудро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Вільсоном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президентом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Сполучених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Штатів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Америки»</a:t>
            </a:r>
          </a:p>
        </p:txBody>
      </p:sp>
      <p:pic>
        <p:nvPicPr>
          <p:cNvPr id="17410" name="Picture 2" descr="Презентація &quot;Міжнародні відносини в 20-х роках&quot;">
            <a:extLst>
              <a:ext uri="{FF2B5EF4-FFF2-40B4-BE49-F238E27FC236}">
                <a16:creationId xmlns:a16="http://schemas.microsoft.com/office/drawing/2014/main" id="{9BFEEC24-0EBF-CD44-BC41-9046E6E95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22572" r="30286" b="12131"/>
          <a:stretch/>
        </p:blipFill>
        <p:spPr bwMode="auto">
          <a:xfrm>
            <a:off x="31690" y="1187450"/>
            <a:ext cx="516261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311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51000">
              <a:schemeClr val="tx2">
                <a:lumMod val="20000"/>
                <a:lumOff val="80000"/>
              </a:schemeClr>
            </a:gs>
            <a:gs pos="76000">
              <a:schemeClr val="accent5">
                <a:lumMod val="40000"/>
                <a:lumOff val="6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945B1E-68DB-E847-8D31-FC43ADAF767C}"/>
              </a:ext>
            </a:extLst>
          </p:cNvPr>
          <p:cNvSpPr txBox="1"/>
          <p:nvPr/>
        </p:nvSpPr>
        <p:spPr>
          <a:xfrm>
            <a:off x="5344160" y="1492250"/>
            <a:ext cx="53492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Уїнстон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Черчілль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майбутній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прем'єр-міністр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Великобританії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тоді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записав у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щоденнику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: </a:t>
            </a:r>
          </a:p>
          <a:p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"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Хто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буде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сумніватися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в тому,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що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на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цій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гранітній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скелі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навколо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неї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виросте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з часом палац,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куди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рано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чи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пізно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будуть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довірливо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звертатися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всі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люди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всіх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країн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з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повною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впевненістю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що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всі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їхні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запити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будуть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задоволені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?"</a:t>
            </a:r>
            <a:endParaRPr lang="uk-UA" sz="24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8434" name="Picture 2" descr="Несподіваний Вінстон Черчілль. Молодість, про яку є що розповісти |  Історична правда">
            <a:extLst>
              <a:ext uri="{FF2B5EF4-FFF2-40B4-BE49-F238E27FC236}">
                <a16:creationId xmlns:a16="http://schemas.microsoft.com/office/drawing/2014/main" id="{1544B142-46EE-834F-AA36-6C9C34EFB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49250"/>
            <a:ext cx="46355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889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556618"/>
            <a:ext cx="10693400" cy="3230880"/>
          </a:xfrm>
          <a:custGeom>
            <a:avLst/>
            <a:gdLst/>
            <a:ahLst/>
            <a:cxnLst/>
            <a:rect l="l" t="t" r="r" b="b"/>
            <a:pathLst>
              <a:path w="10693400" h="3230879">
                <a:moveTo>
                  <a:pt x="10693400" y="0"/>
                </a:moveTo>
                <a:lnTo>
                  <a:pt x="0" y="0"/>
                </a:lnTo>
                <a:lnTo>
                  <a:pt x="0" y="3230297"/>
                </a:lnTo>
                <a:lnTo>
                  <a:pt x="10693400" y="3230297"/>
                </a:lnTo>
                <a:lnTo>
                  <a:pt x="10693400" y="0"/>
                </a:lnTo>
                <a:close/>
              </a:path>
            </a:pathLst>
          </a:custGeom>
          <a:solidFill>
            <a:srgbClr val="1918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178" y="923547"/>
            <a:ext cx="5224170" cy="25396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13874" y="3810815"/>
            <a:ext cx="8632190" cy="2503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8400"/>
              </a:lnSpc>
              <a:spcBef>
                <a:spcPts val="95"/>
              </a:spcBef>
            </a:pPr>
            <a:r>
              <a:rPr sz="2500" b="1" spc="-145" dirty="0">
                <a:solidFill>
                  <a:srgbClr val="FFFFFF"/>
                </a:solidFill>
                <a:latin typeface="Calibri"/>
                <a:cs typeface="Calibri"/>
              </a:rPr>
              <a:t>1920</a:t>
            </a:r>
            <a:r>
              <a:rPr sz="25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р.</a:t>
            </a:r>
            <a:r>
              <a:rPr sz="25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заявку</a:t>
            </a:r>
            <a:r>
              <a:rPr sz="25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про</a:t>
            </a:r>
            <a:r>
              <a:rPr sz="25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60" dirty="0">
                <a:solidFill>
                  <a:srgbClr val="FFFFFF"/>
                </a:solidFill>
                <a:latin typeface="Calibri"/>
                <a:cs typeface="Calibri"/>
              </a:rPr>
              <a:t>вступ</a:t>
            </a:r>
            <a:r>
              <a:rPr sz="25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25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члени</a:t>
            </a:r>
            <a:r>
              <a:rPr sz="25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120" dirty="0">
                <a:solidFill>
                  <a:srgbClr val="FFFFFF"/>
                </a:solidFill>
                <a:latin typeface="Calibri"/>
                <a:cs typeface="Calibri"/>
              </a:rPr>
              <a:t>Ліги</a:t>
            </a:r>
            <a:r>
              <a:rPr sz="25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85" dirty="0">
                <a:solidFill>
                  <a:srgbClr val="FFFFFF"/>
                </a:solidFill>
                <a:latin typeface="Calibri"/>
                <a:cs typeface="Calibri"/>
              </a:rPr>
              <a:t>Націй</a:t>
            </a:r>
            <a:r>
              <a:rPr sz="25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40" dirty="0">
                <a:solidFill>
                  <a:srgbClr val="FFFFFF"/>
                </a:solidFill>
                <a:latin typeface="Calibri"/>
                <a:cs typeface="Calibri"/>
              </a:rPr>
              <a:t>подав</a:t>
            </a:r>
            <a:r>
              <a:rPr sz="25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20" dirty="0">
                <a:solidFill>
                  <a:srgbClr val="FFFFFF"/>
                </a:solidFill>
                <a:latin typeface="Calibri"/>
                <a:cs typeface="Calibri"/>
              </a:rPr>
              <a:t>уряд </a:t>
            </a:r>
            <a:r>
              <a:rPr sz="2500" b="1" dirty="0">
                <a:solidFill>
                  <a:srgbClr val="FF5757"/>
                </a:solidFill>
                <a:latin typeface="Calibri"/>
                <a:cs typeface="Calibri"/>
              </a:rPr>
              <a:t>Української</a:t>
            </a:r>
            <a:r>
              <a:rPr sz="2500" b="1" spc="45" dirty="0">
                <a:solidFill>
                  <a:srgbClr val="FF5757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5757"/>
                </a:solidFill>
                <a:latin typeface="Calibri"/>
                <a:cs typeface="Calibri"/>
              </a:rPr>
              <a:t>Народної</a:t>
            </a:r>
            <a:r>
              <a:rPr sz="2500" b="1" spc="45" dirty="0">
                <a:solidFill>
                  <a:srgbClr val="FF5757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5757"/>
                </a:solidFill>
                <a:latin typeface="Calibri"/>
                <a:cs typeface="Calibri"/>
              </a:rPr>
              <a:t>Республіки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25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Однак</a:t>
            </a:r>
            <a:r>
              <a:rPr sz="25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55" dirty="0">
                <a:solidFill>
                  <a:srgbClr val="FFFFFF"/>
                </a:solidFill>
                <a:latin typeface="Calibri"/>
                <a:cs typeface="Calibri"/>
              </a:rPr>
              <a:t>країни</a:t>
            </a:r>
            <a:r>
              <a:rPr sz="250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85" dirty="0">
                <a:solidFill>
                  <a:srgbClr val="FFFFFF"/>
                </a:solidFill>
                <a:latin typeface="Calibri"/>
                <a:cs typeface="Calibri"/>
              </a:rPr>
              <a:t>Антанти</a:t>
            </a:r>
            <a:r>
              <a:rPr sz="2500" b="1" spc="45" dirty="0">
                <a:solidFill>
                  <a:srgbClr val="FFFFFF"/>
                </a:solidFill>
                <a:latin typeface="Calibri"/>
                <a:cs typeface="Calibri"/>
              </a:rPr>
              <a:t> –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засновниці</a:t>
            </a:r>
            <a:r>
              <a:rPr sz="25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120" dirty="0">
                <a:solidFill>
                  <a:srgbClr val="FFFFFF"/>
                </a:solidFill>
                <a:latin typeface="Calibri"/>
                <a:cs typeface="Calibri"/>
              </a:rPr>
              <a:t>Ліги</a:t>
            </a:r>
            <a:r>
              <a:rPr sz="25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85" dirty="0">
                <a:solidFill>
                  <a:srgbClr val="FFFFFF"/>
                </a:solidFill>
                <a:latin typeface="Calibri"/>
                <a:cs typeface="Calibri"/>
              </a:rPr>
              <a:t>Націй</a:t>
            </a:r>
            <a:r>
              <a:rPr sz="25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95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5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не визнали</a:t>
            </a:r>
            <a:r>
              <a:rPr sz="25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суверенності</a:t>
            </a:r>
            <a:r>
              <a:rPr sz="25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української </a:t>
            </a:r>
            <a:r>
              <a:rPr sz="2500" b="1" spc="-25" dirty="0">
                <a:solidFill>
                  <a:srgbClr val="FFFFFF"/>
                </a:solidFill>
                <a:latin typeface="Calibri"/>
                <a:cs typeface="Calibri"/>
              </a:rPr>
              <a:t>держави.</a:t>
            </a:r>
            <a:r>
              <a:rPr sz="25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55" dirty="0">
                <a:solidFill>
                  <a:srgbClr val="FFFFFF"/>
                </a:solidFill>
                <a:latin typeface="Calibri"/>
                <a:cs typeface="Calibri"/>
              </a:rPr>
              <a:t>Безуспішними</a:t>
            </a:r>
            <a:r>
              <a:rPr sz="25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були</a:t>
            </a:r>
            <a:r>
              <a:rPr sz="25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80" dirty="0">
                <a:solidFill>
                  <a:srgbClr val="FFFFFF"/>
                </a:solidFill>
                <a:latin typeface="Calibri"/>
                <a:cs typeface="Calibri"/>
              </a:rPr>
              <a:t>й</a:t>
            </a:r>
            <a:r>
              <a:rPr sz="25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різного</a:t>
            </a:r>
            <a:r>
              <a:rPr sz="25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65" dirty="0">
                <a:solidFill>
                  <a:srgbClr val="FFFFFF"/>
                </a:solidFill>
                <a:latin typeface="Calibri"/>
                <a:cs typeface="Calibri"/>
              </a:rPr>
              <a:t>роду</a:t>
            </a:r>
            <a:r>
              <a:rPr sz="25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звернення</a:t>
            </a:r>
            <a:r>
              <a:rPr sz="25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Calibri"/>
                <a:cs typeface="Calibri"/>
              </a:rPr>
              <a:t>до </a:t>
            </a:r>
            <a:r>
              <a:rPr sz="2500" b="1" spc="120" dirty="0">
                <a:solidFill>
                  <a:srgbClr val="FFFFFF"/>
                </a:solidFill>
                <a:latin typeface="Calibri"/>
                <a:cs typeface="Calibri"/>
              </a:rPr>
              <a:t>Ліги</a:t>
            </a:r>
            <a:r>
              <a:rPr sz="25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85" dirty="0">
                <a:solidFill>
                  <a:srgbClr val="FFFFFF"/>
                </a:solidFill>
                <a:latin typeface="Calibri"/>
                <a:cs typeface="Calibri"/>
              </a:rPr>
              <a:t>Націй</a:t>
            </a:r>
            <a:r>
              <a:rPr sz="25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урядів</a:t>
            </a:r>
            <a:r>
              <a:rPr sz="25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160" dirty="0">
                <a:solidFill>
                  <a:srgbClr val="FFFFFF"/>
                </a:solidFill>
                <a:latin typeface="Calibri"/>
                <a:cs typeface="Calibri"/>
              </a:rPr>
              <a:t>УНР</a:t>
            </a:r>
            <a:r>
              <a:rPr sz="25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55" dirty="0">
                <a:solidFill>
                  <a:srgbClr val="FFFFFF"/>
                </a:solidFill>
                <a:latin typeface="Calibri"/>
                <a:cs typeface="Calibri"/>
              </a:rPr>
              <a:t>та</a:t>
            </a:r>
            <a:r>
              <a:rPr sz="25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35" dirty="0">
                <a:solidFill>
                  <a:srgbClr val="FFFFFF"/>
                </a:solidFill>
                <a:latin typeface="Calibri"/>
                <a:cs typeface="Calibri"/>
              </a:rPr>
              <a:t>уряду</a:t>
            </a:r>
            <a:r>
              <a:rPr sz="25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Західноукраїнської</a:t>
            </a:r>
            <a:r>
              <a:rPr sz="25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Calibri"/>
                <a:cs typeface="Calibri"/>
              </a:rPr>
              <a:t>Народної Республіки.</a:t>
            </a:r>
            <a:endParaRPr sz="25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0299" y="923547"/>
            <a:ext cx="3084193" cy="253968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18937" y="1063007"/>
            <a:ext cx="5172075" cy="26964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9000"/>
              </a:lnSpc>
              <a:spcBef>
                <a:spcPts val="95"/>
              </a:spcBef>
            </a:pPr>
            <a:r>
              <a:rPr sz="2300" b="1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Щодо</a:t>
            </a:r>
            <a:r>
              <a:rPr sz="2300" b="1" spc="-10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-3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проблем</a:t>
            </a:r>
            <a:r>
              <a:rPr sz="2300" b="1" spc="-10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10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життя</a:t>
            </a:r>
            <a:r>
              <a:rPr sz="2300" b="1" spc="-10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5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українців</a:t>
            </a:r>
            <a:r>
              <a:rPr sz="2300" b="1" spc="-10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в</a:t>
            </a:r>
            <a:r>
              <a:rPr sz="2300" b="1" spc="-10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10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УСРР, </a:t>
            </a:r>
            <a:r>
              <a:rPr sz="2300" b="1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то</a:t>
            </a:r>
            <a:r>
              <a:rPr sz="2300" b="1" spc="-8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в</a:t>
            </a:r>
            <a:r>
              <a:rPr sz="2300" b="1" spc="-8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8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Лізі</a:t>
            </a:r>
            <a:r>
              <a:rPr sz="2300" b="1" spc="-8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9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Націй</a:t>
            </a:r>
            <a:r>
              <a:rPr sz="2300" b="1" spc="-8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розглядалися</a:t>
            </a:r>
            <a:r>
              <a:rPr sz="2300" b="1" spc="-8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-2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лише </a:t>
            </a:r>
            <a:r>
              <a:rPr sz="2300" b="1" spc="7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питання,</a:t>
            </a:r>
            <a:r>
              <a:rPr sz="2300" b="1" spc="-5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пов'язані</a:t>
            </a:r>
            <a:r>
              <a:rPr sz="2300" b="1" spc="-5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з</a:t>
            </a:r>
            <a:r>
              <a:rPr sz="2300" b="1" spc="-5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наданням допомоги </a:t>
            </a:r>
            <a:r>
              <a:rPr sz="2300" b="1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потерпілим</a:t>
            </a:r>
            <a:r>
              <a:rPr sz="2300" b="1" spc="-1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в</a:t>
            </a:r>
            <a:r>
              <a:rPr sz="2300" b="1" spc="-1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6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Україні </a:t>
            </a:r>
            <a:r>
              <a:rPr sz="2300" b="1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внаслідок</a:t>
            </a:r>
            <a:r>
              <a:rPr sz="2300" b="1" spc="-3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-2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голоду</a:t>
            </a:r>
            <a:r>
              <a:rPr sz="2300" b="1" spc="-3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-16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1921–1923</a:t>
            </a:r>
            <a:r>
              <a:rPr sz="2300" b="1" spc="-3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років</a:t>
            </a:r>
            <a:r>
              <a:rPr sz="2300" b="1" spc="-3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3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та </a:t>
            </a:r>
            <a:r>
              <a:rPr sz="2300" b="1" spc="-4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голодомору</a:t>
            </a:r>
            <a:r>
              <a:rPr sz="2300" b="1" spc="-5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-15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1932–1933</a:t>
            </a:r>
            <a:r>
              <a:rPr sz="2300" b="1" spc="-5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років</a:t>
            </a:r>
            <a:r>
              <a:rPr sz="2300" b="1" spc="-5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в</a:t>
            </a:r>
            <a:r>
              <a:rPr sz="2300" b="1" spc="-55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300" b="1" spc="100" dirty="0">
                <a:solidFill>
                  <a:srgbClr val="FFFFFF"/>
                </a:solidFill>
                <a:latin typeface="Book Antiqua" panose="02040602050305030304" pitchFamily="18" charset="0"/>
                <a:cs typeface="Calibri"/>
              </a:rPr>
              <a:t>УСРР.</a:t>
            </a:r>
            <a:endParaRPr sz="2300" dirty="0">
              <a:latin typeface="Book Antiqua" panose="02040602050305030304" pitchFamily="18" charset="0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6100" y="1492250"/>
            <a:ext cx="6530975" cy="5364480"/>
            <a:chOff x="421860" y="1126695"/>
            <a:chExt cx="6530975" cy="53644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7210" y="1508823"/>
              <a:ext cx="2517404" cy="31634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1860" y="1126695"/>
              <a:ext cx="2620645" cy="3162300"/>
            </a:xfrm>
            <a:custGeom>
              <a:avLst/>
              <a:gdLst/>
              <a:ahLst/>
              <a:cxnLst/>
              <a:rect l="l" t="t" r="r" b="b"/>
              <a:pathLst>
                <a:path w="2620645" h="3162300">
                  <a:moveTo>
                    <a:pt x="2615250" y="0"/>
                  </a:moveTo>
                  <a:lnTo>
                    <a:pt x="5210" y="0"/>
                  </a:lnTo>
                  <a:lnTo>
                    <a:pt x="0" y="12700"/>
                  </a:lnTo>
                  <a:lnTo>
                    <a:pt x="0" y="3162300"/>
                  </a:lnTo>
                  <a:lnTo>
                    <a:pt x="2620460" y="3162300"/>
                  </a:lnTo>
                  <a:lnTo>
                    <a:pt x="2620460" y="3149600"/>
                  </a:lnTo>
                  <a:lnTo>
                    <a:pt x="22332" y="3149600"/>
                  </a:lnTo>
                  <a:lnTo>
                    <a:pt x="22332" y="2857500"/>
                  </a:lnTo>
                  <a:lnTo>
                    <a:pt x="53972" y="2832100"/>
                  </a:lnTo>
                  <a:lnTo>
                    <a:pt x="23077" y="2832100"/>
                  </a:lnTo>
                  <a:lnTo>
                    <a:pt x="23077" y="2070100"/>
                  </a:lnTo>
                  <a:lnTo>
                    <a:pt x="47236" y="2019300"/>
                  </a:lnTo>
                  <a:lnTo>
                    <a:pt x="54691" y="2006600"/>
                  </a:lnTo>
                  <a:lnTo>
                    <a:pt x="22332" y="2006600"/>
                  </a:lnTo>
                  <a:lnTo>
                    <a:pt x="22332" y="1371600"/>
                  </a:lnTo>
                  <a:lnTo>
                    <a:pt x="49602" y="1346200"/>
                  </a:lnTo>
                  <a:lnTo>
                    <a:pt x="22332" y="1346200"/>
                  </a:lnTo>
                  <a:lnTo>
                    <a:pt x="22332" y="393700"/>
                  </a:lnTo>
                  <a:lnTo>
                    <a:pt x="61451" y="368300"/>
                  </a:lnTo>
                  <a:lnTo>
                    <a:pt x="22332" y="368300"/>
                  </a:lnTo>
                  <a:lnTo>
                    <a:pt x="22332" y="25400"/>
                  </a:lnTo>
                  <a:lnTo>
                    <a:pt x="2620460" y="25400"/>
                  </a:lnTo>
                  <a:lnTo>
                    <a:pt x="2620460" y="12700"/>
                  </a:lnTo>
                  <a:lnTo>
                    <a:pt x="2615250" y="0"/>
                  </a:lnTo>
                  <a:close/>
                </a:path>
                <a:path w="2620645" h="3162300">
                  <a:moveTo>
                    <a:pt x="2620460" y="368300"/>
                  </a:moveTo>
                  <a:lnTo>
                    <a:pt x="2598127" y="368300"/>
                  </a:lnTo>
                  <a:lnTo>
                    <a:pt x="2598127" y="1054100"/>
                  </a:lnTo>
                  <a:lnTo>
                    <a:pt x="2578711" y="1104900"/>
                  </a:lnTo>
                  <a:lnTo>
                    <a:pt x="2555176" y="1155700"/>
                  </a:lnTo>
                  <a:lnTo>
                    <a:pt x="2528005" y="1206500"/>
                  </a:lnTo>
                  <a:lnTo>
                    <a:pt x="2497680" y="1244600"/>
                  </a:lnTo>
                  <a:lnTo>
                    <a:pt x="2464685" y="1270000"/>
                  </a:lnTo>
                  <a:lnTo>
                    <a:pt x="2429501" y="1295400"/>
                  </a:lnTo>
                  <a:lnTo>
                    <a:pt x="2392610" y="1320800"/>
                  </a:lnTo>
                  <a:lnTo>
                    <a:pt x="2354496" y="1346200"/>
                  </a:lnTo>
                  <a:lnTo>
                    <a:pt x="2315640" y="1371600"/>
                  </a:lnTo>
                  <a:lnTo>
                    <a:pt x="2276525" y="1384300"/>
                  </a:lnTo>
                  <a:lnTo>
                    <a:pt x="2234709" y="1409700"/>
                  </a:lnTo>
                  <a:lnTo>
                    <a:pt x="2194009" y="1435100"/>
                  </a:lnTo>
                  <a:lnTo>
                    <a:pt x="2154987" y="1447800"/>
                  </a:lnTo>
                  <a:lnTo>
                    <a:pt x="2118207" y="1473200"/>
                  </a:lnTo>
                  <a:lnTo>
                    <a:pt x="2084234" y="1511300"/>
                  </a:lnTo>
                  <a:lnTo>
                    <a:pt x="2053631" y="1549400"/>
                  </a:lnTo>
                  <a:lnTo>
                    <a:pt x="2026962" y="1587500"/>
                  </a:lnTo>
                  <a:lnTo>
                    <a:pt x="2004790" y="1625600"/>
                  </a:lnTo>
                  <a:lnTo>
                    <a:pt x="1987679" y="1689100"/>
                  </a:lnTo>
                  <a:lnTo>
                    <a:pt x="1964946" y="1739900"/>
                  </a:lnTo>
                  <a:lnTo>
                    <a:pt x="1937832" y="1790700"/>
                  </a:lnTo>
                  <a:lnTo>
                    <a:pt x="1906920" y="1841500"/>
                  </a:lnTo>
                  <a:lnTo>
                    <a:pt x="1872791" y="1866900"/>
                  </a:lnTo>
                  <a:lnTo>
                    <a:pt x="1836027" y="1905000"/>
                  </a:lnTo>
                  <a:lnTo>
                    <a:pt x="1797210" y="1930400"/>
                  </a:lnTo>
                  <a:lnTo>
                    <a:pt x="1756923" y="1955800"/>
                  </a:lnTo>
                  <a:lnTo>
                    <a:pt x="1715748" y="1981200"/>
                  </a:lnTo>
                  <a:lnTo>
                    <a:pt x="1633681" y="2019300"/>
                  </a:lnTo>
                  <a:lnTo>
                    <a:pt x="1594149" y="2032000"/>
                  </a:lnTo>
                  <a:lnTo>
                    <a:pt x="1556174" y="2057400"/>
                  </a:lnTo>
                  <a:lnTo>
                    <a:pt x="1520258" y="2082800"/>
                  </a:lnTo>
                  <a:lnTo>
                    <a:pt x="1486902" y="2108200"/>
                  </a:lnTo>
                  <a:lnTo>
                    <a:pt x="1456611" y="2146300"/>
                  </a:lnTo>
                  <a:lnTo>
                    <a:pt x="1429885" y="2184400"/>
                  </a:lnTo>
                  <a:lnTo>
                    <a:pt x="1407228" y="2222500"/>
                  </a:lnTo>
                  <a:lnTo>
                    <a:pt x="1389142" y="2273300"/>
                  </a:lnTo>
                  <a:lnTo>
                    <a:pt x="1369928" y="2336800"/>
                  </a:lnTo>
                  <a:lnTo>
                    <a:pt x="1346565" y="2387600"/>
                  </a:lnTo>
                  <a:lnTo>
                    <a:pt x="1319549" y="2438400"/>
                  </a:lnTo>
                  <a:lnTo>
                    <a:pt x="1289374" y="2476500"/>
                  </a:lnTo>
                  <a:lnTo>
                    <a:pt x="1256537" y="2501900"/>
                  </a:lnTo>
                  <a:lnTo>
                    <a:pt x="1221534" y="2527300"/>
                  </a:lnTo>
                  <a:lnTo>
                    <a:pt x="1184860" y="2552700"/>
                  </a:lnTo>
                  <a:lnTo>
                    <a:pt x="1147011" y="2578100"/>
                  </a:lnTo>
                  <a:lnTo>
                    <a:pt x="1108483" y="2590800"/>
                  </a:lnTo>
                  <a:lnTo>
                    <a:pt x="1069773" y="2616200"/>
                  </a:lnTo>
                  <a:lnTo>
                    <a:pt x="1028943" y="2628900"/>
                  </a:lnTo>
                  <a:lnTo>
                    <a:pt x="989192" y="2654300"/>
                  </a:lnTo>
                  <a:lnTo>
                    <a:pt x="951047" y="2667000"/>
                  </a:lnTo>
                  <a:lnTo>
                    <a:pt x="915033" y="2692400"/>
                  </a:lnTo>
                  <a:lnTo>
                    <a:pt x="881679" y="2730500"/>
                  </a:lnTo>
                  <a:lnTo>
                    <a:pt x="851511" y="2755900"/>
                  </a:lnTo>
                  <a:lnTo>
                    <a:pt x="825056" y="2794000"/>
                  </a:lnTo>
                  <a:lnTo>
                    <a:pt x="802841" y="2844800"/>
                  </a:lnTo>
                  <a:lnTo>
                    <a:pt x="785393" y="2895600"/>
                  </a:lnTo>
                  <a:lnTo>
                    <a:pt x="766168" y="2946400"/>
                  </a:lnTo>
                  <a:lnTo>
                    <a:pt x="742518" y="2997200"/>
                  </a:lnTo>
                  <a:lnTo>
                    <a:pt x="714112" y="3035300"/>
                  </a:lnTo>
                  <a:lnTo>
                    <a:pt x="680619" y="3073400"/>
                  </a:lnTo>
                  <a:lnTo>
                    <a:pt x="641708" y="3111500"/>
                  </a:lnTo>
                  <a:lnTo>
                    <a:pt x="597048" y="3149600"/>
                  </a:lnTo>
                  <a:lnTo>
                    <a:pt x="632781" y="3149600"/>
                  </a:lnTo>
                  <a:lnTo>
                    <a:pt x="672088" y="3111500"/>
                  </a:lnTo>
                  <a:lnTo>
                    <a:pt x="706785" y="3086100"/>
                  </a:lnTo>
                  <a:lnTo>
                    <a:pt x="737097" y="3048000"/>
                  </a:lnTo>
                  <a:lnTo>
                    <a:pt x="763253" y="3009900"/>
                  </a:lnTo>
                  <a:lnTo>
                    <a:pt x="785480" y="2959100"/>
                  </a:lnTo>
                  <a:lnTo>
                    <a:pt x="804005" y="2908300"/>
                  </a:lnTo>
                  <a:lnTo>
                    <a:pt x="806983" y="2908300"/>
                  </a:lnTo>
                  <a:lnTo>
                    <a:pt x="809099" y="2895600"/>
                  </a:lnTo>
                  <a:lnTo>
                    <a:pt x="811077" y="2882900"/>
                  </a:lnTo>
                  <a:lnTo>
                    <a:pt x="813055" y="2882900"/>
                  </a:lnTo>
                  <a:lnTo>
                    <a:pt x="835199" y="2819400"/>
                  </a:lnTo>
                  <a:lnTo>
                    <a:pt x="860234" y="2781300"/>
                  </a:lnTo>
                  <a:lnTo>
                    <a:pt x="889631" y="2743200"/>
                  </a:lnTo>
                  <a:lnTo>
                    <a:pt x="922745" y="2717800"/>
                  </a:lnTo>
                  <a:lnTo>
                    <a:pt x="958929" y="2692400"/>
                  </a:lnTo>
                  <a:lnTo>
                    <a:pt x="997539" y="2667000"/>
                  </a:lnTo>
                  <a:lnTo>
                    <a:pt x="1037928" y="2654300"/>
                  </a:lnTo>
                  <a:lnTo>
                    <a:pt x="1079451" y="2628900"/>
                  </a:lnTo>
                  <a:lnTo>
                    <a:pt x="1118570" y="2616200"/>
                  </a:lnTo>
                  <a:lnTo>
                    <a:pt x="1157457" y="2590800"/>
                  </a:lnTo>
                  <a:lnTo>
                    <a:pt x="1195656" y="2578100"/>
                  </a:lnTo>
                  <a:lnTo>
                    <a:pt x="1232712" y="2552700"/>
                  </a:lnTo>
                  <a:lnTo>
                    <a:pt x="1268169" y="2527300"/>
                  </a:lnTo>
                  <a:lnTo>
                    <a:pt x="1301571" y="2489200"/>
                  </a:lnTo>
                  <a:lnTo>
                    <a:pt x="1332463" y="2451100"/>
                  </a:lnTo>
                  <a:lnTo>
                    <a:pt x="1360388" y="2413000"/>
                  </a:lnTo>
                  <a:lnTo>
                    <a:pt x="1384893" y="2362200"/>
                  </a:lnTo>
                  <a:lnTo>
                    <a:pt x="1405520" y="2298700"/>
                  </a:lnTo>
                  <a:lnTo>
                    <a:pt x="1406264" y="2298700"/>
                  </a:lnTo>
                  <a:lnTo>
                    <a:pt x="1422356" y="2247900"/>
                  </a:lnTo>
                  <a:lnTo>
                    <a:pt x="1443460" y="2209800"/>
                  </a:lnTo>
                  <a:lnTo>
                    <a:pt x="1469019" y="2171700"/>
                  </a:lnTo>
                  <a:lnTo>
                    <a:pt x="1498474" y="2133600"/>
                  </a:lnTo>
                  <a:lnTo>
                    <a:pt x="1531269" y="2108200"/>
                  </a:lnTo>
                  <a:lnTo>
                    <a:pt x="1566845" y="2082800"/>
                  </a:lnTo>
                  <a:lnTo>
                    <a:pt x="1604646" y="2057400"/>
                  </a:lnTo>
                  <a:lnTo>
                    <a:pt x="1644113" y="2032000"/>
                  </a:lnTo>
                  <a:lnTo>
                    <a:pt x="1684689" y="2019300"/>
                  </a:lnTo>
                  <a:lnTo>
                    <a:pt x="1723143" y="1993900"/>
                  </a:lnTo>
                  <a:lnTo>
                    <a:pt x="1761391" y="1981200"/>
                  </a:lnTo>
                  <a:lnTo>
                    <a:pt x="1799005" y="1955800"/>
                  </a:lnTo>
                  <a:lnTo>
                    <a:pt x="1835555" y="1930400"/>
                  </a:lnTo>
                  <a:lnTo>
                    <a:pt x="1870614" y="1905000"/>
                  </a:lnTo>
                  <a:lnTo>
                    <a:pt x="1903753" y="1879600"/>
                  </a:lnTo>
                  <a:lnTo>
                    <a:pt x="1934542" y="1841500"/>
                  </a:lnTo>
                  <a:lnTo>
                    <a:pt x="1962552" y="1790700"/>
                  </a:lnTo>
                  <a:lnTo>
                    <a:pt x="1987356" y="1752600"/>
                  </a:lnTo>
                  <a:lnTo>
                    <a:pt x="2008524" y="1689100"/>
                  </a:lnTo>
                  <a:lnTo>
                    <a:pt x="2011932" y="1689100"/>
                  </a:lnTo>
                  <a:lnTo>
                    <a:pt x="2014386" y="1676400"/>
                  </a:lnTo>
                  <a:lnTo>
                    <a:pt x="2016701" y="1663700"/>
                  </a:lnTo>
                  <a:lnTo>
                    <a:pt x="2018201" y="1663700"/>
                  </a:lnTo>
                  <a:lnTo>
                    <a:pt x="2038541" y="1612900"/>
                  </a:lnTo>
                  <a:lnTo>
                    <a:pt x="2063950" y="1562100"/>
                  </a:lnTo>
                  <a:lnTo>
                    <a:pt x="2093773" y="1536700"/>
                  </a:lnTo>
                  <a:lnTo>
                    <a:pt x="2127356" y="1498600"/>
                  </a:lnTo>
                  <a:lnTo>
                    <a:pt x="2164045" y="1473200"/>
                  </a:lnTo>
                  <a:lnTo>
                    <a:pt x="2203185" y="1447800"/>
                  </a:lnTo>
                  <a:lnTo>
                    <a:pt x="2244123" y="1422400"/>
                  </a:lnTo>
                  <a:lnTo>
                    <a:pt x="2286203" y="1409700"/>
                  </a:lnTo>
                  <a:lnTo>
                    <a:pt x="2326433" y="1384300"/>
                  </a:lnTo>
                  <a:lnTo>
                    <a:pt x="2366399" y="1371600"/>
                  </a:lnTo>
                  <a:lnTo>
                    <a:pt x="2405618" y="1346200"/>
                  </a:lnTo>
                  <a:lnTo>
                    <a:pt x="2443606" y="1320800"/>
                  </a:lnTo>
                  <a:lnTo>
                    <a:pt x="2479877" y="1282700"/>
                  </a:lnTo>
                  <a:lnTo>
                    <a:pt x="2513949" y="1257300"/>
                  </a:lnTo>
                  <a:lnTo>
                    <a:pt x="2545338" y="1219200"/>
                  </a:lnTo>
                  <a:lnTo>
                    <a:pt x="2573558" y="1168400"/>
                  </a:lnTo>
                  <a:lnTo>
                    <a:pt x="2598127" y="1117600"/>
                  </a:lnTo>
                  <a:lnTo>
                    <a:pt x="2620460" y="1117599"/>
                  </a:lnTo>
                  <a:lnTo>
                    <a:pt x="2620460" y="368300"/>
                  </a:lnTo>
                  <a:close/>
                </a:path>
                <a:path w="2620645" h="3162300">
                  <a:moveTo>
                    <a:pt x="2620460" y="1117599"/>
                  </a:moveTo>
                  <a:lnTo>
                    <a:pt x="2598127" y="1117600"/>
                  </a:lnTo>
                  <a:lnTo>
                    <a:pt x="2598127" y="1816100"/>
                  </a:lnTo>
                  <a:lnTo>
                    <a:pt x="2561352" y="1841500"/>
                  </a:lnTo>
                  <a:lnTo>
                    <a:pt x="2525618" y="1866900"/>
                  </a:lnTo>
                  <a:lnTo>
                    <a:pt x="2491786" y="1892300"/>
                  </a:lnTo>
                  <a:lnTo>
                    <a:pt x="2460714" y="1930400"/>
                  </a:lnTo>
                  <a:lnTo>
                    <a:pt x="2433263" y="1968500"/>
                  </a:lnTo>
                  <a:lnTo>
                    <a:pt x="2410291" y="2019300"/>
                  </a:lnTo>
                  <a:lnTo>
                    <a:pt x="2392659" y="2070100"/>
                  </a:lnTo>
                  <a:lnTo>
                    <a:pt x="2369927" y="2133600"/>
                  </a:lnTo>
                  <a:lnTo>
                    <a:pt x="2342821" y="2184400"/>
                  </a:lnTo>
                  <a:lnTo>
                    <a:pt x="2311928" y="2222500"/>
                  </a:lnTo>
                  <a:lnTo>
                    <a:pt x="2277836" y="2260600"/>
                  </a:lnTo>
                  <a:lnTo>
                    <a:pt x="2241134" y="2298700"/>
                  </a:lnTo>
                  <a:lnTo>
                    <a:pt x="2202411" y="2324100"/>
                  </a:lnTo>
                  <a:lnTo>
                    <a:pt x="2162253" y="2349500"/>
                  </a:lnTo>
                  <a:lnTo>
                    <a:pt x="2121251" y="2362200"/>
                  </a:lnTo>
                  <a:lnTo>
                    <a:pt x="2079990" y="2387600"/>
                  </a:lnTo>
                  <a:lnTo>
                    <a:pt x="2039380" y="2400300"/>
                  </a:lnTo>
                  <a:lnTo>
                    <a:pt x="1999788" y="2425700"/>
                  </a:lnTo>
                  <a:lnTo>
                    <a:pt x="1961733" y="2451100"/>
                  </a:lnTo>
                  <a:lnTo>
                    <a:pt x="1925737" y="2476500"/>
                  </a:lnTo>
                  <a:lnTo>
                    <a:pt x="1892321" y="2501900"/>
                  </a:lnTo>
                  <a:lnTo>
                    <a:pt x="1862004" y="2540000"/>
                  </a:lnTo>
                  <a:lnTo>
                    <a:pt x="1835310" y="2578100"/>
                  </a:lnTo>
                  <a:lnTo>
                    <a:pt x="1812757" y="2616200"/>
                  </a:lnTo>
                  <a:lnTo>
                    <a:pt x="1794866" y="2667000"/>
                  </a:lnTo>
                  <a:lnTo>
                    <a:pt x="1775653" y="2730500"/>
                  </a:lnTo>
                  <a:lnTo>
                    <a:pt x="1752290" y="2781300"/>
                  </a:lnTo>
                  <a:lnTo>
                    <a:pt x="1725273" y="2819400"/>
                  </a:lnTo>
                  <a:lnTo>
                    <a:pt x="1695098" y="2857500"/>
                  </a:lnTo>
                  <a:lnTo>
                    <a:pt x="1662261" y="2895600"/>
                  </a:lnTo>
                  <a:lnTo>
                    <a:pt x="1627258" y="2921000"/>
                  </a:lnTo>
                  <a:lnTo>
                    <a:pt x="1590585" y="2946400"/>
                  </a:lnTo>
                  <a:lnTo>
                    <a:pt x="1552736" y="2959100"/>
                  </a:lnTo>
                  <a:lnTo>
                    <a:pt x="1514209" y="2984500"/>
                  </a:lnTo>
                  <a:lnTo>
                    <a:pt x="1475498" y="2997200"/>
                  </a:lnTo>
                  <a:lnTo>
                    <a:pt x="1427031" y="3022600"/>
                  </a:lnTo>
                  <a:lnTo>
                    <a:pt x="1380423" y="3048000"/>
                  </a:lnTo>
                  <a:lnTo>
                    <a:pt x="1336458" y="3073400"/>
                  </a:lnTo>
                  <a:lnTo>
                    <a:pt x="1295925" y="3111500"/>
                  </a:lnTo>
                  <a:lnTo>
                    <a:pt x="1259607" y="3149600"/>
                  </a:lnTo>
                  <a:lnTo>
                    <a:pt x="1287896" y="3149600"/>
                  </a:lnTo>
                  <a:lnTo>
                    <a:pt x="1321557" y="3111500"/>
                  </a:lnTo>
                  <a:lnTo>
                    <a:pt x="1358685" y="3086100"/>
                  </a:lnTo>
                  <a:lnTo>
                    <a:pt x="1398635" y="3060700"/>
                  </a:lnTo>
                  <a:lnTo>
                    <a:pt x="1440765" y="3048000"/>
                  </a:lnTo>
                  <a:lnTo>
                    <a:pt x="1484431" y="3022600"/>
                  </a:lnTo>
                  <a:lnTo>
                    <a:pt x="1523551" y="3009900"/>
                  </a:lnTo>
                  <a:lnTo>
                    <a:pt x="1562437" y="2984500"/>
                  </a:lnTo>
                  <a:lnTo>
                    <a:pt x="1600637" y="2959100"/>
                  </a:lnTo>
                  <a:lnTo>
                    <a:pt x="1637692" y="2946400"/>
                  </a:lnTo>
                  <a:lnTo>
                    <a:pt x="1673149" y="2908300"/>
                  </a:lnTo>
                  <a:lnTo>
                    <a:pt x="1706551" y="2882900"/>
                  </a:lnTo>
                  <a:lnTo>
                    <a:pt x="1737443" y="2844800"/>
                  </a:lnTo>
                  <a:lnTo>
                    <a:pt x="1765369" y="2806700"/>
                  </a:lnTo>
                  <a:lnTo>
                    <a:pt x="1789873" y="2755900"/>
                  </a:lnTo>
                  <a:lnTo>
                    <a:pt x="1810500" y="2692400"/>
                  </a:lnTo>
                  <a:lnTo>
                    <a:pt x="1826617" y="2641600"/>
                  </a:lnTo>
                  <a:lnTo>
                    <a:pt x="1847782" y="2590800"/>
                  </a:lnTo>
                  <a:lnTo>
                    <a:pt x="1873420" y="2552700"/>
                  </a:lnTo>
                  <a:lnTo>
                    <a:pt x="1902955" y="2527300"/>
                  </a:lnTo>
                  <a:lnTo>
                    <a:pt x="1935811" y="2489200"/>
                  </a:lnTo>
                  <a:lnTo>
                    <a:pt x="1971411" y="2463800"/>
                  </a:lnTo>
                  <a:lnTo>
                    <a:pt x="2009181" y="2451100"/>
                  </a:lnTo>
                  <a:lnTo>
                    <a:pt x="2048544" y="2425700"/>
                  </a:lnTo>
                  <a:lnTo>
                    <a:pt x="2088923" y="2400300"/>
                  </a:lnTo>
                  <a:lnTo>
                    <a:pt x="2127196" y="2387600"/>
                  </a:lnTo>
                  <a:lnTo>
                    <a:pt x="2165340" y="2362200"/>
                  </a:lnTo>
                  <a:lnTo>
                    <a:pt x="2202911" y="2349500"/>
                  </a:lnTo>
                  <a:lnTo>
                    <a:pt x="2239469" y="2324100"/>
                  </a:lnTo>
                  <a:lnTo>
                    <a:pt x="2274571" y="2298700"/>
                  </a:lnTo>
                  <a:lnTo>
                    <a:pt x="2307774" y="2260600"/>
                  </a:lnTo>
                  <a:lnTo>
                    <a:pt x="2338637" y="2222500"/>
                  </a:lnTo>
                  <a:lnTo>
                    <a:pt x="2366716" y="2184400"/>
                  </a:lnTo>
                  <a:lnTo>
                    <a:pt x="2391572" y="2133600"/>
                  </a:lnTo>
                  <a:lnTo>
                    <a:pt x="2412759" y="2082800"/>
                  </a:lnTo>
                  <a:lnTo>
                    <a:pt x="2413504" y="2082800"/>
                  </a:lnTo>
                  <a:lnTo>
                    <a:pt x="2416168" y="2070100"/>
                  </a:lnTo>
                  <a:lnTo>
                    <a:pt x="2418622" y="2070100"/>
                  </a:lnTo>
                  <a:lnTo>
                    <a:pt x="2420937" y="2057400"/>
                  </a:lnTo>
                  <a:lnTo>
                    <a:pt x="2423182" y="2044700"/>
                  </a:lnTo>
                  <a:lnTo>
                    <a:pt x="2422437" y="2044700"/>
                  </a:lnTo>
                  <a:lnTo>
                    <a:pt x="2442582" y="1993900"/>
                  </a:lnTo>
                  <a:lnTo>
                    <a:pt x="2467463" y="1955800"/>
                  </a:lnTo>
                  <a:lnTo>
                    <a:pt x="2496231" y="1917700"/>
                  </a:lnTo>
                  <a:lnTo>
                    <a:pt x="2528039" y="1892300"/>
                  </a:lnTo>
                  <a:lnTo>
                    <a:pt x="2562039" y="1866900"/>
                  </a:lnTo>
                  <a:lnTo>
                    <a:pt x="2597383" y="1841500"/>
                  </a:lnTo>
                  <a:lnTo>
                    <a:pt x="2620460" y="1841500"/>
                  </a:lnTo>
                  <a:lnTo>
                    <a:pt x="2620460" y="1117599"/>
                  </a:lnTo>
                  <a:close/>
                </a:path>
                <a:path w="2620645" h="3162300">
                  <a:moveTo>
                    <a:pt x="2620460" y="1841500"/>
                  </a:moveTo>
                  <a:lnTo>
                    <a:pt x="2597383" y="1841500"/>
                  </a:lnTo>
                  <a:lnTo>
                    <a:pt x="2597383" y="2679700"/>
                  </a:lnTo>
                  <a:lnTo>
                    <a:pt x="2566190" y="2717800"/>
                  </a:lnTo>
                  <a:lnTo>
                    <a:pt x="2531155" y="2768600"/>
                  </a:lnTo>
                  <a:lnTo>
                    <a:pt x="2492995" y="2794000"/>
                  </a:lnTo>
                  <a:lnTo>
                    <a:pt x="2452426" y="2832100"/>
                  </a:lnTo>
                  <a:lnTo>
                    <a:pt x="2410164" y="2857500"/>
                  </a:lnTo>
                  <a:lnTo>
                    <a:pt x="2366925" y="2882900"/>
                  </a:lnTo>
                  <a:lnTo>
                    <a:pt x="2323425" y="2895600"/>
                  </a:lnTo>
                  <a:lnTo>
                    <a:pt x="2282198" y="2921000"/>
                  </a:lnTo>
                  <a:lnTo>
                    <a:pt x="2242071" y="2946400"/>
                  </a:lnTo>
                  <a:lnTo>
                    <a:pt x="2203583" y="2971800"/>
                  </a:lnTo>
                  <a:lnTo>
                    <a:pt x="2167277" y="2997200"/>
                  </a:lnTo>
                  <a:lnTo>
                    <a:pt x="2133693" y="3022600"/>
                  </a:lnTo>
                  <a:lnTo>
                    <a:pt x="2103371" y="3060700"/>
                  </a:lnTo>
                  <a:lnTo>
                    <a:pt x="2076853" y="3098800"/>
                  </a:lnTo>
                  <a:lnTo>
                    <a:pt x="2054679" y="3149600"/>
                  </a:lnTo>
                  <a:lnTo>
                    <a:pt x="2079990" y="3149600"/>
                  </a:lnTo>
                  <a:lnTo>
                    <a:pt x="2104524" y="3098800"/>
                  </a:lnTo>
                  <a:lnTo>
                    <a:pt x="2134242" y="3060700"/>
                  </a:lnTo>
                  <a:lnTo>
                    <a:pt x="2168400" y="3022600"/>
                  </a:lnTo>
                  <a:lnTo>
                    <a:pt x="2206256" y="2997200"/>
                  </a:lnTo>
                  <a:lnTo>
                    <a:pt x="2247069" y="2971800"/>
                  </a:lnTo>
                  <a:lnTo>
                    <a:pt x="2375522" y="2895600"/>
                  </a:lnTo>
                  <a:lnTo>
                    <a:pt x="2416269" y="2882900"/>
                  </a:lnTo>
                  <a:lnTo>
                    <a:pt x="2456287" y="2857500"/>
                  </a:lnTo>
                  <a:lnTo>
                    <a:pt x="2495029" y="2832100"/>
                  </a:lnTo>
                  <a:lnTo>
                    <a:pt x="2531947" y="2794000"/>
                  </a:lnTo>
                  <a:lnTo>
                    <a:pt x="2566496" y="2755900"/>
                  </a:lnTo>
                  <a:lnTo>
                    <a:pt x="2598127" y="2717800"/>
                  </a:lnTo>
                  <a:lnTo>
                    <a:pt x="2620460" y="2717800"/>
                  </a:lnTo>
                  <a:lnTo>
                    <a:pt x="2620460" y="1841500"/>
                  </a:lnTo>
                  <a:close/>
                </a:path>
                <a:path w="2620645" h="3162300">
                  <a:moveTo>
                    <a:pt x="2620460" y="2717800"/>
                  </a:moveTo>
                  <a:lnTo>
                    <a:pt x="2598127" y="2717800"/>
                  </a:lnTo>
                  <a:lnTo>
                    <a:pt x="2598127" y="3149600"/>
                  </a:lnTo>
                  <a:lnTo>
                    <a:pt x="2620460" y="3149600"/>
                  </a:lnTo>
                  <a:lnTo>
                    <a:pt x="2620460" y="2717800"/>
                  </a:lnTo>
                  <a:close/>
                </a:path>
                <a:path w="2620645" h="3162300">
                  <a:moveTo>
                    <a:pt x="416135" y="2476500"/>
                  </a:moveTo>
                  <a:lnTo>
                    <a:pt x="392790" y="2476500"/>
                  </a:lnTo>
                  <a:lnTo>
                    <a:pt x="390219" y="2489200"/>
                  </a:lnTo>
                  <a:lnTo>
                    <a:pt x="387858" y="2501900"/>
                  </a:lnTo>
                  <a:lnTo>
                    <a:pt x="364956" y="2552700"/>
                  </a:lnTo>
                  <a:lnTo>
                    <a:pt x="337821" y="2603500"/>
                  </a:lnTo>
                  <a:lnTo>
                    <a:pt x="307016" y="2641600"/>
                  </a:lnTo>
                  <a:lnTo>
                    <a:pt x="273104" y="2679700"/>
                  </a:lnTo>
                  <a:lnTo>
                    <a:pt x="236649" y="2705100"/>
                  </a:lnTo>
                  <a:lnTo>
                    <a:pt x="198216" y="2743200"/>
                  </a:lnTo>
                  <a:lnTo>
                    <a:pt x="158366" y="2755900"/>
                  </a:lnTo>
                  <a:lnTo>
                    <a:pt x="76677" y="2806700"/>
                  </a:lnTo>
                  <a:lnTo>
                    <a:pt x="23077" y="2832100"/>
                  </a:lnTo>
                  <a:lnTo>
                    <a:pt x="53972" y="2832100"/>
                  </a:lnTo>
                  <a:lnTo>
                    <a:pt x="85611" y="2819400"/>
                  </a:lnTo>
                  <a:lnTo>
                    <a:pt x="127125" y="2806700"/>
                  </a:lnTo>
                  <a:lnTo>
                    <a:pt x="168412" y="2781300"/>
                  </a:lnTo>
                  <a:lnTo>
                    <a:pt x="208914" y="2755900"/>
                  </a:lnTo>
                  <a:lnTo>
                    <a:pt x="248075" y="2730500"/>
                  </a:lnTo>
                  <a:lnTo>
                    <a:pt x="285336" y="2705100"/>
                  </a:lnTo>
                  <a:lnTo>
                    <a:pt x="320140" y="2667000"/>
                  </a:lnTo>
                  <a:lnTo>
                    <a:pt x="351930" y="2616200"/>
                  </a:lnTo>
                  <a:lnTo>
                    <a:pt x="380148" y="2578100"/>
                  </a:lnTo>
                  <a:lnTo>
                    <a:pt x="404235" y="2514600"/>
                  </a:lnTo>
                  <a:lnTo>
                    <a:pt x="406468" y="2514600"/>
                  </a:lnTo>
                  <a:lnTo>
                    <a:pt x="407958" y="2501900"/>
                  </a:lnTo>
                  <a:lnTo>
                    <a:pt x="411366" y="2501900"/>
                  </a:lnTo>
                  <a:lnTo>
                    <a:pt x="413820" y="2489200"/>
                  </a:lnTo>
                  <a:lnTo>
                    <a:pt x="416135" y="2476500"/>
                  </a:lnTo>
                  <a:close/>
                </a:path>
                <a:path w="2620645" h="3162300">
                  <a:moveTo>
                    <a:pt x="2210816" y="685800"/>
                  </a:moveTo>
                  <a:lnTo>
                    <a:pt x="2187191" y="685800"/>
                  </a:lnTo>
                  <a:lnTo>
                    <a:pt x="2164120" y="749300"/>
                  </a:lnTo>
                  <a:lnTo>
                    <a:pt x="2136957" y="800100"/>
                  </a:lnTo>
                  <a:lnTo>
                    <a:pt x="2106239" y="838200"/>
                  </a:lnTo>
                  <a:lnTo>
                    <a:pt x="2072507" y="876300"/>
                  </a:lnTo>
                  <a:lnTo>
                    <a:pt x="2036300" y="901700"/>
                  </a:lnTo>
                  <a:lnTo>
                    <a:pt x="1998156" y="927100"/>
                  </a:lnTo>
                  <a:lnTo>
                    <a:pt x="1958616" y="952500"/>
                  </a:lnTo>
                  <a:lnTo>
                    <a:pt x="1918217" y="965200"/>
                  </a:lnTo>
                  <a:lnTo>
                    <a:pt x="1835685" y="1016000"/>
                  </a:lnTo>
                  <a:lnTo>
                    <a:pt x="1794984" y="1028700"/>
                  </a:lnTo>
                  <a:lnTo>
                    <a:pt x="1755963" y="1054100"/>
                  </a:lnTo>
                  <a:lnTo>
                    <a:pt x="1719183" y="1079500"/>
                  </a:lnTo>
                  <a:lnTo>
                    <a:pt x="1685210" y="1117600"/>
                  </a:lnTo>
                  <a:lnTo>
                    <a:pt x="1654607" y="1143000"/>
                  </a:lnTo>
                  <a:lnTo>
                    <a:pt x="1627938" y="1181100"/>
                  </a:lnTo>
                  <a:lnTo>
                    <a:pt x="1605765" y="1231900"/>
                  </a:lnTo>
                  <a:lnTo>
                    <a:pt x="1588654" y="1295400"/>
                  </a:lnTo>
                  <a:lnTo>
                    <a:pt x="1565922" y="1346200"/>
                  </a:lnTo>
                  <a:lnTo>
                    <a:pt x="1538816" y="1397000"/>
                  </a:lnTo>
                  <a:lnTo>
                    <a:pt x="1507922" y="1435100"/>
                  </a:lnTo>
                  <a:lnTo>
                    <a:pt x="1473831" y="1473200"/>
                  </a:lnTo>
                  <a:lnTo>
                    <a:pt x="1437129" y="1511300"/>
                  </a:lnTo>
                  <a:lnTo>
                    <a:pt x="1398406" y="1536700"/>
                  </a:lnTo>
                  <a:lnTo>
                    <a:pt x="1358248" y="1562100"/>
                  </a:lnTo>
                  <a:lnTo>
                    <a:pt x="1317245" y="1574800"/>
                  </a:lnTo>
                  <a:lnTo>
                    <a:pt x="1275985" y="1600200"/>
                  </a:lnTo>
                  <a:lnTo>
                    <a:pt x="1235376" y="1612900"/>
                  </a:lnTo>
                  <a:lnTo>
                    <a:pt x="1195783" y="1638300"/>
                  </a:lnTo>
                  <a:lnTo>
                    <a:pt x="1157728" y="1663700"/>
                  </a:lnTo>
                  <a:lnTo>
                    <a:pt x="1121732" y="1689100"/>
                  </a:lnTo>
                  <a:lnTo>
                    <a:pt x="1088316" y="1714500"/>
                  </a:lnTo>
                  <a:lnTo>
                    <a:pt x="1057999" y="1752600"/>
                  </a:lnTo>
                  <a:lnTo>
                    <a:pt x="1031304" y="1790700"/>
                  </a:lnTo>
                  <a:lnTo>
                    <a:pt x="1008751" y="1828800"/>
                  </a:lnTo>
                  <a:lnTo>
                    <a:pt x="990861" y="1879600"/>
                  </a:lnTo>
                  <a:lnTo>
                    <a:pt x="971648" y="1943100"/>
                  </a:lnTo>
                  <a:lnTo>
                    <a:pt x="948284" y="1993900"/>
                  </a:lnTo>
                  <a:lnTo>
                    <a:pt x="921268" y="2032000"/>
                  </a:lnTo>
                  <a:lnTo>
                    <a:pt x="891093" y="2070100"/>
                  </a:lnTo>
                  <a:lnTo>
                    <a:pt x="858256" y="2108200"/>
                  </a:lnTo>
                  <a:lnTo>
                    <a:pt x="823253" y="2133600"/>
                  </a:lnTo>
                  <a:lnTo>
                    <a:pt x="786579" y="2159000"/>
                  </a:lnTo>
                  <a:lnTo>
                    <a:pt x="748731" y="2171700"/>
                  </a:lnTo>
                  <a:lnTo>
                    <a:pt x="710203" y="2197100"/>
                  </a:lnTo>
                  <a:lnTo>
                    <a:pt x="629404" y="2235200"/>
                  </a:lnTo>
                  <a:lnTo>
                    <a:pt x="588405" y="2260600"/>
                  </a:lnTo>
                  <a:lnTo>
                    <a:pt x="549099" y="2273300"/>
                  </a:lnTo>
                  <a:lnTo>
                    <a:pt x="512087" y="2298700"/>
                  </a:lnTo>
                  <a:lnTo>
                    <a:pt x="477972" y="2336800"/>
                  </a:lnTo>
                  <a:lnTo>
                    <a:pt x="447355" y="2374900"/>
                  </a:lnTo>
                  <a:lnTo>
                    <a:pt x="420839" y="2413000"/>
                  </a:lnTo>
                  <a:lnTo>
                    <a:pt x="399025" y="2463800"/>
                  </a:lnTo>
                  <a:lnTo>
                    <a:pt x="398279" y="2463800"/>
                  </a:lnTo>
                  <a:lnTo>
                    <a:pt x="395500" y="2476500"/>
                  </a:lnTo>
                  <a:lnTo>
                    <a:pt x="418379" y="2476500"/>
                  </a:lnTo>
                  <a:lnTo>
                    <a:pt x="442389" y="2413000"/>
                  </a:lnTo>
                  <a:lnTo>
                    <a:pt x="472349" y="2374900"/>
                  </a:lnTo>
                  <a:lnTo>
                    <a:pt x="507375" y="2336800"/>
                  </a:lnTo>
                  <a:lnTo>
                    <a:pt x="546581" y="2311400"/>
                  </a:lnTo>
                  <a:lnTo>
                    <a:pt x="589082" y="2286000"/>
                  </a:lnTo>
                  <a:lnTo>
                    <a:pt x="633992" y="2260600"/>
                  </a:lnTo>
                  <a:lnTo>
                    <a:pt x="680426" y="2235200"/>
                  </a:lnTo>
                  <a:lnTo>
                    <a:pt x="719545" y="2222500"/>
                  </a:lnTo>
                  <a:lnTo>
                    <a:pt x="758432" y="2197100"/>
                  </a:lnTo>
                  <a:lnTo>
                    <a:pt x="796631" y="2171700"/>
                  </a:lnTo>
                  <a:lnTo>
                    <a:pt x="833687" y="2159000"/>
                  </a:lnTo>
                  <a:lnTo>
                    <a:pt x="869144" y="2120900"/>
                  </a:lnTo>
                  <a:lnTo>
                    <a:pt x="902546" y="2095500"/>
                  </a:lnTo>
                  <a:lnTo>
                    <a:pt x="933437" y="2057400"/>
                  </a:lnTo>
                  <a:lnTo>
                    <a:pt x="961363" y="2019300"/>
                  </a:lnTo>
                  <a:lnTo>
                    <a:pt x="985868" y="1968500"/>
                  </a:lnTo>
                  <a:lnTo>
                    <a:pt x="1006495" y="1905000"/>
                  </a:lnTo>
                  <a:lnTo>
                    <a:pt x="1007239" y="1905000"/>
                  </a:lnTo>
                  <a:lnTo>
                    <a:pt x="1023331" y="1854200"/>
                  </a:lnTo>
                  <a:lnTo>
                    <a:pt x="1044435" y="1803400"/>
                  </a:lnTo>
                  <a:lnTo>
                    <a:pt x="1069994" y="1765300"/>
                  </a:lnTo>
                  <a:lnTo>
                    <a:pt x="1099449" y="1739900"/>
                  </a:lnTo>
                  <a:lnTo>
                    <a:pt x="1132244" y="1701800"/>
                  </a:lnTo>
                  <a:lnTo>
                    <a:pt x="1167820" y="1676400"/>
                  </a:lnTo>
                  <a:lnTo>
                    <a:pt x="1205620" y="1663700"/>
                  </a:lnTo>
                  <a:lnTo>
                    <a:pt x="1245088" y="1638300"/>
                  </a:lnTo>
                  <a:lnTo>
                    <a:pt x="1285664" y="1625600"/>
                  </a:lnTo>
                  <a:lnTo>
                    <a:pt x="1362080" y="1574800"/>
                  </a:lnTo>
                  <a:lnTo>
                    <a:pt x="1399652" y="1562100"/>
                  </a:lnTo>
                  <a:lnTo>
                    <a:pt x="1436209" y="1536700"/>
                  </a:lnTo>
                  <a:lnTo>
                    <a:pt x="1471311" y="1511300"/>
                  </a:lnTo>
                  <a:lnTo>
                    <a:pt x="1504514" y="1473200"/>
                  </a:lnTo>
                  <a:lnTo>
                    <a:pt x="1535376" y="1447800"/>
                  </a:lnTo>
                  <a:lnTo>
                    <a:pt x="1563456" y="1397000"/>
                  </a:lnTo>
                  <a:lnTo>
                    <a:pt x="1588311" y="1358900"/>
                  </a:lnTo>
                  <a:lnTo>
                    <a:pt x="1609498" y="1295400"/>
                  </a:lnTo>
                  <a:lnTo>
                    <a:pt x="1610243" y="1295400"/>
                  </a:lnTo>
                  <a:lnTo>
                    <a:pt x="1612907" y="1282700"/>
                  </a:lnTo>
                  <a:lnTo>
                    <a:pt x="1615361" y="1282700"/>
                  </a:lnTo>
                  <a:lnTo>
                    <a:pt x="1617676" y="1270000"/>
                  </a:lnTo>
                  <a:lnTo>
                    <a:pt x="1619921" y="1257300"/>
                  </a:lnTo>
                  <a:lnTo>
                    <a:pt x="1619177" y="1257300"/>
                  </a:lnTo>
                  <a:lnTo>
                    <a:pt x="1639517" y="1219200"/>
                  </a:lnTo>
                  <a:lnTo>
                    <a:pt x="1664926" y="1168400"/>
                  </a:lnTo>
                  <a:lnTo>
                    <a:pt x="1694748" y="1130300"/>
                  </a:lnTo>
                  <a:lnTo>
                    <a:pt x="1728332" y="1104900"/>
                  </a:lnTo>
                  <a:lnTo>
                    <a:pt x="1765020" y="1079500"/>
                  </a:lnTo>
                  <a:lnTo>
                    <a:pt x="1804161" y="1054100"/>
                  </a:lnTo>
                  <a:lnTo>
                    <a:pt x="1845098" y="1028700"/>
                  </a:lnTo>
                  <a:lnTo>
                    <a:pt x="1887179" y="1016000"/>
                  </a:lnTo>
                  <a:lnTo>
                    <a:pt x="1968531" y="965200"/>
                  </a:lnTo>
                  <a:lnTo>
                    <a:pt x="2008386" y="952500"/>
                  </a:lnTo>
                  <a:lnTo>
                    <a:pt x="2046991" y="914400"/>
                  </a:lnTo>
                  <a:lnTo>
                    <a:pt x="2083819" y="889000"/>
                  </a:lnTo>
                  <a:lnTo>
                    <a:pt x="2118344" y="850900"/>
                  </a:lnTo>
                  <a:lnTo>
                    <a:pt x="2150037" y="812800"/>
                  </a:lnTo>
                  <a:lnTo>
                    <a:pt x="2178373" y="762000"/>
                  </a:lnTo>
                  <a:lnTo>
                    <a:pt x="2202825" y="711200"/>
                  </a:lnTo>
                  <a:lnTo>
                    <a:pt x="2205803" y="711200"/>
                  </a:lnTo>
                  <a:lnTo>
                    <a:pt x="2206547" y="698500"/>
                  </a:lnTo>
                  <a:lnTo>
                    <a:pt x="2208037" y="698500"/>
                  </a:lnTo>
                  <a:lnTo>
                    <a:pt x="2210816" y="685800"/>
                  </a:lnTo>
                  <a:close/>
                </a:path>
                <a:path w="2620645" h="3162300">
                  <a:moveTo>
                    <a:pt x="2065846" y="25400"/>
                  </a:moveTo>
                  <a:lnTo>
                    <a:pt x="2016713" y="25400"/>
                  </a:lnTo>
                  <a:lnTo>
                    <a:pt x="1971160" y="50800"/>
                  </a:lnTo>
                  <a:lnTo>
                    <a:pt x="1928729" y="76200"/>
                  </a:lnTo>
                  <a:lnTo>
                    <a:pt x="1890063" y="114300"/>
                  </a:lnTo>
                  <a:lnTo>
                    <a:pt x="1855801" y="152400"/>
                  </a:lnTo>
                  <a:lnTo>
                    <a:pt x="1826585" y="203200"/>
                  </a:lnTo>
                  <a:lnTo>
                    <a:pt x="1803055" y="254000"/>
                  </a:lnTo>
                  <a:lnTo>
                    <a:pt x="1802311" y="254000"/>
                  </a:lnTo>
                  <a:lnTo>
                    <a:pt x="1799636" y="266700"/>
                  </a:lnTo>
                  <a:lnTo>
                    <a:pt x="1797100" y="266700"/>
                  </a:lnTo>
                  <a:lnTo>
                    <a:pt x="1794564" y="279400"/>
                  </a:lnTo>
                  <a:lnTo>
                    <a:pt x="1768961" y="342900"/>
                  </a:lnTo>
                  <a:lnTo>
                    <a:pt x="1741758" y="393700"/>
                  </a:lnTo>
                  <a:lnTo>
                    <a:pt x="1710854" y="431800"/>
                  </a:lnTo>
                  <a:lnTo>
                    <a:pt x="1676825" y="469900"/>
                  </a:lnTo>
                  <a:lnTo>
                    <a:pt x="1640247" y="495300"/>
                  </a:lnTo>
                  <a:lnTo>
                    <a:pt x="1601696" y="533400"/>
                  </a:lnTo>
                  <a:lnTo>
                    <a:pt x="1561748" y="546100"/>
                  </a:lnTo>
                  <a:lnTo>
                    <a:pt x="1479965" y="596900"/>
                  </a:lnTo>
                  <a:lnTo>
                    <a:pt x="1438149" y="609600"/>
                  </a:lnTo>
                  <a:lnTo>
                    <a:pt x="1397448" y="635000"/>
                  </a:lnTo>
                  <a:lnTo>
                    <a:pt x="1358426" y="660400"/>
                  </a:lnTo>
                  <a:lnTo>
                    <a:pt x="1321647" y="685800"/>
                  </a:lnTo>
                  <a:lnTo>
                    <a:pt x="1287674" y="711200"/>
                  </a:lnTo>
                  <a:lnTo>
                    <a:pt x="1257071" y="749300"/>
                  </a:lnTo>
                  <a:lnTo>
                    <a:pt x="1230401" y="787400"/>
                  </a:lnTo>
                  <a:lnTo>
                    <a:pt x="1208229" y="838200"/>
                  </a:lnTo>
                  <a:lnTo>
                    <a:pt x="1191119" y="889000"/>
                  </a:lnTo>
                  <a:lnTo>
                    <a:pt x="1168387" y="952500"/>
                  </a:lnTo>
                  <a:lnTo>
                    <a:pt x="1141280" y="1003300"/>
                  </a:lnTo>
                  <a:lnTo>
                    <a:pt x="1110387" y="1041400"/>
                  </a:lnTo>
                  <a:lnTo>
                    <a:pt x="1076295" y="1079500"/>
                  </a:lnTo>
                  <a:lnTo>
                    <a:pt x="1039594" y="1104900"/>
                  </a:lnTo>
                  <a:lnTo>
                    <a:pt x="1000870" y="1130300"/>
                  </a:lnTo>
                  <a:lnTo>
                    <a:pt x="960713" y="1155700"/>
                  </a:lnTo>
                  <a:lnTo>
                    <a:pt x="878450" y="1206500"/>
                  </a:lnTo>
                  <a:lnTo>
                    <a:pt x="837840" y="1219200"/>
                  </a:lnTo>
                  <a:lnTo>
                    <a:pt x="798247" y="1244600"/>
                  </a:lnTo>
                  <a:lnTo>
                    <a:pt x="760192" y="1270000"/>
                  </a:lnTo>
                  <a:lnTo>
                    <a:pt x="724196" y="1295400"/>
                  </a:lnTo>
                  <a:lnTo>
                    <a:pt x="690780" y="1320800"/>
                  </a:lnTo>
                  <a:lnTo>
                    <a:pt x="660464" y="1346200"/>
                  </a:lnTo>
                  <a:lnTo>
                    <a:pt x="633769" y="1384300"/>
                  </a:lnTo>
                  <a:lnTo>
                    <a:pt x="611216" y="1435100"/>
                  </a:lnTo>
                  <a:lnTo>
                    <a:pt x="593326" y="1485900"/>
                  </a:lnTo>
                  <a:lnTo>
                    <a:pt x="573910" y="1549400"/>
                  </a:lnTo>
                  <a:lnTo>
                    <a:pt x="550386" y="1600200"/>
                  </a:lnTo>
                  <a:lnTo>
                    <a:pt x="523243" y="1638300"/>
                  </a:lnTo>
                  <a:lnTo>
                    <a:pt x="492974" y="1676400"/>
                  </a:lnTo>
                  <a:lnTo>
                    <a:pt x="460069" y="1714500"/>
                  </a:lnTo>
                  <a:lnTo>
                    <a:pt x="425020" y="1739900"/>
                  </a:lnTo>
                  <a:lnTo>
                    <a:pt x="388319" y="1765300"/>
                  </a:lnTo>
                  <a:lnTo>
                    <a:pt x="350456" y="1778000"/>
                  </a:lnTo>
                  <a:lnTo>
                    <a:pt x="311923" y="1803400"/>
                  </a:lnTo>
                  <a:lnTo>
                    <a:pt x="273212" y="1816100"/>
                  </a:lnTo>
                  <a:lnTo>
                    <a:pt x="231147" y="1841500"/>
                  </a:lnTo>
                  <a:lnTo>
                    <a:pt x="190203" y="1854200"/>
                  </a:lnTo>
                  <a:lnTo>
                    <a:pt x="150951" y="1879600"/>
                  </a:lnTo>
                  <a:lnTo>
                    <a:pt x="113965" y="1905000"/>
                  </a:lnTo>
                  <a:lnTo>
                    <a:pt x="79818" y="1930400"/>
                  </a:lnTo>
                  <a:lnTo>
                    <a:pt x="49083" y="1968500"/>
                  </a:lnTo>
                  <a:lnTo>
                    <a:pt x="22332" y="2006600"/>
                  </a:lnTo>
                  <a:lnTo>
                    <a:pt x="54691" y="2006600"/>
                  </a:lnTo>
                  <a:lnTo>
                    <a:pt x="77059" y="1968500"/>
                  </a:lnTo>
                  <a:lnTo>
                    <a:pt x="111740" y="1943100"/>
                  </a:lnTo>
                  <a:lnTo>
                    <a:pt x="150471" y="1905000"/>
                  </a:lnTo>
                  <a:lnTo>
                    <a:pt x="192445" y="1879600"/>
                  </a:lnTo>
                  <a:lnTo>
                    <a:pt x="236853" y="1866900"/>
                  </a:lnTo>
                  <a:lnTo>
                    <a:pt x="282889" y="1841500"/>
                  </a:lnTo>
                  <a:lnTo>
                    <a:pt x="322009" y="1816100"/>
                  </a:lnTo>
                  <a:lnTo>
                    <a:pt x="360896" y="1803400"/>
                  </a:lnTo>
                  <a:lnTo>
                    <a:pt x="399095" y="1778000"/>
                  </a:lnTo>
                  <a:lnTo>
                    <a:pt x="436151" y="1752600"/>
                  </a:lnTo>
                  <a:lnTo>
                    <a:pt x="471608" y="1727200"/>
                  </a:lnTo>
                  <a:lnTo>
                    <a:pt x="505010" y="1701800"/>
                  </a:lnTo>
                  <a:lnTo>
                    <a:pt x="535902" y="1663700"/>
                  </a:lnTo>
                  <a:lnTo>
                    <a:pt x="563828" y="1612900"/>
                  </a:lnTo>
                  <a:lnTo>
                    <a:pt x="588332" y="1574800"/>
                  </a:lnTo>
                  <a:lnTo>
                    <a:pt x="608959" y="1511300"/>
                  </a:lnTo>
                  <a:lnTo>
                    <a:pt x="609704" y="1511300"/>
                  </a:lnTo>
                  <a:lnTo>
                    <a:pt x="625795" y="1460500"/>
                  </a:lnTo>
                  <a:lnTo>
                    <a:pt x="646899" y="1409700"/>
                  </a:lnTo>
                  <a:lnTo>
                    <a:pt x="672457" y="1371600"/>
                  </a:lnTo>
                  <a:lnTo>
                    <a:pt x="701912" y="1333500"/>
                  </a:lnTo>
                  <a:lnTo>
                    <a:pt x="734707" y="1308100"/>
                  </a:lnTo>
                  <a:lnTo>
                    <a:pt x="770283" y="1282700"/>
                  </a:lnTo>
                  <a:lnTo>
                    <a:pt x="808084" y="1257300"/>
                  </a:lnTo>
                  <a:lnTo>
                    <a:pt x="847551" y="1244600"/>
                  </a:lnTo>
                  <a:lnTo>
                    <a:pt x="888127" y="1219200"/>
                  </a:lnTo>
                  <a:lnTo>
                    <a:pt x="926581" y="1206500"/>
                  </a:lnTo>
                  <a:lnTo>
                    <a:pt x="964829" y="1181100"/>
                  </a:lnTo>
                  <a:lnTo>
                    <a:pt x="1002443" y="1168400"/>
                  </a:lnTo>
                  <a:lnTo>
                    <a:pt x="1038994" y="1143000"/>
                  </a:lnTo>
                  <a:lnTo>
                    <a:pt x="1074053" y="1117600"/>
                  </a:lnTo>
                  <a:lnTo>
                    <a:pt x="1107192" y="1079500"/>
                  </a:lnTo>
                  <a:lnTo>
                    <a:pt x="1137981" y="1041400"/>
                  </a:lnTo>
                  <a:lnTo>
                    <a:pt x="1165992" y="1003300"/>
                  </a:lnTo>
                  <a:lnTo>
                    <a:pt x="1190795" y="952500"/>
                  </a:lnTo>
                  <a:lnTo>
                    <a:pt x="1211963" y="901700"/>
                  </a:lnTo>
                  <a:lnTo>
                    <a:pt x="1212707" y="901700"/>
                  </a:lnTo>
                  <a:lnTo>
                    <a:pt x="1215371" y="889000"/>
                  </a:lnTo>
                  <a:lnTo>
                    <a:pt x="1217826" y="889000"/>
                  </a:lnTo>
                  <a:lnTo>
                    <a:pt x="1220140" y="876300"/>
                  </a:lnTo>
                  <a:lnTo>
                    <a:pt x="1222385" y="863600"/>
                  </a:lnTo>
                  <a:lnTo>
                    <a:pt x="1221640" y="863600"/>
                  </a:lnTo>
                  <a:lnTo>
                    <a:pt x="1241981" y="812800"/>
                  </a:lnTo>
                  <a:lnTo>
                    <a:pt x="1267390" y="774700"/>
                  </a:lnTo>
                  <a:lnTo>
                    <a:pt x="1297213" y="736600"/>
                  </a:lnTo>
                  <a:lnTo>
                    <a:pt x="1330796" y="711200"/>
                  </a:lnTo>
                  <a:lnTo>
                    <a:pt x="1367485" y="685800"/>
                  </a:lnTo>
                  <a:lnTo>
                    <a:pt x="1406625" y="660400"/>
                  </a:lnTo>
                  <a:lnTo>
                    <a:pt x="1447562" y="635000"/>
                  </a:lnTo>
                  <a:lnTo>
                    <a:pt x="1489642" y="609600"/>
                  </a:lnTo>
                  <a:lnTo>
                    <a:pt x="1531403" y="596900"/>
                  </a:lnTo>
                  <a:lnTo>
                    <a:pt x="1572931" y="571500"/>
                  </a:lnTo>
                  <a:lnTo>
                    <a:pt x="1613662" y="546100"/>
                  </a:lnTo>
                  <a:lnTo>
                    <a:pt x="1653033" y="520700"/>
                  </a:lnTo>
                  <a:lnTo>
                    <a:pt x="1690480" y="495300"/>
                  </a:lnTo>
                  <a:lnTo>
                    <a:pt x="1725440" y="457200"/>
                  </a:lnTo>
                  <a:lnTo>
                    <a:pt x="1757348" y="406400"/>
                  </a:lnTo>
                  <a:lnTo>
                    <a:pt x="1785641" y="355600"/>
                  </a:lnTo>
                  <a:lnTo>
                    <a:pt x="1809756" y="304800"/>
                  </a:lnTo>
                  <a:lnTo>
                    <a:pt x="1810500" y="304800"/>
                  </a:lnTo>
                  <a:lnTo>
                    <a:pt x="1811989" y="292100"/>
                  </a:lnTo>
                  <a:lnTo>
                    <a:pt x="1813478" y="292100"/>
                  </a:lnTo>
                  <a:lnTo>
                    <a:pt x="1816154" y="279400"/>
                  </a:lnTo>
                  <a:lnTo>
                    <a:pt x="1818689" y="279400"/>
                  </a:lnTo>
                  <a:lnTo>
                    <a:pt x="1821225" y="266700"/>
                  </a:lnTo>
                  <a:lnTo>
                    <a:pt x="1823900" y="254000"/>
                  </a:lnTo>
                  <a:lnTo>
                    <a:pt x="1845155" y="215900"/>
                  </a:lnTo>
                  <a:lnTo>
                    <a:pt x="1871606" y="165100"/>
                  </a:lnTo>
                  <a:lnTo>
                    <a:pt x="1902797" y="127000"/>
                  </a:lnTo>
                  <a:lnTo>
                    <a:pt x="1938272" y="101600"/>
                  </a:lnTo>
                  <a:lnTo>
                    <a:pt x="1977576" y="76200"/>
                  </a:lnTo>
                  <a:lnTo>
                    <a:pt x="2020252" y="50800"/>
                  </a:lnTo>
                  <a:lnTo>
                    <a:pt x="2065846" y="25400"/>
                  </a:lnTo>
                  <a:close/>
                </a:path>
                <a:path w="2620645" h="3162300">
                  <a:moveTo>
                    <a:pt x="1348941" y="25400"/>
                  </a:moveTo>
                  <a:lnTo>
                    <a:pt x="1320652" y="25400"/>
                  </a:lnTo>
                  <a:lnTo>
                    <a:pt x="1285784" y="63500"/>
                  </a:lnTo>
                  <a:lnTo>
                    <a:pt x="1247917" y="101600"/>
                  </a:lnTo>
                  <a:lnTo>
                    <a:pt x="1207775" y="127000"/>
                  </a:lnTo>
                  <a:lnTo>
                    <a:pt x="1166083" y="152400"/>
                  </a:lnTo>
                  <a:lnTo>
                    <a:pt x="1080940" y="203200"/>
                  </a:lnTo>
                  <a:lnTo>
                    <a:pt x="1039124" y="215900"/>
                  </a:lnTo>
                  <a:lnTo>
                    <a:pt x="998423" y="241300"/>
                  </a:lnTo>
                  <a:lnTo>
                    <a:pt x="959401" y="266700"/>
                  </a:lnTo>
                  <a:lnTo>
                    <a:pt x="922622" y="292100"/>
                  </a:lnTo>
                  <a:lnTo>
                    <a:pt x="888649" y="317500"/>
                  </a:lnTo>
                  <a:lnTo>
                    <a:pt x="858046" y="355600"/>
                  </a:lnTo>
                  <a:lnTo>
                    <a:pt x="831376" y="393700"/>
                  </a:lnTo>
                  <a:lnTo>
                    <a:pt x="809204" y="444500"/>
                  </a:lnTo>
                  <a:lnTo>
                    <a:pt x="792093" y="495300"/>
                  </a:lnTo>
                  <a:lnTo>
                    <a:pt x="769362" y="558800"/>
                  </a:lnTo>
                  <a:lnTo>
                    <a:pt x="742255" y="609600"/>
                  </a:lnTo>
                  <a:lnTo>
                    <a:pt x="711362" y="647700"/>
                  </a:lnTo>
                  <a:lnTo>
                    <a:pt x="677270" y="685800"/>
                  </a:lnTo>
                  <a:lnTo>
                    <a:pt x="640569" y="711200"/>
                  </a:lnTo>
                  <a:lnTo>
                    <a:pt x="601845" y="736600"/>
                  </a:lnTo>
                  <a:lnTo>
                    <a:pt x="561688" y="762000"/>
                  </a:lnTo>
                  <a:lnTo>
                    <a:pt x="520685" y="787400"/>
                  </a:lnTo>
                  <a:lnTo>
                    <a:pt x="479425" y="800100"/>
                  </a:lnTo>
                  <a:lnTo>
                    <a:pt x="438815" y="825500"/>
                  </a:lnTo>
                  <a:lnTo>
                    <a:pt x="399222" y="850900"/>
                  </a:lnTo>
                  <a:lnTo>
                    <a:pt x="361167" y="863600"/>
                  </a:lnTo>
                  <a:lnTo>
                    <a:pt x="325171" y="889000"/>
                  </a:lnTo>
                  <a:lnTo>
                    <a:pt x="291755" y="927100"/>
                  </a:lnTo>
                  <a:lnTo>
                    <a:pt x="261439" y="952500"/>
                  </a:lnTo>
                  <a:lnTo>
                    <a:pt x="234744" y="990600"/>
                  </a:lnTo>
                  <a:lnTo>
                    <a:pt x="212191" y="1041400"/>
                  </a:lnTo>
                  <a:lnTo>
                    <a:pt x="194301" y="1092200"/>
                  </a:lnTo>
                  <a:lnTo>
                    <a:pt x="177065" y="1143000"/>
                  </a:lnTo>
                  <a:lnTo>
                    <a:pt x="155672" y="1193800"/>
                  </a:lnTo>
                  <a:lnTo>
                    <a:pt x="129813" y="1231900"/>
                  </a:lnTo>
                  <a:lnTo>
                    <a:pt x="99177" y="1270000"/>
                  </a:lnTo>
                  <a:lnTo>
                    <a:pt x="63453" y="1308100"/>
                  </a:lnTo>
                  <a:lnTo>
                    <a:pt x="22332" y="1346200"/>
                  </a:lnTo>
                  <a:lnTo>
                    <a:pt x="49602" y="1346200"/>
                  </a:lnTo>
                  <a:lnTo>
                    <a:pt x="78407" y="1333500"/>
                  </a:lnTo>
                  <a:lnTo>
                    <a:pt x="107734" y="1295400"/>
                  </a:lnTo>
                  <a:lnTo>
                    <a:pt x="136566" y="1270000"/>
                  </a:lnTo>
                  <a:lnTo>
                    <a:pt x="163887" y="1219200"/>
                  </a:lnTo>
                  <a:lnTo>
                    <a:pt x="188682" y="1168400"/>
                  </a:lnTo>
                  <a:lnTo>
                    <a:pt x="209934" y="1117600"/>
                  </a:lnTo>
                  <a:lnTo>
                    <a:pt x="210679" y="1117600"/>
                  </a:lnTo>
                  <a:lnTo>
                    <a:pt x="226575" y="1066800"/>
                  </a:lnTo>
                  <a:lnTo>
                    <a:pt x="247574" y="1016000"/>
                  </a:lnTo>
                  <a:lnTo>
                    <a:pt x="273102" y="977900"/>
                  </a:lnTo>
                  <a:lnTo>
                    <a:pt x="302582" y="939800"/>
                  </a:lnTo>
                  <a:lnTo>
                    <a:pt x="335438" y="914400"/>
                  </a:lnTo>
                  <a:lnTo>
                    <a:pt x="371094" y="889000"/>
                  </a:lnTo>
                  <a:lnTo>
                    <a:pt x="408974" y="863600"/>
                  </a:lnTo>
                  <a:lnTo>
                    <a:pt x="448502" y="850900"/>
                  </a:lnTo>
                  <a:lnTo>
                    <a:pt x="489102" y="825500"/>
                  </a:lnTo>
                  <a:lnTo>
                    <a:pt x="527375" y="812800"/>
                  </a:lnTo>
                  <a:lnTo>
                    <a:pt x="565518" y="787400"/>
                  </a:lnTo>
                  <a:lnTo>
                    <a:pt x="603090" y="762000"/>
                  </a:lnTo>
                  <a:lnTo>
                    <a:pt x="639648" y="736600"/>
                  </a:lnTo>
                  <a:lnTo>
                    <a:pt x="674749" y="711200"/>
                  </a:lnTo>
                  <a:lnTo>
                    <a:pt x="707952" y="685800"/>
                  </a:lnTo>
                  <a:lnTo>
                    <a:pt x="738815" y="647700"/>
                  </a:lnTo>
                  <a:lnTo>
                    <a:pt x="766895" y="609600"/>
                  </a:lnTo>
                  <a:lnTo>
                    <a:pt x="791750" y="558800"/>
                  </a:lnTo>
                  <a:lnTo>
                    <a:pt x="812938" y="508000"/>
                  </a:lnTo>
                  <a:lnTo>
                    <a:pt x="813682" y="508000"/>
                  </a:lnTo>
                  <a:lnTo>
                    <a:pt x="816346" y="495300"/>
                  </a:lnTo>
                  <a:lnTo>
                    <a:pt x="818801" y="482600"/>
                  </a:lnTo>
                  <a:lnTo>
                    <a:pt x="821116" y="482600"/>
                  </a:lnTo>
                  <a:lnTo>
                    <a:pt x="823361" y="469900"/>
                  </a:lnTo>
                  <a:lnTo>
                    <a:pt x="822615" y="469900"/>
                  </a:lnTo>
                  <a:lnTo>
                    <a:pt x="842956" y="419100"/>
                  </a:lnTo>
                  <a:lnTo>
                    <a:pt x="868364" y="381000"/>
                  </a:lnTo>
                  <a:lnTo>
                    <a:pt x="898188" y="342900"/>
                  </a:lnTo>
                  <a:lnTo>
                    <a:pt x="931771" y="304800"/>
                  </a:lnTo>
                  <a:lnTo>
                    <a:pt x="968460" y="279400"/>
                  </a:lnTo>
                  <a:lnTo>
                    <a:pt x="1007600" y="254000"/>
                  </a:lnTo>
                  <a:lnTo>
                    <a:pt x="1048537" y="241300"/>
                  </a:lnTo>
                  <a:lnTo>
                    <a:pt x="1090617" y="215900"/>
                  </a:lnTo>
                  <a:lnTo>
                    <a:pt x="1182902" y="165100"/>
                  </a:lnTo>
                  <a:lnTo>
                    <a:pt x="1227876" y="139700"/>
                  </a:lnTo>
                  <a:lnTo>
                    <a:pt x="1271050" y="114300"/>
                  </a:lnTo>
                  <a:lnTo>
                    <a:pt x="1311660" y="76200"/>
                  </a:lnTo>
                  <a:lnTo>
                    <a:pt x="1348941" y="25400"/>
                  </a:lnTo>
                  <a:close/>
                </a:path>
                <a:path w="2620645" h="3162300">
                  <a:moveTo>
                    <a:pt x="2620460" y="25400"/>
                  </a:moveTo>
                  <a:lnTo>
                    <a:pt x="2598127" y="25400"/>
                  </a:lnTo>
                  <a:lnTo>
                    <a:pt x="2598127" y="342900"/>
                  </a:lnTo>
                  <a:lnTo>
                    <a:pt x="2536710" y="368300"/>
                  </a:lnTo>
                  <a:lnTo>
                    <a:pt x="2505164" y="393700"/>
                  </a:lnTo>
                  <a:lnTo>
                    <a:pt x="2473060" y="406400"/>
                  </a:lnTo>
                  <a:lnTo>
                    <a:pt x="2431278" y="431800"/>
                  </a:lnTo>
                  <a:lnTo>
                    <a:pt x="2390612" y="444500"/>
                  </a:lnTo>
                  <a:lnTo>
                    <a:pt x="2351622" y="469900"/>
                  </a:lnTo>
                  <a:lnTo>
                    <a:pt x="2314865" y="495300"/>
                  </a:lnTo>
                  <a:lnTo>
                    <a:pt x="2280899" y="520700"/>
                  </a:lnTo>
                  <a:lnTo>
                    <a:pt x="2250284" y="558800"/>
                  </a:lnTo>
                  <a:lnTo>
                    <a:pt x="2223577" y="596900"/>
                  </a:lnTo>
                  <a:lnTo>
                    <a:pt x="2201336" y="647700"/>
                  </a:lnTo>
                  <a:lnTo>
                    <a:pt x="2200592" y="647700"/>
                  </a:lnTo>
                  <a:lnTo>
                    <a:pt x="2197614" y="660400"/>
                  </a:lnTo>
                  <a:lnTo>
                    <a:pt x="2194834" y="660400"/>
                  </a:lnTo>
                  <a:lnTo>
                    <a:pt x="2192123" y="673100"/>
                  </a:lnTo>
                  <a:lnTo>
                    <a:pt x="2189552" y="685800"/>
                  </a:lnTo>
                  <a:lnTo>
                    <a:pt x="2213526" y="685800"/>
                  </a:lnTo>
                  <a:lnTo>
                    <a:pt x="2216097" y="673100"/>
                  </a:lnTo>
                  <a:lnTo>
                    <a:pt x="2218458" y="660400"/>
                  </a:lnTo>
                  <a:lnTo>
                    <a:pt x="2239371" y="622300"/>
                  </a:lnTo>
                  <a:lnTo>
                    <a:pt x="2264882" y="584200"/>
                  </a:lnTo>
                  <a:lnTo>
                    <a:pt x="2294423" y="546100"/>
                  </a:lnTo>
                  <a:lnTo>
                    <a:pt x="2327427" y="520700"/>
                  </a:lnTo>
                  <a:lnTo>
                    <a:pt x="2363328" y="495300"/>
                  </a:lnTo>
                  <a:lnTo>
                    <a:pt x="2401558" y="469900"/>
                  </a:lnTo>
                  <a:lnTo>
                    <a:pt x="2441550" y="444500"/>
                  </a:lnTo>
                  <a:lnTo>
                    <a:pt x="2482738" y="431800"/>
                  </a:lnTo>
                  <a:lnTo>
                    <a:pt x="2511445" y="406400"/>
                  </a:lnTo>
                  <a:lnTo>
                    <a:pt x="2598127" y="368300"/>
                  </a:lnTo>
                  <a:lnTo>
                    <a:pt x="2620460" y="368300"/>
                  </a:lnTo>
                  <a:lnTo>
                    <a:pt x="2620460" y="25400"/>
                  </a:lnTo>
                  <a:close/>
                </a:path>
                <a:path w="2620645" h="3162300">
                  <a:moveTo>
                    <a:pt x="491336" y="25400"/>
                  </a:moveTo>
                  <a:lnTo>
                    <a:pt x="466769" y="25400"/>
                  </a:lnTo>
                  <a:lnTo>
                    <a:pt x="439745" y="76200"/>
                  </a:lnTo>
                  <a:lnTo>
                    <a:pt x="409284" y="114300"/>
                  </a:lnTo>
                  <a:lnTo>
                    <a:pt x="375926" y="152400"/>
                  </a:lnTo>
                  <a:lnTo>
                    <a:pt x="340213" y="177800"/>
                  </a:lnTo>
                  <a:lnTo>
                    <a:pt x="302685" y="203200"/>
                  </a:lnTo>
                  <a:lnTo>
                    <a:pt x="263883" y="228600"/>
                  </a:lnTo>
                  <a:lnTo>
                    <a:pt x="224349" y="254000"/>
                  </a:lnTo>
                  <a:lnTo>
                    <a:pt x="184623" y="266700"/>
                  </a:lnTo>
                  <a:lnTo>
                    <a:pt x="141678" y="292100"/>
                  </a:lnTo>
                  <a:lnTo>
                    <a:pt x="100128" y="317500"/>
                  </a:lnTo>
                  <a:lnTo>
                    <a:pt x="60253" y="342900"/>
                  </a:lnTo>
                  <a:lnTo>
                    <a:pt x="22332" y="368300"/>
                  </a:lnTo>
                  <a:lnTo>
                    <a:pt x="61451" y="368300"/>
                  </a:lnTo>
                  <a:lnTo>
                    <a:pt x="103571" y="342900"/>
                  </a:lnTo>
                  <a:lnTo>
                    <a:pt x="148063" y="317500"/>
                  </a:lnTo>
                  <a:lnTo>
                    <a:pt x="194301" y="292100"/>
                  </a:lnTo>
                  <a:lnTo>
                    <a:pt x="236254" y="266700"/>
                  </a:lnTo>
                  <a:lnTo>
                    <a:pt x="277981" y="254000"/>
                  </a:lnTo>
                  <a:lnTo>
                    <a:pt x="318906" y="228600"/>
                  </a:lnTo>
                  <a:lnTo>
                    <a:pt x="358452" y="190500"/>
                  </a:lnTo>
                  <a:lnTo>
                    <a:pt x="396043" y="165100"/>
                  </a:lnTo>
                  <a:lnTo>
                    <a:pt x="431105" y="127000"/>
                  </a:lnTo>
                  <a:lnTo>
                    <a:pt x="463061" y="76200"/>
                  </a:lnTo>
                  <a:lnTo>
                    <a:pt x="491336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3979" y="3973638"/>
              <a:ext cx="3848510" cy="251740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01425" y="4083050"/>
            <a:ext cx="2795878" cy="299637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72000">
              <a:schemeClr val="tx2">
                <a:lumMod val="60000"/>
                <a:lumOff val="40000"/>
              </a:schemeClr>
            </a:gs>
            <a:gs pos="9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55047" y="5378450"/>
            <a:ext cx="3662465" cy="16603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930" marR="5080" indent="-62865" algn="just">
              <a:lnSpc>
                <a:spcPct val="107600"/>
              </a:lnSpc>
              <a:spcBef>
                <a:spcPts val="100"/>
              </a:spcBef>
            </a:pPr>
            <a:r>
              <a:rPr sz="2000" b="1" spc="11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В</a:t>
            </a:r>
            <a:r>
              <a:rPr sz="2000" b="1" spc="-5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11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1934-</a:t>
            </a:r>
            <a:r>
              <a:rPr sz="2000" b="1" spc="-2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му,</a:t>
            </a:r>
            <a:r>
              <a:rPr sz="2000" b="1" spc="-5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після</a:t>
            </a:r>
            <a:r>
              <a:rPr sz="2000" b="1" spc="-5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1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виходу</a:t>
            </a:r>
            <a:r>
              <a:rPr sz="2000" b="1" spc="-5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з</a:t>
            </a:r>
            <a:r>
              <a:rPr sz="2000" b="1" spc="-5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8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Ліги</a:t>
            </a:r>
            <a:r>
              <a:rPr sz="2000" b="1" spc="-5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5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Націй 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Німеччини</a:t>
            </a:r>
            <a:r>
              <a:rPr sz="2000" b="1" spc="-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та</a:t>
            </a:r>
            <a:r>
              <a:rPr sz="2000" b="1" spc="-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5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Японії,</a:t>
            </a:r>
            <a:r>
              <a:rPr sz="2000" b="1" spc="-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8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її</a:t>
            </a:r>
            <a:r>
              <a:rPr sz="2000" b="1" spc="-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3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членом</a:t>
            </a:r>
            <a:r>
              <a:rPr sz="2000" b="1" spc="-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2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(на 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запрошення</a:t>
            </a:r>
            <a:r>
              <a:rPr sz="2000" b="1" spc="-3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12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34</a:t>
            </a:r>
            <a:r>
              <a:rPr sz="2000" b="1" spc="-3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4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держав)</a:t>
            </a:r>
            <a:r>
              <a:rPr sz="2000" b="1" spc="-3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став</a:t>
            </a:r>
            <a:r>
              <a:rPr sz="2000" b="1" spc="-3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70" dirty="0">
                <a:solidFill>
                  <a:srgbClr val="FF5757"/>
                </a:solidFill>
                <a:latin typeface="Book Antiqua" panose="02040602050305030304" pitchFamily="18" charset="0"/>
                <a:cs typeface="Calibri"/>
              </a:rPr>
              <a:t>СРСР</a:t>
            </a:r>
            <a:r>
              <a:rPr sz="2000" b="1" spc="7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.</a:t>
            </a:r>
            <a:endParaRPr sz="2000" b="1" dirty="0">
              <a:latin typeface="Book Antiqua" panose="02040602050305030304" pitchFamily="18" charset="0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939" y="3244850"/>
            <a:ext cx="6433258" cy="396015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25245" y="351499"/>
            <a:ext cx="4639945" cy="26578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8300"/>
              </a:lnSpc>
              <a:spcBef>
                <a:spcPts val="95"/>
              </a:spcBef>
            </a:pP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Провідну</a:t>
            </a:r>
            <a:r>
              <a:rPr sz="2000" b="1" spc="-6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5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роль</a:t>
            </a:r>
            <a:r>
              <a:rPr sz="2000" b="1" spc="-6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у</a:t>
            </a:r>
            <a:r>
              <a:rPr sz="2000" b="1" spc="-6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6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Лізі</a:t>
            </a:r>
            <a:r>
              <a:rPr sz="2000" b="1" spc="-6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7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Націй</a:t>
            </a:r>
            <a:r>
              <a:rPr sz="2000" b="1" spc="-6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1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відігравали </a:t>
            </a:r>
            <a:r>
              <a:rPr sz="2000" b="1" dirty="0">
                <a:solidFill>
                  <a:srgbClr val="FF5757"/>
                </a:solidFill>
                <a:latin typeface="Book Antiqua" panose="02040602050305030304" pitchFamily="18" charset="0"/>
                <a:cs typeface="Calibri"/>
              </a:rPr>
              <a:t>Велика</a:t>
            </a:r>
            <a:r>
              <a:rPr sz="2000" b="1" spc="-20" dirty="0">
                <a:solidFill>
                  <a:srgbClr val="FF5757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60" dirty="0">
                <a:solidFill>
                  <a:srgbClr val="FF5757"/>
                </a:solidFill>
                <a:latin typeface="Book Antiqua" panose="02040602050305030304" pitchFamily="18" charset="0"/>
                <a:cs typeface="Calibri"/>
              </a:rPr>
              <a:t>Британія</a:t>
            </a:r>
            <a:r>
              <a:rPr sz="2000" b="1" spc="-15" dirty="0">
                <a:solidFill>
                  <a:srgbClr val="FF5757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6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й</a:t>
            </a:r>
            <a:r>
              <a:rPr sz="2000" b="1" spc="-1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dirty="0">
                <a:solidFill>
                  <a:srgbClr val="FF5757"/>
                </a:solidFill>
                <a:latin typeface="Book Antiqua" panose="02040602050305030304" pitchFamily="18" charset="0"/>
                <a:cs typeface="Calibri"/>
              </a:rPr>
              <a:t>Франція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,</a:t>
            </a:r>
            <a:r>
              <a:rPr sz="2000" b="1" spc="-1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2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вони 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використовували </a:t>
            </a:r>
            <a:r>
              <a:rPr sz="2000" b="1" spc="9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її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як</a:t>
            </a:r>
            <a:r>
              <a:rPr sz="2000" b="1" spc="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1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інструмент 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міжнародної</a:t>
            </a:r>
            <a:r>
              <a:rPr sz="2000" b="1" spc="-7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5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політики</a:t>
            </a:r>
            <a:r>
              <a:rPr sz="2000" b="1" spc="-7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1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переможців</a:t>
            </a:r>
            <a:r>
              <a:rPr sz="2000" b="1" spc="-7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5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у </a:t>
            </a:r>
            <a:r>
              <a:rPr sz="2000" b="1" spc="6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Першій</a:t>
            </a:r>
            <a:r>
              <a:rPr sz="2000" b="1" spc="-2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світовій</a:t>
            </a:r>
            <a:r>
              <a:rPr sz="2000" b="1" spc="-2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6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війні</a:t>
            </a:r>
            <a:r>
              <a:rPr sz="2000" b="1" spc="-1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5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для</a:t>
            </a:r>
            <a:r>
              <a:rPr sz="2000" b="1" spc="-2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1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збереження 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існуючого</a:t>
            </a:r>
            <a:r>
              <a:rPr sz="2000" b="1" spc="4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становища</a:t>
            </a:r>
            <a:r>
              <a:rPr sz="2000" b="1" spc="4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1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в</a:t>
            </a:r>
            <a:r>
              <a:rPr sz="2000" b="1" spc="4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2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поділеному</a:t>
            </a:r>
            <a:r>
              <a:rPr sz="2000" b="1" spc="4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000" b="1" spc="-20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ними </a:t>
            </a:r>
            <a:r>
              <a:rPr sz="2000" b="1" spc="45" dirty="0">
                <a:solidFill>
                  <a:srgbClr val="191824"/>
                </a:solidFill>
                <a:latin typeface="Book Antiqua" panose="02040602050305030304" pitchFamily="18" charset="0"/>
                <a:cs typeface="Calibri"/>
              </a:rPr>
              <a:t>світі.</a:t>
            </a:r>
            <a:endParaRPr sz="2000" dirty="0">
              <a:latin typeface="Book Antiqua" panose="02040602050305030304" pitchFamily="18" charset="0"/>
              <a:cs typeface="Calibri"/>
            </a:endParaRPr>
          </a:p>
        </p:txBody>
      </p:sp>
      <p:pic>
        <p:nvPicPr>
          <p:cNvPr id="17410" name="Picture 2" descr="League of Nations March 1919 Woodrow Wilson Sheet Music | eBay">
            <a:extLst>
              <a:ext uri="{FF2B5EF4-FFF2-40B4-BE49-F238E27FC236}">
                <a16:creationId xmlns:a16="http://schemas.microsoft.com/office/drawing/2014/main" id="{F24D2B28-C15E-434B-90AC-9D34D2D5E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654" y="149556"/>
            <a:ext cx="3846807" cy="507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20000"/>
                <a:lumOff val="80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0CBF8-36D5-5749-8406-6449B7FE6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0" y="196850"/>
            <a:ext cx="4003183" cy="369332"/>
          </a:xfrm>
        </p:spPr>
        <p:txBody>
          <a:bodyPr/>
          <a:lstStyle/>
          <a:p>
            <a:r>
              <a:rPr lang="uk-UA" sz="2400" dirty="0">
                <a:solidFill>
                  <a:srgbClr val="FF0000"/>
                </a:solidFill>
                <a:latin typeface="Book Antiqua" panose="02040602050305030304" pitchFamily="18" charset="0"/>
              </a:rPr>
              <a:t>Здобутки Ліги Націй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0ECD1-D020-E743-AD2F-FABC6833CF5F}"/>
              </a:ext>
            </a:extLst>
          </p:cNvPr>
          <p:cNvSpPr txBox="1"/>
          <p:nvPr/>
        </p:nvSpPr>
        <p:spPr>
          <a:xfrm>
            <a:off x="5041900" y="730250"/>
            <a:ext cx="5651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-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мала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глобальний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характер і несла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глобальну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відповідальність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за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відвернення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війни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погодженими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діями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їі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членів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4A095-F484-E043-94A9-43D74D8122F0}"/>
              </a:ext>
            </a:extLst>
          </p:cNvPr>
          <p:cNvSpPr txBox="1"/>
          <p:nvPr/>
        </p:nvSpPr>
        <p:spPr>
          <a:xfrm>
            <a:off x="5227682" y="2080711"/>
            <a:ext cx="53104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040130">
              <a:lnSpc>
                <a:spcPts val="2410"/>
              </a:lnSpc>
              <a:spcBef>
                <a:spcPts val="215"/>
              </a:spcBef>
            </a:pPr>
            <a:r>
              <a:rPr lang="ru-RU" b="1" dirty="0">
                <a:solidFill>
                  <a:srgbClr val="002060"/>
                </a:solidFill>
                <a:latin typeface="Book Antiqua" panose="02040602050305030304" pitchFamily="18" charset="0"/>
              </a:rPr>
              <a:t>-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Фінансове</a:t>
            </a:r>
            <a:r>
              <a:rPr lang="ru-RU" sz="2000" b="1" spc="2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відновлення</a:t>
            </a:r>
            <a:r>
              <a:rPr lang="ru-RU" sz="2000" b="1" spc="3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Австрії</a:t>
            </a:r>
            <a:r>
              <a:rPr lang="ru-RU" sz="2000" b="1" spc="3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spc="40" dirty="0">
                <a:solidFill>
                  <a:srgbClr val="002060"/>
                </a:solidFill>
                <a:latin typeface="Book Antiqua" panose="02040602050305030304" pitchFamily="18" charset="0"/>
              </a:rPr>
              <a:t>і </a:t>
            </a:r>
            <a:r>
              <a:rPr lang="ru-RU" sz="2000" b="1" spc="35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Угорщини</a:t>
            </a:r>
            <a:r>
              <a:rPr lang="ru-RU" sz="2000" b="1" spc="35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</a:p>
          <a:p>
            <a:pPr marL="12700" marR="5080">
              <a:lnSpc>
                <a:spcPts val="2410"/>
              </a:lnSpc>
              <a:spcBef>
                <a:spcPts val="5"/>
              </a:spcBef>
            </a:pP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Реорганізація</a:t>
            </a:r>
            <a:r>
              <a:rPr lang="ru-RU" sz="2000" b="1" spc="-1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банкової</a:t>
            </a:r>
            <a:r>
              <a:rPr lang="ru-RU" sz="2000" b="1" spc="-1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системи</a:t>
            </a:r>
            <a:r>
              <a:rPr lang="ru-RU" sz="2000" b="1" spc="-1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spc="-20" dirty="0">
                <a:solidFill>
                  <a:srgbClr val="002060"/>
                </a:solidFill>
                <a:latin typeface="Book Antiqua" panose="02040602050305030304" pitchFamily="18" charset="0"/>
              </a:rPr>
              <a:t>в</a:t>
            </a:r>
            <a:r>
              <a:rPr lang="ru-RU" sz="2000" b="1" spc="-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spc="65" dirty="0" err="1">
                <a:solidFill>
                  <a:srgbClr val="002060"/>
                </a:solidFill>
                <a:latin typeface="Book Antiqua" panose="02040602050305030304" pitchFamily="18" charset="0"/>
              </a:rPr>
              <a:t>Естонії</a:t>
            </a:r>
            <a:r>
              <a:rPr lang="ru-RU" sz="2000" b="1" spc="6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та</a:t>
            </a:r>
            <a:r>
              <a:rPr lang="ru-RU" sz="2000" b="1" spc="-2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Румунії</a:t>
            </a:r>
            <a:r>
              <a:rPr lang="ru-RU" sz="2000" b="1" spc="-10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  <a:endParaRPr lang="uk-UA" sz="20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DC01F26-9442-694E-9CA3-24DD50349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1" y="2080711"/>
            <a:ext cx="5032178" cy="345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DB177-5B7A-EB45-8E7F-B1FF7CE5E676}"/>
              </a:ext>
            </a:extLst>
          </p:cNvPr>
          <p:cNvSpPr txBox="1"/>
          <p:nvPr/>
        </p:nvSpPr>
        <p:spPr>
          <a:xfrm>
            <a:off x="5208269" y="3555185"/>
            <a:ext cx="5349240" cy="1028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2435"/>
              </a:lnSpc>
              <a:spcBef>
                <a:spcPts val="95"/>
              </a:spcBef>
            </a:pPr>
            <a:r>
              <a:rPr lang="ru-RU" sz="2000" b="1" spc="45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- </a:t>
            </a:r>
            <a:r>
              <a:rPr lang="ru-RU" sz="2000" b="1" spc="45" dirty="0" err="1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Валютні</a:t>
            </a:r>
            <a:r>
              <a:rPr lang="ru-RU" sz="2000" b="1" spc="-85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50" dirty="0" err="1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реформи</a:t>
            </a:r>
            <a:r>
              <a:rPr lang="ru-RU" sz="2000" b="1" spc="-85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2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в</a:t>
            </a:r>
            <a:r>
              <a:rPr lang="ru-RU" sz="2000" b="1" spc="-85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65" dirty="0" err="1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Китаї</a:t>
            </a:r>
            <a:r>
              <a:rPr lang="ru-RU" sz="2000" b="1" spc="65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.</a:t>
            </a:r>
            <a:endParaRPr lang="ru-RU" sz="2000" dirty="0">
              <a:solidFill>
                <a:srgbClr val="002060"/>
              </a:solidFill>
              <a:latin typeface="Book Antiqua" panose="02040602050305030304" pitchFamily="18" charset="0"/>
              <a:cs typeface="Calibri"/>
            </a:endParaRPr>
          </a:p>
          <a:p>
            <a:pPr marL="12700" marR="5080">
              <a:lnSpc>
                <a:spcPts val="2410"/>
              </a:lnSpc>
              <a:spcBef>
                <a:spcPts val="100"/>
              </a:spcBef>
            </a:pPr>
            <a:r>
              <a:rPr lang="ru-RU" sz="2000" b="1" spc="-2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- </a:t>
            </a:r>
            <a:r>
              <a:rPr lang="ru-RU" sz="2000" b="1" spc="-20" dirty="0" err="1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Боротьба</a:t>
            </a:r>
            <a:r>
              <a:rPr lang="ru-RU" sz="2000" b="1" spc="-8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з</a:t>
            </a:r>
            <a:r>
              <a:rPr lang="ru-RU" sz="2000" b="1" spc="-8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25" dirty="0" err="1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епідеміями</a:t>
            </a:r>
            <a:r>
              <a:rPr lang="ru-RU" sz="2000" b="1" spc="-8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9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і</a:t>
            </a:r>
            <a:r>
              <a:rPr lang="ru-RU" sz="2000" b="1" spc="-8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інфекційними</a:t>
            </a:r>
            <a:r>
              <a:rPr lang="ru-RU" sz="2000" b="1" spc="-10" dirty="0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10" dirty="0" err="1">
                <a:solidFill>
                  <a:srgbClr val="002060"/>
                </a:solidFill>
                <a:latin typeface="Book Antiqua" panose="02040602050305030304" pitchFamily="18" charset="0"/>
                <a:cs typeface="Calibri"/>
              </a:rPr>
              <a:t>захворюваннями</a:t>
            </a:r>
            <a:endParaRPr lang="uk-UA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43D61-0134-D94A-8A83-96FA14600CE6}"/>
              </a:ext>
            </a:extLst>
          </p:cNvPr>
          <p:cNvSpPr txBox="1"/>
          <p:nvPr/>
        </p:nvSpPr>
        <p:spPr>
          <a:xfrm>
            <a:off x="5208269" y="4882109"/>
            <a:ext cx="53492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65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Ліга</a:t>
            </a:r>
            <a:r>
              <a:rPr lang="ru-RU" sz="2000" b="1" spc="2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відіграла</a:t>
            </a:r>
            <a:r>
              <a:rPr lang="ru-RU" sz="2000" b="1" spc="2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у</a:t>
            </a:r>
            <a:r>
              <a:rPr lang="ru-RU" sz="2000" b="1" spc="2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ряді</a:t>
            </a:r>
            <a:r>
              <a:rPr lang="ru-RU" sz="2000" b="1" spc="2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випадків</a:t>
            </a:r>
            <a:r>
              <a:rPr lang="ru-RU" sz="2000" b="1" spc="2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позитивну</a:t>
            </a:r>
            <a:r>
              <a:rPr lang="ru-RU" sz="2000" b="1" spc="2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3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роль</a:t>
            </a:r>
            <a:r>
              <a:rPr lang="ru-RU" sz="2000" b="1" spc="2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5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у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розв'язанні</a:t>
            </a:r>
            <a:r>
              <a:rPr lang="ru-RU" sz="2000" b="1" spc="7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післявоєнних</a:t>
            </a:r>
            <a:r>
              <a:rPr lang="ru-RU" sz="2000" b="1" spc="7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2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проблем.</a:t>
            </a:r>
            <a:r>
              <a:rPr lang="ru-RU" sz="2000" b="1" spc="7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5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Так,</a:t>
            </a:r>
            <a:r>
              <a:rPr lang="ru-RU" sz="2000" b="1" spc="8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1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за</a:t>
            </a:r>
            <a:r>
              <a:rPr lang="ru-RU" sz="2000" b="1" spc="7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перші</a:t>
            </a:r>
            <a:r>
              <a:rPr lang="ru-RU" sz="2000" b="1" spc="7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2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10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років</a:t>
            </a:r>
            <a:r>
              <a:rPr lang="ru-RU" sz="2000" b="1" spc="4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свого</a:t>
            </a:r>
            <a:r>
              <a:rPr lang="ru-RU" sz="2000" b="1" spc="4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існування</a:t>
            </a:r>
            <a:r>
              <a:rPr lang="ru-RU" sz="2000" b="1" spc="4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10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(1919-</a:t>
            </a:r>
            <a:r>
              <a:rPr lang="ru-RU" sz="2000" b="1" spc="-7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1929-</a:t>
            </a:r>
            <a:r>
              <a:rPr lang="ru-RU" sz="2000" b="1" spc="-1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рр.)</a:t>
            </a:r>
            <a:r>
              <a:rPr lang="ru-RU" sz="2000" b="1" spc="4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50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Лігою</a:t>
            </a:r>
            <a:r>
              <a:rPr lang="ru-RU" sz="2000" b="1" spc="4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20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було</a:t>
            </a:r>
            <a:r>
              <a:rPr lang="ru-RU" sz="2000" b="1" spc="-2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розглянуто</a:t>
            </a:r>
            <a:r>
              <a:rPr lang="ru-RU" sz="2000" b="1" spc="13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6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30</a:t>
            </a:r>
            <a:r>
              <a:rPr lang="ru-RU" sz="2000" b="1" spc="13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міжнародних</a:t>
            </a:r>
            <a:r>
              <a:rPr lang="ru-RU" sz="2000" b="1" spc="13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конфліктів</a:t>
            </a:r>
            <a:r>
              <a:rPr lang="ru-RU" sz="2000" b="1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,</a:t>
            </a:r>
            <a:r>
              <a:rPr lang="ru-RU" sz="2000" b="1" spc="13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8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і</a:t>
            </a:r>
            <a:r>
              <a:rPr lang="ru-RU" sz="2000" b="1" spc="13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більшість</a:t>
            </a:r>
            <a:r>
              <a:rPr lang="ru-RU" sz="2000" b="1" spc="13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5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з </a:t>
            </a:r>
            <a:r>
              <a:rPr lang="ru-RU" sz="2000" b="1" spc="85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них</a:t>
            </a:r>
            <a:r>
              <a:rPr lang="ru-RU" sz="2000" b="1" spc="-7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25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вдалося</a:t>
            </a:r>
            <a:r>
              <a:rPr lang="ru-RU" sz="2000" b="1" spc="-70" dirty="0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ru-RU" sz="2000" b="1" spc="-10" dirty="0" err="1">
                <a:solidFill>
                  <a:srgbClr val="FF0000"/>
                </a:solidFill>
                <a:latin typeface="Book Antiqua" panose="02040602050305030304" pitchFamily="18" charset="0"/>
                <a:cs typeface="Calibri"/>
              </a:rPr>
              <a:t>розв'язати</a:t>
            </a:r>
            <a:endParaRPr lang="uk-UA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41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3604F-07EE-714D-AE6F-F82B09AF2654}"/>
              </a:ext>
            </a:extLst>
          </p:cNvPr>
          <p:cNvSpPr txBox="1"/>
          <p:nvPr/>
        </p:nvSpPr>
        <p:spPr>
          <a:xfrm>
            <a:off x="6032502" y="501650"/>
            <a:ext cx="428243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Ідея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створення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належить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міністру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закордних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справ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Великобританії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Грею.</a:t>
            </a:r>
          </a:p>
          <a:p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У 1916‑му Роберт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Сесіл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секретар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міністерства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закордонних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справ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Великобританії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склав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попередній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проект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. Через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рік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у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Лондоні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з'явився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комітет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зі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створення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організації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Його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очолив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авторитетний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британський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юрист лорд Роберт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Філлімор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-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він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розробив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статут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і на початку 1918‑го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розіслав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документ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всім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країнам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які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воювали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  <a:endParaRPr lang="uk-UA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8194" name="Picture 2" descr="Клуб по интересам»: почему Лига Наций не смогла предотвратить Вторую  мировую войну — РТ на русском">
            <a:extLst>
              <a:ext uri="{FF2B5EF4-FFF2-40B4-BE49-F238E27FC236}">
                <a16:creationId xmlns:a16="http://schemas.microsoft.com/office/drawing/2014/main" id="{6E0304A2-58CF-A142-AC94-83514377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797050"/>
            <a:ext cx="542778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732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3F536B-0420-E449-8928-560ADEFA041D}"/>
              </a:ext>
            </a:extLst>
          </p:cNvPr>
          <p:cNvSpPr txBox="1"/>
          <p:nvPr/>
        </p:nvSpPr>
        <p:spPr>
          <a:xfrm>
            <a:off x="4813300" y="425450"/>
            <a:ext cx="555389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Аландські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острови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архіпелаг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близько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6500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островів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між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Швецією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Фінляндією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Острови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мали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шведськомовне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населення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але в 1809 р.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Швеція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передала як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Фінляндію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так і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Аландські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острови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Російській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імперії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Коли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Фінляндія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оголосила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незалежність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грудні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1917 р.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після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Жовтневого перевороту,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більшість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населення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Аландських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островів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висловилась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за те,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щоб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знову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стати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частиною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Швеції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Фінляндія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проте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вважала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що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острови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є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частиною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ї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х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нової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держави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оскільки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росіяни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включили їх в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Фінляндське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генерал- губернаторство 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(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1809 р. )</a:t>
            </a:r>
          </a:p>
          <a:p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Шведськии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̆ уряд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підняв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питання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перед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Лігою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 1921 р.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Після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розгляду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Ліга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визначила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що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острови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повинні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бути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частиною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Фінляндії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але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управлятися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автономно,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відводячи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потенційну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війну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між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двома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країами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. </a:t>
            </a:r>
            <a:endParaRPr lang="ru-RU" sz="20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6626" name="Picture 2" descr="Аландский архипелаг — россыпь островов в холодном море, где-то между  Швецией и Финляндией. | by Денис Хмель | Tired Sneakers | Medium">
            <a:extLst>
              <a:ext uri="{FF2B5EF4-FFF2-40B4-BE49-F238E27FC236}">
                <a16:creationId xmlns:a16="http://schemas.microsoft.com/office/drawing/2014/main" id="{F00C8700-B1CD-F84E-872A-64120340B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" y="19050"/>
            <a:ext cx="4683932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Аландські о ва. Шкільна енциклопедія. Історія Аландських островів">
            <a:extLst>
              <a:ext uri="{FF2B5EF4-FFF2-40B4-BE49-F238E27FC236}">
                <a16:creationId xmlns:a16="http://schemas.microsoft.com/office/drawing/2014/main" id="{11D0F65D-ABB6-7342-8F34-90A0DED4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" y="3697646"/>
            <a:ext cx="4834721" cy="36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206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E4C9A0-97E6-0A40-BFB9-000EADBD15C7}"/>
              </a:ext>
            </a:extLst>
          </p:cNvPr>
          <p:cNvSpPr txBox="1"/>
          <p:nvPr/>
        </p:nvSpPr>
        <p:spPr>
          <a:xfrm>
            <a:off x="5907677" y="958850"/>
            <a:ext cx="47244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ирішення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проблеми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Албанії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: кордон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між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Албанією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Королівством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Югославією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збережено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суперечці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після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Паризькоі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мирноі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конференціі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 у 1919, і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югославські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війська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зайняли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частину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албанськоі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території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</a:p>
          <a:p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Ліга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послала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комісію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представників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до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регіону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Комісія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зробила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висновки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на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користь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Албанії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ю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гославські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сили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відійшли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в 1921 р. </a:t>
            </a:r>
          </a:p>
          <a:p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Війні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знову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запобігли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. </a:t>
            </a:r>
            <a:endParaRPr lang="ru-RU" sz="24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618FEBE8-3C35-E74A-9C8A-867EC28B43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5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7654" name="Picture 6" descr="Албания (княжество) — Википедия">
            <a:extLst>
              <a:ext uri="{FF2B5EF4-FFF2-40B4-BE49-F238E27FC236}">
                <a16:creationId xmlns:a16="http://schemas.microsoft.com/office/drawing/2014/main" id="{12994FB5-C200-BD4F-8029-0BC74C928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5" y="1315922"/>
            <a:ext cx="4918165" cy="491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69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51D30E-04D2-D942-AEFB-8484BBD3284E}"/>
              </a:ext>
            </a:extLst>
          </p:cNvPr>
          <p:cNvSpPr txBox="1"/>
          <p:nvPr/>
        </p:nvSpPr>
        <p:spPr>
          <a:xfrm>
            <a:off x="5194300" y="273050"/>
            <a:ext cx="534924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Портове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місто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Мемель (зараз Клайпеда)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був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під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контролем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після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кінця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Першої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світової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війни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управлявся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французьким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генералом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протягом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трьох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років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</a:p>
          <a:p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Хоча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населення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було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здебільшого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німецьким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литовський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уряд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висловив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претензіі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̈ на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території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і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литовські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сили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вторглися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 1923 р. в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це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місто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</a:p>
          <a:p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погодилась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на те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щоб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віддати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землю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навколо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Мемеля до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Литви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але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оголосила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що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сам порт повинен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зберегти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міжнародну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зону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; </a:t>
            </a:r>
          </a:p>
          <a:p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Литва на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цю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пропозицію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погодилась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</a:p>
          <a:p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Дане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вирішення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проблеми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вважалося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як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невдача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(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Ліга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виступала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проти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використання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сили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), але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збереження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міжнародного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статусу порту, без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істотного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кровопролиття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було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перемогою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.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28674" name="Picture 2" descr="История города Мемеля - Клайпеды">
            <a:extLst>
              <a:ext uri="{FF2B5EF4-FFF2-40B4-BE49-F238E27FC236}">
                <a16:creationId xmlns:a16="http://schemas.microsoft.com/office/drawing/2014/main" id="{0E8722BF-1839-5449-B431-EFCDE0313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" y="425450"/>
            <a:ext cx="4849152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Клайпеда — Википедия">
            <a:extLst>
              <a:ext uri="{FF2B5EF4-FFF2-40B4-BE49-F238E27FC236}">
                <a16:creationId xmlns:a16="http://schemas.microsoft.com/office/drawing/2014/main" id="{590C5A08-1104-734F-8913-8E83CF9FB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" y="3778250"/>
            <a:ext cx="4885884" cy="318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7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35A6E5-1997-A945-8040-5F422F19AF3D}"/>
              </a:ext>
            </a:extLst>
          </p:cNvPr>
          <p:cNvSpPr txBox="1"/>
          <p:nvPr/>
        </p:nvSpPr>
        <p:spPr>
          <a:xfrm>
            <a:off x="3860800" y="654050"/>
            <a:ext cx="6832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Ліга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полегшувала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становище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біженців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особливо в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Туреччині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періоді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до 1926 р. Одним з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і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нововведень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цій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області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було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введення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Паспорта Нансена в 1922 р.,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який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був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першим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міжнародно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визнаним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посвідченням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особи без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громадянства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для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біженців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Фрітьоф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Нансен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(верховний комісар Ліги у справах біженців) за свою активну гуманістичну діяльність у 1922 р. отримав Нобелівську премію миру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29704" name="Picture 8" descr="Fritof-Nansen">
            <a:extLst>
              <a:ext uri="{FF2B5EF4-FFF2-40B4-BE49-F238E27FC236}">
                <a16:creationId xmlns:a16="http://schemas.microsoft.com/office/drawing/2014/main" id="{618DBB88-CEBE-1A42-A921-AC9E1CCD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9" y="1244600"/>
            <a:ext cx="36195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A9EF9E-AC59-894D-88E2-1EB5F9EADA03}"/>
              </a:ext>
            </a:extLst>
          </p:cNvPr>
          <p:cNvSpPr txBox="1"/>
          <p:nvPr/>
        </p:nvSpPr>
        <p:spPr>
          <a:xfrm>
            <a:off x="927100" y="6445250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Фритьоф Нансен</a:t>
            </a:r>
            <a:endParaRPr lang="uk-UA" dirty="0"/>
          </a:p>
        </p:txBody>
      </p:sp>
      <p:pic>
        <p:nvPicPr>
          <p:cNvPr id="29706" name="Picture 10" descr="Великий гуманист и лауреаты">
            <a:extLst>
              <a:ext uri="{FF2B5EF4-FFF2-40B4-BE49-F238E27FC236}">
                <a16:creationId xmlns:a16="http://schemas.microsoft.com/office/drawing/2014/main" id="{780CC9D8-8823-754B-8B16-D572DCC0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471089"/>
            <a:ext cx="28575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821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20000"/>
                <a:lumOff val="80000"/>
              </a:schemeClr>
            </a:gs>
            <a:gs pos="76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B98644-BD7E-7A42-8CB6-9FD19B722C21}"/>
              </a:ext>
            </a:extLst>
          </p:cNvPr>
          <p:cNvSpPr txBox="1"/>
          <p:nvPr/>
        </p:nvSpPr>
        <p:spPr>
          <a:xfrm>
            <a:off x="88900" y="349250"/>
            <a:ext cx="10515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Нансенівський</a:t>
            </a:r>
            <a:r>
              <a:rPr lang="uk-UA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паспорт був офіційно </a:t>
            </a:r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затверджений на конференції в Женев</a:t>
            </a:r>
            <a:r>
              <a:rPr lang="uk-UA" b="1" dirty="0">
                <a:solidFill>
                  <a:srgbClr val="002060"/>
                </a:solidFill>
                <a:latin typeface="Book Antiqua" panose="02040602050305030304" pitchFamily="18" charset="0"/>
              </a:rPr>
              <a:t>і. Внаслідок рішення Ліги Націй </a:t>
            </a:r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від 12 липня 1924 </a:t>
            </a:r>
            <a:r>
              <a:rPr lang="uk-UA" b="1" dirty="0">
                <a:solidFill>
                  <a:srgbClr val="002060"/>
                </a:solidFill>
                <a:latin typeface="Book Antiqua" panose="02040602050305030304" pitchFamily="18" charset="0"/>
              </a:rPr>
              <a:t>року, він був </a:t>
            </a:r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виданий більш ніж 320 тисячам вірмен</a:t>
            </a:r>
            <a:r>
              <a:rPr lang="uk-UA" b="1" dirty="0">
                <a:solidFill>
                  <a:srgbClr val="002060"/>
                </a:solidFill>
                <a:latin typeface="Book Antiqua" panose="02040602050305030304" pitchFamily="18" charset="0"/>
              </a:rPr>
              <a:t>, що втекли від геноциду 1915 р.</a:t>
            </a:r>
          </a:p>
          <a:p>
            <a:r>
              <a:rPr lang="uk-UA" b="1" dirty="0">
                <a:solidFill>
                  <a:srgbClr val="002060"/>
                </a:solidFill>
                <a:latin typeface="Book Antiqua" panose="02040602050305030304" pitchFamily="18" charset="0"/>
              </a:rPr>
              <a:t> Вже в </a:t>
            </a:r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1942 р. </a:t>
            </a:r>
            <a:r>
              <a:rPr lang="uk-UA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нансенівський</a:t>
            </a:r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 паспорт визнавався 52 країнами</a:t>
            </a:r>
            <a:r>
              <a:rPr lang="uk-UA" b="1" dirty="0">
                <a:solidFill>
                  <a:srgbClr val="002060"/>
                </a:solidFill>
                <a:latin typeface="Book Antiqua" panose="02040602050305030304" pitchFamily="18" charset="0"/>
              </a:rPr>
              <a:t>, за фактом будучи </a:t>
            </a:r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переїзним документом для біженців. </a:t>
            </a:r>
            <a:r>
              <a:rPr lang="uk-UA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Нансенівський</a:t>
            </a:r>
            <a:r>
              <a:rPr lang="uk-UA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паспорт могла отримати людина за двох обов'язкових умов: будь-яке посвідчення особи та підтвердження того, що особа є емігрантом (Володимир Жаботинський Володимир Набоков Сергій Рахманінов Ігор Стравінський, Ілля Рєпін, Іван Бунін…)</a:t>
            </a:r>
          </a:p>
          <a:p>
            <a:r>
              <a:rPr lang="uk-UA" b="1" dirty="0">
                <a:solidFill>
                  <a:srgbClr val="002060"/>
                </a:solidFill>
                <a:latin typeface="Book Antiqua" panose="02040602050305030304" pitchFamily="18" charset="0"/>
              </a:rPr>
              <a:t> Усього було видано близько </a:t>
            </a:r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450 000 </a:t>
            </a:r>
            <a:r>
              <a:rPr lang="uk-UA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нансенівських</a:t>
            </a:r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 паспортів</a:t>
            </a:r>
            <a:r>
              <a:rPr lang="uk-UA" b="1" dirty="0">
                <a:solidFill>
                  <a:srgbClr val="002060"/>
                </a:solidFill>
                <a:latin typeface="Book Antiqua" panose="02040602050305030304" pitchFamily="18" charset="0"/>
              </a:rPr>
              <a:t> людям, які з тих чи інших причин втратили своє громадянство, опинившись біженцями у чужих країнах. Незважаючи на своє велике значення після Другої світової війни, цей документ уже вийшов із вжитку і більше не видається, хоч і зберігає юридичну силу для тих, хто колись отримав його. На сьогоднішній день офіційно </a:t>
            </a:r>
            <a:r>
              <a:rPr lang="uk-UA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нансеновський</a:t>
            </a:r>
            <a:r>
              <a:rPr lang="uk-UA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паспорт визнається лише кількома країнами: Буркіна-Фасо, Еквадор, Мавританія, Того, Замбія. </a:t>
            </a:r>
          </a:p>
        </p:txBody>
      </p:sp>
      <p:pic>
        <p:nvPicPr>
          <p:cNvPr id="6" name="Picture 2" descr="Что такое «нансеновский паспорт» - главный документ российских эмигрантов -  Русская семерка">
            <a:extLst>
              <a:ext uri="{FF2B5EF4-FFF2-40B4-BE49-F238E27FC236}">
                <a16:creationId xmlns:a16="http://schemas.microsoft.com/office/drawing/2014/main" id="{8E85B1A3-5BAC-F045-9BAF-390A9A018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320475"/>
            <a:ext cx="4114800" cy="29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Друг армян» Фритьоф Нансен - Barev Today">
            <a:extLst>
              <a:ext uri="{FF2B5EF4-FFF2-40B4-BE49-F238E27FC236}">
                <a16:creationId xmlns:a16="http://schemas.microsoft.com/office/drawing/2014/main" id="{3B5B77B4-7E30-764A-BC96-F1F9F3F2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863" y="4319569"/>
            <a:ext cx="5288624" cy="298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82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72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02A422-9C27-7D4C-ABFD-DB3BF8C6CADA}"/>
              </a:ext>
            </a:extLst>
          </p:cNvPr>
          <p:cNvSpPr txBox="1"/>
          <p:nvPr/>
        </p:nvSpPr>
        <p:spPr>
          <a:xfrm>
            <a:off x="4660900" y="16147"/>
            <a:ext cx="595884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Мінуси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діяльності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:</a:t>
            </a:r>
            <a:b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</a:br>
            <a:endParaRPr lang="ru-RU" sz="2400" b="1" dirty="0">
              <a:solidFill>
                <a:srgbClr val="002060"/>
              </a:solidFill>
              <a:effectLst/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анкції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не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мали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всеохоплюючого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характеру;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рішення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Асамблеї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аді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приймалися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за принципом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одностайності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будь-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який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член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міг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накласти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вето і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паралізувати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діяльність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Нацй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̆;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Ліга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не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набула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впливового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характеру через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відсутність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США і СРСР;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кількість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комітетів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не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було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лімітовано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– їх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була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величезна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кількість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Відсутній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координацйний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орган і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лише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останні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роки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було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створено 2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комітети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координації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традиційне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суперництво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між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Великою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Британією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Францією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25602" name="Picture 2" descr="Японские солдаты в Китае. 1930-е - ИА REGNUM">
            <a:extLst>
              <a:ext uri="{FF2B5EF4-FFF2-40B4-BE49-F238E27FC236}">
                <a16:creationId xmlns:a16="http://schemas.microsoft.com/office/drawing/2014/main" id="{9281C955-9885-B441-99E5-7FBCCC137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23" y="570774"/>
            <a:ext cx="3946728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Японо-китайская война 1937–1945">
            <a:extLst>
              <a:ext uri="{FF2B5EF4-FFF2-40B4-BE49-F238E27FC236}">
                <a16:creationId xmlns:a16="http://schemas.microsoft.com/office/drawing/2014/main" id="{1E57CAFE-EAF3-3646-A5B6-A3401C20F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26" y="3755632"/>
            <a:ext cx="3810000" cy="287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696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72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07AF75-4C59-9F42-BBAA-2BE103A16C4E}"/>
              </a:ext>
            </a:extLst>
          </p:cNvPr>
          <p:cNvSpPr txBox="1"/>
          <p:nvPr/>
        </p:nvSpPr>
        <p:spPr>
          <a:xfrm>
            <a:off x="4965700" y="0"/>
            <a:ext cx="55626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effectLst/>
                <a:latin typeface="Book Antiqua" panose="02040602050305030304" pitchFamily="18" charset="0"/>
              </a:rPr>
              <a:t>Ліга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Націй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фактично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не заборонила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окупаціі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̈ Руру. За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Версальським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договором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Німеччині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довелося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сплатити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відшкодування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грошима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або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товарами у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обумовленому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переліку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. </a:t>
            </a:r>
            <a:r>
              <a:rPr lang="ru-RU" sz="2400" b="1" dirty="0" err="1">
                <a:latin typeface="Book Antiqua" panose="02040602050305030304" pitchFamily="18" charset="0"/>
              </a:rPr>
              <a:t>П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роте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, в 1922 р. вона не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змогла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провести оплату. </a:t>
            </a:r>
          </a:p>
          <a:p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У 1923 р.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Франція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Бельгія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вторглися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в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індустріальне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серце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Німеччини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Рур, не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зважаючи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що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це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було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пряме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порушення</a:t>
            </a:r>
            <a:r>
              <a:rPr lang="ru-RU" sz="24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правил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.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Францією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що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входила в склад Ради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Ліги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, і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Британією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що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коливалась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щоб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приструнити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latin typeface="Book Antiqua" panose="02040602050305030304" pitchFamily="18" charset="0"/>
              </a:rPr>
              <a:t>її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близького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союзника,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нічого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не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було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зроблено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в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Лізі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Націй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.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Це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був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істотний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прецедент для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подальшого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невиконання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вимог</a:t>
            </a:r>
            <a:r>
              <a:rPr lang="ru-RU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effectLst/>
                <a:latin typeface="Book Antiqua" panose="02040602050305030304" pitchFamily="18" charset="0"/>
              </a:rPr>
              <a:t>Ліги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. </a:t>
            </a:r>
            <a:endParaRPr lang="ru-RU" sz="2000" b="1" dirty="0">
              <a:latin typeface="Book Antiqua" panose="02040602050305030304" pitchFamily="18" charset="0"/>
            </a:endParaRPr>
          </a:p>
        </p:txBody>
      </p:sp>
      <p:pic>
        <p:nvPicPr>
          <p:cNvPr id="31746" name="Picture 2" descr="Гиперинфляция в Германии. Когда дешевле дать детям играть с деньгами чем  купить им игрушки. 1923 год. | Пикабу">
            <a:extLst>
              <a:ext uri="{FF2B5EF4-FFF2-40B4-BE49-F238E27FC236}">
                <a16:creationId xmlns:a16="http://schemas.microsoft.com/office/drawing/2014/main" id="{CB06D6B6-F559-D343-9DBE-6A9B6066C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96850"/>
            <a:ext cx="3276600" cy="396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Рурский конфликт - Wikiwand">
            <a:extLst>
              <a:ext uri="{FF2B5EF4-FFF2-40B4-BE49-F238E27FC236}">
                <a16:creationId xmlns:a16="http://schemas.microsoft.com/office/drawing/2014/main" id="{7F05CDEA-5241-B44B-B977-70BD60B89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387850"/>
            <a:ext cx="4248280" cy="275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912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72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E3CC77-60CE-9A44-8EB8-9DF3A52619FA}"/>
              </a:ext>
            </a:extLst>
          </p:cNvPr>
          <p:cNvSpPr txBox="1"/>
          <p:nvPr/>
        </p:nvSpPr>
        <p:spPr>
          <a:xfrm>
            <a:off x="4889500" y="408096"/>
            <a:ext cx="534924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Book Antiqua" panose="02040602050305030304" pitchFamily="18" charset="0"/>
              </a:rPr>
              <a:t>У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конфлікті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на Корфу Л.Н.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також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продемонструвала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свою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слабкість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адже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одне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головне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прикордонне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поселення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залишилося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територіально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не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визначеним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після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Першої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світової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війни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на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кордоні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між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Грецією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Албанією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</a:p>
          <a:p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Рада Л.Н.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призначила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італійця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Енріка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Телліні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спостерігачем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27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серпня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1923 р.,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оглядаючи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грецьку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сторону кордону,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Телліні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й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ого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штат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були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убиті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Італійськии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̆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лідер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Беніто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Муссоліні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зажадав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відшкодування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Греціі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 і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видачі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вбивць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Греки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відмовились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31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серпня</a:t>
            </a:r>
            <a:r>
              <a:rPr lang="ru-RU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італійські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війська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зайняли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острів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Корфу,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частину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Греціі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̈, і вбили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п'ятнадцять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осіб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Спочатку</a:t>
            </a:r>
            <a:r>
              <a:rPr lang="ru-RU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Ліга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засудила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вторгнення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Муссоліні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але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рекомендувала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Греціі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виплатити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компенсацію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поки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вбивці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Телліні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не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будуть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знайдені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Муссоліні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хоча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спочатку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був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згоден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рішенням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зробив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спробу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змінити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їх.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Працюючи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 Радою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Послів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він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зумів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змусити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Лігу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змінити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їі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рішення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Греція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була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вимушена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вибачитися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компенсація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мала бути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сплачена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безпосередньо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негайно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Муссоліні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міг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святкувати</a:t>
            </a:r>
            <a:r>
              <a:rPr lang="ru-RU" sz="18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перемогу в Корфу. 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32770" name="Picture 2" descr="Остров Корфу, Греция: описание достопримечательностей с фото">
            <a:extLst>
              <a:ext uri="{FF2B5EF4-FFF2-40B4-BE49-F238E27FC236}">
                <a16:creationId xmlns:a16="http://schemas.microsoft.com/office/drawing/2014/main" id="{629B2DA9-C3BD-3743-8724-4C5333AF4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9" y="5073650"/>
            <a:ext cx="3841070" cy="21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Країни Західної Європи у 20-30-х рр. ХХ ст | Тест з всесвітньої історії –  «На Урок»">
            <a:extLst>
              <a:ext uri="{FF2B5EF4-FFF2-40B4-BE49-F238E27FC236}">
                <a16:creationId xmlns:a16="http://schemas.microsoft.com/office/drawing/2014/main" id="{AD049272-1FDB-9D4E-AE26-E9C62851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66867"/>
            <a:ext cx="3612470" cy="48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343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72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B1CC17-E509-094C-A564-E7DD7C681D5C}"/>
              </a:ext>
            </a:extLst>
          </p:cNvPr>
          <p:cNvSpPr txBox="1"/>
          <p:nvPr/>
        </p:nvSpPr>
        <p:spPr>
          <a:xfrm>
            <a:off x="5275762" y="169675"/>
            <a:ext cx="53492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У 1931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році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Японія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спровокувала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війну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Китаєм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Офіцерам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японського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гарнізону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що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стояв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біля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станції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Мункенд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таємно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наказали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підірвати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залізничне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полотно.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Токіо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звинуватив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підриві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китайську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сторону.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Захоплення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Маньчжуріі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 (1931 – 1933)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було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однією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головних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невдач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Драммонд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навіть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через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це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пішов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відставку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7EF5B-D71A-DA47-A818-2B3D446A4E65}"/>
              </a:ext>
            </a:extLst>
          </p:cNvPr>
          <p:cNvSpPr txBox="1"/>
          <p:nvPr/>
        </p:nvSpPr>
        <p:spPr>
          <a:xfrm>
            <a:off x="5357223" y="3321318"/>
            <a:ext cx="53492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 лютому 1933 р.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Генеральна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Асамблея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затвердила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доповідь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(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Японія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голосувала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проти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), 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осудивши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Японію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але без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жодних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санкцій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і закликала «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продовжувати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переговори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».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виявила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своє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цілковите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безсилля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Японська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делегація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лицемірно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заявила,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що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«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зусилля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Японії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щодо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співробітництва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Лігою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досягли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своєї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межі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» і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що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Японія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не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може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залишатися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членом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організаціі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̈. </a:t>
            </a:r>
          </a:p>
          <a:p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28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березня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1933 р.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Японія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вийшла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з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33794" name="Picture 2" descr="Японские дипломаты покидают Лигу наций">
            <a:extLst>
              <a:ext uri="{FF2B5EF4-FFF2-40B4-BE49-F238E27FC236}">
                <a16:creationId xmlns:a16="http://schemas.microsoft.com/office/drawing/2014/main" id="{804472F1-36A5-CA46-A798-98706D61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34" y="4083050"/>
            <a:ext cx="5173889" cy="290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Лига Наций и агрессия Японии в Маньчжурии">
            <a:extLst>
              <a:ext uri="{FF2B5EF4-FFF2-40B4-BE49-F238E27FC236}">
                <a16:creationId xmlns:a16="http://schemas.microsoft.com/office/drawing/2014/main" id="{6BED4208-4998-DF4F-A176-81380D08CB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5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3800" name="Picture 8" descr="Лига Наций и агрессия Японии в Маньчжурии">
            <a:extLst>
              <a:ext uri="{FF2B5EF4-FFF2-40B4-BE49-F238E27FC236}">
                <a16:creationId xmlns:a16="http://schemas.microsoft.com/office/drawing/2014/main" id="{CA8065DF-39B1-A940-8118-C7E645C0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3" y="737163"/>
            <a:ext cx="4896666" cy="304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407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20000"/>
                <a:lumOff val="80000"/>
              </a:schemeClr>
            </a:gs>
            <a:gs pos="72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40FCD1-F0FD-9E4D-BC0E-E41CE34709EB}"/>
              </a:ext>
            </a:extLst>
          </p:cNvPr>
          <p:cNvSpPr txBox="1"/>
          <p:nvPr/>
        </p:nvSpPr>
        <p:spPr>
          <a:xfrm>
            <a:off x="4971182" y="-142479"/>
            <a:ext cx="5722218" cy="7909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Криза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діяльності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особливо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яскраво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проявилася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після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провалу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міжнародної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конференції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по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роззброєнню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коли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Німеччина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та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Японія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в 1933 р.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вийшли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з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її</a:t>
            </a:r>
            <a:r>
              <a:rPr lang="ru-RU" sz="20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складу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</a:p>
          <a:p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СРСР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використовував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Л.Н. 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не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стільки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для реального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вирішення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міжнародних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конфліктів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а як трибуну для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політичної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пропаганди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</a:t>
            </a:r>
          </a:p>
          <a:p>
            <a:r>
              <a:rPr lang="ru-RU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Істотний</a:t>
            </a:r>
            <a:r>
              <a:rPr lang="ru-RU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недолік</a:t>
            </a:r>
            <a:r>
              <a:rPr lang="ru-RU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Статуту </a:t>
            </a:r>
            <a:r>
              <a:rPr lang="ru-RU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Ліги</a:t>
            </a:r>
            <a:r>
              <a:rPr lang="ru-RU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полягав</a:t>
            </a:r>
            <a:r>
              <a:rPr lang="ru-RU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у тому, </a:t>
            </a:r>
            <a:r>
              <a:rPr lang="ru-RU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що</a:t>
            </a:r>
            <a:r>
              <a:rPr lang="ru-RU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війна</a:t>
            </a:r>
            <a:r>
              <a:rPr lang="ru-RU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як метод </a:t>
            </a:r>
            <a:r>
              <a:rPr lang="ru-RU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розв'язання</a:t>
            </a:r>
            <a:r>
              <a:rPr lang="ru-RU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спірних</a:t>
            </a:r>
            <a:r>
              <a:rPr lang="ru-RU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питань</a:t>
            </a:r>
            <a:r>
              <a:rPr lang="ru-RU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не </a:t>
            </a:r>
            <a:r>
              <a:rPr lang="ru-RU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заборонялася</a:t>
            </a:r>
            <a:r>
              <a:rPr lang="ru-RU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Істотним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недоліком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 Статуту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було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 й те,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що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обов'язкову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 силу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мали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лише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рішення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Асамблеї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 й Ради з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адміністративних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питань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що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стосувалися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самоі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̈ </a:t>
            </a:r>
            <a:r>
              <a:rPr lang="ru-RU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Ліги</a:t>
            </a:r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. </a:t>
            </a:r>
            <a:endParaRPr lang="ru-RU" sz="2000" b="1" dirty="0">
              <a:solidFill>
                <a:srgbClr val="002060"/>
              </a:solidFill>
              <a:effectLst/>
              <a:latin typeface="Book Antiqua" panose="0204060205030503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Безпомічність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Л.Н. проявилась при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обговоренні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скарг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на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японську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агресію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проти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Китаю,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розпочату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в 1931 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р.,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італійську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проти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Ефіопії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(1935– 36),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радянську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проти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Фінляндії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(1939–40). </a:t>
            </a:r>
          </a:p>
          <a:p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не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зуміла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прийняти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жодного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ефективного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рішення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проти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агресорів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Виключення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СРСР з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організації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грудні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1939 р.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було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кроком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відчаю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а не реальною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допомогою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жертві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агресії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Picture 2" descr="League of Nations blues | Library of Congress">
            <a:extLst>
              <a:ext uri="{FF2B5EF4-FFF2-40B4-BE49-F238E27FC236}">
                <a16:creationId xmlns:a16="http://schemas.microsoft.com/office/drawing/2014/main" id="{FC5D0C3A-AD3E-7247-AFA8-678282A52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2" y="501650"/>
            <a:ext cx="491428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424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EDBC4E-97AB-4842-98DF-24552B1AA278}"/>
              </a:ext>
            </a:extLst>
          </p:cNvPr>
          <p:cNvSpPr txBox="1"/>
          <p:nvPr/>
        </p:nvSpPr>
        <p:spPr>
          <a:xfrm>
            <a:off x="5118100" y="501649"/>
            <a:ext cx="534924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НАВІЩО СТВОРИЛИ?</a:t>
            </a:r>
          </a:p>
          <a:p>
            <a:pPr marL="457200" indent="-457200">
              <a:buAutoNum type="arabicPeriod"/>
            </a:pP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Ліга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Націй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як </a:t>
            </a:r>
            <a:r>
              <a:rPr lang="ru-RU" sz="2400" b="1" dirty="0" err="1">
                <a:solidFill>
                  <a:srgbClr val="002060"/>
                </a:solidFill>
                <a:latin typeface="TimesNewRomanPSMT"/>
              </a:rPr>
              <a:t>м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іжнароднии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̆ орган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насправді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могла внести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NewRomanPSMT"/>
              </a:rPr>
              <a:t>практичнии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NewRomanPSMT"/>
              </a:rPr>
              <a:t>̆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NewRomanPSMT"/>
              </a:rPr>
              <a:t>внесок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NewRomanPSMT"/>
              </a:rPr>
              <a:t> до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NewRomanPSMT"/>
              </a:rPr>
              <a:t>регулювання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NewRomanPSMT"/>
              </a:rPr>
              <a:t> міжнародних відносин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і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зменшення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небезпеки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війни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. </a:t>
            </a: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NewRomanPSMT"/>
              </a:rPr>
              <a:t>2.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Ліга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Націи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̆ і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їі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̈ Статут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були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покликані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NewRomanPSMT"/>
              </a:rPr>
              <a:t>дати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NewRomanPSMT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NewRomanPSMT"/>
              </a:rPr>
              <a:t>правову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NewRomanPSMT"/>
              </a:rPr>
              <a:t> і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NewRomanPSMT"/>
              </a:rPr>
              <a:t>моральну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NewRomanPSMT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NewRomanPSMT"/>
              </a:rPr>
              <a:t>санкцію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NewRomanPSMT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NewRomanPSMT"/>
              </a:rPr>
              <a:t>політиці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NewRomanPSMT"/>
              </a:rPr>
              <a:t> великих держав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легалізувати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їі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̈ в очах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громадськоі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̈ думки, яка до 20-их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років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ХХ ст.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вже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ставала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важливим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політичним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чинником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, – перш за все в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демократичних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ліберальних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NewRomanPSMT"/>
              </a:rPr>
              <a:t>країнах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NewRomanPSMT"/>
              </a:rPr>
              <a:t>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Running for Office | National Archives">
            <a:extLst>
              <a:ext uri="{FF2B5EF4-FFF2-40B4-BE49-F238E27FC236}">
                <a16:creationId xmlns:a16="http://schemas.microsoft.com/office/drawing/2014/main" id="{E67BDD2D-0A3A-784F-AD2A-9E8CDF0B9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9" y="572596"/>
            <a:ext cx="4548167" cy="60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802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20000"/>
                <a:lumOff val="80000"/>
              </a:schemeClr>
            </a:gs>
            <a:gs pos="72000">
              <a:schemeClr val="tx2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341FF7-D76E-EA4F-95DA-7689B7592DAB}"/>
              </a:ext>
            </a:extLst>
          </p:cNvPr>
          <p:cNvSpPr txBox="1"/>
          <p:nvPr/>
        </p:nvSpPr>
        <p:spPr>
          <a:xfrm>
            <a:off x="5725160" y="175158"/>
            <a:ext cx="4968240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У 1939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році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радянська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артилерія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обстріляла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свої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позиції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на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кордоні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з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Фінляндією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що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послужило приводом до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вторгнення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в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цю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країну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. Коли з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Женеви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зажадали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пояснень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від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Москви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міністр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закордонних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справ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В'ячеслав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Молотов заявив: уряд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Фінляндії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не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має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впливу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у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своїй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країні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, а СРСР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співпрацює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з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Фінською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народною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республікою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. Молотов не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зазнчив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що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"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республіка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"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з'явилася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на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радянській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території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. Тим не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менш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саме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на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її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захист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у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Фінляндії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вирушило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півмільйонне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угруповання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радянських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військ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.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Скинуті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на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Гельсінкі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бомби дипломат назвав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хлібними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кошиками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-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гуманітарною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допомогою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голодним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фінським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робочим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.</a:t>
            </a:r>
            <a:r>
              <a:rPr lang="ru-RU" sz="2000" dirty="0"/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Єдине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що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змогла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зробити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в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цій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ситуації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Ліга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,-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виключити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Союз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зі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своїх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лав. Москва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тільки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цього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й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чекала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і перестала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озиратися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на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женевських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383ED3"/>
                </a:solidFill>
                <a:latin typeface="Book Antiqua" panose="02040602050305030304" pitchFamily="18" charset="0"/>
              </a:rPr>
              <a:t>миротворців</a:t>
            </a:r>
            <a:r>
              <a:rPr lang="ru-RU" sz="2000" b="1" dirty="0">
                <a:solidFill>
                  <a:srgbClr val="383ED3"/>
                </a:solidFill>
                <a:latin typeface="Book Antiqua" panose="02040602050305030304" pitchFamily="18" charset="0"/>
              </a:rPr>
              <a:t>.</a:t>
            </a:r>
            <a:endParaRPr lang="uk-UA" sz="2000" b="1" dirty="0">
              <a:solidFill>
                <a:srgbClr val="383ED3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6" descr="14 декабря 1939 года СССР исключен из Лиги Наций">
            <a:extLst>
              <a:ext uri="{FF2B5EF4-FFF2-40B4-BE49-F238E27FC236}">
                <a16:creationId xmlns:a16="http://schemas.microsoft.com/office/drawing/2014/main" id="{17AA9FE0-C437-6D4F-9F30-881D8DAD9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-41585"/>
            <a:ext cx="3567974" cy="280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Повторит ли ООН ошибки Лиги Наций?">
            <a:extLst>
              <a:ext uri="{FF2B5EF4-FFF2-40B4-BE49-F238E27FC236}">
                <a16:creationId xmlns:a16="http://schemas.microsoft.com/office/drawing/2014/main" id="{3EB15109-D8C9-6044-A001-90333D43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4540"/>
            <a:ext cx="3921397" cy="27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Виключення СРСР з Ліги Націй — Вікіпедія">
            <a:extLst>
              <a:ext uri="{FF2B5EF4-FFF2-40B4-BE49-F238E27FC236}">
                <a16:creationId xmlns:a16="http://schemas.microsoft.com/office/drawing/2014/main" id="{3F53E1BF-CEE5-4A42-8772-7CE5815E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81" y="4791656"/>
            <a:ext cx="449981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638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51000">
              <a:schemeClr val="tx2">
                <a:lumMod val="20000"/>
                <a:lumOff val="80000"/>
              </a:schemeClr>
            </a:gs>
            <a:gs pos="76000">
              <a:schemeClr val="accent5">
                <a:lumMod val="40000"/>
                <a:lumOff val="6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E07726-1CEF-874B-865A-E4D6463626CF}"/>
              </a:ext>
            </a:extLst>
          </p:cNvPr>
          <p:cNvSpPr txBox="1"/>
          <p:nvPr/>
        </p:nvSpPr>
        <p:spPr>
          <a:xfrm>
            <a:off x="4584700" y="577850"/>
            <a:ext cx="5943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effectLst/>
                <a:latin typeface="Book Antiqua" panose="02040602050305030304" pitchFamily="18" charset="0"/>
              </a:rPr>
              <a:t>Головний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об’єкт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фашистських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анексіоністських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прагнень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Б.Мусоліні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-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Ефіопія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(на той момент одна з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двох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поряд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з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Ліберією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незалежних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держав Африки, член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Ліги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)</a:t>
            </a:r>
          </a:p>
          <a:p>
            <a:r>
              <a:rPr lang="ru-RU" sz="2000" b="1" dirty="0">
                <a:effectLst/>
                <a:latin typeface="Book Antiqua" panose="02040602050305030304" pitchFamily="18" charset="0"/>
              </a:rPr>
              <a:t>У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грудні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1934 р. на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кордоні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з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Італійьким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Сомалі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відбувся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перший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збройний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інцидент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.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Ефіопія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звернулась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із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скаргою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на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Італію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в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Лігу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, але </a:t>
            </a:r>
            <a:r>
              <a:rPr lang="ru-RU" sz="2000" b="1" dirty="0" err="1">
                <a:latin typeface="Book Antiqua" panose="02040602050305030304" pitchFamily="18" charset="0"/>
              </a:rPr>
              <a:t>її</a:t>
            </a:r>
            <a:r>
              <a:rPr lang="ru-RU" sz="2000" b="1" dirty="0"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розгляд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потонув у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бюрократичних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процедурах: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лише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у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вересні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1935 р. на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засіданні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Ради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Ліги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був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утворений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комітет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якому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було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доручено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підготувати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свій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висновок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. </a:t>
            </a:r>
          </a:p>
          <a:p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3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жовтня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1935 р. 100-тисячна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італійська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армія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вторглась в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Ефіопію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.</a:t>
            </a:r>
          </a:p>
          <a:p>
            <a:r>
              <a:rPr lang="ru-RU" sz="2000" b="1" dirty="0">
                <a:effectLst/>
                <a:latin typeface="Book Antiqua" panose="02040602050305030304" pitchFamily="18" charset="0"/>
              </a:rPr>
              <a:t> У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листопаді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1937 р.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Італія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приєдналася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до </a:t>
            </a:r>
            <a:r>
              <a:rPr lang="ru-RU" sz="2000" b="1" dirty="0" err="1">
                <a:effectLst/>
                <a:latin typeface="Book Antiqua" panose="02040602050305030304" pitchFamily="18" charset="0"/>
              </a:rPr>
              <a:t>Антикомінтернівського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 пакту, а в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грудні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1937 р.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вийшла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з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000" b="1" dirty="0">
                <a:effectLst/>
                <a:latin typeface="Book Antiqua" panose="02040602050305030304" pitchFamily="18" charset="0"/>
              </a:rPr>
              <a:t>. </a:t>
            </a:r>
          </a:p>
        </p:txBody>
      </p:sp>
      <p:pic>
        <p:nvPicPr>
          <p:cNvPr id="21506" name="Picture 2" descr="Провинциальный империализм и «бремя римлян»: Нападение Италии на Эфиопию -  Сергей Кузьмичёв - ИА REGNUM">
            <a:extLst>
              <a:ext uri="{FF2B5EF4-FFF2-40B4-BE49-F238E27FC236}">
                <a16:creationId xmlns:a16="http://schemas.microsoft.com/office/drawing/2014/main" id="{1A89EDE9-CF2E-104F-955E-3BE33AAD0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7" y="4632597"/>
            <a:ext cx="3864809" cy="288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Итало эфиопская война 1935 1936 сводки. Нападение фашистской италии на  эфиопию">
            <a:extLst>
              <a:ext uri="{FF2B5EF4-FFF2-40B4-BE49-F238E27FC236}">
                <a16:creationId xmlns:a16="http://schemas.microsoft.com/office/drawing/2014/main" id="{EE943521-3332-9049-84BD-6C914A1D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9" y="14942"/>
            <a:ext cx="3680824" cy="461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736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51000">
              <a:schemeClr val="tx2">
                <a:lumMod val="20000"/>
                <a:lumOff val="80000"/>
              </a:schemeClr>
            </a:gs>
            <a:gs pos="76000">
              <a:schemeClr val="accent5">
                <a:lumMod val="40000"/>
                <a:lumOff val="6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559193-2976-D948-B7DA-DF324FB7344C}"/>
              </a:ext>
            </a:extLst>
          </p:cNvPr>
          <p:cNvSpPr txBox="1"/>
          <p:nvPr/>
        </p:nvSpPr>
        <p:spPr>
          <a:xfrm>
            <a:off x="5031780" y="212997"/>
            <a:ext cx="55626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29 – 30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вересня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1938 р. в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Мюнхені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відбулась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міжнародна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конференція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-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Німеччина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Італія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Великобританія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Франція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(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Гітлер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Мусоліні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Чемберлен і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Даладьє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)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уклали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угоду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чотирьох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держав про передачу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Німеччині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Судетської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області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. </a:t>
            </a:r>
          </a:p>
          <a:p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Мюнхенська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угода являла собою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грубий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відкритий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диктат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щодо</a:t>
            </a:r>
            <a:r>
              <a:rPr lang="ru-R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Чехословаччини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Порушувались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основні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міжнародні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договори: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Версальськии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й</a:t>
            </a:r>
            <a:r>
              <a:rPr lang="ru-RU" sz="20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мирний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договір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, а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також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Статут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Ліги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 і пакт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Бріана</a:t>
            </a:r>
            <a:r>
              <a:rPr lang="ru-RU" sz="20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-Келлога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</a:t>
            </a:r>
          </a:p>
          <a:p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Як і при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аншлюсі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Австрії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(12-13.03.1938), Лондон і Париж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повністю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відсторонили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Лігу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Націй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від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врегулювання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Чехословацькоі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 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кризи</a:t>
            </a:r>
            <a:r>
              <a:rPr lang="ru-RU" sz="20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</a:p>
          <a:p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Версальсько-Вашингтонська</a:t>
            </a:r>
            <a:r>
              <a:rPr lang="ru-RU" sz="20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система </a:t>
            </a:r>
            <a:r>
              <a:rPr lang="ru-RU" sz="20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зруйнована</a:t>
            </a:r>
            <a:endParaRPr lang="ru-RU" sz="20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2530" name="Picture 2" descr="Мюнхен - 1938: пролог к войне | Центр военно-политических исследований">
            <a:extLst>
              <a:ext uri="{FF2B5EF4-FFF2-40B4-BE49-F238E27FC236}">
                <a16:creationId xmlns:a16="http://schemas.microsoft.com/office/drawing/2014/main" id="{E3139402-2879-ED47-8768-0C425810F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7509"/>
            <a:ext cx="5031780" cy="334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ОККУПАЦИЯ - Аншлюс. Австрия - YouTube">
            <a:extLst>
              <a:ext uri="{FF2B5EF4-FFF2-40B4-BE49-F238E27FC236}">
                <a16:creationId xmlns:a16="http://schemas.microsoft.com/office/drawing/2014/main" id="{61B7DAC2-487E-7C44-8328-BF1F389DA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6666"/>
          <a:stretch/>
        </p:blipFill>
        <p:spPr bwMode="auto">
          <a:xfrm>
            <a:off x="0" y="444183"/>
            <a:ext cx="5044741" cy="334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45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6330" y="1357630"/>
            <a:ext cx="647065" cy="179070"/>
            <a:chOff x="1046330" y="1357630"/>
            <a:chExt cx="647065" cy="179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6330" y="1358216"/>
              <a:ext cx="127755" cy="1783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7157" y="1358469"/>
              <a:ext cx="118917" cy="17812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54467" y="1357629"/>
              <a:ext cx="339090" cy="179070"/>
            </a:xfrm>
            <a:custGeom>
              <a:avLst/>
              <a:gdLst/>
              <a:ahLst/>
              <a:cxnLst/>
              <a:rect l="l" t="t" r="r" b="b"/>
              <a:pathLst>
                <a:path w="339089" h="179069">
                  <a:moveTo>
                    <a:pt x="118668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74930"/>
                  </a:lnTo>
                  <a:lnTo>
                    <a:pt x="0" y="104140"/>
                  </a:lnTo>
                  <a:lnTo>
                    <a:pt x="0" y="148590"/>
                  </a:lnTo>
                  <a:lnTo>
                    <a:pt x="0" y="179070"/>
                  </a:lnTo>
                  <a:lnTo>
                    <a:pt x="118668" y="179070"/>
                  </a:lnTo>
                  <a:lnTo>
                    <a:pt x="118668" y="148590"/>
                  </a:lnTo>
                  <a:lnTo>
                    <a:pt x="32067" y="148590"/>
                  </a:lnTo>
                  <a:lnTo>
                    <a:pt x="32067" y="104140"/>
                  </a:lnTo>
                  <a:lnTo>
                    <a:pt x="112737" y="104140"/>
                  </a:lnTo>
                  <a:lnTo>
                    <a:pt x="112737" y="74930"/>
                  </a:lnTo>
                  <a:lnTo>
                    <a:pt x="32067" y="74930"/>
                  </a:lnTo>
                  <a:lnTo>
                    <a:pt x="32067" y="30480"/>
                  </a:lnTo>
                  <a:lnTo>
                    <a:pt x="118668" y="30480"/>
                  </a:lnTo>
                  <a:lnTo>
                    <a:pt x="118668" y="0"/>
                  </a:lnTo>
                  <a:close/>
                </a:path>
                <a:path w="339089" h="179069">
                  <a:moveTo>
                    <a:pt x="338709" y="1270"/>
                  </a:moveTo>
                  <a:lnTo>
                    <a:pt x="306641" y="1270"/>
                  </a:lnTo>
                  <a:lnTo>
                    <a:pt x="306641" y="149860"/>
                  </a:lnTo>
                  <a:lnTo>
                    <a:pt x="263969" y="149860"/>
                  </a:lnTo>
                  <a:lnTo>
                    <a:pt x="263969" y="1270"/>
                  </a:lnTo>
                  <a:lnTo>
                    <a:pt x="231902" y="1270"/>
                  </a:lnTo>
                  <a:lnTo>
                    <a:pt x="231902" y="149860"/>
                  </a:lnTo>
                  <a:lnTo>
                    <a:pt x="189230" y="149860"/>
                  </a:lnTo>
                  <a:lnTo>
                    <a:pt x="189230" y="1270"/>
                  </a:lnTo>
                  <a:lnTo>
                    <a:pt x="157175" y="1270"/>
                  </a:lnTo>
                  <a:lnTo>
                    <a:pt x="157175" y="149860"/>
                  </a:lnTo>
                  <a:lnTo>
                    <a:pt x="157175" y="179070"/>
                  </a:lnTo>
                  <a:lnTo>
                    <a:pt x="338709" y="179070"/>
                  </a:lnTo>
                  <a:lnTo>
                    <a:pt x="338709" y="149860"/>
                  </a:lnTo>
                  <a:lnTo>
                    <a:pt x="338709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718665" y="1358480"/>
            <a:ext cx="201930" cy="178435"/>
          </a:xfrm>
          <a:custGeom>
            <a:avLst/>
            <a:gdLst/>
            <a:ahLst/>
            <a:cxnLst/>
            <a:rect l="l" t="t" r="r" b="b"/>
            <a:pathLst>
              <a:path w="201930" h="178434">
                <a:moveTo>
                  <a:pt x="143789" y="419"/>
                </a:moveTo>
                <a:lnTo>
                  <a:pt x="0" y="419"/>
                </a:lnTo>
                <a:lnTo>
                  <a:pt x="0" y="28359"/>
                </a:lnTo>
                <a:lnTo>
                  <a:pt x="55930" y="28359"/>
                </a:lnTo>
                <a:lnTo>
                  <a:pt x="55930" y="178219"/>
                </a:lnTo>
                <a:lnTo>
                  <a:pt x="87985" y="178219"/>
                </a:lnTo>
                <a:lnTo>
                  <a:pt x="87985" y="28359"/>
                </a:lnTo>
                <a:lnTo>
                  <a:pt x="143789" y="28359"/>
                </a:lnTo>
                <a:lnTo>
                  <a:pt x="143789" y="419"/>
                </a:lnTo>
                <a:close/>
              </a:path>
              <a:path w="201930" h="178434">
                <a:moveTo>
                  <a:pt x="201472" y="0"/>
                </a:moveTo>
                <a:lnTo>
                  <a:pt x="169418" y="0"/>
                </a:lnTo>
                <a:lnTo>
                  <a:pt x="169418" y="178117"/>
                </a:lnTo>
                <a:lnTo>
                  <a:pt x="201472" y="178117"/>
                </a:lnTo>
                <a:lnTo>
                  <a:pt x="2014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028207" y="1357630"/>
            <a:ext cx="725805" cy="217804"/>
            <a:chOff x="2028207" y="1357630"/>
            <a:chExt cx="725805" cy="217804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8207" y="1358469"/>
              <a:ext cx="118917" cy="17812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75522" y="1357629"/>
              <a:ext cx="339090" cy="179070"/>
            </a:xfrm>
            <a:custGeom>
              <a:avLst/>
              <a:gdLst/>
              <a:ahLst/>
              <a:cxnLst/>
              <a:rect l="l" t="t" r="r" b="b"/>
              <a:pathLst>
                <a:path w="339089" h="179069">
                  <a:moveTo>
                    <a:pt x="118668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74930"/>
                  </a:lnTo>
                  <a:lnTo>
                    <a:pt x="0" y="104140"/>
                  </a:lnTo>
                  <a:lnTo>
                    <a:pt x="0" y="148590"/>
                  </a:lnTo>
                  <a:lnTo>
                    <a:pt x="0" y="179070"/>
                  </a:lnTo>
                  <a:lnTo>
                    <a:pt x="118668" y="179070"/>
                  </a:lnTo>
                  <a:lnTo>
                    <a:pt x="118668" y="148590"/>
                  </a:lnTo>
                  <a:lnTo>
                    <a:pt x="32067" y="148590"/>
                  </a:lnTo>
                  <a:lnTo>
                    <a:pt x="32067" y="104140"/>
                  </a:lnTo>
                  <a:lnTo>
                    <a:pt x="112725" y="104140"/>
                  </a:lnTo>
                  <a:lnTo>
                    <a:pt x="112725" y="74930"/>
                  </a:lnTo>
                  <a:lnTo>
                    <a:pt x="32067" y="74930"/>
                  </a:lnTo>
                  <a:lnTo>
                    <a:pt x="32067" y="30480"/>
                  </a:lnTo>
                  <a:lnTo>
                    <a:pt x="118668" y="30480"/>
                  </a:lnTo>
                  <a:lnTo>
                    <a:pt x="118668" y="0"/>
                  </a:lnTo>
                  <a:close/>
                </a:path>
                <a:path w="339089" h="179069">
                  <a:moveTo>
                    <a:pt x="338696" y="1270"/>
                  </a:moveTo>
                  <a:lnTo>
                    <a:pt x="306628" y="1270"/>
                  </a:lnTo>
                  <a:lnTo>
                    <a:pt x="306628" y="149860"/>
                  </a:lnTo>
                  <a:lnTo>
                    <a:pt x="263969" y="149860"/>
                  </a:lnTo>
                  <a:lnTo>
                    <a:pt x="263969" y="1270"/>
                  </a:lnTo>
                  <a:lnTo>
                    <a:pt x="231902" y="1270"/>
                  </a:lnTo>
                  <a:lnTo>
                    <a:pt x="231902" y="149860"/>
                  </a:lnTo>
                  <a:lnTo>
                    <a:pt x="189230" y="149860"/>
                  </a:lnTo>
                  <a:lnTo>
                    <a:pt x="189230" y="1270"/>
                  </a:lnTo>
                  <a:lnTo>
                    <a:pt x="157162" y="1270"/>
                  </a:lnTo>
                  <a:lnTo>
                    <a:pt x="157162" y="149860"/>
                  </a:lnTo>
                  <a:lnTo>
                    <a:pt x="157162" y="179070"/>
                  </a:lnTo>
                  <a:lnTo>
                    <a:pt x="338696" y="179070"/>
                  </a:lnTo>
                  <a:lnTo>
                    <a:pt x="338696" y="149860"/>
                  </a:lnTo>
                  <a:lnTo>
                    <a:pt x="338696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39721" y="1358900"/>
              <a:ext cx="213974" cy="21594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29689" y="1358469"/>
            <a:ext cx="151236" cy="180651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3027000" y="1358469"/>
            <a:ext cx="32384" cy="178435"/>
          </a:xfrm>
          <a:custGeom>
            <a:avLst/>
            <a:gdLst/>
            <a:ahLst/>
            <a:cxnLst/>
            <a:rect l="l" t="t" r="r" b="b"/>
            <a:pathLst>
              <a:path w="32385" h="178434">
                <a:moveTo>
                  <a:pt x="32064" y="0"/>
                </a:moveTo>
                <a:lnTo>
                  <a:pt x="0" y="0"/>
                </a:lnTo>
                <a:lnTo>
                  <a:pt x="0" y="178126"/>
                </a:lnTo>
                <a:lnTo>
                  <a:pt x="32064" y="178126"/>
                </a:lnTo>
                <a:lnTo>
                  <a:pt x="320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05015" y="1358469"/>
            <a:ext cx="279492" cy="17823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3471104" y="1461769"/>
            <a:ext cx="32384" cy="74930"/>
          </a:xfrm>
          <a:custGeom>
            <a:avLst/>
            <a:gdLst/>
            <a:ahLst/>
            <a:cxnLst/>
            <a:rect l="l" t="t" r="r" b="b"/>
            <a:pathLst>
              <a:path w="32385" h="74930">
                <a:moveTo>
                  <a:pt x="0" y="74930"/>
                </a:moveTo>
                <a:lnTo>
                  <a:pt x="32064" y="74930"/>
                </a:lnTo>
                <a:lnTo>
                  <a:pt x="32064" y="0"/>
                </a:lnTo>
                <a:lnTo>
                  <a:pt x="0" y="0"/>
                </a:lnTo>
                <a:lnTo>
                  <a:pt x="0" y="749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3471104" y="1357630"/>
            <a:ext cx="333375" cy="179070"/>
            <a:chOff x="3471104" y="1357630"/>
            <a:chExt cx="333375" cy="179070"/>
          </a:xfrm>
        </p:grpSpPr>
        <p:sp>
          <p:nvSpPr>
            <p:cNvPr id="16" name="object 16"/>
            <p:cNvSpPr/>
            <p:nvPr/>
          </p:nvSpPr>
          <p:spPr>
            <a:xfrm>
              <a:off x="3471100" y="1357629"/>
              <a:ext cx="142875" cy="179070"/>
            </a:xfrm>
            <a:custGeom>
              <a:avLst/>
              <a:gdLst/>
              <a:ahLst/>
              <a:cxnLst/>
              <a:rect l="l" t="t" r="r" b="b"/>
              <a:pathLst>
                <a:path w="142875" h="179069">
                  <a:moveTo>
                    <a:pt x="142265" y="0"/>
                  </a:moveTo>
                  <a:lnTo>
                    <a:pt x="110210" y="0"/>
                  </a:lnTo>
                  <a:lnTo>
                    <a:pt x="110210" y="74930"/>
                  </a:lnTo>
                  <a:lnTo>
                    <a:pt x="32067" y="74930"/>
                  </a:lnTo>
                  <a:lnTo>
                    <a:pt x="32067" y="0"/>
                  </a:lnTo>
                  <a:lnTo>
                    <a:pt x="0" y="0"/>
                  </a:lnTo>
                  <a:lnTo>
                    <a:pt x="0" y="74930"/>
                  </a:lnTo>
                  <a:lnTo>
                    <a:pt x="0" y="104140"/>
                  </a:lnTo>
                  <a:lnTo>
                    <a:pt x="110210" y="104140"/>
                  </a:lnTo>
                  <a:lnTo>
                    <a:pt x="110210" y="179070"/>
                  </a:lnTo>
                  <a:lnTo>
                    <a:pt x="142265" y="179070"/>
                  </a:lnTo>
                  <a:lnTo>
                    <a:pt x="142265" y="104140"/>
                  </a:lnTo>
                  <a:lnTo>
                    <a:pt x="142265" y="74930"/>
                  </a:lnTo>
                  <a:lnTo>
                    <a:pt x="14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7864" y="1358469"/>
              <a:ext cx="166510" cy="178126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3828859" y="1358480"/>
            <a:ext cx="225425" cy="216535"/>
          </a:xfrm>
          <a:custGeom>
            <a:avLst/>
            <a:gdLst/>
            <a:ahLst/>
            <a:cxnLst/>
            <a:rect l="l" t="t" r="r" b="b"/>
            <a:pathLst>
              <a:path w="225425" h="216534">
                <a:moveTo>
                  <a:pt x="161328" y="149009"/>
                </a:moveTo>
                <a:lnTo>
                  <a:pt x="142265" y="149009"/>
                </a:lnTo>
                <a:lnTo>
                  <a:pt x="142265" y="419"/>
                </a:lnTo>
                <a:lnTo>
                  <a:pt x="110210" y="419"/>
                </a:lnTo>
                <a:lnTo>
                  <a:pt x="110210" y="149009"/>
                </a:lnTo>
                <a:lnTo>
                  <a:pt x="32067" y="149009"/>
                </a:lnTo>
                <a:lnTo>
                  <a:pt x="32067" y="419"/>
                </a:lnTo>
                <a:lnTo>
                  <a:pt x="0" y="419"/>
                </a:lnTo>
                <a:lnTo>
                  <a:pt x="0" y="149009"/>
                </a:lnTo>
                <a:lnTo>
                  <a:pt x="0" y="178219"/>
                </a:lnTo>
                <a:lnTo>
                  <a:pt x="129273" y="178219"/>
                </a:lnTo>
                <a:lnTo>
                  <a:pt x="129273" y="216319"/>
                </a:lnTo>
                <a:lnTo>
                  <a:pt x="161328" y="216319"/>
                </a:lnTo>
                <a:lnTo>
                  <a:pt x="161328" y="178219"/>
                </a:lnTo>
                <a:lnTo>
                  <a:pt x="161328" y="149009"/>
                </a:lnTo>
                <a:close/>
              </a:path>
              <a:path w="225425" h="216534">
                <a:moveTo>
                  <a:pt x="224955" y="0"/>
                </a:moveTo>
                <a:lnTo>
                  <a:pt x="192887" y="0"/>
                </a:lnTo>
                <a:lnTo>
                  <a:pt x="192887" y="178117"/>
                </a:lnTo>
                <a:lnTo>
                  <a:pt x="224955" y="178117"/>
                </a:lnTo>
                <a:lnTo>
                  <a:pt x="2249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99768" y="1306206"/>
            <a:ext cx="142273" cy="230389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4350096" y="1461769"/>
            <a:ext cx="32384" cy="74930"/>
          </a:xfrm>
          <a:custGeom>
            <a:avLst/>
            <a:gdLst/>
            <a:ahLst/>
            <a:cxnLst/>
            <a:rect l="l" t="t" r="r" b="b"/>
            <a:pathLst>
              <a:path w="32385" h="74930">
                <a:moveTo>
                  <a:pt x="0" y="74930"/>
                </a:moveTo>
                <a:lnTo>
                  <a:pt x="32064" y="74930"/>
                </a:lnTo>
                <a:lnTo>
                  <a:pt x="32064" y="0"/>
                </a:lnTo>
                <a:lnTo>
                  <a:pt x="0" y="0"/>
                </a:lnTo>
                <a:lnTo>
                  <a:pt x="0" y="749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50093" y="1357629"/>
            <a:ext cx="142875" cy="179070"/>
          </a:xfrm>
          <a:custGeom>
            <a:avLst/>
            <a:gdLst/>
            <a:ahLst/>
            <a:cxnLst/>
            <a:rect l="l" t="t" r="r" b="b"/>
            <a:pathLst>
              <a:path w="142875" h="179069">
                <a:moveTo>
                  <a:pt x="142265" y="0"/>
                </a:moveTo>
                <a:lnTo>
                  <a:pt x="110210" y="0"/>
                </a:lnTo>
                <a:lnTo>
                  <a:pt x="110210" y="74930"/>
                </a:lnTo>
                <a:lnTo>
                  <a:pt x="32067" y="74930"/>
                </a:lnTo>
                <a:lnTo>
                  <a:pt x="32067" y="0"/>
                </a:lnTo>
                <a:lnTo>
                  <a:pt x="0" y="0"/>
                </a:lnTo>
                <a:lnTo>
                  <a:pt x="0" y="74930"/>
                </a:lnTo>
                <a:lnTo>
                  <a:pt x="0" y="104140"/>
                </a:lnTo>
                <a:lnTo>
                  <a:pt x="110210" y="104140"/>
                </a:lnTo>
                <a:lnTo>
                  <a:pt x="110210" y="179070"/>
                </a:lnTo>
                <a:lnTo>
                  <a:pt x="142265" y="179070"/>
                </a:lnTo>
                <a:lnTo>
                  <a:pt x="142265" y="104140"/>
                </a:lnTo>
                <a:lnTo>
                  <a:pt x="142265" y="74930"/>
                </a:lnTo>
                <a:lnTo>
                  <a:pt x="1422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38307" y="1357629"/>
            <a:ext cx="118745" cy="179070"/>
          </a:xfrm>
          <a:custGeom>
            <a:avLst/>
            <a:gdLst/>
            <a:ahLst/>
            <a:cxnLst/>
            <a:rect l="l" t="t" r="r" b="b"/>
            <a:pathLst>
              <a:path w="118745" h="179069">
                <a:moveTo>
                  <a:pt x="118668" y="0"/>
                </a:moveTo>
                <a:lnTo>
                  <a:pt x="0" y="0"/>
                </a:lnTo>
                <a:lnTo>
                  <a:pt x="0" y="30480"/>
                </a:lnTo>
                <a:lnTo>
                  <a:pt x="0" y="74930"/>
                </a:lnTo>
                <a:lnTo>
                  <a:pt x="0" y="104140"/>
                </a:lnTo>
                <a:lnTo>
                  <a:pt x="0" y="148590"/>
                </a:lnTo>
                <a:lnTo>
                  <a:pt x="0" y="179070"/>
                </a:lnTo>
                <a:lnTo>
                  <a:pt x="118668" y="179070"/>
                </a:lnTo>
                <a:lnTo>
                  <a:pt x="118668" y="148590"/>
                </a:lnTo>
                <a:lnTo>
                  <a:pt x="32067" y="148590"/>
                </a:lnTo>
                <a:lnTo>
                  <a:pt x="32067" y="104140"/>
                </a:lnTo>
                <a:lnTo>
                  <a:pt x="112737" y="104140"/>
                </a:lnTo>
                <a:lnTo>
                  <a:pt x="112737" y="74930"/>
                </a:lnTo>
                <a:lnTo>
                  <a:pt x="32067" y="74930"/>
                </a:lnTo>
                <a:lnTo>
                  <a:pt x="32067" y="30480"/>
                </a:lnTo>
                <a:lnTo>
                  <a:pt x="118668" y="30480"/>
                </a:lnTo>
                <a:lnTo>
                  <a:pt x="1186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766725" y="1638489"/>
            <a:ext cx="1033144" cy="184150"/>
            <a:chOff x="766725" y="1638489"/>
            <a:chExt cx="1033144" cy="18415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6725" y="1638489"/>
              <a:ext cx="124346" cy="18355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4650" y="1641139"/>
              <a:ext cx="181028" cy="17837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9000" y="1638489"/>
              <a:ext cx="172192" cy="18355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4515" y="1640839"/>
              <a:ext cx="264218" cy="1812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3348" y="1641392"/>
              <a:ext cx="166510" cy="178125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873830" y="1638236"/>
            <a:ext cx="981075" cy="184150"/>
            <a:chOff x="1873830" y="1638236"/>
            <a:chExt cx="981075" cy="184150"/>
          </a:xfrm>
        </p:grpSpPr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73830" y="1638236"/>
              <a:ext cx="316734" cy="18380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16188" y="1641139"/>
              <a:ext cx="127754" cy="17837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64390" y="1638489"/>
              <a:ext cx="172191" cy="18355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69905" y="1641392"/>
              <a:ext cx="118917" cy="17812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17224" y="1641139"/>
              <a:ext cx="137601" cy="178377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2880323" y="1640839"/>
            <a:ext cx="307340" cy="179070"/>
            <a:chOff x="2880323" y="1640839"/>
            <a:chExt cx="307340" cy="179070"/>
          </a:xfrm>
        </p:grpSpPr>
        <p:sp>
          <p:nvSpPr>
            <p:cNvPr id="36" name="object 36"/>
            <p:cNvSpPr/>
            <p:nvPr/>
          </p:nvSpPr>
          <p:spPr>
            <a:xfrm>
              <a:off x="2880322" y="1640839"/>
              <a:ext cx="144145" cy="179070"/>
            </a:xfrm>
            <a:custGeom>
              <a:avLst/>
              <a:gdLst/>
              <a:ahLst/>
              <a:cxnLst/>
              <a:rect l="l" t="t" r="r" b="b"/>
              <a:pathLst>
                <a:path w="144144" h="179069">
                  <a:moveTo>
                    <a:pt x="143789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55918" y="29210"/>
                  </a:lnTo>
                  <a:lnTo>
                    <a:pt x="55918" y="179070"/>
                  </a:lnTo>
                  <a:lnTo>
                    <a:pt x="87985" y="179070"/>
                  </a:lnTo>
                  <a:lnTo>
                    <a:pt x="87985" y="29210"/>
                  </a:lnTo>
                  <a:lnTo>
                    <a:pt x="143789" y="29210"/>
                  </a:lnTo>
                  <a:lnTo>
                    <a:pt x="143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049734" y="1641139"/>
              <a:ext cx="137601" cy="178377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3295393" y="1640839"/>
            <a:ext cx="996950" cy="179070"/>
            <a:chOff x="3295393" y="1640839"/>
            <a:chExt cx="996950" cy="179070"/>
          </a:xfrm>
        </p:grpSpPr>
        <p:sp>
          <p:nvSpPr>
            <p:cNvPr id="39" name="object 39"/>
            <p:cNvSpPr/>
            <p:nvPr/>
          </p:nvSpPr>
          <p:spPr>
            <a:xfrm>
              <a:off x="3295383" y="1640839"/>
              <a:ext cx="118745" cy="179070"/>
            </a:xfrm>
            <a:custGeom>
              <a:avLst/>
              <a:gdLst/>
              <a:ahLst/>
              <a:cxnLst/>
              <a:rect l="l" t="t" r="r" b="b"/>
              <a:pathLst>
                <a:path w="118745" h="179069">
                  <a:moveTo>
                    <a:pt x="1186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0" y="74930"/>
                  </a:lnTo>
                  <a:lnTo>
                    <a:pt x="0" y="104140"/>
                  </a:lnTo>
                  <a:lnTo>
                    <a:pt x="0" y="148590"/>
                  </a:lnTo>
                  <a:lnTo>
                    <a:pt x="0" y="179070"/>
                  </a:lnTo>
                  <a:lnTo>
                    <a:pt x="118668" y="179070"/>
                  </a:lnTo>
                  <a:lnTo>
                    <a:pt x="118668" y="148590"/>
                  </a:lnTo>
                  <a:lnTo>
                    <a:pt x="32067" y="148590"/>
                  </a:lnTo>
                  <a:lnTo>
                    <a:pt x="32067" y="104140"/>
                  </a:lnTo>
                  <a:lnTo>
                    <a:pt x="112737" y="104140"/>
                  </a:lnTo>
                  <a:lnTo>
                    <a:pt x="112737" y="74930"/>
                  </a:lnTo>
                  <a:lnTo>
                    <a:pt x="32067" y="74930"/>
                  </a:lnTo>
                  <a:lnTo>
                    <a:pt x="32067" y="29210"/>
                  </a:lnTo>
                  <a:lnTo>
                    <a:pt x="118668" y="29210"/>
                  </a:lnTo>
                  <a:lnTo>
                    <a:pt x="1186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39934" y="1641392"/>
              <a:ext cx="204257" cy="17812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677513" y="1640839"/>
              <a:ext cx="118745" cy="179070"/>
            </a:xfrm>
            <a:custGeom>
              <a:avLst/>
              <a:gdLst/>
              <a:ahLst/>
              <a:cxnLst/>
              <a:rect l="l" t="t" r="r" b="b"/>
              <a:pathLst>
                <a:path w="118745" h="179069">
                  <a:moveTo>
                    <a:pt x="118656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0" y="74930"/>
                  </a:lnTo>
                  <a:lnTo>
                    <a:pt x="0" y="104140"/>
                  </a:lnTo>
                  <a:lnTo>
                    <a:pt x="0" y="148590"/>
                  </a:lnTo>
                  <a:lnTo>
                    <a:pt x="0" y="179070"/>
                  </a:lnTo>
                  <a:lnTo>
                    <a:pt x="118656" y="179070"/>
                  </a:lnTo>
                  <a:lnTo>
                    <a:pt x="118656" y="148590"/>
                  </a:lnTo>
                  <a:lnTo>
                    <a:pt x="32054" y="148590"/>
                  </a:lnTo>
                  <a:lnTo>
                    <a:pt x="32054" y="104140"/>
                  </a:lnTo>
                  <a:lnTo>
                    <a:pt x="112725" y="104140"/>
                  </a:lnTo>
                  <a:lnTo>
                    <a:pt x="112725" y="74930"/>
                  </a:lnTo>
                  <a:lnTo>
                    <a:pt x="32054" y="74930"/>
                  </a:lnTo>
                  <a:lnTo>
                    <a:pt x="32054" y="29210"/>
                  </a:lnTo>
                  <a:lnTo>
                    <a:pt x="118656" y="2921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34681" y="1640839"/>
              <a:ext cx="294010" cy="17906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54314" y="1641139"/>
              <a:ext cx="137601" cy="178377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4337863" y="1641139"/>
            <a:ext cx="193040" cy="179070"/>
            <a:chOff x="4337863" y="1641139"/>
            <a:chExt cx="193040" cy="179070"/>
          </a:xfrm>
        </p:grpSpPr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337863" y="1641139"/>
              <a:ext cx="127755" cy="17837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498690" y="1744980"/>
              <a:ext cx="32384" cy="74930"/>
            </a:xfrm>
            <a:custGeom>
              <a:avLst/>
              <a:gdLst/>
              <a:ahLst/>
              <a:cxnLst/>
              <a:rect l="l" t="t" r="r" b="b"/>
              <a:pathLst>
                <a:path w="32385" h="74930">
                  <a:moveTo>
                    <a:pt x="0" y="74929"/>
                  </a:moveTo>
                  <a:lnTo>
                    <a:pt x="32064" y="74929"/>
                  </a:lnTo>
                  <a:lnTo>
                    <a:pt x="32064" y="0"/>
                  </a:lnTo>
                  <a:lnTo>
                    <a:pt x="0" y="0"/>
                  </a:lnTo>
                  <a:lnTo>
                    <a:pt x="0" y="749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4498690" y="1597207"/>
            <a:ext cx="432434" cy="225425"/>
            <a:chOff x="4498690" y="1597207"/>
            <a:chExt cx="432434" cy="225425"/>
          </a:xfrm>
        </p:grpSpPr>
        <p:sp>
          <p:nvSpPr>
            <p:cNvPr id="48" name="object 48"/>
            <p:cNvSpPr/>
            <p:nvPr/>
          </p:nvSpPr>
          <p:spPr>
            <a:xfrm>
              <a:off x="4498683" y="1640839"/>
              <a:ext cx="142875" cy="179070"/>
            </a:xfrm>
            <a:custGeom>
              <a:avLst/>
              <a:gdLst/>
              <a:ahLst/>
              <a:cxnLst/>
              <a:rect l="l" t="t" r="r" b="b"/>
              <a:pathLst>
                <a:path w="142875" h="179069">
                  <a:moveTo>
                    <a:pt x="142278" y="0"/>
                  </a:moveTo>
                  <a:lnTo>
                    <a:pt x="110210" y="0"/>
                  </a:lnTo>
                  <a:lnTo>
                    <a:pt x="110210" y="74930"/>
                  </a:lnTo>
                  <a:lnTo>
                    <a:pt x="32067" y="74930"/>
                  </a:lnTo>
                  <a:lnTo>
                    <a:pt x="32067" y="0"/>
                  </a:lnTo>
                  <a:lnTo>
                    <a:pt x="0" y="0"/>
                  </a:lnTo>
                  <a:lnTo>
                    <a:pt x="0" y="74930"/>
                  </a:lnTo>
                  <a:lnTo>
                    <a:pt x="0" y="104140"/>
                  </a:lnTo>
                  <a:lnTo>
                    <a:pt x="110210" y="104140"/>
                  </a:lnTo>
                  <a:lnTo>
                    <a:pt x="110210" y="179070"/>
                  </a:lnTo>
                  <a:lnTo>
                    <a:pt x="142278" y="179070"/>
                  </a:lnTo>
                  <a:lnTo>
                    <a:pt x="142278" y="104140"/>
                  </a:lnTo>
                  <a:lnTo>
                    <a:pt x="142278" y="74930"/>
                  </a:lnTo>
                  <a:lnTo>
                    <a:pt x="142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674287" y="1597207"/>
              <a:ext cx="256768" cy="224835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1240435" y="1921159"/>
            <a:ext cx="1045210" cy="184150"/>
            <a:chOff x="1240435" y="1921159"/>
            <a:chExt cx="1045210" cy="184150"/>
          </a:xfrm>
        </p:grpSpPr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33831" y="1924062"/>
              <a:ext cx="137601" cy="17837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40435" y="1921159"/>
              <a:ext cx="164364" cy="18380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04756" y="1921159"/>
              <a:ext cx="316734" cy="18380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947113" y="1924049"/>
              <a:ext cx="118745" cy="177800"/>
            </a:xfrm>
            <a:custGeom>
              <a:avLst/>
              <a:gdLst/>
              <a:ahLst/>
              <a:cxnLst/>
              <a:rect l="l" t="t" r="r" b="b"/>
              <a:pathLst>
                <a:path w="118744" h="177800">
                  <a:moveTo>
                    <a:pt x="118656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0" y="74930"/>
                  </a:lnTo>
                  <a:lnTo>
                    <a:pt x="0" y="104140"/>
                  </a:lnTo>
                  <a:lnTo>
                    <a:pt x="0" y="148590"/>
                  </a:lnTo>
                  <a:lnTo>
                    <a:pt x="0" y="177800"/>
                  </a:lnTo>
                  <a:lnTo>
                    <a:pt x="118656" y="177800"/>
                  </a:lnTo>
                  <a:lnTo>
                    <a:pt x="118656" y="148590"/>
                  </a:lnTo>
                  <a:lnTo>
                    <a:pt x="32054" y="148590"/>
                  </a:lnTo>
                  <a:lnTo>
                    <a:pt x="32054" y="104140"/>
                  </a:lnTo>
                  <a:lnTo>
                    <a:pt x="112725" y="104140"/>
                  </a:lnTo>
                  <a:lnTo>
                    <a:pt x="112725" y="74930"/>
                  </a:lnTo>
                  <a:lnTo>
                    <a:pt x="32054" y="74930"/>
                  </a:lnTo>
                  <a:lnTo>
                    <a:pt x="32054" y="29210"/>
                  </a:lnTo>
                  <a:lnTo>
                    <a:pt x="118656" y="29210"/>
                  </a:lnTo>
                  <a:lnTo>
                    <a:pt x="118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04279" y="1924062"/>
              <a:ext cx="181029" cy="178377"/>
            </a:xfrm>
            <a:prstGeom prst="rect">
              <a:avLst/>
            </a:prstGeom>
          </p:spPr>
        </p:pic>
      </p:grpSp>
      <p:pic>
        <p:nvPicPr>
          <p:cNvPr id="56" name="object 5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576913" y="1924062"/>
            <a:ext cx="181028" cy="178377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331255" y="1924062"/>
            <a:ext cx="137601" cy="178377"/>
          </a:xfrm>
          <a:prstGeom prst="rect">
            <a:avLst/>
          </a:prstGeom>
        </p:spPr>
      </p:pic>
      <p:sp>
        <p:nvSpPr>
          <p:cNvPr id="58" name="object 58"/>
          <p:cNvSpPr/>
          <p:nvPr/>
        </p:nvSpPr>
        <p:spPr>
          <a:xfrm>
            <a:off x="2803880" y="1924316"/>
            <a:ext cx="374650" cy="178435"/>
          </a:xfrm>
          <a:custGeom>
            <a:avLst/>
            <a:gdLst/>
            <a:ahLst/>
            <a:cxnLst/>
            <a:rect l="l" t="t" r="r" b="b"/>
            <a:pathLst>
              <a:path w="374650" h="178435">
                <a:moveTo>
                  <a:pt x="32067" y="0"/>
                </a:moveTo>
                <a:lnTo>
                  <a:pt x="0" y="0"/>
                </a:lnTo>
                <a:lnTo>
                  <a:pt x="0" y="178130"/>
                </a:lnTo>
                <a:lnTo>
                  <a:pt x="32067" y="178130"/>
                </a:lnTo>
                <a:lnTo>
                  <a:pt x="32067" y="0"/>
                </a:lnTo>
                <a:close/>
              </a:path>
              <a:path w="374650" h="178435">
                <a:moveTo>
                  <a:pt x="316103" y="178130"/>
                </a:moveTo>
                <a:lnTo>
                  <a:pt x="283032" y="103898"/>
                </a:lnTo>
                <a:lnTo>
                  <a:pt x="253873" y="72847"/>
                </a:lnTo>
                <a:lnTo>
                  <a:pt x="307149" y="0"/>
                </a:lnTo>
                <a:lnTo>
                  <a:pt x="264223" y="0"/>
                </a:lnTo>
                <a:lnTo>
                  <a:pt x="222059" y="64389"/>
                </a:lnTo>
                <a:lnTo>
                  <a:pt x="203250" y="64389"/>
                </a:lnTo>
                <a:lnTo>
                  <a:pt x="203250" y="0"/>
                </a:lnTo>
                <a:lnTo>
                  <a:pt x="171183" y="0"/>
                </a:lnTo>
                <a:lnTo>
                  <a:pt x="171183" y="64389"/>
                </a:lnTo>
                <a:lnTo>
                  <a:pt x="152247" y="64389"/>
                </a:lnTo>
                <a:lnTo>
                  <a:pt x="110083" y="0"/>
                </a:lnTo>
                <a:lnTo>
                  <a:pt x="67157" y="0"/>
                </a:lnTo>
                <a:lnTo>
                  <a:pt x="120434" y="72847"/>
                </a:lnTo>
                <a:lnTo>
                  <a:pt x="110820" y="76174"/>
                </a:lnTo>
                <a:lnTo>
                  <a:pt x="102590" y="84302"/>
                </a:lnTo>
                <a:lnTo>
                  <a:pt x="95986" y="94462"/>
                </a:lnTo>
                <a:lnTo>
                  <a:pt x="91274" y="103898"/>
                </a:lnTo>
                <a:lnTo>
                  <a:pt x="58204" y="178130"/>
                </a:lnTo>
                <a:lnTo>
                  <a:pt x="97967" y="178130"/>
                </a:lnTo>
                <a:lnTo>
                  <a:pt x="118922" y="118414"/>
                </a:lnTo>
                <a:lnTo>
                  <a:pt x="122059" y="110820"/>
                </a:lnTo>
                <a:lnTo>
                  <a:pt x="127000" y="102958"/>
                </a:lnTo>
                <a:lnTo>
                  <a:pt x="133832" y="96799"/>
                </a:lnTo>
                <a:lnTo>
                  <a:pt x="142646" y="94310"/>
                </a:lnTo>
                <a:lnTo>
                  <a:pt x="171183" y="94310"/>
                </a:lnTo>
                <a:lnTo>
                  <a:pt x="171183" y="178130"/>
                </a:lnTo>
                <a:lnTo>
                  <a:pt x="203250" y="178130"/>
                </a:lnTo>
                <a:lnTo>
                  <a:pt x="203250" y="94310"/>
                </a:lnTo>
                <a:lnTo>
                  <a:pt x="231648" y="94310"/>
                </a:lnTo>
                <a:lnTo>
                  <a:pt x="276339" y="178130"/>
                </a:lnTo>
                <a:lnTo>
                  <a:pt x="316103" y="178130"/>
                </a:lnTo>
                <a:close/>
              </a:path>
              <a:path w="374650" h="178435">
                <a:moveTo>
                  <a:pt x="374294" y="103873"/>
                </a:moveTo>
                <a:lnTo>
                  <a:pt x="342226" y="103873"/>
                </a:lnTo>
                <a:lnTo>
                  <a:pt x="342226" y="177533"/>
                </a:lnTo>
                <a:lnTo>
                  <a:pt x="374294" y="177533"/>
                </a:lnTo>
                <a:lnTo>
                  <a:pt x="374294" y="1038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59"/>
          <p:cNvGrpSpPr/>
          <p:nvPr/>
        </p:nvGrpSpPr>
        <p:grpSpPr>
          <a:xfrm>
            <a:off x="3146119" y="1921412"/>
            <a:ext cx="915669" cy="220345"/>
            <a:chOff x="3146119" y="1921412"/>
            <a:chExt cx="915669" cy="220345"/>
          </a:xfrm>
        </p:grpSpPr>
        <p:sp>
          <p:nvSpPr>
            <p:cNvPr id="60" name="object 60"/>
            <p:cNvSpPr/>
            <p:nvPr/>
          </p:nvSpPr>
          <p:spPr>
            <a:xfrm>
              <a:off x="3146107" y="1924049"/>
              <a:ext cx="142875" cy="177800"/>
            </a:xfrm>
            <a:custGeom>
              <a:avLst/>
              <a:gdLst/>
              <a:ahLst/>
              <a:cxnLst/>
              <a:rect l="l" t="t" r="r" b="b"/>
              <a:pathLst>
                <a:path w="142875" h="177800">
                  <a:moveTo>
                    <a:pt x="142278" y="0"/>
                  </a:moveTo>
                  <a:lnTo>
                    <a:pt x="110210" y="0"/>
                  </a:lnTo>
                  <a:lnTo>
                    <a:pt x="110210" y="74930"/>
                  </a:lnTo>
                  <a:lnTo>
                    <a:pt x="32067" y="74930"/>
                  </a:lnTo>
                  <a:lnTo>
                    <a:pt x="32067" y="0"/>
                  </a:lnTo>
                  <a:lnTo>
                    <a:pt x="0" y="0"/>
                  </a:lnTo>
                  <a:lnTo>
                    <a:pt x="0" y="74930"/>
                  </a:lnTo>
                  <a:lnTo>
                    <a:pt x="0" y="104140"/>
                  </a:lnTo>
                  <a:lnTo>
                    <a:pt x="110210" y="104140"/>
                  </a:lnTo>
                  <a:lnTo>
                    <a:pt x="110210" y="177800"/>
                  </a:lnTo>
                  <a:lnTo>
                    <a:pt x="142278" y="177800"/>
                  </a:lnTo>
                  <a:lnTo>
                    <a:pt x="142278" y="104140"/>
                  </a:lnTo>
                  <a:lnTo>
                    <a:pt x="142278" y="74930"/>
                  </a:lnTo>
                  <a:lnTo>
                    <a:pt x="142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312878" y="1924315"/>
              <a:ext cx="166510" cy="17812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503876" y="1921412"/>
              <a:ext cx="495613" cy="219784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4029656" y="2028189"/>
              <a:ext cx="32384" cy="73660"/>
            </a:xfrm>
            <a:custGeom>
              <a:avLst/>
              <a:gdLst/>
              <a:ahLst/>
              <a:cxnLst/>
              <a:rect l="l" t="t" r="r" b="b"/>
              <a:pathLst>
                <a:path w="32385" h="73660">
                  <a:moveTo>
                    <a:pt x="0" y="73660"/>
                  </a:moveTo>
                  <a:lnTo>
                    <a:pt x="32064" y="73660"/>
                  </a:lnTo>
                  <a:lnTo>
                    <a:pt x="32064" y="0"/>
                  </a:lnTo>
                  <a:lnTo>
                    <a:pt x="0" y="0"/>
                  </a:lnTo>
                  <a:lnTo>
                    <a:pt x="0" y="73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4029656" y="1880130"/>
            <a:ext cx="432434" cy="225425"/>
            <a:chOff x="4029656" y="1880130"/>
            <a:chExt cx="432434" cy="225425"/>
          </a:xfrm>
        </p:grpSpPr>
        <p:sp>
          <p:nvSpPr>
            <p:cNvPr id="65" name="object 65"/>
            <p:cNvSpPr/>
            <p:nvPr/>
          </p:nvSpPr>
          <p:spPr>
            <a:xfrm>
              <a:off x="4029646" y="1924049"/>
              <a:ext cx="142875" cy="177800"/>
            </a:xfrm>
            <a:custGeom>
              <a:avLst/>
              <a:gdLst/>
              <a:ahLst/>
              <a:cxnLst/>
              <a:rect l="l" t="t" r="r" b="b"/>
              <a:pathLst>
                <a:path w="142875" h="177800">
                  <a:moveTo>
                    <a:pt x="142278" y="0"/>
                  </a:moveTo>
                  <a:lnTo>
                    <a:pt x="110210" y="0"/>
                  </a:lnTo>
                  <a:lnTo>
                    <a:pt x="110210" y="74930"/>
                  </a:lnTo>
                  <a:lnTo>
                    <a:pt x="32067" y="74930"/>
                  </a:lnTo>
                  <a:lnTo>
                    <a:pt x="32067" y="0"/>
                  </a:lnTo>
                  <a:lnTo>
                    <a:pt x="0" y="0"/>
                  </a:lnTo>
                  <a:lnTo>
                    <a:pt x="0" y="74930"/>
                  </a:lnTo>
                  <a:lnTo>
                    <a:pt x="0" y="104140"/>
                  </a:lnTo>
                  <a:lnTo>
                    <a:pt x="110210" y="104140"/>
                  </a:lnTo>
                  <a:lnTo>
                    <a:pt x="110210" y="177800"/>
                  </a:lnTo>
                  <a:lnTo>
                    <a:pt x="142278" y="177800"/>
                  </a:lnTo>
                  <a:lnTo>
                    <a:pt x="142278" y="104140"/>
                  </a:lnTo>
                  <a:lnTo>
                    <a:pt x="142278" y="74930"/>
                  </a:lnTo>
                  <a:lnTo>
                    <a:pt x="142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205253" y="1880130"/>
              <a:ext cx="256768" cy="224835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670722" y="2204335"/>
            <a:ext cx="490855" cy="184150"/>
            <a:chOff x="670722" y="2204335"/>
            <a:chExt cx="490855" cy="184150"/>
          </a:xfrm>
        </p:grpSpPr>
        <p:pic>
          <p:nvPicPr>
            <p:cNvPr id="68" name="object 6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70722" y="2207238"/>
              <a:ext cx="127755" cy="178125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831545" y="2207259"/>
              <a:ext cx="118745" cy="177800"/>
            </a:xfrm>
            <a:custGeom>
              <a:avLst/>
              <a:gdLst/>
              <a:ahLst/>
              <a:cxnLst/>
              <a:rect l="l" t="t" r="r" b="b"/>
              <a:pathLst>
                <a:path w="118744" h="177800">
                  <a:moveTo>
                    <a:pt x="1186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0" y="73660"/>
                  </a:lnTo>
                  <a:lnTo>
                    <a:pt x="0" y="104140"/>
                  </a:lnTo>
                  <a:lnTo>
                    <a:pt x="0" y="147320"/>
                  </a:lnTo>
                  <a:lnTo>
                    <a:pt x="0" y="177800"/>
                  </a:lnTo>
                  <a:lnTo>
                    <a:pt x="118668" y="177800"/>
                  </a:lnTo>
                  <a:lnTo>
                    <a:pt x="118668" y="147320"/>
                  </a:lnTo>
                  <a:lnTo>
                    <a:pt x="32067" y="147320"/>
                  </a:lnTo>
                  <a:lnTo>
                    <a:pt x="32067" y="104140"/>
                  </a:lnTo>
                  <a:lnTo>
                    <a:pt x="112725" y="104140"/>
                  </a:lnTo>
                  <a:lnTo>
                    <a:pt x="112725" y="73660"/>
                  </a:lnTo>
                  <a:lnTo>
                    <a:pt x="32067" y="73660"/>
                  </a:lnTo>
                  <a:lnTo>
                    <a:pt x="32067" y="29210"/>
                  </a:lnTo>
                  <a:lnTo>
                    <a:pt x="118668" y="29210"/>
                  </a:lnTo>
                  <a:lnTo>
                    <a:pt x="1186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71420" y="2204335"/>
              <a:ext cx="124346" cy="18355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129343" y="2236470"/>
              <a:ext cx="32384" cy="148590"/>
            </a:xfrm>
            <a:custGeom>
              <a:avLst/>
              <a:gdLst/>
              <a:ahLst/>
              <a:cxnLst/>
              <a:rect l="l" t="t" r="r" b="b"/>
              <a:pathLst>
                <a:path w="32384" h="148589">
                  <a:moveTo>
                    <a:pt x="0" y="148589"/>
                  </a:moveTo>
                  <a:lnTo>
                    <a:pt x="32066" y="148589"/>
                  </a:lnTo>
                  <a:lnTo>
                    <a:pt x="32066" y="0"/>
                  </a:lnTo>
                  <a:lnTo>
                    <a:pt x="0" y="0"/>
                  </a:lnTo>
                  <a:lnTo>
                    <a:pt x="0" y="148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/>
          <p:nvPr/>
        </p:nvSpPr>
        <p:spPr>
          <a:xfrm>
            <a:off x="1129334" y="2207259"/>
            <a:ext cx="142875" cy="177800"/>
          </a:xfrm>
          <a:custGeom>
            <a:avLst/>
            <a:gdLst/>
            <a:ahLst/>
            <a:cxnLst/>
            <a:rect l="l" t="t" r="r" b="b"/>
            <a:pathLst>
              <a:path w="142875" h="177800">
                <a:moveTo>
                  <a:pt x="142278" y="0"/>
                </a:moveTo>
                <a:lnTo>
                  <a:pt x="0" y="0"/>
                </a:lnTo>
                <a:lnTo>
                  <a:pt x="0" y="29210"/>
                </a:lnTo>
                <a:lnTo>
                  <a:pt x="110210" y="29210"/>
                </a:lnTo>
                <a:lnTo>
                  <a:pt x="110210" y="177800"/>
                </a:lnTo>
                <a:lnTo>
                  <a:pt x="142278" y="177800"/>
                </a:lnTo>
                <a:lnTo>
                  <a:pt x="142278" y="29210"/>
                </a:lnTo>
                <a:lnTo>
                  <a:pt x="1422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1317564" y="2206985"/>
            <a:ext cx="556260" cy="217170"/>
            <a:chOff x="1317564" y="2206985"/>
            <a:chExt cx="556260" cy="217170"/>
          </a:xfrm>
        </p:grpSpPr>
        <p:sp>
          <p:nvSpPr>
            <p:cNvPr id="74" name="object 74"/>
            <p:cNvSpPr/>
            <p:nvPr/>
          </p:nvSpPr>
          <p:spPr>
            <a:xfrm>
              <a:off x="1317561" y="2207259"/>
              <a:ext cx="118745" cy="177800"/>
            </a:xfrm>
            <a:custGeom>
              <a:avLst/>
              <a:gdLst/>
              <a:ahLst/>
              <a:cxnLst/>
              <a:rect l="l" t="t" r="r" b="b"/>
              <a:pathLst>
                <a:path w="118744" h="177800">
                  <a:moveTo>
                    <a:pt x="11866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0" y="73660"/>
                  </a:lnTo>
                  <a:lnTo>
                    <a:pt x="0" y="104140"/>
                  </a:lnTo>
                  <a:lnTo>
                    <a:pt x="0" y="147320"/>
                  </a:lnTo>
                  <a:lnTo>
                    <a:pt x="0" y="177800"/>
                  </a:lnTo>
                  <a:lnTo>
                    <a:pt x="118668" y="177800"/>
                  </a:lnTo>
                  <a:lnTo>
                    <a:pt x="118668" y="147320"/>
                  </a:lnTo>
                  <a:lnTo>
                    <a:pt x="32067" y="147320"/>
                  </a:lnTo>
                  <a:lnTo>
                    <a:pt x="32067" y="104140"/>
                  </a:lnTo>
                  <a:lnTo>
                    <a:pt x="112725" y="104140"/>
                  </a:lnTo>
                  <a:lnTo>
                    <a:pt x="112725" y="73660"/>
                  </a:lnTo>
                  <a:lnTo>
                    <a:pt x="32067" y="73660"/>
                  </a:lnTo>
                  <a:lnTo>
                    <a:pt x="32067" y="29210"/>
                  </a:lnTo>
                  <a:lnTo>
                    <a:pt x="118668" y="29210"/>
                  </a:lnTo>
                  <a:lnTo>
                    <a:pt x="1186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74730" y="2207238"/>
              <a:ext cx="145050" cy="17812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45404" y="2206985"/>
              <a:ext cx="137601" cy="178377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821000" y="2352036"/>
              <a:ext cx="52705" cy="71755"/>
            </a:xfrm>
            <a:custGeom>
              <a:avLst/>
              <a:gdLst/>
              <a:ahLst/>
              <a:cxnLst/>
              <a:rect l="l" t="t" r="r" b="b"/>
              <a:pathLst>
                <a:path w="52705" h="71755">
                  <a:moveTo>
                    <a:pt x="52515" y="0"/>
                  </a:moveTo>
                  <a:lnTo>
                    <a:pt x="17042" y="0"/>
                  </a:lnTo>
                  <a:lnTo>
                    <a:pt x="0" y="71578"/>
                  </a:lnTo>
                  <a:lnTo>
                    <a:pt x="20450" y="71578"/>
                  </a:lnTo>
                  <a:lnTo>
                    <a:pt x="525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8" name="object 7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970971" y="2154975"/>
            <a:ext cx="142273" cy="230388"/>
          </a:xfrm>
          <a:prstGeom prst="rect">
            <a:avLst/>
          </a:prstGeom>
        </p:spPr>
      </p:pic>
      <p:sp>
        <p:nvSpPr>
          <p:cNvPr id="79" name="object 79"/>
          <p:cNvSpPr/>
          <p:nvPr/>
        </p:nvSpPr>
        <p:spPr>
          <a:xfrm>
            <a:off x="2221293" y="2207259"/>
            <a:ext cx="311785" cy="217170"/>
          </a:xfrm>
          <a:custGeom>
            <a:avLst/>
            <a:gdLst/>
            <a:ahLst/>
            <a:cxnLst/>
            <a:rect l="l" t="t" r="r" b="b"/>
            <a:pathLst>
              <a:path w="311785" h="217169">
                <a:moveTo>
                  <a:pt x="161340" y="148590"/>
                </a:moveTo>
                <a:lnTo>
                  <a:pt x="142278" y="148590"/>
                </a:lnTo>
                <a:lnTo>
                  <a:pt x="142278" y="0"/>
                </a:lnTo>
                <a:lnTo>
                  <a:pt x="110210" y="0"/>
                </a:lnTo>
                <a:lnTo>
                  <a:pt x="110210" y="148590"/>
                </a:lnTo>
                <a:lnTo>
                  <a:pt x="32067" y="148590"/>
                </a:lnTo>
                <a:lnTo>
                  <a:pt x="32067" y="0"/>
                </a:lnTo>
                <a:lnTo>
                  <a:pt x="0" y="0"/>
                </a:lnTo>
                <a:lnTo>
                  <a:pt x="0" y="148590"/>
                </a:lnTo>
                <a:lnTo>
                  <a:pt x="0" y="177800"/>
                </a:lnTo>
                <a:lnTo>
                  <a:pt x="129273" y="177800"/>
                </a:lnTo>
                <a:lnTo>
                  <a:pt x="129273" y="217170"/>
                </a:lnTo>
                <a:lnTo>
                  <a:pt x="161340" y="217170"/>
                </a:lnTo>
                <a:lnTo>
                  <a:pt x="161340" y="177800"/>
                </a:lnTo>
                <a:lnTo>
                  <a:pt x="161340" y="148590"/>
                </a:lnTo>
                <a:close/>
              </a:path>
              <a:path w="311785" h="217169">
                <a:moveTo>
                  <a:pt x="311556" y="0"/>
                </a:moveTo>
                <a:lnTo>
                  <a:pt x="192887" y="0"/>
                </a:lnTo>
                <a:lnTo>
                  <a:pt x="192887" y="29210"/>
                </a:lnTo>
                <a:lnTo>
                  <a:pt x="192887" y="73660"/>
                </a:lnTo>
                <a:lnTo>
                  <a:pt x="192887" y="104140"/>
                </a:lnTo>
                <a:lnTo>
                  <a:pt x="192887" y="147320"/>
                </a:lnTo>
                <a:lnTo>
                  <a:pt x="192887" y="177800"/>
                </a:lnTo>
                <a:lnTo>
                  <a:pt x="311556" y="177800"/>
                </a:lnTo>
                <a:lnTo>
                  <a:pt x="311556" y="147320"/>
                </a:lnTo>
                <a:lnTo>
                  <a:pt x="224955" y="147320"/>
                </a:lnTo>
                <a:lnTo>
                  <a:pt x="224955" y="104140"/>
                </a:lnTo>
                <a:lnTo>
                  <a:pt x="305625" y="104140"/>
                </a:lnTo>
                <a:lnTo>
                  <a:pt x="305625" y="73660"/>
                </a:lnTo>
                <a:lnTo>
                  <a:pt x="224955" y="73660"/>
                </a:lnTo>
                <a:lnTo>
                  <a:pt x="224955" y="29210"/>
                </a:lnTo>
                <a:lnTo>
                  <a:pt x="311556" y="29210"/>
                </a:lnTo>
                <a:lnTo>
                  <a:pt x="3115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620841" y="2204082"/>
            <a:ext cx="164465" cy="184150"/>
          </a:xfrm>
          <a:custGeom>
            <a:avLst/>
            <a:gdLst/>
            <a:ahLst/>
            <a:cxnLst/>
            <a:rect l="l" t="t" r="r" b="b"/>
            <a:pathLst>
              <a:path w="164464" h="184150">
                <a:moveTo>
                  <a:pt x="86095" y="0"/>
                </a:moveTo>
                <a:lnTo>
                  <a:pt x="47878" y="7509"/>
                </a:lnTo>
                <a:lnTo>
                  <a:pt x="21034" y="27694"/>
                </a:lnTo>
                <a:lnTo>
                  <a:pt x="5197" y="57039"/>
                </a:lnTo>
                <a:lnTo>
                  <a:pt x="0" y="92029"/>
                </a:lnTo>
                <a:lnTo>
                  <a:pt x="5237" y="127033"/>
                </a:lnTo>
                <a:lnTo>
                  <a:pt x="21161" y="156285"/>
                </a:lnTo>
                <a:lnTo>
                  <a:pt x="48091" y="176353"/>
                </a:lnTo>
                <a:lnTo>
                  <a:pt x="86348" y="183805"/>
                </a:lnTo>
                <a:lnTo>
                  <a:pt x="111515" y="180464"/>
                </a:lnTo>
                <a:lnTo>
                  <a:pt x="133357" y="170614"/>
                </a:lnTo>
                <a:lnTo>
                  <a:pt x="151199" y="154514"/>
                </a:lnTo>
                <a:lnTo>
                  <a:pt x="164365" y="132426"/>
                </a:lnTo>
                <a:lnTo>
                  <a:pt x="134698" y="120307"/>
                </a:lnTo>
                <a:lnTo>
                  <a:pt x="126327" y="135594"/>
                </a:lnTo>
                <a:lnTo>
                  <a:pt x="115541" y="145839"/>
                </a:lnTo>
                <a:lnTo>
                  <a:pt x="102247" y="151587"/>
                </a:lnTo>
                <a:lnTo>
                  <a:pt x="86348" y="153382"/>
                </a:lnTo>
                <a:lnTo>
                  <a:pt x="61690" y="148587"/>
                </a:lnTo>
                <a:lnTo>
                  <a:pt x="44736" y="135377"/>
                </a:lnTo>
                <a:lnTo>
                  <a:pt x="34955" y="115516"/>
                </a:lnTo>
                <a:lnTo>
                  <a:pt x="31813" y="90766"/>
                </a:lnTo>
                <a:lnTo>
                  <a:pt x="34947" y="67404"/>
                </a:lnTo>
                <a:lnTo>
                  <a:pt x="44673" y="48255"/>
                </a:lnTo>
                <a:lnTo>
                  <a:pt x="61477" y="35307"/>
                </a:lnTo>
                <a:lnTo>
                  <a:pt x="85844" y="30549"/>
                </a:lnTo>
                <a:lnTo>
                  <a:pt x="102257" y="32336"/>
                </a:lnTo>
                <a:lnTo>
                  <a:pt x="116220" y="38029"/>
                </a:lnTo>
                <a:lnTo>
                  <a:pt x="127083" y="48125"/>
                </a:lnTo>
                <a:lnTo>
                  <a:pt x="134194" y="63120"/>
                </a:lnTo>
                <a:lnTo>
                  <a:pt x="164113" y="51253"/>
                </a:lnTo>
                <a:lnTo>
                  <a:pt x="150822" y="29185"/>
                </a:lnTo>
                <a:lnTo>
                  <a:pt x="132963" y="13128"/>
                </a:lnTo>
                <a:lnTo>
                  <a:pt x="111174" y="3321"/>
                </a:lnTo>
                <a:lnTo>
                  <a:pt x="86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" name="object 81"/>
          <p:cNvGrpSpPr/>
          <p:nvPr/>
        </p:nvGrpSpPr>
        <p:grpSpPr>
          <a:xfrm>
            <a:off x="2793787" y="2204335"/>
            <a:ext cx="674370" cy="184150"/>
            <a:chOff x="2793787" y="2204335"/>
            <a:chExt cx="674370" cy="184150"/>
          </a:xfrm>
        </p:grpSpPr>
        <p:sp>
          <p:nvSpPr>
            <p:cNvPr id="82" name="object 82"/>
            <p:cNvSpPr/>
            <p:nvPr/>
          </p:nvSpPr>
          <p:spPr>
            <a:xfrm>
              <a:off x="2793784" y="2207247"/>
              <a:ext cx="469265" cy="180975"/>
            </a:xfrm>
            <a:custGeom>
              <a:avLst/>
              <a:gdLst/>
              <a:ahLst/>
              <a:cxnLst/>
              <a:rect l="l" t="t" r="r" b="b"/>
              <a:pathLst>
                <a:path w="469264" h="180975">
                  <a:moveTo>
                    <a:pt x="143789" y="12"/>
                  </a:moveTo>
                  <a:lnTo>
                    <a:pt x="0" y="12"/>
                  </a:lnTo>
                  <a:lnTo>
                    <a:pt x="0" y="29222"/>
                  </a:lnTo>
                  <a:lnTo>
                    <a:pt x="55918" y="29222"/>
                  </a:lnTo>
                  <a:lnTo>
                    <a:pt x="55918" y="177812"/>
                  </a:lnTo>
                  <a:lnTo>
                    <a:pt x="87985" y="177812"/>
                  </a:lnTo>
                  <a:lnTo>
                    <a:pt x="87985" y="29222"/>
                  </a:lnTo>
                  <a:lnTo>
                    <a:pt x="143789" y="29222"/>
                  </a:lnTo>
                  <a:lnTo>
                    <a:pt x="143789" y="12"/>
                  </a:lnTo>
                  <a:close/>
                </a:path>
                <a:path w="469264" h="180975">
                  <a:moveTo>
                    <a:pt x="314464" y="178117"/>
                  </a:moveTo>
                  <a:lnTo>
                    <a:pt x="298996" y="139369"/>
                  </a:lnTo>
                  <a:lnTo>
                    <a:pt x="288061" y="111975"/>
                  </a:lnTo>
                  <a:lnTo>
                    <a:pt x="262178" y="47078"/>
                  </a:lnTo>
                  <a:lnTo>
                    <a:pt x="255257" y="29743"/>
                  </a:lnTo>
                  <a:lnTo>
                    <a:pt x="255257" y="111975"/>
                  </a:lnTo>
                  <a:lnTo>
                    <a:pt x="207657" y="111975"/>
                  </a:lnTo>
                  <a:lnTo>
                    <a:pt x="231521" y="47078"/>
                  </a:lnTo>
                  <a:lnTo>
                    <a:pt x="255257" y="111975"/>
                  </a:lnTo>
                  <a:lnTo>
                    <a:pt x="255257" y="29743"/>
                  </a:lnTo>
                  <a:lnTo>
                    <a:pt x="243382" y="0"/>
                  </a:lnTo>
                  <a:lnTo>
                    <a:pt x="219405" y="0"/>
                  </a:lnTo>
                  <a:lnTo>
                    <a:pt x="147942" y="178117"/>
                  </a:lnTo>
                  <a:lnTo>
                    <a:pt x="182918" y="178117"/>
                  </a:lnTo>
                  <a:lnTo>
                    <a:pt x="196799" y="139369"/>
                  </a:lnTo>
                  <a:lnTo>
                    <a:pt x="266103" y="139369"/>
                  </a:lnTo>
                  <a:lnTo>
                    <a:pt x="279869" y="178117"/>
                  </a:lnTo>
                  <a:lnTo>
                    <a:pt x="314464" y="178117"/>
                  </a:lnTo>
                  <a:close/>
                </a:path>
                <a:path w="469264" h="180975">
                  <a:moveTo>
                    <a:pt x="468718" y="0"/>
                  </a:moveTo>
                  <a:lnTo>
                    <a:pt x="352958" y="0"/>
                  </a:lnTo>
                  <a:lnTo>
                    <a:pt x="352767" y="86474"/>
                  </a:lnTo>
                  <a:lnTo>
                    <a:pt x="351078" y="119164"/>
                  </a:lnTo>
                  <a:lnTo>
                    <a:pt x="346189" y="141160"/>
                  </a:lnTo>
                  <a:lnTo>
                    <a:pt x="336423" y="149212"/>
                  </a:lnTo>
                  <a:lnTo>
                    <a:pt x="333768" y="149212"/>
                  </a:lnTo>
                  <a:lnTo>
                    <a:pt x="330987" y="148082"/>
                  </a:lnTo>
                  <a:lnTo>
                    <a:pt x="327329" y="145554"/>
                  </a:lnTo>
                  <a:lnTo>
                    <a:pt x="317487" y="172948"/>
                  </a:lnTo>
                  <a:lnTo>
                    <a:pt x="322910" y="175907"/>
                  </a:lnTo>
                  <a:lnTo>
                    <a:pt x="328968" y="178358"/>
                  </a:lnTo>
                  <a:lnTo>
                    <a:pt x="335699" y="180035"/>
                  </a:lnTo>
                  <a:lnTo>
                    <a:pt x="343115" y="180644"/>
                  </a:lnTo>
                  <a:lnTo>
                    <a:pt x="367550" y="170141"/>
                  </a:lnTo>
                  <a:lnTo>
                    <a:pt x="379971" y="142544"/>
                  </a:lnTo>
                  <a:lnTo>
                    <a:pt x="384441" y="103695"/>
                  </a:lnTo>
                  <a:lnTo>
                    <a:pt x="385025" y="59461"/>
                  </a:lnTo>
                  <a:lnTo>
                    <a:pt x="385025" y="29413"/>
                  </a:lnTo>
                  <a:lnTo>
                    <a:pt x="436651" y="29413"/>
                  </a:lnTo>
                  <a:lnTo>
                    <a:pt x="436651" y="178117"/>
                  </a:lnTo>
                  <a:lnTo>
                    <a:pt x="468718" y="178117"/>
                  </a:lnTo>
                  <a:lnTo>
                    <a:pt x="4687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95961" y="2204335"/>
              <a:ext cx="172191" cy="183553"/>
            </a:xfrm>
            <a:prstGeom prst="rect">
              <a:avLst/>
            </a:prstGeom>
          </p:spPr>
        </p:pic>
      </p:grpSp>
      <p:sp>
        <p:nvSpPr>
          <p:cNvPr id="84" name="object 84"/>
          <p:cNvSpPr/>
          <p:nvPr/>
        </p:nvSpPr>
        <p:spPr>
          <a:xfrm>
            <a:off x="3563585" y="2236470"/>
            <a:ext cx="32384" cy="148590"/>
          </a:xfrm>
          <a:custGeom>
            <a:avLst/>
            <a:gdLst/>
            <a:ahLst/>
            <a:cxnLst/>
            <a:rect l="l" t="t" r="r" b="b"/>
            <a:pathLst>
              <a:path w="32385" h="148589">
                <a:moveTo>
                  <a:pt x="0" y="148589"/>
                </a:moveTo>
                <a:lnTo>
                  <a:pt x="32064" y="148589"/>
                </a:lnTo>
                <a:lnTo>
                  <a:pt x="32064" y="0"/>
                </a:lnTo>
                <a:lnTo>
                  <a:pt x="0" y="0"/>
                </a:lnTo>
                <a:lnTo>
                  <a:pt x="0" y="1485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563582" y="2207259"/>
            <a:ext cx="142875" cy="177800"/>
          </a:xfrm>
          <a:custGeom>
            <a:avLst/>
            <a:gdLst/>
            <a:ahLst/>
            <a:cxnLst/>
            <a:rect l="l" t="t" r="r" b="b"/>
            <a:pathLst>
              <a:path w="142875" h="177800">
                <a:moveTo>
                  <a:pt x="142265" y="0"/>
                </a:moveTo>
                <a:lnTo>
                  <a:pt x="0" y="0"/>
                </a:lnTo>
                <a:lnTo>
                  <a:pt x="0" y="29210"/>
                </a:lnTo>
                <a:lnTo>
                  <a:pt x="110210" y="29210"/>
                </a:lnTo>
                <a:lnTo>
                  <a:pt x="110210" y="177800"/>
                </a:lnTo>
                <a:lnTo>
                  <a:pt x="142265" y="177800"/>
                </a:lnTo>
                <a:lnTo>
                  <a:pt x="142265" y="29210"/>
                </a:lnTo>
                <a:lnTo>
                  <a:pt x="1422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6" name="object 86"/>
          <p:cNvGrpSpPr/>
          <p:nvPr/>
        </p:nvGrpSpPr>
        <p:grpSpPr>
          <a:xfrm>
            <a:off x="3751805" y="2206985"/>
            <a:ext cx="455930" cy="178435"/>
            <a:chOff x="3751805" y="2206985"/>
            <a:chExt cx="455930" cy="178435"/>
          </a:xfrm>
        </p:grpSpPr>
        <p:pic>
          <p:nvPicPr>
            <p:cNvPr id="87" name="object 8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51805" y="2207238"/>
              <a:ext cx="118918" cy="17812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99124" y="2206985"/>
              <a:ext cx="137603" cy="17837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070808" y="2207238"/>
              <a:ext cx="136465" cy="178125"/>
            </a:xfrm>
            <a:prstGeom prst="rect">
              <a:avLst/>
            </a:prstGeom>
          </p:spPr>
        </p:pic>
      </p:grpSp>
      <p:pic>
        <p:nvPicPr>
          <p:cNvPr id="90" name="object 9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253348" y="2206985"/>
            <a:ext cx="137601" cy="178377"/>
          </a:xfrm>
          <a:prstGeom prst="rect">
            <a:avLst/>
          </a:prstGeom>
        </p:spPr>
      </p:pic>
      <p:sp>
        <p:nvSpPr>
          <p:cNvPr id="91" name="object 91"/>
          <p:cNvSpPr/>
          <p:nvPr/>
        </p:nvSpPr>
        <p:spPr>
          <a:xfrm>
            <a:off x="4436897" y="2311400"/>
            <a:ext cx="32384" cy="73660"/>
          </a:xfrm>
          <a:custGeom>
            <a:avLst/>
            <a:gdLst/>
            <a:ahLst/>
            <a:cxnLst/>
            <a:rect l="l" t="t" r="r" b="b"/>
            <a:pathLst>
              <a:path w="32385" h="73660">
                <a:moveTo>
                  <a:pt x="0" y="73659"/>
                </a:moveTo>
                <a:lnTo>
                  <a:pt x="32064" y="73659"/>
                </a:lnTo>
                <a:lnTo>
                  <a:pt x="32064" y="0"/>
                </a:lnTo>
                <a:lnTo>
                  <a:pt x="0" y="0"/>
                </a:lnTo>
                <a:lnTo>
                  <a:pt x="0" y="736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2" name="object 92"/>
          <p:cNvGrpSpPr/>
          <p:nvPr/>
        </p:nvGrpSpPr>
        <p:grpSpPr>
          <a:xfrm>
            <a:off x="4436897" y="2204335"/>
            <a:ext cx="601345" cy="184150"/>
            <a:chOff x="4436897" y="2204335"/>
            <a:chExt cx="601345" cy="184150"/>
          </a:xfrm>
        </p:grpSpPr>
        <p:sp>
          <p:nvSpPr>
            <p:cNvPr id="93" name="object 93"/>
            <p:cNvSpPr/>
            <p:nvPr/>
          </p:nvSpPr>
          <p:spPr>
            <a:xfrm>
              <a:off x="4436897" y="2207259"/>
              <a:ext cx="142875" cy="177800"/>
            </a:xfrm>
            <a:custGeom>
              <a:avLst/>
              <a:gdLst/>
              <a:ahLst/>
              <a:cxnLst/>
              <a:rect l="l" t="t" r="r" b="b"/>
              <a:pathLst>
                <a:path w="142875" h="177800">
                  <a:moveTo>
                    <a:pt x="142265" y="0"/>
                  </a:moveTo>
                  <a:lnTo>
                    <a:pt x="110197" y="0"/>
                  </a:lnTo>
                  <a:lnTo>
                    <a:pt x="110197" y="73660"/>
                  </a:lnTo>
                  <a:lnTo>
                    <a:pt x="32054" y="73660"/>
                  </a:lnTo>
                  <a:lnTo>
                    <a:pt x="32054" y="0"/>
                  </a:lnTo>
                  <a:lnTo>
                    <a:pt x="0" y="0"/>
                  </a:lnTo>
                  <a:lnTo>
                    <a:pt x="0" y="73660"/>
                  </a:lnTo>
                  <a:lnTo>
                    <a:pt x="0" y="104140"/>
                  </a:lnTo>
                  <a:lnTo>
                    <a:pt x="110197" y="104140"/>
                  </a:lnTo>
                  <a:lnTo>
                    <a:pt x="110197" y="177800"/>
                  </a:lnTo>
                  <a:lnTo>
                    <a:pt x="142265" y="177800"/>
                  </a:lnTo>
                  <a:lnTo>
                    <a:pt x="142265" y="104140"/>
                  </a:lnTo>
                  <a:lnTo>
                    <a:pt x="142265" y="73660"/>
                  </a:lnTo>
                  <a:lnTo>
                    <a:pt x="142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12493" y="2204335"/>
              <a:ext cx="172192" cy="18355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818009" y="2204335"/>
              <a:ext cx="219784" cy="183553"/>
            </a:xfrm>
            <a:prstGeom prst="rect">
              <a:avLst/>
            </a:prstGeom>
          </p:spPr>
        </p:pic>
      </p:grpSp>
      <p:sp>
        <p:nvSpPr>
          <p:cNvPr id="96" name="object 96"/>
          <p:cNvSpPr/>
          <p:nvPr/>
        </p:nvSpPr>
        <p:spPr>
          <a:xfrm>
            <a:off x="1104693" y="2519679"/>
            <a:ext cx="32384" cy="148590"/>
          </a:xfrm>
          <a:custGeom>
            <a:avLst/>
            <a:gdLst/>
            <a:ahLst/>
            <a:cxnLst/>
            <a:rect l="l" t="t" r="r" b="b"/>
            <a:pathLst>
              <a:path w="32384" h="148589">
                <a:moveTo>
                  <a:pt x="0" y="148589"/>
                </a:moveTo>
                <a:lnTo>
                  <a:pt x="32066" y="148589"/>
                </a:lnTo>
                <a:lnTo>
                  <a:pt x="32066" y="0"/>
                </a:lnTo>
                <a:lnTo>
                  <a:pt x="0" y="0"/>
                </a:lnTo>
                <a:lnTo>
                  <a:pt x="0" y="1485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7" name="object 97"/>
          <p:cNvGrpSpPr/>
          <p:nvPr/>
        </p:nvGrpSpPr>
        <p:grpSpPr>
          <a:xfrm>
            <a:off x="1104693" y="2487005"/>
            <a:ext cx="883285" cy="184150"/>
            <a:chOff x="1104693" y="2487005"/>
            <a:chExt cx="883285" cy="184150"/>
          </a:xfrm>
        </p:grpSpPr>
        <p:sp>
          <p:nvSpPr>
            <p:cNvPr id="98" name="object 98"/>
            <p:cNvSpPr/>
            <p:nvPr/>
          </p:nvSpPr>
          <p:spPr>
            <a:xfrm>
              <a:off x="1104684" y="2490469"/>
              <a:ext cx="142875" cy="177800"/>
            </a:xfrm>
            <a:custGeom>
              <a:avLst/>
              <a:gdLst/>
              <a:ahLst/>
              <a:cxnLst/>
              <a:rect l="l" t="t" r="r" b="b"/>
              <a:pathLst>
                <a:path w="142875" h="177800">
                  <a:moveTo>
                    <a:pt x="14227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110210" y="29210"/>
                  </a:lnTo>
                  <a:lnTo>
                    <a:pt x="110210" y="177800"/>
                  </a:lnTo>
                  <a:lnTo>
                    <a:pt x="142278" y="177800"/>
                  </a:lnTo>
                  <a:lnTo>
                    <a:pt x="142278" y="29210"/>
                  </a:lnTo>
                  <a:lnTo>
                    <a:pt x="142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80289" y="2487258"/>
              <a:ext cx="172192" cy="18355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473180" y="2487005"/>
              <a:ext cx="457993" cy="183805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1955661" y="2519679"/>
              <a:ext cx="32384" cy="148590"/>
            </a:xfrm>
            <a:custGeom>
              <a:avLst/>
              <a:gdLst/>
              <a:ahLst/>
              <a:cxnLst/>
              <a:rect l="l" t="t" r="r" b="b"/>
              <a:pathLst>
                <a:path w="32385" h="148589">
                  <a:moveTo>
                    <a:pt x="0" y="148589"/>
                  </a:moveTo>
                  <a:lnTo>
                    <a:pt x="32064" y="148589"/>
                  </a:lnTo>
                  <a:lnTo>
                    <a:pt x="32064" y="0"/>
                  </a:lnTo>
                  <a:lnTo>
                    <a:pt x="0" y="0"/>
                  </a:lnTo>
                  <a:lnTo>
                    <a:pt x="0" y="148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/>
          <p:nvPr/>
        </p:nvSpPr>
        <p:spPr>
          <a:xfrm>
            <a:off x="1955660" y="2490469"/>
            <a:ext cx="142875" cy="177800"/>
          </a:xfrm>
          <a:custGeom>
            <a:avLst/>
            <a:gdLst/>
            <a:ahLst/>
            <a:cxnLst/>
            <a:rect l="l" t="t" r="r" b="b"/>
            <a:pathLst>
              <a:path w="142875" h="177800">
                <a:moveTo>
                  <a:pt x="142265" y="0"/>
                </a:moveTo>
                <a:lnTo>
                  <a:pt x="0" y="0"/>
                </a:lnTo>
                <a:lnTo>
                  <a:pt x="0" y="29210"/>
                </a:lnTo>
                <a:lnTo>
                  <a:pt x="110197" y="29210"/>
                </a:lnTo>
                <a:lnTo>
                  <a:pt x="110197" y="177800"/>
                </a:lnTo>
                <a:lnTo>
                  <a:pt x="142265" y="177800"/>
                </a:lnTo>
                <a:lnTo>
                  <a:pt x="142265" y="29210"/>
                </a:lnTo>
                <a:lnTo>
                  <a:pt x="1422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3" name="object 103"/>
          <p:cNvGrpSpPr/>
          <p:nvPr/>
        </p:nvGrpSpPr>
        <p:grpSpPr>
          <a:xfrm>
            <a:off x="2131258" y="2487258"/>
            <a:ext cx="853440" cy="184150"/>
            <a:chOff x="2131258" y="2487258"/>
            <a:chExt cx="853440" cy="184150"/>
          </a:xfrm>
        </p:grpSpPr>
        <p:pic>
          <p:nvPicPr>
            <p:cNvPr id="104" name="object 10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336773" y="2489908"/>
              <a:ext cx="127755" cy="17837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131258" y="2487258"/>
              <a:ext cx="172191" cy="183553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484975" y="2487258"/>
              <a:ext cx="172191" cy="18355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690491" y="2487258"/>
              <a:ext cx="294011" cy="183553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3062639" y="2487258"/>
            <a:ext cx="360045" cy="184150"/>
            <a:chOff x="3062639" y="2487258"/>
            <a:chExt cx="360045" cy="184150"/>
          </a:xfrm>
        </p:grpSpPr>
        <p:pic>
          <p:nvPicPr>
            <p:cNvPr id="109" name="object 10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062639" y="2487258"/>
              <a:ext cx="302975" cy="183553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3390101" y="2593340"/>
              <a:ext cx="32384" cy="74930"/>
            </a:xfrm>
            <a:custGeom>
              <a:avLst/>
              <a:gdLst/>
              <a:ahLst/>
              <a:cxnLst/>
              <a:rect l="l" t="t" r="r" b="b"/>
              <a:pathLst>
                <a:path w="32385" h="74930">
                  <a:moveTo>
                    <a:pt x="0" y="74929"/>
                  </a:moveTo>
                  <a:lnTo>
                    <a:pt x="32064" y="74929"/>
                  </a:lnTo>
                  <a:lnTo>
                    <a:pt x="32064" y="0"/>
                  </a:lnTo>
                  <a:lnTo>
                    <a:pt x="0" y="0"/>
                  </a:lnTo>
                  <a:lnTo>
                    <a:pt x="0" y="749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1" name="object 111"/>
          <p:cNvSpPr/>
          <p:nvPr/>
        </p:nvSpPr>
        <p:spPr>
          <a:xfrm>
            <a:off x="3390100" y="2490469"/>
            <a:ext cx="142875" cy="177800"/>
          </a:xfrm>
          <a:custGeom>
            <a:avLst/>
            <a:gdLst/>
            <a:ahLst/>
            <a:cxnLst/>
            <a:rect l="l" t="t" r="r" b="b"/>
            <a:pathLst>
              <a:path w="142875" h="177800">
                <a:moveTo>
                  <a:pt x="142265" y="0"/>
                </a:moveTo>
                <a:lnTo>
                  <a:pt x="110197" y="0"/>
                </a:lnTo>
                <a:lnTo>
                  <a:pt x="110197" y="73660"/>
                </a:lnTo>
                <a:lnTo>
                  <a:pt x="32054" y="73660"/>
                </a:lnTo>
                <a:lnTo>
                  <a:pt x="32054" y="0"/>
                </a:lnTo>
                <a:lnTo>
                  <a:pt x="0" y="0"/>
                </a:lnTo>
                <a:lnTo>
                  <a:pt x="0" y="73660"/>
                </a:lnTo>
                <a:lnTo>
                  <a:pt x="0" y="102870"/>
                </a:lnTo>
                <a:lnTo>
                  <a:pt x="110197" y="102870"/>
                </a:lnTo>
                <a:lnTo>
                  <a:pt x="110197" y="177800"/>
                </a:lnTo>
                <a:lnTo>
                  <a:pt x="142265" y="177800"/>
                </a:lnTo>
                <a:lnTo>
                  <a:pt x="142265" y="102870"/>
                </a:lnTo>
                <a:lnTo>
                  <a:pt x="142265" y="73660"/>
                </a:lnTo>
                <a:lnTo>
                  <a:pt x="1422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578314" y="2490469"/>
            <a:ext cx="189230" cy="177800"/>
          </a:xfrm>
          <a:custGeom>
            <a:avLst/>
            <a:gdLst/>
            <a:ahLst/>
            <a:cxnLst/>
            <a:rect l="l" t="t" r="r" b="b"/>
            <a:pathLst>
              <a:path w="189229" h="177800">
                <a:moveTo>
                  <a:pt x="118668" y="0"/>
                </a:moveTo>
                <a:lnTo>
                  <a:pt x="0" y="0"/>
                </a:lnTo>
                <a:lnTo>
                  <a:pt x="0" y="29210"/>
                </a:lnTo>
                <a:lnTo>
                  <a:pt x="0" y="73660"/>
                </a:lnTo>
                <a:lnTo>
                  <a:pt x="0" y="102870"/>
                </a:lnTo>
                <a:lnTo>
                  <a:pt x="0" y="147320"/>
                </a:lnTo>
                <a:lnTo>
                  <a:pt x="0" y="177800"/>
                </a:lnTo>
                <a:lnTo>
                  <a:pt x="118668" y="177800"/>
                </a:lnTo>
                <a:lnTo>
                  <a:pt x="118668" y="147320"/>
                </a:lnTo>
                <a:lnTo>
                  <a:pt x="32067" y="147320"/>
                </a:lnTo>
                <a:lnTo>
                  <a:pt x="32067" y="102870"/>
                </a:lnTo>
                <a:lnTo>
                  <a:pt x="112737" y="102870"/>
                </a:lnTo>
                <a:lnTo>
                  <a:pt x="112737" y="73660"/>
                </a:lnTo>
                <a:lnTo>
                  <a:pt x="32067" y="73660"/>
                </a:lnTo>
                <a:lnTo>
                  <a:pt x="32067" y="29210"/>
                </a:lnTo>
                <a:lnTo>
                  <a:pt x="118668" y="29210"/>
                </a:lnTo>
                <a:lnTo>
                  <a:pt x="118668" y="0"/>
                </a:lnTo>
                <a:close/>
              </a:path>
              <a:path w="189229" h="177800">
                <a:moveTo>
                  <a:pt x="189230" y="29210"/>
                </a:moveTo>
                <a:lnTo>
                  <a:pt x="157162" y="29210"/>
                </a:lnTo>
                <a:lnTo>
                  <a:pt x="157162" y="177800"/>
                </a:lnTo>
                <a:lnTo>
                  <a:pt x="189230" y="177800"/>
                </a:lnTo>
                <a:lnTo>
                  <a:pt x="189230" y="292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3" name="object 113"/>
          <p:cNvGrpSpPr/>
          <p:nvPr/>
        </p:nvGrpSpPr>
        <p:grpSpPr>
          <a:xfrm>
            <a:off x="3735486" y="2490161"/>
            <a:ext cx="659130" cy="217170"/>
            <a:chOff x="3735486" y="2490161"/>
            <a:chExt cx="659130" cy="217170"/>
          </a:xfrm>
        </p:grpSpPr>
        <p:sp>
          <p:nvSpPr>
            <p:cNvPr id="114" name="object 114"/>
            <p:cNvSpPr/>
            <p:nvPr/>
          </p:nvSpPr>
          <p:spPr>
            <a:xfrm>
              <a:off x="3735476" y="2490469"/>
              <a:ext cx="142875" cy="177800"/>
            </a:xfrm>
            <a:custGeom>
              <a:avLst/>
              <a:gdLst/>
              <a:ahLst/>
              <a:cxnLst/>
              <a:rect l="l" t="t" r="r" b="b"/>
              <a:pathLst>
                <a:path w="142875" h="177800">
                  <a:moveTo>
                    <a:pt x="142278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110210" y="29210"/>
                  </a:lnTo>
                  <a:lnTo>
                    <a:pt x="110210" y="177800"/>
                  </a:lnTo>
                  <a:lnTo>
                    <a:pt x="142278" y="177800"/>
                  </a:lnTo>
                  <a:lnTo>
                    <a:pt x="142278" y="29210"/>
                  </a:lnTo>
                  <a:lnTo>
                    <a:pt x="142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902246" y="2490161"/>
              <a:ext cx="492203" cy="216881"/>
            </a:xfrm>
            <a:prstGeom prst="rect">
              <a:avLst/>
            </a:prstGeom>
          </p:spPr>
        </p:pic>
      </p:grpSp>
      <p:sp>
        <p:nvSpPr>
          <p:cNvPr id="116" name="object 116"/>
          <p:cNvSpPr/>
          <p:nvPr/>
        </p:nvSpPr>
        <p:spPr>
          <a:xfrm>
            <a:off x="4461726" y="2445981"/>
            <a:ext cx="148590" cy="222885"/>
          </a:xfrm>
          <a:custGeom>
            <a:avLst/>
            <a:gdLst/>
            <a:ahLst/>
            <a:cxnLst/>
            <a:rect l="l" t="t" r="r" b="b"/>
            <a:pathLst>
              <a:path w="148589" h="222885">
                <a:moveTo>
                  <a:pt x="25755" y="0"/>
                </a:moveTo>
                <a:lnTo>
                  <a:pt x="0" y="0"/>
                </a:lnTo>
                <a:lnTo>
                  <a:pt x="0" y="24485"/>
                </a:lnTo>
                <a:lnTo>
                  <a:pt x="25755" y="24485"/>
                </a:lnTo>
                <a:lnTo>
                  <a:pt x="25755" y="0"/>
                </a:lnTo>
                <a:close/>
              </a:path>
              <a:path w="148589" h="222885">
                <a:moveTo>
                  <a:pt x="51384" y="44183"/>
                </a:moveTo>
                <a:lnTo>
                  <a:pt x="19316" y="44183"/>
                </a:lnTo>
                <a:lnTo>
                  <a:pt x="19316" y="222313"/>
                </a:lnTo>
                <a:lnTo>
                  <a:pt x="51384" y="222313"/>
                </a:lnTo>
                <a:lnTo>
                  <a:pt x="51384" y="44183"/>
                </a:lnTo>
                <a:close/>
              </a:path>
              <a:path w="148589" h="222885">
                <a:moveTo>
                  <a:pt x="70573" y="0"/>
                </a:moveTo>
                <a:lnTo>
                  <a:pt x="44691" y="0"/>
                </a:lnTo>
                <a:lnTo>
                  <a:pt x="44691" y="24485"/>
                </a:lnTo>
                <a:lnTo>
                  <a:pt x="70573" y="24485"/>
                </a:lnTo>
                <a:lnTo>
                  <a:pt x="70573" y="0"/>
                </a:lnTo>
                <a:close/>
              </a:path>
              <a:path w="148589" h="222885">
                <a:moveTo>
                  <a:pt x="103771" y="0"/>
                </a:moveTo>
                <a:lnTo>
                  <a:pt x="78016" y="0"/>
                </a:lnTo>
                <a:lnTo>
                  <a:pt x="78016" y="24485"/>
                </a:lnTo>
                <a:lnTo>
                  <a:pt x="103771" y="24485"/>
                </a:lnTo>
                <a:lnTo>
                  <a:pt x="103771" y="0"/>
                </a:lnTo>
                <a:close/>
              </a:path>
              <a:path w="148589" h="222885">
                <a:moveTo>
                  <a:pt x="129400" y="44183"/>
                </a:moveTo>
                <a:lnTo>
                  <a:pt x="97332" y="44183"/>
                </a:lnTo>
                <a:lnTo>
                  <a:pt x="97332" y="222313"/>
                </a:lnTo>
                <a:lnTo>
                  <a:pt x="129400" y="222313"/>
                </a:lnTo>
                <a:lnTo>
                  <a:pt x="129400" y="44183"/>
                </a:lnTo>
                <a:close/>
              </a:path>
              <a:path w="148589" h="222885">
                <a:moveTo>
                  <a:pt x="148577" y="0"/>
                </a:moveTo>
                <a:lnTo>
                  <a:pt x="122707" y="0"/>
                </a:lnTo>
                <a:lnTo>
                  <a:pt x="122707" y="24485"/>
                </a:lnTo>
                <a:lnTo>
                  <a:pt x="148577" y="24485"/>
                </a:lnTo>
                <a:lnTo>
                  <a:pt x="1485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7" name="object 117"/>
          <p:cNvGrpSpPr/>
          <p:nvPr/>
        </p:nvGrpSpPr>
        <p:grpSpPr>
          <a:xfrm>
            <a:off x="2009437" y="2770181"/>
            <a:ext cx="979169" cy="184150"/>
            <a:chOff x="2009437" y="2770181"/>
            <a:chExt cx="979169" cy="184150"/>
          </a:xfrm>
        </p:grpSpPr>
        <p:pic>
          <p:nvPicPr>
            <p:cNvPr id="118" name="object 1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09437" y="2773084"/>
              <a:ext cx="166512" cy="178125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200436" y="2770181"/>
              <a:ext cx="469355" cy="183553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03113" y="2773084"/>
              <a:ext cx="118918" cy="178125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50433" y="2772831"/>
              <a:ext cx="137601" cy="178377"/>
            </a:xfrm>
            <a:prstGeom prst="rect">
              <a:avLst/>
            </a:prstGeom>
          </p:spPr>
        </p:pic>
      </p:grpSp>
      <p:grpSp>
        <p:nvGrpSpPr>
          <p:cNvPr id="122" name="object 122"/>
          <p:cNvGrpSpPr/>
          <p:nvPr/>
        </p:nvGrpSpPr>
        <p:grpSpPr>
          <a:xfrm>
            <a:off x="3013532" y="2772410"/>
            <a:ext cx="649605" cy="179070"/>
            <a:chOff x="3013532" y="2772410"/>
            <a:chExt cx="649605" cy="179070"/>
          </a:xfrm>
        </p:grpSpPr>
        <p:sp>
          <p:nvSpPr>
            <p:cNvPr id="123" name="object 123"/>
            <p:cNvSpPr/>
            <p:nvPr/>
          </p:nvSpPr>
          <p:spPr>
            <a:xfrm>
              <a:off x="3013532" y="2773679"/>
              <a:ext cx="144145" cy="177800"/>
            </a:xfrm>
            <a:custGeom>
              <a:avLst/>
              <a:gdLst/>
              <a:ahLst/>
              <a:cxnLst/>
              <a:rect l="l" t="t" r="r" b="b"/>
              <a:pathLst>
                <a:path w="144144" h="177800">
                  <a:moveTo>
                    <a:pt x="143776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55918" y="27940"/>
                  </a:lnTo>
                  <a:lnTo>
                    <a:pt x="55918" y="177800"/>
                  </a:lnTo>
                  <a:lnTo>
                    <a:pt x="87985" y="177800"/>
                  </a:lnTo>
                  <a:lnTo>
                    <a:pt x="87985" y="27940"/>
                  </a:lnTo>
                  <a:lnTo>
                    <a:pt x="143776" y="27940"/>
                  </a:lnTo>
                  <a:lnTo>
                    <a:pt x="1437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182943" y="2772410"/>
              <a:ext cx="421763" cy="179070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3631592" y="2917882"/>
              <a:ext cx="31115" cy="33655"/>
            </a:xfrm>
            <a:custGeom>
              <a:avLst/>
              <a:gdLst/>
              <a:ahLst/>
              <a:cxnLst/>
              <a:rect l="l" t="t" r="r" b="b"/>
              <a:pathLst>
                <a:path w="31114" h="33655">
                  <a:moveTo>
                    <a:pt x="30928" y="0"/>
                  </a:moveTo>
                  <a:lnTo>
                    <a:pt x="0" y="0"/>
                  </a:lnTo>
                  <a:lnTo>
                    <a:pt x="0" y="33327"/>
                  </a:lnTo>
                  <a:lnTo>
                    <a:pt x="30928" y="33327"/>
                  </a:lnTo>
                  <a:lnTo>
                    <a:pt x="309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6" name="object 12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3087324" y="3129553"/>
            <a:ext cx="7356056" cy="426156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42100" y="676448"/>
            <a:ext cx="3742054" cy="59634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699"/>
              </a:lnSpc>
              <a:spcBef>
                <a:spcPts val="100"/>
              </a:spcBef>
            </a:pPr>
            <a:r>
              <a:rPr lang="ru-RU" sz="3200" b="1" spc="-65" dirty="0">
                <a:solidFill>
                  <a:srgbClr val="002060"/>
                </a:solidFill>
                <a:latin typeface="Book Antiqua" panose="02040602050305030304" pitchFamily="18" charset="0"/>
              </a:rPr>
              <a:t>У1940‑му </a:t>
            </a:r>
            <a:r>
              <a:rPr lang="ru-RU" sz="3200" b="1" spc="-65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Німеччина</a:t>
            </a:r>
            <a:r>
              <a:rPr lang="ru-RU" sz="3200" b="1" spc="-6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spc="-65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окупувала</a:t>
            </a:r>
            <a:r>
              <a:rPr lang="ru-RU" sz="3200" b="1" spc="-6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spc="-65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Францію</a:t>
            </a:r>
            <a:r>
              <a:rPr lang="ru-RU" sz="3200" b="1" spc="-65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spc="-65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Ліга</a:t>
            </a:r>
            <a:r>
              <a:rPr lang="ru-RU" sz="3200" b="1" spc="-6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spc="-65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3200" b="1" spc="-6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spc="-65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припинила</a:t>
            </a:r>
            <a:r>
              <a:rPr lang="ru-RU" sz="3200" b="1" spc="-65" dirty="0">
                <a:solidFill>
                  <a:srgbClr val="002060"/>
                </a:solidFill>
                <a:latin typeface="Book Antiqua" panose="02040602050305030304" pitchFamily="18" charset="0"/>
              </a:rPr>
              <a:t> роботу. </a:t>
            </a:r>
            <a:r>
              <a:rPr sz="3200" b="1" spc="-114" dirty="0" err="1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Напередодні</a:t>
            </a:r>
            <a:r>
              <a:rPr sz="3200" b="1" spc="-114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3200" b="1" spc="-17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Другої</a:t>
            </a:r>
            <a:r>
              <a:rPr sz="3200" b="1" spc="-47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3200" b="1" spc="-5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світової </a:t>
            </a:r>
            <a:r>
              <a:rPr sz="3200" b="1" spc="-6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війни</a:t>
            </a:r>
            <a:r>
              <a:rPr sz="3200" b="1" spc="-47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3200" b="1" spc="-2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Ліга </a:t>
            </a:r>
            <a:r>
              <a:rPr sz="3200" b="1" spc="-3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Націй</a:t>
            </a:r>
            <a:r>
              <a:rPr sz="3200" b="1" spc="-48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3200" b="1" spc="-18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фактично </a:t>
            </a:r>
            <a:r>
              <a:rPr sz="3200" b="1" spc="-12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зійшла</a:t>
            </a:r>
            <a:r>
              <a:rPr sz="3200" b="1" spc="-46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3200" b="1" spc="-5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з </a:t>
            </a:r>
            <a:r>
              <a:rPr sz="3200" b="1" spc="-5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міжнародної </a:t>
            </a:r>
            <a:r>
              <a:rPr sz="3200" b="1" spc="-35" dirty="0" err="1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політичної</a:t>
            </a:r>
            <a:r>
              <a:rPr sz="3200" b="1" spc="-3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3200" b="1" spc="-55" dirty="0" err="1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арени</a:t>
            </a:r>
            <a:endParaRPr sz="3200" dirty="0">
              <a:latin typeface="Trebuchet MS"/>
              <a:cs typeface="Trebuchet MS"/>
            </a:endParaRPr>
          </a:p>
        </p:txBody>
      </p:sp>
      <p:pic>
        <p:nvPicPr>
          <p:cNvPr id="7" name="Picture 4" descr="Лига, так и не ставшая Организацией - Станислав Тарасов - ИА REGNUM">
            <a:extLst>
              <a:ext uri="{FF2B5EF4-FFF2-40B4-BE49-F238E27FC236}">
                <a16:creationId xmlns:a16="http://schemas.microsoft.com/office/drawing/2014/main" id="{D5CFFCD6-69D4-6245-844F-E367D74C3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6" y="671187"/>
            <a:ext cx="5585451" cy="558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29276" y="958850"/>
            <a:ext cx="4902653" cy="49509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7700"/>
              </a:lnSpc>
              <a:spcBef>
                <a:spcPts val="100"/>
              </a:spcBef>
            </a:pPr>
            <a:r>
              <a:rPr sz="2300" b="1" spc="-8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У</a:t>
            </a:r>
            <a:r>
              <a:rPr sz="2300" b="1" spc="-28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5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квітні</a:t>
            </a:r>
            <a:r>
              <a:rPr sz="2300" b="1" spc="-27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34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1946</a:t>
            </a:r>
            <a:r>
              <a:rPr sz="2300" b="1" spc="-27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23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,</a:t>
            </a:r>
            <a:r>
              <a:rPr sz="2300" b="1" spc="-27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14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вже</a:t>
            </a:r>
            <a:r>
              <a:rPr sz="2300" b="1" spc="-27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10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по</a:t>
            </a:r>
            <a:r>
              <a:rPr sz="2300" b="1" spc="-27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1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завершенні </a:t>
            </a:r>
            <a:r>
              <a:rPr sz="2300" b="1" spc="-8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війни,</a:t>
            </a:r>
            <a:r>
              <a:rPr sz="2300" b="1" spc="-27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8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на</a:t>
            </a:r>
            <a:r>
              <a:rPr sz="2300" b="1" spc="-27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21-</a:t>
            </a:r>
            <a:r>
              <a:rPr sz="2300" b="1" spc="-3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й</a:t>
            </a:r>
            <a:r>
              <a:rPr sz="2300" b="1" spc="-27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15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сесії</a:t>
            </a:r>
            <a:r>
              <a:rPr sz="2300" b="1" spc="-27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4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Генеральної </a:t>
            </a:r>
            <a:r>
              <a:rPr sz="2300" b="1" spc="-16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асамблеї</a:t>
            </a:r>
            <a:r>
              <a:rPr sz="2300" b="1" spc="-26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5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Ліги</a:t>
            </a:r>
            <a:r>
              <a:rPr sz="2300" b="1" spc="-26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3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Націй</a:t>
            </a:r>
            <a:r>
              <a:rPr sz="2300" b="1" spc="-26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114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ця</a:t>
            </a:r>
            <a:r>
              <a:rPr sz="2300" b="1" spc="-26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1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організація </a:t>
            </a:r>
            <a:r>
              <a:rPr sz="2300" b="1" spc="-15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самоліквідувалася,</a:t>
            </a:r>
            <a:r>
              <a:rPr sz="2300" b="1" spc="-24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204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все</a:t>
            </a:r>
            <a:r>
              <a:rPr sz="2300" b="1" spc="-24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3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її</a:t>
            </a:r>
            <a:r>
              <a:rPr sz="2300" b="1" spc="-24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10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майно</a:t>
            </a:r>
            <a:r>
              <a:rPr sz="2300" b="1" spc="-24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12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було </a:t>
            </a:r>
            <a:r>
              <a:rPr sz="2300" b="1" spc="-16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передано</a:t>
            </a:r>
            <a:r>
              <a:rPr sz="2300" b="1" spc="-22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8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Організації</a:t>
            </a:r>
            <a:r>
              <a:rPr sz="2300" b="1" spc="-22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r>
              <a:rPr sz="2300" b="1" spc="-10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Об'єднаних </a:t>
            </a:r>
            <a:r>
              <a:rPr sz="2300" b="1" spc="-35" dirty="0" err="1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Націй</a:t>
            </a:r>
            <a:r>
              <a:rPr sz="2300" b="1" spc="-235" dirty="0">
                <a:solidFill>
                  <a:srgbClr val="002060"/>
                </a:solidFill>
                <a:latin typeface="Book Antiqua" panose="02040602050305030304" pitchFamily="18" charset="0"/>
                <a:cs typeface="Trebuchet MS"/>
              </a:rPr>
              <a:t> </a:t>
            </a:r>
            <a:endParaRPr lang="uk-UA" sz="2300" b="1" spc="-235" dirty="0">
              <a:solidFill>
                <a:srgbClr val="002060"/>
              </a:solidFill>
              <a:latin typeface="Book Antiqua" panose="02040602050305030304" pitchFamily="18" charset="0"/>
              <a:cs typeface="Trebuchet MS"/>
            </a:endParaRPr>
          </a:p>
          <a:p>
            <a:pPr marL="12065" marR="5080" algn="ctr">
              <a:lnSpc>
                <a:spcPct val="107700"/>
              </a:lnSpc>
              <a:spcBef>
                <a:spcPts val="100"/>
              </a:spcBef>
            </a:pPr>
            <a:endParaRPr lang="ru-RU" sz="2300" b="1" spc="-160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marL="12065" marR="5080" algn="ctr">
              <a:lnSpc>
                <a:spcPct val="107700"/>
              </a:lnSpc>
              <a:spcBef>
                <a:spcPts val="100"/>
              </a:spcBef>
            </a:pPr>
            <a:endParaRPr lang="ru-RU" sz="2300" b="1" spc="-160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marL="12065" marR="5080" algn="ctr">
              <a:lnSpc>
                <a:spcPct val="107700"/>
              </a:lnSpc>
              <a:spcBef>
                <a:spcPts val="100"/>
              </a:spcBef>
            </a:pPr>
            <a:r>
              <a:rPr lang="ru-RU" sz="2800" b="1" spc="-160" dirty="0">
                <a:solidFill>
                  <a:srgbClr val="FF0000"/>
                </a:solidFill>
                <a:latin typeface="Book Antiqua" panose="02040602050305030304" pitchFamily="18" charset="0"/>
              </a:rPr>
              <a:t>У. Черчилль: "</a:t>
            </a:r>
            <a:r>
              <a:rPr lang="ru-RU" sz="2800" b="1" spc="-160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Ця</a:t>
            </a:r>
            <a:r>
              <a:rPr lang="ru-RU" sz="2800" b="1" spc="-16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spc="-160" dirty="0" err="1">
                <a:solidFill>
                  <a:srgbClr val="FF0000"/>
                </a:solidFill>
                <a:latin typeface="Book Antiqua" panose="02040602050305030304" pitchFamily="18" charset="0"/>
              </a:rPr>
              <a:t>ідея</a:t>
            </a:r>
            <a:r>
              <a:rPr lang="ru-RU" sz="2800" b="1" spc="-160" dirty="0">
                <a:solidFill>
                  <a:srgbClr val="FF0000"/>
                </a:solidFill>
                <a:latin typeface="Book Antiqua" panose="02040602050305030304" pitchFamily="18" charset="0"/>
              </a:rPr>
              <a:t> (</a:t>
            </a:r>
            <a:r>
              <a:rPr lang="ru-RU" sz="2800" b="1" spc="-160" dirty="0" err="1">
                <a:solidFill>
                  <a:srgbClr val="FF0000"/>
                </a:solidFill>
                <a:latin typeface="Book Antiqua" panose="02040602050305030304" pitchFamily="18" charset="0"/>
              </a:rPr>
              <a:t>Ліга</a:t>
            </a:r>
            <a:r>
              <a:rPr lang="ru-RU" sz="2800" b="1" spc="-16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spc="-160" dirty="0" err="1">
                <a:solidFill>
                  <a:srgbClr val="FF000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2800" b="1" spc="-160" dirty="0">
                <a:solidFill>
                  <a:srgbClr val="FF0000"/>
                </a:solidFill>
                <a:latin typeface="Book Antiqua" panose="02040602050305030304" pitchFamily="18" charset="0"/>
              </a:rPr>
              <a:t>) </a:t>
            </a:r>
            <a:r>
              <a:rPr lang="ru-RU" sz="2800" b="1" spc="-160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здавалася</a:t>
            </a:r>
            <a:r>
              <a:rPr lang="ru-RU" sz="2800" b="1" spc="-16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spc="-160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занадто</a:t>
            </a:r>
            <a:r>
              <a:rPr lang="ru-RU" sz="2800" b="1" spc="-160" dirty="0">
                <a:solidFill>
                  <a:srgbClr val="FF0000"/>
                </a:solidFill>
                <a:latin typeface="Book Antiqua" panose="02040602050305030304" pitchFamily="18" charset="0"/>
              </a:rPr>
              <a:t> гарною, </a:t>
            </a:r>
            <a:r>
              <a:rPr lang="ru-RU" sz="2800" b="1" spc="-160" dirty="0" err="1">
                <a:solidFill>
                  <a:srgbClr val="FF0000"/>
                </a:solidFill>
                <a:latin typeface="Book Antiqua" panose="02040602050305030304" pitchFamily="18" charset="0"/>
              </a:rPr>
              <a:t>щоб</a:t>
            </a:r>
            <a:r>
              <a:rPr lang="ru-RU" sz="2800" b="1" spc="-16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spc="-160" dirty="0" err="1">
                <a:solidFill>
                  <a:srgbClr val="FF0000"/>
                </a:solidFill>
                <a:latin typeface="Book Antiqua" panose="02040602050305030304" pitchFamily="18" charset="0"/>
              </a:rPr>
              <a:t>її</a:t>
            </a:r>
            <a:r>
              <a:rPr lang="ru-RU" sz="2800" b="1" spc="-16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spc="-160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можна</a:t>
            </a:r>
            <a:r>
              <a:rPr lang="ru-RU" sz="2800" b="1" spc="-16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spc="-160" dirty="0" err="1">
                <a:solidFill>
                  <a:srgbClr val="FF0000"/>
                </a:solidFill>
                <a:latin typeface="Book Antiqua" panose="02040602050305030304" pitchFamily="18" charset="0"/>
              </a:rPr>
              <a:t>було</a:t>
            </a:r>
            <a:r>
              <a:rPr lang="ru-RU" sz="2800" b="1" spc="-16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spc="-160" dirty="0" err="1">
                <a:solidFill>
                  <a:srgbClr val="FF0000"/>
                </a:solidFill>
                <a:latin typeface="Book Antiqua" panose="02040602050305030304" pitchFamily="18" charset="0"/>
              </a:rPr>
              <a:t>здійснити</a:t>
            </a:r>
            <a:r>
              <a:rPr lang="ru-RU" sz="2800" b="1" spc="-160" dirty="0">
                <a:solidFill>
                  <a:srgbClr val="FF0000"/>
                </a:solidFill>
                <a:latin typeface="Book Antiqua" panose="02040602050305030304" pitchFamily="18" charset="0"/>
              </a:rPr>
              <a:t>".</a:t>
            </a:r>
            <a:endParaRPr sz="2800" b="1" spc="-16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E67061AD-909D-3D44-9859-62AC71CA4C7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942" y="243951"/>
            <a:ext cx="5428382" cy="70685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1">
                <a:lumMod val="20000"/>
                <a:lumOff val="80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object 1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8664" y="2960322"/>
            <a:ext cx="3359246" cy="4402537"/>
          </a:xfrm>
          <a:prstGeom prst="rect">
            <a:avLst/>
          </a:prstGeom>
          <a:gradFill>
            <a:gsLst>
              <a:gs pos="11000">
                <a:schemeClr val="accent5">
                  <a:lumMod val="40000"/>
                  <a:lumOff val="60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69000">
                <a:schemeClr val="tx2">
                  <a:lumMod val="20000"/>
                  <a:lumOff val="80000"/>
                </a:schemeClr>
              </a:gs>
              <a:gs pos="94000">
                <a:srgbClr val="00B0F0"/>
              </a:gs>
            </a:gsLst>
            <a:lin ang="5400000" scaled="1"/>
          </a:gradFill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B1702BA2-4036-6640-ABEA-3528BCA111FD}"/>
              </a:ext>
            </a:extLst>
          </p:cNvPr>
          <p:cNvSpPr txBox="1"/>
          <p:nvPr/>
        </p:nvSpPr>
        <p:spPr>
          <a:xfrm>
            <a:off x="850900" y="273050"/>
            <a:ext cx="92963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В.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Вільсон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: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створення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світового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порядку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потрібно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починати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з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будівництва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Ліги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Націи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̆. 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Лізі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як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головніи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̆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міжнародніи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̆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організаціі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̈ по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створенню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новоі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̈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системи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колективноі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̈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безпеки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можна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було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навіть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взагалі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делегувати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право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розробки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мирного договору з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Німеччиною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. В.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Вільсон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наполіг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на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підготовці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проекту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створення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Ліги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Націи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̆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спеціальною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комісією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. В рамках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конференціі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̈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був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утворении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̆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(25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січня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1919 р.)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комітет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з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підготовки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проекту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Ліги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Націи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̆.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26" name="Picture 4" descr="Fourteen Point Political Cartoon Analysis | Wilson's Fourteen Points Lesson">
            <a:extLst>
              <a:ext uri="{FF2B5EF4-FFF2-40B4-BE49-F238E27FC236}">
                <a16:creationId xmlns:a16="http://schemas.microsoft.com/office/drawing/2014/main" id="{27C61F2D-6C4F-714E-B9CD-BBF2B1F5D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2960322"/>
            <a:ext cx="3385008" cy="44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1">
                <a:lumMod val="20000"/>
                <a:lumOff val="80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FE69AB-3AA7-E649-A8E6-4DED82124140}"/>
              </a:ext>
            </a:extLst>
          </p:cNvPr>
          <p:cNvSpPr txBox="1"/>
          <p:nvPr/>
        </p:nvSpPr>
        <p:spPr>
          <a:xfrm>
            <a:off x="4836216" y="0"/>
            <a:ext cx="5727700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effectLst/>
                <a:latin typeface="TimesNewRomanPSMT"/>
              </a:rPr>
              <a:t>Резолюція</a:t>
            </a:r>
            <a:r>
              <a:rPr lang="ru-RU" sz="2400" dirty="0">
                <a:effectLst/>
                <a:latin typeface="TimesNewRomanPSMT"/>
              </a:rPr>
              <a:t> про </a:t>
            </a:r>
            <a:r>
              <a:rPr lang="ru-RU" sz="2400" dirty="0" err="1">
                <a:effectLst/>
                <a:latin typeface="TimesNewRomanPSMT"/>
              </a:rPr>
              <a:t>установу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комітету</a:t>
            </a:r>
            <a:r>
              <a:rPr lang="ru-RU" sz="2400" dirty="0">
                <a:effectLst/>
                <a:latin typeface="TimesNewRomanPSMT"/>
              </a:rPr>
              <a:t> по </a:t>
            </a:r>
            <a:r>
              <a:rPr lang="ru-RU" sz="2400" dirty="0" err="1">
                <a:effectLst/>
                <a:latin typeface="TimesNewRomanPSMT"/>
              </a:rPr>
              <a:t>створенню</a:t>
            </a:r>
            <a:r>
              <a:rPr lang="ru-RU" sz="2400" dirty="0">
                <a:effectLst/>
                <a:latin typeface="TimesNewRomanPSMT"/>
              </a:rPr>
              <a:t> Л.Н., </a:t>
            </a:r>
            <a:r>
              <a:rPr lang="ru-RU" sz="2400" dirty="0" err="1">
                <a:effectLst/>
                <a:latin typeface="TimesNewRomanPSMT"/>
              </a:rPr>
              <a:t>запропонована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британською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делегацією</a:t>
            </a:r>
            <a:r>
              <a:rPr lang="ru-RU" sz="2400" dirty="0">
                <a:effectLst/>
                <a:latin typeface="TimesNewRomanPSMT"/>
              </a:rPr>
              <a:t>, </a:t>
            </a:r>
            <a:r>
              <a:rPr lang="ru-RU" sz="2400" dirty="0" err="1">
                <a:effectLst/>
                <a:latin typeface="TimesNewRomanPSMT"/>
              </a:rPr>
              <a:t>передбачала</a:t>
            </a:r>
            <a:r>
              <a:rPr lang="ru-RU" sz="2400" dirty="0">
                <a:effectLst/>
                <a:latin typeface="TimesNewRomanPSMT"/>
              </a:rPr>
              <a:t>, </a:t>
            </a:r>
            <a:r>
              <a:rPr lang="ru-RU" sz="2400" dirty="0" err="1">
                <a:effectLst/>
                <a:latin typeface="TimesNewRomanPSMT"/>
              </a:rPr>
              <a:t>що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Ліга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Націи</a:t>
            </a:r>
            <a:r>
              <a:rPr lang="ru-RU" sz="2400" dirty="0">
                <a:effectLst/>
                <a:latin typeface="TimesNewRomanPSMT"/>
              </a:rPr>
              <a:t>̆: </a:t>
            </a:r>
            <a:endParaRPr lang="ru-RU" sz="2400" dirty="0"/>
          </a:p>
          <a:p>
            <a:r>
              <a:rPr lang="ru-RU" sz="2400" dirty="0">
                <a:effectLst/>
                <a:latin typeface="TimesNewRomanPSMT"/>
              </a:rPr>
              <a:t>- буде створена для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врегулювання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всіх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питань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,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пов'язаних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 з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установленням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 миру </a:t>
            </a:r>
            <a:r>
              <a:rPr lang="ru-RU" sz="2400" dirty="0">
                <a:effectLst/>
                <a:latin typeface="TimesNewRomanPSMT"/>
              </a:rPr>
              <a:t>і </a:t>
            </a:r>
            <a:r>
              <a:rPr lang="ru-RU" sz="2400" dirty="0" err="1">
                <a:effectLst/>
                <a:latin typeface="TimesNewRomanPSMT"/>
              </a:rPr>
              <a:t>сприяння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міжнародніи</a:t>
            </a:r>
            <a:r>
              <a:rPr lang="ru-RU" sz="2400" dirty="0">
                <a:effectLst/>
                <a:latin typeface="TimesNewRomanPSMT"/>
              </a:rPr>
              <a:t>̆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співпраці</a:t>
            </a:r>
            <a:r>
              <a:rPr lang="ru-RU" sz="2400" dirty="0">
                <a:effectLst/>
                <a:latin typeface="TimesNewRomanPSMT"/>
              </a:rPr>
              <a:t>, </a:t>
            </a:r>
            <a:r>
              <a:rPr lang="ru-RU" sz="2400" dirty="0" err="1">
                <a:effectLst/>
                <a:latin typeface="TimesNewRomanPSMT"/>
              </a:rPr>
              <a:t>здійсненню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гарантіи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̆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виконання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взятих</a:t>
            </a:r>
            <a:r>
              <a:rPr lang="ru-RU" sz="2400" dirty="0">
                <a:effectLst/>
                <a:latin typeface="TimesNewRomanPSMT"/>
              </a:rPr>
              <a:t> міжнародних </a:t>
            </a:r>
            <a:r>
              <a:rPr lang="ru-RU" sz="2400" dirty="0" err="1">
                <a:effectLst/>
                <a:latin typeface="TimesNewRomanPSMT"/>
              </a:rPr>
              <a:t>зобов'язань</a:t>
            </a:r>
            <a:r>
              <a:rPr lang="ru-RU" sz="2400" dirty="0">
                <a:effectLst/>
                <a:latin typeface="TimesNewRomanPSMT"/>
              </a:rPr>
              <a:t>; </a:t>
            </a:r>
            <a:endParaRPr lang="ru-RU" sz="2400" dirty="0"/>
          </a:p>
          <a:p>
            <a:r>
              <a:rPr lang="ru-RU" sz="2400" dirty="0">
                <a:effectLst/>
                <a:latin typeface="TimesNewRomanPSMT"/>
              </a:rPr>
              <a:t>- стане </a:t>
            </a:r>
            <a:r>
              <a:rPr lang="ru-RU" sz="2400" dirty="0" err="1">
                <a:effectLst/>
                <a:latin typeface="TimesNewRomanPSMT"/>
              </a:rPr>
              <a:t>невід'ємною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частиною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загального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 договору про мир </a:t>
            </a:r>
            <a:r>
              <a:rPr lang="ru-RU" sz="2400" dirty="0">
                <a:effectLst/>
                <a:latin typeface="TimesNewRomanPSMT"/>
              </a:rPr>
              <a:t>і </a:t>
            </a:r>
            <a:r>
              <a:rPr lang="ru-RU" sz="2400" dirty="0" err="1">
                <a:effectLst/>
                <a:latin typeface="TimesNewRomanPSMT"/>
              </a:rPr>
              <a:t>залишиться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відкритою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 для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приєднання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кожноі</a:t>
            </a:r>
            <a:r>
              <a:rPr lang="ru-RU" sz="2400" dirty="0">
                <a:effectLst/>
                <a:latin typeface="TimesNewRomanPSMT"/>
              </a:rPr>
              <a:t>̈ </a:t>
            </a:r>
            <a:r>
              <a:rPr lang="ru-RU" sz="2400" dirty="0" err="1">
                <a:effectLst/>
                <a:latin typeface="TimesNewRomanPSMT"/>
              </a:rPr>
              <a:t>цивілізованоі</a:t>
            </a:r>
            <a:r>
              <a:rPr lang="ru-RU" sz="2400" dirty="0">
                <a:effectLst/>
                <a:latin typeface="TimesNewRomanPSMT"/>
              </a:rPr>
              <a:t>̈ </a:t>
            </a:r>
            <a:r>
              <a:rPr lang="ru-RU" sz="2400" dirty="0" err="1">
                <a:effectLst/>
                <a:latin typeface="TimesNewRomanPSMT"/>
              </a:rPr>
              <a:t>націі</a:t>
            </a:r>
            <a:r>
              <a:rPr lang="ru-RU" sz="2400" dirty="0">
                <a:effectLst/>
                <a:latin typeface="TimesNewRomanPSMT"/>
              </a:rPr>
              <a:t>̈, яка </a:t>
            </a:r>
            <a:r>
              <a:rPr lang="ru-RU" sz="2400" dirty="0" err="1">
                <a:effectLst/>
                <a:latin typeface="TimesNewRomanPSMT"/>
              </a:rPr>
              <a:t>прийме</a:t>
            </a:r>
            <a:r>
              <a:rPr lang="ru-RU" sz="2400" dirty="0">
                <a:effectLst/>
                <a:latin typeface="TimesNewRomanPSMT"/>
              </a:rPr>
              <a:t> і </a:t>
            </a:r>
            <a:r>
              <a:rPr lang="ru-RU" sz="2400" dirty="0" err="1">
                <a:effectLst/>
                <a:latin typeface="TimesNewRomanPSMT"/>
              </a:rPr>
              <a:t>підтримає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їі</a:t>
            </a:r>
            <a:r>
              <a:rPr lang="ru-RU" sz="2400" dirty="0">
                <a:effectLst/>
                <a:latin typeface="TimesNewRomanPSMT"/>
              </a:rPr>
              <a:t>̈ </a:t>
            </a:r>
            <a:r>
              <a:rPr lang="ru-RU" sz="2400" dirty="0" err="1">
                <a:effectLst/>
                <a:latin typeface="TimesNewRomanPSMT"/>
              </a:rPr>
              <a:t>цілі</a:t>
            </a:r>
            <a:r>
              <a:rPr lang="ru-RU" sz="2400" dirty="0">
                <a:effectLst/>
                <a:latin typeface="TimesNewRomanPSMT"/>
              </a:rPr>
              <a:t>; </a:t>
            </a:r>
            <a:endParaRPr lang="ru-RU" sz="2400" dirty="0"/>
          </a:p>
          <a:p>
            <a:r>
              <a:rPr lang="ru-RU" sz="2400" dirty="0">
                <a:effectLst/>
                <a:latin typeface="TimesNewRomanPSMT"/>
              </a:rPr>
              <a:t>- </a:t>
            </a:r>
            <a:r>
              <a:rPr lang="ru-RU" sz="2400" dirty="0" err="1">
                <a:effectLst/>
                <a:latin typeface="TimesNewRomanPSMT"/>
              </a:rPr>
              <a:t>забезпечить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періодичні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зустрічі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їі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̈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членів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 </a:t>
            </a:r>
            <a:r>
              <a:rPr lang="ru-RU" sz="2400" dirty="0">
                <a:effectLst/>
                <a:latin typeface="TimesNewRomanPSMT"/>
              </a:rPr>
              <a:t>на міжнародних </a:t>
            </a:r>
            <a:r>
              <a:rPr lang="ru-RU" sz="2400" dirty="0" err="1">
                <a:effectLst/>
                <a:latin typeface="TimesNewRomanPSMT"/>
              </a:rPr>
              <a:t>конференціях</a:t>
            </a:r>
            <a:r>
              <a:rPr lang="ru-RU" sz="2400" dirty="0">
                <a:effectLst/>
                <a:latin typeface="TimesNewRomanPSMT"/>
              </a:rPr>
              <a:t> (</a:t>
            </a:r>
            <a:r>
              <a:rPr lang="ru-RU" sz="2400" dirty="0" err="1">
                <a:effectLst/>
                <a:latin typeface="TimesNewRomanPSMT"/>
              </a:rPr>
              <a:t>сесіях</a:t>
            </a:r>
            <a:r>
              <a:rPr lang="ru-RU" sz="2400" dirty="0">
                <a:effectLst/>
                <a:latin typeface="TimesNewRomanPSMT"/>
              </a:rPr>
              <a:t>), на </a:t>
            </a:r>
            <a:r>
              <a:rPr lang="ru-RU" sz="2400" dirty="0" err="1">
                <a:effectLst/>
                <a:latin typeface="TimesNewRomanPSMT"/>
              </a:rPr>
              <a:t>користь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чого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будуть</a:t>
            </a:r>
            <a:r>
              <a:rPr lang="ru-RU" sz="2400" dirty="0">
                <a:effectLst/>
                <a:latin typeface="TimesNewRomanPSMT"/>
              </a:rPr>
              <a:t> створена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постійна</a:t>
            </a:r>
            <a:r>
              <a:rPr lang="ru-RU" sz="2400" dirty="0">
                <a:solidFill>
                  <a:srgbClr val="FF0000"/>
                </a:solidFill>
                <a:effectLst/>
                <a:latin typeface="TimesNewRomanPSMT"/>
              </a:rPr>
              <a:t> організація і </a:t>
            </a:r>
            <a:r>
              <a:rPr lang="ru-RU" sz="2400" dirty="0" err="1">
                <a:solidFill>
                  <a:srgbClr val="FF0000"/>
                </a:solidFill>
                <a:effectLst/>
                <a:latin typeface="TimesNewRomanPSMT"/>
              </a:rPr>
              <a:t>секретаріат</a:t>
            </a:r>
            <a:r>
              <a:rPr lang="ru-RU" sz="2400" dirty="0">
                <a:effectLst/>
                <a:latin typeface="TimesNewRomanPSMT"/>
              </a:rPr>
              <a:t> для </a:t>
            </a:r>
            <a:r>
              <a:rPr lang="ru-RU" sz="2400" dirty="0" err="1">
                <a:effectLst/>
                <a:latin typeface="TimesNewRomanPSMT"/>
              </a:rPr>
              <a:t>забезпечення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роботи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Ліги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Націи</a:t>
            </a:r>
            <a:r>
              <a:rPr lang="ru-RU" sz="2400" dirty="0">
                <a:effectLst/>
                <a:latin typeface="TimesNewRomanPSMT"/>
              </a:rPr>
              <a:t>̆ в </a:t>
            </a:r>
            <a:r>
              <a:rPr lang="ru-RU" sz="2400" dirty="0" err="1">
                <a:effectLst/>
                <a:latin typeface="TimesNewRomanPSMT"/>
              </a:rPr>
              <a:t>перервах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між</a:t>
            </a:r>
            <a:r>
              <a:rPr lang="ru-RU" sz="2400" dirty="0">
                <a:effectLst/>
                <a:latin typeface="TimesNewRomanPSMT"/>
              </a:rPr>
              <a:t> </a:t>
            </a:r>
            <a:r>
              <a:rPr lang="ru-RU" sz="2400" dirty="0" err="1">
                <a:effectLst/>
                <a:latin typeface="TimesNewRomanPSMT"/>
              </a:rPr>
              <a:t>конференціями</a:t>
            </a:r>
            <a:r>
              <a:rPr lang="ru-RU" sz="2400" dirty="0">
                <a:effectLst/>
                <a:latin typeface="TimesNewRomanPSMT"/>
              </a:rPr>
              <a:t> (</a:t>
            </a:r>
            <a:r>
              <a:rPr lang="ru-RU" sz="2400" dirty="0" err="1">
                <a:effectLst/>
                <a:latin typeface="TimesNewRomanPSMT"/>
              </a:rPr>
              <a:t>сесіями</a:t>
            </a:r>
            <a:r>
              <a:rPr lang="ru-RU" sz="2400" dirty="0">
                <a:effectLst/>
                <a:latin typeface="TimesNewRomanPSMT"/>
              </a:rPr>
              <a:t>)</a:t>
            </a:r>
            <a:endParaRPr lang="ru-RU" sz="2400" dirty="0"/>
          </a:p>
        </p:txBody>
      </p:sp>
      <p:pic>
        <p:nvPicPr>
          <p:cNvPr id="6146" name="Picture 2" descr="Ліга Націй - Wikiwand">
            <a:extLst>
              <a:ext uri="{FF2B5EF4-FFF2-40B4-BE49-F238E27FC236}">
                <a16:creationId xmlns:a16="http://schemas.microsoft.com/office/drawing/2014/main" id="{C66B51FD-0A7A-C640-B470-EA9300654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1" y="730250"/>
            <a:ext cx="4671116" cy="53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861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1">
                <a:lumMod val="20000"/>
                <a:lumOff val="80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14106A-4B6D-6544-A166-E50B3AA9825C}"/>
              </a:ext>
            </a:extLst>
          </p:cNvPr>
          <p:cNvSpPr txBox="1"/>
          <p:nvPr/>
        </p:nvSpPr>
        <p:spPr>
          <a:xfrm>
            <a:off x="5713749" y="196850"/>
            <a:ext cx="49437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Засновники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Ліги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NewRomanPSMT"/>
              </a:rPr>
              <a:t>Націи</a:t>
            </a:r>
            <a:r>
              <a:rPr lang="ru-RU" sz="2400" dirty="0">
                <a:solidFill>
                  <a:srgbClr val="002060"/>
                </a:solidFill>
                <a:effectLst/>
                <a:latin typeface="TimesNewRomanPSMT"/>
              </a:rPr>
              <a:t>̆ -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держави-переможці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у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Першій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світовій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війні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1914 – 1918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рр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., а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також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новостворені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країни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Польща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Чехословаччина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Хіджаз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.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США и Лига Наций - История США">
            <a:extLst>
              <a:ext uri="{FF2B5EF4-FFF2-40B4-BE49-F238E27FC236}">
                <a16:creationId xmlns:a16="http://schemas.microsoft.com/office/drawing/2014/main" id="{285C2568-7EB7-C244-B72F-594B0A4D1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" y="616676"/>
            <a:ext cx="5488043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700606-69A0-7B42-982D-147691D8A490}"/>
              </a:ext>
            </a:extLst>
          </p:cNvPr>
          <p:cNvSpPr txBox="1"/>
          <p:nvPr/>
        </p:nvSpPr>
        <p:spPr>
          <a:xfrm>
            <a:off x="5649715" y="2135842"/>
            <a:ext cx="508045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Крім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того, до складу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увійшли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країни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«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запрошені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до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негайного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вступу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» (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нейтральні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в роки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війни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Аргентина,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Венесуела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Данія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Люксембург,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Іспанія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Колумбія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Нідерланди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Норвегія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Парагвай,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Персія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Сальвадор,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Чилі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Швейцарія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Швеція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)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Спочатку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членами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цієі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організаціі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̈ стали </a:t>
            </a:r>
            <a:r>
              <a:rPr lang="ru-RU" sz="240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44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країни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пізніше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кількість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їх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збільшилась</a:t>
            </a:r>
            <a:r>
              <a:rPr lang="ru-RU" sz="240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 до </a:t>
            </a:r>
            <a:r>
              <a:rPr lang="ru-RU" sz="240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52</a:t>
            </a:r>
          </a:p>
          <a:p>
            <a:r>
              <a:rPr lang="ru-RU" sz="2400" dirty="0">
                <a:solidFill>
                  <a:srgbClr val="FF0000"/>
                </a:solidFill>
                <a:latin typeface="Book Antiqua" panose="02040602050305030304" pitchFamily="18" charset="0"/>
              </a:rPr>
              <a:t>США не стали членом </a:t>
            </a:r>
            <a:r>
              <a:rPr lang="ru-RU" sz="24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Ліги</a:t>
            </a:r>
            <a:endParaRPr lang="uk-UA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59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1">
                <a:lumMod val="20000"/>
                <a:lumOff val="80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Ліга Націй — Вікіпедія">
            <a:extLst>
              <a:ext uri="{FF2B5EF4-FFF2-40B4-BE49-F238E27FC236}">
                <a16:creationId xmlns:a16="http://schemas.microsoft.com/office/drawing/2014/main" id="{AE9EB00A-E2D7-DF4E-B1E1-7B343D1C0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806450"/>
            <a:ext cx="10210800" cy="57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634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1">
                <a:lumMod val="20000"/>
                <a:lumOff val="80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3F9DC-1832-0B41-A009-82D172AF8178}"/>
              </a:ext>
            </a:extLst>
          </p:cNvPr>
          <p:cNvSpPr txBox="1"/>
          <p:nvPr/>
        </p:nvSpPr>
        <p:spPr>
          <a:xfrm>
            <a:off x="384266" y="5149850"/>
            <a:ext cx="10287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Офіційними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мовами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були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: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французька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англійська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іспанська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 (з 1920 року).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Лігою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також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серйозно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розглядалося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питання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започаткування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в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якості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робочої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мови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 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есперанто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  <a:b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Ліга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Націй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не мала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ні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офіційного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прапора,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ні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логотипу.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Пропозиції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щодо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прийняття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офіційного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символу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висувалися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починаючи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з 1920 року,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однак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держави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-члени так і не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досягли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угоди.</a:t>
            </a:r>
            <a:endParaRPr lang="uk-UA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6" descr="Лига Наций">
            <a:extLst>
              <a:ext uri="{FF2B5EF4-FFF2-40B4-BE49-F238E27FC236}">
                <a16:creationId xmlns:a16="http://schemas.microsoft.com/office/drawing/2014/main" id="{206E6116-D7C5-C649-B157-53AC90A8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0"/>
            <a:ext cx="7701911" cy="490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247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15546</TotalTime>
  <Words>3304</Words>
  <Application>Microsoft Macintosh PowerPoint</Application>
  <PresentationFormat>Произвольный</PresentationFormat>
  <Paragraphs>141</Paragraphs>
  <Slides>45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TimesNewRomanPSMT</vt:lpstr>
      <vt:lpstr>Trebuchet MS</vt:lpstr>
      <vt:lpstr>Book Antiqua</vt:lpstr>
      <vt:lpstr>Palatino Linotype</vt:lpstr>
      <vt:lpstr>Calibri</vt:lpstr>
      <vt:lpstr>Office Theme</vt:lpstr>
      <vt:lpstr>Ліга Націй як перша міжнародна політична організація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Заходи проти порушень: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Перше засідання Ліги Націй 16 січня 1920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Здобутки Ліги Націй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Ліга Націй: перемоги та поразки</dc:title>
  <cp:lastModifiedBy>Microsoft Office User</cp:lastModifiedBy>
  <cp:revision>9</cp:revision>
  <dcterms:created xsi:type="dcterms:W3CDTF">2022-03-23T04:47:38Z</dcterms:created>
  <dcterms:modified xsi:type="dcterms:W3CDTF">2022-04-13T12:00:26Z</dcterms:modified>
</cp:coreProperties>
</file>