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4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8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37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1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73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9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3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0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6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2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00DD476-17F6-4E89-B1DE-61E168C21FF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6EBE9CA-CF37-4D60-BD44-92F25B306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5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6824" y="1432223"/>
            <a:ext cx="10211696" cy="3035808"/>
          </a:xfrm>
        </p:spPr>
        <p:txBody>
          <a:bodyPr/>
          <a:lstStyle/>
          <a:p>
            <a:r>
              <a:rPr lang="uk-UA" sz="8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Журналістський етикет</a:t>
            </a:r>
            <a:endParaRPr lang="ru-RU" sz="8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для тих, хто хоче знати та дотримуватися ВАЖЛИВИХ етикетних норм у професійній діяльності та повсякденні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062318"/>
            <a:ext cx="10515600" cy="123712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accent6"/>
                </a:solidFill>
              </a:rPr>
              <a:t>Результати навчання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17058" y="2487705"/>
            <a:ext cx="9330391" cy="360194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 власний імідж з урахуванням норм етикету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Легкість встановлення контактів.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Находити спільну мову на різних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івентах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журналістській діяльності з учасниками, організаторами, гостями.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Відчувати себе «у своїй» тарілці як на дипломатичному прийомі у посольстві, або на зустрічі з Папою Римським.</a:t>
            </a:r>
            <a:endParaRPr lang="uk-UA" sz="28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 завершений медійний продукт після спілкування з організаторами, відвідування </a:t>
            </a:r>
            <a:r>
              <a:rPr lang="uk-UA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івентів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847165"/>
            <a:ext cx="5157787" cy="968188"/>
          </a:xfrm>
        </p:spPr>
        <p:txBody>
          <a:bodyPr/>
          <a:lstStyle/>
          <a:p>
            <a:r>
              <a:rPr lang="uk-UA" b="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</a:t>
            </a:r>
            <a:r>
              <a:rPr lang="uk-UA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ВИВЧИТЕ</a:t>
            </a:r>
            <a:endParaRPr lang="ru-RU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1815353"/>
            <a:ext cx="4754880" cy="4219687"/>
          </a:xfrm>
        </p:spPr>
        <p:txBody>
          <a:bodyPr>
            <a:normAutofit/>
          </a:bodyPr>
          <a:lstStyle/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заходах.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847165"/>
            <a:ext cx="5183188" cy="968188"/>
          </a:xfrm>
        </p:spPr>
        <p:txBody>
          <a:bodyPr/>
          <a:lstStyle/>
          <a:p>
            <a:r>
              <a:rPr lang="uk-UA" b="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будете </a:t>
            </a:r>
            <a:r>
              <a:rPr lang="uk-UA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endParaRPr lang="ru-RU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815353"/>
            <a:ext cx="5183188" cy="4239839"/>
          </a:xfrm>
        </p:spPr>
        <p:txBody>
          <a:bodyPr>
            <a:noAutofit/>
          </a:bodyPr>
          <a:lstStyle/>
          <a:p>
            <a:pPr lvl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 основні моделі та історію етикету.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Оволодівати нормами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наукового етикету.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 володіти столовими приборами.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Набувати знання для спілкування з представниками дипломатичного корпусу, першими особами держави, особами королівських дворів.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під час інформаційного заходу з відповідним приводом, не порушуючи норми етикету.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Відпрацьовувати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дипломатичного корпусу.</a:t>
            </a:r>
          </a:p>
        </p:txBody>
      </p:sp>
    </p:spTree>
    <p:extLst>
      <p:ext uri="{BB962C8B-B14F-4D97-AF65-F5344CB8AC3E}">
        <p14:creationId xmlns:p14="http://schemas.microsoft.com/office/powerpoint/2010/main" val="285719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які озвучуються на парах</a:t>
            </a:r>
            <a:endParaRPr lang="ru-RU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Дипломатичний етикет.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Журналістський етикет.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Етикет свята.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Столовий етикет.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Етикет іміджу.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поведінки у національній чи релігійній меншині.</a:t>
            </a:r>
          </a:p>
        </p:txBody>
      </p:sp>
    </p:spTree>
    <p:extLst>
      <p:ext uri="{BB962C8B-B14F-4D97-AF65-F5344CB8AC3E}">
        <p14:creationId xmlns:p14="http://schemas.microsoft.com/office/powerpoint/2010/main" val="88218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 думки мотивують записатися на курс</a:t>
            </a:r>
            <a:endParaRPr lang="ru-RU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6612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думають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Такт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змусити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думати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знають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Мортімер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«поганим», не треба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погане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Треба просто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Прейгер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Телушкін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Найкращий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розуму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С.Габірол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Порядна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різнобічна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Монтень).</a:t>
            </a:r>
          </a:p>
          <a:p>
            <a:pPr algn="just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приємно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найпоширеніша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брехня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Хайзе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457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18</TotalTime>
  <Words>331</Words>
  <Application>Microsoft Office PowerPoint</Application>
  <PresentationFormat>Широкоэкранный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Cambria</vt:lpstr>
      <vt:lpstr>Rockwell</vt:lpstr>
      <vt:lpstr>Rockwell Condensed</vt:lpstr>
      <vt:lpstr>Times New Roman</vt:lpstr>
      <vt:lpstr>Wingdings</vt:lpstr>
      <vt:lpstr>Дерево</vt:lpstr>
      <vt:lpstr>Журналістський етикет</vt:lpstr>
      <vt:lpstr>Результати навчання</vt:lpstr>
      <vt:lpstr>Презентация PowerPoint</vt:lpstr>
      <vt:lpstr>Поняття, які озвучуються на парах</vt:lpstr>
      <vt:lpstr>Ці думки мотивують записатися на курс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Журналістський етикет</dc:title>
  <dc:creator>Tanya</dc:creator>
  <cp:lastModifiedBy>Tanya</cp:lastModifiedBy>
  <cp:revision>4</cp:revision>
  <dcterms:created xsi:type="dcterms:W3CDTF">2020-11-22T17:57:09Z</dcterms:created>
  <dcterms:modified xsi:type="dcterms:W3CDTF">2020-11-22T18:15:28Z</dcterms:modified>
</cp:coreProperties>
</file>