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768096"/>
            <a:ext cx="8347187" cy="5468112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викладання навчальної дисципліни «Соціальне проектування організацій» є опанування студентами теоретичними основами аналізу функціонування соціальних організацій, технологій інформаційно-аналітичного забезпечення розвитку організацій у сучасних умовах, вивчення сучасного стану розвитку організацій через призму досягнень соціологічної науки.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дисципліни «Соціальне проектування організацій» є: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теоретичних засад соціології організацій;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уявлення про соціальну статику та динаміку організацій;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соціологічний аналіз функцій, принципів та методів управління й адміністрування в організації;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соціальних відносин в управлінських практиках сучасних різновидів організацій;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основних методів мотивування та стимулювання співробітника до цілеспрямованої усвідомленої діяльності.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вимогами освітньо-професійної програми студенти повинні: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 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стан теорії та емпірії соціології організацій;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 та технічні прийоми соціологічного вирішення внутрішньо організаційних цілей та завдань;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 елементи організації як існуючого на практиці різновиду соціальної системи та простору;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 сутність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внутрішньоорганізаційних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 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оперувати категоріальним апаратом соціології організацій;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 головні напрямки сучасної соціології організацій;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теоретичні моделі для пояснення процедур і технологій ефективного функціонування організації;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 соціальні аспекти соціальних відносин в організації і пропонувати їх практичне вирішення;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 входити до соціального простору організації, аналізувати сутність та зміст її соціальної місії та необхідності існування в соціумі на основі знань соціології організацій.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uk-UA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Андрушків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Б. 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/ Б. 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Андрушків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Є.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Кузмін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2005. – 294 с.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Ансофф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 Стратегическое управление: Пер. с англ. — М.: Экономика, 1989. -397с.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Бурганова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Л. Теория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ИНФРА-М, 2005. – 138 с.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Виханский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С., Наумов А.И. Менеджмент: Учебник. – 3-е изд. – М.: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Гардарики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2002. – 528 с.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Галкина Т. П. Социология управления: от группы к команде: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учеб. пособие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Т. П. Галкина. – М.: Финансы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истатистика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2003. – 224 с. 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Дідковська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Л.Г.,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Гордієнко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Алерта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– 309с.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менеджмента: Учеб. пособие/ Под ред. Д.В. Валового. - М.: ИНФРА-М, 1997. - 256с.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Кравченко А. И. Социология управления: фундаментальный курс 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 для студентов высших учебных заведений; 2-е изд.,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А. И. Кравченко, И. О. Тюрина. – М.: Академический Проект, 2005. – 1136 с. – («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Gaudeamus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Кредисов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А.И. История учений менеджмента. – К.: ВИРА-Р, 2000. – 336 с. 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Монастирський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Г. 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Монастирський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 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– 320 с.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управление: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словарь-справочник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[А. Н. Аверин и др.]; под ред. В. И.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Добренькова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И. 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Слепенкова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Изд-во МГУ, 1994. – 324с.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технологии: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М., 1995. – 144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Туленков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В.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студ.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М. В.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Туленков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К.: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Каравела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2012. - 304 с. 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Фененко Ю. В. Социология управления 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Ю. В. Фененко. – М. : ПКЦ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Альтекс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2005. – 236 с.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Янг С. Системное управление организацией / С. Янг;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англ. / под ред. С. П. Никанорова, С. А.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Батасова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М., «Советское радио», 1972.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512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b="1" dirty="0"/>
              <a:t> </a:t>
            </a:r>
            <a:endParaRPr lang="ru-RU" sz="2400" dirty="0"/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214</Words>
  <Application>Microsoft Office PowerPoint</Application>
  <PresentationFormat>Широкоэкранный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Symbol</vt:lpstr>
      <vt:lpstr>Times New Roman</vt:lpstr>
      <vt:lpstr>Trebuchet MS</vt:lpstr>
      <vt:lpstr>Wingdings 3</vt:lpstr>
      <vt:lpstr>Аспект</vt:lpstr>
      <vt:lpstr>СОЦІАЛЬНЕ  ПРОЕКТУВАННЯ  ОРГАНІЗАЦІЙ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8</cp:revision>
  <dcterms:created xsi:type="dcterms:W3CDTF">2016-01-22T08:42:21Z</dcterms:created>
  <dcterms:modified xsi:type="dcterms:W3CDTF">2020-09-24T21:12:51Z</dcterms:modified>
</cp:coreProperties>
</file>