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68" r:id="rId3"/>
    <p:sldId id="376" r:id="rId4"/>
    <p:sldId id="377" r:id="rId5"/>
    <p:sldId id="378" r:id="rId6"/>
    <p:sldId id="379" r:id="rId7"/>
    <p:sldId id="369" r:id="rId8"/>
    <p:sldId id="370" r:id="rId9"/>
    <p:sldId id="374" r:id="rId10"/>
    <p:sldId id="375" r:id="rId11"/>
    <p:sldId id="321" r:id="rId12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C2E4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2" autoAdjust="0"/>
    <p:restoredTop sz="94624" autoAdjust="0"/>
  </p:normalViewPr>
  <p:slideViewPr>
    <p:cSldViewPr>
      <p:cViewPr varScale="1">
        <p:scale>
          <a:sx n="83" d="100"/>
          <a:sy n="83" d="100"/>
        </p:scale>
        <p:origin x="-619" y="-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DBA39A-3822-4226-82CA-FD9CD9D73932}" type="doc">
      <dgm:prSet loTypeId="urn:microsoft.com/office/officeart/2005/8/layout/orgChart1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040029D-5D16-4674-AF8F-0432E0B2EB0E}">
      <dgm:prSet phldrT="[Текст]"/>
      <dgm:spPr/>
      <dgm:t>
        <a:bodyPr/>
        <a:lstStyle/>
        <a:p>
          <a:r>
            <a:rPr lang="uk-UA" dirty="0" smtClean="0"/>
            <a:t>опитування</a:t>
          </a:r>
          <a:endParaRPr lang="en-GB" dirty="0"/>
        </a:p>
      </dgm:t>
    </dgm:pt>
    <dgm:pt modelId="{497B34FE-8DD7-4862-9AFE-966E058ED09D}" type="parTrans" cxnId="{7611F5BB-6650-4BF1-A4BD-1F80150B78E2}">
      <dgm:prSet/>
      <dgm:spPr/>
      <dgm:t>
        <a:bodyPr/>
        <a:lstStyle/>
        <a:p>
          <a:endParaRPr lang="en-GB"/>
        </a:p>
      </dgm:t>
    </dgm:pt>
    <dgm:pt modelId="{F16B933F-72BE-4CE7-96CB-2527A06A912F}" type="sibTrans" cxnId="{7611F5BB-6650-4BF1-A4BD-1F80150B78E2}">
      <dgm:prSet/>
      <dgm:spPr/>
      <dgm:t>
        <a:bodyPr/>
        <a:lstStyle/>
        <a:p>
          <a:endParaRPr lang="en-GB"/>
        </a:p>
      </dgm:t>
    </dgm:pt>
    <dgm:pt modelId="{90A1C850-F402-4251-9B4C-A6B1DB6C4099}">
      <dgm:prSet phldrT="[Текст]"/>
      <dgm:spPr/>
      <dgm:t>
        <a:bodyPr/>
        <a:lstStyle/>
        <a:p>
          <a:r>
            <a:rPr lang="uk-UA" dirty="0" smtClean="0"/>
            <a:t>пряме</a:t>
          </a:r>
          <a:endParaRPr lang="en-GB" dirty="0"/>
        </a:p>
      </dgm:t>
    </dgm:pt>
    <dgm:pt modelId="{B1AD3510-49BD-4944-8AE4-9E8406EAAFDA}" type="parTrans" cxnId="{05B1B64D-D1F0-45A3-9ECB-2A600BC1C945}">
      <dgm:prSet/>
      <dgm:spPr/>
      <dgm:t>
        <a:bodyPr/>
        <a:lstStyle/>
        <a:p>
          <a:endParaRPr lang="en-GB"/>
        </a:p>
      </dgm:t>
    </dgm:pt>
    <dgm:pt modelId="{961C1B12-B017-4CD3-906C-58DACAC33220}" type="sibTrans" cxnId="{05B1B64D-D1F0-45A3-9ECB-2A600BC1C945}">
      <dgm:prSet/>
      <dgm:spPr/>
      <dgm:t>
        <a:bodyPr/>
        <a:lstStyle/>
        <a:p>
          <a:endParaRPr lang="en-GB"/>
        </a:p>
      </dgm:t>
    </dgm:pt>
    <dgm:pt modelId="{08335E83-89F2-4C95-9B5D-FAA167BA3806}">
      <dgm:prSet phldrT="[Текст]"/>
      <dgm:spPr/>
      <dgm:t>
        <a:bodyPr/>
        <a:lstStyle/>
        <a:p>
          <a:r>
            <a:rPr lang="uk-UA" smtClean="0"/>
            <a:t>заочне</a:t>
          </a:r>
          <a:endParaRPr lang="en-GB" dirty="0"/>
        </a:p>
      </dgm:t>
    </dgm:pt>
    <dgm:pt modelId="{2841BA99-94AF-4747-9790-2BA88873D0B5}" type="parTrans" cxnId="{A07597F1-8B4A-4F6D-9FB1-CBB05742717E}">
      <dgm:prSet/>
      <dgm:spPr/>
      <dgm:t>
        <a:bodyPr/>
        <a:lstStyle/>
        <a:p>
          <a:endParaRPr lang="en-GB"/>
        </a:p>
      </dgm:t>
    </dgm:pt>
    <dgm:pt modelId="{5DD4E3FF-9D31-4511-BDB3-6E8016DD56DC}" type="sibTrans" cxnId="{A07597F1-8B4A-4F6D-9FB1-CBB05742717E}">
      <dgm:prSet/>
      <dgm:spPr/>
      <dgm:t>
        <a:bodyPr/>
        <a:lstStyle/>
        <a:p>
          <a:endParaRPr lang="en-GB"/>
        </a:p>
      </dgm:t>
    </dgm:pt>
    <dgm:pt modelId="{6610CBAB-5250-46EA-AEC1-A00BB76194D5}" type="pres">
      <dgm:prSet presAssocID="{F2DBA39A-3822-4226-82CA-FD9CD9D7393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7593D081-FA76-438F-BC22-C25598EB39C3}" type="pres">
      <dgm:prSet presAssocID="{6040029D-5D16-4674-AF8F-0432E0B2EB0E}" presName="hierRoot1" presStyleCnt="0">
        <dgm:presLayoutVars>
          <dgm:hierBranch val="init"/>
        </dgm:presLayoutVars>
      </dgm:prSet>
      <dgm:spPr/>
    </dgm:pt>
    <dgm:pt modelId="{FBA66004-28E5-4341-B6B6-98CC93A71782}" type="pres">
      <dgm:prSet presAssocID="{6040029D-5D16-4674-AF8F-0432E0B2EB0E}" presName="rootComposite1" presStyleCnt="0"/>
      <dgm:spPr/>
    </dgm:pt>
    <dgm:pt modelId="{9284B95E-5021-4AAB-A08B-BF129AE19510}" type="pres">
      <dgm:prSet presAssocID="{6040029D-5D16-4674-AF8F-0432E0B2EB0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8D6ABB8-C605-4224-90D1-D6481F6DA1FB}" type="pres">
      <dgm:prSet presAssocID="{6040029D-5D16-4674-AF8F-0432E0B2EB0E}" presName="rootConnector1" presStyleLbl="node1" presStyleIdx="0" presStyleCnt="0"/>
      <dgm:spPr/>
      <dgm:t>
        <a:bodyPr/>
        <a:lstStyle/>
        <a:p>
          <a:endParaRPr lang="en-GB"/>
        </a:p>
      </dgm:t>
    </dgm:pt>
    <dgm:pt modelId="{45D09F59-3530-4AC3-87C0-A857DC4D85E0}" type="pres">
      <dgm:prSet presAssocID="{6040029D-5D16-4674-AF8F-0432E0B2EB0E}" presName="hierChild2" presStyleCnt="0"/>
      <dgm:spPr/>
    </dgm:pt>
    <dgm:pt modelId="{96BF79F2-7E25-4574-BE97-93D928C660A0}" type="pres">
      <dgm:prSet presAssocID="{2841BA99-94AF-4747-9790-2BA88873D0B5}" presName="Name37" presStyleLbl="parChTrans1D2" presStyleIdx="0" presStyleCnt="2"/>
      <dgm:spPr/>
      <dgm:t>
        <a:bodyPr/>
        <a:lstStyle/>
        <a:p>
          <a:endParaRPr lang="en-GB"/>
        </a:p>
      </dgm:t>
    </dgm:pt>
    <dgm:pt modelId="{F6031D8A-33F3-4829-88DB-0487B460365B}" type="pres">
      <dgm:prSet presAssocID="{08335E83-89F2-4C95-9B5D-FAA167BA3806}" presName="hierRoot2" presStyleCnt="0">
        <dgm:presLayoutVars>
          <dgm:hierBranch val="init"/>
        </dgm:presLayoutVars>
      </dgm:prSet>
      <dgm:spPr/>
    </dgm:pt>
    <dgm:pt modelId="{097F768B-EEB4-46DD-8324-0D4B33306B33}" type="pres">
      <dgm:prSet presAssocID="{08335E83-89F2-4C95-9B5D-FAA167BA3806}" presName="rootComposite" presStyleCnt="0"/>
      <dgm:spPr/>
    </dgm:pt>
    <dgm:pt modelId="{9F070578-FE21-4D72-B5EA-9CD6B1CECE03}" type="pres">
      <dgm:prSet presAssocID="{08335E83-89F2-4C95-9B5D-FAA167BA3806}" presName="rootText" presStyleLbl="node2" presStyleIdx="0" presStyleCnt="2" custLinFactX="76330" custLinFactNeighborX="100000" custLinFactNeighborY="-156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1A0CF09-8004-4773-9235-F04F27D7F792}" type="pres">
      <dgm:prSet presAssocID="{08335E83-89F2-4C95-9B5D-FAA167BA3806}" presName="rootConnector" presStyleLbl="node2" presStyleIdx="0" presStyleCnt="2"/>
      <dgm:spPr/>
      <dgm:t>
        <a:bodyPr/>
        <a:lstStyle/>
        <a:p>
          <a:endParaRPr lang="en-GB"/>
        </a:p>
      </dgm:t>
    </dgm:pt>
    <dgm:pt modelId="{D1B0C48E-0852-4510-8680-EEAD50FA6E62}" type="pres">
      <dgm:prSet presAssocID="{08335E83-89F2-4C95-9B5D-FAA167BA3806}" presName="hierChild4" presStyleCnt="0"/>
      <dgm:spPr/>
    </dgm:pt>
    <dgm:pt modelId="{060D82B1-E200-448F-B623-BA3BD1E83816}" type="pres">
      <dgm:prSet presAssocID="{08335E83-89F2-4C95-9B5D-FAA167BA3806}" presName="hierChild5" presStyleCnt="0"/>
      <dgm:spPr/>
    </dgm:pt>
    <dgm:pt modelId="{8A4DEB63-82D4-49C4-9D5B-F15FE61AFDBA}" type="pres">
      <dgm:prSet presAssocID="{B1AD3510-49BD-4944-8AE4-9E8406EAAFDA}" presName="Name37" presStyleLbl="parChTrans1D2" presStyleIdx="1" presStyleCnt="2"/>
      <dgm:spPr/>
      <dgm:t>
        <a:bodyPr/>
        <a:lstStyle/>
        <a:p>
          <a:endParaRPr lang="en-GB"/>
        </a:p>
      </dgm:t>
    </dgm:pt>
    <dgm:pt modelId="{4130B9D9-6D15-4286-A942-6553098ADAD3}" type="pres">
      <dgm:prSet presAssocID="{90A1C850-F402-4251-9B4C-A6B1DB6C4099}" presName="hierRoot2" presStyleCnt="0">
        <dgm:presLayoutVars>
          <dgm:hierBranch val="init"/>
        </dgm:presLayoutVars>
      </dgm:prSet>
      <dgm:spPr/>
    </dgm:pt>
    <dgm:pt modelId="{79E29E96-2FA7-4EDE-BEA4-8410A9EBB900}" type="pres">
      <dgm:prSet presAssocID="{90A1C850-F402-4251-9B4C-A6B1DB6C4099}" presName="rootComposite" presStyleCnt="0"/>
      <dgm:spPr/>
    </dgm:pt>
    <dgm:pt modelId="{AD86C671-B2C6-4033-80C1-2D08CFBDBEB9}" type="pres">
      <dgm:prSet presAssocID="{90A1C850-F402-4251-9B4C-A6B1DB6C4099}" presName="rootText" presStyleLbl="node2" presStyleIdx="1" presStyleCnt="2" custLinFactX="-17383" custLinFactNeighborX="-100000" custLinFactNeighborY="-156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6D657D2-1DB9-4874-8EBC-F9CCEA59E3C6}" type="pres">
      <dgm:prSet presAssocID="{90A1C850-F402-4251-9B4C-A6B1DB6C4099}" presName="rootConnector" presStyleLbl="node2" presStyleIdx="1" presStyleCnt="2"/>
      <dgm:spPr/>
      <dgm:t>
        <a:bodyPr/>
        <a:lstStyle/>
        <a:p>
          <a:endParaRPr lang="en-GB"/>
        </a:p>
      </dgm:t>
    </dgm:pt>
    <dgm:pt modelId="{9095DA1C-3246-4F42-B3E5-2C050BC906F2}" type="pres">
      <dgm:prSet presAssocID="{90A1C850-F402-4251-9B4C-A6B1DB6C4099}" presName="hierChild4" presStyleCnt="0"/>
      <dgm:spPr/>
    </dgm:pt>
    <dgm:pt modelId="{96E00E2D-CC5D-4592-8DB3-A9BC66B16137}" type="pres">
      <dgm:prSet presAssocID="{90A1C850-F402-4251-9B4C-A6B1DB6C4099}" presName="hierChild5" presStyleCnt="0"/>
      <dgm:spPr/>
    </dgm:pt>
    <dgm:pt modelId="{620019FD-E302-4426-B5F1-B1F388EC1690}" type="pres">
      <dgm:prSet presAssocID="{6040029D-5D16-4674-AF8F-0432E0B2EB0E}" presName="hierChild3" presStyleCnt="0"/>
      <dgm:spPr/>
    </dgm:pt>
  </dgm:ptLst>
  <dgm:cxnLst>
    <dgm:cxn modelId="{36A54F32-534C-4F0A-B19A-DC176BE3AFEB}" type="presOf" srcId="{B1AD3510-49BD-4944-8AE4-9E8406EAAFDA}" destId="{8A4DEB63-82D4-49C4-9D5B-F15FE61AFDBA}" srcOrd="0" destOrd="0" presId="urn:microsoft.com/office/officeart/2005/8/layout/orgChart1"/>
    <dgm:cxn modelId="{DC3EF5AD-A043-479E-86D8-AAA5A08B7E1E}" type="presOf" srcId="{2841BA99-94AF-4747-9790-2BA88873D0B5}" destId="{96BF79F2-7E25-4574-BE97-93D928C660A0}" srcOrd="0" destOrd="0" presId="urn:microsoft.com/office/officeart/2005/8/layout/orgChart1"/>
    <dgm:cxn modelId="{2575651A-94AD-4F16-9825-A3437D47E414}" type="presOf" srcId="{6040029D-5D16-4674-AF8F-0432E0B2EB0E}" destId="{38D6ABB8-C605-4224-90D1-D6481F6DA1FB}" srcOrd="1" destOrd="0" presId="urn:microsoft.com/office/officeart/2005/8/layout/orgChart1"/>
    <dgm:cxn modelId="{E273F0C8-4354-44D3-9C09-C74AA44EDF06}" type="presOf" srcId="{08335E83-89F2-4C95-9B5D-FAA167BA3806}" destId="{61A0CF09-8004-4773-9235-F04F27D7F792}" srcOrd="1" destOrd="0" presId="urn:microsoft.com/office/officeart/2005/8/layout/orgChart1"/>
    <dgm:cxn modelId="{E54B79E1-D29A-40C9-BB95-2528160E0949}" type="presOf" srcId="{F2DBA39A-3822-4226-82CA-FD9CD9D73932}" destId="{6610CBAB-5250-46EA-AEC1-A00BB76194D5}" srcOrd="0" destOrd="0" presId="urn:microsoft.com/office/officeart/2005/8/layout/orgChart1"/>
    <dgm:cxn modelId="{26685229-20D4-4673-B823-5A41FC056E15}" type="presOf" srcId="{90A1C850-F402-4251-9B4C-A6B1DB6C4099}" destId="{AD86C671-B2C6-4033-80C1-2D08CFBDBEB9}" srcOrd="0" destOrd="0" presId="urn:microsoft.com/office/officeart/2005/8/layout/orgChart1"/>
    <dgm:cxn modelId="{A07597F1-8B4A-4F6D-9FB1-CBB05742717E}" srcId="{6040029D-5D16-4674-AF8F-0432E0B2EB0E}" destId="{08335E83-89F2-4C95-9B5D-FAA167BA3806}" srcOrd="0" destOrd="0" parTransId="{2841BA99-94AF-4747-9790-2BA88873D0B5}" sibTransId="{5DD4E3FF-9D31-4511-BDB3-6E8016DD56DC}"/>
    <dgm:cxn modelId="{08596314-DEFB-4146-AC3F-A29578981846}" type="presOf" srcId="{6040029D-5D16-4674-AF8F-0432E0B2EB0E}" destId="{9284B95E-5021-4AAB-A08B-BF129AE19510}" srcOrd="0" destOrd="0" presId="urn:microsoft.com/office/officeart/2005/8/layout/orgChart1"/>
    <dgm:cxn modelId="{7611F5BB-6650-4BF1-A4BD-1F80150B78E2}" srcId="{F2DBA39A-3822-4226-82CA-FD9CD9D73932}" destId="{6040029D-5D16-4674-AF8F-0432E0B2EB0E}" srcOrd="0" destOrd="0" parTransId="{497B34FE-8DD7-4862-9AFE-966E058ED09D}" sibTransId="{F16B933F-72BE-4CE7-96CB-2527A06A912F}"/>
    <dgm:cxn modelId="{8A68E2FE-BC1F-4EAC-BA74-4C0AA4E7FEBE}" type="presOf" srcId="{90A1C850-F402-4251-9B4C-A6B1DB6C4099}" destId="{96D657D2-1DB9-4874-8EBC-F9CCEA59E3C6}" srcOrd="1" destOrd="0" presId="urn:microsoft.com/office/officeart/2005/8/layout/orgChart1"/>
    <dgm:cxn modelId="{05B1B64D-D1F0-45A3-9ECB-2A600BC1C945}" srcId="{6040029D-5D16-4674-AF8F-0432E0B2EB0E}" destId="{90A1C850-F402-4251-9B4C-A6B1DB6C4099}" srcOrd="1" destOrd="0" parTransId="{B1AD3510-49BD-4944-8AE4-9E8406EAAFDA}" sibTransId="{961C1B12-B017-4CD3-906C-58DACAC33220}"/>
    <dgm:cxn modelId="{BB649DEE-3A66-4ECE-8A23-87A031C1CF17}" type="presOf" srcId="{08335E83-89F2-4C95-9B5D-FAA167BA3806}" destId="{9F070578-FE21-4D72-B5EA-9CD6B1CECE03}" srcOrd="0" destOrd="0" presId="urn:microsoft.com/office/officeart/2005/8/layout/orgChart1"/>
    <dgm:cxn modelId="{8E364413-1EC8-4252-A172-7177D93EED04}" type="presParOf" srcId="{6610CBAB-5250-46EA-AEC1-A00BB76194D5}" destId="{7593D081-FA76-438F-BC22-C25598EB39C3}" srcOrd="0" destOrd="0" presId="urn:microsoft.com/office/officeart/2005/8/layout/orgChart1"/>
    <dgm:cxn modelId="{192FC9F2-CEFA-4862-8665-2455DB550535}" type="presParOf" srcId="{7593D081-FA76-438F-BC22-C25598EB39C3}" destId="{FBA66004-28E5-4341-B6B6-98CC93A71782}" srcOrd="0" destOrd="0" presId="urn:microsoft.com/office/officeart/2005/8/layout/orgChart1"/>
    <dgm:cxn modelId="{D6C9FE79-9CB0-454D-B523-6FC1B32D11E5}" type="presParOf" srcId="{FBA66004-28E5-4341-B6B6-98CC93A71782}" destId="{9284B95E-5021-4AAB-A08B-BF129AE19510}" srcOrd="0" destOrd="0" presId="urn:microsoft.com/office/officeart/2005/8/layout/orgChart1"/>
    <dgm:cxn modelId="{957AC659-8740-4AB6-98B7-F4680524FC1E}" type="presParOf" srcId="{FBA66004-28E5-4341-B6B6-98CC93A71782}" destId="{38D6ABB8-C605-4224-90D1-D6481F6DA1FB}" srcOrd="1" destOrd="0" presId="urn:microsoft.com/office/officeart/2005/8/layout/orgChart1"/>
    <dgm:cxn modelId="{361B8018-E6B3-423E-BB6F-F69C9BEEDD2B}" type="presParOf" srcId="{7593D081-FA76-438F-BC22-C25598EB39C3}" destId="{45D09F59-3530-4AC3-87C0-A857DC4D85E0}" srcOrd="1" destOrd="0" presId="urn:microsoft.com/office/officeart/2005/8/layout/orgChart1"/>
    <dgm:cxn modelId="{3781BA3C-37B7-407A-8CFD-296C30C22CAE}" type="presParOf" srcId="{45D09F59-3530-4AC3-87C0-A857DC4D85E0}" destId="{96BF79F2-7E25-4574-BE97-93D928C660A0}" srcOrd="0" destOrd="0" presId="urn:microsoft.com/office/officeart/2005/8/layout/orgChart1"/>
    <dgm:cxn modelId="{495F3839-6BE2-46C7-A9EB-62C776908BAB}" type="presParOf" srcId="{45D09F59-3530-4AC3-87C0-A857DC4D85E0}" destId="{F6031D8A-33F3-4829-88DB-0487B460365B}" srcOrd="1" destOrd="0" presId="urn:microsoft.com/office/officeart/2005/8/layout/orgChart1"/>
    <dgm:cxn modelId="{A6E25935-C51B-49B1-9DE3-C4F59889955D}" type="presParOf" srcId="{F6031D8A-33F3-4829-88DB-0487B460365B}" destId="{097F768B-EEB4-46DD-8324-0D4B33306B33}" srcOrd="0" destOrd="0" presId="urn:microsoft.com/office/officeart/2005/8/layout/orgChart1"/>
    <dgm:cxn modelId="{259612F6-8981-4469-B05C-B74BAB7BA928}" type="presParOf" srcId="{097F768B-EEB4-46DD-8324-0D4B33306B33}" destId="{9F070578-FE21-4D72-B5EA-9CD6B1CECE03}" srcOrd="0" destOrd="0" presId="urn:microsoft.com/office/officeart/2005/8/layout/orgChart1"/>
    <dgm:cxn modelId="{00BE681B-9821-473D-8785-F897253DE6E6}" type="presParOf" srcId="{097F768B-EEB4-46DD-8324-0D4B33306B33}" destId="{61A0CF09-8004-4773-9235-F04F27D7F792}" srcOrd="1" destOrd="0" presId="urn:microsoft.com/office/officeart/2005/8/layout/orgChart1"/>
    <dgm:cxn modelId="{F5E3520C-3284-4FBD-BB21-E8C5C4EC9B21}" type="presParOf" srcId="{F6031D8A-33F3-4829-88DB-0487B460365B}" destId="{D1B0C48E-0852-4510-8680-EEAD50FA6E62}" srcOrd="1" destOrd="0" presId="urn:microsoft.com/office/officeart/2005/8/layout/orgChart1"/>
    <dgm:cxn modelId="{4DD2218A-48D8-4AFB-8ED0-8BB666D31E59}" type="presParOf" srcId="{F6031D8A-33F3-4829-88DB-0487B460365B}" destId="{060D82B1-E200-448F-B623-BA3BD1E83816}" srcOrd="2" destOrd="0" presId="urn:microsoft.com/office/officeart/2005/8/layout/orgChart1"/>
    <dgm:cxn modelId="{E8511CFE-414C-49B9-99CC-E9DAAE5626AE}" type="presParOf" srcId="{45D09F59-3530-4AC3-87C0-A857DC4D85E0}" destId="{8A4DEB63-82D4-49C4-9D5B-F15FE61AFDBA}" srcOrd="2" destOrd="0" presId="urn:microsoft.com/office/officeart/2005/8/layout/orgChart1"/>
    <dgm:cxn modelId="{85234E88-750E-49E1-8C47-85FEF1638368}" type="presParOf" srcId="{45D09F59-3530-4AC3-87C0-A857DC4D85E0}" destId="{4130B9D9-6D15-4286-A942-6553098ADAD3}" srcOrd="3" destOrd="0" presId="urn:microsoft.com/office/officeart/2005/8/layout/orgChart1"/>
    <dgm:cxn modelId="{DEF2BBB1-B90F-435C-B8C9-7F90FCA2AC22}" type="presParOf" srcId="{4130B9D9-6D15-4286-A942-6553098ADAD3}" destId="{79E29E96-2FA7-4EDE-BEA4-8410A9EBB900}" srcOrd="0" destOrd="0" presId="urn:microsoft.com/office/officeart/2005/8/layout/orgChart1"/>
    <dgm:cxn modelId="{A70E2FEA-8200-417B-90DA-0553CC52BE9C}" type="presParOf" srcId="{79E29E96-2FA7-4EDE-BEA4-8410A9EBB900}" destId="{AD86C671-B2C6-4033-80C1-2D08CFBDBEB9}" srcOrd="0" destOrd="0" presId="urn:microsoft.com/office/officeart/2005/8/layout/orgChart1"/>
    <dgm:cxn modelId="{B96FF73D-462B-465C-BA0D-4BEE8218AB6F}" type="presParOf" srcId="{79E29E96-2FA7-4EDE-BEA4-8410A9EBB900}" destId="{96D657D2-1DB9-4874-8EBC-F9CCEA59E3C6}" srcOrd="1" destOrd="0" presId="urn:microsoft.com/office/officeart/2005/8/layout/orgChart1"/>
    <dgm:cxn modelId="{14BBFD62-18B4-4CE9-9ED7-C7B2D132639F}" type="presParOf" srcId="{4130B9D9-6D15-4286-A942-6553098ADAD3}" destId="{9095DA1C-3246-4F42-B3E5-2C050BC906F2}" srcOrd="1" destOrd="0" presId="urn:microsoft.com/office/officeart/2005/8/layout/orgChart1"/>
    <dgm:cxn modelId="{82EC8078-6ECF-4E6B-9CD7-C1C5AD9406A3}" type="presParOf" srcId="{4130B9D9-6D15-4286-A942-6553098ADAD3}" destId="{96E00E2D-CC5D-4592-8DB3-A9BC66B16137}" srcOrd="2" destOrd="0" presId="urn:microsoft.com/office/officeart/2005/8/layout/orgChart1"/>
    <dgm:cxn modelId="{C2F4C42A-E569-4699-9144-4C6E2A52899C}" type="presParOf" srcId="{7593D081-FA76-438F-BC22-C25598EB39C3}" destId="{620019FD-E302-4426-B5F1-B1F388EC1690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DBA39A-3822-4226-82CA-FD9CD9D73932}" type="doc">
      <dgm:prSet loTypeId="urn:microsoft.com/office/officeart/2005/8/layout/orgChart1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040029D-5D16-4674-AF8F-0432E0B2EB0E}">
      <dgm:prSet phldrT="[Текст]"/>
      <dgm:spPr/>
      <dgm:t>
        <a:bodyPr/>
        <a:lstStyle/>
        <a:p>
          <a:r>
            <a:rPr lang="uk-UA" dirty="0" smtClean="0"/>
            <a:t>опитування</a:t>
          </a:r>
          <a:endParaRPr lang="en-GB" dirty="0"/>
        </a:p>
      </dgm:t>
    </dgm:pt>
    <dgm:pt modelId="{497B34FE-8DD7-4862-9AFE-966E058ED09D}" type="parTrans" cxnId="{7611F5BB-6650-4BF1-A4BD-1F80150B78E2}">
      <dgm:prSet/>
      <dgm:spPr/>
      <dgm:t>
        <a:bodyPr/>
        <a:lstStyle/>
        <a:p>
          <a:endParaRPr lang="en-GB"/>
        </a:p>
      </dgm:t>
    </dgm:pt>
    <dgm:pt modelId="{F16B933F-72BE-4CE7-96CB-2527A06A912F}" type="sibTrans" cxnId="{7611F5BB-6650-4BF1-A4BD-1F80150B78E2}">
      <dgm:prSet/>
      <dgm:spPr/>
      <dgm:t>
        <a:bodyPr/>
        <a:lstStyle/>
        <a:p>
          <a:endParaRPr lang="en-GB"/>
        </a:p>
      </dgm:t>
    </dgm:pt>
    <dgm:pt modelId="{90A1C850-F402-4251-9B4C-A6B1DB6C4099}">
      <dgm:prSet phldrT="[Текст]"/>
      <dgm:spPr/>
      <dgm:t>
        <a:bodyPr/>
        <a:lstStyle/>
        <a:p>
          <a:r>
            <a:rPr lang="uk-UA" dirty="0" smtClean="0"/>
            <a:t>стандартизоване</a:t>
          </a:r>
          <a:endParaRPr lang="en-GB" dirty="0"/>
        </a:p>
      </dgm:t>
    </dgm:pt>
    <dgm:pt modelId="{B1AD3510-49BD-4944-8AE4-9E8406EAAFDA}" type="parTrans" cxnId="{05B1B64D-D1F0-45A3-9ECB-2A600BC1C945}">
      <dgm:prSet/>
      <dgm:spPr/>
      <dgm:t>
        <a:bodyPr/>
        <a:lstStyle/>
        <a:p>
          <a:endParaRPr lang="en-GB"/>
        </a:p>
      </dgm:t>
    </dgm:pt>
    <dgm:pt modelId="{961C1B12-B017-4CD3-906C-58DACAC33220}" type="sibTrans" cxnId="{05B1B64D-D1F0-45A3-9ECB-2A600BC1C945}">
      <dgm:prSet/>
      <dgm:spPr/>
      <dgm:t>
        <a:bodyPr/>
        <a:lstStyle/>
        <a:p>
          <a:endParaRPr lang="en-GB"/>
        </a:p>
      </dgm:t>
    </dgm:pt>
    <dgm:pt modelId="{08335E83-89F2-4C95-9B5D-FAA167BA3806}">
      <dgm:prSet phldrT="[Текст]"/>
      <dgm:spPr/>
      <dgm:t>
        <a:bodyPr/>
        <a:lstStyle/>
        <a:p>
          <a:r>
            <a:rPr lang="uk-UA" dirty="0" err="1" smtClean="0"/>
            <a:t>нестандартизоване</a:t>
          </a:r>
          <a:endParaRPr lang="en-GB" dirty="0"/>
        </a:p>
      </dgm:t>
    </dgm:pt>
    <dgm:pt modelId="{2841BA99-94AF-4747-9790-2BA88873D0B5}" type="parTrans" cxnId="{A07597F1-8B4A-4F6D-9FB1-CBB05742717E}">
      <dgm:prSet/>
      <dgm:spPr/>
      <dgm:t>
        <a:bodyPr/>
        <a:lstStyle/>
        <a:p>
          <a:endParaRPr lang="en-GB"/>
        </a:p>
      </dgm:t>
    </dgm:pt>
    <dgm:pt modelId="{5DD4E3FF-9D31-4511-BDB3-6E8016DD56DC}" type="sibTrans" cxnId="{A07597F1-8B4A-4F6D-9FB1-CBB05742717E}">
      <dgm:prSet/>
      <dgm:spPr/>
      <dgm:t>
        <a:bodyPr/>
        <a:lstStyle/>
        <a:p>
          <a:endParaRPr lang="en-GB"/>
        </a:p>
      </dgm:t>
    </dgm:pt>
    <dgm:pt modelId="{6610CBAB-5250-46EA-AEC1-A00BB76194D5}" type="pres">
      <dgm:prSet presAssocID="{F2DBA39A-3822-4226-82CA-FD9CD9D7393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7593D081-FA76-438F-BC22-C25598EB39C3}" type="pres">
      <dgm:prSet presAssocID="{6040029D-5D16-4674-AF8F-0432E0B2EB0E}" presName="hierRoot1" presStyleCnt="0">
        <dgm:presLayoutVars>
          <dgm:hierBranch val="init"/>
        </dgm:presLayoutVars>
      </dgm:prSet>
      <dgm:spPr/>
    </dgm:pt>
    <dgm:pt modelId="{FBA66004-28E5-4341-B6B6-98CC93A71782}" type="pres">
      <dgm:prSet presAssocID="{6040029D-5D16-4674-AF8F-0432E0B2EB0E}" presName="rootComposite1" presStyleCnt="0"/>
      <dgm:spPr/>
    </dgm:pt>
    <dgm:pt modelId="{9284B95E-5021-4AAB-A08B-BF129AE19510}" type="pres">
      <dgm:prSet presAssocID="{6040029D-5D16-4674-AF8F-0432E0B2EB0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8D6ABB8-C605-4224-90D1-D6481F6DA1FB}" type="pres">
      <dgm:prSet presAssocID="{6040029D-5D16-4674-AF8F-0432E0B2EB0E}" presName="rootConnector1" presStyleLbl="node1" presStyleIdx="0" presStyleCnt="0"/>
      <dgm:spPr/>
      <dgm:t>
        <a:bodyPr/>
        <a:lstStyle/>
        <a:p>
          <a:endParaRPr lang="en-GB"/>
        </a:p>
      </dgm:t>
    </dgm:pt>
    <dgm:pt modelId="{45D09F59-3530-4AC3-87C0-A857DC4D85E0}" type="pres">
      <dgm:prSet presAssocID="{6040029D-5D16-4674-AF8F-0432E0B2EB0E}" presName="hierChild2" presStyleCnt="0"/>
      <dgm:spPr/>
    </dgm:pt>
    <dgm:pt modelId="{96BF79F2-7E25-4574-BE97-93D928C660A0}" type="pres">
      <dgm:prSet presAssocID="{2841BA99-94AF-4747-9790-2BA88873D0B5}" presName="Name37" presStyleLbl="parChTrans1D2" presStyleIdx="0" presStyleCnt="2"/>
      <dgm:spPr/>
      <dgm:t>
        <a:bodyPr/>
        <a:lstStyle/>
        <a:p>
          <a:endParaRPr lang="en-GB"/>
        </a:p>
      </dgm:t>
    </dgm:pt>
    <dgm:pt modelId="{F6031D8A-33F3-4829-88DB-0487B460365B}" type="pres">
      <dgm:prSet presAssocID="{08335E83-89F2-4C95-9B5D-FAA167BA3806}" presName="hierRoot2" presStyleCnt="0">
        <dgm:presLayoutVars>
          <dgm:hierBranch val="init"/>
        </dgm:presLayoutVars>
      </dgm:prSet>
      <dgm:spPr/>
    </dgm:pt>
    <dgm:pt modelId="{097F768B-EEB4-46DD-8324-0D4B33306B33}" type="pres">
      <dgm:prSet presAssocID="{08335E83-89F2-4C95-9B5D-FAA167BA3806}" presName="rootComposite" presStyleCnt="0"/>
      <dgm:spPr/>
    </dgm:pt>
    <dgm:pt modelId="{9F070578-FE21-4D72-B5EA-9CD6B1CECE03}" type="pres">
      <dgm:prSet presAssocID="{08335E83-89F2-4C95-9B5D-FAA167BA3806}" presName="rootText" presStyleLbl="node2" presStyleIdx="0" presStyleCnt="2" custLinFactX="22317" custLinFactNeighborX="100000" custLinFactNeighborY="-330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1A0CF09-8004-4773-9235-F04F27D7F792}" type="pres">
      <dgm:prSet presAssocID="{08335E83-89F2-4C95-9B5D-FAA167BA3806}" presName="rootConnector" presStyleLbl="node2" presStyleIdx="0" presStyleCnt="2"/>
      <dgm:spPr/>
      <dgm:t>
        <a:bodyPr/>
        <a:lstStyle/>
        <a:p>
          <a:endParaRPr lang="en-GB"/>
        </a:p>
      </dgm:t>
    </dgm:pt>
    <dgm:pt modelId="{D1B0C48E-0852-4510-8680-EEAD50FA6E62}" type="pres">
      <dgm:prSet presAssocID="{08335E83-89F2-4C95-9B5D-FAA167BA3806}" presName="hierChild4" presStyleCnt="0"/>
      <dgm:spPr/>
    </dgm:pt>
    <dgm:pt modelId="{060D82B1-E200-448F-B623-BA3BD1E83816}" type="pres">
      <dgm:prSet presAssocID="{08335E83-89F2-4C95-9B5D-FAA167BA3806}" presName="hierChild5" presStyleCnt="0"/>
      <dgm:spPr/>
    </dgm:pt>
    <dgm:pt modelId="{8A4DEB63-82D4-49C4-9D5B-F15FE61AFDBA}" type="pres">
      <dgm:prSet presAssocID="{B1AD3510-49BD-4944-8AE4-9E8406EAAFDA}" presName="Name37" presStyleLbl="parChTrans1D2" presStyleIdx="1" presStyleCnt="2"/>
      <dgm:spPr/>
      <dgm:t>
        <a:bodyPr/>
        <a:lstStyle/>
        <a:p>
          <a:endParaRPr lang="en-GB"/>
        </a:p>
      </dgm:t>
    </dgm:pt>
    <dgm:pt modelId="{4130B9D9-6D15-4286-A942-6553098ADAD3}" type="pres">
      <dgm:prSet presAssocID="{90A1C850-F402-4251-9B4C-A6B1DB6C4099}" presName="hierRoot2" presStyleCnt="0">
        <dgm:presLayoutVars>
          <dgm:hierBranch val="init"/>
        </dgm:presLayoutVars>
      </dgm:prSet>
      <dgm:spPr/>
    </dgm:pt>
    <dgm:pt modelId="{79E29E96-2FA7-4EDE-BEA4-8410A9EBB900}" type="pres">
      <dgm:prSet presAssocID="{90A1C850-F402-4251-9B4C-A6B1DB6C4099}" presName="rootComposite" presStyleCnt="0"/>
      <dgm:spPr/>
    </dgm:pt>
    <dgm:pt modelId="{AD86C671-B2C6-4033-80C1-2D08CFBDBEB9}" type="pres">
      <dgm:prSet presAssocID="{90A1C850-F402-4251-9B4C-A6B1DB6C4099}" presName="rootText" presStyleLbl="node2" presStyleIdx="1" presStyleCnt="2" custLinFactX="-17383" custLinFactNeighborX="-100000" custLinFactNeighborY="-156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6D657D2-1DB9-4874-8EBC-F9CCEA59E3C6}" type="pres">
      <dgm:prSet presAssocID="{90A1C850-F402-4251-9B4C-A6B1DB6C4099}" presName="rootConnector" presStyleLbl="node2" presStyleIdx="1" presStyleCnt="2"/>
      <dgm:spPr/>
      <dgm:t>
        <a:bodyPr/>
        <a:lstStyle/>
        <a:p>
          <a:endParaRPr lang="en-GB"/>
        </a:p>
      </dgm:t>
    </dgm:pt>
    <dgm:pt modelId="{9095DA1C-3246-4F42-B3E5-2C050BC906F2}" type="pres">
      <dgm:prSet presAssocID="{90A1C850-F402-4251-9B4C-A6B1DB6C4099}" presName="hierChild4" presStyleCnt="0"/>
      <dgm:spPr/>
    </dgm:pt>
    <dgm:pt modelId="{96E00E2D-CC5D-4592-8DB3-A9BC66B16137}" type="pres">
      <dgm:prSet presAssocID="{90A1C850-F402-4251-9B4C-A6B1DB6C4099}" presName="hierChild5" presStyleCnt="0"/>
      <dgm:spPr/>
    </dgm:pt>
    <dgm:pt modelId="{620019FD-E302-4426-B5F1-B1F388EC1690}" type="pres">
      <dgm:prSet presAssocID="{6040029D-5D16-4674-AF8F-0432E0B2EB0E}" presName="hierChild3" presStyleCnt="0"/>
      <dgm:spPr/>
    </dgm:pt>
  </dgm:ptLst>
  <dgm:cxnLst>
    <dgm:cxn modelId="{4D5DA0D6-A946-4022-B962-016C295023CA}" type="presOf" srcId="{90A1C850-F402-4251-9B4C-A6B1DB6C4099}" destId="{AD86C671-B2C6-4033-80C1-2D08CFBDBEB9}" srcOrd="0" destOrd="0" presId="urn:microsoft.com/office/officeart/2005/8/layout/orgChart1"/>
    <dgm:cxn modelId="{F6193C20-9979-4CD3-B7DD-C7F255E68261}" type="presOf" srcId="{08335E83-89F2-4C95-9B5D-FAA167BA3806}" destId="{61A0CF09-8004-4773-9235-F04F27D7F792}" srcOrd="1" destOrd="0" presId="urn:microsoft.com/office/officeart/2005/8/layout/orgChart1"/>
    <dgm:cxn modelId="{2A6D6300-1D0E-45BE-8765-433126EA25C7}" type="presOf" srcId="{F2DBA39A-3822-4226-82CA-FD9CD9D73932}" destId="{6610CBAB-5250-46EA-AEC1-A00BB76194D5}" srcOrd="0" destOrd="0" presId="urn:microsoft.com/office/officeart/2005/8/layout/orgChart1"/>
    <dgm:cxn modelId="{F23DFC49-980C-4D71-8AFE-F60E9A67470E}" type="presOf" srcId="{90A1C850-F402-4251-9B4C-A6B1DB6C4099}" destId="{96D657D2-1DB9-4874-8EBC-F9CCEA59E3C6}" srcOrd="1" destOrd="0" presId="urn:microsoft.com/office/officeart/2005/8/layout/orgChart1"/>
    <dgm:cxn modelId="{A07597F1-8B4A-4F6D-9FB1-CBB05742717E}" srcId="{6040029D-5D16-4674-AF8F-0432E0B2EB0E}" destId="{08335E83-89F2-4C95-9B5D-FAA167BA3806}" srcOrd="0" destOrd="0" parTransId="{2841BA99-94AF-4747-9790-2BA88873D0B5}" sibTransId="{5DD4E3FF-9D31-4511-BDB3-6E8016DD56DC}"/>
    <dgm:cxn modelId="{65D55E46-A5C2-4468-A450-D41191318BD0}" type="presOf" srcId="{6040029D-5D16-4674-AF8F-0432E0B2EB0E}" destId="{38D6ABB8-C605-4224-90D1-D6481F6DA1FB}" srcOrd="1" destOrd="0" presId="urn:microsoft.com/office/officeart/2005/8/layout/orgChart1"/>
    <dgm:cxn modelId="{FA091B1D-A7C2-452D-BE73-1CF61E988960}" type="presOf" srcId="{08335E83-89F2-4C95-9B5D-FAA167BA3806}" destId="{9F070578-FE21-4D72-B5EA-9CD6B1CECE03}" srcOrd="0" destOrd="0" presId="urn:microsoft.com/office/officeart/2005/8/layout/orgChart1"/>
    <dgm:cxn modelId="{7611F5BB-6650-4BF1-A4BD-1F80150B78E2}" srcId="{F2DBA39A-3822-4226-82CA-FD9CD9D73932}" destId="{6040029D-5D16-4674-AF8F-0432E0B2EB0E}" srcOrd="0" destOrd="0" parTransId="{497B34FE-8DD7-4862-9AFE-966E058ED09D}" sibTransId="{F16B933F-72BE-4CE7-96CB-2527A06A912F}"/>
    <dgm:cxn modelId="{1B7C9099-8AD4-4F90-A391-1E1FF457128B}" type="presOf" srcId="{2841BA99-94AF-4747-9790-2BA88873D0B5}" destId="{96BF79F2-7E25-4574-BE97-93D928C660A0}" srcOrd="0" destOrd="0" presId="urn:microsoft.com/office/officeart/2005/8/layout/orgChart1"/>
    <dgm:cxn modelId="{05B1B64D-D1F0-45A3-9ECB-2A600BC1C945}" srcId="{6040029D-5D16-4674-AF8F-0432E0B2EB0E}" destId="{90A1C850-F402-4251-9B4C-A6B1DB6C4099}" srcOrd="1" destOrd="0" parTransId="{B1AD3510-49BD-4944-8AE4-9E8406EAAFDA}" sibTransId="{961C1B12-B017-4CD3-906C-58DACAC33220}"/>
    <dgm:cxn modelId="{49830BD7-2F44-4116-B44C-77299216B6E6}" type="presOf" srcId="{B1AD3510-49BD-4944-8AE4-9E8406EAAFDA}" destId="{8A4DEB63-82D4-49C4-9D5B-F15FE61AFDBA}" srcOrd="0" destOrd="0" presId="urn:microsoft.com/office/officeart/2005/8/layout/orgChart1"/>
    <dgm:cxn modelId="{CA387552-DF39-48DD-92D2-865170525BFD}" type="presOf" srcId="{6040029D-5D16-4674-AF8F-0432E0B2EB0E}" destId="{9284B95E-5021-4AAB-A08B-BF129AE19510}" srcOrd="0" destOrd="0" presId="urn:microsoft.com/office/officeart/2005/8/layout/orgChart1"/>
    <dgm:cxn modelId="{6A1937DE-90BB-45AE-B412-280A6DFE0A14}" type="presParOf" srcId="{6610CBAB-5250-46EA-AEC1-A00BB76194D5}" destId="{7593D081-FA76-438F-BC22-C25598EB39C3}" srcOrd="0" destOrd="0" presId="urn:microsoft.com/office/officeart/2005/8/layout/orgChart1"/>
    <dgm:cxn modelId="{AADC8CB2-450A-41C6-8B3D-ECE4682B3188}" type="presParOf" srcId="{7593D081-FA76-438F-BC22-C25598EB39C3}" destId="{FBA66004-28E5-4341-B6B6-98CC93A71782}" srcOrd="0" destOrd="0" presId="urn:microsoft.com/office/officeart/2005/8/layout/orgChart1"/>
    <dgm:cxn modelId="{A10BBB1D-24F9-4E14-8897-A9F696AC3998}" type="presParOf" srcId="{FBA66004-28E5-4341-B6B6-98CC93A71782}" destId="{9284B95E-5021-4AAB-A08B-BF129AE19510}" srcOrd="0" destOrd="0" presId="urn:microsoft.com/office/officeart/2005/8/layout/orgChart1"/>
    <dgm:cxn modelId="{66D842AC-F46D-47F1-BC61-D06A881B04F3}" type="presParOf" srcId="{FBA66004-28E5-4341-B6B6-98CC93A71782}" destId="{38D6ABB8-C605-4224-90D1-D6481F6DA1FB}" srcOrd="1" destOrd="0" presId="urn:microsoft.com/office/officeart/2005/8/layout/orgChart1"/>
    <dgm:cxn modelId="{0E104E6F-F5AD-4749-A609-6FF61625033C}" type="presParOf" srcId="{7593D081-FA76-438F-BC22-C25598EB39C3}" destId="{45D09F59-3530-4AC3-87C0-A857DC4D85E0}" srcOrd="1" destOrd="0" presId="urn:microsoft.com/office/officeart/2005/8/layout/orgChart1"/>
    <dgm:cxn modelId="{3E713695-E4D2-41D3-9600-D08E18722FAE}" type="presParOf" srcId="{45D09F59-3530-4AC3-87C0-A857DC4D85E0}" destId="{96BF79F2-7E25-4574-BE97-93D928C660A0}" srcOrd="0" destOrd="0" presId="urn:microsoft.com/office/officeart/2005/8/layout/orgChart1"/>
    <dgm:cxn modelId="{3960BA5C-8160-4B48-B196-781937B69804}" type="presParOf" srcId="{45D09F59-3530-4AC3-87C0-A857DC4D85E0}" destId="{F6031D8A-33F3-4829-88DB-0487B460365B}" srcOrd="1" destOrd="0" presId="urn:microsoft.com/office/officeart/2005/8/layout/orgChart1"/>
    <dgm:cxn modelId="{02928F36-8E22-4C12-9785-4DE34B64898A}" type="presParOf" srcId="{F6031D8A-33F3-4829-88DB-0487B460365B}" destId="{097F768B-EEB4-46DD-8324-0D4B33306B33}" srcOrd="0" destOrd="0" presId="urn:microsoft.com/office/officeart/2005/8/layout/orgChart1"/>
    <dgm:cxn modelId="{5313CBB5-5C62-4C8F-B0CB-178DB010E6A7}" type="presParOf" srcId="{097F768B-EEB4-46DD-8324-0D4B33306B33}" destId="{9F070578-FE21-4D72-B5EA-9CD6B1CECE03}" srcOrd="0" destOrd="0" presId="urn:microsoft.com/office/officeart/2005/8/layout/orgChart1"/>
    <dgm:cxn modelId="{AEF63562-44D8-4389-A00C-0F8CAA1BE1D5}" type="presParOf" srcId="{097F768B-EEB4-46DD-8324-0D4B33306B33}" destId="{61A0CF09-8004-4773-9235-F04F27D7F792}" srcOrd="1" destOrd="0" presId="urn:microsoft.com/office/officeart/2005/8/layout/orgChart1"/>
    <dgm:cxn modelId="{BEF46C6D-DCA8-41A9-9CA2-850BCF303423}" type="presParOf" srcId="{F6031D8A-33F3-4829-88DB-0487B460365B}" destId="{D1B0C48E-0852-4510-8680-EEAD50FA6E62}" srcOrd="1" destOrd="0" presId="urn:microsoft.com/office/officeart/2005/8/layout/orgChart1"/>
    <dgm:cxn modelId="{FFDE43B6-FD7B-4D6E-822E-FC31CA8D1D09}" type="presParOf" srcId="{F6031D8A-33F3-4829-88DB-0487B460365B}" destId="{060D82B1-E200-448F-B623-BA3BD1E83816}" srcOrd="2" destOrd="0" presId="urn:microsoft.com/office/officeart/2005/8/layout/orgChart1"/>
    <dgm:cxn modelId="{F336C03B-91EF-4349-B319-F0CDFBC1F457}" type="presParOf" srcId="{45D09F59-3530-4AC3-87C0-A857DC4D85E0}" destId="{8A4DEB63-82D4-49C4-9D5B-F15FE61AFDBA}" srcOrd="2" destOrd="0" presId="urn:microsoft.com/office/officeart/2005/8/layout/orgChart1"/>
    <dgm:cxn modelId="{710C0CA6-0039-484C-91BD-F751E0FC1DDD}" type="presParOf" srcId="{45D09F59-3530-4AC3-87C0-A857DC4D85E0}" destId="{4130B9D9-6D15-4286-A942-6553098ADAD3}" srcOrd="3" destOrd="0" presId="urn:microsoft.com/office/officeart/2005/8/layout/orgChart1"/>
    <dgm:cxn modelId="{3E4E62B8-26DC-4D64-97BB-39F6654A5DA8}" type="presParOf" srcId="{4130B9D9-6D15-4286-A942-6553098ADAD3}" destId="{79E29E96-2FA7-4EDE-BEA4-8410A9EBB900}" srcOrd="0" destOrd="0" presId="urn:microsoft.com/office/officeart/2005/8/layout/orgChart1"/>
    <dgm:cxn modelId="{7C73D46E-E065-4692-8AFB-0096CDEE3624}" type="presParOf" srcId="{79E29E96-2FA7-4EDE-BEA4-8410A9EBB900}" destId="{AD86C671-B2C6-4033-80C1-2D08CFBDBEB9}" srcOrd="0" destOrd="0" presId="urn:microsoft.com/office/officeart/2005/8/layout/orgChart1"/>
    <dgm:cxn modelId="{DE9AC8A2-4F87-48F0-9FF3-A5F68811F4DD}" type="presParOf" srcId="{79E29E96-2FA7-4EDE-BEA4-8410A9EBB900}" destId="{96D657D2-1DB9-4874-8EBC-F9CCEA59E3C6}" srcOrd="1" destOrd="0" presId="urn:microsoft.com/office/officeart/2005/8/layout/orgChart1"/>
    <dgm:cxn modelId="{23BB87D3-2067-4C7A-B0FD-93A613F5F6CC}" type="presParOf" srcId="{4130B9D9-6D15-4286-A942-6553098ADAD3}" destId="{9095DA1C-3246-4F42-B3E5-2C050BC906F2}" srcOrd="1" destOrd="0" presId="urn:microsoft.com/office/officeart/2005/8/layout/orgChart1"/>
    <dgm:cxn modelId="{FD585981-E61F-4E68-A065-05C893EF796E}" type="presParOf" srcId="{4130B9D9-6D15-4286-A942-6553098ADAD3}" destId="{96E00E2D-CC5D-4592-8DB3-A9BC66B16137}" srcOrd="2" destOrd="0" presId="urn:microsoft.com/office/officeart/2005/8/layout/orgChart1"/>
    <dgm:cxn modelId="{3DF921A1-D063-44A2-97FB-5533E8F02740}" type="presParOf" srcId="{7593D081-FA76-438F-BC22-C25598EB39C3}" destId="{620019FD-E302-4426-B5F1-B1F388EC1690}" srcOrd="2" destOrd="0" presId="urn:microsoft.com/office/officeart/2005/8/layout/orgChar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DBA39A-3822-4226-82CA-FD9CD9D73932}" type="doc">
      <dgm:prSet loTypeId="urn:microsoft.com/office/officeart/2005/8/layout/orgChart1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040029D-5D16-4674-AF8F-0432E0B2EB0E}">
      <dgm:prSet phldrT="[Текст]"/>
      <dgm:spPr/>
      <dgm:t>
        <a:bodyPr/>
        <a:lstStyle/>
        <a:p>
          <a:r>
            <a:rPr lang="uk-UA" dirty="0" smtClean="0"/>
            <a:t>опитування</a:t>
          </a:r>
          <a:endParaRPr lang="en-GB" dirty="0"/>
        </a:p>
      </dgm:t>
    </dgm:pt>
    <dgm:pt modelId="{497B34FE-8DD7-4862-9AFE-966E058ED09D}" type="parTrans" cxnId="{7611F5BB-6650-4BF1-A4BD-1F80150B78E2}">
      <dgm:prSet/>
      <dgm:spPr/>
      <dgm:t>
        <a:bodyPr/>
        <a:lstStyle/>
        <a:p>
          <a:endParaRPr lang="en-GB"/>
        </a:p>
      </dgm:t>
    </dgm:pt>
    <dgm:pt modelId="{F16B933F-72BE-4CE7-96CB-2527A06A912F}" type="sibTrans" cxnId="{7611F5BB-6650-4BF1-A4BD-1F80150B78E2}">
      <dgm:prSet/>
      <dgm:spPr/>
      <dgm:t>
        <a:bodyPr/>
        <a:lstStyle/>
        <a:p>
          <a:endParaRPr lang="en-GB"/>
        </a:p>
      </dgm:t>
    </dgm:pt>
    <dgm:pt modelId="{90A1C850-F402-4251-9B4C-A6B1DB6C4099}">
      <dgm:prSet phldrT="[Текст]"/>
      <dgm:spPr/>
      <dgm:t>
        <a:bodyPr/>
        <a:lstStyle/>
        <a:p>
          <a:r>
            <a:rPr lang="uk-UA" dirty="0" smtClean="0"/>
            <a:t>разові</a:t>
          </a:r>
          <a:endParaRPr lang="en-GB" dirty="0"/>
        </a:p>
      </dgm:t>
    </dgm:pt>
    <dgm:pt modelId="{B1AD3510-49BD-4944-8AE4-9E8406EAAFDA}" type="parTrans" cxnId="{05B1B64D-D1F0-45A3-9ECB-2A600BC1C945}">
      <dgm:prSet/>
      <dgm:spPr/>
      <dgm:t>
        <a:bodyPr/>
        <a:lstStyle/>
        <a:p>
          <a:endParaRPr lang="en-GB"/>
        </a:p>
      </dgm:t>
    </dgm:pt>
    <dgm:pt modelId="{961C1B12-B017-4CD3-906C-58DACAC33220}" type="sibTrans" cxnId="{05B1B64D-D1F0-45A3-9ECB-2A600BC1C945}">
      <dgm:prSet/>
      <dgm:spPr/>
      <dgm:t>
        <a:bodyPr/>
        <a:lstStyle/>
        <a:p>
          <a:endParaRPr lang="en-GB"/>
        </a:p>
      </dgm:t>
    </dgm:pt>
    <dgm:pt modelId="{08335E83-89F2-4C95-9B5D-FAA167BA3806}">
      <dgm:prSet phldrT="[Текст]"/>
      <dgm:spPr/>
      <dgm:t>
        <a:bodyPr/>
        <a:lstStyle/>
        <a:p>
          <a:r>
            <a:rPr lang="uk-UA" dirty="0" err="1" smtClean="0"/>
            <a:t>лонгітюдні</a:t>
          </a:r>
          <a:endParaRPr lang="en-GB" dirty="0"/>
        </a:p>
      </dgm:t>
    </dgm:pt>
    <dgm:pt modelId="{2841BA99-94AF-4747-9790-2BA88873D0B5}" type="parTrans" cxnId="{A07597F1-8B4A-4F6D-9FB1-CBB05742717E}">
      <dgm:prSet/>
      <dgm:spPr/>
      <dgm:t>
        <a:bodyPr/>
        <a:lstStyle/>
        <a:p>
          <a:endParaRPr lang="en-GB"/>
        </a:p>
      </dgm:t>
    </dgm:pt>
    <dgm:pt modelId="{5DD4E3FF-9D31-4511-BDB3-6E8016DD56DC}" type="sibTrans" cxnId="{A07597F1-8B4A-4F6D-9FB1-CBB05742717E}">
      <dgm:prSet/>
      <dgm:spPr/>
      <dgm:t>
        <a:bodyPr/>
        <a:lstStyle/>
        <a:p>
          <a:endParaRPr lang="en-GB"/>
        </a:p>
      </dgm:t>
    </dgm:pt>
    <dgm:pt modelId="{6610CBAB-5250-46EA-AEC1-A00BB76194D5}" type="pres">
      <dgm:prSet presAssocID="{F2DBA39A-3822-4226-82CA-FD9CD9D7393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7593D081-FA76-438F-BC22-C25598EB39C3}" type="pres">
      <dgm:prSet presAssocID="{6040029D-5D16-4674-AF8F-0432E0B2EB0E}" presName="hierRoot1" presStyleCnt="0">
        <dgm:presLayoutVars>
          <dgm:hierBranch val="init"/>
        </dgm:presLayoutVars>
      </dgm:prSet>
      <dgm:spPr/>
    </dgm:pt>
    <dgm:pt modelId="{FBA66004-28E5-4341-B6B6-98CC93A71782}" type="pres">
      <dgm:prSet presAssocID="{6040029D-5D16-4674-AF8F-0432E0B2EB0E}" presName="rootComposite1" presStyleCnt="0"/>
      <dgm:spPr/>
    </dgm:pt>
    <dgm:pt modelId="{9284B95E-5021-4AAB-A08B-BF129AE19510}" type="pres">
      <dgm:prSet presAssocID="{6040029D-5D16-4674-AF8F-0432E0B2EB0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8D6ABB8-C605-4224-90D1-D6481F6DA1FB}" type="pres">
      <dgm:prSet presAssocID="{6040029D-5D16-4674-AF8F-0432E0B2EB0E}" presName="rootConnector1" presStyleLbl="node1" presStyleIdx="0" presStyleCnt="0"/>
      <dgm:spPr/>
      <dgm:t>
        <a:bodyPr/>
        <a:lstStyle/>
        <a:p>
          <a:endParaRPr lang="en-GB"/>
        </a:p>
      </dgm:t>
    </dgm:pt>
    <dgm:pt modelId="{45D09F59-3530-4AC3-87C0-A857DC4D85E0}" type="pres">
      <dgm:prSet presAssocID="{6040029D-5D16-4674-AF8F-0432E0B2EB0E}" presName="hierChild2" presStyleCnt="0"/>
      <dgm:spPr/>
    </dgm:pt>
    <dgm:pt modelId="{96BF79F2-7E25-4574-BE97-93D928C660A0}" type="pres">
      <dgm:prSet presAssocID="{2841BA99-94AF-4747-9790-2BA88873D0B5}" presName="Name37" presStyleLbl="parChTrans1D2" presStyleIdx="0" presStyleCnt="2"/>
      <dgm:spPr/>
      <dgm:t>
        <a:bodyPr/>
        <a:lstStyle/>
        <a:p>
          <a:endParaRPr lang="en-GB"/>
        </a:p>
      </dgm:t>
    </dgm:pt>
    <dgm:pt modelId="{F6031D8A-33F3-4829-88DB-0487B460365B}" type="pres">
      <dgm:prSet presAssocID="{08335E83-89F2-4C95-9B5D-FAA167BA3806}" presName="hierRoot2" presStyleCnt="0">
        <dgm:presLayoutVars>
          <dgm:hierBranch val="init"/>
        </dgm:presLayoutVars>
      </dgm:prSet>
      <dgm:spPr/>
    </dgm:pt>
    <dgm:pt modelId="{097F768B-EEB4-46DD-8324-0D4B33306B33}" type="pres">
      <dgm:prSet presAssocID="{08335E83-89F2-4C95-9B5D-FAA167BA3806}" presName="rootComposite" presStyleCnt="0"/>
      <dgm:spPr/>
    </dgm:pt>
    <dgm:pt modelId="{9F070578-FE21-4D72-B5EA-9CD6B1CECE03}" type="pres">
      <dgm:prSet presAssocID="{08335E83-89F2-4C95-9B5D-FAA167BA3806}" presName="rootText" presStyleLbl="node2" presStyleIdx="0" presStyleCnt="2" custLinFactX="76330" custLinFactNeighborX="100000" custLinFactNeighborY="-156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1A0CF09-8004-4773-9235-F04F27D7F792}" type="pres">
      <dgm:prSet presAssocID="{08335E83-89F2-4C95-9B5D-FAA167BA3806}" presName="rootConnector" presStyleLbl="node2" presStyleIdx="0" presStyleCnt="2"/>
      <dgm:spPr/>
      <dgm:t>
        <a:bodyPr/>
        <a:lstStyle/>
        <a:p>
          <a:endParaRPr lang="en-GB"/>
        </a:p>
      </dgm:t>
    </dgm:pt>
    <dgm:pt modelId="{D1B0C48E-0852-4510-8680-EEAD50FA6E62}" type="pres">
      <dgm:prSet presAssocID="{08335E83-89F2-4C95-9B5D-FAA167BA3806}" presName="hierChild4" presStyleCnt="0"/>
      <dgm:spPr/>
    </dgm:pt>
    <dgm:pt modelId="{060D82B1-E200-448F-B623-BA3BD1E83816}" type="pres">
      <dgm:prSet presAssocID="{08335E83-89F2-4C95-9B5D-FAA167BA3806}" presName="hierChild5" presStyleCnt="0"/>
      <dgm:spPr/>
    </dgm:pt>
    <dgm:pt modelId="{8A4DEB63-82D4-49C4-9D5B-F15FE61AFDBA}" type="pres">
      <dgm:prSet presAssocID="{B1AD3510-49BD-4944-8AE4-9E8406EAAFDA}" presName="Name37" presStyleLbl="parChTrans1D2" presStyleIdx="1" presStyleCnt="2"/>
      <dgm:spPr/>
      <dgm:t>
        <a:bodyPr/>
        <a:lstStyle/>
        <a:p>
          <a:endParaRPr lang="en-GB"/>
        </a:p>
      </dgm:t>
    </dgm:pt>
    <dgm:pt modelId="{4130B9D9-6D15-4286-A942-6553098ADAD3}" type="pres">
      <dgm:prSet presAssocID="{90A1C850-F402-4251-9B4C-A6B1DB6C4099}" presName="hierRoot2" presStyleCnt="0">
        <dgm:presLayoutVars>
          <dgm:hierBranch val="init"/>
        </dgm:presLayoutVars>
      </dgm:prSet>
      <dgm:spPr/>
    </dgm:pt>
    <dgm:pt modelId="{79E29E96-2FA7-4EDE-BEA4-8410A9EBB900}" type="pres">
      <dgm:prSet presAssocID="{90A1C850-F402-4251-9B4C-A6B1DB6C4099}" presName="rootComposite" presStyleCnt="0"/>
      <dgm:spPr/>
    </dgm:pt>
    <dgm:pt modelId="{AD86C671-B2C6-4033-80C1-2D08CFBDBEB9}" type="pres">
      <dgm:prSet presAssocID="{90A1C850-F402-4251-9B4C-A6B1DB6C4099}" presName="rootText" presStyleLbl="node2" presStyleIdx="1" presStyleCnt="2" custLinFactX="-17383" custLinFactNeighborX="-100000" custLinFactNeighborY="-156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6D657D2-1DB9-4874-8EBC-F9CCEA59E3C6}" type="pres">
      <dgm:prSet presAssocID="{90A1C850-F402-4251-9B4C-A6B1DB6C4099}" presName="rootConnector" presStyleLbl="node2" presStyleIdx="1" presStyleCnt="2"/>
      <dgm:spPr/>
      <dgm:t>
        <a:bodyPr/>
        <a:lstStyle/>
        <a:p>
          <a:endParaRPr lang="en-GB"/>
        </a:p>
      </dgm:t>
    </dgm:pt>
    <dgm:pt modelId="{9095DA1C-3246-4F42-B3E5-2C050BC906F2}" type="pres">
      <dgm:prSet presAssocID="{90A1C850-F402-4251-9B4C-A6B1DB6C4099}" presName="hierChild4" presStyleCnt="0"/>
      <dgm:spPr/>
    </dgm:pt>
    <dgm:pt modelId="{96E00E2D-CC5D-4592-8DB3-A9BC66B16137}" type="pres">
      <dgm:prSet presAssocID="{90A1C850-F402-4251-9B4C-A6B1DB6C4099}" presName="hierChild5" presStyleCnt="0"/>
      <dgm:spPr/>
    </dgm:pt>
    <dgm:pt modelId="{620019FD-E302-4426-B5F1-B1F388EC1690}" type="pres">
      <dgm:prSet presAssocID="{6040029D-5D16-4674-AF8F-0432E0B2EB0E}" presName="hierChild3" presStyleCnt="0"/>
      <dgm:spPr/>
    </dgm:pt>
  </dgm:ptLst>
  <dgm:cxnLst>
    <dgm:cxn modelId="{64117DF7-4238-4787-9C44-382580990EE1}" type="presOf" srcId="{B1AD3510-49BD-4944-8AE4-9E8406EAAFDA}" destId="{8A4DEB63-82D4-49C4-9D5B-F15FE61AFDBA}" srcOrd="0" destOrd="0" presId="urn:microsoft.com/office/officeart/2005/8/layout/orgChart1"/>
    <dgm:cxn modelId="{E6022A60-C91A-4BA1-AFDB-677423891FC5}" type="presOf" srcId="{90A1C850-F402-4251-9B4C-A6B1DB6C4099}" destId="{96D657D2-1DB9-4874-8EBC-F9CCEA59E3C6}" srcOrd="1" destOrd="0" presId="urn:microsoft.com/office/officeart/2005/8/layout/orgChart1"/>
    <dgm:cxn modelId="{6F6AA6C9-D98D-4E6E-B567-BC7009DD8D11}" type="presOf" srcId="{08335E83-89F2-4C95-9B5D-FAA167BA3806}" destId="{9F070578-FE21-4D72-B5EA-9CD6B1CECE03}" srcOrd="0" destOrd="0" presId="urn:microsoft.com/office/officeart/2005/8/layout/orgChart1"/>
    <dgm:cxn modelId="{A07597F1-8B4A-4F6D-9FB1-CBB05742717E}" srcId="{6040029D-5D16-4674-AF8F-0432E0B2EB0E}" destId="{08335E83-89F2-4C95-9B5D-FAA167BA3806}" srcOrd="0" destOrd="0" parTransId="{2841BA99-94AF-4747-9790-2BA88873D0B5}" sibTransId="{5DD4E3FF-9D31-4511-BDB3-6E8016DD56DC}"/>
    <dgm:cxn modelId="{D39A4E92-169F-4C89-8D57-CC5D3DF7AC69}" type="presOf" srcId="{2841BA99-94AF-4747-9790-2BA88873D0B5}" destId="{96BF79F2-7E25-4574-BE97-93D928C660A0}" srcOrd="0" destOrd="0" presId="urn:microsoft.com/office/officeart/2005/8/layout/orgChart1"/>
    <dgm:cxn modelId="{9FFE4C3D-436E-40FB-AA5D-7C376DF54C1B}" type="presOf" srcId="{08335E83-89F2-4C95-9B5D-FAA167BA3806}" destId="{61A0CF09-8004-4773-9235-F04F27D7F792}" srcOrd="1" destOrd="0" presId="urn:microsoft.com/office/officeart/2005/8/layout/orgChart1"/>
    <dgm:cxn modelId="{1D04D8CD-EE01-4574-8D6F-FF92129BD3D3}" type="presOf" srcId="{6040029D-5D16-4674-AF8F-0432E0B2EB0E}" destId="{38D6ABB8-C605-4224-90D1-D6481F6DA1FB}" srcOrd="1" destOrd="0" presId="urn:microsoft.com/office/officeart/2005/8/layout/orgChart1"/>
    <dgm:cxn modelId="{7611F5BB-6650-4BF1-A4BD-1F80150B78E2}" srcId="{F2DBA39A-3822-4226-82CA-FD9CD9D73932}" destId="{6040029D-5D16-4674-AF8F-0432E0B2EB0E}" srcOrd="0" destOrd="0" parTransId="{497B34FE-8DD7-4862-9AFE-966E058ED09D}" sibTransId="{F16B933F-72BE-4CE7-96CB-2527A06A912F}"/>
    <dgm:cxn modelId="{7C0A4720-5C61-46B2-B0A6-4F5AA14D6E8E}" type="presOf" srcId="{6040029D-5D16-4674-AF8F-0432E0B2EB0E}" destId="{9284B95E-5021-4AAB-A08B-BF129AE19510}" srcOrd="0" destOrd="0" presId="urn:microsoft.com/office/officeart/2005/8/layout/orgChart1"/>
    <dgm:cxn modelId="{89D58C49-A9A5-4BF3-BED3-5E52F7182BFE}" type="presOf" srcId="{F2DBA39A-3822-4226-82CA-FD9CD9D73932}" destId="{6610CBAB-5250-46EA-AEC1-A00BB76194D5}" srcOrd="0" destOrd="0" presId="urn:microsoft.com/office/officeart/2005/8/layout/orgChart1"/>
    <dgm:cxn modelId="{05B1B64D-D1F0-45A3-9ECB-2A600BC1C945}" srcId="{6040029D-5D16-4674-AF8F-0432E0B2EB0E}" destId="{90A1C850-F402-4251-9B4C-A6B1DB6C4099}" srcOrd="1" destOrd="0" parTransId="{B1AD3510-49BD-4944-8AE4-9E8406EAAFDA}" sibTransId="{961C1B12-B017-4CD3-906C-58DACAC33220}"/>
    <dgm:cxn modelId="{5A2EA3F1-910E-4978-BCB2-76AAE2252CD1}" type="presOf" srcId="{90A1C850-F402-4251-9B4C-A6B1DB6C4099}" destId="{AD86C671-B2C6-4033-80C1-2D08CFBDBEB9}" srcOrd="0" destOrd="0" presId="urn:microsoft.com/office/officeart/2005/8/layout/orgChart1"/>
    <dgm:cxn modelId="{2CFFD065-21C5-4B72-B966-61D9E0DCB479}" type="presParOf" srcId="{6610CBAB-5250-46EA-AEC1-A00BB76194D5}" destId="{7593D081-FA76-438F-BC22-C25598EB39C3}" srcOrd="0" destOrd="0" presId="urn:microsoft.com/office/officeart/2005/8/layout/orgChart1"/>
    <dgm:cxn modelId="{D2F9B01B-E592-4302-82E3-16E3766784F5}" type="presParOf" srcId="{7593D081-FA76-438F-BC22-C25598EB39C3}" destId="{FBA66004-28E5-4341-B6B6-98CC93A71782}" srcOrd="0" destOrd="0" presId="urn:microsoft.com/office/officeart/2005/8/layout/orgChart1"/>
    <dgm:cxn modelId="{56A5137D-885F-4C82-805C-C786C432E8FB}" type="presParOf" srcId="{FBA66004-28E5-4341-B6B6-98CC93A71782}" destId="{9284B95E-5021-4AAB-A08B-BF129AE19510}" srcOrd="0" destOrd="0" presId="urn:microsoft.com/office/officeart/2005/8/layout/orgChart1"/>
    <dgm:cxn modelId="{755749E1-815E-4617-99AA-98381350D4DD}" type="presParOf" srcId="{FBA66004-28E5-4341-B6B6-98CC93A71782}" destId="{38D6ABB8-C605-4224-90D1-D6481F6DA1FB}" srcOrd="1" destOrd="0" presId="urn:microsoft.com/office/officeart/2005/8/layout/orgChart1"/>
    <dgm:cxn modelId="{94B6D92A-F302-493D-9AAE-06DB8E1BE324}" type="presParOf" srcId="{7593D081-FA76-438F-BC22-C25598EB39C3}" destId="{45D09F59-3530-4AC3-87C0-A857DC4D85E0}" srcOrd="1" destOrd="0" presId="urn:microsoft.com/office/officeart/2005/8/layout/orgChart1"/>
    <dgm:cxn modelId="{9BEC69F0-2D08-47F3-9BBA-52510C18DBF5}" type="presParOf" srcId="{45D09F59-3530-4AC3-87C0-A857DC4D85E0}" destId="{96BF79F2-7E25-4574-BE97-93D928C660A0}" srcOrd="0" destOrd="0" presId="urn:microsoft.com/office/officeart/2005/8/layout/orgChart1"/>
    <dgm:cxn modelId="{312B7EAE-5EFB-4D27-B9C2-D0ADA5B86090}" type="presParOf" srcId="{45D09F59-3530-4AC3-87C0-A857DC4D85E0}" destId="{F6031D8A-33F3-4829-88DB-0487B460365B}" srcOrd="1" destOrd="0" presId="urn:microsoft.com/office/officeart/2005/8/layout/orgChart1"/>
    <dgm:cxn modelId="{D8A4303B-0AA9-408D-BD94-7D554CA830DF}" type="presParOf" srcId="{F6031D8A-33F3-4829-88DB-0487B460365B}" destId="{097F768B-EEB4-46DD-8324-0D4B33306B33}" srcOrd="0" destOrd="0" presId="urn:microsoft.com/office/officeart/2005/8/layout/orgChart1"/>
    <dgm:cxn modelId="{1BEB6373-F621-41EC-A61E-2F5FAA4C4C9E}" type="presParOf" srcId="{097F768B-EEB4-46DD-8324-0D4B33306B33}" destId="{9F070578-FE21-4D72-B5EA-9CD6B1CECE03}" srcOrd="0" destOrd="0" presId="urn:microsoft.com/office/officeart/2005/8/layout/orgChart1"/>
    <dgm:cxn modelId="{46AAB8EA-93C0-4343-A40E-556979FE0678}" type="presParOf" srcId="{097F768B-EEB4-46DD-8324-0D4B33306B33}" destId="{61A0CF09-8004-4773-9235-F04F27D7F792}" srcOrd="1" destOrd="0" presId="urn:microsoft.com/office/officeart/2005/8/layout/orgChart1"/>
    <dgm:cxn modelId="{D720DCCF-20CE-447A-B140-36B094950D07}" type="presParOf" srcId="{F6031D8A-33F3-4829-88DB-0487B460365B}" destId="{D1B0C48E-0852-4510-8680-EEAD50FA6E62}" srcOrd="1" destOrd="0" presId="urn:microsoft.com/office/officeart/2005/8/layout/orgChart1"/>
    <dgm:cxn modelId="{29760D03-40E7-4F31-9D82-343C8342C0D0}" type="presParOf" srcId="{F6031D8A-33F3-4829-88DB-0487B460365B}" destId="{060D82B1-E200-448F-B623-BA3BD1E83816}" srcOrd="2" destOrd="0" presId="urn:microsoft.com/office/officeart/2005/8/layout/orgChart1"/>
    <dgm:cxn modelId="{0087056A-B911-4DE1-AE55-D7AE8F4C6CDE}" type="presParOf" srcId="{45D09F59-3530-4AC3-87C0-A857DC4D85E0}" destId="{8A4DEB63-82D4-49C4-9D5B-F15FE61AFDBA}" srcOrd="2" destOrd="0" presId="urn:microsoft.com/office/officeart/2005/8/layout/orgChart1"/>
    <dgm:cxn modelId="{2E873D6B-965F-4CFB-A92A-38530744E616}" type="presParOf" srcId="{45D09F59-3530-4AC3-87C0-A857DC4D85E0}" destId="{4130B9D9-6D15-4286-A942-6553098ADAD3}" srcOrd="3" destOrd="0" presId="urn:microsoft.com/office/officeart/2005/8/layout/orgChart1"/>
    <dgm:cxn modelId="{9888F241-0D3E-45A5-9C4F-F7BB63A185C0}" type="presParOf" srcId="{4130B9D9-6D15-4286-A942-6553098ADAD3}" destId="{79E29E96-2FA7-4EDE-BEA4-8410A9EBB900}" srcOrd="0" destOrd="0" presId="urn:microsoft.com/office/officeart/2005/8/layout/orgChart1"/>
    <dgm:cxn modelId="{BC3ACC43-7180-439D-9577-47DE37E7EDAB}" type="presParOf" srcId="{79E29E96-2FA7-4EDE-BEA4-8410A9EBB900}" destId="{AD86C671-B2C6-4033-80C1-2D08CFBDBEB9}" srcOrd="0" destOrd="0" presId="urn:microsoft.com/office/officeart/2005/8/layout/orgChart1"/>
    <dgm:cxn modelId="{5CCD0F7F-2AD3-4A30-AE6D-C77B1CEAAB1C}" type="presParOf" srcId="{79E29E96-2FA7-4EDE-BEA4-8410A9EBB900}" destId="{96D657D2-1DB9-4874-8EBC-F9CCEA59E3C6}" srcOrd="1" destOrd="0" presId="urn:microsoft.com/office/officeart/2005/8/layout/orgChart1"/>
    <dgm:cxn modelId="{50CFA9A4-DFBB-4D7E-B0FD-3F7D23683ED3}" type="presParOf" srcId="{4130B9D9-6D15-4286-A942-6553098ADAD3}" destId="{9095DA1C-3246-4F42-B3E5-2C050BC906F2}" srcOrd="1" destOrd="0" presId="urn:microsoft.com/office/officeart/2005/8/layout/orgChart1"/>
    <dgm:cxn modelId="{AC4A315D-2BCB-4D90-9D8A-6DEEFFFB5740}" type="presParOf" srcId="{4130B9D9-6D15-4286-A942-6553098ADAD3}" destId="{96E00E2D-CC5D-4592-8DB3-A9BC66B16137}" srcOrd="2" destOrd="0" presId="urn:microsoft.com/office/officeart/2005/8/layout/orgChart1"/>
    <dgm:cxn modelId="{678F87E8-1174-4B0C-8EBC-A54C9C2F6BEC}" type="presParOf" srcId="{7593D081-FA76-438F-BC22-C25598EB39C3}" destId="{620019FD-E302-4426-B5F1-B1F388EC1690}" srcOrd="2" destOrd="0" presId="urn:microsoft.com/office/officeart/2005/8/layout/orgChar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DBA39A-3822-4226-82CA-FD9CD9D73932}" type="doc">
      <dgm:prSet loTypeId="urn:microsoft.com/office/officeart/2005/8/layout/orgChart1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040029D-5D16-4674-AF8F-0432E0B2EB0E}">
      <dgm:prSet phldrT="[Текст]"/>
      <dgm:spPr/>
      <dgm:t>
        <a:bodyPr/>
        <a:lstStyle/>
        <a:p>
          <a:r>
            <a:rPr lang="uk-UA" dirty="0" smtClean="0"/>
            <a:t>опитування</a:t>
          </a:r>
          <a:endParaRPr lang="en-GB" dirty="0"/>
        </a:p>
      </dgm:t>
    </dgm:pt>
    <dgm:pt modelId="{497B34FE-8DD7-4862-9AFE-966E058ED09D}" type="parTrans" cxnId="{7611F5BB-6650-4BF1-A4BD-1F80150B78E2}">
      <dgm:prSet/>
      <dgm:spPr/>
      <dgm:t>
        <a:bodyPr/>
        <a:lstStyle/>
        <a:p>
          <a:endParaRPr lang="en-GB"/>
        </a:p>
      </dgm:t>
    </dgm:pt>
    <dgm:pt modelId="{F16B933F-72BE-4CE7-96CB-2527A06A912F}" type="sibTrans" cxnId="{7611F5BB-6650-4BF1-A4BD-1F80150B78E2}">
      <dgm:prSet/>
      <dgm:spPr/>
      <dgm:t>
        <a:bodyPr/>
        <a:lstStyle/>
        <a:p>
          <a:endParaRPr lang="en-GB"/>
        </a:p>
      </dgm:t>
    </dgm:pt>
    <dgm:pt modelId="{90A1C850-F402-4251-9B4C-A6B1DB6C4099}">
      <dgm:prSet phldrT="[Текст]"/>
      <dgm:spPr/>
      <dgm:t>
        <a:bodyPr/>
        <a:lstStyle/>
        <a:p>
          <a:r>
            <a:rPr lang="uk-UA" dirty="0" smtClean="0"/>
            <a:t>масові</a:t>
          </a:r>
          <a:endParaRPr lang="en-GB" dirty="0"/>
        </a:p>
      </dgm:t>
    </dgm:pt>
    <dgm:pt modelId="{B1AD3510-49BD-4944-8AE4-9E8406EAAFDA}" type="parTrans" cxnId="{05B1B64D-D1F0-45A3-9ECB-2A600BC1C945}">
      <dgm:prSet/>
      <dgm:spPr/>
      <dgm:t>
        <a:bodyPr/>
        <a:lstStyle/>
        <a:p>
          <a:endParaRPr lang="en-GB"/>
        </a:p>
      </dgm:t>
    </dgm:pt>
    <dgm:pt modelId="{961C1B12-B017-4CD3-906C-58DACAC33220}" type="sibTrans" cxnId="{05B1B64D-D1F0-45A3-9ECB-2A600BC1C945}">
      <dgm:prSet/>
      <dgm:spPr/>
      <dgm:t>
        <a:bodyPr/>
        <a:lstStyle/>
        <a:p>
          <a:endParaRPr lang="en-GB"/>
        </a:p>
      </dgm:t>
    </dgm:pt>
    <dgm:pt modelId="{08335E83-89F2-4C95-9B5D-FAA167BA3806}">
      <dgm:prSet phldrT="[Текст]"/>
      <dgm:spPr/>
      <dgm:t>
        <a:bodyPr/>
        <a:lstStyle/>
        <a:p>
          <a:r>
            <a:rPr lang="uk-UA" dirty="0" smtClean="0"/>
            <a:t>експертні</a:t>
          </a:r>
          <a:endParaRPr lang="en-GB" dirty="0"/>
        </a:p>
      </dgm:t>
    </dgm:pt>
    <dgm:pt modelId="{2841BA99-94AF-4747-9790-2BA88873D0B5}" type="parTrans" cxnId="{A07597F1-8B4A-4F6D-9FB1-CBB05742717E}">
      <dgm:prSet/>
      <dgm:spPr/>
      <dgm:t>
        <a:bodyPr/>
        <a:lstStyle/>
        <a:p>
          <a:endParaRPr lang="en-GB"/>
        </a:p>
      </dgm:t>
    </dgm:pt>
    <dgm:pt modelId="{5DD4E3FF-9D31-4511-BDB3-6E8016DD56DC}" type="sibTrans" cxnId="{A07597F1-8B4A-4F6D-9FB1-CBB05742717E}">
      <dgm:prSet/>
      <dgm:spPr/>
      <dgm:t>
        <a:bodyPr/>
        <a:lstStyle/>
        <a:p>
          <a:endParaRPr lang="en-GB"/>
        </a:p>
      </dgm:t>
    </dgm:pt>
    <dgm:pt modelId="{6610CBAB-5250-46EA-AEC1-A00BB76194D5}" type="pres">
      <dgm:prSet presAssocID="{F2DBA39A-3822-4226-82CA-FD9CD9D7393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7593D081-FA76-438F-BC22-C25598EB39C3}" type="pres">
      <dgm:prSet presAssocID="{6040029D-5D16-4674-AF8F-0432E0B2EB0E}" presName="hierRoot1" presStyleCnt="0">
        <dgm:presLayoutVars>
          <dgm:hierBranch val="init"/>
        </dgm:presLayoutVars>
      </dgm:prSet>
      <dgm:spPr/>
    </dgm:pt>
    <dgm:pt modelId="{FBA66004-28E5-4341-B6B6-98CC93A71782}" type="pres">
      <dgm:prSet presAssocID="{6040029D-5D16-4674-AF8F-0432E0B2EB0E}" presName="rootComposite1" presStyleCnt="0"/>
      <dgm:spPr/>
    </dgm:pt>
    <dgm:pt modelId="{9284B95E-5021-4AAB-A08B-BF129AE19510}" type="pres">
      <dgm:prSet presAssocID="{6040029D-5D16-4674-AF8F-0432E0B2EB0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8D6ABB8-C605-4224-90D1-D6481F6DA1FB}" type="pres">
      <dgm:prSet presAssocID="{6040029D-5D16-4674-AF8F-0432E0B2EB0E}" presName="rootConnector1" presStyleLbl="node1" presStyleIdx="0" presStyleCnt="0"/>
      <dgm:spPr/>
      <dgm:t>
        <a:bodyPr/>
        <a:lstStyle/>
        <a:p>
          <a:endParaRPr lang="en-GB"/>
        </a:p>
      </dgm:t>
    </dgm:pt>
    <dgm:pt modelId="{45D09F59-3530-4AC3-87C0-A857DC4D85E0}" type="pres">
      <dgm:prSet presAssocID="{6040029D-5D16-4674-AF8F-0432E0B2EB0E}" presName="hierChild2" presStyleCnt="0"/>
      <dgm:spPr/>
    </dgm:pt>
    <dgm:pt modelId="{96BF79F2-7E25-4574-BE97-93D928C660A0}" type="pres">
      <dgm:prSet presAssocID="{2841BA99-94AF-4747-9790-2BA88873D0B5}" presName="Name37" presStyleLbl="parChTrans1D2" presStyleIdx="0" presStyleCnt="2"/>
      <dgm:spPr/>
      <dgm:t>
        <a:bodyPr/>
        <a:lstStyle/>
        <a:p>
          <a:endParaRPr lang="en-GB"/>
        </a:p>
      </dgm:t>
    </dgm:pt>
    <dgm:pt modelId="{F6031D8A-33F3-4829-88DB-0487B460365B}" type="pres">
      <dgm:prSet presAssocID="{08335E83-89F2-4C95-9B5D-FAA167BA3806}" presName="hierRoot2" presStyleCnt="0">
        <dgm:presLayoutVars>
          <dgm:hierBranch val="init"/>
        </dgm:presLayoutVars>
      </dgm:prSet>
      <dgm:spPr/>
    </dgm:pt>
    <dgm:pt modelId="{097F768B-EEB4-46DD-8324-0D4B33306B33}" type="pres">
      <dgm:prSet presAssocID="{08335E83-89F2-4C95-9B5D-FAA167BA3806}" presName="rootComposite" presStyleCnt="0"/>
      <dgm:spPr/>
    </dgm:pt>
    <dgm:pt modelId="{9F070578-FE21-4D72-B5EA-9CD6B1CECE03}" type="pres">
      <dgm:prSet presAssocID="{08335E83-89F2-4C95-9B5D-FAA167BA3806}" presName="rootText" presStyleLbl="node2" presStyleIdx="0" presStyleCnt="2" custLinFactX="76330" custLinFactNeighborX="100000" custLinFactNeighborY="-156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1A0CF09-8004-4773-9235-F04F27D7F792}" type="pres">
      <dgm:prSet presAssocID="{08335E83-89F2-4C95-9B5D-FAA167BA3806}" presName="rootConnector" presStyleLbl="node2" presStyleIdx="0" presStyleCnt="2"/>
      <dgm:spPr/>
      <dgm:t>
        <a:bodyPr/>
        <a:lstStyle/>
        <a:p>
          <a:endParaRPr lang="en-GB"/>
        </a:p>
      </dgm:t>
    </dgm:pt>
    <dgm:pt modelId="{D1B0C48E-0852-4510-8680-EEAD50FA6E62}" type="pres">
      <dgm:prSet presAssocID="{08335E83-89F2-4C95-9B5D-FAA167BA3806}" presName="hierChild4" presStyleCnt="0"/>
      <dgm:spPr/>
    </dgm:pt>
    <dgm:pt modelId="{060D82B1-E200-448F-B623-BA3BD1E83816}" type="pres">
      <dgm:prSet presAssocID="{08335E83-89F2-4C95-9B5D-FAA167BA3806}" presName="hierChild5" presStyleCnt="0"/>
      <dgm:spPr/>
    </dgm:pt>
    <dgm:pt modelId="{8A4DEB63-82D4-49C4-9D5B-F15FE61AFDBA}" type="pres">
      <dgm:prSet presAssocID="{B1AD3510-49BD-4944-8AE4-9E8406EAAFDA}" presName="Name37" presStyleLbl="parChTrans1D2" presStyleIdx="1" presStyleCnt="2"/>
      <dgm:spPr/>
      <dgm:t>
        <a:bodyPr/>
        <a:lstStyle/>
        <a:p>
          <a:endParaRPr lang="en-GB"/>
        </a:p>
      </dgm:t>
    </dgm:pt>
    <dgm:pt modelId="{4130B9D9-6D15-4286-A942-6553098ADAD3}" type="pres">
      <dgm:prSet presAssocID="{90A1C850-F402-4251-9B4C-A6B1DB6C4099}" presName="hierRoot2" presStyleCnt="0">
        <dgm:presLayoutVars>
          <dgm:hierBranch val="init"/>
        </dgm:presLayoutVars>
      </dgm:prSet>
      <dgm:spPr/>
    </dgm:pt>
    <dgm:pt modelId="{79E29E96-2FA7-4EDE-BEA4-8410A9EBB900}" type="pres">
      <dgm:prSet presAssocID="{90A1C850-F402-4251-9B4C-A6B1DB6C4099}" presName="rootComposite" presStyleCnt="0"/>
      <dgm:spPr/>
    </dgm:pt>
    <dgm:pt modelId="{AD86C671-B2C6-4033-80C1-2D08CFBDBEB9}" type="pres">
      <dgm:prSet presAssocID="{90A1C850-F402-4251-9B4C-A6B1DB6C4099}" presName="rootText" presStyleLbl="node2" presStyleIdx="1" presStyleCnt="2" custLinFactX="-17383" custLinFactNeighborX="-100000" custLinFactNeighborY="-156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6D657D2-1DB9-4874-8EBC-F9CCEA59E3C6}" type="pres">
      <dgm:prSet presAssocID="{90A1C850-F402-4251-9B4C-A6B1DB6C4099}" presName="rootConnector" presStyleLbl="node2" presStyleIdx="1" presStyleCnt="2"/>
      <dgm:spPr/>
      <dgm:t>
        <a:bodyPr/>
        <a:lstStyle/>
        <a:p>
          <a:endParaRPr lang="en-GB"/>
        </a:p>
      </dgm:t>
    </dgm:pt>
    <dgm:pt modelId="{9095DA1C-3246-4F42-B3E5-2C050BC906F2}" type="pres">
      <dgm:prSet presAssocID="{90A1C850-F402-4251-9B4C-A6B1DB6C4099}" presName="hierChild4" presStyleCnt="0"/>
      <dgm:spPr/>
    </dgm:pt>
    <dgm:pt modelId="{96E00E2D-CC5D-4592-8DB3-A9BC66B16137}" type="pres">
      <dgm:prSet presAssocID="{90A1C850-F402-4251-9B4C-A6B1DB6C4099}" presName="hierChild5" presStyleCnt="0"/>
      <dgm:spPr/>
    </dgm:pt>
    <dgm:pt modelId="{620019FD-E302-4426-B5F1-B1F388EC1690}" type="pres">
      <dgm:prSet presAssocID="{6040029D-5D16-4674-AF8F-0432E0B2EB0E}" presName="hierChild3" presStyleCnt="0"/>
      <dgm:spPr/>
    </dgm:pt>
  </dgm:ptLst>
  <dgm:cxnLst>
    <dgm:cxn modelId="{FFC88119-89A9-4210-9B69-690C078753DB}" type="presOf" srcId="{B1AD3510-49BD-4944-8AE4-9E8406EAAFDA}" destId="{8A4DEB63-82D4-49C4-9D5B-F15FE61AFDBA}" srcOrd="0" destOrd="0" presId="urn:microsoft.com/office/officeart/2005/8/layout/orgChart1"/>
    <dgm:cxn modelId="{3C6CF30D-F6DF-42AC-A37F-738D73511633}" type="presOf" srcId="{90A1C850-F402-4251-9B4C-A6B1DB6C4099}" destId="{AD86C671-B2C6-4033-80C1-2D08CFBDBEB9}" srcOrd="0" destOrd="0" presId="urn:microsoft.com/office/officeart/2005/8/layout/orgChart1"/>
    <dgm:cxn modelId="{C5AFCB5C-10EF-4D9B-A892-5D0390555E75}" type="presOf" srcId="{08335E83-89F2-4C95-9B5D-FAA167BA3806}" destId="{61A0CF09-8004-4773-9235-F04F27D7F792}" srcOrd="1" destOrd="0" presId="urn:microsoft.com/office/officeart/2005/8/layout/orgChart1"/>
    <dgm:cxn modelId="{787976EC-2C85-4034-9BD2-DF58F1F8495D}" type="presOf" srcId="{90A1C850-F402-4251-9B4C-A6B1DB6C4099}" destId="{96D657D2-1DB9-4874-8EBC-F9CCEA59E3C6}" srcOrd="1" destOrd="0" presId="urn:microsoft.com/office/officeart/2005/8/layout/orgChart1"/>
    <dgm:cxn modelId="{A07597F1-8B4A-4F6D-9FB1-CBB05742717E}" srcId="{6040029D-5D16-4674-AF8F-0432E0B2EB0E}" destId="{08335E83-89F2-4C95-9B5D-FAA167BA3806}" srcOrd="0" destOrd="0" parTransId="{2841BA99-94AF-4747-9790-2BA88873D0B5}" sibTransId="{5DD4E3FF-9D31-4511-BDB3-6E8016DD56DC}"/>
    <dgm:cxn modelId="{AEF73252-D85B-4859-A51B-B73250E12212}" type="presOf" srcId="{6040029D-5D16-4674-AF8F-0432E0B2EB0E}" destId="{38D6ABB8-C605-4224-90D1-D6481F6DA1FB}" srcOrd="1" destOrd="0" presId="urn:microsoft.com/office/officeart/2005/8/layout/orgChart1"/>
    <dgm:cxn modelId="{6E33CB48-D3D0-4A8B-AA08-50D0321A37F5}" type="presOf" srcId="{08335E83-89F2-4C95-9B5D-FAA167BA3806}" destId="{9F070578-FE21-4D72-B5EA-9CD6B1CECE03}" srcOrd="0" destOrd="0" presId="urn:microsoft.com/office/officeart/2005/8/layout/orgChart1"/>
    <dgm:cxn modelId="{2068AF4A-F23D-422B-9EA6-4483F51BE7CA}" type="presOf" srcId="{6040029D-5D16-4674-AF8F-0432E0B2EB0E}" destId="{9284B95E-5021-4AAB-A08B-BF129AE19510}" srcOrd="0" destOrd="0" presId="urn:microsoft.com/office/officeart/2005/8/layout/orgChart1"/>
    <dgm:cxn modelId="{7611F5BB-6650-4BF1-A4BD-1F80150B78E2}" srcId="{F2DBA39A-3822-4226-82CA-FD9CD9D73932}" destId="{6040029D-5D16-4674-AF8F-0432E0B2EB0E}" srcOrd="0" destOrd="0" parTransId="{497B34FE-8DD7-4862-9AFE-966E058ED09D}" sibTransId="{F16B933F-72BE-4CE7-96CB-2527A06A912F}"/>
    <dgm:cxn modelId="{F870E620-CA14-48FC-A093-AC1250DCFC9C}" type="presOf" srcId="{F2DBA39A-3822-4226-82CA-FD9CD9D73932}" destId="{6610CBAB-5250-46EA-AEC1-A00BB76194D5}" srcOrd="0" destOrd="0" presId="urn:microsoft.com/office/officeart/2005/8/layout/orgChart1"/>
    <dgm:cxn modelId="{01675DE5-1ADA-44E1-8265-1FE4E526327B}" type="presOf" srcId="{2841BA99-94AF-4747-9790-2BA88873D0B5}" destId="{96BF79F2-7E25-4574-BE97-93D928C660A0}" srcOrd="0" destOrd="0" presId="urn:microsoft.com/office/officeart/2005/8/layout/orgChart1"/>
    <dgm:cxn modelId="{05B1B64D-D1F0-45A3-9ECB-2A600BC1C945}" srcId="{6040029D-5D16-4674-AF8F-0432E0B2EB0E}" destId="{90A1C850-F402-4251-9B4C-A6B1DB6C4099}" srcOrd="1" destOrd="0" parTransId="{B1AD3510-49BD-4944-8AE4-9E8406EAAFDA}" sibTransId="{961C1B12-B017-4CD3-906C-58DACAC33220}"/>
    <dgm:cxn modelId="{029F8D28-E519-43B4-B6E4-5314C5CBA6AF}" type="presParOf" srcId="{6610CBAB-5250-46EA-AEC1-A00BB76194D5}" destId="{7593D081-FA76-438F-BC22-C25598EB39C3}" srcOrd="0" destOrd="0" presId="urn:microsoft.com/office/officeart/2005/8/layout/orgChart1"/>
    <dgm:cxn modelId="{82C2B3C6-0846-4C6B-B801-75C6E8E35E1E}" type="presParOf" srcId="{7593D081-FA76-438F-BC22-C25598EB39C3}" destId="{FBA66004-28E5-4341-B6B6-98CC93A71782}" srcOrd="0" destOrd="0" presId="urn:microsoft.com/office/officeart/2005/8/layout/orgChart1"/>
    <dgm:cxn modelId="{F2813E2C-D687-442D-8444-8E6C059A2747}" type="presParOf" srcId="{FBA66004-28E5-4341-B6B6-98CC93A71782}" destId="{9284B95E-5021-4AAB-A08B-BF129AE19510}" srcOrd="0" destOrd="0" presId="urn:microsoft.com/office/officeart/2005/8/layout/orgChart1"/>
    <dgm:cxn modelId="{1046888A-170A-4897-A220-23B5897E5A76}" type="presParOf" srcId="{FBA66004-28E5-4341-B6B6-98CC93A71782}" destId="{38D6ABB8-C605-4224-90D1-D6481F6DA1FB}" srcOrd="1" destOrd="0" presId="urn:microsoft.com/office/officeart/2005/8/layout/orgChart1"/>
    <dgm:cxn modelId="{24BC0D70-E8BD-455D-86C6-13E049CE6C26}" type="presParOf" srcId="{7593D081-FA76-438F-BC22-C25598EB39C3}" destId="{45D09F59-3530-4AC3-87C0-A857DC4D85E0}" srcOrd="1" destOrd="0" presId="urn:microsoft.com/office/officeart/2005/8/layout/orgChart1"/>
    <dgm:cxn modelId="{2D28D668-98E7-4869-A1BA-5638C3BDBBA7}" type="presParOf" srcId="{45D09F59-3530-4AC3-87C0-A857DC4D85E0}" destId="{96BF79F2-7E25-4574-BE97-93D928C660A0}" srcOrd="0" destOrd="0" presId="urn:microsoft.com/office/officeart/2005/8/layout/orgChart1"/>
    <dgm:cxn modelId="{DE20E775-6BB7-4DEB-8845-EED7659FA617}" type="presParOf" srcId="{45D09F59-3530-4AC3-87C0-A857DC4D85E0}" destId="{F6031D8A-33F3-4829-88DB-0487B460365B}" srcOrd="1" destOrd="0" presId="urn:microsoft.com/office/officeart/2005/8/layout/orgChart1"/>
    <dgm:cxn modelId="{46563DA2-9EC5-4924-B2C8-F687E943EBFD}" type="presParOf" srcId="{F6031D8A-33F3-4829-88DB-0487B460365B}" destId="{097F768B-EEB4-46DD-8324-0D4B33306B33}" srcOrd="0" destOrd="0" presId="urn:microsoft.com/office/officeart/2005/8/layout/orgChart1"/>
    <dgm:cxn modelId="{B7F068AA-7156-455F-A372-D8046458E067}" type="presParOf" srcId="{097F768B-EEB4-46DD-8324-0D4B33306B33}" destId="{9F070578-FE21-4D72-B5EA-9CD6B1CECE03}" srcOrd="0" destOrd="0" presId="urn:microsoft.com/office/officeart/2005/8/layout/orgChart1"/>
    <dgm:cxn modelId="{4997CB46-74AC-4187-B21C-3F94AEAC2953}" type="presParOf" srcId="{097F768B-EEB4-46DD-8324-0D4B33306B33}" destId="{61A0CF09-8004-4773-9235-F04F27D7F792}" srcOrd="1" destOrd="0" presId="urn:microsoft.com/office/officeart/2005/8/layout/orgChart1"/>
    <dgm:cxn modelId="{D8335EE3-78F3-4FC6-889F-3DBAD9BCC735}" type="presParOf" srcId="{F6031D8A-33F3-4829-88DB-0487B460365B}" destId="{D1B0C48E-0852-4510-8680-EEAD50FA6E62}" srcOrd="1" destOrd="0" presId="urn:microsoft.com/office/officeart/2005/8/layout/orgChart1"/>
    <dgm:cxn modelId="{2B69F4B2-DAA5-4B56-AA02-FE7AECA0E07D}" type="presParOf" srcId="{F6031D8A-33F3-4829-88DB-0487B460365B}" destId="{060D82B1-E200-448F-B623-BA3BD1E83816}" srcOrd="2" destOrd="0" presId="urn:microsoft.com/office/officeart/2005/8/layout/orgChart1"/>
    <dgm:cxn modelId="{A69E688E-7EE7-47D7-830E-5040B5183BF8}" type="presParOf" srcId="{45D09F59-3530-4AC3-87C0-A857DC4D85E0}" destId="{8A4DEB63-82D4-49C4-9D5B-F15FE61AFDBA}" srcOrd="2" destOrd="0" presId="urn:microsoft.com/office/officeart/2005/8/layout/orgChart1"/>
    <dgm:cxn modelId="{37D0694A-21BC-4A5A-97AE-7EBA25B4B0C6}" type="presParOf" srcId="{45D09F59-3530-4AC3-87C0-A857DC4D85E0}" destId="{4130B9D9-6D15-4286-A942-6553098ADAD3}" srcOrd="3" destOrd="0" presId="urn:microsoft.com/office/officeart/2005/8/layout/orgChart1"/>
    <dgm:cxn modelId="{672BAB23-E8B5-45B7-A8B0-46AD645EE901}" type="presParOf" srcId="{4130B9D9-6D15-4286-A942-6553098ADAD3}" destId="{79E29E96-2FA7-4EDE-BEA4-8410A9EBB900}" srcOrd="0" destOrd="0" presId="urn:microsoft.com/office/officeart/2005/8/layout/orgChart1"/>
    <dgm:cxn modelId="{B7C0BD9D-A7D0-4C43-94F8-9341C66FF90C}" type="presParOf" srcId="{79E29E96-2FA7-4EDE-BEA4-8410A9EBB900}" destId="{AD86C671-B2C6-4033-80C1-2D08CFBDBEB9}" srcOrd="0" destOrd="0" presId="urn:microsoft.com/office/officeart/2005/8/layout/orgChart1"/>
    <dgm:cxn modelId="{D411C98B-3F87-4A8D-9EB7-6F56BDC0EAA1}" type="presParOf" srcId="{79E29E96-2FA7-4EDE-BEA4-8410A9EBB900}" destId="{96D657D2-1DB9-4874-8EBC-F9CCEA59E3C6}" srcOrd="1" destOrd="0" presId="urn:microsoft.com/office/officeart/2005/8/layout/orgChart1"/>
    <dgm:cxn modelId="{C449DDAC-CF6C-407D-96AF-9B34CEF39F0E}" type="presParOf" srcId="{4130B9D9-6D15-4286-A942-6553098ADAD3}" destId="{9095DA1C-3246-4F42-B3E5-2C050BC906F2}" srcOrd="1" destOrd="0" presId="urn:microsoft.com/office/officeart/2005/8/layout/orgChart1"/>
    <dgm:cxn modelId="{5BC0D508-5D1D-4A5F-A485-C1772957448D}" type="presParOf" srcId="{4130B9D9-6D15-4286-A942-6553098ADAD3}" destId="{96E00E2D-CC5D-4592-8DB3-A9BC66B16137}" srcOrd="2" destOrd="0" presId="urn:microsoft.com/office/officeart/2005/8/layout/orgChart1"/>
    <dgm:cxn modelId="{CEEFADFA-D10A-4EBC-AB32-889E4DE9C105}" type="presParOf" srcId="{7593D081-FA76-438F-BC22-C25598EB39C3}" destId="{620019FD-E302-4426-B5F1-B1F388EC1690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23.10.2021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23.10.2021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23.10.2021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23.10.2021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23.10.2021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23.10.2021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23.10.2021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3.jpeg"/><Relationship Id="rId7" Type="http://schemas.openxmlformats.org/officeDocument/2006/relationships/diagramLayout" Target="../diagrams/layout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diagramColors" Target="../diagrams/colors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64" y="-550075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16" y="2428868"/>
            <a:ext cx="9423358" cy="230197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Методи соціологічних досліджень: опитування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3076" name="Прямокутник 7"/>
          <p:cNvSpPr>
            <a:spLocks noChangeArrowheads="1"/>
          </p:cNvSpPr>
          <p:nvPr/>
        </p:nvSpPr>
        <p:spPr bwMode="auto">
          <a:xfrm>
            <a:off x="3595670" y="4857760"/>
            <a:ext cx="821531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Заняття підготовлене</a:t>
            </a:r>
          </a:p>
          <a:p>
            <a:pPr algn="r" eaLnBrk="1" hangingPunct="1"/>
            <a:r>
              <a:rPr lang="uk-UA" altLang="uk-UA" dirty="0">
                <a:latin typeface="George" pitchFamily="50" charset="0"/>
                <a:cs typeface="Times New Roman" pitchFamily="18" charset="0"/>
              </a:rPr>
              <a:t>кандидатом </a:t>
            </a:r>
            <a:r>
              <a:rPr lang="uk-UA" altLang="uk-UA" dirty="0" smtClean="0">
                <a:latin typeface="George" pitchFamily="50" charset="0"/>
                <a:cs typeface="Times New Roman" pitchFamily="18" charset="0"/>
              </a:rPr>
              <a:t>соціологічних наук</a:t>
            </a:r>
            <a:r>
              <a:rPr lang="uk-UA" altLang="uk-UA" dirty="0">
                <a:latin typeface="George" pitchFamily="50" charset="0"/>
                <a:cs typeface="Times New Roman" pitchFamily="18" charset="0"/>
              </a:rPr>
              <a:t>, </a:t>
            </a:r>
            <a:r>
              <a:rPr lang="uk-UA" altLang="uk-UA" dirty="0" smtClean="0">
                <a:latin typeface="George" pitchFamily="50" charset="0"/>
                <a:cs typeface="Times New Roman" pitchFamily="18" charset="0"/>
              </a:rPr>
              <a:t> доцентом кафедри соціології ЗНУ, </a:t>
            </a:r>
            <a:r>
              <a:rPr lang="uk-UA" altLang="uk-UA" dirty="0">
                <a:latin typeface="George" pitchFamily="50" charset="0"/>
                <a:cs typeface="Times New Roman" pitchFamily="18" charset="0"/>
              </a:rPr>
              <a:t>членом </a:t>
            </a:r>
            <a:r>
              <a:rPr lang="uk-UA" altLang="uk-UA" dirty="0" smtClean="0">
                <a:latin typeface="George" pitchFamily="50" charset="0"/>
                <a:cs typeface="Times New Roman" pitchFamily="18" charset="0"/>
              </a:rPr>
              <a:t>Соціологічної асоціації України</a:t>
            </a:r>
            <a:endParaRPr lang="uk-UA" altLang="uk-UA" dirty="0">
              <a:latin typeface="George" pitchFamily="50" charset="0"/>
              <a:cs typeface="Times New Roman" pitchFamily="18" charset="0"/>
            </a:endParaRPr>
          </a:p>
          <a:p>
            <a:pPr algn="r" eaLnBrk="1" hangingPunct="1">
              <a:lnSpc>
                <a:spcPct val="150000"/>
              </a:lnSpc>
            </a:pPr>
            <a:r>
              <a:rPr lang="uk-UA" altLang="uk-UA" b="1" dirty="0" smtClean="0">
                <a:latin typeface="George" pitchFamily="50" charset="0"/>
                <a:cs typeface="Times New Roman" pitchFamily="18" charset="0"/>
              </a:rPr>
              <a:t>КУЛИК МАРІЯ АНАТОЛІЇВНА</a:t>
            </a:r>
            <a:endParaRPr lang="uk-UA" altLang="uk-UA" b="1" dirty="0">
              <a:latin typeface="George" pitchFamily="50" charset="0"/>
              <a:cs typeface="Times New Roman" pitchFamily="18" charset="0"/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9106" y="0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167570" y="928670"/>
            <a:ext cx="392909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Соціологія для студентів несоціологічних спеціальностей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66844" y="357166"/>
            <a:ext cx="79058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МЕТОД ОПИТУВАННЯ</a:t>
            </a:r>
            <a:endParaRPr lang="en-GB" sz="36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/>
            <a:endParaRPr lang="en-GB" sz="10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Робота з результатами дослідження </a:t>
            </a:r>
          </a:p>
          <a:p>
            <a:pPr algn="ctr"/>
            <a:r>
              <a:rPr lang="en-GB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WORLD VALUES SURVAY</a:t>
            </a:r>
            <a:endParaRPr lang="uk-UA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endParaRPr lang="en-GB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 descr="Cap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786" y="1785926"/>
            <a:ext cx="6492125" cy="4402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85728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047715" y="1285860"/>
            <a:ext cx="10096571" cy="4857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09720" y="2714620"/>
            <a:ext cx="41910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Види опитування:</a:t>
            </a:r>
          </a:p>
          <a:p>
            <a:pPr>
              <a:lnSpc>
                <a:spcPct val="150000"/>
              </a:lnSpc>
            </a:pPr>
            <a:r>
              <a:rPr lang="uk-UA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1. Заочне або пряме</a:t>
            </a:r>
          </a:p>
          <a:p>
            <a:pPr>
              <a:lnSpc>
                <a:spcPct val="150000"/>
              </a:lnSpc>
            </a:pPr>
            <a:r>
              <a:rPr lang="uk-UA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2. Стандартизоване або </a:t>
            </a:r>
            <a:r>
              <a:rPr lang="uk-UA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нестандартизоване</a:t>
            </a:r>
            <a:endParaRPr lang="uk-UA" sz="16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3. Одноразові або </a:t>
            </a:r>
            <a:r>
              <a:rPr lang="uk-UA" sz="16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лонгітюдні</a:t>
            </a:r>
            <a:endParaRPr lang="uk-UA" sz="16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1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4. Масові або експертні</a:t>
            </a:r>
            <a:endParaRPr lang="en-GB" sz="1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8282" y="571480"/>
            <a:ext cx="79058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МЕТОД ОПИТУВАННЯ</a:t>
            </a:r>
          </a:p>
          <a:p>
            <a:pPr algn="ctr"/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-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це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 метод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безпосереднього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або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опосередкованого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збирання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первинної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вербальної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 (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тобто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переданої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 у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словесній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формі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) </a:t>
            </a:r>
            <a:r>
              <a:rPr lang="ru-RU" sz="20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інформації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.</a:t>
            </a:r>
            <a:endParaRPr lang="uk-UA" sz="20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endParaRPr lang="en-GB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9938" name="Picture 2" descr="illustrations, cliparts, dessins animés et icônes de problèmes d'affaires - que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76" y="2285992"/>
            <a:ext cx="4643470" cy="4089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4" name="Picture 10" descr="service à la clientèle utile - communication calling photos et images de colle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96330" y="2071678"/>
            <a:ext cx="3071834" cy="2047890"/>
          </a:xfrm>
          <a:prstGeom prst="rect">
            <a:avLst/>
          </a:prstGeom>
          <a:noFill/>
        </p:spPr>
      </p:pic>
      <p:pic>
        <p:nvPicPr>
          <p:cNvPr id="31750" name="Picture 6" descr="close- up of students using digital tablet - quiz photos et images de coll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24892" y="4429132"/>
            <a:ext cx="3143272" cy="2095515"/>
          </a:xfrm>
          <a:prstGeom prst="rect">
            <a:avLst/>
          </a:prstGeom>
          <a:noFill/>
        </p:spPr>
      </p:pic>
      <p:pic>
        <p:nvPicPr>
          <p:cNvPr id="31748" name="Picture 4" descr="un test d’écriture - quiz photos et images de colle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588" y="4643446"/>
            <a:ext cx="2936062" cy="1957375"/>
          </a:xfrm>
          <a:prstGeom prst="rect">
            <a:avLst/>
          </a:prstGeom>
          <a:noFill/>
        </p:spPr>
      </p:pic>
      <p:pic>
        <p:nvPicPr>
          <p:cNvPr id="31752" name="Picture 8" descr="réunion d’affaires - communication marketing photos et images de collect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588" y="2214554"/>
            <a:ext cx="2936062" cy="19573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38282" y="571480"/>
            <a:ext cx="7905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МЕТОД ОПИТУВАННЯ</a:t>
            </a:r>
          </a:p>
          <a:p>
            <a:endParaRPr lang="en-GB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3238480" y="1285860"/>
          <a:ext cx="5421322" cy="3852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s’accumuler sur leurs idées - two people talking photos et images de colle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4826" y="4000504"/>
            <a:ext cx="3786214" cy="2363291"/>
          </a:xfrm>
          <a:prstGeom prst="rect">
            <a:avLst/>
          </a:prstGeom>
          <a:noFill/>
        </p:spPr>
      </p:pic>
      <p:pic>
        <p:nvPicPr>
          <p:cNvPr id="8" name="Picture 2" descr="Анкетне опитування в рамках НДР “Збалансований розвиток міст України” |  Інститут географії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50" y="3929066"/>
            <a:ext cx="3357586" cy="243419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38282" y="571480"/>
            <a:ext cx="7905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МЕТОД ОПИТУВАННЯ</a:t>
            </a:r>
          </a:p>
          <a:p>
            <a:endParaRPr lang="en-GB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3238480" y="1285860"/>
          <a:ext cx="5421322" cy="3852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media.gettyimages.com/vectors/street-walking-vector-id671025364?k=20&amp;m=671025364&amp;s=612x612&amp;w=0&amp;h=mPNt-D7By8vwjDLlBwG8nHo9-N64Fm5XL9BIDqjpHNQ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2530" y="1142984"/>
            <a:ext cx="2571768" cy="3265399"/>
          </a:xfrm>
          <a:prstGeom prst="rect">
            <a:avLst/>
          </a:prstGeom>
          <a:noFill/>
        </p:spPr>
      </p:pic>
      <p:pic>
        <p:nvPicPr>
          <p:cNvPr id="7170" name="Picture 2" descr="illustrations, cliparts, dessins animés et icônes de silhouette d'homme vélo lifecycle - 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6346" y="1500174"/>
            <a:ext cx="4705654" cy="329088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38282" y="571480"/>
            <a:ext cx="7905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МЕТОД ОПИТУВАННЯ</a:t>
            </a:r>
          </a:p>
          <a:p>
            <a:endParaRPr lang="en-GB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3238480" y="1285860"/>
          <a:ext cx="5421322" cy="3852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young female and male students writing exam - quiz photos et images de colle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36" y="1571612"/>
            <a:ext cx="3364690" cy="2243127"/>
          </a:xfrm>
          <a:prstGeom prst="rect">
            <a:avLst/>
          </a:prstGeom>
          <a:noFill/>
        </p:spPr>
      </p:pic>
      <p:pic>
        <p:nvPicPr>
          <p:cNvPr id="41992" name="Picture 8" descr="politicien parlant aux journalistes - expert interview photos et images de coll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16" y="4143380"/>
            <a:ext cx="3429024" cy="2286017"/>
          </a:xfrm>
          <a:prstGeom prst="rect">
            <a:avLst/>
          </a:prstGeom>
          <a:noFill/>
        </p:spPr>
      </p:pic>
      <p:pic>
        <p:nvPicPr>
          <p:cNvPr id="41990" name="Picture 6" descr="un politicien s’adressant aux journalistes - expert interview photos et images de colle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39140" y="1428736"/>
            <a:ext cx="3286148" cy="2190766"/>
          </a:xfrm>
          <a:prstGeom prst="rect">
            <a:avLst/>
          </a:prstGeom>
          <a:noFill/>
        </p:spPr>
      </p:pic>
      <p:pic>
        <p:nvPicPr>
          <p:cNvPr id="41986" name="Picture 2" descr="grand groupe d'étudiants écrivant en ordinateur portable. - quiz photos et images de collect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2398" y="4286256"/>
            <a:ext cx="3605202" cy="23504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38282" y="571480"/>
            <a:ext cx="7905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МЕТОД ОПИТУВАННЯ</a:t>
            </a:r>
          </a:p>
          <a:p>
            <a:endParaRPr lang="en-GB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3238480" y="1285860"/>
          <a:ext cx="5421322" cy="3852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095340" y="1000108"/>
            <a:ext cx="10096571" cy="4857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95406" y="1000108"/>
            <a:ext cx="8667811" cy="51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Вчимося читати результати соціологічних досліджень</a:t>
            </a:r>
            <a:endParaRPr lang="en-GB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4034" y="357166"/>
            <a:ext cx="7905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МЕТОД ОПИТУВАННЯ</a:t>
            </a:r>
            <a:endParaRPr lang="en-GB" sz="3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Рисунок 9" descr="bVHIXHFqT2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778" y="2071678"/>
            <a:ext cx="9838944" cy="3310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66844" y="357166"/>
            <a:ext cx="79058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МЕТОД ОПИТУВАННЯ</a:t>
            </a:r>
            <a:endParaRPr lang="en-GB" sz="36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/>
            <a:endParaRPr lang="en-GB" sz="10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Робота з результатами </a:t>
            </a: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моніторингового </a:t>
            </a: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дослідження </a:t>
            </a:r>
            <a:endParaRPr lang="uk-UA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/>
            <a:r>
              <a:rPr lang="en-GB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WORLD VALUES SURVAY</a:t>
            </a:r>
            <a:endParaRPr lang="uk-UA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endParaRPr lang="en-GB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Рисунок 9" descr="WV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422" y="1841818"/>
            <a:ext cx="8209668" cy="4416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66844" y="357166"/>
            <a:ext cx="79058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МЕТОД ОПИТУВАННЯ</a:t>
            </a:r>
            <a:endParaRPr lang="en-GB" sz="36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algn="ctr"/>
            <a:endParaRPr lang="en-GB" sz="10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Робота з результатами дослідження </a:t>
            </a:r>
          </a:p>
          <a:p>
            <a:pPr algn="ctr"/>
            <a:r>
              <a:rPr lang="en-GB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WORLD VALUES SURVAY</a:t>
            </a:r>
            <a:endParaRPr lang="uk-UA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endParaRPr lang="en-GB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pic>
        <p:nvPicPr>
          <p:cNvPr id="4" name="Рисунок 3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6844" y="1714488"/>
            <a:ext cx="8267574" cy="4079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4569</TotalTime>
  <Words>127</Words>
  <Application>Microsoft Office PowerPoint</Application>
  <PresentationFormat>Произвольный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Методи соціологічних досліджень: опитування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ДЯКУЮ ЗА УВАГУ! 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kulik</cp:lastModifiedBy>
  <cp:revision>329</cp:revision>
  <dcterms:created xsi:type="dcterms:W3CDTF">2014-05-17T18:57:21Z</dcterms:created>
  <dcterms:modified xsi:type="dcterms:W3CDTF">2021-10-23T11:18:14Z</dcterms:modified>
</cp:coreProperties>
</file>