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3292" y="1482570"/>
            <a:ext cx="8544187" cy="4355522"/>
          </a:xfrm>
        </p:spPr>
        <p:txBody>
          <a:bodyPr/>
          <a:lstStyle/>
          <a:p>
            <a:pPr algn="ctr"/>
            <a:r>
              <a:rPr lang="ru-RU" sz="6600" b="1" dirty="0" err="1" smtClean="0"/>
              <a:t>Педагогічна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майстерність</a:t>
            </a:r>
            <a:r>
              <a:rPr lang="ru-RU" sz="6600" b="1" dirty="0" smtClean="0"/>
              <a:t> та </a:t>
            </a:r>
            <a:r>
              <a:rPr lang="ru-RU" sz="6600" b="1" dirty="0" err="1" smtClean="0"/>
              <a:t>педагогічна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інноватика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528686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/>
                <a:gridCol w="3817488"/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Нормативна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Цикл дисциплін професійної підготовки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Розділів – 2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Загальна кількість годин – 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r>
                        <a:rPr lang="uk-UA" sz="1400" dirty="0">
                          <a:effectLst/>
                        </a:rPr>
                        <a:t>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16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8 </a:t>
                      </a:r>
                      <a:r>
                        <a:rPr lang="uk-UA" sz="1400" dirty="0">
                          <a:effectLst/>
                        </a:rPr>
                        <a:t>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66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Залік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43226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 smtClean="0"/>
              <a:t>Метою</a:t>
            </a:r>
            <a:r>
              <a:rPr lang="uk-UA" sz="2400" dirty="0" smtClean="0"/>
              <a:t> вивчення навчальної дисципліни «Педагогічна майстерність та педагогічна </a:t>
            </a:r>
            <a:r>
              <a:rPr lang="uk-UA" sz="2400" dirty="0" err="1" smtClean="0"/>
              <a:t>інноватика</a:t>
            </a:r>
            <a:r>
              <a:rPr lang="uk-UA" sz="2400" dirty="0" smtClean="0"/>
              <a:t>» є формування теоретичних знань, практичних умінь та навичок педагогічної майстерності, професійної компетентності, культури спілкування та ерудиції майбутніх </a:t>
            </a:r>
            <a:r>
              <a:rPr lang="uk-UA" sz="2400" dirty="0" smtClean="0"/>
              <a:t>вчителів-</a:t>
            </a:r>
            <a:r>
              <a:rPr lang="uk-UA" sz="2400" dirty="0" err="1" smtClean="0"/>
              <a:t>предметників</a:t>
            </a:r>
            <a:r>
              <a:rPr lang="uk-UA" sz="2400" dirty="0" smtClean="0"/>
              <a:t>, </a:t>
            </a:r>
            <a:r>
              <a:rPr lang="uk-UA" sz="2400" dirty="0" smtClean="0"/>
              <a:t>формування і розвиток елементів їхньої авторської системи діяльності на засадах </a:t>
            </a:r>
            <a:r>
              <a:rPr lang="uk-UA" sz="2400" dirty="0" err="1" smtClean="0"/>
              <a:t>інноватики</a:t>
            </a:r>
            <a:r>
              <a:rPr lang="uk-UA" sz="2400" dirty="0" smtClean="0"/>
              <a:t>.</a:t>
            </a:r>
          </a:p>
          <a:p>
            <a:pPr algn="just"/>
            <a:r>
              <a:rPr lang="uk-UA" sz="2400" dirty="0">
                <a:ea typeface="Calibri"/>
              </a:rPr>
              <a:t>Курс сфокусований на вивченні базових атрибутів педагогічної діяльності, рівнів розвитку педагогічної майстерності та її основних складових. Особлива увага зосереджена на сфері педагогічної взаємодії, особливостях комунікативного процесу в педагогічній діяльності, інноваційних процесах у закладах профільної середньої </a:t>
            </a:r>
            <a:r>
              <a:rPr lang="uk-UA" sz="2400" dirty="0" smtClean="0">
                <a:ea typeface="Calibri"/>
              </a:rPr>
              <a:t>освіти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018" y="2459115"/>
            <a:ext cx="9205287" cy="428791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uk-UA" sz="2600" dirty="0"/>
              <a:t>сприяти засвоєнню методів вивчення перспективного педагогічного досвіду, оцінювання творчого потенціалу особистості;</a:t>
            </a:r>
          </a:p>
          <a:p>
            <a:pPr lvl="0" algn="just"/>
            <a:r>
              <a:rPr lang="uk-UA" sz="2600" dirty="0"/>
              <a:t>використовувати засвоєні знання  та уміння у типових та нестандартних ситуаціях;</a:t>
            </a:r>
          </a:p>
          <a:p>
            <a:pPr lvl="0" algn="just"/>
            <a:r>
              <a:rPr lang="uk-UA" sz="2600" dirty="0"/>
              <a:t> сприяти формуванню і розвитку у магістрантів компонентів педагогічної майстерності, формувати уміння аналізувати, систематизувати та узагальнювати вивчений матеріал; </a:t>
            </a:r>
          </a:p>
          <a:p>
            <a:pPr lvl="0" algn="just"/>
            <a:r>
              <a:rPr lang="uk-UA" sz="2600" dirty="0"/>
              <a:t>виховувати позитивне ставлення до майбутньої педагогічної діяльності, потребу у самовдосконаленні; </a:t>
            </a:r>
          </a:p>
          <a:p>
            <a:pPr lvl="0" algn="just"/>
            <a:r>
              <a:rPr lang="uk-UA" sz="2600" dirty="0"/>
              <a:t>прищепити магістрантам навички використання цифрових пошукових систем для одержання педагогічної інформації та подальшої її обробки та використання у професійній діяльності</a:t>
            </a:r>
            <a:r>
              <a:rPr lang="uk-UA" sz="2400" dirty="0"/>
              <a:t>.</a:t>
            </a:r>
          </a:p>
          <a:p>
            <a:pPr marL="0" lv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 smtClean="0"/>
              <a:t>обов’язковим</a:t>
            </a:r>
            <a:r>
              <a:rPr lang="uk-UA" sz="2400" i="1" dirty="0" smtClean="0"/>
              <a:t>. Магістранти, </a:t>
            </a:r>
            <a:r>
              <a:rPr lang="uk-UA" sz="2400" i="1" dirty="0"/>
              <a:t>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пропущені </a:t>
            </a:r>
            <a:r>
              <a:rPr lang="uk-UA" sz="2400" i="1" dirty="0"/>
              <a:t>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36</TotalTime>
  <Words>384</Words>
  <Application>Microsoft Office PowerPoint</Application>
  <PresentationFormat>Произвольный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Ион (конференц-зал)</vt:lpstr>
      <vt:lpstr>Педагогічна майстерність та педагогічна інноватика</vt:lpstr>
      <vt:lpstr>Опис навчальної дисципліни</vt:lpstr>
      <vt:lpstr>МЕТА КУРСУ </vt:lpstr>
      <vt:lpstr>Завдання курсу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13</cp:revision>
  <dcterms:created xsi:type="dcterms:W3CDTF">2020-08-26T11:19:41Z</dcterms:created>
  <dcterms:modified xsi:type="dcterms:W3CDTF">2025-09-30T16:36:02Z</dcterms:modified>
</cp:coreProperties>
</file>