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63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8992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4489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1516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6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6411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799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3245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1766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909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434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13D0E1E-3DC9-40AF-811E-12CB85EA3498}" type="datetimeFigureOut">
              <a:rPr lang="ru-UA" smtClean="0"/>
              <a:t>28.10.2021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6CE3A1D-068B-4A04-BB53-4DC5B4ADAA8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878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4497B-1817-4041-898E-D5B79AA15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029994"/>
          </a:xfrm>
        </p:spPr>
        <p:txBody>
          <a:bodyPr>
            <a:normAutofit fontScale="90000"/>
          </a:bodyPr>
          <a:lstStyle/>
          <a:p>
            <a:r>
              <a:rPr lang="uk-UA" dirty="0"/>
              <a:t>ДИХАЛЬНА ГІМНАСТИКА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CE9D92-0A19-49BB-8FBE-E02158694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52358"/>
            <a:ext cx="9144000" cy="4234374"/>
          </a:xfrm>
        </p:spPr>
        <p:txBody>
          <a:bodyPr/>
          <a:lstStyle/>
          <a:p>
            <a:endParaRPr lang="ru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FEF277-D201-45F1-8B9D-2C67323BD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597" y="2241807"/>
            <a:ext cx="3871106" cy="237438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8B1116A-8869-49D4-AC80-62B384D38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575" y="3726550"/>
            <a:ext cx="3427828" cy="225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9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00375-81C5-48F7-BE82-A3ADDD8C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>
                <a:solidFill>
                  <a:srgbClr val="3B3B3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 людини починається з вдиху, підтримується диханням, закінчується видихом</a:t>
            </a:r>
            <a:endParaRPr lang="ru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A1FFB02-914E-4D60-ABDD-9F4F1A0602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10" y="1965960"/>
            <a:ext cx="4318781" cy="280178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B844AE-501E-47B1-9C33-358B2CC9B2DC}"/>
              </a:ext>
            </a:extLst>
          </p:cNvPr>
          <p:cNvSpPr txBox="1"/>
          <p:nvPr/>
        </p:nvSpPr>
        <p:spPr>
          <a:xfrm>
            <a:off x="5574323" y="5174624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ДИХАННЯ 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(лат. </a:t>
            </a:r>
            <a:r>
              <a:rPr lang="en-US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respiratio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—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складний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безперервний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біологічний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процес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унаслідок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живий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організм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зовнішнього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середовища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споживає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кисень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виділяє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вуглекислий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газ та воду.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0639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90D1E-D197-4386-BE19-CA941BC0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Дихальна гімнастика в логопедії</a:t>
            </a:r>
            <a:br>
              <a:rPr lang="ru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EBBF0E6-DA54-4D67-A3FE-A9AD2DEE1B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0" y="1586791"/>
            <a:ext cx="3361957" cy="264438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C47218-4754-4191-856E-339E875EE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692" y="1710786"/>
            <a:ext cx="2628900" cy="17430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DB64464-1B89-489C-B59E-02BA6805A3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016" y="4182597"/>
            <a:ext cx="2457450" cy="18669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84F343A-5AC9-423D-BF60-CAF075177A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557" y="345386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0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46814-ED32-4D6A-A4DF-F950EADB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Дихальна гімнасти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О.М.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Стрельніковою</a:t>
            </a:r>
            <a:br>
              <a:rPr lang="ru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B116027-1400-49AF-BC5C-EDFF3E850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872" y="2293034"/>
            <a:ext cx="3977566" cy="3123028"/>
          </a:xfrm>
        </p:spPr>
      </p:pic>
    </p:spTree>
    <p:extLst>
      <p:ext uri="{BB962C8B-B14F-4D97-AF65-F5344CB8AC3E}">
        <p14:creationId xmlns:p14="http://schemas.microsoft.com/office/powerpoint/2010/main" val="353885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B390D-C339-4A8A-B759-EE0A9441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Дихальна гімнастика за К.П. Бутейко</a:t>
            </a:r>
            <a:br>
              <a:rPr lang="ru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92A9AB8-4ADA-460A-9F57-50B349EDE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75" y="2432233"/>
            <a:ext cx="3601330" cy="2224173"/>
          </a:xfrm>
        </p:spPr>
      </p:pic>
    </p:spTree>
    <p:extLst>
      <p:ext uri="{BB962C8B-B14F-4D97-AF65-F5344CB8AC3E}">
        <p14:creationId xmlns:p14="http://schemas.microsoft.com/office/powerpoint/2010/main" val="194984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B1F5D-4F2D-4550-92F3-858E7408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Дренажна гімнастика</a:t>
            </a: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A0D4F16-68B9-49F3-82DA-65424AF0E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089" y="1800666"/>
            <a:ext cx="3671668" cy="3967088"/>
          </a:xfrm>
        </p:spPr>
      </p:pic>
    </p:spTree>
    <p:extLst>
      <p:ext uri="{BB962C8B-B14F-4D97-AF65-F5344CB8AC3E}">
        <p14:creationId xmlns:p14="http://schemas.microsoft.com/office/powerpoint/2010/main" val="55821275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117</TotalTime>
  <Words>67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Базис</vt:lpstr>
      <vt:lpstr>ДИХАЛЬНА ГІМНАСТИКА</vt:lpstr>
      <vt:lpstr>Життя людини починається з вдиху, підтримується диханням, закінчується видихом</vt:lpstr>
      <vt:lpstr>Дихальна гімнастика в логопедії </vt:lpstr>
      <vt:lpstr>Дихальна гімнастика за О.М. Стрельніковою </vt:lpstr>
      <vt:lpstr>Дихальна гімнастика за К.П. Бутейко </vt:lpstr>
      <vt:lpstr>Дренажна гімнастика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ДИХАЛЬНА ГІМНАСТИКА</dc:title>
  <dc:creator>Елена Бессарабова</dc:creator>
  <cp:lastModifiedBy>Елена Бессарабова</cp:lastModifiedBy>
  <cp:revision>4</cp:revision>
  <dcterms:created xsi:type="dcterms:W3CDTF">2021-10-27T20:06:28Z</dcterms:created>
  <dcterms:modified xsi:type="dcterms:W3CDTF">2021-10-28T11:15:28Z</dcterms:modified>
</cp:coreProperties>
</file>