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0" r:id="rId3"/>
    <p:sldId id="361" r:id="rId4"/>
    <p:sldId id="362" r:id="rId5"/>
    <p:sldId id="384" r:id="rId6"/>
    <p:sldId id="380" r:id="rId7"/>
    <p:sldId id="381" r:id="rId8"/>
    <p:sldId id="382" r:id="rId9"/>
    <p:sldId id="363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5" r:id="rId25"/>
    <p:sldId id="386" r:id="rId26"/>
    <p:sldId id="387" r:id="rId27"/>
    <p:sldId id="388" r:id="rId28"/>
    <p:sldId id="389" r:id="rId29"/>
    <p:sldId id="394" r:id="rId30"/>
    <p:sldId id="395" r:id="rId31"/>
    <p:sldId id="396" r:id="rId32"/>
    <p:sldId id="397" r:id="rId33"/>
    <p:sldId id="390" r:id="rId34"/>
  </p:sldIdLst>
  <p:sldSz cx="9144000" cy="6858000" type="screen4x3"/>
  <p:notesSz cx="6759575" cy="98679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>
      <p:cViewPr>
        <p:scale>
          <a:sx n="100" d="100"/>
          <a:sy n="100" d="100"/>
        </p:scale>
        <p:origin x="-33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050" y="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050" y="9372600"/>
            <a:ext cx="29289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AA013DD7-22C3-45D7-BF4D-BEB96890159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CC9AAA1-B8A1-4667-9D11-427DB1CE874D}" type="datetimeFigureOut">
              <a:rPr lang=""/>
              <a:pPr>
                <a:defRPr/>
              </a:pPr>
              <a:t>10/16/2023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" noProof="0" smtClean="0"/>
          </a:p>
        </p:txBody>
      </p:sp>
      <p:sp>
        <p:nvSpPr>
          <p:cNvPr id="28677" name="Заметки 4"/>
          <p:cNvSpPr>
            <a:spLocks noGrp="1"/>
          </p:cNvSpPr>
          <p:nvPr/>
        </p:nvSpPr>
        <p:spPr bwMode="auto">
          <a:xfrm>
            <a:off x="676275" y="4687888"/>
            <a:ext cx="5407025" cy="444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" altLang="" smtClean="0"/>
              <a:t>Образец текста</a:t>
            </a:r>
          </a:p>
          <a:p>
            <a:pPr lvl="1" eaLnBrk="1" hangingPunct="1">
              <a:defRPr/>
            </a:pPr>
            <a:r>
              <a:rPr lang="" altLang="" smtClean="0"/>
              <a:t>Второй уровень</a:t>
            </a:r>
          </a:p>
          <a:p>
            <a:pPr lvl="2" eaLnBrk="1" hangingPunct="1">
              <a:defRPr/>
            </a:pPr>
            <a:r>
              <a:rPr lang="" altLang="" smtClean="0"/>
              <a:t>Третий уровень</a:t>
            </a:r>
          </a:p>
          <a:p>
            <a:pPr lvl="3" eaLnBrk="1" hangingPunct="1">
              <a:defRPr/>
            </a:pPr>
            <a:r>
              <a:rPr lang="" altLang="" smtClean="0"/>
              <a:t>Четвертый уровень</a:t>
            </a:r>
          </a:p>
          <a:p>
            <a:pPr eaLnBrk="1" hangingPunct="1">
              <a:defRPr/>
            </a:pPr>
            <a:r>
              <a:rPr lang="" altLang="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28938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0" y="9372600"/>
            <a:ext cx="2928938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28C24F9-0233-4B39-B5FD-F700FF5A3ADE}" type="slidenum">
              <a:rPr lang="" altLang="en-US"/>
              <a:pPr>
                <a:defRPr/>
              </a:pPr>
              <a:t>‹#›</a:t>
            </a:fld>
            <a:endParaRPr lang="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263011-8C50-4D29-A9FF-4EF2E5B2587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C9868F-6555-46B5-BEC3-0A01B35DBF86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9F415-0384-47DE-AFCF-52F64FFD4CB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B8530-5460-4EE6-9FC5-7156755AE548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6D315-2C99-4520-8DCB-51910684F6BD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40CF06-1249-430A-B0BF-45EFC930C1E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5321-49FD-42FE-A11A-4171C4D605A5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76834-107D-4168-B95A-C61E881A3599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C351D-F894-4CF7-AE50-E9BA2926E17A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8D95A-B5F5-4E54-8959-7C5E8432B9B7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89C05-5812-4C20-8015-D43F4050775E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 altLang="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BBDDF8E1-EE52-4705-AF66-26C397A2B293}" type="slidenum">
              <a:rPr lang="ru-RU" altLang=""/>
              <a:pPr>
                <a:defRPr/>
              </a:pPr>
              <a:t>‹#›</a:t>
            </a:fld>
            <a:endParaRPr lang="ru-RU" altLang="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1484313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smtClean="0"/>
              <a:t>ФІЗИКА</a:t>
            </a:r>
          </a:p>
        </p:txBody>
      </p:sp>
      <p:sp>
        <p:nvSpPr>
          <p:cNvPr id="205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3500438"/>
            <a:ext cx="8229600" cy="8921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uk-UA" smtClean="0"/>
              <a:t>МОЛЕКУЛЯРНА ФІЗИКА </a:t>
            </a:r>
          </a:p>
          <a:p>
            <a:pPr algn="ctr"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692150"/>
            <a:ext cx="6156325" cy="5426075"/>
          </a:xfrm>
          <a:prstGeom prst="rect">
            <a:avLst/>
          </a:prstGeom>
          <a:noFill/>
        </p:spPr>
      </p:pic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6165850"/>
            <a:ext cx="4537075" cy="53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6708775" cy="5360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8466138" cy="3448050"/>
          </a:xfrm>
          <a:prstGeom prst="rect">
            <a:avLst/>
          </a:prstGeo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365625"/>
            <a:ext cx="7856537" cy="125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8678862" cy="5314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844675"/>
            <a:ext cx="8142287" cy="2105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692150"/>
            <a:ext cx="4752975" cy="1885950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36838"/>
            <a:ext cx="8031162" cy="1492250"/>
          </a:xfrm>
          <a:prstGeom prst="rect">
            <a:avLst/>
          </a:prstGeom>
          <a:noFill/>
        </p:spPr>
      </p:pic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4292600"/>
            <a:ext cx="8064500" cy="241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20713"/>
            <a:ext cx="7345362" cy="5881687"/>
          </a:xfrm>
          <a:prstGeom prst="rect">
            <a:avLst/>
          </a:prstGeom>
          <a:noFill/>
        </p:spPr>
      </p:pic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949950"/>
            <a:ext cx="1944687" cy="555625"/>
          </a:xfrm>
          <a:prstGeom prst="rect">
            <a:avLst/>
          </a:prstGeom>
          <a:noFill/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59563" y="6021388"/>
            <a:ext cx="2095500" cy="381000"/>
          </a:xfrm>
          <a:prstGeom prst="rect">
            <a:avLst/>
          </a:prstGeom>
          <a:noFill/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7538" y="6524625"/>
            <a:ext cx="4037012" cy="225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810625" cy="3887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8964613" cy="43926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549275"/>
            <a:ext cx="3671888" cy="374650"/>
          </a:xfrm>
          <a:prstGeom prst="rect">
            <a:avLst/>
          </a:prstGeom>
          <a:noFill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908050"/>
            <a:ext cx="7200900" cy="5445125"/>
          </a:xfrm>
          <a:prstGeom prst="rect">
            <a:avLst/>
          </a:prstGeom>
          <a:noFill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575" y="6381750"/>
            <a:ext cx="1476375" cy="257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765175"/>
            <a:ext cx="4914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3141663"/>
            <a:ext cx="6408737" cy="1833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8132762" cy="3343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620713"/>
            <a:ext cx="5976937" cy="5546725"/>
          </a:xfrm>
          <a:prstGeom prst="rect">
            <a:avLst/>
          </a:prstGeom>
          <a:noFill/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6021388"/>
            <a:ext cx="2043113" cy="625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981075"/>
            <a:ext cx="8275637" cy="4210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20713"/>
            <a:ext cx="4679950" cy="346075"/>
          </a:xfrm>
          <a:prstGeom prst="rect">
            <a:avLst/>
          </a:prstGeom>
          <a:noFill/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484313"/>
            <a:ext cx="5832475" cy="3348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692150"/>
            <a:ext cx="5543550" cy="2178050"/>
          </a:xfrm>
          <a:prstGeom prst="rect">
            <a:avLst/>
          </a:prstGeom>
          <a:noFill/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3141663"/>
            <a:ext cx="7104062" cy="237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65175"/>
            <a:ext cx="5472113" cy="993775"/>
          </a:xfrm>
          <a:prstGeom prst="rect">
            <a:avLst/>
          </a:prstGeom>
          <a:noFill/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989138"/>
            <a:ext cx="5414963" cy="392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765175"/>
            <a:ext cx="5903913" cy="2571750"/>
          </a:xfrm>
          <a:prstGeom prst="rect">
            <a:avLst/>
          </a:prstGeom>
          <a:noFill/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11413" y="3644900"/>
            <a:ext cx="3657600" cy="2433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692150"/>
            <a:ext cx="2105025" cy="333375"/>
          </a:xfrm>
          <a:prstGeom prst="rect">
            <a:avLst/>
          </a:prstGeom>
          <a:noFill/>
        </p:spPr>
      </p:pic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052513"/>
            <a:ext cx="4986338" cy="2614612"/>
          </a:xfrm>
          <a:prstGeom prst="rect">
            <a:avLst/>
          </a:prstGeom>
          <a:noFill/>
        </p:spPr>
      </p:pic>
      <p:pic>
        <p:nvPicPr>
          <p:cNvPr id="6963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789363"/>
            <a:ext cx="6840537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836613"/>
            <a:ext cx="8137525" cy="511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903605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620713"/>
            <a:ext cx="5972175" cy="2571750"/>
          </a:xfrm>
          <a:prstGeom prst="rect">
            <a:avLst/>
          </a:prstGeom>
          <a:noFill/>
        </p:spPr>
      </p:pic>
      <p:pic>
        <p:nvPicPr>
          <p:cNvPr id="7578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4938" y="3284538"/>
            <a:ext cx="9009062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68538" y="4292600"/>
            <a:ext cx="6288087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4119563" cy="4627562"/>
          </a:xfrm>
          <a:prstGeom prst="rect">
            <a:avLst/>
          </a:prstGeom>
          <a:noFill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981075"/>
            <a:ext cx="3789363" cy="4203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8913"/>
            <a:ext cx="9164638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692150"/>
            <a:ext cx="13811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4075" y="577850"/>
            <a:ext cx="62579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663" y="4076700"/>
            <a:ext cx="8923337" cy="2609850"/>
          </a:xfrm>
          <a:prstGeom prst="rect">
            <a:avLst/>
          </a:prstGeom>
          <a:noFill/>
        </p:spPr>
      </p:pic>
      <p:pic>
        <p:nvPicPr>
          <p:cNvPr id="7680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2420938"/>
            <a:ext cx="1152525" cy="36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620713"/>
            <a:ext cx="5935663" cy="2162175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125538"/>
            <a:ext cx="1841500" cy="1789112"/>
          </a:xfrm>
          <a:prstGeom prst="rect">
            <a:avLst/>
          </a:prstGeom>
          <a:noFill/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68638"/>
            <a:ext cx="2695575" cy="1296987"/>
          </a:xfrm>
          <a:prstGeom prst="rect">
            <a:avLst/>
          </a:prstGeom>
          <a:noFill/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2924175"/>
            <a:ext cx="5832475" cy="3552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836613"/>
            <a:ext cx="7289800" cy="365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692150"/>
            <a:ext cx="6850062" cy="5734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7561263" cy="39100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6613"/>
            <a:ext cx="3925888" cy="4321175"/>
          </a:xfrm>
          <a:prstGeom prst="rect">
            <a:avLst/>
          </a:prstGeom>
          <a:noFill/>
        </p:spPr>
      </p:pic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765175"/>
            <a:ext cx="4521200" cy="4629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692150"/>
            <a:ext cx="5689600" cy="4281488"/>
          </a:xfrm>
          <a:prstGeom prst="rect">
            <a:avLst/>
          </a:prstGeom>
          <a:noFill/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5013325"/>
            <a:ext cx="5113337" cy="1612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24863" cy="45704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92150"/>
            <a:ext cx="7345362" cy="5353050"/>
          </a:xfrm>
          <a:prstGeom prst="rect">
            <a:avLst/>
          </a:prstGeom>
          <a:noFill/>
        </p:spPr>
      </p:pic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6021388"/>
            <a:ext cx="6985000" cy="731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ChangeArrowheads="1"/>
          </p:cNvSpPr>
          <p:nvPr/>
        </p:nvSpPr>
        <p:spPr bwMode="auto">
          <a:xfrm>
            <a:off x="755650" y="115888"/>
            <a:ext cx="6624638" cy="21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</a:pPr>
            <a:r>
              <a:rPr lang="uk-UA" sz="1600" b="1"/>
              <a:t>МОЛЕКУЛЯРНА ФІЗИКА</a:t>
            </a:r>
            <a:r>
              <a:rPr lang="uk-UA" sz="3200"/>
              <a:t> </a:t>
            </a:r>
          </a:p>
          <a:p>
            <a:pPr marL="342900" indent="-342900" algn="ctr" eaLnBrk="1" hangingPunct="1">
              <a:spcBef>
                <a:spcPct val="20000"/>
              </a:spcBef>
            </a:pPr>
            <a:endParaRPr lang="ru-RU" sz="320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765175"/>
            <a:ext cx="3455988" cy="2352675"/>
          </a:xfrm>
          <a:prstGeom prst="rect">
            <a:avLst/>
          </a:prstGeom>
          <a:noFill/>
        </p:spPr>
      </p:pic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1196975"/>
            <a:ext cx="2019300" cy="2735263"/>
          </a:xfrm>
          <a:prstGeom prst="rect">
            <a:avLst/>
          </a:prstGeom>
          <a:noFill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620713"/>
            <a:ext cx="4867275" cy="406400"/>
          </a:xfrm>
          <a:prstGeom prst="rect">
            <a:avLst/>
          </a:prstGeom>
          <a:noFill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3429000"/>
            <a:ext cx="3025775" cy="2738438"/>
          </a:xfrm>
          <a:prstGeom prst="rect">
            <a:avLst/>
          </a:prstGeom>
          <a:noFill/>
        </p:spPr>
      </p:pic>
      <p:pic>
        <p:nvPicPr>
          <p:cNvPr id="4301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6600" y="3500438"/>
            <a:ext cx="1762125" cy="609600"/>
          </a:xfrm>
          <a:prstGeom prst="rect">
            <a:avLst/>
          </a:prstGeom>
          <a:noFill/>
        </p:spPr>
      </p:pic>
      <p:pic>
        <p:nvPicPr>
          <p:cNvPr id="4301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221163"/>
            <a:ext cx="1495425" cy="676275"/>
          </a:xfrm>
          <a:prstGeom prst="rect">
            <a:avLst/>
          </a:prstGeom>
          <a:noFill/>
        </p:spPr>
      </p:pic>
      <p:pic>
        <p:nvPicPr>
          <p:cNvPr id="43017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2138" y="5084763"/>
            <a:ext cx="3924300" cy="7334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Words>65</Words>
  <Application>Microsoft Office PowerPoint</Application>
  <PresentationFormat>Экран (4:3)</PresentationFormat>
  <Paragraphs>32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6" baseType="lpstr">
      <vt:lpstr>Arial</vt:lpstr>
      <vt:lpstr>Calibri</vt:lpstr>
      <vt:lpstr>Оформление по умолчанию</vt:lpstr>
      <vt:lpstr>ФІЗИКА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Company>MoBIL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АВТОМАТИЗАЦІЯ СХЕМОТЕХНІЧНОГО ПРОЕКТУВННЯ</dc:title>
  <dc:creator>Nicolaj</dc:creator>
  <cp:lastModifiedBy>Microsoft Office</cp:lastModifiedBy>
  <cp:revision>141</cp:revision>
  <dcterms:created xsi:type="dcterms:W3CDTF">2011-04-07T06:39:14Z</dcterms:created>
  <dcterms:modified xsi:type="dcterms:W3CDTF">2023-10-16T04:47:27Z</dcterms:modified>
</cp:coreProperties>
</file>