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346" r:id="rId3"/>
    <p:sldId id="328" r:id="rId4"/>
    <p:sldId id="329" r:id="rId5"/>
    <p:sldId id="330" r:id="rId6"/>
    <p:sldId id="331" r:id="rId7"/>
    <p:sldId id="334" r:id="rId8"/>
    <p:sldId id="312" r:id="rId9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FE5379-A258-4CDF-B953-7ACFD76973B1}" type="slidenum">
              <a:rPr lang="ru-RU" altLang=""/>
              <a:pPr/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93C36-A97C-420B-9197-CCE19939FA5A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70078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6FC51-9BA5-4E65-A97A-0EC28DDCC008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3091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84835-99E8-4A5D-8D29-3CD5A5AB34A7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5043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5B1A9-B8AA-4294-8E23-91C1D99738B3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7278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08232-75C5-46CB-9490-2C5F4730D503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0250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050BC-8D9D-4461-85D0-E3961FC7E1AF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3008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D0268-AD3D-4F47-B7B6-A0E453FA40E4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52790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FF244-9B92-4A20-A637-048BFAACA743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65243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2CB2-7338-43F9-964B-1CCC6851044A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254402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0590-4D57-4D9B-8753-A4F1F4433CE2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1903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2A6AB-DF82-45BB-8B6D-3738F22EED75}" type="slidenum">
              <a:rPr lang="ru-RU" altLang=""/>
              <a:pPr/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65787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 smtClean="0"/>
              <a:t>Образец текста</a:t>
            </a:r>
          </a:p>
          <a:p>
            <a:pPr lvl="1"/>
            <a:r>
              <a:rPr lang="ru-RU" altLang="ru-UA" smtClean="0"/>
              <a:t>Второй уровень</a:t>
            </a:r>
          </a:p>
          <a:p>
            <a:pPr lvl="2"/>
            <a:r>
              <a:rPr lang="ru-RU" altLang="ru-UA" smtClean="0"/>
              <a:t>Третий уровень</a:t>
            </a:r>
          </a:p>
          <a:p>
            <a:pPr lvl="3"/>
            <a:r>
              <a:rPr lang="ru-RU" altLang="ru-UA" smtClean="0"/>
              <a:t>Четвертый уровень</a:t>
            </a:r>
          </a:p>
          <a:p>
            <a:pPr lvl="4"/>
            <a:r>
              <a:rPr lang="ru-RU" altLang="ru-UA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9A9D98B-149B-4300-BD09-70D94F6A0096}" type="slidenum">
              <a:rPr lang="ru-RU" altLang=""/>
              <a:pPr/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UA" sz="3600" smtClean="0"/>
              <a:t>ФИЗИКА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UA" sz="2800" smtClean="0"/>
              <a:t>ПОСТІЙНИЙ СТРУМ</a:t>
            </a:r>
          </a:p>
          <a:p>
            <a:pPr algn="ctr" eaLnBrk="1" hangingPunct="1">
              <a:buFontTx/>
              <a:buNone/>
            </a:pPr>
            <a:endParaRPr lang="uk-UA" altLang="ru-UA" sz="2800" smtClean="0"/>
          </a:p>
          <a:p>
            <a:pPr algn="ctr" eaLnBrk="1" hangingPunct="1">
              <a:buFontTx/>
              <a:buNone/>
            </a:pPr>
            <a:endParaRPr lang="ru-RU" altLang="ru-UA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032250" cy="390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08500"/>
            <a:ext cx="6983412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2706688" cy="193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20938"/>
            <a:ext cx="2592388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16058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775"/>
            <a:ext cx="6492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8862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36861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5815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333375"/>
            <a:ext cx="45529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83661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1412875"/>
            <a:ext cx="4610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860800"/>
            <a:ext cx="7905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149725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581525"/>
            <a:ext cx="4543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4076700"/>
            <a:ext cx="4514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92600"/>
            <a:ext cx="14668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4724400"/>
            <a:ext cx="4457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5084763"/>
            <a:ext cx="37147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30066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16563"/>
            <a:ext cx="4524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734050"/>
            <a:ext cx="4953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3838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38862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308725"/>
            <a:ext cx="9334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5602288"/>
            <a:ext cx="1873250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5888"/>
            <a:ext cx="1600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250"/>
            <a:ext cx="4038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23336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549275"/>
            <a:ext cx="19431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4958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0550"/>
            <a:ext cx="4486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4797425"/>
            <a:ext cx="5715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49263"/>
            <a:ext cx="19716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633413"/>
            <a:ext cx="2476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2043113"/>
            <a:ext cx="45910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3771900"/>
            <a:ext cx="45243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5943600"/>
            <a:ext cx="5905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6453188"/>
            <a:ext cx="31051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159375"/>
            <a:ext cx="31051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5888"/>
            <a:ext cx="20288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87338"/>
            <a:ext cx="46196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2868613"/>
            <a:ext cx="45910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9688"/>
            <a:ext cx="4800600" cy="678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7288213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785018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48577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3068638"/>
            <a:ext cx="8951912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Оформление по умолчанию</vt:lpstr>
      <vt:lpstr>ФИЗИКА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EISPZ</cp:lastModifiedBy>
  <cp:revision>130</cp:revision>
  <dcterms:created xsi:type="dcterms:W3CDTF">2011-04-07T06:39:14Z</dcterms:created>
  <dcterms:modified xsi:type="dcterms:W3CDTF">2024-03-06T11:22:06Z</dcterms:modified>
</cp:coreProperties>
</file>