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B90AAD-D47C-76E4-47EE-FFC214422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6E68743-9D62-221B-D488-FB4848A57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4AB9AA-62C5-9E5F-59CB-8528F0F7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FC185D-65C6-D679-2288-90F69614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C3849C-0D62-C6FB-E21C-7701B402E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33904A-7B9A-25F0-1574-E7E6CCB14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09B468F-DE3E-B01B-9C6E-C4BAAA438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79C86A-9E2E-31A8-EC6D-E3A79042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8AD6B2-3AF5-002C-F8B5-6A7304E1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EAD219-4C42-B0DD-8900-A7CD7A1F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8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E091F0C-4A61-6478-FD4C-E04E84A24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1F675DA-F8B7-01CB-66D3-08E5473F2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C2B6F9-9406-C103-B06D-6F381BBF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2530DB-1B80-A90D-641E-A2B96611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CDEB92-A2CD-36CC-A805-12BA17AD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91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97D893-BCF8-7C2C-CA37-0F27B0C9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3EFE66-990E-EE98-53ED-04D62303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FA6FDB-9863-B737-B161-8DF89CD0E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BD8A3C-FFF0-F4A8-8B03-F0104BBE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BE1FEA-C7AF-6DD7-7684-CEAB3308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6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0A2E40-9F21-A493-A690-942E48948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DF2933-46BD-B835-AF97-D5218236C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5F2513-22E0-E8B5-295B-FCF25573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1D0B3A-646D-EAF2-AA60-49372453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7AB6DC-7392-9629-250E-55BFD643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20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E5E56-A71F-589D-8F28-95D66C45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569F34-3079-BFE0-7194-A9F9DBD04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44830C9-9D5F-A92C-91BC-D1F0D1B23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2872DDD-FA42-0FC8-E897-32F28AE7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BA6CA99-BEAA-65DC-3DA9-817A8161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C8292CE-88A6-A363-4076-C2D637AB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71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86B2EE-0165-9248-E273-00283513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A409136-4DB4-1EFC-C4B2-CE4E10601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E189713-1E42-463F-13D6-C3A2ABA05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DAABF8A-2A86-0C66-FEB7-6A70174BB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34C9DD7-8BC5-D67A-BF5F-EF73B03B6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AC9D961-DCCD-94D2-C4AC-F173B4D4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A8F02F8-FE6C-6DE8-9503-1942351E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F48F15B-3FFD-01EB-7489-A9CCF867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0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1A7E0-BCEE-B845-61F8-C6652AE0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DDB19F6-F04E-C3AE-3EA4-77D7FED0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1A89908-EAD3-E824-D5FE-CC84C237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D28E4BB-9FA1-3DE6-D850-FD5BEEEE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48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19FD219-7779-01C8-284A-877B0CEC9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111138E-DA95-A469-8CE1-6CFA1876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12EBEB6-9B2B-BD25-73F6-8EA5628D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7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0C7E9-11A8-DC2E-FC61-0230C66E3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6644A5-B549-0535-0D22-11CC73FCE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4C647D-7F46-F809-BC36-10E41F1D3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B360D82-AD24-22D1-DC3D-7055B87A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E1772E4-88E4-8B22-9CC0-1F205573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5BA4E0D-46CD-3D91-31B0-3E56FA19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8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F4A795-6755-A719-E77A-C3EE8FBA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9A72C61-E9C8-41BF-9F76-EC3D49CA5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16C12C-A96A-7E76-04EC-36AEE04D8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EDCC69C-D9F9-5068-4CB1-7F3957C3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5944599-6116-FA23-6422-1153115A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8BC1B00-2DAE-C9CC-E051-EA1D0AA3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6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8CCCEB-84B8-F1BD-A62D-623A9101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DF4BD5-69DD-226A-E050-6D5AE6ECF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1AFD27-7F67-A8F2-D2C0-C8DE1BF38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26E34-52B9-4884-8631-F24805BF581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A29D1B-2A95-CC7C-94D5-045CEE957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07F4B33-0E31-E8CC-5A4F-8E75C62A0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25653-24C5-4BF6-A5DF-106B03C2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F6D8D-8B63-F39D-6B79-AC16E21C6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344" y="96253"/>
            <a:ext cx="9109656" cy="934057"/>
          </a:xfrm>
        </p:spPr>
        <p:txBody>
          <a:bodyPr>
            <a:normAutofit fontScale="90000"/>
          </a:bodyPr>
          <a:lstStyle/>
          <a:p>
            <a:r>
              <a:rPr lang="fr-CA" sz="3200" dirty="0"/>
              <a:t/>
            </a:r>
            <a:br>
              <a:rPr lang="fr-CA" sz="3200" dirty="0"/>
            </a:br>
            <a:r>
              <a:rPr lang="fr-CA" sz="3200" dirty="0"/>
              <a:t/>
            </a:r>
            <a:br>
              <a:rPr lang="fr-CA" sz="3200" dirty="0"/>
            </a:br>
            <a:r>
              <a:rPr lang="fr-CA" sz="3200" dirty="0"/>
              <a:t/>
            </a:r>
            <a:br>
              <a:rPr lang="fr-CA" sz="3200" dirty="0"/>
            </a:br>
            <a:r>
              <a:rPr lang="fr-CA" sz="3200" dirty="0"/>
              <a:t/>
            </a:r>
            <a:br>
              <a:rPr lang="fr-CA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fr-FR" sz="2700" b="1" i="0" dirty="0" smtClean="0">
                <a:solidFill>
                  <a:srgbClr val="030303"/>
                </a:solidFill>
                <a:effectLst/>
                <a:latin typeface="YouTube Sans"/>
              </a:rPr>
              <a:t>Comment </a:t>
            </a:r>
            <a:r>
              <a:rPr lang="fr-FR" sz="2700" b="1" i="0" dirty="0">
                <a:solidFill>
                  <a:srgbClr val="030303"/>
                </a:solidFill>
                <a:effectLst/>
                <a:latin typeface="YouTube Sans"/>
              </a:rPr>
              <a:t>est structurée la société française actuelle </a:t>
            </a:r>
            <a:r>
              <a:rPr lang="ru-RU" sz="2700" b="1" dirty="0">
                <a:solidFill>
                  <a:srgbClr val="030303"/>
                </a:solidFill>
                <a:latin typeface="YouTube Sans"/>
              </a:rPr>
              <a:t>?</a:t>
            </a:r>
            <a:r>
              <a:rPr lang="fr-FR" sz="2700" b="1" i="0" dirty="0">
                <a:solidFill>
                  <a:srgbClr val="030303"/>
                </a:solidFill>
                <a:effectLst/>
                <a:latin typeface="YouTube Sans"/>
              </a:rPr>
              <a:t/>
            </a:r>
            <a:br>
              <a:rPr lang="fr-FR" sz="2700" b="1" i="0" dirty="0">
                <a:solidFill>
                  <a:srgbClr val="030303"/>
                </a:solidFill>
                <a:effectLst/>
                <a:latin typeface="YouTube Sans"/>
              </a:rPr>
            </a:br>
            <a:r>
              <a:rPr lang="fr-FR" sz="2700" b="1" i="0" dirty="0">
                <a:solidFill>
                  <a:srgbClr val="030303"/>
                </a:solidFill>
                <a:effectLst/>
                <a:latin typeface="YouTube Sans"/>
              </a:rPr>
              <a:t>Visionnement de la vidéo</a:t>
            </a:r>
            <a:endParaRPr lang="ru-RU" sz="27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1BA0FCF-1264-E303-1CDD-BCA7A4FAB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756" y="972151"/>
            <a:ext cx="11829448" cy="5789595"/>
          </a:xfrm>
        </p:spPr>
        <p:txBody>
          <a:bodyPr>
            <a:normAutofit/>
          </a:bodyPr>
          <a:lstStyle/>
          <a:p>
            <a:r>
              <a:rPr lang="fr-CA" sz="2800" b="1" i="1" dirty="0"/>
              <a:t>Le vocabulaite thématique</a:t>
            </a:r>
          </a:p>
          <a:p>
            <a:pPr algn="l"/>
            <a:r>
              <a:rPr lang="fr-CA" sz="2800" b="1" i="1" dirty="0"/>
              <a:t>Constellation – groupe d’étoiles (</a:t>
            </a:r>
            <a:r>
              <a:rPr lang="uk-UA" sz="2800" b="1" i="1" dirty="0"/>
              <a:t>сузір’я)</a:t>
            </a:r>
            <a:endParaRPr lang="fr-CA" sz="2800" b="1" i="1" dirty="0"/>
          </a:p>
          <a:p>
            <a:pPr algn="l"/>
            <a:r>
              <a:rPr lang="fr-CA" sz="2800" b="1" i="1" dirty="0"/>
              <a:t>Interdécil – inégalité des revenues</a:t>
            </a:r>
          </a:p>
          <a:p>
            <a:pPr algn="l"/>
            <a:r>
              <a:rPr lang="fr-CA" sz="2800" b="1" i="1" dirty="0"/>
              <a:t>Intraclasse – à l’intérieur de la classe</a:t>
            </a:r>
          </a:p>
          <a:p>
            <a:pPr algn="l"/>
            <a:r>
              <a:rPr lang="fr-CA" sz="2800" b="1" i="1" dirty="0"/>
              <a:t>PCS – nomenclature des professsions</a:t>
            </a:r>
          </a:p>
          <a:p>
            <a:pPr algn="l"/>
            <a:r>
              <a:rPr lang="fr-CA" sz="2800" b="1" i="1" dirty="0"/>
              <a:t>Insee- Institut  natiode de la statistique et des études économiques</a:t>
            </a:r>
          </a:p>
          <a:p>
            <a:pPr algn="l"/>
            <a:r>
              <a:rPr lang="fr-CA" sz="2800" b="1" i="1" dirty="0"/>
              <a:t>Chômage, le temps partiel, précaire (instable), par intérim</a:t>
            </a:r>
          </a:p>
          <a:p>
            <a:pPr algn="l"/>
            <a:r>
              <a:rPr lang="fr-CA" sz="2800" b="1" i="1" dirty="0"/>
              <a:t>Impacté par le pogrès technique</a:t>
            </a:r>
          </a:p>
          <a:p>
            <a:pPr algn="l"/>
            <a:r>
              <a:rPr lang="fr-CA" sz="2800" b="1" i="1" dirty="0"/>
              <a:t>Les cadres qualifiés-non qualifiés</a:t>
            </a:r>
          </a:p>
          <a:p>
            <a:pPr algn="l"/>
            <a:r>
              <a:rPr lang="fr-CA" sz="2800" b="1" i="1" dirty="0"/>
              <a:t>Polarisation dans la situation des femmes: inégalités de genre et de classe</a:t>
            </a:r>
          </a:p>
          <a:p>
            <a:pPr algn="l"/>
            <a:endParaRPr lang="fr-CA" sz="3200" b="1" i="1" dirty="0"/>
          </a:p>
          <a:p>
            <a:pPr algn="l"/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211168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865B52-0A0A-C70E-8016-F8128F32F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r>
              <a:rPr lang="fr-CA" b="1" i="1" dirty="0"/>
              <a:t>Les particularités de la société française actuelle</a:t>
            </a:r>
            <a:endParaRPr lang="ru-RU" b="1" i="1" dirty="0"/>
          </a:p>
        </p:txBody>
      </p:sp>
      <p:pic>
        <p:nvPicPr>
          <p:cNvPr id="4" name="Vidéo inégalité">
            <a:hlinkClick r:id="" action="ppaction://media"/>
            <a:extLst>
              <a:ext uri="{FF2B5EF4-FFF2-40B4-BE49-F238E27FC236}">
                <a16:creationId xmlns:a16="http://schemas.microsoft.com/office/drawing/2014/main" xmlns="" id="{91DDBB9E-BE73-0713-8EC3-4F5E798C0B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2525"/>
            <a:ext cx="12070080" cy="5221741"/>
          </a:xfrm>
        </p:spPr>
      </p:pic>
    </p:spTree>
    <p:extLst>
      <p:ext uri="{BB962C8B-B14F-4D97-AF65-F5344CB8AC3E}">
        <p14:creationId xmlns:p14="http://schemas.microsoft.com/office/powerpoint/2010/main" val="224063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582335-7845-D6D4-7F9E-B8D55A23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8664"/>
          </a:xfrm>
        </p:spPr>
        <p:txBody>
          <a:bodyPr/>
          <a:lstStyle/>
          <a:p>
            <a:pPr algn="ctr"/>
            <a:r>
              <a:rPr lang="fr-CA" dirty="0"/>
              <a:t> </a:t>
            </a:r>
            <a:r>
              <a:rPr lang="fr-CA" sz="3200" b="1" i="1" dirty="0"/>
              <a:t>Devoir pour la fois prochaine </a:t>
            </a:r>
            <a:endParaRPr lang="ru-RU" sz="32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8E0310-893B-F0A8-3FB7-BBBD5D638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CA" dirty="0"/>
              <a:t>Le vocabulaire spécial sur la situation sociale en France d’aujourd’hui à apprendre. Travail avec le dictionnaire.</a:t>
            </a:r>
          </a:p>
          <a:p>
            <a:pPr marL="514350" indent="-514350">
              <a:buFont typeface="+mj-lt"/>
              <a:buAutoNum type="arabicPeriod"/>
            </a:pPr>
            <a:endParaRPr lang="fr-CA" dirty="0"/>
          </a:p>
          <a:p>
            <a:pPr marL="514350" indent="-514350">
              <a:buFont typeface="+mj-lt"/>
              <a:buAutoNum type="arabicPeriod"/>
            </a:pPr>
            <a:r>
              <a:rPr lang="fr-CA" dirty="0"/>
              <a:t>Préparez l’exposé sur le théme proposé. Comparez avec la situation en Ukraine. </a:t>
            </a:r>
          </a:p>
          <a:p>
            <a:pPr marL="514350" indent="-514350">
              <a:buFont typeface="+mj-lt"/>
              <a:buAutoNum type="arabicPeriod"/>
            </a:pPr>
            <a:endParaRPr lang="fr-CA" dirty="0"/>
          </a:p>
          <a:p>
            <a:pPr marL="514350" indent="-514350">
              <a:buFont typeface="+mj-lt"/>
              <a:buAutoNum type="arabicPeriod"/>
            </a:pPr>
            <a:r>
              <a:rPr lang="fr-CA" dirty="0"/>
              <a:t>Préparez la base argumentative pour les débats  en classe.</a:t>
            </a:r>
          </a:p>
          <a:p>
            <a:pPr marL="514350" indent="-514350">
              <a:buFont typeface="+mj-lt"/>
              <a:buAutoNum type="arabicPeriod"/>
            </a:pPr>
            <a:endParaRPr lang="fr-CA" dirty="0"/>
          </a:p>
          <a:p>
            <a:endParaRPr lang="fr-C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917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126</Words>
  <Application>Microsoft Office PowerPoint</Application>
  <PresentationFormat>Произвольный</PresentationFormat>
  <Paragraphs>19</Paragraphs>
  <Slides>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      Comment est structurée la société française actuelle ? Visionnement de la vidéo</vt:lpstr>
      <vt:lpstr>Les particularités de la société française actuelle</vt:lpstr>
      <vt:lpstr> Devoir pour la fois prochaine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Федоровна</dc:creator>
  <cp:lastModifiedBy>Галина Морошкина</cp:lastModifiedBy>
  <cp:revision>3</cp:revision>
  <dcterms:created xsi:type="dcterms:W3CDTF">2022-10-10T09:28:50Z</dcterms:created>
  <dcterms:modified xsi:type="dcterms:W3CDTF">2022-10-21T07:01:20Z</dcterms:modified>
</cp:coreProperties>
</file>