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4004" r:id="rId1"/>
  </p:sldMasterIdLst>
  <p:sldIdLst>
    <p:sldId id="256" r:id="rId2"/>
    <p:sldId id="258" r:id="rId3"/>
    <p:sldId id="259" r:id="rId4"/>
    <p:sldId id="260" r:id="rId5"/>
    <p:sldId id="264" r:id="rId6"/>
    <p:sldId id="261" r:id="rId7"/>
    <p:sldId id="262"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38C5E81-C672-4FA1-B898-B20940A44407}" v="13" dt="2019-05-14T09:44:57.435"/>
    <p1510:client id="{83BD0C47-97FD-4642-90B8-532D2C087EE4}" v="1" dt="2019-05-14T09:01:02.10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983" autoAdjust="0"/>
    <p:restoredTop sz="94660"/>
  </p:normalViewPr>
  <p:slideViewPr>
    <p:cSldViewPr snapToGrid="0">
      <p:cViewPr>
        <p:scale>
          <a:sx n="83" d="100"/>
          <a:sy n="83" d="100"/>
        </p:scale>
        <p:origin x="-566" y="-211"/>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6"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CB0317F-2CAD-44ED-BE5A-67ACAC5852F8}" type="doc">
      <dgm:prSet loTypeId="urn:microsoft.com/office/officeart/2005/8/layout/default" loCatId="list" qsTypeId="urn:microsoft.com/office/officeart/2005/8/quickstyle/3d3" qsCatId="3D" csTypeId="urn:microsoft.com/office/officeart/2005/8/colors/colorful1" csCatId="colorful" phldr="1"/>
      <dgm:spPr/>
      <dgm:t>
        <a:bodyPr/>
        <a:lstStyle/>
        <a:p>
          <a:endParaRPr lang="ru-RU"/>
        </a:p>
      </dgm:t>
    </dgm:pt>
    <dgm:pt modelId="{B7875C59-D01F-423A-BE5B-7F6F918A33E2}">
      <dgm:prSet phldrT="[Text]"/>
      <dgm:spPr/>
      <dgm:t>
        <a:bodyPr/>
        <a:lstStyle/>
        <a:p>
          <a:r>
            <a:rPr lang="ru-RU" dirty="0" err="1" smtClean="0"/>
            <a:t>Обовязковий</a:t>
          </a:r>
          <a:r>
            <a:rPr lang="ru-RU" dirty="0" smtClean="0"/>
            <a:t> </a:t>
          </a:r>
          <a:r>
            <a:rPr lang="ru-RU" dirty="0" err="1" smtClean="0"/>
            <a:t>складник</a:t>
          </a:r>
          <a:r>
            <a:rPr lang="ru-RU" dirty="0" smtClean="0"/>
            <a:t> </a:t>
          </a:r>
          <a:r>
            <a:rPr lang="ru-RU" dirty="0" err="1"/>
            <a:t>педагогічних</a:t>
          </a:r>
          <a:r>
            <a:rPr lang="ru-RU" dirty="0"/>
            <a:t> і </a:t>
          </a:r>
          <a:r>
            <a:rPr lang="ru-RU" dirty="0" err="1"/>
            <a:t>філологічних</a:t>
          </a:r>
          <a:r>
            <a:rPr lang="ru-RU" dirty="0"/>
            <a:t> наук</a:t>
          </a:r>
        </a:p>
      </dgm:t>
    </dgm:pt>
    <dgm:pt modelId="{EC28D2F0-CEEE-402F-AF79-42AE3B37577F}" type="parTrans" cxnId="{CF1B7691-47E9-4C3D-B6B4-CF7723C3DA58}">
      <dgm:prSet/>
      <dgm:spPr/>
      <dgm:t>
        <a:bodyPr/>
        <a:lstStyle/>
        <a:p>
          <a:endParaRPr lang="ru-RU"/>
        </a:p>
      </dgm:t>
    </dgm:pt>
    <dgm:pt modelId="{9C302768-1604-419C-AC3B-BABC1DA9F26E}" type="sibTrans" cxnId="{CF1B7691-47E9-4C3D-B6B4-CF7723C3DA58}">
      <dgm:prSet/>
      <dgm:spPr/>
      <dgm:t>
        <a:bodyPr/>
        <a:lstStyle/>
        <a:p>
          <a:endParaRPr lang="ru-RU"/>
        </a:p>
      </dgm:t>
    </dgm:pt>
    <dgm:pt modelId="{7B3CDCF2-A8B1-46A2-9FEC-61F2556E979B}">
      <dgm:prSet phldrT="[Text]"/>
      <dgm:spPr/>
      <dgm:t>
        <a:bodyPr/>
        <a:lstStyle/>
        <a:p>
          <a:r>
            <a:rPr lang="ru-RU" dirty="0"/>
            <a:t>ХХІ </a:t>
          </a:r>
          <a:r>
            <a:rPr lang="ru-RU" dirty="0" err="1"/>
            <a:t>століття</a:t>
          </a:r>
          <a:r>
            <a:rPr lang="ru-RU" dirty="0"/>
            <a:t>, </a:t>
          </a:r>
          <a:r>
            <a:rPr lang="ru-RU" dirty="0" err="1"/>
            <a:t>Емілія</a:t>
          </a:r>
          <a:r>
            <a:rPr lang="ru-RU" dirty="0"/>
            <a:t> </a:t>
          </a:r>
          <a:r>
            <a:rPr lang="ru-RU" dirty="0" err="1"/>
            <a:t>Егар</a:t>
          </a:r>
          <a:r>
            <a:rPr lang="ru-RU" dirty="0"/>
            <a:t> -</a:t>
          </a:r>
          <a:r>
            <a:rPr lang="ru-RU" dirty="0" err="1"/>
            <a:t>першопрохідець</a:t>
          </a:r>
          <a:r>
            <a:rPr lang="ru-RU" dirty="0"/>
            <a:t> у </a:t>
          </a:r>
          <a:r>
            <a:rPr lang="ru-RU" dirty="0" err="1"/>
            <a:t>цьому</a:t>
          </a:r>
          <a:r>
            <a:rPr lang="ru-RU" dirty="0"/>
            <a:t> </a:t>
          </a:r>
          <a:r>
            <a:rPr lang="ru-RU" dirty="0" err="1"/>
            <a:t>питаннні</a:t>
          </a:r>
        </a:p>
      </dgm:t>
    </dgm:pt>
    <dgm:pt modelId="{F9F155A8-FD46-418F-8F1A-523E292D48D4}" type="parTrans" cxnId="{4DD1B676-56D9-46AF-B3BC-B468A43E3249}">
      <dgm:prSet/>
      <dgm:spPr/>
      <dgm:t>
        <a:bodyPr/>
        <a:lstStyle/>
        <a:p>
          <a:endParaRPr lang="ru-RU"/>
        </a:p>
      </dgm:t>
    </dgm:pt>
    <dgm:pt modelId="{6C4D73A7-EDFE-49CC-8615-D20E58C7C51C}" type="sibTrans" cxnId="{4DD1B676-56D9-46AF-B3BC-B468A43E3249}">
      <dgm:prSet/>
      <dgm:spPr/>
      <dgm:t>
        <a:bodyPr/>
        <a:lstStyle/>
        <a:p>
          <a:endParaRPr lang="ru-RU"/>
        </a:p>
      </dgm:t>
    </dgm:pt>
    <dgm:pt modelId="{39E753F5-B424-403C-807C-F94AD04FF028}">
      <dgm:prSet phldrT="[Text]"/>
      <dgm:spPr/>
      <dgm:t>
        <a:bodyPr/>
        <a:lstStyle/>
        <a:p>
          <a:r>
            <a:rPr lang="ru-RU" dirty="0"/>
            <a:t>О. Папуша - перший </a:t>
          </a:r>
          <a:r>
            <a:rPr lang="ru-RU" dirty="0" err="1"/>
            <a:t>крок</a:t>
          </a:r>
          <a:r>
            <a:rPr lang="ru-RU" dirty="0"/>
            <a:t> у </a:t>
          </a:r>
          <a:r>
            <a:rPr lang="ru-RU" dirty="0" err="1"/>
            <a:t>теоретизації</a:t>
          </a:r>
          <a:r>
            <a:rPr lang="ru-RU" dirty="0"/>
            <a:t> </a:t>
          </a:r>
          <a:r>
            <a:rPr lang="ru-RU" dirty="0" err="1"/>
            <a:t>дитячої</a:t>
          </a:r>
          <a:r>
            <a:rPr lang="ru-RU" dirty="0"/>
            <a:t> </a:t>
          </a:r>
          <a:r>
            <a:rPr lang="ru-RU" dirty="0" err="1"/>
            <a:t>літератури</a:t>
          </a:r>
        </a:p>
      </dgm:t>
    </dgm:pt>
    <dgm:pt modelId="{000ABA02-41F2-47D9-83C0-A099B9B64CCE}" type="parTrans" cxnId="{9929F70F-A70B-4EF6-BAA8-C66E34225836}">
      <dgm:prSet/>
      <dgm:spPr/>
      <dgm:t>
        <a:bodyPr/>
        <a:lstStyle/>
        <a:p>
          <a:endParaRPr lang="ru-RU"/>
        </a:p>
      </dgm:t>
    </dgm:pt>
    <dgm:pt modelId="{C80D05F9-7EA0-49CC-BD0E-B01E0A91500F}" type="sibTrans" cxnId="{9929F70F-A70B-4EF6-BAA8-C66E34225836}">
      <dgm:prSet/>
      <dgm:spPr/>
      <dgm:t>
        <a:bodyPr/>
        <a:lstStyle/>
        <a:p>
          <a:endParaRPr lang="ru-RU"/>
        </a:p>
      </dgm:t>
    </dgm:pt>
    <dgm:pt modelId="{8D9CED74-976D-4F5F-BDF6-BEFD32C334AA}">
      <dgm:prSet phldrT="[Text]"/>
      <dgm:spPr/>
      <dgm:t>
        <a:bodyPr/>
        <a:lstStyle/>
        <a:p>
          <a:r>
            <a:rPr lang="ru-RU" dirty="0" err="1"/>
            <a:t>Повноправний</a:t>
          </a:r>
          <a:r>
            <a:rPr lang="ru-RU" dirty="0"/>
            <a:t> </a:t>
          </a:r>
          <a:r>
            <a:rPr lang="ru-RU" dirty="0" err="1"/>
            <a:t>специфічний</a:t>
          </a:r>
          <a:r>
            <a:rPr lang="ru-RU" dirty="0"/>
            <a:t> </a:t>
          </a:r>
          <a:r>
            <a:rPr lang="ru-RU" dirty="0" err="1"/>
            <a:t>літературний</a:t>
          </a:r>
          <a:r>
            <a:rPr lang="ru-RU" dirty="0"/>
            <a:t> феномен</a:t>
          </a:r>
        </a:p>
      </dgm:t>
    </dgm:pt>
    <dgm:pt modelId="{31A1D305-FAB0-4EA6-8AA7-09EFAD2AFE0F}" type="parTrans" cxnId="{09EFE81F-7E80-49A9-A322-41E224DBDFF4}">
      <dgm:prSet/>
      <dgm:spPr/>
      <dgm:t>
        <a:bodyPr/>
        <a:lstStyle/>
        <a:p>
          <a:endParaRPr lang="ru-RU"/>
        </a:p>
      </dgm:t>
    </dgm:pt>
    <dgm:pt modelId="{06C1A998-9293-4B99-8DC2-F43E4F861AA0}" type="sibTrans" cxnId="{09EFE81F-7E80-49A9-A322-41E224DBDFF4}">
      <dgm:prSet/>
      <dgm:spPr/>
      <dgm:t>
        <a:bodyPr/>
        <a:lstStyle/>
        <a:p>
          <a:endParaRPr lang="ru-RU"/>
        </a:p>
      </dgm:t>
    </dgm:pt>
    <dgm:pt modelId="{6919BF65-E024-4C21-A5C2-A30ECB55822F}">
      <dgm:prSet phldrT="[Text]"/>
      <dgm:spPr/>
      <dgm:t>
        <a:bodyPr/>
        <a:lstStyle/>
        <a:p>
          <a:pPr>
            <a:lnSpc>
              <a:spcPct val="100000"/>
            </a:lnSpc>
          </a:pPr>
          <a:r>
            <a:rPr lang="ru-RU" dirty="0" err="1" smtClean="0"/>
            <a:t>Внесок</a:t>
          </a:r>
          <a:r>
            <a:rPr lang="ru-RU" dirty="0" smtClean="0"/>
            <a:t> </a:t>
          </a:r>
          <a:r>
            <a:rPr lang="ru-RU" dirty="0" err="1" smtClean="0"/>
            <a:t>українських</a:t>
          </a:r>
          <a:r>
            <a:rPr lang="ru-RU" dirty="0" smtClean="0"/>
            <a:t> </a:t>
          </a:r>
          <a:r>
            <a:rPr lang="ru-RU" dirty="0" err="1"/>
            <a:t>дослідників</a:t>
          </a:r>
          <a:r>
            <a:rPr lang="ru-RU" dirty="0"/>
            <a:t> </a:t>
          </a:r>
          <a:r>
            <a:rPr lang="ru-RU" dirty="0" smtClean="0"/>
            <a:t>                                    В</a:t>
          </a:r>
          <a:r>
            <a:rPr lang="ru-RU" dirty="0"/>
            <a:t>. </a:t>
          </a:r>
          <a:r>
            <a:rPr lang="ru-RU" dirty="0" smtClean="0"/>
            <a:t>Костюченка, Т. </a:t>
          </a:r>
          <a:r>
            <a:rPr lang="ru-RU" dirty="0" err="1" smtClean="0"/>
            <a:t>Качак</a:t>
          </a:r>
          <a:r>
            <a:rPr lang="ru-RU" dirty="0" smtClean="0"/>
            <a:t>, В. </a:t>
          </a:r>
          <a:r>
            <a:rPr lang="ru-RU" dirty="0" err="1" smtClean="0"/>
            <a:t>Кизилової</a:t>
          </a:r>
          <a:r>
            <a:rPr lang="ru-RU" dirty="0" smtClean="0"/>
            <a:t>,                                 Л</a:t>
          </a:r>
          <a:r>
            <a:rPr lang="ru-RU" dirty="0"/>
            <a:t>. </a:t>
          </a:r>
          <a:r>
            <a:rPr lang="ru-RU" dirty="0" err="1" smtClean="0"/>
            <a:t>Овдійчук</a:t>
          </a:r>
          <a:r>
            <a:rPr lang="ru-RU" dirty="0" smtClean="0"/>
            <a:t> та </a:t>
          </a:r>
          <a:r>
            <a:rPr lang="ru-RU" dirty="0" err="1" smtClean="0"/>
            <a:t>ін</a:t>
          </a:r>
          <a:r>
            <a:rPr lang="ru-RU" dirty="0" smtClean="0"/>
            <a:t>.</a:t>
          </a:r>
          <a:endParaRPr lang="ru-RU" dirty="0"/>
        </a:p>
      </dgm:t>
    </dgm:pt>
    <dgm:pt modelId="{15455889-C61C-4D84-AC25-90C425972D43}" type="parTrans" cxnId="{E7B4EAAB-A152-4356-ADC6-88E1EC0CBD09}">
      <dgm:prSet/>
      <dgm:spPr/>
      <dgm:t>
        <a:bodyPr/>
        <a:lstStyle/>
        <a:p>
          <a:endParaRPr lang="ru-RU"/>
        </a:p>
      </dgm:t>
    </dgm:pt>
    <dgm:pt modelId="{60D8A046-206B-4321-88F8-A11AC7EFE52F}" type="sibTrans" cxnId="{E7B4EAAB-A152-4356-ADC6-88E1EC0CBD09}">
      <dgm:prSet/>
      <dgm:spPr/>
      <dgm:t>
        <a:bodyPr/>
        <a:lstStyle/>
        <a:p>
          <a:endParaRPr lang="ru-RU"/>
        </a:p>
      </dgm:t>
    </dgm:pt>
    <dgm:pt modelId="{33E41B2C-474E-442B-959E-137AEDBA1422}" type="pres">
      <dgm:prSet presAssocID="{8CB0317F-2CAD-44ED-BE5A-67ACAC5852F8}" presName="diagram" presStyleCnt="0">
        <dgm:presLayoutVars>
          <dgm:dir/>
          <dgm:resizeHandles val="exact"/>
        </dgm:presLayoutVars>
      </dgm:prSet>
      <dgm:spPr/>
      <dgm:t>
        <a:bodyPr/>
        <a:lstStyle/>
        <a:p>
          <a:endParaRPr lang="ru-RU"/>
        </a:p>
      </dgm:t>
    </dgm:pt>
    <dgm:pt modelId="{5F413180-C7C3-4EDA-88F1-F8F4856753FF}" type="pres">
      <dgm:prSet presAssocID="{B7875C59-D01F-423A-BE5B-7F6F918A33E2}" presName="node" presStyleLbl="node1" presStyleIdx="0" presStyleCnt="5">
        <dgm:presLayoutVars>
          <dgm:bulletEnabled val="1"/>
        </dgm:presLayoutVars>
      </dgm:prSet>
      <dgm:spPr/>
      <dgm:t>
        <a:bodyPr/>
        <a:lstStyle/>
        <a:p>
          <a:endParaRPr lang="ru-RU"/>
        </a:p>
      </dgm:t>
    </dgm:pt>
    <dgm:pt modelId="{463DD3B3-6AC5-45F7-BE19-6FDAA1E436D9}" type="pres">
      <dgm:prSet presAssocID="{9C302768-1604-419C-AC3B-BABC1DA9F26E}" presName="sibTrans" presStyleCnt="0"/>
      <dgm:spPr/>
      <dgm:t>
        <a:bodyPr/>
        <a:lstStyle/>
        <a:p>
          <a:endParaRPr lang="ru-RU"/>
        </a:p>
      </dgm:t>
    </dgm:pt>
    <dgm:pt modelId="{7B67479E-5721-4216-BDFB-EFE754BABBA9}" type="pres">
      <dgm:prSet presAssocID="{7B3CDCF2-A8B1-46A2-9FEC-61F2556E979B}" presName="node" presStyleLbl="node1" presStyleIdx="1" presStyleCnt="5">
        <dgm:presLayoutVars>
          <dgm:bulletEnabled val="1"/>
        </dgm:presLayoutVars>
      </dgm:prSet>
      <dgm:spPr/>
      <dgm:t>
        <a:bodyPr/>
        <a:lstStyle/>
        <a:p>
          <a:endParaRPr lang="ru-RU"/>
        </a:p>
      </dgm:t>
    </dgm:pt>
    <dgm:pt modelId="{5B04CF8D-0257-4901-82DF-487802CCDD5F}" type="pres">
      <dgm:prSet presAssocID="{6C4D73A7-EDFE-49CC-8615-D20E58C7C51C}" presName="sibTrans" presStyleCnt="0"/>
      <dgm:spPr/>
      <dgm:t>
        <a:bodyPr/>
        <a:lstStyle/>
        <a:p>
          <a:endParaRPr lang="ru-RU"/>
        </a:p>
      </dgm:t>
    </dgm:pt>
    <dgm:pt modelId="{B8640BD2-26FC-49F9-8C15-EEBD3BBEB888}" type="pres">
      <dgm:prSet presAssocID="{39E753F5-B424-403C-807C-F94AD04FF028}" presName="node" presStyleLbl="node1" presStyleIdx="2" presStyleCnt="5">
        <dgm:presLayoutVars>
          <dgm:bulletEnabled val="1"/>
        </dgm:presLayoutVars>
      </dgm:prSet>
      <dgm:spPr/>
      <dgm:t>
        <a:bodyPr/>
        <a:lstStyle/>
        <a:p>
          <a:endParaRPr lang="ru-RU"/>
        </a:p>
      </dgm:t>
    </dgm:pt>
    <dgm:pt modelId="{99F82D49-AA5A-486B-B073-0B74607372BA}" type="pres">
      <dgm:prSet presAssocID="{C80D05F9-7EA0-49CC-BD0E-B01E0A91500F}" presName="sibTrans" presStyleCnt="0"/>
      <dgm:spPr/>
      <dgm:t>
        <a:bodyPr/>
        <a:lstStyle/>
        <a:p>
          <a:endParaRPr lang="ru-RU"/>
        </a:p>
      </dgm:t>
    </dgm:pt>
    <dgm:pt modelId="{3A49BFBA-60EC-4594-B3B0-3937455A9EED}" type="pres">
      <dgm:prSet presAssocID="{8D9CED74-976D-4F5F-BDF6-BEFD32C334AA}" presName="node" presStyleLbl="node1" presStyleIdx="3" presStyleCnt="5">
        <dgm:presLayoutVars>
          <dgm:bulletEnabled val="1"/>
        </dgm:presLayoutVars>
      </dgm:prSet>
      <dgm:spPr/>
      <dgm:t>
        <a:bodyPr/>
        <a:lstStyle/>
        <a:p>
          <a:endParaRPr lang="ru-RU"/>
        </a:p>
      </dgm:t>
    </dgm:pt>
    <dgm:pt modelId="{BAD3101C-1574-4A7B-9A37-4403EDBB8DE0}" type="pres">
      <dgm:prSet presAssocID="{06C1A998-9293-4B99-8DC2-F43E4F861AA0}" presName="sibTrans" presStyleCnt="0"/>
      <dgm:spPr/>
      <dgm:t>
        <a:bodyPr/>
        <a:lstStyle/>
        <a:p>
          <a:endParaRPr lang="ru-RU"/>
        </a:p>
      </dgm:t>
    </dgm:pt>
    <dgm:pt modelId="{25131158-9A7E-4BD0-812A-593D62EB53F3}" type="pres">
      <dgm:prSet presAssocID="{6919BF65-E024-4C21-A5C2-A30ECB55822F}" presName="node" presStyleLbl="node1" presStyleIdx="4" presStyleCnt="5">
        <dgm:presLayoutVars>
          <dgm:bulletEnabled val="1"/>
        </dgm:presLayoutVars>
      </dgm:prSet>
      <dgm:spPr/>
      <dgm:t>
        <a:bodyPr/>
        <a:lstStyle/>
        <a:p>
          <a:endParaRPr lang="ru-RU"/>
        </a:p>
      </dgm:t>
    </dgm:pt>
  </dgm:ptLst>
  <dgm:cxnLst>
    <dgm:cxn modelId="{70ACEEA9-52CC-429B-BC18-51EA0D0D7C93}" type="presOf" srcId="{8CB0317F-2CAD-44ED-BE5A-67ACAC5852F8}" destId="{33E41B2C-474E-442B-959E-137AEDBA1422}" srcOrd="0" destOrd="0" presId="urn:microsoft.com/office/officeart/2005/8/layout/default"/>
    <dgm:cxn modelId="{F07A5E4F-96FC-419B-A40B-549F73CD0DF8}" type="presOf" srcId="{B7875C59-D01F-423A-BE5B-7F6F918A33E2}" destId="{5F413180-C7C3-4EDA-88F1-F8F4856753FF}" srcOrd="0" destOrd="0" presId="urn:microsoft.com/office/officeart/2005/8/layout/default"/>
    <dgm:cxn modelId="{9929F70F-A70B-4EF6-BAA8-C66E34225836}" srcId="{8CB0317F-2CAD-44ED-BE5A-67ACAC5852F8}" destId="{39E753F5-B424-403C-807C-F94AD04FF028}" srcOrd="2" destOrd="0" parTransId="{000ABA02-41F2-47D9-83C0-A099B9B64CCE}" sibTransId="{C80D05F9-7EA0-49CC-BD0E-B01E0A91500F}"/>
    <dgm:cxn modelId="{4DD1B676-56D9-46AF-B3BC-B468A43E3249}" srcId="{8CB0317F-2CAD-44ED-BE5A-67ACAC5852F8}" destId="{7B3CDCF2-A8B1-46A2-9FEC-61F2556E979B}" srcOrd="1" destOrd="0" parTransId="{F9F155A8-FD46-418F-8F1A-523E292D48D4}" sibTransId="{6C4D73A7-EDFE-49CC-8615-D20E58C7C51C}"/>
    <dgm:cxn modelId="{09EFE81F-7E80-49A9-A322-41E224DBDFF4}" srcId="{8CB0317F-2CAD-44ED-BE5A-67ACAC5852F8}" destId="{8D9CED74-976D-4F5F-BDF6-BEFD32C334AA}" srcOrd="3" destOrd="0" parTransId="{31A1D305-FAB0-4EA6-8AA7-09EFAD2AFE0F}" sibTransId="{06C1A998-9293-4B99-8DC2-F43E4F861AA0}"/>
    <dgm:cxn modelId="{993815D3-B1D4-4405-84C8-C3CF3516FD46}" type="presOf" srcId="{8D9CED74-976D-4F5F-BDF6-BEFD32C334AA}" destId="{3A49BFBA-60EC-4594-B3B0-3937455A9EED}" srcOrd="0" destOrd="0" presId="urn:microsoft.com/office/officeart/2005/8/layout/default"/>
    <dgm:cxn modelId="{9818A18D-5EA6-4719-BC01-D9AA1FC3BF6D}" type="presOf" srcId="{39E753F5-B424-403C-807C-F94AD04FF028}" destId="{B8640BD2-26FC-49F9-8C15-EEBD3BBEB888}" srcOrd="0" destOrd="0" presId="urn:microsoft.com/office/officeart/2005/8/layout/default"/>
    <dgm:cxn modelId="{EA965AC4-4D3E-45F8-8BCA-054578A67DB0}" type="presOf" srcId="{6919BF65-E024-4C21-A5C2-A30ECB55822F}" destId="{25131158-9A7E-4BD0-812A-593D62EB53F3}" srcOrd="0" destOrd="0" presId="urn:microsoft.com/office/officeart/2005/8/layout/default"/>
    <dgm:cxn modelId="{6119F279-35E5-4015-9238-7842E8AAD9FC}" type="presOf" srcId="{7B3CDCF2-A8B1-46A2-9FEC-61F2556E979B}" destId="{7B67479E-5721-4216-BDFB-EFE754BABBA9}" srcOrd="0" destOrd="0" presId="urn:microsoft.com/office/officeart/2005/8/layout/default"/>
    <dgm:cxn modelId="{E7B4EAAB-A152-4356-ADC6-88E1EC0CBD09}" srcId="{8CB0317F-2CAD-44ED-BE5A-67ACAC5852F8}" destId="{6919BF65-E024-4C21-A5C2-A30ECB55822F}" srcOrd="4" destOrd="0" parTransId="{15455889-C61C-4D84-AC25-90C425972D43}" sibTransId="{60D8A046-206B-4321-88F8-A11AC7EFE52F}"/>
    <dgm:cxn modelId="{CF1B7691-47E9-4C3D-B6B4-CF7723C3DA58}" srcId="{8CB0317F-2CAD-44ED-BE5A-67ACAC5852F8}" destId="{B7875C59-D01F-423A-BE5B-7F6F918A33E2}" srcOrd="0" destOrd="0" parTransId="{EC28D2F0-CEEE-402F-AF79-42AE3B37577F}" sibTransId="{9C302768-1604-419C-AC3B-BABC1DA9F26E}"/>
    <dgm:cxn modelId="{99436A66-9658-428A-987A-071B4F674AB3}" type="presParOf" srcId="{33E41B2C-474E-442B-959E-137AEDBA1422}" destId="{5F413180-C7C3-4EDA-88F1-F8F4856753FF}" srcOrd="0" destOrd="0" presId="urn:microsoft.com/office/officeart/2005/8/layout/default"/>
    <dgm:cxn modelId="{16C2C760-0C4B-4CCE-A79F-6929A1292016}" type="presParOf" srcId="{33E41B2C-474E-442B-959E-137AEDBA1422}" destId="{463DD3B3-6AC5-45F7-BE19-6FDAA1E436D9}" srcOrd="1" destOrd="0" presId="urn:microsoft.com/office/officeart/2005/8/layout/default"/>
    <dgm:cxn modelId="{D5B67D07-41A0-4037-84D3-9271B0BA1F38}" type="presParOf" srcId="{33E41B2C-474E-442B-959E-137AEDBA1422}" destId="{7B67479E-5721-4216-BDFB-EFE754BABBA9}" srcOrd="2" destOrd="0" presId="urn:microsoft.com/office/officeart/2005/8/layout/default"/>
    <dgm:cxn modelId="{63F27C1D-2635-4FC3-B72A-4080935EA3BA}" type="presParOf" srcId="{33E41B2C-474E-442B-959E-137AEDBA1422}" destId="{5B04CF8D-0257-4901-82DF-487802CCDD5F}" srcOrd="3" destOrd="0" presId="urn:microsoft.com/office/officeart/2005/8/layout/default"/>
    <dgm:cxn modelId="{0E2ED0EF-87F7-4183-8E87-A539903C20BA}" type="presParOf" srcId="{33E41B2C-474E-442B-959E-137AEDBA1422}" destId="{B8640BD2-26FC-49F9-8C15-EEBD3BBEB888}" srcOrd="4" destOrd="0" presId="urn:microsoft.com/office/officeart/2005/8/layout/default"/>
    <dgm:cxn modelId="{570CFF6A-DD8E-4465-A881-014E20FA268D}" type="presParOf" srcId="{33E41B2C-474E-442B-959E-137AEDBA1422}" destId="{99F82D49-AA5A-486B-B073-0B74607372BA}" srcOrd="5" destOrd="0" presId="urn:microsoft.com/office/officeart/2005/8/layout/default"/>
    <dgm:cxn modelId="{EFC360D5-5B59-4691-B593-908D279BD1E5}" type="presParOf" srcId="{33E41B2C-474E-442B-959E-137AEDBA1422}" destId="{3A49BFBA-60EC-4594-B3B0-3937455A9EED}" srcOrd="6" destOrd="0" presId="urn:microsoft.com/office/officeart/2005/8/layout/default"/>
    <dgm:cxn modelId="{404193E6-0BE7-41E3-B4DE-BF508D7A65A7}" type="presParOf" srcId="{33E41B2C-474E-442B-959E-137AEDBA1422}" destId="{BAD3101C-1574-4A7B-9A37-4403EDBB8DE0}" srcOrd="7" destOrd="0" presId="urn:microsoft.com/office/officeart/2005/8/layout/default"/>
    <dgm:cxn modelId="{2794213A-99FC-4FDD-9D88-402F9201E0B8}" type="presParOf" srcId="{33E41B2C-474E-442B-959E-137AEDBA1422}" destId="{25131158-9A7E-4BD0-812A-593D62EB53F3}" srcOrd="8"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F413180-C7C3-4EDA-88F1-F8F4856753FF}">
      <dsp:nvSpPr>
        <dsp:cNvPr id="0" name=""/>
        <dsp:cNvSpPr/>
      </dsp:nvSpPr>
      <dsp:spPr>
        <a:xfrm>
          <a:off x="0" y="13915"/>
          <a:ext cx="3085207" cy="1851124"/>
        </a:xfrm>
        <a:prstGeom prst="rect">
          <a:avLst/>
        </a:prstGeom>
        <a:solidFill>
          <a:schemeClr val="accent2">
            <a:hueOff val="0"/>
            <a:satOff val="0"/>
            <a:lumOff val="0"/>
            <a:alphaOff val="0"/>
          </a:schemeClr>
        </a:solidFill>
        <a:ln>
          <a:noFill/>
        </a:ln>
        <a:effectLst>
          <a:outerShdw blurRad="38100" dist="25400" dir="5400000" rotWithShape="0">
            <a:srgbClr val="000000">
              <a:alpha val="4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80010" tIns="80010" rIns="80010" bIns="80010" numCol="1" spcCol="1270" anchor="ctr" anchorCtr="0">
          <a:noAutofit/>
        </a:bodyPr>
        <a:lstStyle/>
        <a:p>
          <a:pPr lvl="0" algn="ctr" defTabSz="933450">
            <a:lnSpc>
              <a:spcPct val="90000"/>
            </a:lnSpc>
            <a:spcBef>
              <a:spcPct val="0"/>
            </a:spcBef>
            <a:spcAft>
              <a:spcPct val="35000"/>
            </a:spcAft>
          </a:pPr>
          <a:r>
            <a:rPr lang="ru-RU" sz="2100" kern="1200" dirty="0" err="1" smtClean="0"/>
            <a:t>Обовязковий</a:t>
          </a:r>
          <a:r>
            <a:rPr lang="ru-RU" sz="2100" kern="1200" dirty="0" smtClean="0"/>
            <a:t> </a:t>
          </a:r>
          <a:r>
            <a:rPr lang="ru-RU" sz="2100" kern="1200" dirty="0" err="1" smtClean="0"/>
            <a:t>складник</a:t>
          </a:r>
          <a:r>
            <a:rPr lang="ru-RU" sz="2100" kern="1200" dirty="0" smtClean="0"/>
            <a:t> </a:t>
          </a:r>
          <a:r>
            <a:rPr lang="ru-RU" sz="2100" kern="1200" dirty="0" err="1"/>
            <a:t>педагогічних</a:t>
          </a:r>
          <a:r>
            <a:rPr lang="ru-RU" sz="2100" kern="1200" dirty="0"/>
            <a:t> і </a:t>
          </a:r>
          <a:r>
            <a:rPr lang="ru-RU" sz="2100" kern="1200" dirty="0" err="1"/>
            <a:t>філологічних</a:t>
          </a:r>
          <a:r>
            <a:rPr lang="ru-RU" sz="2100" kern="1200" dirty="0"/>
            <a:t> наук</a:t>
          </a:r>
        </a:p>
      </dsp:txBody>
      <dsp:txXfrm>
        <a:off x="0" y="13915"/>
        <a:ext cx="3085207" cy="1851124"/>
      </dsp:txXfrm>
    </dsp:sp>
    <dsp:sp modelId="{7B67479E-5721-4216-BDFB-EFE754BABBA9}">
      <dsp:nvSpPr>
        <dsp:cNvPr id="0" name=""/>
        <dsp:cNvSpPr/>
      </dsp:nvSpPr>
      <dsp:spPr>
        <a:xfrm>
          <a:off x="3393727" y="13915"/>
          <a:ext cx="3085207" cy="1851124"/>
        </a:xfrm>
        <a:prstGeom prst="rect">
          <a:avLst/>
        </a:prstGeom>
        <a:solidFill>
          <a:schemeClr val="accent3">
            <a:hueOff val="0"/>
            <a:satOff val="0"/>
            <a:lumOff val="0"/>
            <a:alphaOff val="0"/>
          </a:schemeClr>
        </a:solidFill>
        <a:ln>
          <a:noFill/>
        </a:ln>
        <a:effectLst>
          <a:outerShdw blurRad="38100" dist="25400" dir="5400000" rotWithShape="0">
            <a:srgbClr val="000000">
              <a:alpha val="4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80010" tIns="80010" rIns="80010" bIns="80010" numCol="1" spcCol="1270" anchor="ctr" anchorCtr="0">
          <a:noAutofit/>
        </a:bodyPr>
        <a:lstStyle/>
        <a:p>
          <a:pPr lvl="0" algn="ctr" defTabSz="933450">
            <a:lnSpc>
              <a:spcPct val="90000"/>
            </a:lnSpc>
            <a:spcBef>
              <a:spcPct val="0"/>
            </a:spcBef>
            <a:spcAft>
              <a:spcPct val="35000"/>
            </a:spcAft>
          </a:pPr>
          <a:r>
            <a:rPr lang="ru-RU" sz="2100" kern="1200" dirty="0"/>
            <a:t>ХХІ </a:t>
          </a:r>
          <a:r>
            <a:rPr lang="ru-RU" sz="2100" kern="1200" dirty="0" err="1"/>
            <a:t>століття</a:t>
          </a:r>
          <a:r>
            <a:rPr lang="ru-RU" sz="2100" kern="1200" dirty="0"/>
            <a:t>, </a:t>
          </a:r>
          <a:r>
            <a:rPr lang="ru-RU" sz="2100" kern="1200" dirty="0" err="1"/>
            <a:t>Емілія</a:t>
          </a:r>
          <a:r>
            <a:rPr lang="ru-RU" sz="2100" kern="1200" dirty="0"/>
            <a:t> </a:t>
          </a:r>
          <a:r>
            <a:rPr lang="ru-RU" sz="2100" kern="1200" dirty="0" err="1"/>
            <a:t>Егар</a:t>
          </a:r>
          <a:r>
            <a:rPr lang="ru-RU" sz="2100" kern="1200" dirty="0"/>
            <a:t> -</a:t>
          </a:r>
          <a:r>
            <a:rPr lang="ru-RU" sz="2100" kern="1200" dirty="0" err="1"/>
            <a:t>першопрохідець</a:t>
          </a:r>
          <a:r>
            <a:rPr lang="ru-RU" sz="2100" kern="1200" dirty="0"/>
            <a:t> у </a:t>
          </a:r>
          <a:r>
            <a:rPr lang="ru-RU" sz="2100" kern="1200" dirty="0" err="1"/>
            <a:t>цьому</a:t>
          </a:r>
          <a:r>
            <a:rPr lang="ru-RU" sz="2100" kern="1200" dirty="0"/>
            <a:t> </a:t>
          </a:r>
          <a:r>
            <a:rPr lang="ru-RU" sz="2100" kern="1200" dirty="0" err="1"/>
            <a:t>питаннні</a:t>
          </a:r>
        </a:p>
      </dsp:txBody>
      <dsp:txXfrm>
        <a:off x="3393727" y="13915"/>
        <a:ext cx="3085207" cy="1851124"/>
      </dsp:txXfrm>
    </dsp:sp>
    <dsp:sp modelId="{B8640BD2-26FC-49F9-8C15-EEBD3BBEB888}">
      <dsp:nvSpPr>
        <dsp:cNvPr id="0" name=""/>
        <dsp:cNvSpPr/>
      </dsp:nvSpPr>
      <dsp:spPr>
        <a:xfrm>
          <a:off x="6787455" y="13915"/>
          <a:ext cx="3085207" cy="1851124"/>
        </a:xfrm>
        <a:prstGeom prst="rect">
          <a:avLst/>
        </a:prstGeom>
        <a:solidFill>
          <a:schemeClr val="accent4">
            <a:hueOff val="0"/>
            <a:satOff val="0"/>
            <a:lumOff val="0"/>
            <a:alphaOff val="0"/>
          </a:schemeClr>
        </a:solidFill>
        <a:ln>
          <a:noFill/>
        </a:ln>
        <a:effectLst>
          <a:outerShdw blurRad="38100" dist="25400" dir="5400000" rotWithShape="0">
            <a:srgbClr val="000000">
              <a:alpha val="4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80010" tIns="80010" rIns="80010" bIns="80010" numCol="1" spcCol="1270" anchor="ctr" anchorCtr="0">
          <a:noAutofit/>
        </a:bodyPr>
        <a:lstStyle/>
        <a:p>
          <a:pPr lvl="0" algn="ctr" defTabSz="933450">
            <a:lnSpc>
              <a:spcPct val="90000"/>
            </a:lnSpc>
            <a:spcBef>
              <a:spcPct val="0"/>
            </a:spcBef>
            <a:spcAft>
              <a:spcPct val="35000"/>
            </a:spcAft>
          </a:pPr>
          <a:r>
            <a:rPr lang="ru-RU" sz="2100" kern="1200" dirty="0"/>
            <a:t>О. Папуша - перший </a:t>
          </a:r>
          <a:r>
            <a:rPr lang="ru-RU" sz="2100" kern="1200" dirty="0" err="1"/>
            <a:t>крок</a:t>
          </a:r>
          <a:r>
            <a:rPr lang="ru-RU" sz="2100" kern="1200" dirty="0"/>
            <a:t> у </a:t>
          </a:r>
          <a:r>
            <a:rPr lang="ru-RU" sz="2100" kern="1200" dirty="0" err="1"/>
            <a:t>теоретизації</a:t>
          </a:r>
          <a:r>
            <a:rPr lang="ru-RU" sz="2100" kern="1200" dirty="0"/>
            <a:t> </a:t>
          </a:r>
          <a:r>
            <a:rPr lang="ru-RU" sz="2100" kern="1200" dirty="0" err="1"/>
            <a:t>дитячої</a:t>
          </a:r>
          <a:r>
            <a:rPr lang="ru-RU" sz="2100" kern="1200" dirty="0"/>
            <a:t> </a:t>
          </a:r>
          <a:r>
            <a:rPr lang="ru-RU" sz="2100" kern="1200" dirty="0" err="1"/>
            <a:t>літератури</a:t>
          </a:r>
        </a:p>
      </dsp:txBody>
      <dsp:txXfrm>
        <a:off x="6787455" y="13915"/>
        <a:ext cx="3085207" cy="1851124"/>
      </dsp:txXfrm>
    </dsp:sp>
    <dsp:sp modelId="{3A49BFBA-60EC-4594-B3B0-3937455A9EED}">
      <dsp:nvSpPr>
        <dsp:cNvPr id="0" name=""/>
        <dsp:cNvSpPr/>
      </dsp:nvSpPr>
      <dsp:spPr>
        <a:xfrm>
          <a:off x="1696863" y="2173560"/>
          <a:ext cx="3085207" cy="1851124"/>
        </a:xfrm>
        <a:prstGeom prst="rect">
          <a:avLst/>
        </a:prstGeom>
        <a:solidFill>
          <a:schemeClr val="accent5">
            <a:hueOff val="0"/>
            <a:satOff val="0"/>
            <a:lumOff val="0"/>
            <a:alphaOff val="0"/>
          </a:schemeClr>
        </a:solidFill>
        <a:ln>
          <a:noFill/>
        </a:ln>
        <a:effectLst>
          <a:outerShdw blurRad="38100" dist="25400" dir="5400000" rotWithShape="0">
            <a:srgbClr val="000000">
              <a:alpha val="4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80010" tIns="80010" rIns="80010" bIns="80010" numCol="1" spcCol="1270" anchor="ctr" anchorCtr="0">
          <a:noAutofit/>
        </a:bodyPr>
        <a:lstStyle/>
        <a:p>
          <a:pPr lvl="0" algn="ctr" defTabSz="933450">
            <a:lnSpc>
              <a:spcPct val="90000"/>
            </a:lnSpc>
            <a:spcBef>
              <a:spcPct val="0"/>
            </a:spcBef>
            <a:spcAft>
              <a:spcPct val="35000"/>
            </a:spcAft>
          </a:pPr>
          <a:r>
            <a:rPr lang="ru-RU" sz="2100" kern="1200" dirty="0" err="1"/>
            <a:t>Повноправний</a:t>
          </a:r>
          <a:r>
            <a:rPr lang="ru-RU" sz="2100" kern="1200" dirty="0"/>
            <a:t> </a:t>
          </a:r>
          <a:r>
            <a:rPr lang="ru-RU" sz="2100" kern="1200" dirty="0" err="1"/>
            <a:t>специфічний</a:t>
          </a:r>
          <a:r>
            <a:rPr lang="ru-RU" sz="2100" kern="1200" dirty="0"/>
            <a:t> </a:t>
          </a:r>
          <a:r>
            <a:rPr lang="ru-RU" sz="2100" kern="1200" dirty="0" err="1"/>
            <a:t>літературний</a:t>
          </a:r>
          <a:r>
            <a:rPr lang="ru-RU" sz="2100" kern="1200" dirty="0"/>
            <a:t> феномен</a:t>
          </a:r>
        </a:p>
      </dsp:txBody>
      <dsp:txXfrm>
        <a:off x="1696863" y="2173560"/>
        <a:ext cx="3085207" cy="1851124"/>
      </dsp:txXfrm>
    </dsp:sp>
    <dsp:sp modelId="{25131158-9A7E-4BD0-812A-593D62EB53F3}">
      <dsp:nvSpPr>
        <dsp:cNvPr id="0" name=""/>
        <dsp:cNvSpPr/>
      </dsp:nvSpPr>
      <dsp:spPr>
        <a:xfrm>
          <a:off x="5090591" y="2173560"/>
          <a:ext cx="3085207" cy="1851124"/>
        </a:xfrm>
        <a:prstGeom prst="rect">
          <a:avLst/>
        </a:prstGeom>
        <a:solidFill>
          <a:schemeClr val="accent6">
            <a:hueOff val="0"/>
            <a:satOff val="0"/>
            <a:lumOff val="0"/>
            <a:alphaOff val="0"/>
          </a:schemeClr>
        </a:solidFill>
        <a:ln>
          <a:noFill/>
        </a:ln>
        <a:effectLst>
          <a:outerShdw blurRad="38100" dist="25400" dir="5400000" rotWithShape="0">
            <a:srgbClr val="000000">
              <a:alpha val="4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80010" tIns="80010" rIns="80010" bIns="80010" numCol="1" spcCol="1270" anchor="ctr" anchorCtr="0">
          <a:noAutofit/>
        </a:bodyPr>
        <a:lstStyle/>
        <a:p>
          <a:pPr lvl="0" algn="ctr" defTabSz="933450">
            <a:lnSpc>
              <a:spcPct val="100000"/>
            </a:lnSpc>
            <a:spcBef>
              <a:spcPct val="0"/>
            </a:spcBef>
            <a:spcAft>
              <a:spcPct val="35000"/>
            </a:spcAft>
          </a:pPr>
          <a:r>
            <a:rPr lang="ru-RU" sz="2100" kern="1200" dirty="0" err="1" smtClean="0"/>
            <a:t>Внесок</a:t>
          </a:r>
          <a:r>
            <a:rPr lang="ru-RU" sz="2100" kern="1200" dirty="0" smtClean="0"/>
            <a:t> </a:t>
          </a:r>
          <a:r>
            <a:rPr lang="ru-RU" sz="2100" kern="1200" dirty="0" err="1" smtClean="0"/>
            <a:t>українських</a:t>
          </a:r>
          <a:r>
            <a:rPr lang="ru-RU" sz="2100" kern="1200" dirty="0" smtClean="0"/>
            <a:t> </a:t>
          </a:r>
          <a:r>
            <a:rPr lang="ru-RU" sz="2100" kern="1200" dirty="0" err="1"/>
            <a:t>дослідників</a:t>
          </a:r>
          <a:r>
            <a:rPr lang="ru-RU" sz="2100" kern="1200" dirty="0"/>
            <a:t> </a:t>
          </a:r>
          <a:r>
            <a:rPr lang="ru-RU" sz="2100" kern="1200" dirty="0" smtClean="0"/>
            <a:t>                                    В</a:t>
          </a:r>
          <a:r>
            <a:rPr lang="ru-RU" sz="2100" kern="1200" dirty="0"/>
            <a:t>. </a:t>
          </a:r>
          <a:r>
            <a:rPr lang="ru-RU" sz="2100" kern="1200" dirty="0" smtClean="0"/>
            <a:t>Костюченка, Т. </a:t>
          </a:r>
          <a:r>
            <a:rPr lang="ru-RU" sz="2100" kern="1200" dirty="0" err="1" smtClean="0"/>
            <a:t>Качак</a:t>
          </a:r>
          <a:r>
            <a:rPr lang="ru-RU" sz="2100" kern="1200" dirty="0" smtClean="0"/>
            <a:t>, В. </a:t>
          </a:r>
          <a:r>
            <a:rPr lang="ru-RU" sz="2100" kern="1200" dirty="0" err="1" smtClean="0"/>
            <a:t>Кизилової</a:t>
          </a:r>
          <a:r>
            <a:rPr lang="ru-RU" sz="2100" kern="1200" dirty="0" smtClean="0"/>
            <a:t>,                                 Л</a:t>
          </a:r>
          <a:r>
            <a:rPr lang="ru-RU" sz="2100" kern="1200" dirty="0"/>
            <a:t>. </a:t>
          </a:r>
          <a:r>
            <a:rPr lang="ru-RU" sz="2100" kern="1200" dirty="0" err="1" smtClean="0"/>
            <a:t>Овдійчук</a:t>
          </a:r>
          <a:r>
            <a:rPr lang="ru-RU" sz="2100" kern="1200" dirty="0" smtClean="0"/>
            <a:t> та </a:t>
          </a:r>
          <a:r>
            <a:rPr lang="ru-RU" sz="2100" kern="1200" dirty="0" err="1" smtClean="0"/>
            <a:t>ін</a:t>
          </a:r>
          <a:r>
            <a:rPr lang="ru-RU" sz="2100" kern="1200" dirty="0" smtClean="0"/>
            <a:t>.</a:t>
          </a:r>
          <a:endParaRPr lang="ru-RU" sz="2100" kern="1200" dirty="0"/>
        </a:p>
      </dsp:txBody>
      <dsp:txXfrm>
        <a:off x="5090591" y="2173560"/>
        <a:ext cx="3085207" cy="1851124"/>
      </dsp:txXfrm>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accent1"/>
          </a:solidFill>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109980" y="882376"/>
            <a:ext cx="9966960" cy="2926080"/>
          </a:xfrm>
        </p:spPr>
        <p:txBody>
          <a:bodyPr anchor="b">
            <a:normAutofit/>
          </a:bodyPr>
          <a:lstStyle>
            <a:lvl1pPr algn="ctr">
              <a:lnSpc>
                <a:spcPct val="85000"/>
              </a:lnSpc>
              <a:defRPr sz="7200" b="1" cap="all" baseline="0">
                <a:solidFill>
                  <a:srgbClr val="FFFFFF"/>
                </a:solidFill>
              </a:defRPr>
            </a:lvl1pPr>
          </a:lstStyle>
          <a:p>
            <a:r>
              <a:rPr lang="ru-RU" dirty="0"/>
              <a:t>Click to edit Master title style</a:t>
            </a:r>
            <a:endParaRPr lang="en-US" dirty="0"/>
          </a:p>
        </p:txBody>
      </p:sp>
      <p:sp>
        <p:nvSpPr>
          <p:cNvPr id="3" name="Subtitle 2"/>
          <p:cNvSpPr>
            <a:spLocks noGrp="1"/>
          </p:cNvSpPr>
          <p:nvPr>
            <p:ph type="subTitle" idx="1"/>
          </p:nvPr>
        </p:nvSpPr>
        <p:spPr>
          <a:xfrm>
            <a:off x="1709530" y="3869634"/>
            <a:ext cx="8767860" cy="1388165"/>
          </a:xfrm>
        </p:spPr>
        <p:txBody>
          <a:bodyPr>
            <a:normAutofit/>
          </a:bodyPr>
          <a:lstStyle>
            <a:lvl1pPr marL="0" indent="0" algn="ctr">
              <a:buNone/>
              <a:defRPr sz="2200">
                <a:solidFill>
                  <a:srgbClr val="FFFFFF"/>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ru-RU" dirty="0"/>
              <a:t>Click to edit Master subtitle style</a:t>
            </a:r>
            <a:endParaRPr lang="en-US" dirty="0"/>
          </a:p>
        </p:txBody>
      </p:sp>
      <p:sp>
        <p:nvSpPr>
          <p:cNvPr id="4" name="Date Placeholder 3"/>
          <p:cNvSpPr>
            <a:spLocks noGrp="1"/>
          </p:cNvSpPr>
          <p:nvPr>
            <p:ph type="dt" sz="half" idx="10"/>
          </p:nvPr>
        </p:nvSpPr>
        <p:spPr/>
        <p:txBody>
          <a:bodyPr/>
          <a:lstStyle>
            <a:lvl1pPr>
              <a:defRPr>
                <a:solidFill>
                  <a:srgbClr val="FFFFFF"/>
                </a:solidFill>
              </a:defRPr>
            </a:lvl1pPr>
          </a:lstStyle>
          <a:p>
            <a:fld id="{B61BEF0D-F0BB-DE4B-95CE-6DB70DBA9567}" type="datetimeFigureOut">
              <a:rPr lang="en-US" smtClean="0"/>
              <a:pPr/>
              <a:t>9/3/2023</a:t>
            </a:fld>
            <a:endParaRPr lang="en-US" dirty="0"/>
          </a:p>
        </p:txBody>
      </p:sp>
      <p:sp>
        <p:nvSpPr>
          <p:cNvPr id="5" name="Footer Placeholder 4"/>
          <p:cNvSpPr>
            <a:spLocks noGrp="1"/>
          </p:cNvSpPr>
          <p:nvPr>
            <p:ph type="ftr" sz="quarter" idx="11"/>
          </p:nvPr>
        </p:nvSpPr>
        <p:spPr/>
        <p:txBody>
          <a:bodyPr/>
          <a:lstStyle>
            <a:lvl1pPr>
              <a:defRPr>
                <a:solidFill>
                  <a:srgbClr val="FFFFFF"/>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D57F1E4F-1CFF-5643-939E-217C01CDF565}" type="slidenum">
              <a:rPr lang="en-US" smtClean="0"/>
              <a:pPr/>
              <a:t>‹#›</a:t>
            </a:fld>
            <a:endParaRPr lang="en-US" dirty="0"/>
          </a:p>
        </p:txBody>
      </p:sp>
      <p:cxnSp>
        <p:nvCxnSpPr>
          <p:cNvPr id="8" name="Straight Connector 7"/>
          <p:cNvCxnSpPr/>
          <p:nvPr/>
        </p:nvCxnSpPr>
        <p:spPr>
          <a:xfrm>
            <a:off x="1978660" y="3733800"/>
            <a:ext cx="8229601" cy="0"/>
          </a:xfrm>
          <a:prstGeom prst="line">
            <a:avLst/>
          </a:prstGeom>
          <a:ln>
            <a:solidFill>
              <a:srgbClr val="FFFFFF"/>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326581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dirty="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ru-RU" dirty="0"/>
              <a:t>Click to edit Master text styles</a:t>
            </a:r>
          </a:p>
          <a:p>
            <a:pPr lvl="1"/>
            <a:r>
              <a:rPr lang="ru-RU" dirty="0"/>
              <a:t>Second level</a:t>
            </a:r>
          </a:p>
          <a:p>
            <a:pPr lvl="2"/>
            <a:r>
              <a:rPr lang="ru-RU" dirty="0"/>
              <a:t>Third level</a:t>
            </a:r>
          </a:p>
          <a:p>
            <a:pPr lvl="3"/>
            <a:r>
              <a:rPr lang="ru-RU" dirty="0"/>
              <a:t>Fourth level</a:t>
            </a:r>
          </a:p>
          <a:p>
            <a:pPr lvl="4"/>
            <a:r>
              <a:rPr lang="ru-RU" dirty="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9/3/2023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5897594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762000"/>
            <a:ext cx="2324100" cy="5410200"/>
          </a:xfrm>
        </p:spPr>
        <p:txBody>
          <a:bodyPr vert="eaVert"/>
          <a:lstStyle/>
          <a:p>
            <a:r>
              <a:rPr lang="ru-RU" dirty="0"/>
              <a:t>Click to edit Master title style</a:t>
            </a:r>
            <a:endParaRPr lang="en-US" dirty="0"/>
          </a:p>
        </p:txBody>
      </p:sp>
      <p:sp>
        <p:nvSpPr>
          <p:cNvPr id="3" name="Vertical Text Placeholder 2"/>
          <p:cNvSpPr>
            <a:spLocks noGrp="1"/>
          </p:cNvSpPr>
          <p:nvPr>
            <p:ph type="body" orient="vert" idx="1"/>
          </p:nvPr>
        </p:nvSpPr>
        <p:spPr>
          <a:xfrm>
            <a:off x="1143000" y="762000"/>
            <a:ext cx="7429500" cy="5410200"/>
          </a:xfrm>
        </p:spPr>
        <p:txBody>
          <a:bodyPr vert="eaVert"/>
          <a:lstStyle/>
          <a:p>
            <a:pPr lvl="0"/>
            <a:r>
              <a:rPr lang="ru-RU" dirty="0"/>
              <a:t>Click to edit Master text styles</a:t>
            </a:r>
          </a:p>
          <a:p>
            <a:pPr lvl="1"/>
            <a:r>
              <a:rPr lang="ru-RU" dirty="0"/>
              <a:t>Second level</a:t>
            </a:r>
          </a:p>
          <a:p>
            <a:pPr lvl="2"/>
            <a:r>
              <a:rPr lang="ru-RU" dirty="0"/>
              <a:t>Third level</a:t>
            </a:r>
          </a:p>
          <a:p>
            <a:pPr lvl="3"/>
            <a:r>
              <a:rPr lang="ru-RU" dirty="0"/>
              <a:t>Fourth level</a:t>
            </a:r>
          </a:p>
          <a:p>
            <a:pPr lvl="4"/>
            <a:r>
              <a:rPr lang="ru-RU" dirty="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9/3/2023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946151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dirty="0"/>
              <a:t>Click to edit Master title style</a:t>
            </a:r>
            <a:endParaRPr lang="en-US" dirty="0"/>
          </a:p>
        </p:txBody>
      </p:sp>
      <p:sp>
        <p:nvSpPr>
          <p:cNvPr id="3" name="Content Placeholder 2"/>
          <p:cNvSpPr>
            <a:spLocks noGrp="1"/>
          </p:cNvSpPr>
          <p:nvPr>
            <p:ph idx="1"/>
          </p:nvPr>
        </p:nvSpPr>
        <p:spPr/>
        <p:txBody>
          <a:bodyPr/>
          <a:lstStyle/>
          <a:p>
            <a:pPr lvl="0"/>
            <a:r>
              <a:rPr lang="ru-RU" dirty="0"/>
              <a:t>Click to edit Master text styles</a:t>
            </a:r>
          </a:p>
          <a:p>
            <a:pPr lvl="1"/>
            <a:r>
              <a:rPr lang="ru-RU" dirty="0"/>
              <a:t>Second level</a:t>
            </a:r>
          </a:p>
          <a:p>
            <a:pPr lvl="2"/>
            <a:r>
              <a:rPr lang="ru-RU" dirty="0"/>
              <a:t>Third level</a:t>
            </a:r>
          </a:p>
          <a:p>
            <a:pPr lvl="3"/>
            <a:r>
              <a:rPr lang="ru-RU" dirty="0"/>
              <a:t>Fourth level</a:t>
            </a:r>
          </a:p>
          <a:p>
            <a:pPr lvl="4"/>
            <a:r>
              <a:rPr lang="ru-RU" dirty="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9/3/2023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3439619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06424" y="1173575"/>
            <a:ext cx="9966960" cy="2926080"/>
          </a:xfrm>
        </p:spPr>
        <p:txBody>
          <a:bodyPr anchor="b">
            <a:noAutofit/>
          </a:bodyPr>
          <a:lstStyle>
            <a:lvl1pPr algn="ctr">
              <a:lnSpc>
                <a:spcPct val="85000"/>
              </a:lnSpc>
              <a:defRPr sz="7200" b="0" cap="all" baseline="0"/>
            </a:lvl1pPr>
          </a:lstStyle>
          <a:p>
            <a:r>
              <a:rPr lang="ru-RU" dirty="0"/>
              <a:t>Click to edit Master title style</a:t>
            </a:r>
            <a:endParaRPr lang="en-US" dirty="0"/>
          </a:p>
        </p:txBody>
      </p:sp>
      <p:sp>
        <p:nvSpPr>
          <p:cNvPr id="3" name="Text Placeholder 2"/>
          <p:cNvSpPr>
            <a:spLocks noGrp="1"/>
          </p:cNvSpPr>
          <p:nvPr>
            <p:ph type="body" idx="1"/>
          </p:nvPr>
        </p:nvSpPr>
        <p:spPr>
          <a:xfrm>
            <a:off x="1709928" y="4154520"/>
            <a:ext cx="8769096" cy="1363806"/>
          </a:xfrm>
        </p:spPr>
        <p:txBody>
          <a:bodyPr anchor="t">
            <a:normAutofit/>
          </a:bodyPr>
          <a:lstStyle>
            <a:lvl1pPr marL="0" indent="0" algn="ctr">
              <a:buNone/>
              <a:defRPr sz="2200">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dirty="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9/3/2023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cxnSp>
        <p:nvCxnSpPr>
          <p:cNvPr id="7" name="Straight Connector 6"/>
          <p:cNvCxnSpPr/>
          <p:nvPr/>
        </p:nvCxnSpPr>
        <p:spPr>
          <a:xfrm>
            <a:off x="1981200" y="4020408"/>
            <a:ext cx="8229601"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51403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ru-RU" dirty="0"/>
              <a:t>Click to edit Master title style</a:t>
            </a:r>
            <a:endParaRPr lang="en-US" dirty="0"/>
          </a:p>
        </p:txBody>
      </p:sp>
      <p:sp>
        <p:nvSpPr>
          <p:cNvPr id="3" name="Content Placeholder 2"/>
          <p:cNvSpPr>
            <a:spLocks noGrp="1"/>
          </p:cNvSpPr>
          <p:nvPr>
            <p:ph sz="half" idx="1"/>
          </p:nvPr>
        </p:nvSpPr>
        <p:spPr>
          <a:xfrm>
            <a:off x="1143000" y="2057399"/>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dirty="0"/>
              <a:t>Click to edit Master text styles</a:t>
            </a:r>
          </a:p>
          <a:p>
            <a:pPr lvl="1"/>
            <a:r>
              <a:rPr lang="ru-RU" dirty="0"/>
              <a:t>Second level</a:t>
            </a:r>
          </a:p>
          <a:p>
            <a:pPr lvl="2"/>
            <a:r>
              <a:rPr lang="ru-RU" dirty="0"/>
              <a:t>Third level</a:t>
            </a:r>
          </a:p>
          <a:p>
            <a:pPr lvl="3"/>
            <a:r>
              <a:rPr lang="ru-RU" dirty="0"/>
              <a:t>Fourth level</a:t>
            </a:r>
          </a:p>
          <a:p>
            <a:pPr lvl="4"/>
            <a:r>
              <a:rPr lang="ru-RU" dirty="0"/>
              <a:t>Fifth level</a:t>
            </a:r>
            <a:endParaRPr lang="en-US" dirty="0"/>
          </a:p>
        </p:txBody>
      </p:sp>
      <p:sp>
        <p:nvSpPr>
          <p:cNvPr id="4" name="Content Placeholder 3"/>
          <p:cNvSpPr>
            <a:spLocks noGrp="1"/>
          </p:cNvSpPr>
          <p:nvPr>
            <p:ph sz="half" idx="2"/>
          </p:nvPr>
        </p:nvSpPr>
        <p:spPr>
          <a:xfrm>
            <a:off x="6267612" y="2057400"/>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dirty="0"/>
              <a:t>Click to edit Master text styles</a:t>
            </a:r>
          </a:p>
          <a:p>
            <a:pPr lvl="1"/>
            <a:r>
              <a:rPr lang="ru-RU" dirty="0"/>
              <a:t>Second level</a:t>
            </a:r>
          </a:p>
          <a:p>
            <a:pPr lvl="2"/>
            <a:r>
              <a:rPr lang="ru-RU" dirty="0"/>
              <a:t>Third level</a:t>
            </a:r>
          </a:p>
          <a:p>
            <a:pPr lvl="3"/>
            <a:r>
              <a:rPr lang="ru-RU" dirty="0"/>
              <a:t>Fourth level</a:t>
            </a:r>
          </a:p>
          <a:p>
            <a:pPr lvl="4"/>
            <a:r>
              <a:rPr lang="ru-RU" dirty="0"/>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smtClean="0"/>
              <a:pPr/>
              <a:t>9/3/2023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2488651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ru-RU" dirty="0"/>
              <a:t>Click to edit Master title style</a:t>
            </a:r>
            <a:endParaRPr lang="en-US" dirty="0"/>
          </a:p>
        </p:txBody>
      </p:sp>
      <p:sp>
        <p:nvSpPr>
          <p:cNvPr id="3" name="Text Placeholder 2"/>
          <p:cNvSpPr>
            <a:spLocks noGrp="1"/>
          </p:cNvSpPr>
          <p:nvPr>
            <p:ph type="body" idx="1"/>
          </p:nvPr>
        </p:nvSpPr>
        <p:spPr>
          <a:xfrm>
            <a:off x="1143000" y="2001511"/>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dirty="0"/>
              <a:t>Click to edit Master text styles</a:t>
            </a:r>
          </a:p>
        </p:txBody>
      </p:sp>
      <p:sp>
        <p:nvSpPr>
          <p:cNvPr id="4" name="Content Placeholder 3"/>
          <p:cNvSpPr>
            <a:spLocks noGrp="1"/>
          </p:cNvSpPr>
          <p:nvPr>
            <p:ph sz="half" idx="2"/>
          </p:nvPr>
        </p:nvSpPr>
        <p:spPr>
          <a:xfrm>
            <a:off x="1143000" y="2721483"/>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dirty="0"/>
              <a:t>Click to edit Master text styles</a:t>
            </a:r>
          </a:p>
          <a:p>
            <a:pPr lvl="1"/>
            <a:r>
              <a:rPr lang="ru-RU" dirty="0"/>
              <a:t>Second level</a:t>
            </a:r>
          </a:p>
          <a:p>
            <a:pPr lvl="2"/>
            <a:r>
              <a:rPr lang="ru-RU" dirty="0"/>
              <a:t>Third level</a:t>
            </a:r>
          </a:p>
          <a:p>
            <a:pPr lvl="3"/>
            <a:r>
              <a:rPr lang="ru-RU" dirty="0"/>
              <a:t>Fourth level</a:t>
            </a:r>
          </a:p>
          <a:p>
            <a:pPr lvl="4"/>
            <a:r>
              <a:rPr lang="ru-RU" dirty="0"/>
              <a:t>Fifth level</a:t>
            </a:r>
            <a:endParaRPr lang="en-US" dirty="0"/>
          </a:p>
        </p:txBody>
      </p:sp>
      <p:sp>
        <p:nvSpPr>
          <p:cNvPr id="5" name="Text Placeholder 4"/>
          <p:cNvSpPr>
            <a:spLocks noGrp="1"/>
          </p:cNvSpPr>
          <p:nvPr>
            <p:ph type="body" sz="quarter" idx="3"/>
          </p:nvPr>
        </p:nvSpPr>
        <p:spPr>
          <a:xfrm>
            <a:off x="6269173" y="1999032"/>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dirty="0"/>
              <a:t>Click to edit Master text styles</a:t>
            </a:r>
          </a:p>
        </p:txBody>
      </p:sp>
      <p:sp>
        <p:nvSpPr>
          <p:cNvPr id="6" name="Content Placeholder 5"/>
          <p:cNvSpPr>
            <a:spLocks noGrp="1"/>
          </p:cNvSpPr>
          <p:nvPr>
            <p:ph sz="quarter" idx="4"/>
          </p:nvPr>
        </p:nvSpPr>
        <p:spPr>
          <a:xfrm>
            <a:off x="6269173" y="2719322"/>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dirty="0"/>
              <a:t>Click to edit Master text styles</a:t>
            </a:r>
          </a:p>
          <a:p>
            <a:pPr lvl="1"/>
            <a:r>
              <a:rPr lang="ru-RU" dirty="0"/>
              <a:t>Second level</a:t>
            </a:r>
          </a:p>
          <a:p>
            <a:pPr lvl="2"/>
            <a:r>
              <a:rPr lang="ru-RU" dirty="0"/>
              <a:t>Third level</a:t>
            </a:r>
          </a:p>
          <a:p>
            <a:pPr lvl="3"/>
            <a:r>
              <a:rPr lang="ru-RU" dirty="0"/>
              <a:t>Fourth level</a:t>
            </a:r>
          </a:p>
          <a:p>
            <a:pPr lvl="4"/>
            <a:r>
              <a:rPr lang="ru-RU" dirty="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9/3/2023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8253835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dirty="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pPr/>
              <a:t>9/3/2023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7602322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9/3/2023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9052423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ru-RU" dirty="0"/>
              <a:t>Click to edit Master title style</a:t>
            </a:r>
            <a:endParaRPr lang="en-US" dirty="0"/>
          </a:p>
        </p:txBody>
      </p:sp>
      <p:sp>
        <p:nvSpPr>
          <p:cNvPr id="3" name="Content Placeholder 2"/>
          <p:cNvSpPr>
            <a:spLocks noGrp="1"/>
          </p:cNvSpPr>
          <p:nvPr>
            <p:ph idx="1"/>
          </p:nvPr>
        </p:nvSpPr>
        <p:spPr>
          <a:xfrm>
            <a:off x="5852159" y="1097280"/>
            <a:ext cx="5212080" cy="46634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dirty="0"/>
              <a:t>Click to edit Master text styles</a:t>
            </a:r>
          </a:p>
          <a:p>
            <a:pPr lvl="1"/>
            <a:r>
              <a:rPr lang="ru-RU" dirty="0"/>
              <a:t>Second level</a:t>
            </a:r>
          </a:p>
          <a:p>
            <a:pPr lvl="2"/>
            <a:r>
              <a:rPr lang="ru-RU" dirty="0"/>
              <a:t>Third level</a:t>
            </a:r>
          </a:p>
          <a:p>
            <a:pPr lvl="3"/>
            <a:r>
              <a:rPr lang="ru-RU" dirty="0"/>
              <a:t>Fourth level</a:t>
            </a:r>
          </a:p>
          <a:p>
            <a:pPr lvl="4"/>
            <a:r>
              <a:rPr lang="ru-RU" dirty="0"/>
              <a:t>Fifth level</a:t>
            </a:r>
            <a:endParaRPr lang="en-US" dirty="0"/>
          </a:p>
        </p:txBody>
      </p:sp>
      <p:sp>
        <p:nvSpPr>
          <p:cNvPr id="4" name="Text Placeholder 3"/>
          <p:cNvSpPr>
            <a:spLocks noGrp="1"/>
          </p:cNvSpPr>
          <p:nvPr>
            <p:ph type="body" sz="half" idx="2"/>
          </p:nvPr>
        </p:nvSpPr>
        <p:spPr>
          <a:xfrm>
            <a:off x="1143000" y="2834640"/>
            <a:ext cx="3931920" cy="301752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dirty="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9/3/2023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2642223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ru-RU" dirty="0"/>
              <a:t>Click to edit Master title style</a:t>
            </a:r>
            <a:endParaRPr lang="en-US" dirty="0"/>
          </a:p>
        </p:txBody>
      </p:sp>
      <p:sp>
        <p:nvSpPr>
          <p:cNvPr id="3" name="Picture Placeholder 2"/>
          <p:cNvSpPr>
            <a:spLocks noGrp="1" noChangeAspect="1"/>
          </p:cNvSpPr>
          <p:nvPr>
            <p:ph type="pic" idx="1"/>
          </p:nvPr>
        </p:nvSpPr>
        <p:spPr>
          <a:xfrm>
            <a:off x="5413248" y="1069847"/>
            <a:ext cx="6099048" cy="4800600"/>
          </a:xfrm>
        </p:spPr>
        <p:txBody>
          <a:bodyPr lIns="274320" tIns="182880" anchor="t">
            <a:normAutofit/>
          </a:bodyPr>
          <a:lstStyle>
            <a:lvl1pPr marL="0" indent="0">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dirty="0"/>
              <a:t>Click icon to add picture</a:t>
            </a:r>
            <a:endParaRPr lang="en-US" dirty="0"/>
          </a:p>
        </p:txBody>
      </p:sp>
      <p:sp>
        <p:nvSpPr>
          <p:cNvPr id="4" name="Text Placeholder 3"/>
          <p:cNvSpPr>
            <a:spLocks noGrp="1"/>
          </p:cNvSpPr>
          <p:nvPr>
            <p:ph type="body" sz="half" idx="2"/>
          </p:nvPr>
        </p:nvSpPr>
        <p:spPr>
          <a:xfrm>
            <a:off x="1143000" y="2834640"/>
            <a:ext cx="3931920" cy="288036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dirty="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9/3/2023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702696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143000" y="609600"/>
            <a:ext cx="9875520" cy="1356360"/>
          </a:xfrm>
          <a:prstGeom prst="rect">
            <a:avLst/>
          </a:prstGeom>
        </p:spPr>
        <p:txBody>
          <a:bodyPr vert="horz" lIns="91440" tIns="45720" rIns="91440" bIns="45720" rtlCol="0" anchor="ctr">
            <a:normAutofit/>
          </a:bodyPr>
          <a:lstStyle/>
          <a:p>
            <a:r>
              <a:rPr lang="ru-RU" dirty="0"/>
              <a:t>Click to edit Master title style</a:t>
            </a:r>
            <a:endParaRPr lang="en-US" dirty="0"/>
          </a:p>
        </p:txBody>
      </p:sp>
      <p:sp>
        <p:nvSpPr>
          <p:cNvPr id="3" name="Text Placeholder 2"/>
          <p:cNvSpPr>
            <a:spLocks noGrp="1"/>
          </p:cNvSpPr>
          <p:nvPr>
            <p:ph type="body" idx="1"/>
          </p:nvPr>
        </p:nvSpPr>
        <p:spPr>
          <a:xfrm>
            <a:off x="1143000" y="2057400"/>
            <a:ext cx="9872871" cy="4038600"/>
          </a:xfrm>
          <a:prstGeom prst="rect">
            <a:avLst/>
          </a:prstGeom>
        </p:spPr>
        <p:txBody>
          <a:bodyPr vert="horz" lIns="91440" tIns="45720" rIns="91440" bIns="45720" rtlCol="0">
            <a:normAutofit/>
          </a:bodyPr>
          <a:lstStyle/>
          <a:p>
            <a:pPr lvl="0"/>
            <a:r>
              <a:rPr lang="ru-RU" dirty="0"/>
              <a:t>Click to edit Master text styles</a:t>
            </a:r>
          </a:p>
          <a:p>
            <a:pPr lvl="1"/>
            <a:r>
              <a:rPr lang="ru-RU" dirty="0"/>
              <a:t>Second level</a:t>
            </a:r>
          </a:p>
          <a:p>
            <a:pPr lvl="2"/>
            <a:r>
              <a:rPr lang="ru-RU" dirty="0"/>
              <a:t>Third level</a:t>
            </a:r>
          </a:p>
          <a:p>
            <a:pPr lvl="3"/>
            <a:r>
              <a:rPr lang="ru-RU" dirty="0"/>
              <a:t>Fourth level</a:t>
            </a:r>
          </a:p>
          <a:p>
            <a:pPr lvl="4"/>
            <a:r>
              <a:rPr lang="ru-RU" dirty="0"/>
              <a:t>Fifth level</a:t>
            </a:r>
            <a:endParaRPr lang="en-US" dirty="0"/>
          </a:p>
        </p:txBody>
      </p:sp>
      <p:sp>
        <p:nvSpPr>
          <p:cNvPr id="4" name="Date Placeholder 3"/>
          <p:cNvSpPr>
            <a:spLocks noGrp="1"/>
          </p:cNvSpPr>
          <p:nvPr>
            <p:ph type="dt" sz="half" idx="2"/>
          </p:nvPr>
        </p:nvSpPr>
        <p:spPr>
          <a:xfrm>
            <a:off x="1142996" y="6223828"/>
            <a:ext cx="2329074" cy="365125"/>
          </a:xfrm>
          <a:prstGeom prst="rect">
            <a:avLst/>
          </a:prstGeom>
        </p:spPr>
        <p:txBody>
          <a:bodyPr vert="horz" lIns="91440" tIns="45720" rIns="91440" bIns="45720" rtlCol="0" anchor="ctr"/>
          <a:lstStyle>
            <a:lvl1pPr algn="l">
              <a:defRPr sz="1200">
                <a:solidFill>
                  <a:schemeClr val="accent1"/>
                </a:solidFill>
              </a:defRPr>
            </a:lvl1pPr>
          </a:lstStyle>
          <a:p>
            <a:fld id="{B61BEF0D-F0BB-DE4B-95CE-6DB70DBA9567}" type="datetimeFigureOut">
              <a:rPr lang="en-US" smtClean="0"/>
              <a:pPr/>
              <a:t>9/3/2023</a:t>
            </a:fld>
            <a:endParaRPr lang="en-US" dirty="0"/>
          </a:p>
        </p:txBody>
      </p:sp>
      <p:sp>
        <p:nvSpPr>
          <p:cNvPr id="5" name="Footer Placeholder 4"/>
          <p:cNvSpPr>
            <a:spLocks noGrp="1"/>
          </p:cNvSpPr>
          <p:nvPr>
            <p:ph type="ftr" sz="quarter" idx="3"/>
          </p:nvPr>
        </p:nvSpPr>
        <p:spPr>
          <a:xfrm>
            <a:off x="3949148" y="6223828"/>
            <a:ext cx="4717774" cy="365125"/>
          </a:xfrm>
          <a:prstGeom prst="rect">
            <a:avLst/>
          </a:prstGeom>
        </p:spPr>
        <p:txBody>
          <a:bodyPr vert="horz" lIns="91440" tIns="45720" rIns="91440" bIns="45720" rtlCol="0" anchor="ctr"/>
          <a:lstStyle>
            <a:lvl1pPr algn="ctr">
              <a:defRPr sz="1200">
                <a:solidFill>
                  <a:schemeClr val="accent1"/>
                </a:solidFill>
              </a:defRPr>
            </a:lvl1pPr>
          </a:lstStyle>
          <a:p>
            <a:endParaRPr lang="en-US" dirty="0"/>
          </a:p>
        </p:txBody>
      </p:sp>
      <p:sp>
        <p:nvSpPr>
          <p:cNvPr id="6" name="Slide Number Placeholder 5"/>
          <p:cNvSpPr>
            <a:spLocks noGrp="1"/>
          </p:cNvSpPr>
          <p:nvPr>
            <p:ph type="sldNum" sz="quarter" idx="4"/>
          </p:nvPr>
        </p:nvSpPr>
        <p:spPr>
          <a:xfrm>
            <a:off x="9329530" y="6223828"/>
            <a:ext cx="1706217" cy="365125"/>
          </a:xfrm>
          <a:prstGeom prst="rect">
            <a:avLst/>
          </a:prstGeom>
        </p:spPr>
        <p:txBody>
          <a:bodyPr vert="horz" lIns="91440" tIns="45720" rIns="91440" bIns="45720" rtlCol="0" anchor="ctr"/>
          <a:lstStyle>
            <a:lvl1pPr algn="r">
              <a:defRPr sz="1200">
                <a:solidFill>
                  <a:schemeClr val="accent1"/>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257657209"/>
      </p:ext>
    </p:extLst>
  </p:cSld>
  <p:clrMap bg1="lt1" tx1="dk1" bg2="lt2" tx2="dk2" accent1="accent1" accent2="accent2" accent3="accent3" accent4="accent4" accent5="accent5" accent6="accent6" hlink="hlink" folHlink="folHlink"/>
  <p:sldLayoutIdLst>
    <p:sldLayoutId id="2147484005" r:id="rId1"/>
    <p:sldLayoutId id="2147484006" r:id="rId2"/>
    <p:sldLayoutId id="2147484007" r:id="rId3"/>
    <p:sldLayoutId id="2147484008" r:id="rId4"/>
    <p:sldLayoutId id="2147484009" r:id="rId5"/>
    <p:sldLayoutId id="2147484010" r:id="rId6"/>
    <p:sldLayoutId id="2147484011" r:id="rId7"/>
    <p:sldLayoutId id="2147484012" r:id="rId8"/>
    <p:sldLayoutId id="2147484013" r:id="rId9"/>
    <p:sldLayoutId id="2147484014" r:id="rId10"/>
    <p:sldLayoutId id="2147484015" r:id="rId11"/>
  </p:sldLayoutIdLst>
  <p:txStyles>
    <p:title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p:titleStyle>
    <p:body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accent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accent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accent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 xmlns:a16="http://schemas.microsoft.com/office/drawing/2014/main" id="{6C9CCC80-7A96-41CB-8626-BBA75D236F1B}"/>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231140" y="243840"/>
            <a:ext cx="11724640" cy="6377939"/>
          </a:xfrm>
          <a:prstGeom prst="rect">
            <a:avLst/>
          </a:prstGeom>
          <a:solidFill>
            <a:schemeClr val="bg1"/>
          </a:solidFill>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sp>
      <p:cxnSp>
        <p:nvCxnSpPr>
          <p:cNvPr id="11" name="Straight Connector 10">
            <a:extLst>
              <a:ext uri="{FF2B5EF4-FFF2-40B4-BE49-F238E27FC236}">
                <a16:creationId xmlns="" xmlns:a16="http://schemas.microsoft.com/office/drawing/2014/main" id="{2DAD7A7A-010A-4015-B647-7A27BB535DA0}"/>
              </a:ext>
              <a:ext uri="{C183D7F6-B498-43B3-948B-1728B52AA6E4}">
                <adec:decorative xmlns=""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 xmlns:p16="http://schemas.microsoft.com/office/powerpoint/2015/main" val="1"/>
              </p:ext>
            </p:extLst>
          </p:nvPr>
        </p:nvCxnSpPr>
        <p:spPr>
          <a:xfrm>
            <a:off x="1978660" y="5323114"/>
            <a:ext cx="8229601"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
        <p:nvSpPr>
          <p:cNvPr id="2" name="Заголовок 1"/>
          <p:cNvSpPr>
            <a:spLocks noGrp="1"/>
          </p:cNvSpPr>
          <p:nvPr>
            <p:ph type="ctrTitle"/>
          </p:nvPr>
        </p:nvSpPr>
        <p:spPr>
          <a:xfrm>
            <a:off x="1109980" y="3895344"/>
            <a:ext cx="9966960" cy="1490472"/>
          </a:xfrm>
        </p:spPr>
        <p:txBody>
          <a:bodyPr>
            <a:normAutofit/>
          </a:bodyPr>
          <a:lstStyle/>
          <a:p>
            <a:r>
              <a:rPr lang="ru-RU" sz="5100" dirty="0" err="1" smtClean="0">
                <a:solidFill>
                  <a:schemeClr val="accent1"/>
                </a:solidFill>
              </a:rPr>
              <a:t>Українська</a:t>
            </a:r>
            <a:r>
              <a:rPr lang="ru-RU" sz="5100" dirty="0" smtClean="0">
                <a:solidFill>
                  <a:schemeClr val="accent1"/>
                </a:solidFill>
              </a:rPr>
              <a:t> </a:t>
            </a:r>
            <a:r>
              <a:rPr lang="ru-RU" sz="5100" dirty="0" err="1" smtClean="0">
                <a:solidFill>
                  <a:schemeClr val="accent1"/>
                </a:solidFill>
              </a:rPr>
              <a:t>Література</a:t>
            </a:r>
            <a:r>
              <a:rPr lang="ru-RU" sz="5100" dirty="0">
                <a:solidFill>
                  <a:schemeClr val="accent1"/>
                </a:solidFill>
              </a:rPr>
              <a:t/>
            </a:r>
            <a:br>
              <a:rPr lang="ru-RU" sz="5100" dirty="0">
                <a:solidFill>
                  <a:schemeClr val="accent1"/>
                </a:solidFill>
              </a:rPr>
            </a:br>
            <a:r>
              <a:rPr lang="ru-RU" sz="5100" dirty="0">
                <a:solidFill>
                  <a:schemeClr val="accent1"/>
                </a:solidFill>
              </a:rPr>
              <a:t>ДЛЯ ДІТЕЙ І </a:t>
            </a:r>
            <a:r>
              <a:rPr lang="ru-RU" sz="5100" dirty="0" smtClean="0">
                <a:solidFill>
                  <a:schemeClr val="accent1"/>
                </a:solidFill>
              </a:rPr>
              <a:t>про </a:t>
            </a:r>
            <a:r>
              <a:rPr lang="ru-RU" sz="5100" dirty="0" err="1" smtClean="0">
                <a:solidFill>
                  <a:schemeClr val="accent1"/>
                </a:solidFill>
              </a:rPr>
              <a:t>дітей</a:t>
            </a:r>
            <a:endParaRPr lang="ru-RU" sz="5100" dirty="0">
              <a:solidFill>
                <a:schemeClr val="accent1"/>
              </a:solidFill>
            </a:endParaRPr>
          </a:p>
        </p:txBody>
      </p:sp>
      <p:sp>
        <p:nvSpPr>
          <p:cNvPr id="3" name="Подзаголовок 2"/>
          <p:cNvSpPr>
            <a:spLocks noGrp="1"/>
          </p:cNvSpPr>
          <p:nvPr>
            <p:ph type="subTitle" idx="1"/>
          </p:nvPr>
        </p:nvSpPr>
        <p:spPr>
          <a:xfrm>
            <a:off x="1709530" y="5458949"/>
            <a:ext cx="8767860" cy="721416"/>
          </a:xfrm>
        </p:spPr>
        <p:txBody>
          <a:bodyPr vert="horz" lIns="91440" tIns="45720" rIns="91440" bIns="45720" rtlCol="0">
            <a:normAutofit/>
          </a:bodyPr>
          <a:lstStyle/>
          <a:p>
            <a:r>
              <a:rPr lang="ru-RU" sz="2000" dirty="0" smtClean="0">
                <a:solidFill>
                  <a:schemeClr val="accent1"/>
                </a:solidFill>
              </a:rPr>
              <a:t> </a:t>
            </a:r>
            <a:endParaRPr lang="ru-RU" sz="2000" dirty="0">
              <a:solidFill>
                <a:schemeClr val="accent1"/>
              </a:solidFill>
            </a:endParaRPr>
          </a:p>
        </p:txBody>
      </p:sp>
      <p:pic>
        <p:nvPicPr>
          <p:cNvPr id="4" name="Picture 4" descr="Изображение выглядит как текст&#10;&#10;Описание создано с высокой степенью достоверности">
            <a:extLst>
              <a:ext uri="{FF2B5EF4-FFF2-40B4-BE49-F238E27FC236}">
                <a16:creationId xmlns="" xmlns:a16="http://schemas.microsoft.com/office/drawing/2014/main" id="{692CF01E-FD6C-4270-9EDA-371661E765D1}"/>
              </a:ext>
            </a:extLst>
          </p:cNvPr>
          <p:cNvPicPr>
            <a:picLocks noChangeAspect="1"/>
          </p:cNvPicPr>
          <p:nvPr/>
        </p:nvPicPr>
        <p:blipFill>
          <a:blip r:embed="rId2"/>
          <a:stretch>
            <a:fillRect/>
          </a:stretch>
        </p:blipFill>
        <p:spPr>
          <a:xfrm>
            <a:off x="3538987" y="838090"/>
            <a:ext cx="5114026" cy="2796733"/>
          </a:xfrm>
          <a:prstGeom prst="rect">
            <a:avLst/>
          </a:prstGeom>
        </p:spPr>
      </p:pic>
    </p:spTree>
    <p:extLst>
      <p:ext uri="{BB962C8B-B14F-4D97-AF65-F5344CB8AC3E}">
        <p14:creationId xmlns:p14="http://schemas.microsoft.com/office/powerpoint/2010/main" val="85180408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 xmlns:a16="http://schemas.microsoft.com/office/drawing/2014/main" id="{7578A52D-2496-4956-A9A4-EA5C38B2F1FC}"/>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0" y="0"/>
            <a:ext cx="12191999" cy="6857999"/>
          </a:xfrm>
          <a:prstGeom prst="rect">
            <a:avLst/>
          </a:prstGeom>
          <a:solidFill>
            <a:schemeClr val="accent1"/>
          </a:solidFill>
          <a:ln w="12700">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a:extLst>
              <a:ext uri="{FF2B5EF4-FFF2-40B4-BE49-F238E27FC236}">
                <a16:creationId xmlns="" xmlns:a16="http://schemas.microsoft.com/office/drawing/2014/main" id="{9809C8E2-EF9B-4E0B-A17E-836DE0508E76}"/>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321732" y="321733"/>
            <a:ext cx="11548533" cy="1886373"/>
          </a:xfrm>
          <a:prstGeom prst="rect">
            <a:avLst/>
          </a:prstGeom>
          <a:noFill/>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 xmlns:a16="http://schemas.microsoft.com/office/drawing/2014/main" id="{08E33245-663F-4CF8-84C3-A88EE09F236D}"/>
              </a:ext>
            </a:extLst>
          </p:cNvPr>
          <p:cNvSpPr>
            <a:spLocks noGrp="1"/>
          </p:cNvSpPr>
          <p:nvPr>
            <p:ph type="title"/>
          </p:nvPr>
        </p:nvSpPr>
        <p:spPr>
          <a:xfrm>
            <a:off x="1143000" y="609600"/>
            <a:ext cx="9875520" cy="1356360"/>
          </a:xfrm>
        </p:spPr>
        <p:txBody>
          <a:bodyPr>
            <a:normAutofit/>
          </a:bodyPr>
          <a:lstStyle/>
          <a:p>
            <a:pPr algn="ctr"/>
            <a:r>
              <a:rPr lang="ru-RU" b="1" dirty="0" err="1">
                <a:solidFill>
                  <a:srgbClr val="FFFFFF"/>
                </a:solidFill>
              </a:rPr>
              <a:t>Дитяча</a:t>
            </a:r>
            <a:r>
              <a:rPr lang="ru-RU" b="1" dirty="0">
                <a:solidFill>
                  <a:srgbClr val="FFFFFF"/>
                </a:solidFill>
              </a:rPr>
              <a:t> </a:t>
            </a:r>
            <a:r>
              <a:rPr lang="ru-RU" b="1" dirty="0" err="1">
                <a:solidFill>
                  <a:srgbClr val="FFFFFF"/>
                </a:solidFill>
              </a:rPr>
              <a:t>література</a:t>
            </a:r>
            <a:r>
              <a:rPr lang="ru-RU" b="1" dirty="0">
                <a:solidFill>
                  <a:srgbClr val="FFFFFF"/>
                </a:solidFill>
              </a:rPr>
              <a:t> -</a:t>
            </a:r>
            <a:r>
              <a:rPr lang="ru-RU" b="1" dirty="0"/>
              <a:t/>
            </a:r>
            <a:br>
              <a:rPr lang="ru-RU" b="1" dirty="0"/>
            </a:br>
            <a:r>
              <a:rPr lang="ru-RU" dirty="0" err="1" smtClean="0">
                <a:solidFill>
                  <a:srgbClr val="FFFFFF"/>
                </a:solidFill>
              </a:rPr>
              <a:t>складник</a:t>
            </a:r>
            <a:r>
              <a:rPr lang="ru-RU" dirty="0" smtClean="0">
                <a:solidFill>
                  <a:srgbClr val="FFFFFF"/>
                </a:solidFill>
              </a:rPr>
              <a:t> </a:t>
            </a:r>
            <a:r>
              <a:rPr lang="ru-RU" dirty="0" err="1" smtClean="0">
                <a:solidFill>
                  <a:srgbClr val="FFFFFF"/>
                </a:solidFill>
              </a:rPr>
              <a:t>літературознавства</a:t>
            </a:r>
            <a:endParaRPr lang="ru-RU" b="1" dirty="0">
              <a:solidFill>
                <a:srgbClr val="FFFFFF"/>
              </a:solidFill>
            </a:endParaRPr>
          </a:p>
        </p:txBody>
      </p:sp>
      <p:sp useBgFill="1">
        <p:nvSpPr>
          <p:cNvPr id="12" name="Rectangle 11">
            <a:extLst>
              <a:ext uri="{FF2B5EF4-FFF2-40B4-BE49-F238E27FC236}">
                <a16:creationId xmlns="" xmlns:a16="http://schemas.microsoft.com/office/drawing/2014/main" id="{61EB557E-621E-4254-B750-85274C5F4D5C}"/>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0" y="2529841"/>
            <a:ext cx="12192000" cy="432815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 xmlns:a16="http://schemas.microsoft.com/office/drawing/2014/main" id="{57BDFE2B-5964-48DD-A83F-2507FDD2D712}"/>
              </a:ext>
            </a:extLst>
          </p:cNvPr>
          <p:cNvSpPr>
            <a:spLocks noGrp="1"/>
          </p:cNvSpPr>
          <p:nvPr>
            <p:ph idx="1"/>
          </p:nvPr>
        </p:nvSpPr>
        <p:spPr>
          <a:xfrm>
            <a:off x="797944" y="2852530"/>
            <a:ext cx="10864908" cy="3243469"/>
          </a:xfrm>
        </p:spPr>
        <p:txBody>
          <a:bodyPr vert="horz" lIns="91440" tIns="45720" rIns="91440" bIns="45720" rtlCol="0" anchor="t">
            <a:normAutofit lnSpcReduction="10000"/>
          </a:bodyPr>
          <a:lstStyle/>
          <a:p>
            <a:pPr marL="45720" indent="0" algn="just">
              <a:buNone/>
            </a:pPr>
            <a:r>
              <a:rPr lang="ru-RU" i="1" dirty="0">
                <a:solidFill>
                  <a:schemeClr val="tx1"/>
                </a:solidFill>
                <a:ea typeface="+mn-lt"/>
                <a:cs typeface="+mn-lt"/>
              </a:rPr>
              <a:t>    </a:t>
            </a:r>
            <a:r>
              <a:rPr lang="ru-RU" b="1" i="1" dirty="0">
                <a:solidFill>
                  <a:schemeClr val="tx1"/>
                </a:solidFill>
                <a:ea typeface="+mn-lt"/>
                <a:cs typeface="+mn-lt"/>
              </a:rPr>
              <a:t> </a:t>
            </a:r>
            <a:r>
              <a:rPr lang="ru-RU" sz="2800" b="1" i="1" err="1">
                <a:solidFill>
                  <a:schemeClr val="tx1">
                    <a:lumMod val="50000"/>
                    <a:lumOff val="50000"/>
                  </a:schemeClr>
                </a:solidFill>
                <a:ea typeface="+mn-lt"/>
                <a:cs typeface="+mn-lt"/>
              </a:rPr>
              <a:t>Література</a:t>
            </a:r>
            <a:r>
              <a:rPr lang="ru-RU" sz="2800" b="1" i="1" dirty="0">
                <a:solidFill>
                  <a:schemeClr val="tx1">
                    <a:lumMod val="50000"/>
                    <a:lumOff val="50000"/>
                  </a:schemeClr>
                </a:solidFill>
                <a:ea typeface="+mn-lt"/>
                <a:cs typeface="+mn-lt"/>
              </a:rPr>
              <a:t> для </a:t>
            </a:r>
            <a:r>
              <a:rPr lang="ru-RU" sz="2800" b="1" i="1" err="1">
                <a:solidFill>
                  <a:schemeClr val="tx1">
                    <a:lumMod val="50000"/>
                    <a:lumOff val="50000"/>
                  </a:schemeClr>
                </a:solidFill>
                <a:ea typeface="+mn-lt"/>
                <a:cs typeface="+mn-lt"/>
              </a:rPr>
              <a:t>дітей</a:t>
            </a:r>
            <a:r>
              <a:rPr lang="ru-RU" sz="2800" b="1" i="1" dirty="0">
                <a:solidFill>
                  <a:schemeClr val="tx1">
                    <a:lumMod val="50000"/>
                    <a:lumOff val="50000"/>
                  </a:schemeClr>
                </a:solidFill>
                <a:ea typeface="+mn-lt"/>
                <a:cs typeface="+mn-lt"/>
              </a:rPr>
              <a:t> та </a:t>
            </a:r>
            <a:r>
              <a:rPr lang="ru-RU" sz="2800" b="1" i="1" err="1">
                <a:solidFill>
                  <a:schemeClr val="tx1">
                    <a:lumMod val="50000"/>
                    <a:lumOff val="50000"/>
                  </a:schemeClr>
                </a:solidFill>
                <a:ea typeface="+mn-lt"/>
                <a:cs typeface="+mn-lt"/>
              </a:rPr>
              <a:t>юнацтва</a:t>
            </a:r>
            <a:r>
              <a:rPr lang="ru-RU" sz="2800" b="1" i="1" dirty="0">
                <a:solidFill>
                  <a:schemeClr val="tx1">
                    <a:lumMod val="50000"/>
                    <a:lumOff val="50000"/>
                  </a:schemeClr>
                </a:solidFill>
                <a:ea typeface="+mn-lt"/>
                <a:cs typeface="+mn-lt"/>
              </a:rPr>
              <a:t> – </a:t>
            </a:r>
            <a:r>
              <a:rPr lang="ru-RU" sz="2800" i="1" err="1">
                <a:solidFill>
                  <a:schemeClr val="tx1">
                    <a:lumMod val="50000"/>
                    <a:lumOff val="50000"/>
                  </a:schemeClr>
                </a:solidFill>
                <a:ea typeface="+mn-lt"/>
                <a:cs typeface="+mn-lt"/>
              </a:rPr>
              <a:t>художні</a:t>
            </a:r>
            <a:r>
              <a:rPr lang="ru-RU" sz="2800" i="1" dirty="0">
                <a:solidFill>
                  <a:schemeClr val="tx1">
                    <a:lumMod val="50000"/>
                    <a:lumOff val="50000"/>
                  </a:schemeClr>
                </a:solidFill>
                <a:ea typeface="+mn-lt"/>
                <a:cs typeface="+mn-lt"/>
              </a:rPr>
              <a:t> твори </a:t>
            </a:r>
            <a:r>
              <a:rPr lang="ru-RU" sz="2800" i="1" err="1">
                <a:solidFill>
                  <a:schemeClr val="tx1">
                    <a:lumMod val="50000"/>
                    <a:lumOff val="50000"/>
                  </a:schemeClr>
                </a:solidFill>
                <a:ea typeface="+mn-lt"/>
                <a:cs typeface="+mn-lt"/>
              </a:rPr>
              <a:t>різних</a:t>
            </a:r>
            <a:r>
              <a:rPr lang="ru-RU" sz="2800" i="1" dirty="0">
                <a:solidFill>
                  <a:schemeClr val="tx1">
                    <a:lumMod val="50000"/>
                    <a:lumOff val="50000"/>
                  </a:schemeClr>
                </a:solidFill>
                <a:ea typeface="+mn-lt"/>
                <a:cs typeface="+mn-lt"/>
              </a:rPr>
              <a:t> </a:t>
            </a:r>
            <a:r>
              <a:rPr lang="ru-RU" sz="2800" i="1" err="1">
                <a:solidFill>
                  <a:schemeClr val="tx1">
                    <a:lumMod val="50000"/>
                    <a:lumOff val="50000"/>
                  </a:schemeClr>
                </a:solidFill>
                <a:ea typeface="+mn-lt"/>
                <a:cs typeface="+mn-lt"/>
              </a:rPr>
              <a:t>родів</a:t>
            </a:r>
            <a:r>
              <a:rPr lang="ru-RU" sz="2800" i="1" dirty="0">
                <a:solidFill>
                  <a:schemeClr val="tx1">
                    <a:lumMod val="50000"/>
                    <a:lumOff val="50000"/>
                  </a:schemeClr>
                </a:solidFill>
                <a:ea typeface="+mn-lt"/>
                <a:cs typeface="+mn-lt"/>
              </a:rPr>
              <a:t> і </a:t>
            </a:r>
            <a:r>
              <a:rPr lang="ru-RU" sz="2800" i="1" err="1">
                <a:solidFill>
                  <a:schemeClr val="tx1">
                    <a:lumMod val="50000"/>
                    <a:lumOff val="50000"/>
                  </a:schemeClr>
                </a:solidFill>
                <a:ea typeface="+mn-lt"/>
                <a:cs typeface="+mn-lt"/>
              </a:rPr>
              <a:t>жанрів</a:t>
            </a:r>
            <a:r>
              <a:rPr lang="ru-RU" sz="2800" i="1" dirty="0">
                <a:solidFill>
                  <a:schemeClr val="tx1">
                    <a:lumMod val="50000"/>
                    <a:lumOff val="50000"/>
                  </a:schemeClr>
                </a:solidFill>
                <a:ea typeface="+mn-lt"/>
                <a:cs typeface="+mn-lt"/>
              </a:rPr>
              <a:t>, </a:t>
            </a:r>
            <a:r>
              <a:rPr lang="ru-RU" sz="2800" i="1" err="1">
                <a:solidFill>
                  <a:schemeClr val="tx1">
                    <a:lumMod val="50000"/>
                    <a:lumOff val="50000"/>
                  </a:schemeClr>
                </a:solidFill>
                <a:ea typeface="+mn-lt"/>
                <a:cs typeface="+mn-lt"/>
              </a:rPr>
              <a:t>що</a:t>
            </a:r>
            <a:r>
              <a:rPr lang="ru-RU" sz="2800" i="1" dirty="0">
                <a:solidFill>
                  <a:schemeClr val="tx1">
                    <a:lumMod val="50000"/>
                    <a:lumOff val="50000"/>
                  </a:schemeClr>
                </a:solidFill>
                <a:ea typeface="+mn-lt"/>
                <a:cs typeface="+mn-lt"/>
              </a:rPr>
              <a:t> на </a:t>
            </a:r>
            <a:r>
              <a:rPr lang="ru-RU" sz="2800" i="1" err="1">
                <a:solidFill>
                  <a:schemeClr val="tx1">
                    <a:lumMod val="50000"/>
                    <a:lumOff val="50000"/>
                  </a:schemeClr>
                </a:solidFill>
                <a:ea typeface="+mn-lt"/>
                <a:cs typeface="+mn-lt"/>
              </a:rPr>
              <a:t>рівні</a:t>
            </a:r>
            <a:r>
              <a:rPr lang="ru-RU" sz="2800" i="1" dirty="0">
                <a:solidFill>
                  <a:schemeClr val="tx1">
                    <a:lumMod val="50000"/>
                    <a:lumOff val="50000"/>
                  </a:schemeClr>
                </a:solidFill>
                <a:ea typeface="+mn-lt"/>
                <a:cs typeface="+mn-lt"/>
              </a:rPr>
              <a:t> </a:t>
            </a:r>
            <a:r>
              <a:rPr lang="ru-RU" sz="2800" i="1" err="1">
                <a:solidFill>
                  <a:schemeClr val="tx1">
                    <a:lumMod val="50000"/>
                    <a:lumOff val="50000"/>
                  </a:schemeClr>
                </a:solidFill>
                <a:ea typeface="+mn-lt"/>
                <a:cs typeface="+mn-lt"/>
              </a:rPr>
              <a:t>своєї</a:t>
            </a:r>
            <a:r>
              <a:rPr lang="ru-RU" sz="2800" i="1" dirty="0">
                <a:solidFill>
                  <a:schemeClr val="tx1">
                    <a:lumMod val="50000"/>
                    <a:lumOff val="50000"/>
                  </a:schemeClr>
                </a:solidFill>
                <a:ea typeface="+mn-lt"/>
                <a:cs typeface="+mn-lt"/>
              </a:rPr>
              <a:t> </a:t>
            </a:r>
            <a:r>
              <a:rPr lang="ru-RU" sz="2800" i="1" err="1">
                <a:solidFill>
                  <a:schemeClr val="tx1">
                    <a:lumMod val="50000"/>
                    <a:lumOff val="50000"/>
                  </a:schemeClr>
                </a:solidFill>
                <a:ea typeface="+mn-lt"/>
                <a:cs typeface="+mn-lt"/>
              </a:rPr>
              <a:t>формозмістової</a:t>
            </a:r>
            <a:r>
              <a:rPr lang="ru-RU" sz="2800" i="1" dirty="0">
                <a:solidFill>
                  <a:schemeClr val="tx1">
                    <a:lumMod val="50000"/>
                    <a:lumOff val="50000"/>
                  </a:schemeClr>
                </a:solidFill>
                <a:ea typeface="+mn-lt"/>
                <a:cs typeface="+mn-lt"/>
              </a:rPr>
              <a:t> </a:t>
            </a:r>
            <a:r>
              <a:rPr lang="ru-RU" sz="2800" i="1" err="1">
                <a:solidFill>
                  <a:schemeClr val="tx1">
                    <a:lumMod val="50000"/>
                    <a:lumOff val="50000"/>
                  </a:schemeClr>
                </a:solidFill>
                <a:ea typeface="+mn-lt"/>
                <a:cs typeface="+mn-lt"/>
              </a:rPr>
              <a:t>єдності</a:t>
            </a:r>
            <a:r>
              <a:rPr lang="ru-RU" sz="2800" i="1" dirty="0">
                <a:solidFill>
                  <a:schemeClr val="tx1">
                    <a:lumMod val="50000"/>
                    <a:lumOff val="50000"/>
                  </a:schemeClr>
                </a:solidFill>
                <a:ea typeface="+mn-lt"/>
                <a:cs typeface="+mn-lt"/>
              </a:rPr>
              <a:t> </a:t>
            </a:r>
            <a:r>
              <a:rPr lang="ru-RU" sz="2800" i="1" err="1">
                <a:solidFill>
                  <a:schemeClr val="tx1">
                    <a:lumMod val="50000"/>
                    <a:lumOff val="50000"/>
                  </a:schemeClr>
                </a:solidFill>
                <a:ea typeface="+mn-lt"/>
                <a:cs typeface="+mn-lt"/>
              </a:rPr>
              <a:t>адресовані</a:t>
            </a:r>
            <a:r>
              <a:rPr lang="ru-RU" sz="2800" i="1" dirty="0">
                <a:solidFill>
                  <a:schemeClr val="tx1">
                    <a:lumMod val="50000"/>
                    <a:lumOff val="50000"/>
                  </a:schemeClr>
                </a:solidFill>
                <a:ea typeface="+mn-lt"/>
                <a:cs typeface="+mn-lt"/>
              </a:rPr>
              <a:t> </a:t>
            </a:r>
            <a:r>
              <a:rPr lang="ru-RU" sz="2800" i="1" err="1">
                <a:solidFill>
                  <a:schemeClr val="tx1">
                    <a:lumMod val="50000"/>
                    <a:lumOff val="50000"/>
                  </a:schemeClr>
                </a:solidFill>
                <a:ea typeface="+mn-lt"/>
                <a:cs typeface="+mn-lt"/>
              </a:rPr>
              <a:t>читачу</a:t>
            </a:r>
            <a:r>
              <a:rPr lang="ru-RU" sz="2800" i="1" dirty="0">
                <a:solidFill>
                  <a:schemeClr val="tx1">
                    <a:lumMod val="50000"/>
                    <a:lumOff val="50000"/>
                  </a:schemeClr>
                </a:solidFill>
                <a:ea typeface="+mn-lt"/>
                <a:cs typeface="+mn-lt"/>
              </a:rPr>
              <a:t> </a:t>
            </a:r>
            <a:r>
              <a:rPr lang="ru-RU" sz="2800" i="1" err="1">
                <a:solidFill>
                  <a:schemeClr val="tx1">
                    <a:lumMod val="50000"/>
                    <a:lumOff val="50000"/>
                  </a:schemeClr>
                </a:solidFill>
                <a:ea typeface="+mn-lt"/>
                <a:cs typeface="+mn-lt"/>
              </a:rPr>
              <a:t>відповідної</a:t>
            </a:r>
            <a:r>
              <a:rPr lang="ru-RU" sz="2800" i="1" dirty="0">
                <a:solidFill>
                  <a:schemeClr val="tx1">
                    <a:lumMod val="50000"/>
                    <a:lumOff val="50000"/>
                  </a:schemeClr>
                </a:solidFill>
                <a:ea typeface="+mn-lt"/>
                <a:cs typeface="+mn-lt"/>
              </a:rPr>
              <a:t> </a:t>
            </a:r>
            <a:r>
              <a:rPr lang="ru-RU" sz="2800" i="1" err="1">
                <a:solidFill>
                  <a:schemeClr val="tx1">
                    <a:lumMod val="50000"/>
                    <a:lumOff val="50000"/>
                  </a:schemeClr>
                </a:solidFill>
                <a:ea typeface="+mn-lt"/>
                <a:cs typeface="+mn-lt"/>
              </a:rPr>
              <a:t>вікової</a:t>
            </a:r>
            <a:r>
              <a:rPr lang="ru-RU" sz="2800" i="1" dirty="0">
                <a:solidFill>
                  <a:schemeClr val="tx1">
                    <a:lumMod val="50000"/>
                    <a:lumOff val="50000"/>
                  </a:schemeClr>
                </a:solidFill>
                <a:ea typeface="+mn-lt"/>
                <a:cs typeface="+mn-lt"/>
              </a:rPr>
              <a:t> </a:t>
            </a:r>
            <a:r>
              <a:rPr lang="ru-RU" sz="2800" i="1" err="1">
                <a:solidFill>
                  <a:schemeClr val="tx1">
                    <a:lumMod val="50000"/>
                    <a:lumOff val="50000"/>
                  </a:schemeClr>
                </a:solidFill>
                <a:ea typeface="+mn-lt"/>
                <a:cs typeface="+mn-lt"/>
              </a:rPr>
              <a:t>категоріїй</a:t>
            </a:r>
            <a:r>
              <a:rPr lang="ru-RU" sz="2800" i="1" dirty="0">
                <a:solidFill>
                  <a:schemeClr val="tx1">
                    <a:lumMod val="50000"/>
                    <a:lumOff val="50000"/>
                  </a:schemeClr>
                </a:solidFill>
                <a:ea typeface="+mn-lt"/>
                <a:cs typeface="+mn-lt"/>
              </a:rPr>
              <a:t>, </a:t>
            </a:r>
            <a:r>
              <a:rPr lang="ru-RU" sz="2800" i="1" err="1">
                <a:solidFill>
                  <a:schemeClr val="tx1">
                    <a:lumMod val="50000"/>
                    <a:lumOff val="50000"/>
                  </a:schemeClr>
                </a:solidFill>
                <a:ea typeface="+mn-lt"/>
                <a:cs typeface="+mn-lt"/>
              </a:rPr>
              <a:t>задовольняють</a:t>
            </a:r>
            <a:r>
              <a:rPr lang="ru-RU" sz="2800" i="1" dirty="0">
                <a:solidFill>
                  <a:schemeClr val="tx1">
                    <a:lumMod val="50000"/>
                    <a:lumOff val="50000"/>
                  </a:schemeClr>
                </a:solidFill>
                <a:ea typeface="+mn-lt"/>
                <a:cs typeface="+mn-lt"/>
              </a:rPr>
              <a:t> </a:t>
            </a:r>
            <a:r>
              <a:rPr lang="ru-RU" sz="2800" i="1" err="1">
                <a:solidFill>
                  <a:schemeClr val="tx1">
                    <a:lumMod val="50000"/>
                    <a:lumOff val="50000"/>
                  </a:schemeClr>
                </a:solidFill>
                <a:ea typeface="+mn-lt"/>
                <a:cs typeface="+mn-lt"/>
              </a:rPr>
              <a:t>його</a:t>
            </a:r>
            <a:r>
              <a:rPr lang="ru-RU" sz="2800" i="1" dirty="0">
                <a:solidFill>
                  <a:schemeClr val="tx1">
                    <a:lumMod val="50000"/>
                    <a:lumOff val="50000"/>
                  </a:schemeClr>
                </a:solidFill>
                <a:ea typeface="+mn-lt"/>
                <a:cs typeface="+mn-lt"/>
              </a:rPr>
              <a:t> </a:t>
            </a:r>
            <a:r>
              <a:rPr lang="ru-RU" sz="2800" i="1" err="1">
                <a:solidFill>
                  <a:schemeClr val="tx1">
                    <a:lumMod val="50000"/>
                    <a:lumOff val="50000"/>
                  </a:schemeClr>
                </a:solidFill>
                <a:ea typeface="+mn-lt"/>
                <a:cs typeface="+mn-lt"/>
              </a:rPr>
              <a:t>емоційні</a:t>
            </a:r>
            <a:r>
              <a:rPr lang="ru-RU" sz="2800" i="1" dirty="0">
                <a:solidFill>
                  <a:schemeClr val="tx1">
                    <a:lumMod val="50000"/>
                    <a:lumOff val="50000"/>
                  </a:schemeClr>
                </a:solidFill>
                <a:ea typeface="+mn-lt"/>
                <a:cs typeface="+mn-lt"/>
              </a:rPr>
              <a:t>, </a:t>
            </a:r>
            <a:r>
              <a:rPr lang="ru-RU" sz="2800" i="1" err="1">
                <a:solidFill>
                  <a:schemeClr val="tx1">
                    <a:lumMod val="50000"/>
                    <a:lumOff val="50000"/>
                  </a:schemeClr>
                </a:solidFill>
                <a:ea typeface="+mn-lt"/>
                <a:cs typeface="+mn-lt"/>
              </a:rPr>
              <a:t>естетичні</a:t>
            </a:r>
            <a:r>
              <a:rPr lang="ru-RU" sz="2800" i="1" dirty="0">
                <a:solidFill>
                  <a:schemeClr val="tx1">
                    <a:lumMod val="50000"/>
                    <a:lumOff val="50000"/>
                  </a:schemeClr>
                </a:solidFill>
                <a:ea typeface="+mn-lt"/>
                <a:cs typeface="+mn-lt"/>
              </a:rPr>
              <a:t> й </a:t>
            </a:r>
            <a:r>
              <a:rPr lang="ru-RU" sz="2800" i="1" err="1">
                <a:solidFill>
                  <a:schemeClr val="tx1">
                    <a:lumMod val="50000"/>
                    <a:lumOff val="50000"/>
                  </a:schemeClr>
                </a:solidFill>
                <a:ea typeface="+mn-lt"/>
                <a:cs typeface="+mn-lt"/>
              </a:rPr>
              <a:t>етичні</a:t>
            </a:r>
            <a:r>
              <a:rPr lang="ru-RU" sz="2800" i="1" dirty="0">
                <a:solidFill>
                  <a:schemeClr val="tx1">
                    <a:lumMod val="50000"/>
                    <a:lumOff val="50000"/>
                  </a:schemeClr>
                </a:solidFill>
                <a:ea typeface="+mn-lt"/>
                <a:cs typeface="+mn-lt"/>
              </a:rPr>
              <a:t> </a:t>
            </a:r>
            <a:r>
              <a:rPr lang="ru-RU" sz="2800" i="1" err="1">
                <a:solidFill>
                  <a:schemeClr val="tx1">
                    <a:lumMod val="50000"/>
                    <a:lumOff val="50000"/>
                  </a:schemeClr>
                </a:solidFill>
                <a:ea typeface="+mn-lt"/>
                <a:cs typeface="+mn-lt"/>
              </a:rPr>
              <a:t>запити</a:t>
            </a:r>
            <a:r>
              <a:rPr lang="ru-RU" sz="2800" i="1" dirty="0">
                <a:solidFill>
                  <a:schemeClr val="tx1">
                    <a:lumMod val="50000"/>
                    <a:lumOff val="50000"/>
                  </a:schemeClr>
                </a:solidFill>
                <a:ea typeface="+mn-lt"/>
                <a:cs typeface="+mn-lt"/>
              </a:rPr>
              <a:t>, </a:t>
            </a:r>
            <a:r>
              <a:rPr lang="ru-RU" sz="2800" i="1" err="1">
                <a:solidFill>
                  <a:schemeClr val="tx1">
                    <a:lumMod val="50000"/>
                    <a:lumOff val="50000"/>
                  </a:schemeClr>
                </a:solidFill>
                <a:ea typeface="+mn-lt"/>
                <a:cs typeface="+mn-lt"/>
              </a:rPr>
              <a:t>можуть</a:t>
            </a:r>
            <a:r>
              <a:rPr lang="ru-RU" sz="2800" i="1" dirty="0">
                <a:solidFill>
                  <a:schemeClr val="tx1">
                    <a:lumMod val="50000"/>
                    <a:lumOff val="50000"/>
                  </a:schemeClr>
                </a:solidFill>
                <a:ea typeface="+mn-lt"/>
                <a:cs typeface="+mn-lt"/>
              </a:rPr>
              <a:t> </a:t>
            </a:r>
            <a:r>
              <a:rPr lang="ru-RU" sz="2800" i="1" err="1">
                <a:solidFill>
                  <a:schemeClr val="tx1">
                    <a:lumMod val="50000"/>
                    <a:lumOff val="50000"/>
                  </a:schemeClr>
                </a:solidFill>
                <a:ea typeface="+mn-lt"/>
                <a:cs typeface="+mn-lt"/>
              </a:rPr>
              <a:t>мати</a:t>
            </a:r>
            <a:r>
              <a:rPr lang="ru-RU" sz="2800" i="1" dirty="0">
                <a:solidFill>
                  <a:schemeClr val="tx1">
                    <a:lumMod val="50000"/>
                    <a:lumOff val="50000"/>
                  </a:schemeClr>
                </a:solidFill>
                <a:ea typeface="+mn-lt"/>
                <a:cs typeface="+mn-lt"/>
              </a:rPr>
              <a:t> </a:t>
            </a:r>
            <a:r>
              <a:rPr lang="ru-RU" sz="2800" i="1" err="1">
                <a:solidFill>
                  <a:schemeClr val="tx1">
                    <a:lumMod val="50000"/>
                    <a:lumOff val="50000"/>
                  </a:schemeClr>
                </a:solidFill>
                <a:ea typeface="+mn-lt"/>
                <a:cs typeface="+mn-lt"/>
              </a:rPr>
              <a:t>подвійну</a:t>
            </a:r>
            <a:r>
              <a:rPr lang="ru-RU" sz="2800" i="1" dirty="0">
                <a:solidFill>
                  <a:schemeClr val="tx1">
                    <a:lumMod val="50000"/>
                    <a:lumOff val="50000"/>
                  </a:schemeClr>
                </a:solidFill>
                <a:ea typeface="+mn-lt"/>
                <a:cs typeface="+mn-lt"/>
              </a:rPr>
              <a:t> </a:t>
            </a:r>
            <a:r>
              <a:rPr lang="ru-RU" sz="2800" i="1" err="1">
                <a:solidFill>
                  <a:schemeClr val="tx1">
                    <a:lumMod val="50000"/>
                    <a:lumOff val="50000"/>
                  </a:schemeClr>
                </a:solidFill>
                <a:ea typeface="+mn-lt"/>
                <a:cs typeface="+mn-lt"/>
              </a:rPr>
              <a:t>рецепцію</a:t>
            </a:r>
            <a:r>
              <a:rPr lang="ru-RU" sz="2800" i="1" dirty="0">
                <a:solidFill>
                  <a:schemeClr val="tx1">
                    <a:lumMod val="50000"/>
                    <a:lumOff val="50000"/>
                  </a:schemeClr>
                </a:solidFill>
                <a:ea typeface="+mn-lt"/>
                <a:cs typeface="+mn-lt"/>
              </a:rPr>
              <a:t> (</a:t>
            </a:r>
            <a:r>
              <a:rPr lang="ru-RU" sz="2800" i="1" err="1">
                <a:solidFill>
                  <a:schemeClr val="tx1">
                    <a:lumMod val="50000"/>
                    <a:lumOff val="50000"/>
                  </a:schemeClr>
                </a:solidFill>
                <a:ea typeface="+mn-lt"/>
                <a:cs typeface="+mn-lt"/>
              </a:rPr>
              <a:t>дитина</a:t>
            </a:r>
            <a:r>
              <a:rPr lang="ru-RU" sz="2800" i="1" dirty="0">
                <a:solidFill>
                  <a:schemeClr val="tx1">
                    <a:lumMod val="50000"/>
                    <a:lumOff val="50000"/>
                  </a:schemeClr>
                </a:solidFill>
                <a:ea typeface="+mn-lt"/>
                <a:cs typeface="+mn-lt"/>
              </a:rPr>
              <a:t> й </a:t>
            </a:r>
            <a:r>
              <a:rPr lang="ru-RU" sz="2800" i="1" err="1">
                <a:solidFill>
                  <a:schemeClr val="tx1">
                    <a:lumMod val="50000"/>
                    <a:lumOff val="50000"/>
                  </a:schemeClr>
                </a:solidFill>
                <a:ea typeface="+mn-lt"/>
                <a:cs typeface="+mn-lt"/>
              </a:rPr>
              <a:t>дорослий</a:t>
            </a:r>
            <a:r>
              <a:rPr lang="ru-RU" sz="2800" i="1" dirty="0">
                <a:solidFill>
                  <a:schemeClr val="tx1">
                    <a:lumMod val="50000"/>
                    <a:lumOff val="50000"/>
                  </a:schemeClr>
                </a:solidFill>
                <a:ea typeface="+mn-lt"/>
                <a:cs typeface="+mn-lt"/>
              </a:rPr>
              <a:t>), </a:t>
            </a:r>
            <a:r>
              <a:rPr lang="ru-RU" sz="2800" i="1" err="1">
                <a:solidFill>
                  <a:schemeClr val="tx1">
                    <a:lumMod val="50000"/>
                    <a:lumOff val="50000"/>
                  </a:schemeClr>
                </a:solidFill>
                <a:ea typeface="+mn-lt"/>
                <a:cs typeface="+mn-lt"/>
              </a:rPr>
              <a:t>взалежнюються</a:t>
            </a:r>
            <a:r>
              <a:rPr lang="ru-RU" sz="2800" i="1" dirty="0">
                <a:solidFill>
                  <a:schemeClr val="tx1">
                    <a:lumMod val="50000"/>
                    <a:lumOff val="50000"/>
                  </a:schemeClr>
                </a:solidFill>
                <a:ea typeface="+mn-lt"/>
                <a:cs typeface="+mn-lt"/>
              </a:rPr>
              <a:t> </a:t>
            </a:r>
            <a:r>
              <a:rPr lang="ru-RU" sz="2800" i="1" err="1">
                <a:solidFill>
                  <a:schemeClr val="tx1">
                    <a:lumMod val="50000"/>
                    <a:lumOff val="50000"/>
                  </a:schemeClr>
                </a:solidFill>
                <a:ea typeface="+mn-lt"/>
                <a:cs typeface="+mn-lt"/>
              </a:rPr>
              <a:t>від</a:t>
            </a:r>
            <a:r>
              <a:rPr lang="ru-RU" sz="2800" i="1" dirty="0">
                <a:solidFill>
                  <a:schemeClr val="tx1">
                    <a:lumMod val="50000"/>
                    <a:lumOff val="50000"/>
                  </a:schemeClr>
                </a:solidFill>
                <a:ea typeface="+mn-lt"/>
                <a:cs typeface="+mn-lt"/>
              </a:rPr>
              <a:t> </a:t>
            </a:r>
            <a:r>
              <a:rPr lang="ru-RU" sz="2800" i="1" err="1">
                <a:solidFill>
                  <a:schemeClr val="tx1">
                    <a:lumMod val="50000"/>
                    <a:lumOff val="50000"/>
                  </a:schemeClr>
                </a:solidFill>
                <a:ea typeface="+mn-lt"/>
                <a:cs typeface="+mn-lt"/>
              </a:rPr>
              <a:t>законів</a:t>
            </a:r>
            <a:r>
              <a:rPr lang="ru-RU" sz="2800" i="1" dirty="0">
                <a:solidFill>
                  <a:schemeClr val="tx1">
                    <a:lumMod val="50000"/>
                    <a:lumOff val="50000"/>
                  </a:schemeClr>
                </a:solidFill>
                <a:ea typeface="+mn-lt"/>
                <a:cs typeface="+mn-lt"/>
              </a:rPr>
              <a:t>, </a:t>
            </a:r>
            <a:r>
              <a:rPr lang="ru-RU" sz="2800" i="1" err="1">
                <a:solidFill>
                  <a:schemeClr val="tx1">
                    <a:lumMod val="50000"/>
                    <a:lumOff val="50000"/>
                  </a:schemeClr>
                </a:solidFill>
                <a:ea typeface="+mn-lt"/>
                <a:cs typeface="+mn-lt"/>
              </a:rPr>
              <a:t>властивих</a:t>
            </a:r>
            <a:r>
              <a:rPr lang="ru-RU" sz="2800" i="1" dirty="0">
                <a:solidFill>
                  <a:schemeClr val="tx1">
                    <a:lumMod val="50000"/>
                    <a:lumOff val="50000"/>
                  </a:schemeClr>
                </a:solidFill>
                <a:ea typeface="+mn-lt"/>
                <a:cs typeface="+mn-lt"/>
              </a:rPr>
              <a:t> </a:t>
            </a:r>
            <a:r>
              <a:rPr lang="ru-RU" sz="2800" i="1" err="1">
                <a:solidFill>
                  <a:schemeClr val="tx1">
                    <a:lumMod val="50000"/>
                    <a:lumOff val="50000"/>
                  </a:schemeClr>
                </a:solidFill>
                <a:ea typeface="+mn-lt"/>
                <a:cs typeface="+mn-lt"/>
              </a:rPr>
              <a:t>художній</a:t>
            </a:r>
            <a:r>
              <a:rPr lang="ru-RU" sz="2800" i="1" dirty="0">
                <a:solidFill>
                  <a:schemeClr val="tx1">
                    <a:lumMod val="50000"/>
                    <a:lumOff val="50000"/>
                  </a:schemeClr>
                </a:solidFill>
                <a:ea typeface="+mn-lt"/>
                <a:cs typeface="+mn-lt"/>
              </a:rPr>
              <a:t> </a:t>
            </a:r>
            <a:r>
              <a:rPr lang="ru-RU" sz="2800" i="1" err="1">
                <a:solidFill>
                  <a:schemeClr val="tx1">
                    <a:lumMod val="50000"/>
                    <a:lumOff val="50000"/>
                  </a:schemeClr>
                </a:solidFill>
                <a:ea typeface="+mn-lt"/>
                <a:cs typeface="+mn-lt"/>
              </a:rPr>
              <a:t>словесності</a:t>
            </a:r>
            <a:r>
              <a:rPr lang="ru-RU" sz="2800" i="1" dirty="0">
                <a:solidFill>
                  <a:schemeClr val="tx1">
                    <a:lumMod val="50000"/>
                    <a:lumOff val="50000"/>
                  </a:schemeClr>
                </a:solidFill>
                <a:ea typeface="+mn-lt"/>
                <a:cs typeface="+mn-lt"/>
              </a:rPr>
              <a:t> </a:t>
            </a:r>
            <a:r>
              <a:rPr lang="ru-RU" sz="2800" i="1" err="1">
                <a:solidFill>
                  <a:schemeClr val="tx1">
                    <a:lumMod val="50000"/>
                    <a:lumOff val="50000"/>
                  </a:schemeClr>
                </a:solidFill>
                <a:ea typeface="+mn-lt"/>
                <a:cs typeface="+mn-lt"/>
              </a:rPr>
              <a:t>взагалі</a:t>
            </a:r>
            <a:r>
              <a:rPr lang="ru-RU" sz="2800" i="1" dirty="0">
                <a:solidFill>
                  <a:schemeClr val="tx1">
                    <a:lumMod val="50000"/>
                    <a:lumOff val="50000"/>
                  </a:schemeClr>
                </a:solidFill>
                <a:ea typeface="+mn-lt"/>
                <a:cs typeface="+mn-lt"/>
              </a:rPr>
              <a:t>. </a:t>
            </a:r>
            <a:r>
              <a:rPr lang="ru-RU" sz="2800" b="1" i="1" err="1">
                <a:solidFill>
                  <a:schemeClr val="tx1">
                    <a:lumMod val="50000"/>
                    <a:lumOff val="50000"/>
                  </a:schemeClr>
                </a:solidFill>
                <a:ea typeface="+mn-lt"/>
                <a:cs typeface="+mn-lt"/>
              </a:rPr>
              <a:t>Залежно</a:t>
            </a:r>
            <a:r>
              <a:rPr lang="ru-RU" sz="2800" b="1" i="1" dirty="0">
                <a:solidFill>
                  <a:schemeClr val="tx1">
                    <a:lumMod val="50000"/>
                    <a:lumOff val="50000"/>
                  </a:schemeClr>
                </a:solidFill>
                <a:ea typeface="+mn-lt"/>
                <a:cs typeface="+mn-lt"/>
              </a:rPr>
              <a:t> </a:t>
            </a:r>
            <a:r>
              <a:rPr lang="ru-RU" sz="2800" b="1" i="1" err="1">
                <a:solidFill>
                  <a:schemeClr val="tx1">
                    <a:lumMod val="50000"/>
                    <a:lumOff val="50000"/>
                  </a:schemeClr>
                </a:solidFill>
                <a:ea typeface="+mn-lt"/>
                <a:cs typeface="+mn-lt"/>
              </a:rPr>
              <a:t>від</a:t>
            </a:r>
            <a:r>
              <a:rPr lang="ru-RU" sz="2800" b="1" i="1" dirty="0">
                <a:solidFill>
                  <a:schemeClr val="tx1">
                    <a:lumMod val="50000"/>
                    <a:lumOff val="50000"/>
                  </a:schemeClr>
                </a:solidFill>
                <a:ea typeface="+mn-lt"/>
                <a:cs typeface="+mn-lt"/>
              </a:rPr>
              <a:t> </a:t>
            </a:r>
            <a:r>
              <a:rPr lang="ru-RU" sz="2800" b="1" i="1" err="1">
                <a:solidFill>
                  <a:schemeClr val="tx1">
                    <a:lumMod val="50000"/>
                    <a:lumOff val="50000"/>
                  </a:schemeClr>
                </a:solidFill>
                <a:ea typeface="+mn-lt"/>
                <a:cs typeface="+mn-lt"/>
              </a:rPr>
              <a:t>вікової</a:t>
            </a:r>
            <a:r>
              <a:rPr lang="ru-RU" sz="2800" b="1" i="1" dirty="0">
                <a:solidFill>
                  <a:schemeClr val="tx1">
                    <a:lumMod val="50000"/>
                    <a:lumOff val="50000"/>
                  </a:schemeClr>
                </a:solidFill>
                <a:ea typeface="+mn-lt"/>
                <a:cs typeface="+mn-lt"/>
              </a:rPr>
              <a:t> </a:t>
            </a:r>
            <a:r>
              <a:rPr lang="ru-RU" sz="2800" b="1" i="1" err="1">
                <a:solidFill>
                  <a:schemeClr val="tx1">
                    <a:lumMod val="50000"/>
                    <a:lumOff val="50000"/>
                  </a:schemeClr>
                </a:solidFill>
                <a:ea typeface="+mn-lt"/>
                <a:cs typeface="+mn-lt"/>
              </a:rPr>
              <a:t>категорії</a:t>
            </a:r>
            <a:r>
              <a:rPr lang="ru-RU" sz="2800" b="1" i="1" dirty="0">
                <a:solidFill>
                  <a:schemeClr val="tx1">
                    <a:lumMod val="50000"/>
                    <a:lumOff val="50000"/>
                  </a:schemeClr>
                </a:solidFill>
                <a:ea typeface="+mn-lt"/>
                <a:cs typeface="+mn-lt"/>
              </a:rPr>
              <a:t> </a:t>
            </a:r>
            <a:r>
              <a:rPr lang="ru-RU" sz="2800" b="1" i="1" err="1">
                <a:solidFill>
                  <a:schemeClr val="tx1">
                    <a:lumMod val="50000"/>
                    <a:lumOff val="50000"/>
                  </a:schemeClr>
                </a:solidFill>
                <a:ea typeface="+mn-lt"/>
                <a:cs typeface="+mn-lt"/>
              </a:rPr>
              <a:t>читача</a:t>
            </a:r>
            <a:r>
              <a:rPr lang="ru-RU" sz="2800" b="1" i="1" dirty="0">
                <a:solidFill>
                  <a:schemeClr val="tx1">
                    <a:lumMod val="50000"/>
                    <a:lumOff val="50000"/>
                  </a:schemeClr>
                </a:solidFill>
                <a:ea typeface="+mn-lt"/>
                <a:cs typeface="+mn-lt"/>
              </a:rPr>
              <a:t> </a:t>
            </a:r>
            <a:r>
              <a:rPr lang="ru-RU" sz="2800" b="1" i="1" err="1">
                <a:solidFill>
                  <a:schemeClr val="tx1">
                    <a:lumMod val="50000"/>
                    <a:lumOff val="50000"/>
                  </a:schemeClr>
                </a:solidFill>
                <a:ea typeface="+mn-lt"/>
                <a:cs typeface="+mn-lt"/>
              </a:rPr>
              <a:t>її</a:t>
            </a:r>
            <a:r>
              <a:rPr lang="ru-RU" sz="2800" b="1" i="1" dirty="0">
                <a:solidFill>
                  <a:schemeClr val="tx1">
                    <a:lumMod val="50000"/>
                    <a:lumOff val="50000"/>
                  </a:schemeClr>
                </a:solidFill>
                <a:ea typeface="+mn-lt"/>
                <a:cs typeface="+mn-lt"/>
              </a:rPr>
              <a:t> </a:t>
            </a:r>
            <a:r>
              <a:rPr lang="ru-RU" sz="2800" b="1" i="1" err="1">
                <a:solidFill>
                  <a:schemeClr val="tx1">
                    <a:lumMod val="50000"/>
                    <a:lumOff val="50000"/>
                  </a:schemeClr>
                </a:solidFill>
                <a:ea typeface="+mn-lt"/>
                <a:cs typeface="+mn-lt"/>
              </a:rPr>
              <a:t>доцільно</a:t>
            </a:r>
            <a:r>
              <a:rPr lang="ru-RU" sz="2800" b="1" i="1" dirty="0">
                <a:solidFill>
                  <a:schemeClr val="tx1">
                    <a:lumMod val="50000"/>
                    <a:lumOff val="50000"/>
                  </a:schemeClr>
                </a:solidFill>
                <a:ea typeface="+mn-lt"/>
                <a:cs typeface="+mn-lt"/>
              </a:rPr>
              <a:t> </a:t>
            </a:r>
            <a:r>
              <a:rPr lang="ru-RU" sz="2800" b="1" i="1" err="1">
                <a:solidFill>
                  <a:schemeClr val="tx1">
                    <a:lumMod val="50000"/>
                    <a:lumOff val="50000"/>
                  </a:schemeClr>
                </a:solidFill>
                <a:ea typeface="+mn-lt"/>
                <a:cs typeface="+mn-lt"/>
              </a:rPr>
              <a:t>диференціювати</a:t>
            </a:r>
            <a:r>
              <a:rPr lang="ru-RU" sz="2800" b="1" i="1" dirty="0">
                <a:solidFill>
                  <a:schemeClr val="tx1">
                    <a:lumMod val="50000"/>
                    <a:lumOff val="50000"/>
                  </a:schemeClr>
                </a:solidFill>
                <a:ea typeface="+mn-lt"/>
                <a:cs typeface="+mn-lt"/>
              </a:rPr>
              <a:t> на </a:t>
            </a:r>
            <a:r>
              <a:rPr lang="ru-RU" sz="2800" b="1" i="1" err="1">
                <a:solidFill>
                  <a:schemeClr val="tx1">
                    <a:lumMod val="50000"/>
                    <a:lumOff val="50000"/>
                  </a:schemeClr>
                </a:solidFill>
                <a:ea typeface="+mn-lt"/>
                <a:cs typeface="+mn-lt"/>
              </a:rPr>
              <a:t>літературу</a:t>
            </a:r>
            <a:r>
              <a:rPr lang="ru-RU" sz="2800" b="1" i="1" dirty="0">
                <a:solidFill>
                  <a:schemeClr val="tx1">
                    <a:lumMod val="50000"/>
                    <a:lumOff val="50000"/>
                  </a:schemeClr>
                </a:solidFill>
                <a:ea typeface="+mn-lt"/>
                <a:cs typeface="+mn-lt"/>
              </a:rPr>
              <a:t> для </a:t>
            </a:r>
            <a:r>
              <a:rPr lang="ru-RU" sz="2800" b="1" i="1" err="1">
                <a:solidFill>
                  <a:schemeClr val="tx1">
                    <a:lumMod val="50000"/>
                    <a:lumOff val="50000"/>
                  </a:schemeClr>
                </a:solidFill>
                <a:ea typeface="+mn-lt"/>
                <a:cs typeface="+mn-lt"/>
              </a:rPr>
              <a:t>дітей</a:t>
            </a:r>
            <a:r>
              <a:rPr lang="ru-RU" sz="2800" i="1" dirty="0">
                <a:solidFill>
                  <a:schemeClr val="tx1">
                    <a:lumMod val="50000"/>
                    <a:lumOff val="50000"/>
                  </a:schemeClr>
                </a:solidFill>
                <a:ea typeface="+mn-lt"/>
                <a:cs typeface="+mn-lt"/>
              </a:rPr>
              <a:t> (</a:t>
            </a:r>
            <a:r>
              <a:rPr lang="ru-RU" sz="2800" i="1" err="1">
                <a:solidFill>
                  <a:schemeClr val="tx1">
                    <a:lumMod val="50000"/>
                    <a:lumOff val="50000"/>
                  </a:schemeClr>
                </a:solidFill>
                <a:ea typeface="+mn-lt"/>
                <a:cs typeface="+mn-lt"/>
              </a:rPr>
              <a:t>дошкільний</a:t>
            </a:r>
            <a:r>
              <a:rPr lang="ru-RU" sz="2800" i="1" dirty="0">
                <a:solidFill>
                  <a:schemeClr val="tx1">
                    <a:lumMod val="50000"/>
                    <a:lumOff val="50000"/>
                  </a:schemeClr>
                </a:solidFill>
                <a:ea typeface="+mn-lt"/>
                <a:cs typeface="+mn-lt"/>
              </a:rPr>
              <a:t> і </a:t>
            </a:r>
            <a:r>
              <a:rPr lang="ru-RU" sz="2800" i="1" err="1">
                <a:solidFill>
                  <a:schemeClr val="tx1">
                    <a:lumMod val="50000"/>
                    <a:lumOff val="50000"/>
                  </a:schemeClr>
                </a:solidFill>
                <a:ea typeface="+mn-lt"/>
                <a:cs typeface="+mn-lt"/>
              </a:rPr>
              <a:t>молодший</a:t>
            </a:r>
            <a:r>
              <a:rPr lang="ru-RU" sz="2800" i="1" dirty="0">
                <a:solidFill>
                  <a:schemeClr val="tx1">
                    <a:lumMod val="50000"/>
                    <a:lumOff val="50000"/>
                  </a:schemeClr>
                </a:solidFill>
                <a:ea typeface="+mn-lt"/>
                <a:cs typeface="+mn-lt"/>
              </a:rPr>
              <a:t> </a:t>
            </a:r>
            <a:r>
              <a:rPr lang="ru-RU" sz="2800" i="1" err="1">
                <a:solidFill>
                  <a:schemeClr val="tx1">
                    <a:lumMod val="50000"/>
                    <a:lumOff val="50000"/>
                  </a:schemeClr>
                </a:solidFill>
                <a:ea typeface="+mn-lt"/>
                <a:cs typeface="+mn-lt"/>
              </a:rPr>
              <a:t>шкільний</a:t>
            </a:r>
            <a:r>
              <a:rPr lang="ru-RU" sz="2800" i="1" dirty="0">
                <a:solidFill>
                  <a:schemeClr val="tx1">
                    <a:lumMod val="50000"/>
                    <a:lumOff val="50000"/>
                  </a:schemeClr>
                </a:solidFill>
                <a:ea typeface="+mn-lt"/>
                <a:cs typeface="+mn-lt"/>
              </a:rPr>
              <a:t> </a:t>
            </a:r>
            <a:r>
              <a:rPr lang="ru-RU" sz="2800" i="1" err="1">
                <a:solidFill>
                  <a:schemeClr val="tx1">
                    <a:lumMod val="50000"/>
                    <a:lumOff val="50000"/>
                  </a:schemeClr>
                </a:solidFill>
                <a:ea typeface="+mn-lt"/>
                <a:cs typeface="+mn-lt"/>
              </a:rPr>
              <a:t>вік</a:t>
            </a:r>
            <a:r>
              <a:rPr lang="ru-RU" sz="2800" i="1" dirty="0">
                <a:solidFill>
                  <a:schemeClr val="tx1">
                    <a:lumMod val="50000"/>
                    <a:lumOff val="50000"/>
                  </a:schemeClr>
                </a:solidFill>
                <a:ea typeface="+mn-lt"/>
                <a:cs typeface="+mn-lt"/>
              </a:rPr>
              <a:t>) </a:t>
            </a:r>
            <a:r>
              <a:rPr lang="ru-RU" sz="2800" b="1" i="1" dirty="0">
                <a:solidFill>
                  <a:schemeClr val="tx1">
                    <a:lumMod val="50000"/>
                    <a:lumOff val="50000"/>
                  </a:schemeClr>
                </a:solidFill>
                <a:ea typeface="+mn-lt"/>
                <a:cs typeface="+mn-lt"/>
              </a:rPr>
              <a:t>і </a:t>
            </a:r>
            <a:r>
              <a:rPr lang="ru-RU" sz="2800" b="1" i="1" err="1">
                <a:solidFill>
                  <a:schemeClr val="tx1">
                    <a:lumMod val="50000"/>
                    <a:lumOff val="50000"/>
                  </a:schemeClr>
                </a:solidFill>
                <a:ea typeface="+mn-lt"/>
                <a:cs typeface="+mn-lt"/>
              </a:rPr>
              <a:t>підлітковоюнацьку</a:t>
            </a:r>
            <a:r>
              <a:rPr lang="ru-RU" sz="2800" i="1" dirty="0">
                <a:solidFill>
                  <a:schemeClr val="tx1">
                    <a:lumMod val="50000"/>
                    <a:lumOff val="50000"/>
                  </a:schemeClr>
                </a:solidFill>
                <a:ea typeface="+mn-lt"/>
                <a:cs typeface="+mn-lt"/>
              </a:rPr>
              <a:t> (</a:t>
            </a:r>
            <a:r>
              <a:rPr lang="ru-RU" sz="2800" i="1" err="1">
                <a:solidFill>
                  <a:schemeClr val="tx1">
                    <a:lumMod val="50000"/>
                    <a:lumOff val="50000"/>
                  </a:schemeClr>
                </a:solidFill>
                <a:ea typeface="+mn-lt"/>
                <a:cs typeface="+mn-lt"/>
              </a:rPr>
              <a:t>середній</a:t>
            </a:r>
            <a:r>
              <a:rPr lang="ru-RU" sz="2800" i="1" dirty="0">
                <a:solidFill>
                  <a:schemeClr val="tx1">
                    <a:lumMod val="50000"/>
                    <a:lumOff val="50000"/>
                  </a:schemeClr>
                </a:solidFill>
                <a:ea typeface="+mn-lt"/>
                <a:cs typeface="+mn-lt"/>
              </a:rPr>
              <a:t> і старший </a:t>
            </a:r>
            <a:r>
              <a:rPr lang="ru-RU" sz="2800" i="1" err="1">
                <a:solidFill>
                  <a:schemeClr val="tx1">
                    <a:lumMod val="50000"/>
                    <a:lumOff val="50000"/>
                  </a:schemeClr>
                </a:solidFill>
                <a:ea typeface="+mn-lt"/>
                <a:cs typeface="+mn-lt"/>
              </a:rPr>
              <a:t>шкільний</a:t>
            </a:r>
            <a:r>
              <a:rPr lang="ru-RU" sz="2800" i="1" dirty="0">
                <a:solidFill>
                  <a:schemeClr val="tx1">
                    <a:lumMod val="50000"/>
                    <a:lumOff val="50000"/>
                  </a:schemeClr>
                </a:solidFill>
                <a:ea typeface="+mn-lt"/>
                <a:cs typeface="+mn-lt"/>
              </a:rPr>
              <a:t> </a:t>
            </a:r>
            <a:r>
              <a:rPr lang="ru-RU" sz="2800" i="1" err="1">
                <a:solidFill>
                  <a:schemeClr val="tx1">
                    <a:lumMod val="50000"/>
                    <a:lumOff val="50000"/>
                  </a:schemeClr>
                </a:solidFill>
                <a:ea typeface="+mn-lt"/>
                <a:cs typeface="+mn-lt"/>
              </a:rPr>
              <a:t>вік</a:t>
            </a:r>
            <a:r>
              <a:rPr lang="ru-RU" sz="2800" i="1" dirty="0">
                <a:solidFill>
                  <a:schemeClr val="tx1">
                    <a:lumMod val="50000"/>
                    <a:lumOff val="50000"/>
                  </a:schemeClr>
                </a:solidFill>
                <a:ea typeface="+mn-lt"/>
                <a:cs typeface="+mn-lt"/>
              </a:rPr>
              <a:t>). </a:t>
            </a:r>
            <a:endParaRPr lang="ru-RU" sz="2800" b="1" i="1" dirty="0">
              <a:solidFill>
                <a:schemeClr val="tx1">
                  <a:lumMod val="50000"/>
                  <a:lumOff val="50000"/>
                </a:schemeClr>
              </a:solidFill>
              <a:ea typeface="+mn-lt"/>
              <a:cs typeface="+mn-lt"/>
            </a:endParaRPr>
          </a:p>
        </p:txBody>
      </p:sp>
    </p:spTree>
    <p:extLst>
      <p:ext uri="{BB962C8B-B14F-4D97-AF65-F5344CB8AC3E}">
        <p14:creationId xmlns:p14="http://schemas.microsoft.com/office/powerpoint/2010/main" val="422606110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 xmlns:a16="http://schemas.microsoft.com/office/drawing/2014/main" id="{AD1A7AA9-D701-4CA4-8A9F-6652FBF962BD}"/>
              </a:ext>
            </a:extLst>
          </p:cNvPr>
          <p:cNvSpPr>
            <a:spLocks noGrp="1"/>
          </p:cNvSpPr>
          <p:nvPr>
            <p:ph type="title"/>
          </p:nvPr>
        </p:nvSpPr>
        <p:spPr>
          <a:xfrm>
            <a:off x="596661" y="609600"/>
            <a:ext cx="7618273" cy="5683944"/>
          </a:xfrm>
        </p:spPr>
        <p:txBody>
          <a:bodyPr vert="horz" lIns="91440" tIns="45720" rIns="91440" bIns="45720" rtlCol="0" anchor="ctr">
            <a:noAutofit/>
          </a:bodyPr>
          <a:lstStyle/>
          <a:p>
            <a:pPr algn="just"/>
            <a:r>
              <a:rPr lang="uk" sz="2800" b="1" dirty="0">
                <a:solidFill>
                  <a:schemeClr val="accent4">
                    <a:lumMod val="75000"/>
                  </a:schemeClr>
                </a:solidFill>
                <a:ea typeface="+mj-lt"/>
                <a:cs typeface="+mj-lt"/>
              </a:rPr>
              <a:t>Чи залишається «класична дитяча література» завжди  актуальною для усіх поколінь лише завдяки своєму статусу? </a:t>
            </a:r>
            <a:r>
              <a:rPr lang="uk" sz="2800" dirty="0">
                <a:solidFill>
                  <a:schemeClr val="tx1">
                    <a:lumMod val="50000"/>
                    <a:lumOff val="50000"/>
                  </a:schemeClr>
                </a:solidFill>
                <a:ea typeface="+mj-lt"/>
                <a:cs typeface="+mj-lt"/>
              </a:rPr>
              <a:t>Як показує історія, становлення літератури для дітей та юнацтва, кожна епоха запропонувала своєму читачеві свої адекватні і відповідно сформовані послання. І кожна епоха абсолютно по-різному сприйняла свого юного читача, створюючи йому власну, завжди актуальну саме для його часу, літературну пропозицію.</a:t>
            </a:r>
            <a:r>
              <a:rPr lang="ru-RU" sz="2800" dirty="0">
                <a:solidFill>
                  <a:schemeClr val="accent4">
                    <a:lumMod val="75000"/>
                  </a:schemeClr>
                </a:solidFill>
                <a:ea typeface="+mj-lt"/>
                <a:cs typeface="+mj-lt"/>
              </a:rPr>
              <a:t> </a:t>
            </a:r>
            <a:r>
              <a:rPr lang="uk" sz="2800" b="1" dirty="0">
                <a:solidFill>
                  <a:schemeClr val="accent4">
                    <a:lumMod val="75000"/>
                  </a:schemeClr>
                </a:solidFill>
                <a:ea typeface="+mj-lt"/>
                <a:cs typeface="+mj-lt"/>
              </a:rPr>
              <a:t>Чого очікують сучасні діти від книг?</a:t>
            </a:r>
            <a:r>
              <a:rPr lang="uk" sz="2800" dirty="0">
                <a:solidFill>
                  <a:schemeClr val="accent4">
                    <a:lumMod val="75000"/>
                  </a:schemeClr>
                </a:solidFill>
                <a:ea typeface="+mj-lt"/>
                <a:cs typeface="+mj-lt"/>
              </a:rPr>
              <a:t> </a:t>
            </a:r>
            <a:r>
              <a:rPr lang="uk" sz="2800" dirty="0">
                <a:solidFill>
                  <a:schemeClr val="tx1">
                    <a:lumMod val="50000"/>
                    <a:lumOff val="50000"/>
                  </a:schemeClr>
                </a:solidFill>
                <a:ea typeface="+mj-lt"/>
                <a:cs typeface="+mj-lt"/>
              </a:rPr>
              <a:t>Насамперед, серйозного ставлення, серйозних розмов на близькі їм теми, які насправді мало чим відрізняються від "дорослих".</a:t>
            </a:r>
            <a:endParaRPr lang="ru-RU" sz="2800">
              <a:solidFill>
                <a:schemeClr val="tx1">
                  <a:lumMod val="50000"/>
                  <a:lumOff val="50000"/>
                </a:schemeClr>
              </a:solidFill>
            </a:endParaRPr>
          </a:p>
        </p:txBody>
      </p:sp>
      <p:pic>
        <p:nvPicPr>
          <p:cNvPr id="8" name="Picture 8">
            <a:extLst>
              <a:ext uri="{FF2B5EF4-FFF2-40B4-BE49-F238E27FC236}">
                <a16:creationId xmlns="" xmlns:a16="http://schemas.microsoft.com/office/drawing/2014/main" id="{992439CB-9CB8-4E40-AF5C-0388FC1B222E}"/>
              </a:ext>
            </a:extLst>
          </p:cNvPr>
          <p:cNvPicPr>
            <a:picLocks noChangeAspect="1"/>
          </p:cNvPicPr>
          <p:nvPr/>
        </p:nvPicPr>
        <p:blipFill>
          <a:blip r:embed="rId2"/>
          <a:stretch>
            <a:fillRect/>
          </a:stretch>
        </p:blipFill>
        <p:spPr>
          <a:xfrm>
            <a:off x="8970117" y="1242204"/>
            <a:ext cx="2274332" cy="4114800"/>
          </a:xfrm>
          <a:prstGeom prst="rect">
            <a:avLst/>
          </a:prstGeom>
        </p:spPr>
      </p:pic>
    </p:spTree>
    <p:extLst>
      <p:ext uri="{BB962C8B-B14F-4D97-AF65-F5344CB8AC3E}">
        <p14:creationId xmlns:p14="http://schemas.microsoft.com/office/powerpoint/2010/main" val="140971951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BB09C73C-C0D0-4B39-804A-B8556A910E1A}"/>
              </a:ext>
            </a:extLst>
          </p:cNvPr>
          <p:cNvSpPr>
            <a:spLocks noGrp="1"/>
          </p:cNvSpPr>
          <p:nvPr>
            <p:ph type="title"/>
          </p:nvPr>
        </p:nvSpPr>
        <p:spPr>
          <a:xfrm>
            <a:off x="510397" y="609600"/>
            <a:ext cx="11284500" cy="1356360"/>
          </a:xfrm>
        </p:spPr>
        <p:txBody>
          <a:bodyPr/>
          <a:lstStyle/>
          <a:p>
            <a:pPr algn="ctr"/>
            <a:r>
              <a:rPr lang="ru-RU" dirty="0" err="1"/>
              <a:t>Дослідження</a:t>
            </a:r>
            <a:r>
              <a:rPr lang="ru-RU" dirty="0"/>
              <a:t> </a:t>
            </a:r>
            <a:r>
              <a:rPr lang="ru-RU" dirty="0" err="1"/>
              <a:t>літератури</a:t>
            </a:r>
            <a:r>
              <a:rPr lang="ru-RU" dirty="0"/>
              <a:t> для </a:t>
            </a:r>
            <a:r>
              <a:rPr lang="ru-RU" dirty="0" err="1"/>
              <a:t>дітей</a:t>
            </a:r>
            <a:r>
              <a:rPr lang="ru-RU" dirty="0"/>
              <a:t> і </a:t>
            </a:r>
            <a:r>
              <a:rPr lang="ru-RU" dirty="0" err="1"/>
              <a:t>юнацтва</a:t>
            </a:r>
          </a:p>
        </p:txBody>
      </p:sp>
      <p:graphicFrame>
        <p:nvGraphicFramePr>
          <p:cNvPr id="4" name="Diagram 4">
            <a:extLst>
              <a:ext uri="{FF2B5EF4-FFF2-40B4-BE49-F238E27FC236}">
                <a16:creationId xmlns="" xmlns:a16="http://schemas.microsoft.com/office/drawing/2014/main" id="{7DCEF897-3D3C-4CBB-95F8-1A1DE7A4F539}"/>
              </a:ext>
            </a:extLst>
          </p:cNvPr>
          <p:cNvGraphicFramePr>
            <a:graphicFrameLocks noGrp="1"/>
          </p:cNvGraphicFramePr>
          <p:nvPr>
            <p:ph idx="1"/>
            <p:extLst>
              <p:ext uri="{D42A27DB-BD31-4B8C-83A1-F6EECF244321}">
                <p14:modId xmlns:p14="http://schemas.microsoft.com/office/powerpoint/2010/main" val="741338208"/>
              </p:ext>
            </p:extLst>
          </p:nvPr>
        </p:nvGraphicFramePr>
        <p:xfrm>
          <a:off x="1143000" y="2057400"/>
          <a:ext cx="9872663" cy="4038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56787734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1" name="Rectangle 23">
            <a:extLst>
              <a:ext uri="{FF2B5EF4-FFF2-40B4-BE49-F238E27FC236}">
                <a16:creationId xmlns="" xmlns:a16="http://schemas.microsoft.com/office/drawing/2014/main" id="{E659D223-F510-42C1-9DF1-124640526377}"/>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231140" y="243840"/>
            <a:ext cx="11724640" cy="6377939"/>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sp>
      <p:sp useBgFill="1">
        <p:nvSpPr>
          <p:cNvPr id="32" name="Rectangle 25">
            <a:extLst>
              <a:ext uri="{FF2B5EF4-FFF2-40B4-BE49-F238E27FC236}">
                <a16:creationId xmlns="" xmlns:a16="http://schemas.microsoft.com/office/drawing/2014/main" id="{9D91F0FB-81B6-4A01-A397-0259DB68C04B}"/>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27">
            <a:extLst>
              <a:ext uri="{FF2B5EF4-FFF2-40B4-BE49-F238E27FC236}">
                <a16:creationId xmlns="" xmlns:a16="http://schemas.microsoft.com/office/drawing/2014/main" id="{DCB3D9C3-F05F-4727-BB6C-5AC9E5BE8536}"/>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231140" y="243840"/>
            <a:ext cx="5740400" cy="6377939"/>
          </a:xfrm>
          <a:prstGeom prst="rect">
            <a:avLst/>
          </a:prstGeom>
          <a:solidFill>
            <a:srgbClr val="FFFFFF"/>
          </a:solidFill>
          <a:ln w="12700">
            <a:solidFill>
              <a:srgbClr val="000000"/>
            </a:solidFill>
          </a:ln>
        </p:spPr>
        <p:style>
          <a:lnRef idx="2">
            <a:schemeClr val="accent1">
              <a:shade val="50000"/>
            </a:schemeClr>
          </a:lnRef>
          <a:fillRef idx="1">
            <a:schemeClr val="accent1"/>
          </a:fillRef>
          <a:effectRef idx="0">
            <a:schemeClr val="accent1"/>
          </a:effectRef>
          <a:fontRef idx="minor">
            <a:schemeClr val="lt1"/>
          </a:fontRef>
        </p:style>
      </p:sp>
      <p:pic>
        <p:nvPicPr>
          <p:cNvPr id="4" name="Picture 4">
            <a:extLst>
              <a:ext uri="{FF2B5EF4-FFF2-40B4-BE49-F238E27FC236}">
                <a16:creationId xmlns="" xmlns:a16="http://schemas.microsoft.com/office/drawing/2014/main" id="{918DF2C8-C7DC-4A3F-92D9-F49CFCFFBC94}"/>
              </a:ext>
            </a:extLst>
          </p:cNvPr>
          <p:cNvPicPr>
            <a:picLocks noChangeAspect="1"/>
          </p:cNvPicPr>
          <p:nvPr/>
        </p:nvPicPr>
        <p:blipFill>
          <a:blip r:embed="rId2"/>
          <a:stretch>
            <a:fillRect/>
          </a:stretch>
        </p:blipFill>
        <p:spPr>
          <a:xfrm>
            <a:off x="371399" y="324524"/>
            <a:ext cx="5459880" cy="6225362"/>
          </a:xfrm>
          <a:prstGeom prst="rect">
            <a:avLst/>
          </a:prstGeom>
        </p:spPr>
      </p:pic>
      <p:sp>
        <p:nvSpPr>
          <p:cNvPr id="34" name="Rectangle 29">
            <a:extLst>
              <a:ext uri="{FF2B5EF4-FFF2-40B4-BE49-F238E27FC236}">
                <a16:creationId xmlns="" xmlns:a16="http://schemas.microsoft.com/office/drawing/2014/main" id="{5D823A5A-FC38-4A11-8A65-F4A3A4DBFA83}"/>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6211569" y="243840"/>
            <a:ext cx="5740400" cy="6377939"/>
          </a:xfrm>
          <a:prstGeom prst="rect">
            <a:avLst/>
          </a:prstGeom>
          <a:solidFill>
            <a:srgbClr val="FFFFFF"/>
          </a:solidFill>
          <a:ln w="12700">
            <a:solidFill>
              <a:srgbClr val="000000"/>
            </a:solidFill>
          </a:ln>
        </p:spPr>
        <p:style>
          <a:lnRef idx="2">
            <a:schemeClr val="accent1">
              <a:shade val="50000"/>
            </a:schemeClr>
          </a:lnRef>
          <a:fillRef idx="1">
            <a:schemeClr val="accent1"/>
          </a:fillRef>
          <a:effectRef idx="0">
            <a:schemeClr val="accent1"/>
          </a:effectRef>
          <a:fontRef idx="minor">
            <a:schemeClr val="lt1"/>
          </a:fontRef>
        </p:style>
      </p:sp>
      <p:pic>
        <p:nvPicPr>
          <p:cNvPr id="2" name="Picture 2">
            <a:extLst>
              <a:ext uri="{FF2B5EF4-FFF2-40B4-BE49-F238E27FC236}">
                <a16:creationId xmlns="" xmlns:a16="http://schemas.microsoft.com/office/drawing/2014/main" id="{14D464BE-BD3C-48E7-9500-3DCC09520870}"/>
              </a:ext>
            </a:extLst>
          </p:cNvPr>
          <p:cNvPicPr>
            <a:picLocks noChangeAspect="1"/>
          </p:cNvPicPr>
          <p:nvPr/>
        </p:nvPicPr>
        <p:blipFill>
          <a:blip r:embed="rId3"/>
          <a:stretch>
            <a:fillRect/>
          </a:stretch>
        </p:blipFill>
        <p:spPr>
          <a:xfrm>
            <a:off x="6366205" y="324524"/>
            <a:ext cx="5431127" cy="6225363"/>
          </a:xfrm>
          <a:prstGeom prst="rect">
            <a:avLst/>
          </a:prstGeom>
        </p:spPr>
      </p:pic>
    </p:spTree>
    <p:extLst>
      <p:ext uri="{BB962C8B-B14F-4D97-AF65-F5344CB8AC3E}">
        <p14:creationId xmlns:p14="http://schemas.microsoft.com/office/powerpoint/2010/main" val="263589363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9F913E09-6FC1-4011-B644-320EFB5A545E}"/>
              </a:ext>
            </a:extLst>
          </p:cNvPr>
          <p:cNvSpPr>
            <a:spLocks noGrp="1"/>
          </p:cNvSpPr>
          <p:nvPr>
            <p:ph type="title"/>
          </p:nvPr>
        </p:nvSpPr>
        <p:spPr>
          <a:xfrm>
            <a:off x="251605" y="609600"/>
            <a:ext cx="11658310" cy="910662"/>
          </a:xfrm>
        </p:spPr>
        <p:txBody>
          <a:bodyPr>
            <a:normAutofit fontScale="90000"/>
          </a:bodyPr>
          <a:lstStyle/>
          <a:p>
            <a:pPr algn="ctr"/>
            <a:r>
              <a:rPr lang="ru-RU" sz="3600" b="1" dirty="0">
                <a:solidFill>
                  <a:schemeClr val="accent4"/>
                </a:solidFill>
                <a:ea typeface="+mj-lt"/>
                <a:cs typeface="+mj-lt"/>
              </a:rPr>
              <a:t> </a:t>
            </a:r>
            <a:r>
              <a:rPr lang="ru-RU" sz="3600" b="1" dirty="0" err="1">
                <a:solidFill>
                  <a:schemeClr val="accent4"/>
                </a:solidFill>
                <a:ea typeface="+mj-lt"/>
                <a:cs typeface="+mj-lt"/>
              </a:rPr>
              <a:t>Українська</a:t>
            </a:r>
            <a:r>
              <a:rPr lang="ru-RU" sz="3600" b="1" dirty="0">
                <a:solidFill>
                  <a:schemeClr val="accent4"/>
                </a:solidFill>
                <a:ea typeface="+mj-lt"/>
                <a:cs typeface="+mj-lt"/>
              </a:rPr>
              <a:t> </a:t>
            </a:r>
            <a:r>
              <a:rPr lang="ru-RU" sz="3600" b="1" dirty="0" err="1">
                <a:solidFill>
                  <a:schemeClr val="accent4"/>
                </a:solidFill>
                <a:ea typeface="+mj-lt"/>
                <a:cs typeface="+mj-lt"/>
              </a:rPr>
              <a:t>література</a:t>
            </a:r>
            <a:r>
              <a:rPr lang="ru-RU" sz="3600" b="1" dirty="0">
                <a:solidFill>
                  <a:schemeClr val="accent4"/>
                </a:solidFill>
                <a:ea typeface="+mj-lt"/>
                <a:cs typeface="+mj-lt"/>
              </a:rPr>
              <a:t> для </a:t>
            </a:r>
            <a:r>
              <a:rPr lang="ru-RU" sz="3600" b="1" dirty="0" err="1">
                <a:solidFill>
                  <a:schemeClr val="accent4"/>
                </a:solidFill>
                <a:ea typeface="+mj-lt"/>
                <a:cs typeface="+mj-lt"/>
              </a:rPr>
              <a:t>дітей</a:t>
            </a:r>
            <a:r>
              <a:rPr lang="ru-RU" sz="3600" b="1" dirty="0">
                <a:solidFill>
                  <a:schemeClr val="accent4"/>
                </a:solidFill>
                <a:ea typeface="+mj-lt"/>
                <a:cs typeface="+mj-lt"/>
              </a:rPr>
              <a:t> та </a:t>
            </a:r>
            <a:r>
              <a:rPr lang="ru-RU" sz="3600" b="1" dirty="0" err="1">
                <a:solidFill>
                  <a:schemeClr val="accent4"/>
                </a:solidFill>
                <a:ea typeface="+mj-lt"/>
                <a:cs typeface="+mj-lt"/>
              </a:rPr>
              <a:t>юнацтва</a:t>
            </a:r>
            <a:r>
              <a:rPr lang="ru-RU" sz="3600" b="1" dirty="0">
                <a:solidFill>
                  <a:schemeClr val="accent4"/>
                </a:solidFill>
                <a:ea typeface="+mj-lt"/>
                <a:cs typeface="+mj-lt"/>
              </a:rPr>
              <a:t> на початку ХХІ ст. представлена такими авторами:</a:t>
            </a:r>
            <a:endParaRPr lang="ru-RU" sz="3600">
              <a:solidFill>
                <a:schemeClr val="accent4"/>
              </a:solidFill>
            </a:endParaRPr>
          </a:p>
        </p:txBody>
      </p:sp>
      <p:sp>
        <p:nvSpPr>
          <p:cNvPr id="3" name="Content Placeholder 2">
            <a:extLst>
              <a:ext uri="{FF2B5EF4-FFF2-40B4-BE49-F238E27FC236}">
                <a16:creationId xmlns="" xmlns:a16="http://schemas.microsoft.com/office/drawing/2014/main" id="{B0CCBF61-59E6-432C-9A4D-8EF6CB6CEAD5}"/>
              </a:ext>
            </a:extLst>
          </p:cNvPr>
          <p:cNvSpPr>
            <a:spLocks noGrp="1"/>
          </p:cNvSpPr>
          <p:nvPr>
            <p:ph idx="1"/>
          </p:nvPr>
        </p:nvSpPr>
        <p:spPr>
          <a:xfrm>
            <a:off x="754812" y="1582947"/>
            <a:ext cx="10735510" cy="5045014"/>
          </a:xfrm>
        </p:spPr>
        <p:txBody>
          <a:bodyPr vert="horz" lIns="91440" tIns="45720" rIns="91440" bIns="45720" rtlCol="0" anchor="t">
            <a:normAutofit lnSpcReduction="10000"/>
          </a:bodyPr>
          <a:lstStyle/>
          <a:p>
            <a:pPr algn="just"/>
            <a:r>
              <a:rPr lang="ru-RU" b="1" dirty="0" err="1">
                <a:solidFill>
                  <a:schemeClr val="accent4"/>
                </a:solidFill>
              </a:rPr>
              <a:t>Сучасна</a:t>
            </a:r>
            <a:r>
              <a:rPr lang="ru-RU" b="1" dirty="0">
                <a:solidFill>
                  <a:schemeClr val="accent4"/>
                </a:solidFill>
              </a:rPr>
              <a:t> </a:t>
            </a:r>
            <a:r>
              <a:rPr lang="ru-RU" b="1" dirty="0" err="1">
                <a:solidFill>
                  <a:schemeClr val="accent4"/>
                </a:solidFill>
              </a:rPr>
              <a:t>поезія</a:t>
            </a:r>
            <a:r>
              <a:rPr lang="ru-RU" b="1" dirty="0">
                <a:solidFill>
                  <a:schemeClr val="accent4"/>
                </a:solidFill>
              </a:rPr>
              <a:t>:</a:t>
            </a:r>
            <a:r>
              <a:rPr lang="ru-RU" dirty="0">
                <a:solidFill>
                  <a:schemeClr val="accent3"/>
                </a:solidFill>
              </a:rPr>
              <a:t> </a:t>
            </a:r>
            <a:r>
              <a:rPr lang="ru-RU" dirty="0" err="1">
                <a:solidFill>
                  <a:schemeClr val="tx1">
                    <a:lumMod val="50000"/>
                    <a:lumOff val="50000"/>
                  </a:schemeClr>
                </a:solidFill>
                <a:ea typeface="+mn-lt"/>
                <a:cs typeface="+mn-lt"/>
              </a:rPr>
              <a:t>Іван</a:t>
            </a:r>
            <a:r>
              <a:rPr lang="ru-RU" dirty="0">
                <a:solidFill>
                  <a:schemeClr val="tx1">
                    <a:lumMod val="50000"/>
                    <a:lumOff val="50000"/>
                  </a:schemeClr>
                </a:solidFill>
                <a:ea typeface="+mn-lt"/>
                <a:cs typeface="+mn-lt"/>
              </a:rPr>
              <a:t> Андрусяк, </a:t>
            </a:r>
            <a:r>
              <a:rPr lang="ru-RU" dirty="0" err="1">
                <a:solidFill>
                  <a:schemeClr val="tx1">
                    <a:lumMod val="50000"/>
                    <a:lumOff val="50000"/>
                  </a:schemeClr>
                </a:solidFill>
                <a:ea typeface="+mn-lt"/>
                <a:cs typeface="+mn-lt"/>
              </a:rPr>
              <a:t>Юрій</a:t>
            </a:r>
            <a:r>
              <a:rPr lang="ru-RU" dirty="0">
                <a:solidFill>
                  <a:schemeClr val="tx1">
                    <a:lumMod val="50000"/>
                    <a:lumOff val="50000"/>
                  </a:schemeClr>
                </a:solidFill>
                <a:ea typeface="+mn-lt"/>
                <a:cs typeface="+mn-lt"/>
              </a:rPr>
              <a:t> </a:t>
            </a:r>
            <a:r>
              <a:rPr lang="ru-RU" dirty="0" err="1">
                <a:solidFill>
                  <a:schemeClr val="tx1">
                    <a:lumMod val="50000"/>
                    <a:lumOff val="50000"/>
                  </a:schemeClr>
                </a:solidFill>
                <a:ea typeface="+mn-lt"/>
                <a:cs typeface="+mn-lt"/>
              </a:rPr>
              <a:t>Бедрик</a:t>
            </a:r>
            <a:r>
              <a:rPr lang="ru-RU" dirty="0">
                <a:solidFill>
                  <a:schemeClr val="tx1">
                    <a:lumMod val="50000"/>
                    <a:lumOff val="50000"/>
                  </a:schemeClr>
                </a:solidFill>
                <a:ea typeface="+mn-lt"/>
                <a:cs typeface="+mn-lt"/>
              </a:rPr>
              <a:t>,  Василь </a:t>
            </a:r>
            <a:r>
              <a:rPr lang="ru-RU" dirty="0" err="1">
                <a:solidFill>
                  <a:schemeClr val="tx1">
                    <a:lumMod val="50000"/>
                    <a:lumOff val="50000"/>
                  </a:schemeClr>
                </a:solidFill>
                <a:ea typeface="+mn-lt"/>
                <a:cs typeface="+mn-lt"/>
              </a:rPr>
              <a:t>Голобородько</a:t>
            </a:r>
            <a:r>
              <a:rPr lang="ru-RU" dirty="0">
                <a:solidFill>
                  <a:schemeClr val="tx1">
                    <a:lumMod val="50000"/>
                    <a:lumOff val="50000"/>
                  </a:schemeClr>
                </a:solidFill>
                <a:ea typeface="+mn-lt"/>
                <a:cs typeface="+mn-lt"/>
              </a:rPr>
              <a:t>, Михайло </a:t>
            </a:r>
            <a:r>
              <a:rPr lang="ru-RU" dirty="0" err="1">
                <a:solidFill>
                  <a:schemeClr val="tx1">
                    <a:lumMod val="50000"/>
                    <a:lumOff val="50000"/>
                  </a:schemeClr>
                </a:solidFill>
                <a:ea typeface="+mn-lt"/>
                <a:cs typeface="+mn-lt"/>
              </a:rPr>
              <a:t>Григорів</a:t>
            </a:r>
            <a:r>
              <a:rPr lang="ru-RU" dirty="0">
                <a:solidFill>
                  <a:schemeClr val="tx1">
                    <a:lumMod val="50000"/>
                    <a:lumOff val="50000"/>
                  </a:schemeClr>
                </a:solidFill>
                <a:ea typeface="+mn-lt"/>
                <a:cs typeface="+mn-lt"/>
              </a:rPr>
              <a:t>, Роман Скиба, </a:t>
            </a:r>
            <a:r>
              <a:rPr lang="ru-RU" dirty="0" err="1">
                <a:solidFill>
                  <a:schemeClr val="tx1">
                    <a:lumMod val="50000"/>
                    <a:lumOff val="50000"/>
                  </a:schemeClr>
                </a:solidFill>
                <a:ea typeface="+mn-lt"/>
                <a:cs typeface="+mn-lt"/>
              </a:rPr>
              <a:t>Сергій</a:t>
            </a:r>
            <a:r>
              <a:rPr lang="ru-RU" dirty="0">
                <a:solidFill>
                  <a:schemeClr val="tx1">
                    <a:lumMod val="50000"/>
                    <a:lumOff val="50000"/>
                  </a:schemeClr>
                </a:solidFill>
                <a:ea typeface="+mn-lt"/>
                <a:cs typeface="+mn-lt"/>
              </a:rPr>
              <a:t> </a:t>
            </a:r>
            <a:r>
              <a:rPr lang="ru-RU" dirty="0" err="1">
                <a:solidFill>
                  <a:schemeClr val="tx1">
                    <a:lumMod val="50000"/>
                    <a:lumOff val="50000"/>
                  </a:schemeClr>
                </a:solidFill>
                <a:ea typeface="+mn-lt"/>
                <a:cs typeface="+mn-lt"/>
              </a:rPr>
              <a:t>Пантюк</a:t>
            </a:r>
            <a:r>
              <a:rPr lang="ru-RU" dirty="0">
                <a:solidFill>
                  <a:schemeClr val="tx1">
                    <a:lumMod val="50000"/>
                    <a:lumOff val="50000"/>
                  </a:schemeClr>
                </a:solidFill>
                <a:ea typeface="+mn-lt"/>
                <a:cs typeface="+mn-lt"/>
              </a:rPr>
              <a:t>, </a:t>
            </a:r>
            <a:r>
              <a:rPr lang="ru-RU" dirty="0" err="1">
                <a:solidFill>
                  <a:schemeClr val="tx1">
                    <a:lumMod val="50000"/>
                    <a:lumOff val="50000"/>
                  </a:schemeClr>
                </a:solidFill>
                <a:ea typeface="+mn-lt"/>
                <a:cs typeface="+mn-lt"/>
              </a:rPr>
              <a:t>Григорій</a:t>
            </a:r>
            <a:r>
              <a:rPr lang="ru-RU" dirty="0">
                <a:solidFill>
                  <a:schemeClr val="tx1">
                    <a:lumMod val="50000"/>
                    <a:lumOff val="50000"/>
                  </a:schemeClr>
                </a:solidFill>
                <a:ea typeface="+mn-lt"/>
                <a:cs typeface="+mn-lt"/>
              </a:rPr>
              <a:t> </a:t>
            </a:r>
            <a:r>
              <a:rPr lang="ru-RU" dirty="0" err="1">
                <a:solidFill>
                  <a:schemeClr val="tx1">
                    <a:lumMod val="50000"/>
                    <a:lumOff val="50000"/>
                  </a:schemeClr>
                </a:solidFill>
                <a:ea typeface="+mn-lt"/>
                <a:cs typeface="+mn-lt"/>
              </a:rPr>
              <a:t>Фалькович</a:t>
            </a:r>
            <a:r>
              <a:rPr lang="ru-RU" dirty="0">
                <a:solidFill>
                  <a:schemeClr val="tx1">
                    <a:lumMod val="50000"/>
                    <a:lumOff val="50000"/>
                  </a:schemeClr>
                </a:solidFill>
                <a:ea typeface="+mn-lt"/>
                <a:cs typeface="+mn-lt"/>
              </a:rPr>
              <a:t>, Галина Малик, Галина </a:t>
            </a:r>
            <a:r>
              <a:rPr lang="ru-RU" dirty="0" err="1">
                <a:solidFill>
                  <a:schemeClr val="tx1">
                    <a:lumMod val="50000"/>
                    <a:lumOff val="50000"/>
                  </a:schemeClr>
                </a:solidFill>
                <a:ea typeface="+mn-lt"/>
                <a:cs typeface="+mn-lt"/>
              </a:rPr>
              <a:t>Кирпа</a:t>
            </a:r>
            <a:r>
              <a:rPr lang="ru-RU" dirty="0">
                <a:solidFill>
                  <a:schemeClr val="tx1">
                    <a:lumMod val="50000"/>
                    <a:lumOff val="50000"/>
                  </a:schemeClr>
                </a:solidFill>
                <a:ea typeface="+mn-lt"/>
                <a:cs typeface="+mn-lt"/>
              </a:rPr>
              <a:t>, </a:t>
            </a:r>
            <a:r>
              <a:rPr lang="ru-RU" dirty="0" err="1">
                <a:solidFill>
                  <a:schemeClr val="tx1">
                    <a:lumMod val="50000"/>
                    <a:lumOff val="50000"/>
                  </a:schemeClr>
                </a:solidFill>
                <a:ea typeface="+mn-lt"/>
                <a:cs typeface="+mn-lt"/>
              </a:rPr>
              <a:t>Мар’яна</a:t>
            </a:r>
            <a:r>
              <a:rPr lang="ru-RU" dirty="0">
                <a:solidFill>
                  <a:schemeClr val="tx1">
                    <a:lumMod val="50000"/>
                    <a:lumOff val="50000"/>
                  </a:schemeClr>
                </a:solidFill>
                <a:ea typeface="+mn-lt"/>
                <a:cs typeface="+mn-lt"/>
              </a:rPr>
              <a:t> Савка, Оксана </a:t>
            </a:r>
            <a:r>
              <a:rPr lang="ru-RU" dirty="0" err="1">
                <a:solidFill>
                  <a:schemeClr val="tx1">
                    <a:lumMod val="50000"/>
                    <a:lumOff val="50000"/>
                  </a:schemeClr>
                </a:solidFill>
                <a:ea typeface="+mn-lt"/>
                <a:cs typeface="+mn-lt"/>
              </a:rPr>
              <a:t>Кротюк</a:t>
            </a:r>
            <a:r>
              <a:rPr lang="ru-RU" dirty="0">
                <a:solidFill>
                  <a:schemeClr val="tx1">
                    <a:lumMod val="50000"/>
                    <a:lumOff val="50000"/>
                  </a:schemeClr>
                </a:solidFill>
                <a:ea typeface="+mn-lt"/>
                <a:cs typeface="+mn-lt"/>
              </a:rPr>
              <a:t>, Леся </a:t>
            </a:r>
            <a:r>
              <a:rPr lang="ru-RU" dirty="0" err="1">
                <a:solidFill>
                  <a:schemeClr val="tx1">
                    <a:lumMod val="50000"/>
                    <a:lumOff val="50000"/>
                  </a:schemeClr>
                </a:solidFill>
                <a:ea typeface="+mn-lt"/>
                <a:cs typeface="+mn-lt"/>
              </a:rPr>
              <a:t>Пилип’юк</a:t>
            </a:r>
            <a:r>
              <a:rPr lang="ru-RU" dirty="0">
                <a:solidFill>
                  <a:schemeClr val="tx1">
                    <a:lumMod val="50000"/>
                    <a:lumOff val="50000"/>
                  </a:schemeClr>
                </a:solidFill>
                <a:ea typeface="+mn-lt"/>
                <a:cs typeface="+mn-lt"/>
              </a:rPr>
              <a:t>, </a:t>
            </a:r>
            <a:r>
              <a:rPr lang="ru-RU" dirty="0" err="1">
                <a:solidFill>
                  <a:schemeClr val="tx1">
                    <a:lumMod val="50000"/>
                    <a:lumOff val="50000"/>
                  </a:schemeClr>
                </a:solidFill>
                <a:ea typeface="+mn-lt"/>
                <a:cs typeface="+mn-lt"/>
              </a:rPr>
              <a:t>Ніна</a:t>
            </a:r>
            <a:r>
              <a:rPr lang="ru-RU" dirty="0">
                <a:solidFill>
                  <a:schemeClr val="tx1">
                    <a:lumMod val="50000"/>
                    <a:lumOff val="50000"/>
                  </a:schemeClr>
                </a:solidFill>
                <a:ea typeface="+mn-lt"/>
                <a:cs typeface="+mn-lt"/>
              </a:rPr>
              <a:t> </a:t>
            </a:r>
            <a:r>
              <a:rPr lang="ru-RU" dirty="0" err="1">
                <a:solidFill>
                  <a:schemeClr val="tx1">
                    <a:lumMod val="50000"/>
                    <a:lumOff val="50000"/>
                  </a:schemeClr>
                </a:solidFill>
                <a:ea typeface="+mn-lt"/>
                <a:cs typeface="+mn-lt"/>
              </a:rPr>
              <a:t>Горик</a:t>
            </a:r>
            <a:r>
              <a:rPr lang="ru-RU" dirty="0">
                <a:solidFill>
                  <a:schemeClr val="tx1">
                    <a:lumMod val="50000"/>
                    <a:lumOff val="50000"/>
                  </a:schemeClr>
                </a:solidFill>
                <a:ea typeface="+mn-lt"/>
                <a:cs typeface="+mn-lt"/>
              </a:rPr>
              <a:t>.</a:t>
            </a:r>
            <a:endParaRPr lang="ru-RU">
              <a:solidFill>
                <a:schemeClr val="tx1">
                  <a:lumMod val="50000"/>
                  <a:lumOff val="50000"/>
                </a:schemeClr>
              </a:solidFill>
            </a:endParaRPr>
          </a:p>
          <a:p>
            <a:pPr algn="just"/>
            <a:r>
              <a:rPr lang="ru-RU" b="1" dirty="0" err="1">
                <a:solidFill>
                  <a:schemeClr val="accent4"/>
                </a:solidFill>
                <a:ea typeface="+mn-lt"/>
                <a:cs typeface="+mn-lt"/>
              </a:rPr>
              <a:t>Літературна</a:t>
            </a:r>
            <a:r>
              <a:rPr lang="ru-RU" b="1" dirty="0">
                <a:solidFill>
                  <a:schemeClr val="accent4"/>
                </a:solidFill>
                <a:ea typeface="+mn-lt"/>
                <a:cs typeface="+mn-lt"/>
              </a:rPr>
              <a:t> </a:t>
            </a:r>
            <a:r>
              <a:rPr lang="ru-RU" b="1" dirty="0" err="1">
                <a:solidFill>
                  <a:schemeClr val="accent4"/>
                </a:solidFill>
                <a:ea typeface="+mn-lt"/>
                <a:cs typeface="+mn-lt"/>
              </a:rPr>
              <a:t>казка</a:t>
            </a:r>
            <a:r>
              <a:rPr lang="ru-RU" b="1" dirty="0">
                <a:solidFill>
                  <a:schemeClr val="accent4"/>
                </a:solidFill>
                <a:ea typeface="+mn-lt"/>
                <a:cs typeface="+mn-lt"/>
              </a:rPr>
              <a:t>: </a:t>
            </a:r>
            <a:r>
              <a:rPr lang="ru-RU" dirty="0">
                <a:solidFill>
                  <a:schemeClr val="tx1">
                    <a:lumMod val="50000"/>
                    <a:lumOff val="50000"/>
                  </a:schemeClr>
                </a:solidFill>
                <a:ea typeface="+mn-lt"/>
                <a:cs typeface="+mn-lt"/>
              </a:rPr>
              <a:t>Леся Мовчун, </a:t>
            </a:r>
            <a:r>
              <a:rPr lang="ru-RU" dirty="0" err="1">
                <a:solidFill>
                  <a:schemeClr val="tx1">
                    <a:lumMod val="50000"/>
                    <a:lumOff val="50000"/>
                  </a:schemeClr>
                </a:solidFill>
                <a:ea typeface="+mn-lt"/>
                <a:cs typeface="+mn-lt"/>
              </a:rPr>
              <a:t>Дзвінка</a:t>
            </a:r>
            <a:r>
              <a:rPr lang="ru-RU" dirty="0">
                <a:solidFill>
                  <a:schemeClr val="tx1">
                    <a:lumMod val="50000"/>
                    <a:lumOff val="50000"/>
                  </a:schemeClr>
                </a:solidFill>
                <a:ea typeface="+mn-lt"/>
                <a:cs typeface="+mn-lt"/>
              </a:rPr>
              <a:t> </a:t>
            </a:r>
            <a:r>
              <a:rPr lang="ru-RU" dirty="0" err="1">
                <a:solidFill>
                  <a:schemeClr val="tx1">
                    <a:lumMod val="50000"/>
                    <a:lumOff val="50000"/>
                  </a:schemeClr>
                </a:solidFill>
                <a:ea typeface="+mn-lt"/>
                <a:cs typeface="+mn-lt"/>
              </a:rPr>
              <a:t>Матіяш</a:t>
            </a:r>
            <a:r>
              <a:rPr lang="ru-RU" dirty="0">
                <a:solidFill>
                  <a:schemeClr val="tx1">
                    <a:lumMod val="50000"/>
                    <a:lumOff val="50000"/>
                  </a:schemeClr>
                </a:solidFill>
                <a:ea typeface="+mn-lt"/>
                <a:cs typeface="+mn-lt"/>
              </a:rPr>
              <a:t>, Богдана </a:t>
            </a:r>
            <a:r>
              <a:rPr lang="ru-RU" dirty="0" err="1">
                <a:solidFill>
                  <a:schemeClr val="tx1">
                    <a:lumMod val="50000"/>
                    <a:lumOff val="50000"/>
                  </a:schemeClr>
                </a:solidFill>
                <a:ea typeface="+mn-lt"/>
                <a:cs typeface="+mn-lt"/>
              </a:rPr>
              <a:t>Матіяш</a:t>
            </a:r>
            <a:r>
              <a:rPr lang="ru-RU" dirty="0">
                <a:solidFill>
                  <a:schemeClr val="tx1">
                    <a:lumMod val="50000"/>
                    <a:lumOff val="50000"/>
                  </a:schemeClr>
                </a:solidFill>
                <a:ea typeface="+mn-lt"/>
                <a:cs typeface="+mn-lt"/>
              </a:rPr>
              <a:t>, Тарас і </a:t>
            </a:r>
            <a:r>
              <a:rPr lang="ru-RU" dirty="0" err="1">
                <a:solidFill>
                  <a:schemeClr val="tx1">
                    <a:lumMod val="50000"/>
                    <a:lumOff val="50000"/>
                  </a:schemeClr>
                </a:solidFill>
                <a:ea typeface="+mn-lt"/>
                <a:cs typeface="+mn-lt"/>
              </a:rPr>
              <a:t>Мар’яна</a:t>
            </a:r>
            <a:r>
              <a:rPr lang="ru-RU" dirty="0">
                <a:solidFill>
                  <a:schemeClr val="tx1">
                    <a:lumMod val="50000"/>
                    <a:lumOff val="50000"/>
                  </a:schemeClr>
                </a:solidFill>
                <a:ea typeface="+mn-lt"/>
                <a:cs typeface="+mn-lt"/>
              </a:rPr>
              <a:t> </a:t>
            </a:r>
            <a:r>
              <a:rPr lang="ru-RU" dirty="0" err="1">
                <a:solidFill>
                  <a:schemeClr val="tx1">
                    <a:lumMod val="50000"/>
                    <a:lumOff val="50000"/>
                  </a:schemeClr>
                </a:solidFill>
                <a:ea typeface="+mn-lt"/>
                <a:cs typeface="+mn-lt"/>
              </a:rPr>
              <a:t>Прохаськи</a:t>
            </a:r>
            <a:r>
              <a:rPr lang="ru-RU" dirty="0">
                <a:solidFill>
                  <a:schemeClr val="tx1">
                    <a:lumMod val="50000"/>
                    <a:lumOff val="50000"/>
                  </a:schemeClr>
                </a:solidFill>
                <a:ea typeface="+mn-lt"/>
                <a:cs typeface="+mn-lt"/>
              </a:rPr>
              <a:t>, </a:t>
            </a:r>
            <a:r>
              <a:rPr lang="ru-RU" dirty="0" err="1">
                <a:solidFill>
                  <a:schemeClr val="tx1">
                    <a:lumMod val="50000"/>
                    <a:lumOff val="50000"/>
                  </a:schemeClr>
                </a:solidFill>
                <a:ea typeface="+mn-lt"/>
                <a:cs typeface="+mn-lt"/>
              </a:rPr>
              <a:t>Зірка</a:t>
            </a:r>
            <a:r>
              <a:rPr lang="ru-RU" dirty="0">
                <a:solidFill>
                  <a:schemeClr val="tx1">
                    <a:lumMod val="50000"/>
                    <a:lumOff val="50000"/>
                  </a:schemeClr>
                </a:solidFill>
                <a:ea typeface="+mn-lt"/>
                <a:cs typeface="+mn-lt"/>
              </a:rPr>
              <a:t> </a:t>
            </a:r>
            <a:r>
              <a:rPr lang="ru-RU" dirty="0" err="1">
                <a:solidFill>
                  <a:schemeClr val="tx1">
                    <a:lumMod val="50000"/>
                    <a:lumOff val="50000"/>
                  </a:schemeClr>
                </a:solidFill>
                <a:ea typeface="+mn-lt"/>
                <a:cs typeface="+mn-lt"/>
              </a:rPr>
              <a:t>Мензатюк</a:t>
            </a:r>
            <a:r>
              <a:rPr lang="ru-RU" dirty="0">
                <a:solidFill>
                  <a:schemeClr val="tx1">
                    <a:lumMod val="50000"/>
                    <a:lumOff val="50000"/>
                  </a:schemeClr>
                </a:solidFill>
                <a:ea typeface="+mn-lt"/>
                <a:cs typeface="+mn-lt"/>
              </a:rPr>
              <a:t>, Галина Ткачук, </a:t>
            </a:r>
            <a:r>
              <a:rPr lang="ru-RU" dirty="0" err="1">
                <a:solidFill>
                  <a:schemeClr val="tx1">
                    <a:lumMod val="50000"/>
                    <a:lumOff val="50000"/>
                  </a:schemeClr>
                </a:solidFill>
                <a:ea typeface="+mn-lt"/>
                <a:cs typeface="+mn-lt"/>
              </a:rPr>
              <a:t>Володимир</a:t>
            </a:r>
            <a:r>
              <a:rPr lang="ru-RU" dirty="0">
                <a:solidFill>
                  <a:schemeClr val="tx1">
                    <a:lumMod val="50000"/>
                    <a:lumOff val="50000"/>
                  </a:schemeClr>
                </a:solidFill>
                <a:ea typeface="+mn-lt"/>
                <a:cs typeface="+mn-lt"/>
              </a:rPr>
              <a:t> Чита.</a:t>
            </a:r>
          </a:p>
          <a:p>
            <a:pPr algn="just"/>
            <a:r>
              <a:rPr lang="ru-RU" b="1" dirty="0" err="1">
                <a:solidFill>
                  <a:schemeClr val="accent4"/>
                </a:solidFill>
                <a:ea typeface="+mn-lt"/>
                <a:cs typeface="+mn-lt"/>
              </a:rPr>
              <a:t>Пригодницька</a:t>
            </a:r>
            <a:r>
              <a:rPr lang="ru-RU" b="1" dirty="0">
                <a:solidFill>
                  <a:schemeClr val="accent4"/>
                </a:solidFill>
                <a:ea typeface="+mn-lt"/>
                <a:cs typeface="+mn-lt"/>
              </a:rPr>
              <a:t> проза: </a:t>
            </a:r>
            <a:r>
              <a:rPr lang="ru-RU" dirty="0" err="1">
                <a:solidFill>
                  <a:schemeClr val="tx1">
                    <a:lumMod val="50000"/>
                    <a:lumOff val="50000"/>
                  </a:schemeClr>
                </a:solidFill>
                <a:ea typeface="+mn-lt"/>
                <a:cs typeface="+mn-lt"/>
              </a:rPr>
              <a:t>Олександр</a:t>
            </a:r>
            <a:r>
              <a:rPr lang="ru-RU" dirty="0">
                <a:solidFill>
                  <a:schemeClr val="tx1">
                    <a:lumMod val="50000"/>
                    <a:lumOff val="50000"/>
                  </a:schemeClr>
                </a:solidFill>
                <a:ea typeface="+mn-lt"/>
                <a:cs typeface="+mn-lt"/>
              </a:rPr>
              <a:t> </a:t>
            </a:r>
            <a:r>
              <a:rPr lang="ru-RU" dirty="0" err="1">
                <a:solidFill>
                  <a:schemeClr val="tx1">
                    <a:lumMod val="50000"/>
                    <a:lumOff val="50000"/>
                  </a:schemeClr>
                </a:solidFill>
                <a:ea typeface="+mn-lt"/>
                <a:cs typeface="+mn-lt"/>
              </a:rPr>
              <a:t>Дерманський</a:t>
            </a:r>
            <a:r>
              <a:rPr lang="ru-RU" dirty="0">
                <a:solidFill>
                  <a:schemeClr val="tx1">
                    <a:lumMod val="50000"/>
                    <a:lumOff val="50000"/>
                  </a:schemeClr>
                </a:solidFill>
                <a:ea typeface="+mn-lt"/>
                <a:cs typeface="+mn-lt"/>
              </a:rPr>
              <a:t>, </a:t>
            </a:r>
            <a:r>
              <a:rPr lang="ru-RU" dirty="0" err="1">
                <a:solidFill>
                  <a:schemeClr val="tx1">
                    <a:lumMod val="50000"/>
                    <a:lumOff val="50000"/>
                  </a:schemeClr>
                </a:solidFill>
                <a:ea typeface="+mn-lt"/>
                <a:cs typeface="+mn-lt"/>
              </a:rPr>
              <a:t>Сергій</a:t>
            </a:r>
            <a:r>
              <a:rPr lang="ru-RU" dirty="0">
                <a:solidFill>
                  <a:schemeClr val="tx1">
                    <a:lumMod val="50000"/>
                    <a:lumOff val="50000"/>
                  </a:schemeClr>
                </a:solidFill>
                <a:ea typeface="+mn-lt"/>
                <a:cs typeface="+mn-lt"/>
              </a:rPr>
              <a:t> </a:t>
            </a:r>
            <a:r>
              <a:rPr lang="ru-RU" dirty="0" err="1">
                <a:solidFill>
                  <a:schemeClr val="tx1">
                    <a:lumMod val="50000"/>
                    <a:lumOff val="50000"/>
                  </a:schemeClr>
                </a:solidFill>
                <a:ea typeface="+mn-lt"/>
                <a:cs typeface="+mn-lt"/>
              </a:rPr>
              <a:t>Гридін</a:t>
            </a:r>
            <a:r>
              <a:rPr lang="ru-RU" dirty="0">
                <a:solidFill>
                  <a:schemeClr val="tx1">
                    <a:lumMod val="50000"/>
                    <a:lumOff val="50000"/>
                  </a:schemeClr>
                </a:solidFill>
                <a:ea typeface="+mn-lt"/>
                <a:cs typeface="+mn-lt"/>
              </a:rPr>
              <a:t>, Леся </a:t>
            </a:r>
            <a:r>
              <a:rPr lang="ru-RU" dirty="0" err="1">
                <a:solidFill>
                  <a:schemeClr val="tx1">
                    <a:lumMod val="50000"/>
                    <a:lumOff val="50000"/>
                  </a:schemeClr>
                </a:solidFill>
                <a:ea typeface="+mn-lt"/>
                <a:cs typeface="+mn-lt"/>
              </a:rPr>
              <a:t>Вороніна</a:t>
            </a:r>
            <a:r>
              <a:rPr lang="ru-RU" dirty="0">
                <a:solidFill>
                  <a:schemeClr val="tx1">
                    <a:lumMod val="50000"/>
                    <a:lumOff val="50000"/>
                  </a:schemeClr>
                </a:solidFill>
                <a:ea typeface="+mn-lt"/>
                <a:cs typeface="+mn-lt"/>
              </a:rPr>
              <a:t>, Галина </a:t>
            </a:r>
            <a:r>
              <a:rPr lang="ru-RU" dirty="0" err="1">
                <a:solidFill>
                  <a:schemeClr val="tx1">
                    <a:lumMod val="50000"/>
                    <a:lumOff val="50000"/>
                  </a:schemeClr>
                </a:solidFill>
                <a:ea typeface="+mn-lt"/>
                <a:cs typeface="+mn-lt"/>
              </a:rPr>
              <a:t>Пагутяк</a:t>
            </a:r>
            <a:r>
              <a:rPr lang="ru-RU" dirty="0">
                <a:solidFill>
                  <a:schemeClr val="tx1">
                    <a:lumMod val="50000"/>
                    <a:lumOff val="50000"/>
                  </a:schemeClr>
                </a:solidFill>
                <a:ea typeface="+mn-lt"/>
                <a:cs typeface="+mn-lt"/>
              </a:rPr>
              <a:t>, Галина Малик, </a:t>
            </a:r>
            <a:r>
              <a:rPr lang="ru-RU" dirty="0" err="1">
                <a:solidFill>
                  <a:schemeClr val="tx1">
                    <a:lumMod val="50000"/>
                    <a:lumOff val="50000"/>
                  </a:schemeClr>
                </a:solidFill>
                <a:ea typeface="+mn-lt"/>
                <a:cs typeface="+mn-lt"/>
              </a:rPr>
              <a:t>Андрій</a:t>
            </a:r>
            <a:r>
              <a:rPr lang="ru-RU" dirty="0">
                <a:solidFill>
                  <a:schemeClr val="tx1">
                    <a:lumMod val="50000"/>
                    <a:lumOff val="50000"/>
                  </a:schemeClr>
                </a:solidFill>
                <a:ea typeface="+mn-lt"/>
                <a:cs typeface="+mn-lt"/>
              </a:rPr>
              <a:t> </a:t>
            </a:r>
            <a:r>
              <a:rPr lang="ru-RU" dirty="0" err="1">
                <a:solidFill>
                  <a:schemeClr val="tx1">
                    <a:lumMod val="50000"/>
                    <a:lumOff val="50000"/>
                  </a:schemeClr>
                </a:solidFill>
                <a:ea typeface="+mn-lt"/>
                <a:cs typeface="+mn-lt"/>
              </a:rPr>
              <a:t>Бачинський</a:t>
            </a:r>
            <a:r>
              <a:rPr lang="ru-RU" dirty="0">
                <a:solidFill>
                  <a:schemeClr val="tx1">
                    <a:lumMod val="50000"/>
                    <a:lumOff val="50000"/>
                  </a:schemeClr>
                </a:solidFill>
                <a:ea typeface="+mn-lt"/>
                <a:cs typeface="+mn-lt"/>
              </a:rPr>
              <a:t>, </a:t>
            </a:r>
            <a:r>
              <a:rPr lang="ru-RU" dirty="0" err="1">
                <a:solidFill>
                  <a:schemeClr val="tx1">
                    <a:lumMod val="50000"/>
                    <a:lumOff val="50000"/>
                  </a:schemeClr>
                </a:solidFill>
                <a:ea typeface="+mn-lt"/>
                <a:cs typeface="+mn-lt"/>
              </a:rPr>
              <a:t>Олександр</a:t>
            </a:r>
            <a:r>
              <a:rPr lang="ru-RU" dirty="0">
                <a:solidFill>
                  <a:schemeClr val="tx1">
                    <a:lumMod val="50000"/>
                    <a:lumOff val="50000"/>
                  </a:schemeClr>
                </a:solidFill>
                <a:ea typeface="+mn-lt"/>
                <a:cs typeface="+mn-lt"/>
              </a:rPr>
              <a:t> </a:t>
            </a:r>
            <a:r>
              <a:rPr lang="ru-RU" dirty="0" err="1">
                <a:solidFill>
                  <a:schemeClr val="tx1">
                    <a:lumMod val="50000"/>
                    <a:lumOff val="50000"/>
                  </a:schemeClr>
                </a:solidFill>
                <a:ea typeface="+mn-lt"/>
                <a:cs typeface="+mn-lt"/>
              </a:rPr>
              <a:t>Гаврош</a:t>
            </a:r>
            <a:r>
              <a:rPr lang="ru-RU" dirty="0">
                <a:solidFill>
                  <a:schemeClr val="tx1">
                    <a:lumMod val="50000"/>
                    <a:lumOff val="50000"/>
                  </a:schemeClr>
                </a:solidFill>
                <a:ea typeface="+mn-lt"/>
                <a:cs typeface="+mn-lt"/>
              </a:rPr>
              <a:t>, Марина Павленко.</a:t>
            </a:r>
          </a:p>
          <a:p>
            <a:pPr algn="just"/>
            <a:r>
              <a:rPr lang="ru-RU" b="1" dirty="0" err="1">
                <a:solidFill>
                  <a:schemeClr val="accent4"/>
                </a:solidFill>
                <a:ea typeface="+mn-lt"/>
                <a:cs typeface="+mn-lt"/>
              </a:rPr>
              <a:t>Реалістична</a:t>
            </a:r>
            <a:r>
              <a:rPr lang="ru-RU" b="1" dirty="0">
                <a:solidFill>
                  <a:schemeClr val="accent4"/>
                </a:solidFill>
                <a:ea typeface="+mn-lt"/>
                <a:cs typeface="+mn-lt"/>
              </a:rPr>
              <a:t> проза:</a:t>
            </a:r>
            <a:r>
              <a:rPr lang="ru-RU" dirty="0">
                <a:solidFill>
                  <a:schemeClr val="tx1">
                    <a:lumMod val="50000"/>
                    <a:lumOff val="50000"/>
                  </a:schemeClr>
                </a:solidFill>
                <a:ea typeface="+mn-lt"/>
                <a:cs typeface="+mn-lt"/>
              </a:rPr>
              <a:t> Оксана </a:t>
            </a:r>
            <a:r>
              <a:rPr lang="ru-RU" dirty="0" err="1">
                <a:solidFill>
                  <a:schemeClr val="tx1">
                    <a:lumMod val="50000"/>
                    <a:lumOff val="50000"/>
                  </a:schemeClr>
                </a:solidFill>
                <a:ea typeface="+mn-lt"/>
                <a:cs typeface="+mn-lt"/>
              </a:rPr>
              <a:t>Думанська</a:t>
            </a:r>
            <a:r>
              <a:rPr lang="ru-RU" dirty="0">
                <a:solidFill>
                  <a:schemeClr val="tx1">
                    <a:lumMod val="50000"/>
                    <a:lumOff val="50000"/>
                  </a:schemeClr>
                </a:solidFill>
                <a:ea typeface="+mn-lt"/>
                <a:cs typeface="+mn-lt"/>
              </a:rPr>
              <a:t>, Степан </a:t>
            </a:r>
            <a:r>
              <a:rPr lang="ru-RU" dirty="0" err="1">
                <a:solidFill>
                  <a:schemeClr val="tx1">
                    <a:lumMod val="50000"/>
                    <a:lumOff val="50000"/>
                  </a:schemeClr>
                </a:solidFill>
                <a:ea typeface="+mn-lt"/>
                <a:cs typeface="+mn-lt"/>
              </a:rPr>
              <a:t>Процюк</a:t>
            </a:r>
            <a:r>
              <a:rPr lang="ru-RU" dirty="0">
                <a:solidFill>
                  <a:schemeClr val="tx1">
                    <a:lumMod val="50000"/>
                    <a:lumOff val="50000"/>
                  </a:schemeClr>
                </a:solidFill>
                <a:ea typeface="+mn-lt"/>
                <a:cs typeface="+mn-lt"/>
              </a:rPr>
              <a:t>, Оксана </a:t>
            </a:r>
            <a:r>
              <a:rPr lang="ru-RU" dirty="0" err="1">
                <a:solidFill>
                  <a:schemeClr val="tx1">
                    <a:lumMod val="50000"/>
                    <a:lumOff val="50000"/>
                  </a:schemeClr>
                </a:solidFill>
                <a:ea typeface="+mn-lt"/>
                <a:cs typeface="+mn-lt"/>
              </a:rPr>
              <a:t>Лущевська</a:t>
            </a:r>
            <a:r>
              <a:rPr lang="ru-RU" dirty="0">
                <a:solidFill>
                  <a:schemeClr val="tx1">
                    <a:lumMod val="50000"/>
                    <a:lumOff val="50000"/>
                  </a:schemeClr>
                </a:solidFill>
                <a:ea typeface="+mn-lt"/>
                <a:cs typeface="+mn-lt"/>
              </a:rPr>
              <a:t>.</a:t>
            </a:r>
            <a:endParaRPr lang="ru-RU">
              <a:solidFill>
                <a:schemeClr val="tx1">
                  <a:lumMod val="50000"/>
                  <a:lumOff val="50000"/>
                </a:schemeClr>
              </a:solidFill>
              <a:ea typeface="+mn-lt"/>
              <a:cs typeface="+mn-lt"/>
            </a:endParaRPr>
          </a:p>
          <a:p>
            <a:pPr algn="just"/>
            <a:r>
              <a:rPr lang="ru-RU" b="1" dirty="0" err="1">
                <a:solidFill>
                  <a:schemeClr val="accent4"/>
                </a:solidFill>
                <a:ea typeface="+mn-lt"/>
                <a:cs typeface="+mn-lt"/>
              </a:rPr>
              <a:t>Історичні</a:t>
            </a:r>
            <a:r>
              <a:rPr lang="ru-RU" b="1" dirty="0">
                <a:solidFill>
                  <a:schemeClr val="accent4"/>
                </a:solidFill>
                <a:ea typeface="+mn-lt"/>
                <a:cs typeface="+mn-lt"/>
              </a:rPr>
              <a:t> </a:t>
            </a:r>
            <a:r>
              <a:rPr lang="ru-RU" b="1" dirty="0" err="1">
                <a:solidFill>
                  <a:schemeClr val="accent4"/>
                </a:solidFill>
                <a:ea typeface="+mn-lt"/>
                <a:cs typeface="+mn-lt"/>
              </a:rPr>
              <a:t>повісті</a:t>
            </a:r>
            <a:r>
              <a:rPr lang="ru-RU" b="1" dirty="0">
                <a:solidFill>
                  <a:schemeClr val="accent4"/>
                </a:solidFill>
                <a:ea typeface="+mn-lt"/>
                <a:cs typeface="+mn-lt"/>
              </a:rPr>
              <a:t> та </a:t>
            </a:r>
            <a:r>
              <a:rPr lang="ru-RU" b="1" dirty="0" err="1">
                <a:solidFill>
                  <a:schemeClr val="accent4"/>
                </a:solidFill>
                <a:ea typeface="+mn-lt"/>
                <a:cs typeface="+mn-lt"/>
              </a:rPr>
              <a:t>романи</a:t>
            </a:r>
            <a:r>
              <a:rPr lang="ru-RU" b="1" dirty="0">
                <a:solidFill>
                  <a:schemeClr val="accent4"/>
                </a:solidFill>
                <a:ea typeface="+mn-lt"/>
                <a:cs typeface="+mn-lt"/>
              </a:rPr>
              <a:t>:</a:t>
            </a:r>
            <a:r>
              <a:rPr lang="ru-RU" dirty="0">
                <a:solidFill>
                  <a:schemeClr val="tx1">
                    <a:lumMod val="50000"/>
                    <a:lumOff val="50000"/>
                  </a:schemeClr>
                </a:solidFill>
                <a:ea typeface="+mn-lt"/>
                <a:cs typeface="+mn-lt"/>
              </a:rPr>
              <a:t> </a:t>
            </a:r>
            <a:r>
              <a:rPr lang="ru-RU" dirty="0" err="1">
                <a:solidFill>
                  <a:schemeClr val="tx1">
                    <a:lumMod val="50000"/>
                    <a:lumOff val="50000"/>
                  </a:schemeClr>
                </a:solidFill>
                <a:ea typeface="+mn-lt"/>
                <a:cs typeface="+mn-lt"/>
              </a:rPr>
              <a:t>Володимир</a:t>
            </a:r>
            <a:r>
              <a:rPr lang="ru-RU" dirty="0">
                <a:solidFill>
                  <a:schemeClr val="tx1">
                    <a:lumMod val="50000"/>
                    <a:lumOff val="50000"/>
                  </a:schemeClr>
                </a:solidFill>
                <a:ea typeface="+mn-lt"/>
                <a:cs typeface="+mn-lt"/>
              </a:rPr>
              <a:t> </a:t>
            </a:r>
            <a:r>
              <a:rPr lang="ru-RU" dirty="0" err="1">
                <a:solidFill>
                  <a:schemeClr val="tx1">
                    <a:lumMod val="50000"/>
                    <a:lumOff val="50000"/>
                  </a:schemeClr>
                </a:solidFill>
                <a:ea typeface="+mn-lt"/>
                <a:cs typeface="+mn-lt"/>
              </a:rPr>
              <a:t>Рутківський</a:t>
            </a:r>
            <a:r>
              <a:rPr lang="ru-RU" dirty="0">
                <a:solidFill>
                  <a:schemeClr val="tx1">
                    <a:lumMod val="50000"/>
                    <a:lumOff val="50000"/>
                  </a:schemeClr>
                </a:solidFill>
                <a:ea typeface="+mn-lt"/>
                <a:cs typeface="+mn-lt"/>
              </a:rPr>
              <a:t>, </a:t>
            </a:r>
            <a:r>
              <a:rPr lang="ru-RU" dirty="0" err="1">
                <a:solidFill>
                  <a:schemeClr val="tx1">
                    <a:lumMod val="50000"/>
                    <a:lumOff val="50000"/>
                  </a:schemeClr>
                </a:solidFill>
                <a:ea typeface="+mn-lt"/>
                <a:cs typeface="+mn-lt"/>
              </a:rPr>
              <a:t>Марія</a:t>
            </a:r>
            <a:r>
              <a:rPr lang="ru-RU" dirty="0">
                <a:solidFill>
                  <a:schemeClr val="tx1">
                    <a:lumMod val="50000"/>
                    <a:lumOff val="50000"/>
                  </a:schemeClr>
                </a:solidFill>
                <a:ea typeface="+mn-lt"/>
                <a:cs typeface="+mn-lt"/>
              </a:rPr>
              <a:t> Морозенко.</a:t>
            </a:r>
          </a:p>
          <a:p>
            <a:pPr algn="just"/>
            <a:r>
              <a:rPr lang="ru-RU" b="1" dirty="0" err="1">
                <a:solidFill>
                  <a:schemeClr val="accent4"/>
                </a:solidFill>
                <a:ea typeface="+mn-lt"/>
                <a:cs typeface="+mn-lt"/>
              </a:rPr>
              <a:t>Автобіографічна</a:t>
            </a:r>
            <a:r>
              <a:rPr lang="ru-RU" b="1" dirty="0">
                <a:solidFill>
                  <a:schemeClr val="accent4"/>
                </a:solidFill>
                <a:ea typeface="+mn-lt"/>
                <a:cs typeface="+mn-lt"/>
              </a:rPr>
              <a:t> та </a:t>
            </a:r>
            <a:r>
              <a:rPr lang="ru-RU" b="1" dirty="0" err="1">
                <a:solidFill>
                  <a:schemeClr val="accent4"/>
                </a:solidFill>
                <a:ea typeface="+mn-lt"/>
                <a:cs typeface="+mn-lt"/>
              </a:rPr>
              <a:t>біографічна</a:t>
            </a:r>
            <a:r>
              <a:rPr lang="ru-RU" b="1" dirty="0">
                <a:solidFill>
                  <a:schemeClr val="accent4"/>
                </a:solidFill>
                <a:ea typeface="+mn-lt"/>
                <a:cs typeface="+mn-lt"/>
              </a:rPr>
              <a:t> проза: </a:t>
            </a:r>
            <a:r>
              <a:rPr lang="ru-RU" dirty="0">
                <a:solidFill>
                  <a:schemeClr val="tx1">
                    <a:lumMod val="50000"/>
                    <a:lumOff val="50000"/>
                  </a:schemeClr>
                </a:solidFill>
                <a:ea typeface="+mn-lt"/>
                <a:cs typeface="+mn-lt"/>
              </a:rPr>
              <a:t>Богдан </a:t>
            </a:r>
            <a:r>
              <a:rPr lang="ru-RU" dirty="0" err="1">
                <a:solidFill>
                  <a:schemeClr val="tx1">
                    <a:lumMod val="50000"/>
                    <a:lumOff val="50000"/>
                  </a:schemeClr>
                </a:solidFill>
                <a:ea typeface="+mn-lt"/>
                <a:cs typeface="+mn-lt"/>
              </a:rPr>
              <a:t>Радиш-Маринюк</a:t>
            </a:r>
            <a:r>
              <a:rPr lang="ru-RU" dirty="0">
                <a:solidFill>
                  <a:schemeClr val="tx1">
                    <a:lumMod val="50000"/>
                    <a:lumOff val="50000"/>
                  </a:schemeClr>
                </a:solidFill>
                <a:ea typeface="+mn-lt"/>
                <a:cs typeface="+mn-lt"/>
              </a:rPr>
              <a:t>, Ольга </a:t>
            </a:r>
            <a:r>
              <a:rPr lang="ru-RU" dirty="0" err="1">
                <a:solidFill>
                  <a:schemeClr val="tx1">
                    <a:lumMod val="50000"/>
                    <a:lumOff val="50000"/>
                  </a:schemeClr>
                </a:solidFill>
                <a:ea typeface="+mn-lt"/>
                <a:cs typeface="+mn-lt"/>
              </a:rPr>
              <a:t>Слоньовська</a:t>
            </a:r>
            <a:r>
              <a:rPr lang="ru-RU" dirty="0">
                <a:solidFill>
                  <a:schemeClr val="tx1">
                    <a:lumMod val="50000"/>
                    <a:lumOff val="50000"/>
                  </a:schemeClr>
                </a:solidFill>
                <a:ea typeface="+mn-lt"/>
                <a:cs typeface="+mn-lt"/>
              </a:rPr>
              <a:t>.</a:t>
            </a:r>
          </a:p>
          <a:p>
            <a:pPr algn="just"/>
            <a:r>
              <a:rPr lang="ru-RU" b="1" dirty="0" err="1">
                <a:solidFill>
                  <a:schemeClr val="accent4"/>
                </a:solidFill>
                <a:ea typeface="+mn-lt"/>
                <a:cs typeface="+mn-lt"/>
              </a:rPr>
              <a:t>Детективні</a:t>
            </a:r>
            <a:r>
              <a:rPr lang="ru-RU" b="1" dirty="0">
                <a:solidFill>
                  <a:schemeClr val="accent4"/>
                </a:solidFill>
                <a:ea typeface="+mn-lt"/>
                <a:cs typeface="+mn-lt"/>
              </a:rPr>
              <a:t> твори: </a:t>
            </a:r>
            <a:r>
              <a:rPr lang="ru-RU" dirty="0" err="1">
                <a:solidFill>
                  <a:schemeClr val="tx1">
                    <a:lumMod val="50000"/>
                    <a:lumOff val="50000"/>
                  </a:schemeClr>
                </a:solidFill>
                <a:ea typeface="+mn-lt"/>
                <a:cs typeface="+mn-lt"/>
              </a:rPr>
              <a:t>Андрій</a:t>
            </a:r>
            <a:r>
              <a:rPr lang="ru-RU" dirty="0">
                <a:solidFill>
                  <a:schemeClr val="tx1">
                    <a:lumMod val="50000"/>
                    <a:lumOff val="50000"/>
                  </a:schemeClr>
                </a:solidFill>
                <a:ea typeface="+mn-lt"/>
                <a:cs typeface="+mn-lt"/>
              </a:rPr>
              <a:t> </a:t>
            </a:r>
            <a:r>
              <a:rPr lang="ru-RU" dirty="0" err="1">
                <a:solidFill>
                  <a:schemeClr val="tx1">
                    <a:lumMod val="50000"/>
                    <a:lumOff val="50000"/>
                  </a:schemeClr>
                </a:solidFill>
                <a:ea typeface="+mn-lt"/>
                <a:cs typeface="+mn-lt"/>
              </a:rPr>
              <a:t>Кокотюха</a:t>
            </a:r>
            <a:r>
              <a:rPr lang="ru-RU" dirty="0">
                <a:solidFill>
                  <a:schemeClr val="tx1">
                    <a:lumMod val="50000"/>
                    <a:lumOff val="50000"/>
                  </a:schemeClr>
                </a:solidFill>
                <a:ea typeface="+mn-lt"/>
                <a:cs typeface="+mn-lt"/>
              </a:rPr>
              <a:t>.</a:t>
            </a:r>
          </a:p>
          <a:p>
            <a:pPr algn="just"/>
            <a:r>
              <a:rPr lang="ru-RU" b="1" dirty="0">
                <a:solidFill>
                  <a:schemeClr val="accent4"/>
                </a:solidFill>
                <a:ea typeface="+mn-lt"/>
                <a:cs typeface="+mn-lt"/>
              </a:rPr>
              <a:t>Фантастична проза: </a:t>
            </a:r>
            <a:r>
              <a:rPr lang="ru-RU" dirty="0" err="1">
                <a:solidFill>
                  <a:schemeClr val="tx1">
                    <a:lumMod val="50000"/>
                    <a:lumOff val="50000"/>
                  </a:schemeClr>
                </a:solidFill>
                <a:ea typeface="+mn-lt"/>
                <a:cs typeface="+mn-lt"/>
              </a:rPr>
              <a:t>Сергій</a:t>
            </a:r>
            <a:r>
              <a:rPr lang="ru-RU" dirty="0">
                <a:solidFill>
                  <a:schemeClr val="tx1">
                    <a:lumMod val="50000"/>
                    <a:lumOff val="50000"/>
                  </a:schemeClr>
                </a:solidFill>
                <a:ea typeface="+mn-lt"/>
                <a:cs typeface="+mn-lt"/>
              </a:rPr>
              <a:t> </a:t>
            </a:r>
            <a:r>
              <a:rPr lang="ru-RU" dirty="0" err="1">
                <a:solidFill>
                  <a:schemeClr val="tx1">
                    <a:lumMod val="50000"/>
                    <a:lumOff val="50000"/>
                  </a:schemeClr>
                </a:solidFill>
                <a:ea typeface="+mn-lt"/>
                <a:cs typeface="+mn-lt"/>
              </a:rPr>
              <a:t>Оксеник</a:t>
            </a:r>
            <a:r>
              <a:rPr lang="ru-RU" dirty="0">
                <a:solidFill>
                  <a:schemeClr val="tx1">
                    <a:lumMod val="50000"/>
                    <a:lumOff val="50000"/>
                  </a:schemeClr>
                </a:solidFill>
                <a:ea typeface="+mn-lt"/>
                <a:cs typeface="+mn-lt"/>
              </a:rPr>
              <a:t>.</a:t>
            </a:r>
          </a:p>
          <a:p>
            <a:endParaRPr lang="ru-RU" dirty="0">
              <a:solidFill>
                <a:srgbClr val="A6B727"/>
              </a:solidFill>
              <a:ea typeface="+mn-lt"/>
              <a:cs typeface="+mn-lt"/>
            </a:endParaRPr>
          </a:p>
        </p:txBody>
      </p:sp>
    </p:spTree>
    <p:extLst>
      <p:ext uri="{BB962C8B-B14F-4D97-AF65-F5344CB8AC3E}">
        <p14:creationId xmlns:p14="http://schemas.microsoft.com/office/powerpoint/2010/main" val="333873323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795538E8-DDEE-439D-8BE8-2709EA578A82}"/>
              </a:ext>
            </a:extLst>
          </p:cNvPr>
          <p:cNvSpPr>
            <a:spLocks noGrp="1"/>
          </p:cNvSpPr>
          <p:nvPr>
            <p:ph type="title"/>
          </p:nvPr>
        </p:nvSpPr>
        <p:spPr>
          <a:xfrm>
            <a:off x="898585" y="552091"/>
            <a:ext cx="10479369" cy="5827718"/>
          </a:xfrm>
        </p:spPr>
        <p:txBody>
          <a:bodyPr vert="horz" lIns="91440" tIns="45720" rIns="91440" bIns="45720" rtlCol="0" anchor="ctr">
            <a:noAutofit/>
          </a:bodyPr>
          <a:lstStyle/>
          <a:p>
            <a:pPr algn="just"/>
            <a:r>
              <a:rPr lang="ru-RU" sz="2800" b="1" dirty="0">
                <a:solidFill>
                  <a:schemeClr val="accent4"/>
                </a:solidFill>
                <a:ea typeface="+mj-lt"/>
                <a:cs typeface="+mj-lt"/>
              </a:rPr>
              <a:t>     </a:t>
            </a:r>
            <a:r>
              <a:rPr lang="ru-RU" sz="2800" b="1" dirty="0" err="1">
                <a:solidFill>
                  <a:schemeClr val="accent4"/>
                </a:solidFill>
                <a:ea typeface="+mj-lt"/>
                <a:cs typeface="+mj-lt"/>
              </a:rPr>
              <a:t>Після</a:t>
            </a:r>
            <a:r>
              <a:rPr lang="ru-RU" sz="2800" b="1" dirty="0">
                <a:solidFill>
                  <a:schemeClr val="accent4"/>
                </a:solidFill>
                <a:ea typeface="+mj-lt"/>
                <a:cs typeface="+mj-lt"/>
              </a:rPr>
              <a:t> </a:t>
            </a:r>
            <a:r>
              <a:rPr lang="ru-RU" sz="2800" b="1" dirty="0" err="1">
                <a:solidFill>
                  <a:schemeClr val="accent4"/>
                </a:solidFill>
                <a:ea typeface="+mj-lt"/>
                <a:cs typeface="+mj-lt"/>
              </a:rPr>
              <a:t>здобуття</a:t>
            </a:r>
            <a:r>
              <a:rPr lang="ru-RU" sz="2800" b="1" dirty="0">
                <a:solidFill>
                  <a:schemeClr val="accent4"/>
                </a:solidFill>
                <a:ea typeface="+mj-lt"/>
                <a:cs typeface="+mj-lt"/>
              </a:rPr>
              <a:t> </a:t>
            </a:r>
            <a:r>
              <a:rPr lang="ru-RU" sz="2800" b="1" dirty="0" err="1">
                <a:solidFill>
                  <a:schemeClr val="accent4"/>
                </a:solidFill>
                <a:ea typeface="+mj-lt"/>
                <a:cs typeface="+mj-lt"/>
              </a:rPr>
              <a:t>Україною</a:t>
            </a:r>
            <a:r>
              <a:rPr lang="ru-RU" sz="2800" b="1" dirty="0">
                <a:solidFill>
                  <a:schemeClr val="accent4"/>
                </a:solidFill>
                <a:ea typeface="+mj-lt"/>
                <a:cs typeface="+mj-lt"/>
              </a:rPr>
              <a:t> </a:t>
            </a:r>
            <a:r>
              <a:rPr lang="ru-RU" sz="2800" b="1" dirty="0" err="1">
                <a:solidFill>
                  <a:schemeClr val="accent4"/>
                </a:solidFill>
                <a:ea typeface="+mj-lt"/>
                <a:cs typeface="+mj-lt"/>
              </a:rPr>
              <a:t>незалежності</a:t>
            </a:r>
            <a:r>
              <a:rPr lang="ru-RU" sz="2800" b="1" dirty="0">
                <a:solidFill>
                  <a:schemeClr val="accent4"/>
                </a:solidFill>
                <a:ea typeface="+mj-lt"/>
                <a:cs typeface="+mj-lt"/>
              </a:rPr>
              <a:t> </a:t>
            </a:r>
            <a:r>
              <a:rPr lang="ru-RU" sz="2800" b="1" dirty="0" err="1">
                <a:solidFill>
                  <a:schemeClr val="accent4"/>
                </a:solidFill>
                <a:ea typeface="+mj-lt"/>
                <a:cs typeface="+mj-lt"/>
              </a:rPr>
              <a:t>ініціатива</a:t>
            </a:r>
            <a:r>
              <a:rPr lang="ru-RU" sz="2800" b="1" dirty="0">
                <a:solidFill>
                  <a:schemeClr val="accent4"/>
                </a:solidFill>
                <a:ea typeface="+mj-lt"/>
                <a:cs typeface="+mj-lt"/>
              </a:rPr>
              <a:t> у </a:t>
            </a:r>
            <a:r>
              <a:rPr lang="ru-RU" sz="2800" b="1" dirty="0" err="1">
                <a:solidFill>
                  <a:schemeClr val="accent4"/>
                </a:solidFill>
                <a:ea typeface="+mj-lt"/>
                <a:cs typeface="+mj-lt"/>
              </a:rPr>
              <a:t>виданні</a:t>
            </a:r>
            <a:r>
              <a:rPr lang="ru-RU" sz="2800" b="1" dirty="0">
                <a:solidFill>
                  <a:schemeClr val="accent4"/>
                </a:solidFill>
                <a:ea typeface="+mj-lt"/>
                <a:cs typeface="+mj-lt"/>
              </a:rPr>
              <a:t> </a:t>
            </a:r>
            <a:r>
              <a:rPr lang="ru-RU" sz="2800" b="1" dirty="0" err="1">
                <a:solidFill>
                  <a:schemeClr val="accent4"/>
                </a:solidFill>
                <a:ea typeface="+mj-lt"/>
                <a:cs typeface="+mj-lt"/>
              </a:rPr>
              <a:t>дитячої</a:t>
            </a:r>
            <a:r>
              <a:rPr lang="ru-RU" sz="2800" b="1" dirty="0">
                <a:solidFill>
                  <a:schemeClr val="accent4"/>
                </a:solidFill>
                <a:ea typeface="+mj-lt"/>
                <a:cs typeface="+mj-lt"/>
              </a:rPr>
              <a:t> </a:t>
            </a:r>
            <a:r>
              <a:rPr lang="ru-RU" sz="2800" b="1" dirty="0" err="1">
                <a:solidFill>
                  <a:schemeClr val="accent4"/>
                </a:solidFill>
                <a:ea typeface="+mj-lt"/>
                <a:cs typeface="+mj-lt"/>
              </a:rPr>
              <a:t>літератури</a:t>
            </a:r>
            <a:r>
              <a:rPr lang="ru-RU" sz="2800" b="1" dirty="0">
                <a:solidFill>
                  <a:schemeClr val="accent4"/>
                </a:solidFill>
                <a:ea typeface="+mj-lt"/>
                <a:cs typeface="+mj-lt"/>
              </a:rPr>
              <a:t> </a:t>
            </a:r>
            <a:r>
              <a:rPr lang="ru-RU" sz="2800" b="1" dirty="0" err="1">
                <a:solidFill>
                  <a:schemeClr val="accent4"/>
                </a:solidFill>
                <a:ea typeface="+mj-lt"/>
                <a:cs typeface="+mj-lt"/>
              </a:rPr>
              <a:t>перейшла</a:t>
            </a:r>
            <a:r>
              <a:rPr lang="ru-RU" sz="2800" b="1" dirty="0">
                <a:solidFill>
                  <a:schemeClr val="accent4"/>
                </a:solidFill>
                <a:ea typeface="+mj-lt"/>
                <a:cs typeface="+mj-lt"/>
              </a:rPr>
              <a:t> до </a:t>
            </a:r>
            <a:r>
              <a:rPr lang="ru-RU" sz="2800" b="1" dirty="0" err="1">
                <a:solidFill>
                  <a:schemeClr val="accent4"/>
                </a:solidFill>
                <a:ea typeface="+mj-lt"/>
                <a:cs typeface="+mj-lt"/>
              </a:rPr>
              <a:t>приватних</a:t>
            </a:r>
            <a:r>
              <a:rPr lang="ru-RU" sz="2800" b="1" dirty="0">
                <a:solidFill>
                  <a:schemeClr val="accent4"/>
                </a:solidFill>
                <a:ea typeface="+mj-lt"/>
                <a:cs typeface="+mj-lt"/>
              </a:rPr>
              <a:t> </a:t>
            </a:r>
            <a:r>
              <a:rPr lang="ru-RU" sz="2800" b="1" dirty="0" err="1">
                <a:solidFill>
                  <a:schemeClr val="accent4"/>
                </a:solidFill>
                <a:ea typeface="+mj-lt"/>
                <a:cs typeface="+mj-lt"/>
              </a:rPr>
              <a:t>видавництв</a:t>
            </a:r>
            <a:r>
              <a:rPr lang="ru-RU" sz="2800" b="1" dirty="0">
                <a:solidFill>
                  <a:schemeClr val="accent4"/>
                </a:solidFill>
                <a:ea typeface="+mj-lt"/>
                <a:cs typeface="+mj-lt"/>
              </a:rPr>
              <a:t>, головами </a:t>
            </a:r>
            <a:r>
              <a:rPr lang="ru-RU" sz="2800" b="1" dirty="0" err="1">
                <a:solidFill>
                  <a:schemeClr val="accent4"/>
                </a:solidFill>
                <a:ea typeface="+mj-lt"/>
                <a:cs typeface="+mj-lt"/>
              </a:rPr>
              <a:t>яких</a:t>
            </a:r>
            <a:r>
              <a:rPr lang="ru-RU" sz="2800" b="1" dirty="0">
                <a:solidFill>
                  <a:schemeClr val="accent4"/>
                </a:solidFill>
                <a:ea typeface="+mj-lt"/>
                <a:cs typeface="+mj-lt"/>
              </a:rPr>
              <a:t> часто є </a:t>
            </a:r>
            <a:r>
              <a:rPr lang="ru-RU" sz="2800" b="1" dirty="0" err="1">
                <a:solidFill>
                  <a:schemeClr val="accent4"/>
                </a:solidFill>
                <a:ea typeface="+mj-lt"/>
                <a:cs typeface="+mj-lt"/>
              </a:rPr>
              <a:t>відомі</a:t>
            </a:r>
            <a:r>
              <a:rPr lang="ru-RU" sz="2800" b="1" dirty="0">
                <a:solidFill>
                  <a:schemeClr val="accent4"/>
                </a:solidFill>
                <a:ea typeface="+mj-lt"/>
                <a:cs typeface="+mj-lt"/>
              </a:rPr>
              <a:t> </a:t>
            </a:r>
            <a:r>
              <a:rPr lang="ru-RU" sz="2800" b="1" dirty="0" err="1">
                <a:solidFill>
                  <a:schemeClr val="accent4"/>
                </a:solidFill>
                <a:ea typeface="+mj-lt"/>
                <a:cs typeface="+mj-lt"/>
              </a:rPr>
              <a:t>українські</a:t>
            </a:r>
            <a:r>
              <a:rPr lang="ru-RU" sz="2800" b="1" dirty="0">
                <a:solidFill>
                  <a:schemeClr val="accent4"/>
                </a:solidFill>
                <a:ea typeface="+mj-lt"/>
                <a:cs typeface="+mj-lt"/>
              </a:rPr>
              <a:t> </a:t>
            </a:r>
            <a:r>
              <a:rPr lang="ru-RU" sz="2800" b="1" dirty="0" err="1">
                <a:solidFill>
                  <a:schemeClr val="accent4"/>
                </a:solidFill>
                <a:ea typeface="+mj-lt"/>
                <a:cs typeface="+mj-lt"/>
              </a:rPr>
              <a:t>прозаїки</a:t>
            </a:r>
            <a:r>
              <a:rPr lang="ru-RU" sz="2800" b="1" dirty="0">
                <a:solidFill>
                  <a:schemeClr val="accent4"/>
                </a:solidFill>
                <a:ea typeface="+mj-lt"/>
                <a:cs typeface="+mj-lt"/>
              </a:rPr>
              <a:t> й </a:t>
            </a:r>
            <a:r>
              <a:rPr lang="ru-RU" sz="2800" b="1" dirty="0" err="1">
                <a:solidFill>
                  <a:schemeClr val="accent4"/>
                </a:solidFill>
                <a:ea typeface="+mj-lt"/>
                <a:cs typeface="+mj-lt"/>
              </a:rPr>
              <a:t>поети</a:t>
            </a:r>
            <a:r>
              <a:rPr lang="ru-RU" sz="2800" b="1" dirty="0">
                <a:solidFill>
                  <a:schemeClr val="accent4"/>
                </a:solidFill>
                <a:ea typeface="+mj-lt"/>
                <a:cs typeface="+mj-lt"/>
              </a:rPr>
              <a:t>. </a:t>
            </a:r>
            <a:r>
              <a:rPr lang="ru-RU" sz="2800" dirty="0" err="1">
                <a:solidFill>
                  <a:schemeClr val="accent4"/>
                </a:solidFill>
                <a:ea typeface="+mj-lt"/>
                <a:cs typeface="+mj-lt"/>
              </a:rPr>
              <a:t>Літературу</a:t>
            </a:r>
            <a:r>
              <a:rPr lang="ru-RU" sz="2800" dirty="0">
                <a:solidFill>
                  <a:schemeClr val="accent4"/>
                </a:solidFill>
                <a:ea typeface="+mj-lt"/>
                <a:cs typeface="+mj-lt"/>
              </a:rPr>
              <a:t> для </a:t>
            </a:r>
            <a:r>
              <a:rPr lang="ru-RU" sz="2800" dirty="0" err="1">
                <a:solidFill>
                  <a:schemeClr val="accent4"/>
                </a:solidFill>
                <a:ea typeface="+mj-lt"/>
                <a:cs typeface="+mj-lt"/>
              </a:rPr>
              <a:t>дітей</a:t>
            </a:r>
            <a:r>
              <a:rPr lang="ru-RU" sz="2800" dirty="0">
                <a:solidFill>
                  <a:schemeClr val="accent4"/>
                </a:solidFill>
                <a:ea typeface="+mj-lt"/>
                <a:cs typeface="+mj-lt"/>
              </a:rPr>
              <a:t> </a:t>
            </a:r>
            <a:r>
              <a:rPr lang="ru-RU" sz="2800" dirty="0" err="1">
                <a:solidFill>
                  <a:schemeClr val="accent4"/>
                </a:solidFill>
                <a:ea typeface="+mj-lt"/>
                <a:cs typeface="+mj-lt"/>
              </a:rPr>
              <a:t>друкує</a:t>
            </a:r>
            <a:r>
              <a:rPr lang="ru-RU" sz="2800" dirty="0">
                <a:solidFill>
                  <a:schemeClr val="accent4"/>
                </a:solidFill>
                <a:ea typeface="+mj-lt"/>
                <a:cs typeface="+mj-lt"/>
              </a:rPr>
              <a:t> </a:t>
            </a:r>
            <a:r>
              <a:rPr lang="ru-RU" sz="2800" dirty="0" err="1">
                <a:solidFill>
                  <a:schemeClr val="accent4"/>
                </a:solidFill>
                <a:ea typeface="+mj-lt"/>
                <a:cs typeface="+mj-lt"/>
              </a:rPr>
              <a:t>видавництво</a:t>
            </a:r>
            <a:r>
              <a:rPr lang="ru-RU" sz="2800" dirty="0">
                <a:solidFill>
                  <a:schemeClr val="accent4"/>
                </a:solidFill>
                <a:ea typeface="+mj-lt"/>
                <a:cs typeface="+mj-lt"/>
              </a:rPr>
              <a:t> «А-ба-ба-га-ла-</a:t>
            </a:r>
            <a:r>
              <a:rPr lang="ru-RU" sz="2800" dirty="0" err="1">
                <a:solidFill>
                  <a:schemeClr val="accent4"/>
                </a:solidFill>
                <a:ea typeface="+mj-lt"/>
                <a:cs typeface="+mj-lt"/>
              </a:rPr>
              <a:t>ма</a:t>
            </a:r>
            <a:r>
              <a:rPr lang="ru-RU" sz="2800" dirty="0">
                <a:solidFill>
                  <a:schemeClr val="accent4"/>
                </a:solidFill>
                <a:ea typeface="+mj-lt"/>
                <a:cs typeface="+mj-lt"/>
              </a:rPr>
              <a:t>-га», директором </a:t>
            </a:r>
            <a:r>
              <a:rPr lang="ru-RU" sz="2800" dirty="0" err="1">
                <a:solidFill>
                  <a:schemeClr val="accent4"/>
                </a:solidFill>
                <a:ea typeface="+mj-lt"/>
                <a:cs typeface="+mj-lt"/>
              </a:rPr>
              <a:t>якого</a:t>
            </a:r>
            <a:r>
              <a:rPr lang="ru-RU" sz="2800" dirty="0">
                <a:solidFill>
                  <a:schemeClr val="accent4"/>
                </a:solidFill>
                <a:ea typeface="+mj-lt"/>
                <a:cs typeface="+mj-lt"/>
              </a:rPr>
              <a:t> є поет </a:t>
            </a:r>
            <a:r>
              <a:rPr lang="ru-RU" sz="2800" dirty="0" err="1">
                <a:solidFill>
                  <a:schemeClr val="accent4"/>
                </a:solidFill>
                <a:ea typeface="+mj-lt"/>
                <a:cs typeface="+mj-lt"/>
              </a:rPr>
              <a:t>Іван</a:t>
            </a:r>
            <a:r>
              <a:rPr lang="ru-RU" sz="2800" dirty="0">
                <a:solidFill>
                  <a:schemeClr val="accent4"/>
                </a:solidFill>
                <a:ea typeface="+mj-lt"/>
                <a:cs typeface="+mj-lt"/>
              </a:rPr>
              <a:t> Малкович. </a:t>
            </a:r>
            <a:r>
              <a:rPr lang="ru-RU" sz="2800" dirty="0" err="1">
                <a:solidFill>
                  <a:schemeClr val="accent4"/>
                </a:solidFill>
                <a:ea typeface="+mj-lt"/>
                <a:cs typeface="+mj-lt"/>
              </a:rPr>
              <a:t>Інша</a:t>
            </a:r>
            <a:r>
              <a:rPr lang="ru-RU" sz="2800" dirty="0">
                <a:solidFill>
                  <a:schemeClr val="accent4"/>
                </a:solidFill>
                <a:ea typeface="+mj-lt"/>
                <a:cs typeface="+mj-lt"/>
              </a:rPr>
              <a:t> </a:t>
            </a:r>
            <a:r>
              <a:rPr lang="ru-RU" sz="2800" dirty="0" err="1">
                <a:solidFill>
                  <a:schemeClr val="accent4"/>
                </a:solidFill>
                <a:ea typeface="+mj-lt"/>
                <a:cs typeface="+mj-lt"/>
              </a:rPr>
              <a:t>українська</a:t>
            </a:r>
            <a:r>
              <a:rPr lang="ru-RU" sz="2800" dirty="0">
                <a:solidFill>
                  <a:schemeClr val="accent4"/>
                </a:solidFill>
                <a:ea typeface="+mj-lt"/>
                <a:cs typeface="+mj-lt"/>
              </a:rPr>
              <a:t> </a:t>
            </a:r>
            <a:r>
              <a:rPr lang="ru-RU" sz="2800" dirty="0" err="1">
                <a:solidFill>
                  <a:schemeClr val="accent4"/>
                </a:solidFill>
                <a:ea typeface="+mj-lt"/>
                <a:cs typeface="+mj-lt"/>
              </a:rPr>
              <a:t>поетеса</a:t>
            </a:r>
            <a:r>
              <a:rPr lang="ru-RU" sz="2800" dirty="0">
                <a:solidFill>
                  <a:schemeClr val="accent4"/>
                </a:solidFill>
                <a:ea typeface="+mj-lt"/>
                <a:cs typeface="+mj-lt"/>
              </a:rPr>
              <a:t> </a:t>
            </a:r>
            <a:r>
              <a:rPr lang="ru-RU" sz="2800" dirty="0" err="1">
                <a:solidFill>
                  <a:schemeClr val="accent4"/>
                </a:solidFill>
                <a:ea typeface="+mj-lt"/>
                <a:cs typeface="+mj-lt"/>
              </a:rPr>
              <a:t>Мар'яна</a:t>
            </a:r>
            <a:r>
              <a:rPr lang="ru-RU" sz="2800" dirty="0">
                <a:solidFill>
                  <a:schemeClr val="accent4"/>
                </a:solidFill>
                <a:ea typeface="+mj-lt"/>
                <a:cs typeface="+mj-lt"/>
              </a:rPr>
              <a:t> Савка є </a:t>
            </a:r>
            <a:r>
              <a:rPr lang="ru-RU" sz="2800" dirty="0" err="1">
                <a:solidFill>
                  <a:schemeClr val="accent4"/>
                </a:solidFill>
                <a:ea typeface="+mj-lt"/>
                <a:cs typeface="+mj-lt"/>
              </a:rPr>
              <a:t>головним</a:t>
            </a:r>
            <a:r>
              <a:rPr lang="ru-RU" sz="2800" dirty="0">
                <a:solidFill>
                  <a:schemeClr val="accent4"/>
                </a:solidFill>
                <a:ea typeface="+mj-lt"/>
                <a:cs typeface="+mj-lt"/>
              </a:rPr>
              <a:t> редактором та </a:t>
            </a:r>
            <a:r>
              <a:rPr lang="ru-RU" sz="2800" dirty="0" err="1">
                <a:solidFill>
                  <a:schemeClr val="accent4"/>
                </a:solidFill>
                <a:ea typeface="+mj-lt"/>
                <a:cs typeface="+mj-lt"/>
              </a:rPr>
              <a:t>співзасновником</a:t>
            </a:r>
            <a:r>
              <a:rPr lang="ru-RU" sz="2800" dirty="0">
                <a:solidFill>
                  <a:schemeClr val="accent4"/>
                </a:solidFill>
                <a:ea typeface="+mj-lt"/>
                <a:cs typeface="+mj-lt"/>
              </a:rPr>
              <a:t> «</a:t>
            </a:r>
            <a:r>
              <a:rPr lang="ru-RU" sz="2800" dirty="0" err="1">
                <a:solidFill>
                  <a:schemeClr val="accent4"/>
                </a:solidFill>
                <a:ea typeface="+mj-lt"/>
                <a:cs typeface="+mj-lt"/>
              </a:rPr>
              <a:t>Видавництва</a:t>
            </a:r>
            <a:r>
              <a:rPr lang="ru-RU" sz="2800" dirty="0">
                <a:solidFill>
                  <a:schemeClr val="accent4"/>
                </a:solidFill>
                <a:ea typeface="+mj-lt"/>
                <a:cs typeface="+mj-lt"/>
              </a:rPr>
              <a:t> Старого Лева». Низку </a:t>
            </a:r>
            <a:r>
              <a:rPr lang="ru-RU" sz="2800" dirty="0" err="1">
                <a:solidFill>
                  <a:schemeClr val="accent4"/>
                </a:solidFill>
                <a:ea typeface="+mj-lt"/>
                <a:cs typeface="+mj-lt"/>
              </a:rPr>
              <a:t>творів</a:t>
            </a:r>
            <a:r>
              <a:rPr lang="ru-RU" sz="2800" dirty="0">
                <a:solidFill>
                  <a:schemeClr val="accent4"/>
                </a:solidFill>
                <a:ea typeface="+mj-lt"/>
                <a:cs typeface="+mj-lt"/>
              </a:rPr>
              <a:t> для </a:t>
            </a:r>
            <a:r>
              <a:rPr lang="ru-RU" sz="2800" dirty="0" err="1">
                <a:solidFill>
                  <a:schemeClr val="accent4"/>
                </a:solidFill>
                <a:ea typeface="+mj-lt"/>
                <a:cs typeface="+mj-lt"/>
              </a:rPr>
              <a:t>дітей</a:t>
            </a:r>
            <a:r>
              <a:rPr lang="ru-RU" sz="2800" dirty="0">
                <a:solidFill>
                  <a:schemeClr val="accent4"/>
                </a:solidFill>
                <a:ea typeface="+mj-lt"/>
                <a:cs typeface="+mj-lt"/>
              </a:rPr>
              <a:t> і </a:t>
            </a:r>
            <a:r>
              <a:rPr lang="ru-RU" sz="2800" dirty="0" err="1">
                <a:solidFill>
                  <a:schemeClr val="accent4"/>
                </a:solidFill>
                <a:ea typeface="+mj-lt"/>
                <a:cs typeface="+mj-lt"/>
              </a:rPr>
              <a:t>підлітків</a:t>
            </a:r>
            <a:r>
              <a:rPr lang="ru-RU" sz="2800" dirty="0">
                <a:solidFill>
                  <a:schemeClr val="accent4"/>
                </a:solidFill>
                <a:ea typeface="+mj-lt"/>
                <a:cs typeface="+mj-lt"/>
              </a:rPr>
              <a:t> </a:t>
            </a:r>
            <a:r>
              <a:rPr lang="ru-RU" sz="2800" dirty="0" err="1">
                <a:solidFill>
                  <a:schemeClr val="accent4"/>
                </a:solidFill>
                <a:ea typeface="+mj-lt"/>
                <a:cs typeface="+mj-lt"/>
              </a:rPr>
              <a:t>друкують</a:t>
            </a:r>
            <a:r>
              <a:rPr lang="ru-RU" sz="2800" dirty="0">
                <a:solidFill>
                  <a:schemeClr val="accent4"/>
                </a:solidFill>
                <a:ea typeface="+mj-lt"/>
                <a:cs typeface="+mj-lt"/>
              </a:rPr>
              <a:t> </a:t>
            </a:r>
            <a:r>
              <a:rPr lang="ru-RU" sz="2800" dirty="0" err="1">
                <a:solidFill>
                  <a:schemeClr val="accent4"/>
                </a:solidFill>
                <a:ea typeface="+mj-lt"/>
                <a:cs typeface="+mj-lt"/>
              </a:rPr>
              <a:t>видавництва</a:t>
            </a:r>
            <a:r>
              <a:rPr lang="ru-RU" sz="2800" dirty="0">
                <a:solidFill>
                  <a:schemeClr val="accent4"/>
                </a:solidFill>
                <a:ea typeface="+mj-lt"/>
                <a:cs typeface="+mj-lt"/>
              </a:rPr>
              <a:t> «</a:t>
            </a:r>
            <a:r>
              <a:rPr lang="ru-RU" sz="2800" dirty="0" err="1">
                <a:solidFill>
                  <a:schemeClr val="accent4"/>
                </a:solidFill>
                <a:ea typeface="+mj-lt"/>
                <a:cs typeface="+mj-lt"/>
              </a:rPr>
              <a:t>Грані</a:t>
            </a:r>
            <a:r>
              <a:rPr lang="ru-RU" sz="2800" dirty="0">
                <a:solidFill>
                  <a:schemeClr val="accent4"/>
                </a:solidFill>
                <a:ea typeface="+mj-lt"/>
                <a:cs typeface="+mj-lt"/>
              </a:rPr>
              <a:t>-Т» і «</a:t>
            </a:r>
            <a:r>
              <a:rPr lang="ru-RU" sz="2800" dirty="0" err="1">
                <a:solidFill>
                  <a:schemeClr val="accent4"/>
                </a:solidFill>
                <a:ea typeface="+mj-lt"/>
                <a:cs typeface="+mj-lt"/>
              </a:rPr>
              <a:t>Розумна</a:t>
            </a:r>
            <a:r>
              <a:rPr lang="ru-RU" sz="2800" dirty="0">
                <a:solidFill>
                  <a:schemeClr val="accent4"/>
                </a:solidFill>
                <a:ea typeface="+mj-lt"/>
                <a:cs typeface="+mj-lt"/>
              </a:rPr>
              <a:t> </a:t>
            </a:r>
            <a:r>
              <a:rPr lang="ru-RU" sz="2800" dirty="0" err="1">
                <a:solidFill>
                  <a:schemeClr val="accent4"/>
                </a:solidFill>
                <a:ea typeface="+mj-lt"/>
                <a:cs typeface="+mj-lt"/>
              </a:rPr>
              <a:t>дитина</a:t>
            </a:r>
            <a:r>
              <a:rPr lang="ru-RU" sz="2800" dirty="0">
                <a:solidFill>
                  <a:schemeClr val="accent4"/>
                </a:solidFill>
                <a:ea typeface="+mj-lt"/>
                <a:cs typeface="+mj-lt"/>
              </a:rPr>
              <a:t>». </a:t>
            </a:r>
            <a:r>
              <a:rPr lang="ru-RU" sz="2800" dirty="0" err="1">
                <a:solidFill>
                  <a:schemeClr val="accent4"/>
                </a:solidFill>
                <a:ea typeface="+mj-lt"/>
                <a:cs typeface="+mj-lt"/>
              </a:rPr>
              <a:t>Загалом</a:t>
            </a:r>
            <a:r>
              <a:rPr lang="ru-RU" sz="2800" dirty="0">
                <a:solidFill>
                  <a:schemeClr val="accent4"/>
                </a:solidFill>
                <a:ea typeface="+mj-lt"/>
                <a:cs typeface="+mj-lt"/>
              </a:rPr>
              <a:t> </a:t>
            </a:r>
            <a:r>
              <a:rPr lang="ru-RU" sz="2800" dirty="0" err="1">
                <a:solidFill>
                  <a:schemeClr val="accent4"/>
                </a:solidFill>
                <a:ea typeface="+mj-lt"/>
                <a:cs typeface="+mj-lt"/>
              </a:rPr>
              <a:t>видавництва</a:t>
            </a:r>
            <a:r>
              <a:rPr lang="ru-RU" sz="2800" dirty="0">
                <a:solidFill>
                  <a:schemeClr val="accent4"/>
                </a:solidFill>
                <a:ea typeface="+mj-lt"/>
                <a:cs typeface="+mj-lt"/>
              </a:rPr>
              <a:t> </a:t>
            </a:r>
            <a:r>
              <a:rPr lang="ru-RU" sz="2800" dirty="0" err="1">
                <a:solidFill>
                  <a:schemeClr val="accent4"/>
                </a:solidFill>
                <a:ea typeface="+mj-lt"/>
                <a:cs typeface="+mj-lt"/>
              </a:rPr>
              <a:t>дитячої</a:t>
            </a:r>
            <a:r>
              <a:rPr lang="ru-RU" sz="2800" dirty="0">
                <a:solidFill>
                  <a:schemeClr val="accent4"/>
                </a:solidFill>
                <a:ea typeface="+mj-lt"/>
                <a:cs typeface="+mj-lt"/>
              </a:rPr>
              <a:t> </a:t>
            </a:r>
            <a:r>
              <a:rPr lang="ru-RU" sz="2800" dirty="0" err="1">
                <a:solidFill>
                  <a:schemeClr val="accent4"/>
                </a:solidFill>
                <a:ea typeface="+mj-lt"/>
                <a:cs typeface="+mj-lt"/>
              </a:rPr>
              <a:t>літератури</a:t>
            </a:r>
            <a:r>
              <a:rPr lang="ru-RU" sz="2800" dirty="0">
                <a:solidFill>
                  <a:schemeClr val="accent4"/>
                </a:solidFill>
                <a:ea typeface="+mj-lt"/>
                <a:cs typeface="+mj-lt"/>
              </a:rPr>
              <a:t> </a:t>
            </a:r>
            <a:r>
              <a:rPr lang="ru-RU" sz="2800" dirty="0" err="1">
                <a:solidFill>
                  <a:schemeClr val="accent4"/>
                </a:solidFill>
                <a:ea typeface="+mj-lt"/>
                <a:cs typeface="+mj-lt"/>
              </a:rPr>
              <a:t>українською</a:t>
            </a:r>
            <a:r>
              <a:rPr lang="ru-RU" sz="2800" dirty="0">
                <a:solidFill>
                  <a:schemeClr val="accent4"/>
                </a:solidFill>
                <a:ea typeface="+mj-lt"/>
                <a:cs typeface="+mj-lt"/>
              </a:rPr>
              <a:t> </a:t>
            </a:r>
            <a:r>
              <a:rPr lang="ru-RU" sz="2800" dirty="0" err="1">
                <a:solidFill>
                  <a:schemeClr val="accent4"/>
                </a:solidFill>
                <a:ea typeface="+mj-lt"/>
                <a:cs typeface="+mj-lt"/>
              </a:rPr>
              <a:t>мовою</a:t>
            </a:r>
            <a:r>
              <a:rPr lang="ru-RU" sz="2800" dirty="0">
                <a:solidFill>
                  <a:schemeClr val="accent4"/>
                </a:solidFill>
                <a:ea typeface="+mj-lt"/>
                <a:cs typeface="+mj-lt"/>
              </a:rPr>
              <a:t> належать до </a:t>
            </a:r>
            <a:r>
              <a:rPr lang="ru-RU" sz="2800" dirty="0" err="1">
                <a:solidFill>
                  <a:schemeClr val="accent4"/>
                </a:solidFill>
                <a:ea typeface="+mj-lt"/>
                <a:cs typeface="+mj-lt"/>
              </a:rPr>
              <a:t>найуспішніших</a:t>
            </a:r>
            <a:r>
              <a:rPr lang="ru-RU" sz="2800" dirty="0">
                <a:solidFill>
                  <a:schemeClr val="accent4"/>
                </a:solidFill>
                <a:ea typeface="+mj-lt"/>
                <a:cs typeface="+mj-lt"/>
              </a:rPr>
              <a:t> в </a:t>
            </a:r>
            <a:r>
              <a:rPr lang="ru-RU" sz="2800" dirty="0" err="1">
                <a:solidFill>
                  <a:schemeClr val="accent4"/>
                </a:solidFill>
                <a:ea typeface="+mj-lt"/>
                <a:cs typeface="+mj-lt"/>
              </a:rPr>
              <a:t>Україні</a:t>
            </a:r>
            <a:r>
              <a:rPr lang="ru-RU" sz="2800" dirty="0">
                <a:solidFill>
                  <a:schemeClr val="accent4"/>
                </a:solidFill>
                <a:ea typeface="+mj-lt"/>
                <a:cs typeface="+mj-lt"/>
              </a:rPr>
              <a:t>. </a:t>
            </a:r>
            <a:endParaRPr lang="ru-RU" sz="2800">
              <a:solidFill>
                <a:schemeClr val="accent4"/>
              </a:solidFill>
            </a:endParaRPr>
          </a:p>
          <a:p>
            <a:pPr algn="just"/>
            <a:r>
              <a:rPr lang="ru-RU" sz="2800" b="1" dirty="0">
                <a:solidFill>
                  <a:schemeClr val="accent4"/>
                </a:solidFill>
                <a:ea typeface="+mj-lt"/>
                <a:cs typeface="+mj-lt"/>
              </a:rPr>
              <a:t>   В </a:t>
            </a:r>
            <a:r>
              <a:rPr lang="ru-RU" sz="2800" b="1" dirty="0" err="1">
                <a:solidFill>
                  <a:schemeClr val="accent4"/>
                </a:solidFill>
                <a:ea typeface="+mj-lt"/>
                <a:cs typeface="+mj-lt"/>
              </a:rPr>
              <a:t>Україні</a:t>
            </a:r>
            <a:r>
              <a:rPr lang="ru-RU" sz="2800" b="1" dirty="0">
                <a:solidFill>
                  <a:schemeClr val="accent4"/>
                </a:solidFill>
                <a:ea typeface="+mj-lt"/>
                <a:cs typeface="+mj-lt"/>
              </a:rPr>
              <a:t> є Центр </a:t>
            </a:r>
            <a:r>
              <a:rPr lang="ru-RU" sz="2800" b="1" dirty="0" err="1">
                <a:solidFill>
                  <a:schemeClr val="accent4"/>
                </a:solidFill>
                <a:ea typeface="+mj-lt"/>
                <a:cs typeface="+mj-lt"/>
              </a:rPr>
              <a:t>дослідження</a:t>
            </a:r>
            <a:r>
              <a:rPr lang="ru-RU" sz="2800" b="1" dirty="0">
                <a:solidFill>
                  <a:schemeClr val="accent4"/>
                </a:solidFill>
                <a:ea typeface="+mj-lt"/>
                <a:cs typeface="+mj-lt"/>
              </a:rPr>
              <a:t> </a:t>
            </a:r>
            <a:r>
              <a:rPr lang="ru-RU" sz="2800" b="1" dirty="0" err="1">
                <a:solidFill>
                  <a:schemeClr val="accent4"/>
                </a:solidFill>
                <a:ea typeface="+mj-lt"/>
                <a:cs typeface="+mj-lt"/>
              </a:rPr>
              <a:t>літератури</a:t>
            </a:r>
            <a:r>
              <a:rPr lang="ru-RU" sz="2800" b="1" dirty="0">
                <a:solidFill>
                  <a:schemeClr val="accent4"/>
                </a:solidFill>
                <a:ea typeface="+mj-lt"/>
                <a:cs typeface="+mj-lt"/>
              </a:rPr>
              <a:t> для </a:t>
            </a:r>
            <a:r>
              <a:rPr lang="ru-RU" sz="2800" b="1" dirty="0" err="1">
                <a:solidFill>
                  <a:schemeClr val="accent4"/>
                </a:solidFill>
                <a:ea typeface="+mj-lt"/>
                <a:cs typeface="+mj-lt"/>
              </a:rPr>
              <a:t>дітей</a:t>
            </a:r>
            <a:r>
              <a:rPr lang="ru-RU" sz="2800" b="1" dirty="0">
                <a:solidFill>
                  <a:schemeClr val="accent4"/>
                </a:solidFill>
                <a:ea typeface="+mj-lt"/>
                <a:cs typeface="+mj-lt"/>
              </a:rPr>
              <a:t> та </a:t>
            </a:r>
            <a:r>
              <a:rPr lang="ru-RU" sz="2800" b="1" dirty="0" err="1">
                <a:solidFill>
                  <a:schemeClr val="accent4"/>
                </a:solidFill>
                <a:ea typeface="+mj-lt"/>
                <a:cs typeface="+mj-lt"/>
              </a:rPr>
              <a:t>юнацтва</a:t>
            </a:r>
            <a:r>
              <a:rPr lang="ru-RU" sz="2800" b="1" dirty="0">
                <a:solidFill>
                  <a:schemeClr val="accent4"/>
                </a:solidFill>
                <a:ea typeface="+mj-lt"/>
                <a:cs typeface="+mj-lt"/>
              </a:rPr>
              <a:t>, </a:t>
            </a:r>
            <a:r>
              <a:rPr lang="ru-RU" sz="2800" b="1" dirty="0" err="1">
                <a:solidFill>
                  <a:schemeClr val="accent4"/>
                </a:solidFill>
                <a:ea typeface="+mj-lt"/>
                <a:cs typeface="+mj-lt"/>
              </a:rPr>
              <a:t>який</a:t>
            </a:r>
            <a:r>
              <a:rPr lang="ru-RU" sz="2800" b="1" dirty="0">
                <a:solidFill>
                  <a:schemeClr val="accent4"/>
                </a:solidFill>
                <a:ea typeface="+mj-lt"/>
                <a:cs typeface="+mj-lt"/>
              </a:rPr>
              <a:t> є </a:t>
            </a:r>
            <a:r>
              <a:rPr lang="ru-RU" sz="2800" b="1" dirty="0" err="1">
                <a:solidFill>
                  <a:schemeClr val="accent4"/>
                </a:solidFill>
                <a:ea typeface="+mj-lt"/>
                <a:cs typeface="+mj-lt"/>
              </a:rPr>
              <a:t>співзасновником</a:t>
            </a:r>
            <a:r>
              <a:rPr lang="ru-RU" sz="2800" b="1" dirty="0">
                <a:solidFill>
                  <a:schemeClr val="accent4"/>
                </a:solidFill>
                <a:ea typeface="+mj-lt"/>
                <a:cs typeface="+mj-lt"/>
              </a:rPr>
              <a:t> </a:t>
            </a:r>
            <a:r>
              <a:rPr lang="ru-RU" sz="2800" b="1" dirty="0" err="1">
                <a:solidFill>
                  <a:schemeClr val="accent4"/>
                </a:solidFill>
                <a:ea typeface="+mj-lt"/>
                <a:cs typeface="+mj-lt"/>
              </a:rPr>
              <a:t>недержавної</a:t>
            </a:r>
            <a:r>
              <a:rPr lang="ru-RU" sz="2800" b="1" dirty="0">
                <a:solidFill>
                  <a:schemeClr val="accent4"/>
                </a:solidFill>
                <a:ea typeface="+mj-lt"/>
                <a:cs typeface="+mj-lt"/>
              </a:rPr>
              <a:t> </a:t>
            </a:r>
            <a:r>
              <a:rPr lang="ru-RU" sz="2800" b="1" dirty="0" err="1">
                <a:solidFill>
                  <a:schemeClr val="accent4"/>
                </a:solidFill>
                <a:ea typeface="+mj-lt"/>
                <a:cs typeface="+mj-lt"/>
              </a:rPr>
              <a:t>премії</a:t>
            </a:r>
            <a:r>
              <a:rPr lang="ru-RU" sz="2800" b="1" dirty="0">
                <a:solidFill>
                  <a:schemeClr val="accent4"/>
                </a:solidFill>
                <a:ea typeface="+mj-lt"/>
                <a:cs typeface="+mj-lt"/>
              </a:rPr>
              <a:t> </a:t>
            </a:r>
            <a:r>
              <a:rPr lang="ru-RU" sz="2800" b="1" dirty="0" err="1">
                <a:solidFill>
                  <a:schemeClr val="accent4"/>
                </a:solidFill>
                <a:ea typeface="+mj-lt"/>
                <a:cs typeface="+mj-lt"/>
              </a:rPr>
              <a:t>дитячої</a:t>
            </a:r>
            <a:r>
              <a:rPr lang="ru-RU" sz="2800" b="1" dirty="0">
                <a:solidFill>
                  <a:schemeClr val="accent4"/>
                </a:solidFill>
                <a:ea typeface="+mj-lt"/>
                <a:cs typeface="+mj-lt"/>
              </a:rPr>
              <a:t> </a:t>
            </a:r>
            <a:r>
              <a:rPr lang="ru-RU" sz="2800" b="1" dirty="0" err="1">
                <a:solidFill>
                  <a:schemeClr val="accent4"/>
                </a:solidFill>
                <a:ea typeface="+mj-lt"/>
                <a:cs typeface="+mj-lt"/>
              </a:rPr>
              <a:t>літератури</a:t>
            </a:r>
            <a:r>
              <a:rPr lang="ru-RU" sz="2800" b="1" dirty="0">
                <a:solidFill>
                  <a:schemeClr val="accent4"/>
                </a:solidFill>
                <a:ea typeface="+mj-lt"/>
                <a:cs typeface="+mj-lt"/>
              </a:rPr>
              <a:t> «Великий </a:t>
            </a:r>
            <a:r>
              <a:rPr lang="ru-RU" sz="2800" b="1" dirty="0" err="1">
                <a:solidFill>
                  <a:schemeClr val="accent4"/>
                </a:solidFill>
                <a:ea typeface="+mj-lt"/>
                <a:cs typeface="+mj-lt"/>
              </a:rPr>
              <a:t>Їжак</a:t>
            </a:r>
            <a:r>
              <a:rPr lang="ru-RU" sz="2800" b="1" dirty="0">
                <a:solidFill>
                  <a:schemeClr val="accent4"/>
                </a:solidFill>
                <a:ea typeface="+mj-lt"/>
                <a:cs typeface="+mj-lt"/>
              </a:rPr>
              <a:t>».</a:t>
            </a:r>
            <a:endParaRPr lang="ru-RU" sz="2800" b="1">
              <a:solidFill>
                <a:schemeClr val="accent4"/>
              </a:solidFill>
            </a:endParaRPr>
          </a:p>
        </p:txBody>
      </p:sp>
    </p:spTree>
    <p:extLst>
      <p:ext uri="{BB962C8B-B14F-4D97-AF65-F5344CB8AC3E}">
        <p14:creationId xmlns:p14="http://schemas.microsoft.com/office/powerpoint/2010/main" val="174821179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theme/theme1.xml><?xml version="1.0" encoding="utf-8"?>
<a:theme xmlns:a="http://schemas.openxmlformats.org/drawingml/2006/main" name="Basis">
  <a:themeElements>
    <a:clrScheme name="Basis">
      <a:dk1>
        <a:srgbClr val="000000"/>
      </a:dk1>
      <a:lt1>
        <a:srgbClr val="FFFFFF"/>
      </a:lt1>
      <a:dk2>
        <a:srgbClr val="565349"/>
      </a:dk2>
      <a:lt2>
        <a:srgbClr val="DDDDDD"/>
      </a:lt2>
      <a:accent1>
        <a:srgbClr val="A6B727"/>
      </a:accent1>
      <a:accent2>
        <a:srgbClr val="DF5327"/>
      </a:accent2>
      <a:accent3>
        <a:srgbClr val="FE9E00"/>
      </a:accent3>
      <a:accent4>
        <a:srgbClr val="418AB3"/>
      </a:accent4>
      <a:accent5>
        <a:srgbClr val="D7D447"/>
      </a:accent5>
      <a:accent6>
        <a:srgbClr val="818183"/>
      </a:accent6>
      <a:hlink>
        <a:srgbClr val="F59E00"/>
      </a:hlink>
      <a:folHlink>
        <a:srgbClr val="B2B2B2"/>
      </a:folHlink>
    </a:clrScheme>
    <a:fontScheme name="Basis">
      <a:majorFont>
        <a:latin typeface="Corbel"/>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Basis">
      <a:fillStyleLst>
        <a:solidFill>
          <a:schemeClr val="phClr"/>
        </a:solidFill>
        <a:solidFill>
          <a:schemeClr val="phClr">
            <a:tint val="55000"/>
            <a:satMod val="130000"/>
          </a:schemeClr>
        </a:solidFill>
        <a:gradFill rotWithShape="1">
          <a:gsLst>
            <a:gs pos="0">
              <a:schemeClr val="phClr"/>
            </a:gs>
            <a:gs pos="90000">
              <a:schemeClr val="phClr">
                <a:shade val="100000"/>
                <a:satMod val="105000"/>
              </a:schemeClr>
            </a:gs>
            <a:gs pos="100000">
              <a:schemeClr val="phClr">
                <a:shade val="80000"/>
                <a:satMod val="120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53975" cap="flat" cmpd="dbl"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27000"/>
                <a:satMod val="120000"/>
              </a:schemeClr>
            </a:contourClr>
          </a:sp3d>
        </a:effectStyle>
      </a:effectStyleLst>
      <a:bgFillStyleLst>
        <a:solidFill>
          <a:schemeClr val="phClr"/>
        </a:solidFill>
        <a:solidFill>
          <a:schemeClr val="phClr">
            <a:tint val="95000"/>
            <a:shade val="95000"/>
            <a:satMod val="140000"/>
          </a:schemeClr>
        </a:solidFill>
        <a:solidFill>
          <a:schemeClr val="phClr">
            <a:tint val="90000"/>
            <a:shade val="85000"/>
            <a:satMod val="160000"/>
            <a:lumMod val="110000"/>
          </a:schemeClr>
        </a:solidFill>
      </a:bgFillStyleLst>
    </a:fmtScheme>
  </a:themeElements>
  <a:objectDefaults/>
  <a:extraClrSchemeLst/>
  <a:extLst>
    <a:ext uri="{05A4C25C-085E-4340-85A3-A5531E510DB2}">
      <thm15:themeFamily xmlns="" xmlns:thm15="http://schemas.microsoft.com/office/thememl/2012/main" name="Basis" id="{5665723A-49BA-4B57-8411-A56F8F207965}" vid="{90E45F77-AEFC-46EF-A7C1-5B338C297B02}"/>
    </a:ext>
  </a:extLst>
</a:theme>
</file>

<file path=docProps/app.xml><?xml version="1.0" encoding="utf-8"?>
<Properties xmlns="http://schemas.openxmlformats.org/officeDocument/2006/extended-properties" xmlns:vt="http://schemas.openxmlformats.org/officeDocument/2006/docPropsVTypes">
  <Template>Basis</Template>
  <TotalTime>6</TotalTime>
  <Words>67</Words>
  <Application>Microsoft Office PowerPoint</Application>
  <PresentationFormat>Произвольный</PresentationFormat>
  <Paragraphs>22</Paragraphs>
  <Slides>7</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7</vt:i4>
      </vt:variant>
    </vt:vector>
  </HeadingPairs>
  <TitlesOfParts>
    <vt:vector size="8" baseType="lpstr">
      <vt:lpstr>Basis</vt:lpstr>
      <vt:lpstr>Українська Література ДЛЯ ДІТЕЙ І про дітей</vt:lpstr>
      <vt:lpstr>Дитяча література - складник літературознавства</vt:lpstr>
      <vt:lpstr>Чи залишається «класична дитяча література» завжди  актуальною для усіх поколінь лише завдяки своєму статусу? Як показує історія, становлення літератури для дітей та юнацтва, кожна епоха запропонувала своєму читачеві свої адекватні і відповідно сформовані послання. І кожна епоха абсолютно по-різному сприйняла свого юного читача, створюючи йому власну, завжди актуальну саме для його часу, літературну пропозицію. Чого очікують сучасні діти від книг? Насамперед, серйозного ставлення, серйозних розмов на близькі їм теми, які насправді мало чим відрізняються від "дорослих".</vt:lpstr>
      <vt:lpstr>Дослідження літератури для дітей і юнацтва</vt:lpstr>
      <vt:lpstr>Презентация PowerPoint</vt:lpstr>
      <vt:lpstr> Українська література для дітей та юнацтва на початку ХХІ ст. представлена такими авторами:</vt:lpstr>
      <vt:lpstr>     Після здобуття Україною незалежності ініціатива у виданні дитячої літератури перейшла до приватних видавництв, головами яких часто є відомі українські прозаїки й поети. Літературу для дітей друкує видавництво «А-ба-ба-га-ла-ма-га», директором якого є поет Іван Малкович. Інша українська поетеса Мар'яна Савка є головним редактором та співзасновником «Видавництва Старого Лева». Низку творів для дітей і підлітків друкують видавництва «Грані-Т» і «Розумна дитина». Загалом видавництва дитячої літератури українською мовою належать до найуспішніших в Україні.     В Україні є Центр дослідження літератури для дітей та юнацтва, який є співзасновником недержавної премії дитячої літератури «Великий Їжак».</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cp:lastModifiedBy>RePack by Diakov</cp:lastModifiedBy>
  <cp:revision>638</cp:revision>
  <dcterms:created xsi:type="dcterms:W3CDTF">2013-07-31T16:36:29Z</dcterms:created>
  <dcterms:modified xsi:type="dcterms:W3CDTF">2023-09-02T23:53:47Z</dcterms:modified>
</cp:coreProperties>
</file>