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6" r:id="rId3"/>
    <p:sldId id="257" r:id="rId4"/>
    <p:sldId id="258" r:id="rId5"/>
    <p:sldId id="259" r:id="rId6"/>
    <p:sldId id="260" r:id="rId7"/>
    <p:sldId id="281" r:id="rId8"/>
    <p:sldId id="261" r:id="rId9"/>
    <p:sldId id="262" r:id="rId10"/>
    <p:sldId id="263" r:id="rId11"/>
    <p:sldId id="264" r:id="rId12"/>
    <p:sldId id="285" r:id="rId13"/>
    <p:sldId id="282" r:id="rId14"/>
    <p:sldId id="265" r:id="rId15"/>
    <p:sldId id="283" r:id="rId16"/>
    <p:sldId id="284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1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857232"/>
            <a:ext cx="7772400" cy="914400"/>
          </a:xfrm>
        </p:spPr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</a:t>
            </a:r>
            <a:r>
              <a:rPr lang="uk-UA" sz="4800" b="1" dirty="0">
                <a:latin typeface="Times New Roman" pitchFamily="18" charset="0"/>
                <a:cs typeface="Times New Roman" pitchFamily="18" charset="0"/>
              </a:rPr>
              <a:t>України </a:t>
            </a:r>
            <a:br>
              <a:rPr lang="uk-UA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Обов’язкова дисципліна загального циклу підготовки</a:t>
            </a:r>
            <a:br>
              <a:rPr lang="uk-UA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3000" b="1" dirty="0" smtClean="0">
                <a:latin typeface="Times New Roman" pitchFamily="18" charset="0"/>
                <a:cs typeface="Times New Roman" pitchFamily="18" charset="0"/>
              </a:rPr>
              <a:t>Обсяг: </a:t>
            </a:r>
            <a:r>
              <a:rPr lang="uk-UA" sz="3000" b="1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uk-UA" sz="3000" b="1" dirty="0" smtClean="0">
                <a:latin typeface="Times New Roman" pitchFamily="18" charset="0"/>
                <a:cs typeface="Times New Roman" pitchFamily="18" charset="0"/>
              </a:rPr>
              <a:t>лекцій, </a:t>
            </a:r>
            <a:r>
              <a:rPr lang="uk-UA" sz="3000" b="1" dirty="0" smtClean="0">
                <a:latin typeface="Times New Roman" pitchFamily="18" charset="0"/>
                <a:cs typeface="Times New Roman" pitchFamily="18" charset="0"/>
              </a:rPr>
              <a:t>14семінарських </a:t>
            </a:r>
            <a:r>
              <a:rPr lang="uk-UA" sz="3000" b="1" dirty="0" smtClean="0">
                <a:latin typeface="Times New Roman" pitchFamily="18" charset="0"/>
                <a:cs typeface="Times New Roman" pitchFamily="18" charset="0"/>
              </a:rPr>
              <a:t>занять</a:t>
            </a:r>
            <a:br>
              <a:rPr lang="uk-UA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000" b="1" dirty="0" smtClean="0">
                <a:latin typeface="Times New Roman" pitchFamily="18" charset="0"/>
                <a:cs typeface="Times New Roman" pitchFamily="18" charset="0"/>
              </a:rPr>
              <a:t>Підсумкова форма контролю - іспит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642918"/>
            <a:ext cx="7772400" cy="914400"/>
          </a:xfrm>
        </p:spPr>
        <p:txBody>
          <a:bodyPr/>
          <a:lstStyle/>
          <a:p>
            <a:pPr algn="ctr"/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Михайло Герасимов - 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науковець,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відтворив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обличчя Ярослава Мудрого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20888"/>
            <a:ext cx="7092280" cy="4055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Софіївський</a:t>
            </a:r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собор (сучасний вигляд)</a:t>
            </a:r>
            <a:endParaRPr lang="uk-UA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1426464"/>
            <a:ext cx="7126129" cy="531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Богоматір Оранта. Мозаїка у Софійському соборі</a:t>
            </a:r>
            <a:endParaRPr lang="uk-U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56079"/>
            <a:ext cx="3603455" cy="520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0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0648"/>
            <a:ext cx="5829527" cy="631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9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Правління Володимира Мономаха</a:t>
            </a:r>
            <a:b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(1113–1125 рр.)</a:t>
            </a:r>
            <a:endParaRPr lang="uk-UA" sz="3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288" y="1844824"/>
            <a:ext cx="3818623" cy="4725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235" y="0"/>
            <a:ext cx="6449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9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ГАЛИЦЬКО-ВОЛИНСЬКА ДЕРЖАВА. МОНГОЛЬСЬКА НАВАЛА</a:t>
            </a:r>
            <a:endParaRPr lang="uk-U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64904"/>
            <a:ext cx="3110855" cy="371815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1772816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Роман Мстиславович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1988840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Данило </a:t>
            </a:r>
            <a:r>
              <a:rPr lang="ru-RU" b="1" i="1" dirty="0" err="1"/>
              <a:t>Галицький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588432"/>
            <a:ext cx="2736304" cy="364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6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Галицько-Волинське князівство та монгольська навала на українські землі</a:t>
            </a:r>
            <a:endParaRPr lang="uk-UA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556792"/>
            <a:ext cx="4657700" cy="5131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1975104"/>
          </a:xfrm>
        </p:spPr>
        <p:txBody>
          <a:bodyPr/>
          <a:lstStyle/>
          <a:p>
            <a:pPr algn="ctr"/>
            <a:r>
              <a:rPr lang="uk-UA" sz="3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Змістовий модуль 1. Зародження й розвиток давньоукраїнської державності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10" y="2037993"/>
            <a:ext cx="7127552" cy="4820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розселення східних слов`ян</a:t>
            </a:r>
            <a:endParaRPr lang="uk-UA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364" y="1153413"/>
            <a:ext cx="4248472" cy="5703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Реконструкція давньослов'янського житла</a:t>
            </a:r>
            <a:endParaRPr lang="uk-UA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7" y="1556792"/>
            <a:ext cx="7973006" cy="4166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404664"/>
            <a:ext cx="3240360" cy="648072"/>
          </a:xfrm>
        </p:spPr>
        <p:txBody>
          <a:bodyPr>
            <a:normAutofit/>
          </a:bodyPr>
          <a:lstStyle/>
          <a:p>
            <a:pPr algn="ctr"/>
            <a:r>
              <a:rPr lang="uk-UA" b="1" i="1" dirty="0" smtClean="0"/>
              <a:t>Збруцький ідол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76113" y="1412775"/>
            <a:ext cx="12282050" cy="4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047585"/>
              </p:ext>
            </p:extLst>
          </p:nvPr>
        </p:nvGraphicFramePr>
        <p:xfrm>
          <a:off x="899592" y="1412776"/>
          <a:ext cx="7578191" cy="4838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Точечный рисунок" r:id="rId3" imgW="11428571" imgH="6001588" progId="Paint.Picture">
                  <p:embed/>
                </p:oleObj>
              </mc:Choice>
              <mc:Fallback>
                <p:oleObj name="Точечный рисунок" r:id="rId3" imgW="11428571" imgH="600158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483" r="19003"/>
                      <a:stretch>
                        <a:fillRect/>
                      </a:stretch>
                    </p:blipFill>
                    <p:spPr bwMode="auto">
                      <a:xfrm>
                        <a:off x="899592" y="1412776"/>
                        <a:ext cx="7578191" cy="48383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Хрещення Ольги в Царгороді. Мініатюра з </a:t>
            </a:r>
            <a:r>
              <a:rPr lang="uk-UA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Радзивіллівського</a:t>
            </a:r>
            <a:r>
              <a:rPr lang="uk-UA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літопису</a:t>
            </a:r>
            <a:endParaRPr lang="uk-U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01" y="2487168"/>
            <a:ext cx="8120761" cy="4182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32656"/>
            <a:ext cx="5469487" cy="592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3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Володимир Великий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784" y="1556792"/>
            <a:ext cx="4267631" cy="5085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Златник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Володимира Великого</a:t>
            </a:r>
            <a:endParaRPr lang="uk-UA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09" y="1917700"/>
            <a:ext cx="8266579" cy="4391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159</TotalTime>
  <Words>77</Words>
  <Application>Microsoft Office PowerPoint</Application>
  <PresentationFormat>Экран (4:3)</PresentationFormat>
  <Paragraphs>16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Consolas</vt:lpstr>
      <vt:lpstr>Corbel</vt:lpstr>
      <vt:lpstr>Times New Roman</vt:lpstr>
      <vt:lpstr>Wingdings</vt:lpstr>
      <vt:lpstr>Wingdings 2</vt:lpstr>
      <vt:lpstr>Wingdings 3</vt:lpstr>
      <vt:lpstr>Метро</vt:lpstr>
      <vt:lpstr>Точечный рисунок</vt:lpstr>
      <vt:lpstr>Історія України   Обов’язкова дисципліна загального циклу підготовки  Обсяг: 14 лекцій, 14семінарських занять Підсумкова форма контролю - іспит</vt:lpstr>
      <vt:lpstr>Змістовий модуль 1. Зародження й розвиток давньоукраїнської державності</vt:lpstr>
      <vt:lpstr>Карта розселення східних слов`ян</vt:lpstr>
      <vt:lpstr>Реконструкція давньослов'янського житла</vt:lpstr>
      <vt:lpstr>Презентация PowerPoint</vt:lpstr>
      <vt:lpstr>Хрещення Ольги в Царгороді. Мініатюра з Радзивіллівського літопису</vt:lpstr>
      <vt:lpstr>Презентация PowerPoint</vt:lpstr>
      <vt:lpstr>Володимир Великий</vt:lpstr>
      <vt:lpstr>Златник Володимира Великого</vt:lpstr>
      <vt:lpstr>Михайло Герасимов - науковець, що відтворив обличчя Ярослава Мудрого</vt:lpstr>
      <vt:lpstr>Софіївський собор (сучасний вигляд)</vt:lpstr>
      <vt:lpstr>Богоматір Оранта. Мозаїка у Софійському соборі</vt:lpstr>
      <vt:lpstr>Презентация PowerPoint</vt:lpstr>
      <vt:lpstr>Правління Володимира Мономаха (1113–1125 рр.)</vt:lpstr>
      <vt:lpstr>Презентация PowerPoint</vt:lpstr>
      <vt:lpstr>ГАЛИЦЬКО-ВОЛИНСЬКА ДЕРЖАВА. МОНГОЛЬСЬКА НАВАЛА</vt:lpstr>
      <vt:lpstr>Галицько-Волинське князівство та монгольська навала на українські землі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23</cp:revision>
  <dcterms:modified xsi:type="dcterms:W3CDTF">2023-02-15T19:58:19Z</dcterms:modified>
</cp:coreProperties>
</file>