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1"/>
  </p:handoutMasterIdLst>
  <p:sldIdLst>
    <p:sldId id="256" r:id="rId2"/>
    <p:sldId id="338" r:id="rId3"/>
    <p:sldId id="346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7" r:id="rId12"/>
    <p:sldId id="348" r:id="rId13"/>
    <p:sldId id="349" r:id="rId14"/>
    <p:sldId id="350" r:id="rId15"/>
    <p:sldId id="358" r:id="rId16"/>
    <p:sldId id="359" r:id="rId17"/>
    <p:sldId id="351" r:id="rId18"/>
    <p:sldId id="354" r:id="rId19"/>
    <p:sldId id="355" r:id="rId20"/>
    <p:sldId id="356" r:id="rId21"/>
    <p:sldId id="357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26D5CA-754A-44E1-9747-EF2970370F0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3A3B-1DCC-4653-AAC2-EAD991039A5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D7E24-0AEA-4593-903E-36071FD38D6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4DC3-4117-43AD-B707-57A176D8941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0200-0739-4ED7-B5E1-A74AD6BF188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8FD1-79D4-4D03-8302-F2E9A75E46F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651B3-33F3-4860-A81B-124FB67E667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6A8C-9899-495D-823D-93ADECBD9FF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B6E8-9DDE-41AE-B36C-A199B71DF08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2276-472D-43BA-AEBA-06732D1386A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21F2-50C1-412A-8458-6274F0E54D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5E33-CC51-4657-A210-B82704CF908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48601F-D68F-4044-B370-4F40524C12D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ТЕНДЕНЦІЇ ТА ПРОБЛЕМИ СУЧАСНОЇ НАНОЕЛЕКТРОНІКИ</a:t>
            </a:r>
            <a:endParaRPr lang="ru-RU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dirty="0" smtClean="0"/>
              <a:t>Сучасний стан еволюції мікроелектронних структур у </a:t>
            </a:r>
            <a:r>
              <a:rPr lang="uk-UA" sz="2800" b="1" dirty="0" err="1" smtClean="0"/>
              <a:t>наноелектроніці</a:t>
            </a:r>
            <a:r>
              <a:rPr lang="uk-UA" sz="2800" b="1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uk-UA" sz="2800" b="1" dirty="0" smtClean="0"/>
              <a:t>(продовження)</a:t>
            </a:r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42995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1055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2447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60579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3436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886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6254603" cy="551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747838"/>
            <a:ext cx="7734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81175"/>
            <a:ext cx="77724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6675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700088"/>
            <a:ext cx="79152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4505914" cy="2159769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4674660" cy="3501008"/>
          </a:xfrm>
          <a:prstGeom prst="rect">
            <a:avLst/>
          </a:prstGeom>
          <a:noFill/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765175"/>
            <a:ext cx="36004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104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1133475"/>
            <a:ext cx="76390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6912768" cy="523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224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21088"/>
            <a:ext cx="5657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96744" cy="425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25144"/>
            <a:ext cx="6768752" cy="15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104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790903" cy="567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6264696" cy="18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6984776" cy="113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80867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133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4933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7591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276872"/>
            <a:ext cx="70199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708920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068960"/>
            <a:ext cx="6991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861048"/>
            <a:ext cx="77533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385888"/>
            <a:ext cx="76581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572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0728"/>
            <a:ext cx="430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7772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8229600" cy="490066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268432" cy="429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25144"/>
            <a:ext cx="4320480" cy="16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3341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433513"/>
            <a:ext cx="62198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5976664" cy="174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6200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8229600" cy="418058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2769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403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61626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155</Words>
  <Application>Microsoft Office PowerPoint</Application>
  <PresentationFormat>Экран (4:3)</PresentationFormat>
  <Paragraphs>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Пользователь Windows</cp:lastModifiedBy>
  <cp:revision>67</cp:revision>
  <dcterms:created xsi:type="dcterms:W3CDTF">2011-04-07T06:39:14Z</dcterms:created>
  <dcterms:modified xsi:type="dcterms:W3CDTF">2023-09-12T04:46:03Z</dcterms:modified>
</cp:coreProperties>
</file>