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260648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Практичне заняття </a:t>
            </a:r>
            <a:endParaRPr kumimoji="0" lang="uk-UA" sz="6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</a:t>
            </a:r>
            <a:r>
              <a:rPr kumimoji="0" lang="ru-RU" sz="6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endParaRPr kumimoji="0" lang="ru-RU" sz="6000" b="1" i="1" u="none" strike="noStrike" cap="none" normalizeH="0" baseline="0" dirty="0" smtClean="0">
              <a:ln>
                <a:noFill/>
              </a:ln>
              <a:solidFill>
                <a:srgbClr val="FF99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70892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err="1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Маніпулятивні</a:t>
            </a:r>
            <a:r>
              <a:rPr lang="ru-RU" sz="4800" b="1" i="1" dirty="0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4800" b="1" i="1" dirty="0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endParaRPr lang="ru-RU" sz="4800" b="1" i="1" dirty="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err="1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техніки</a:t>
            </a:r>
            <a:r>
              <a:rPr lang="ru-RU" sz="4800" b="1" i="1" dirty="0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сучасної</a:t>
            </a:r>
            <a:r>
              <a:rPr lang="ru-RU" sz="4800" b="1" i="1" dirty="0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реклами</a:t>
            </a:r>
            <a:r>
              <a:rPr lang="ru-RU" sz="4800" b="1" i="1" dirty="0" smtClean="0">
                <a:solidFill>
                  <a:srgbClr val="FF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800" b="1" i="1" dirty="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7090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Ілюзія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переконливості</a:t>
            </a:r>
            <a:endParaRPr lang="ru-RU" sz="4800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016" y="1268760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Телереклама активно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експлуатує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ілюзію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переконливості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36912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Демонстрація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графіків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наведення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коефіцієнтів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особливих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об’єктивно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підтверджують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рекламованого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товару над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виробами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конкурентів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Александр\Desktop\учебный хлам\карта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840426" cy="21602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0"/>
            <a:ext cx="2912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Приклади</a:t>
            </a:r>
            <a:endParaRPr lang="ru-RU" sz="4800" dirty="0"/>
          </a:p>
        </p:txBody>
      </p:sp>
      <p:pic>
        <p:nvPicPr>
          <p:cNvPr id="44037" name="Picture 5" descr="C:\Users\Александр\Desktop\учебный хлам\карта\396d3936ce532d882a1ecda04428d9d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12976"/>
            <a:ext cx="5839926" cy="343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61193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Безкоштовний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сир </a:t>
            </a:r>
          </a:p>
          <a:p>
            <a:pPr algn="ctr"/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мишоловки</a:t>
            </a:r>
            <a:endParaRPr lang="ru-RU" sz="4800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4482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акцентують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безкоштовно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», «в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подарунок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яку-небудь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річ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покупки.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0100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Зрозуміло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безкоштовного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подарунка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 просто включено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рекламованого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товару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покупець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оплачує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кишені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:\Users\Александр\Desktop\учебный хлам\карта\f0020b82c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3978442" cy="5616624"/>
          </a:xfrm>
          <a:prstGeom prst="rect">
            <a:avLst/>
          </a:prstGeom>
          <a:noFill/>
        </p:spPr>
      </p:pic>
      <p:pic>
        <p:nvPicPr>
          <p:cNvPr id="45061" name="Picture 5" descr="C:\Users\Александр\Desktop\учебный хлам\карта\эконом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960440" cy="297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0"/>
            <a:ext cx="2912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Приклади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4130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7. Авторитет</a:t>
            </a:r>
            <a:endParaRPr lang="ru-RU" sz="4800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Товар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рекламує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популярна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кіноактор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кумир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08920"/>
            <a:ext cx="83529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 стереотип: «раз уже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купують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сумніватися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треба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2912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Приклади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Александр\Desktop\учебный хлам\карта\reklam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17032"/>
            <a:ext cx="4393341" cy="2198530"/>
          </a:xfrm>
          <a:prstGeom prst="rect">
            <a:avLst/>
          </a:prstGeom>
          <a:noFill/>
        </p:spPr>
      </p:pic>
      <p:pic>
        <p:nvPicPr>
          <p:cNvPr id="46083" name="Picture 3" descr="C:\Users\Александр\Desktop\учебный хлам\карта\zvezdy-v-rekl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5397310" cy="2952328"/>
          </a:xfrm>
          <a:prstGeom prst="rect">
            <a:avLst/>
          </a:prstGeom>
          <a:noFill/>
        </p:spPr>
      </p:pic>
      <p:pic>
        <p:nvPicPr>
          <p:cNvPr id="46084" name="Picture 4" descr="C:\Users\Александр\Desktop\учебный хлам\карта\85tUuCbk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3952231" cy="2492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0"/>
            <a:ext cx="4497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Наслідування</a:t>
            </a:r>
            <a:endParaRPr lang="ru-RU" sz="4800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змусити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купувати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рекламований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товар 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більших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кількостях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8092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експлуатується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наслідування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2912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Приклади</a:t>
            </a:r>
            <a:endParaRPr lang="ru-RU" sz="4800" dirty="0"/>
          </a:p>
        </p:txBody>
      </p:sp>
      <p:pic>
        <p:nvPicPr>
          <p:cNvPr id="47106" name="Picture 2" descr="C:\Users\Александр\Desktop\учебный хлам\карта\hqdefault.jpg"/>
          <p:cNvPicPr>
            <a:picLocks noChangeAspect="1" noChangeArrowheads="1"/>
          </p:cNvPicPr>
          <p:nvPr/>
        </p:nvPicPr>
        <p:blipFill>
          <a:blip r:embed="rId2" cstate="print"/>
          <a:srcRect l="1575" t="16800" r="2351" b="16001"/>
          <a:stretch>
            <a:fillRect/>
          </a:stretch>
        </p:blipFill>
        <p:spPr bwMode="auto">
          <a:xfrm>
            <a:off x="1187624" y="2996952"/>
            <a:ext cx="6451467" cy="3384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05273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роликах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відправляють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рот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подушечки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жуйки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кидають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суп не один, а два-три кубика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Маґґі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розчиняють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склянці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таблетки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т. д.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4800" b="1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ман</a:t>
            </a:r>
            <a:r>
              <a:rPr lang="uk-UA" sz="4800" b="1" i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іпуляцій</a:t>
            </a:r>
            <a:r>
              <a:rPr lang="uk-UA" sz="4800" b="1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у рекламі</a:t>
            </a:r>
            <a:endParaRPr lang="ru-RU" sz="4800" b="1" i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Александр\Desktop\учебный хлам\карта\Без-имени-1-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484096" cy="424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психозу «брак часу»</a:t>
            </a:r>
            <a:endParaRPr lang="ru-RU" sz="4800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20888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слова: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поспішайте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божевільні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знижки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зателефонує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вручається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приз»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7707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зводяться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щоби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втягти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стан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ажіотажу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гарячкового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поспіху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лександр\Desktop\учебный хлам\карта\original-210352631954693641224180228094188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5150842" cy="2575421"/>
          </a:xfrm>
          <a:prstGeom prst="rect">
            <a:avLst/>
          </a:prstGeom>
          <a:noFill/>
        </p:spPr>
      </p:pic>
      <p:pic>
        <p:nvPicPr>
          <p:cNvPr id="40963" name="Picture 3" descr="C:\Users\Александр\Desktop\учебный хлам\карта\metr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2808312" cy="39745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0"/>
            <a:ext cx="2912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Приклади</a:t>
            </a:r>
            <a:endParaRPr lang="ru-RU" sz="4800" b="1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C:\Users\Александр\Desktop\учебный хлам\карта\depositphotos_175879510-stock-illustration-only-today-winter-sale-30.jpg"/>
          <p:cNvPicPr>
            <a:picLocks noChangeAspect="1" noChangeArrowheads="1"/>
          </p:cNvPicPr>
          <p:nvPr/>
        </p:nvPicPr>
        <p:blipFill>
          <a:blip r:embed="rId4" cstate="print"/>
          <a:srcRect r="1146" b="9076"/>
          <a:stretch>
            <a:fillRect/>
          </a:stretch>
        </p:blipFill>
        <p:spPr bwMode="auto">
          <a:xfrm>
            <a:off x="755576" y="3573016"/>
            <a:ext cx="381642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496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Апеляція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прогресу</a:t>
            </a:r>
            <a:endParaRPr lang="ru-RU" sz="4800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слова: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смак»,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дизайн», «нова упаковка» та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2494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Цей метод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підштовхує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купувати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ногу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часом, не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відставати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експлуатація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цікавості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позиціонування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прогресу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2912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Приклади</a:t>
            </a:r>
            <a:endParaRPr lang="ru-RU" sz="4800" dirty="0"/>
          </a:p>
        </p:txBody>
      </p:sp>
      <p:pic>
        <p:nvPicPr>
          <p:cNvPr id="41986" name="Picture 2" descr="C:\Users\Александр\Desktop\учебный хлам\карта\aC8LBJr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475762" cy="2551184"/>
          </a:xfrm>
          <a:prstGeom prst="rect">
            <a:avLst/>
          </a:prstGeom>
          <a:noFill/>
        </p:spPr>
      </p:pic>
      <p:pic>
        <p:nvPicPr>
          <p:cNvPr id="41987" name="Picture 3" descr="C:\Users\Александр\Desktop\учебный хлам\карта\еж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8"/>
            <a:ext cx="4818774" cy="259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5224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Підміна</a:t>
            </a:r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понять</a:t>
            </a:r>
            <a:endParaRPr lang="ru-RU" sz="4800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показують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пропонують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купити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3691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Приклад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реклама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зубної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пасти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прополісом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Демонструють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стільники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мед,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інгредієнтів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пасти.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9309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Приклад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реклама майонезу.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Мрія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господині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мрії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збуваються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Мрії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покупця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ототожнюються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майонезом,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назві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вжито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слово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мрія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892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4. Комплекс </a:t>
            </a:r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endParaRPr lang="ru-RU" sz="4800" i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 Адлером,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тією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неповноцінності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компенсувати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успіхами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хай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уявними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2494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Адлера широко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рекламі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14908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Споживачеві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пропонують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придбати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товар для того,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відчути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винятковість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всесилля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статус.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2912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Приклади</a:t>
            </a:r>
            <a:endParaRPr lang="ru-RU" sz="4800" dirty="0"/>
          </a:p>
        </p:txBody>
      </p:sp>
      <p:pic>
        <p:nvPicPr>
          <p:cNvPr id="43010" name="Picture 2" descr="C:\Users\Александр\Desktop\учебный хлам\карта\Old_Spi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2628156" cy="2735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268760"/>
            <a:ext cx="5203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«Для тих,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крутий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76872"/>
            <a:ext cx="2310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чарівні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140968"/>
            <a:ext cx="2694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всесильна»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1566</TotalTime>
  <Words>446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Жихарев</dc:creator>
  <cp:lastModifiedBy>Александр</cp:lastModifiedBy>
  <cp:revision>29</cp:revision>
  <dcterms:created xsi:type="dcterms:W3CDTF">2019-04-03T18:16:55Z</dcterms:created>
  <dcterms:modified xsi:type="dcterms:W3CDTF">2019-04-10T20:41:16Z</dcterms:modified>
</cp:coreProperties>
</file>