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6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84" r:id="rId6"/>
  </p:sldIdLst>
  <p:sldSz cx="9144000" cy="5143500" type="screen16x9"/>
  <p:notesSz cx="6858000" cy="9144000"/>
  <p:embeddedFontLst>
    <p:embeddedFont>
      <p:font typeface="Chewy" charset="0"/>
      <p:regular r:id="rId8"/>
    </p:embeddedFont>
    <p:embeddedFont>
      <p:font typeface="Times New Roman CYR" pitchFamily="18" charset="0"/>
      <p:regular r:id="rId9"/>
      <p:bold r:id="rId10"/>
      <p:italic r:id="rId11"/>
      <p:boldItalic r:id="rId12"/>
    </p:embeddedFont>
    <p:embeddedFont>
      <p:font typeface="Century Gothic" pitchFamily="34" charset="0"/>
      <p:regular r:id="rId13"/>
      <p:bold r:id="rId14"/>
      <p:italic r:id="rId15"/>
      <p:boldItalic r:id="rId16"/>
    </p:embeddedFont>
    <p:embeddedFont>
      <p:font typeface="Didact Gothic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9AA0A6"/>
          </p15:clr>
        </p15:guide>
        <p15:guide id="2" pos="288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35B"/>
    <a:srgbClr val="B183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6B78738-E6B3-4F20-9BD6-2116DD27D7D7}">
  <a:tblStyle styleId="{56B78738-E6B3-4F20-9BD6-2116DD27D7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-63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EB712C-902E-483D-BDEF-DD3583990DB9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uk-UA"/>
        </a:p>
      </dgm:t>
    </dgm:pt>
    <dgm:pt modelId="{9D86D900-33EE-4786-8614-D05552C459A2}">
      <dgm:prSet phldrT="[Текст]" custT="1"/>
      <dgm:spPr/>
      <dgm:t>
        <a:bodyPr/>
        <a:lstStyle/>
        <a:p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Вукіна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Н. В.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Критичне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мислення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: як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навчати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: наук-метод.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посіб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Харків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Б.в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., 2007. 190 с</a:t>
          </a:r>
          <a:r>
            <a:rPr lang="ru-RU" sz="1600" dirty="0" smtClean="0">
              <a:latin typeface="Century Gothic" panose="020B0502020202020204" pitchFamily="34" charset="0"/>
            </a:rPr>
            <a:t>.</a:t>
          </a:r>
          <a:endParaRPr lang="uk-UA" sz="1600" dirty="0">
            <a:latin typeface="Century Gothic" panose="020B0502020202020204" pitchFamily="34" charset="0"/>
          </a:endParaRPr>
        </a:p>
      </dgm:t>
    </dgm:pt>
    <dgm:pt modelId="{0FF2202A-A284-4889-BCD8-BC686DA05950}" type="parTrans" cxnId="{1D46950F-4444-423B-BD21-CB04AB64106D}">
      <dgm:prSet/>
      <dgm:spPr/>
      <dgm:t>
        <a:bodyPr/>
        <a:lstStyle/>
        <a:p>
          <a:endParaRPr lang="uk-UA"/>
        </a:p>
      </dgm:t>
    </dgm:pt>
    <dgm:pt modelId="{B4BA01F0-4AAE-4EAE-9FA3-BC4C6EF0DB89}" type="sibTrans" cxnId="{1D46950F-4444-423B-BD21-CB04AB64106D}">
      <dgm:prSet/>
      <dgm:spPr/>
      <dgm:t>
        <a:bodyPr/>
        <a:lstStyle/>
        <a:p>
          <a:endParaRPr lang="uk-UA"/>
        </a:p>
      </dgm:t>
    </dgm:pt>
    <dgm:pt modelId="{3FF58D80-7F28-4507-BAF5-163959401984}">
      <dgm:prSet phldrT="[Текст]" custT="1"/>
      <dgm:spPr/>
      <dgm:t>
        <a:bodyPr/>
        <a:lstStyle/>
        <a:p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Кові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С. Р. 7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звичок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надзвичайно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ефективних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людей / пер. з англ.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О.Любенко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Харків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ru-RU" sz="1500" b="0" dirty="0" err="1" smtClean="0">
              <a:latin typeface="Times New Roman" pitchFamily="18" charset="0"/>
              <a:cs typeface="Times New Roman" pitchFamily="18" charset="0"/>
            </a:rPr>
            <a:t>Книжковий</a:t>
          </a:r>
          <a:r>
            <a:rPr lang="ru-RU" sz="1500" b="0" dirty="0" smtClean="0">
              <a:latin typeface="Times New Roman" pitchFamily="18" charset="0"/>
              <a:cs typeface="Times New Roman" pitchFamily="18" charset="0"/>
            </a:rPr>
            <a:t> Клуб , 2014. 384 с.</a:t>
          </a:r>
          <a:endParaRPr lang="uk-UA" sz="1500" b="0" dirty="0" smtClean="0">
            <a:latin typeface="Times New Roman" pitchFamily="18" charset="0"/>
            <a:cs typeface="Times New Roman" pitchFamily="18" charset="0"/>
          </a:endParaRPr>
        </a:p>
        <a:p>
          <a:endParaRPr lang="uk-UA" sz="1800" b="1" dirty="0">
            <a:latin typeface="Century Gothic" panose="020B0502020202020204" pitchFamily="34" charset="0"/>
          </a:endParaRPr>
        </a:p>
      </dgm:t>
    </dgm:pt>
    <dgm:pt modelId="{0FF23E0F-E56D-44AC-9693-F363931D42F6}" type="parTrans" cxnId="{A0B683F3-842B-4F64-AAD1-4771AB8F044B}">
      <dgm:prSet/>
      <dgm:spPr/>
      <dgm:t>
        <a:bodyPr/>
        <a:lstStyle/>
        <a:p>
          <a:endParaRPr lang="uk-UA"/>
        </a:p>
      </dgm:t>
    </dgm:pt>
    <dgm:pt modelId="{E522ABBD-534F-4D37-8281-C7CE6FF52810}" type="sibTrans" cxnId="{A0B683F3-842B-4F64-AAD1-4771AB8F044B}">
      <dgm:prSet/>
      <dgm:spPr/>
      <dgm:t>
        <a:bodyPr/>
        <a:lstStyle/>
        <a:p>
          <a:endParaRPr lang="uk-UA"/>
        </a:p>
      </dgm:t>
    </dgm:pt>
    <dgm:pt modelId="{F5FCEE0F-CD86-4A23-AD58-5DEBF09F047E}">
      <dgm:prSet phldrT="[Текст]" custT="1"/>
      <dgm:spPr/>
      <dgm:t>
        <a:bodyPr/>
        <a:lstStyle/>
        <a:p>
          <a:r>
            <a:rPr lang="uk-UA" sz="1500" b="0" i="0" dirty="0" smtClean="0">
              <a:solidFill>
                <a:srgbClr val="000000"/>
              </a:solidFill>
              <a:effectLst/>
              <a:latin typeface="Times New Roman CYR"/>
            </a:rPr>
            <a:t>3. </a:t>
          </a:r>
          <a:r>
            <a:rPr lang="uk-UA" sz="1500" b="0" i="0" dirty="0" err="1" smtClean="0">
              <a:solidFill>
                <a:srgbClr val="000000"/>
              </a:solidFill>
              <a:effectLst/>
              <a:latin typeface="Times New Roman CYR"/>
            </a:rPr>
            <a:t>Скібіцька</a:t>
          </a:r>
          <a:r>
            <a:rPr lang="uk-UA" sz="1500" b="0" i="0" dirty="0" smtClean="0">
              <a:solidFill>
                <a:srgbClr val="000000"/>
              </a:solidFill>
              <a:effectLst/>
              <a:latin typeface="Times New Roman CYR"/>
            </a:rPr>
            <a:t> Л.І. Тайм–менеджмент: </a:t>
          </a:r>
          <a:r>
            <a:rPr lang="uk-UA" sz="1500" b="0" i="0" dirty="0" err="1" smtClean="0">
              <a:solidFill>
                <a:srgbClr val="000000"/>
              </a:solidFill>
              <a:effectLst/>
              <a:latin typeface="Times New Roman CYR"/>
            </a:rPr>
            <a:t>навч</a:t>
          </a:r>
          <a:r>
            <a:rPr lang="uk-UA" sz="1500" b="0" i="0" dirty="0" smtClean="0">
              <a:solidFill>
                <a:srgbClr val="000000"/>
              </a:solidFill>
              <a:effectLst/>
              <a:latin typeface="Times New Roman CYR"/>
            </a:rPr>
            <a:t>. посібник для </a:t>
          </a:r>
          <a:r>
            <a:rPr lang="uk-UA" sz="1500" b="0" i="0" dirty="0" err="1" smtClean="0">
              <a:solidFill>
                <a:srgbClr val="000000"/>
              </a:solidFill>
              <a:effectLst/>
              <a:latin typeface="Times New Roman CYR"/>
            </a:rPr>
            <a:t>студ</a:t>
          </a:r>
          <a:r>
            <a:rPr lang="uk-UA" sz="1500" b="0" i="0" dirty="0" smtClean="0">
              <a:solidFill>
                <a:srgbClr val="000000"/>
              </a:solidFill>
              <a:effectLst/>
              <a:latin typeface="Times New Roman CYR"/>
            </a:rPr>
            <a:t>. економ. вузів /Л.І.</a:t>
          </a:r>
          <a:br>
            <a:rPr lang="uk-UA" sz="1500" b="0" i="0" dirty="0" smtClean="0">
              <a:solidFill>
                <a:srgbClr val="000000"/>
              </a:solidFill>
              <a:effectLst/>
              <a:latin typeface="Times New Roman CYR"/>
            </a:rPr>
          </a:br>
          <a:r>
            <a:rPr lang="uk-UA" sz="1500" b="0" i="0" dirty="0" err="1" smtClean="0">
              <a:solidFill>
                <a:srgbClr val="000000"/>
              </a:solidFill>
              <a:effectLst/>
              <a:latin typeface="Times New Roman CYR"/>
            </a:rPr>
            <a:t>Скібіцька</a:t>
          </a:r>
          <a:r>
            <a:rPr lang="uk-UA" sz="1500" b="0" i="0" dirty="0" smtClean="0">
              <a:solidFill>
                <a:srgbClr val="000000"/>
              </a:solidFill>
              <a:effectLst/>
              <a:latin typeface="Times New Roman CYR"/>
            </a:rPr>
            <a:t>.  Київ : Кондор, 2009. 528 с.</a:t>
          </a:r>
          <a:r>
            <a:rPr lang="uk-UA" sz="1700" dirty="0" smtClean="0"/>
            <a:t/>
          </a:r>
          <a:br>
            <a:rPr lang="uk-UA" sz="1700" dirty="0" smtClean="0"/>
          </a:br>
          <a:endParaRPr lang="uk-UA" sz="1700" dirty="0">
            <a:latin typeface="Century Gothic" panose="020B0502020202020204" pitchFamily="34" charset="0"/>
          </a:endParaRPr>
        </a:p>
      </dgm:t>
    </dgm:pt>
    <dgm:pt modelId="{BFD7122F-3126-4E16-A563-53CEA479C8FA}" type="parTrans" cxnId="{8DD889D3-DBBA-49BC-BE6A-9C967E6C1473}">
      <dgm:prSet/>
      <dgm:spPr/>
      <dgm:t>
        <a:bodyPr/>
        <a:lstStyle/>
        <a:p>
          <a:endParaRPr lang="uk-UA"/>
        </a:p>
      </dgm:t>
    </dgm:pt>
    <dgm:pt modelId="{21F0B576-6BF2-4EA8-A50C-21647936BEDF}" type="sibTrans" cxnId="{8DD889D3-DBBA-49BC-BE6A-9C967E6C1473}">
      <dgm:prSet/>
      <dgm:spPr/>
      <dgm:t>
        <a:bodyPr/>
        <a:lstStyle/>
        <a:p>
          <a:endParaRPr lang="uk-UA"/>
        </a:p>
      </dgm:t>
    </dgm:pt>
    <dgm:pt modelId="{A4268FBE-EA67-4C8C-A21C-AE33CA8AC7F8}">
      <dgm:prSet phldrT="[Текст]" custT="1"/>
      <dgm:spPr/>
      <dgm:t>
        <a:bodyPr/>
        <a:lstStyle/>
        <a:p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Фатєєва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, М. В.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Навички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ефективної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комунікації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вчителів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успішної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учнями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і батьками .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Педагогічна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майстерня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науково-методичний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 журнал. 2020. </a:t>
          </a:r>
          <a:r>
            <a:rPr lang="ru-RU" sz="1500" dirty="0" err="1" smtClean="0">
              <a:latin typeface="Times New Roman" pitchFamily="18" charset="0"/>
              <a:cs typeface="Times New Roman" pitchFamily="18" charset="0"/>
            </a:rPr>
            <a:t>Вип</a:t>
          </a:r>
          <a:r>
            <a:rPr lang="ru-RU" sz="1500" dirty="0" smtClean="0">
              <a:latin typeface="Times New Roman" pitchFamily="18" charset="0"/>
              <a:cs typeface="Times New Roman" pitchFamily="18" charset="0"/>
            </a:rPr>
            <a:t>. 5. С. 36-</a:t>
          </a:r>
          <a:r>
            <a:rPr lang="uk-UA" sz="1500" dirty="0" smtClean="0">
              <a:latin typeface="Times New Roman" pitchFamily="18" charset="0"/>
              <a:cs typeface="Times New Roman" pitchFamily="18" charset="0"/>
            </a:rPr>
            <a:t>39</a:t>
          </a:r>
          <a:endParaRPr lang="uk-UA" sz="1500" dirty="0">
            <a:latin typeface="Times New Roman" pitchFamily="18" charset="0"/>
            <a:cs typeface="Times New Roman" pitchFamily="18" charset="0"/>
          </a:endParaRPr>
        </a:p>
      </dgm:t>
    </dgm:pt>
    <dgm:pt modelId="{002B0CFD-4A71-4850-8E1D-34838DEEC276}" type="parTrans" cxnId="{1F3CF1FE-5B61-4176-8B66-B8754275EE53}">
      <dgm:prSet/>
      <dgm:spPr/>
      <dgm:t>
        <a:bodyPr/>
        <a:lstStyle/>
        <a:p>
          <a:endParaRPr lang="uk-UA"/>
        </a:p>
      </dgm:t>
    </dgm:pt>
    <dgm:pt modelId="{A751D682-117E-4D81-A88F-3F2AF27BCD3B}" type="sibTrans" cxnId="{1F3CF1FE-5B61-4176-8B66-B8754275EE53}">
      <dgm:prSet/>
      <dgm:spPr/>
      <dgm:t>
        <a:bodyPr/>
        <a:lstStyle/>
        <a:p>
          <a:endParaRPr lang="uk-UA"/>
        </a:p>
      </dgm:t>
    </dgm:pt>
    <dgm:pt modelId="{D1C82A9F-09EA-4072-A0BE-66623CDF0DB2}" type="pres">
      <dgm:prSet presAssocID="{0CEB712C-902E-483D-BDEF-DD3583990DB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4E8BE2AA-64F5-4F06-AA72-5FADA89CF48D}" type="pres">
      <dgm:prSet presAssocID="{9D86D900-33EE-4786-8614-D05552C459A2}" presName="node" presStyleLbl="node1" presStyleIdx="0" presStyleCnt="4" custScaleX="121319" custScaleY="75747" custLinFactNeighborX="-1268" custLinFactNeighborY="-126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4A4CEA-BCE9-4DB2-BD2E-4AA4E888B523}" type="pres">
      <dgm:prSet presAssocID="{B4BA01F0-4AAE-4EAE-9FA3-BC4C6EF0DB89}" presName="sibTrans" presStyleCnt="0"/>
      <dgm:spPr/>
    </dgm:pt>
    <dgm:pt modelId="{7DC0852D-1B6A-48F8-B804-95616DDD2968}" type="pres">
      <dgm:prSet presAssocID="{3FF58D80-7F28-4507-BAF5-163959401984}" presName="node" presStyleLbl="node1" presStyleIdx="1" presStyleCnt="4" custScaleX="117900" custScaleY="7331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6A78FF7-642B-4931-AF99-0D7EF62298D6}" type="pres">
      <dgm:prSet presAssocID="{E522ABBD-534F-4D37-8281-C7CE6FF52810}" presName="sibTrans" presStyleCnt="0"/>
      <dgm:spPr/>
    </dgm:pt>
    <dgm:pt modelId="{8B69C5D5-92AE-4D07-888F-AE9F9612028F}" type="pres">
      <dgm:prSet presAssocID="{F5FCEE0F-CD86-4A23-AD58-5DEBF09F047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32DB9E6-5C10-4C00-B7F7-131DD58AF9E8}" type="pres">
      <dgm:prSet presAssocID="{21F0B576-6BF2-4EA8-A50C-21647936BEDF}" presName="sibTrans" presStyleCnt="0"/>
      <dgm:spPr/>
    </dgm:pt>
    <dgm:pt modelId="{15520EFE-4F64-49E8-87AA-F11EECCD6F4E}" type="pres">
      <dgm:prSet presAssocID="{A4268FBE-EA67-4C8C-A21C-AE33CA8AC7F8}" presName="node" presStyleLbl="node1" presStyleIdx="3" presStyleCnt="4" custScaleX="1268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8DD889D3-DBBA-49BC-BE6A-9C967E6C1473}" srcId="{0CEB712C-902E-483D-BDEF-DD3583990DB9}" destId="{F5FCEE0F-CD86-4A23-AD58-5DEBF09F047E}" srcOrd="2" destOrd="0" parTransId="{BFD7122F-3126-4E16-A563-53CEA479C8FA}" sibTransId="{21F0B576-6BF2-4EA8-A50C-21647936BEDF}"/>
    <dgm:cxn modelId="{C89CA35F-FF90-4605-8652-8239DA4D5700}" type="presOf" srcId="{A4268FBE-EA67-4C8C-A21C-AE33CA8AC7F8}" destId="{15520EFE-4F64-49E8-87AA-F11EECCD6F4E}" srcOrd="0" destOrd="0" presId="urn:microsoft.com/office/officeart/2005/8/layout/default"/>
    <dgm:cxn modelId="{A5957238-4AB2-4744-8097-DAB0510874AE}" type="presOf" srcId="{3FF58D80-7F28-4507-BAF5-163959401984}" destId="{7DC0852D-1B6A-48F8-B804-95616DDD2968}" srcOrd="0" destOrd="0" presId="urn:microsoft.com/office/officeart/2005/8/layout/default"/>
    <dgm:cxn modelId="{855C891F-217A-4A29-AB08-2869CEF25B94}" type="presOf" srcId="{0CEB712C-902E-483D-BDEF-DD3583990DB9}" destId="{D1C82A9F-09EA-4072-A0BE-66623CDF0DB2}" srcOrd="0" destOrd="0" presId="urn:microsoft.com/office/officeart/2005/8/layout/default"/>
    <dgm:cxn modelId="{1F3CF1FE-5B61-4176-8B66-B8754275EE53}" srcId="{0CEB712C-902E-483D-BDEF-DD3583990DB9}" destId="{A4268FBE-EA67-4C8C-A21C-AE33CA8AC7F8}" srcOrd="3" destOrd="0" parTransId="{002B0CFD-4A71-4850-8E1D-34838DEEC276}" sibTransId="{A751D682-117E-4D81-A88F-3F2AF27BCD3B}"/>
    <dgm:cxn modelId="{1D46950F-4444-423B-BD21-CB04AB64106D}" srcId="{0CEB712C-902E-483D-BDEF-DD3583990DB9}" destId="{9D86D900-33EE-4786-8614-D05552C459A2}" srcOrd="0" destOrd="0" parTransId="{0FF2202A-A284-4889-BCD8-BC686DA05950}" sibTransId="{B4BA01F0-4AAE-4EAE-9FA3-BC4C6EF0DB89}"/>
    <dgm:cxn modelId="{A0B683F3-842B-4F64-AAD1-4771AB8F044B}" srcId="{0CEB712C-902E-483D-BDEF-DD3583990DB9}" destId="{3FF58D80-7F28-4507-BAF5-163959401984}" srcOrd="1" destOrd="0" parTransId="{0FF23E0F-E56D-44AC-9693-F363931D42F6}" sibTransId="{E522ABBD-534F-4D37-8281-C7CE6FF52810}"/>
    <dgm:cxn modelId="{E40373E7-3A75-477D-A049-970CFE5A02A9}" type="presOf" srcId="{F5FCEE0F-CD86-4A23-AD58-5DEBF09F047E}" destId="{8B69C5D5-92AE-4D07-888F-AE9F9612028F}" srcOrd="0" destOrd="0" presId="urn:microsoft.com/office/officeart/2005/8/layout/default"/>
    <dgm:cxn modelId="{A960306C-F00C-420F-957F-BABCB9F5DE6A}" type="presOf" srcId="{9D86D900-33EE-4786-8614-D05552C459A2}" destId="{4E8BE2AA-64F5-4F06-AA72-5FADA89CF48D}" srcOrd="0" destOrd="0" presId="urn:microsoft.com/office/officeart/2005/8/layout/default"/>
    <dgm:cxn modelId="{AF1FA0A1-1D44-4825-B388-7A5B39E94708}" type="presParOf" srcId="{D1C82A9F-09EA-4072-A0BE-66623CDF0DB2}" destId="{4E8BE2AA-64F5-4F06-AA72-5FADA89CF48D}" srcOrd="0" destOrd="0" presId="urn:microsoft.com/office/officeart/2005/8/layout/default"/>
    <dgm:cxn modelId="{0C3C775F-E9F2-4CDB-9D07-29208720BAB0}" type="presParOf" srcId="{D1C82A9F-09EA-4072-A0BE-66623CDF0DB2}" destId="{614A4CEA-BCE9-4DB2-BD2E-4AA4E888B523}" srcOrd="1" destOrd="0" presId="urn:microsoft.com/office/officeart/2005/8/layout/default"/>
    <dgm:cxn modelId="{60F734B8-BE88-4B14-AC83-6B462ABE8826}" type="presParOf" srcId="{D1C82A9F-09EA-4072-A0BE-66623CDF0DB2}" destId="{7DC0852D-1B6A-48F8-B804-95616DDD2968}" srcOrd="2" destOrd="0" presId="urn:microsoft.com/office/officeart/2005/8/layout/default"/>
    <dgm:cxn modelId="{6EAC4601-DD72-434C-948F-FF99DF2E0343}" type="presParOf" srcId="{D1C82A9F-09EA-4072-A0BE-66623CDF0DB2}" destId="{A6A78FF7-642B-4931-AF99-0D7EF62298D6}" srcOrd="3" destOrd="0" presId="urn:microsoft.com/office/officeart/2005/8/layout/default"/>
    <dgm:cxn modelId="{99198B79-95DB-402D-93DE-90890D2B4967}" type="presParOf" srcId="{D1C82A9F-09EA-4072-A0BE-66623CDF0DB2}" destId="{8B69C5D5-92AE-4D07-888F-AE9F9612028F}" srcOrd="4" destOrd="0" presId="urn:microsoft.com/office/officeart/2005/8/layout/default"/>
    <dgm:cxn modelId="{591EFAF1-1DA5-4407-A61B-75D3F3EBEDB0}" type="presParOf" srcId="{D1C82A9F-09EA-4072-A0BE-66623CDF0DB2}" destId="{432DB9E6-5C10-4C00-B7F7-131DD58AF9E8}" srcOrd="5" destOrd="0" presId="urn:microsoft.com/office/officeart/2005/8/layout/default"/>
    <dgm:cxn modelId="{168351FF-67D1-494C-86D7-90974CDD129F}" type="presParOf" srcId="{D1C82A9F-09EA-4072-A0BE-66623CDF0DB2}" destId="{15520EFE-4F64-49E8-87AA-F11EECCD6F4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8BE2AA-64F5-4F06-AA72-5FADA89CF48D}">
      <dsp:nvSpPr>
        <dsp:cNvPr id="0" name=""/>
        <dsp:cNvSpPr/>
      </dsp:nvSpPr>
      <dsp:spPr>
        <a:xfrm>
          <a:off x="0" y="4045"/>
          <a:ext cx="3648448" cy="136677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1.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Вукіна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Н. В.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Критичне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мислення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: як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цьому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навчати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: наук-метод.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посіб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Харків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Б.в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., 2007. 190 с</a:t>
          </a:r>
          <a:r>
            <a:rPr lang="ru-RU" sz="1600" kern="1200" dirty="0" smtClean="0">
              <a:latin typeface="Century Gothic" panose="020B0502020202020204" pitchFamily="34" charset="0"/>
            </a:rPr>
            <a:t>.</a:t>
          </a:r>
          <a:endParaRPr lang="uk-UA" sz="1600" kern="1200" dirty="0">
            <a:latin typeface="Century Gothic" panose="020B0502020202020204" pitchFamily="34" charset="0"/>
          </a:endParaRPr>
        </a:p>
      </dsp:txBody>
      <dsp:txXfrm>
        <a:off x="0" y="4045"/>
        <a:ext cx="3648448" cy="1366771"/>
      </dsp:txXfrm>
    </dsp:sp>
    <dsp:sp modelId="{7DC0852D-1B6A-48F8-B804-95616DDD2968}">
      <dsp:nvSpPr>
        <dsp:cNvPr id="0" name=""/>
        <dsp:cNvSpPr/>
      </dsp:nvSpPr>
      <dsp:spPr>
        <a:xfrm>
          <a:off x="3952682" y="48867"/>
          <a:ext cx="3545628" cy="13228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2.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Кові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С. Р. 7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звичок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надзвичайно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ефективних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людей / пер. з англ.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О.Любенко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.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Харків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ru-RU" sz="1500" b="0" kern="1200" dirty="0" err="1" smtClean="0">
              <a:latin typeface="Times New Roman" pitchFamily="18" charset="0"/>
              <a:cs typeface="Times New Roman" pitchFamily="18" charset="0"/>
            </a:rPr>
            <a:t>Книжковий</a:t>
          </a:r>
          <a:r>
            <a:rPr lang="ru-RU" sz="1500" b="0" kern="1200" dirty="0" smtClean="0">
              <a:latin typeface="Times New Roman" pitchFamily="18" charset="0"/>
              <a:cs typeface="Times New Roman" pitchFamily="18" charset="0"/>
            </a:rPr>
            <a:t> Клуб , 2014. 384 с.</a:t>
          </a:r>
          <a:endParaRPr lang="uk-UA" sz="1500" b="0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800" b="1" kern="1200" dirty="0">
            <a:latin typeface="Century Gothic" panose="020B0502020202020204" pitchFamily="34" charset="0"/>
          </a:endParaRPr>
        </a:p>
      </dsp:txBody>
      <dsp:txXfrm>
        <a:off x="3952682" y="48867"/>
        <a:ext cx="3545628" cy="1322889"/>
      </dsp:txXfrm>
    </dsp:sp>
    <dsp:sp modelId="{8B69C5D5-92AE-4D07-888F-AE9F9612028F}">
      <dsp:nvSpPr>
        <dsp:cNvPr id="0" name=""/>
        <dsp:cNvSpPr/>
      </dsp:nvSpPr>
      <dsp:spPr>
        <a:xfrm>
          <a:off x="189384" y="1694429"/>
          <a:ext cx="3007318" cy="1804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0" i="0" kern="1200" dirty="0" smtClean="0">
              <a:solidFill>
                <a:srgbClr val="000000"/>
              </a:solidFill>
              <a:effectLst/>
              <a:latin typeface="Times New Roman CYR"/>
            </a:rPr>
            <a:t>3. </a:t>
          </a:r>
          <a:r>
            <a:rPr lang="uk-UA" sz="1500" b="0" i="0" kern="1200" dirty="0" err="1" smtClean="0">
              <a:solidFill>
                <a:srgbClr val="000000"/>
              </a:solidFill>
              <a:effectLst/>
              <a:latin typeface="Times New Roman CYR"/>
            </a:rPr>
            <a:t>Скібіцька</a:t>
          </a:r>
          <a:r>
            <a:rPr lang="uk-UA" sz="1500" b="0" i="0" kern="1200" dirty="0" smtClean="0">
              <a:solidFill>
                <a:srgbClr val="000000"/>
              </a:solidFill>
              <a:effectLst/>
              <a:latin typeface="Times New Roman CYR"/>
            </a:rPr>
            <a:t> Л.І. Тайм–менеджмент: </a:t>
          </a:r>
          <a:r>
            <a:rPr lang="uk-UA" sz="1500" b="0" i="0" kern="1200" dirty="0" err="1" smtClean="0">
              <a:solidFill>
                <a:srgbClr val="000000"/>
              </a:solidFill>
              <a:effectLst/>
              <a:latin typeface="Times New Roman CYR"/>
            </a:rPr>
            <a:t>навч</a:t>
          </a:r>
          <a:r>
            <a:rPr lang="uk-UA" sz="1500" b="0" i="0" kern="1200" dirty="0" smtClean="0">
              <a:solidFill>
                <a:srgbClr val="000000"/>
              </a:solidFill>
              <a:effectLst/>
              <a:latin typeface="Times New Roman CYR"/>
            </a:rPr>
            <a:t>. посібник для </a:t>
          </a:r>
          <a:r>
            <a:rPr lang="uk-UA" sz="1500" b="0" i="0" kern="1200" dirty="0" err="1" smtClean="0">
              <a:solidFill>
                <a:srgbClr val="000000"/>
              </a:solidFill>
              <a:effectLst/>
              <a:latin typeface="Times New Roman CYR"/>
            </a:rPr>
            <a:t>студ</a:t>
          </a:r>
          <a:r>
            <a:rPr lang="uk-UA" sz="1500" b="0" i="0" kern="1200" dirty="0" smtClean="0">
              <a:solidFill>
                <a:srgbClr val="000000"/>
              </a:solidFill>
              <a:effectLst/>
              <a:latin typeface="Times New Roman CYR"/>
            </a:rPr>
            <a:t>. економ. вузів /Л.І.</a:t>
          </a:r>
          <a:br>
            <a:rPr lang="uk-UA" sz="1500" b="0" i="0" kern="1200" dirty="0" smtClean="0">
              <a:solidFill>
                <a:srgbClr val="000000"/>
              </a:solidFill>
              <a:effectLst/>
              <a:latin typeface="Times New Roman CYR"/>
            </a:rPr>
          </a:br>
          <a:r>
            <a:rPr lang="uk-UA" sz="1500" b="0" i="0" kern="1200" dirty="0" err="1" smtClean="0">
              <a:solidFill>
                <a:srgbClr val="000000"/>
              </a:solidFill>
              <a:effectLst/>
              <a:latin typeface="Times New Roman CYR"/>
            </a:rPr>
            <a:t>Скібіцька</a:t>
          </a:r>
          <a:r>
            <a:rPr lang="uk-UA" sz="1500" b="0" i="0" kern="1200" dirty="0" smtClean="0">
              <a:solidFill>
                <a:srgbClr val="000000"/>
              </a:solidFill>
              <a:effectLst/>
              <a:latin typeface="Times New Roman CYR"/>
            </a:rPr>
            <a:t>.  Київ : Кондор, 2009. 528 с.</a:t>
          </a:r>
          <a:r>
            <a:rPr lang="uk-UA" sz="1700" kern="1200" dirty="0" smtClean="0"/>
            <a:t/>
          </a:r>
          <a:br>
            <a:rPr lang="uk-UA" sz="1700" kern="1200" dirty="0" smtClean="0"/>
          </a:br>
          <a:endParaRPr lang="uk-UA" sz="1700" kern="1200" dirty="0">
            <a:latin typeface="Century Gothic" panose="020B0502020202020204" pitchFamily="34" charset="0"/>
          </a:endParaRPr>
        </a:p>
      </dsp:txBody>
      <dsp:txXfrm>
        <a:off x="189384" y="1694429"/>
        <a:ext cx="3007318" cy="1804390"/>
      </dsp:txXfrm>
    </dsp:sp>
    <dsp:sp modelId="{15520EFE-4F64-49E8-87AA-F11EECCD6F4E}">
      <dsp:nvSpPr>
        <dsp:cNvPr id="0" name=""/>
        <dsp:cNvSpPr/>
      </dsp:nvSpPr>
      <dsp:spPr>
        <a:xfrm>
          <a:off x="3497434" y="1694429"/>
          <a:ext cx="3814993" cy="18043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4.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Фатєєва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, М. В.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Навички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ефективної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комунікації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вчителів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для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успішної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взаємодії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з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учнями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і батьками .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Педагогічна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майстерня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: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науково-методичний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 журнал. 2020. </a:t>
          </a:r>
          <a:r>
            <a:rPr lang="ru-RU" sz="1500" kern="1200" dirty="0" err="1" smtClean="0">
              <a:latin typeface="Times New Roman" pitchFamily="18" charset="0"/>
              <a:cs typeface="Times New Roman" pitchFamily="18" charset="0"/>
            </a:rPr>
            <a:t>Вип</a:t>
          </a:r>
          <a:r>
            <a:rPr lang="ru-RU" sz="1500" kern="1200" dirty="0" smtClean="0">
              <a:latin typeface="Times New Roman" pitchFamily="18" charset="0"/>
              <a:cs typeface="Times New Roman" pitchFamily="18" charset="0"/>
            </a:rPr>
            <a:t>. 5. С. 36-</a:t>
          </a:r>
          <a:r>
            <a:rPr lang="uk-UA" sz="1500" kern="1200" dirty="0" smtClean="0">
              <a:latin typeface="Times New Roman" pitchFamily="18" charset="0"/>
              <a:cs typeface="Times New Roman" pitchFamily="18" charset="0"/>
            </a:rPr>
            <a:t>39</a:t>
          </a:r>
          <a:endParaRPr lang="uk-UA" sz="15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497434" y="1694429"/>
        <a:ext cx="3814993" cy="18043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58044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6" name="Google Shape;37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g6bf8a2b190_0_33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Google Shape;434;g6bf8a2b190_0_33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Google Shape;442;g6bbdd4ca84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3" name="Google Shape;443;g6bbdd4ca84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Google Shape;649;g6bbdd4ca84_0_4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0" name="Google Shape;650;g6bbdd4ca84_0_4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3" name="Google Shape;1583;gb1e46130c7_0_16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4" name="Google Shape;1584;gb1e46130c7_0_16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220500" y="1379975"/>
            <a:ext cx="51237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615075" y="3581175"/>
            <a:ext cx="2728800" cy="55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10800000" flipH="1">
            <a:off x="524127" y="152404"/>
            <a:ext cx="299399" cy="304023"/>
          </a:xfrm>
          <a:custGeom>
            <a:avLst/>
            <a:gdLst/>
            <a:ahLst/>
            <a:cxnLst/>
            <a:rect l="l" t="t" r="r" b="b"/>
            <a:pathLst>
              <a:path w="1430" h="1452" extrusionOk="0">
                <a:moveTo>
                  <a:pt x="669" y="357"/>
                </a:moveTo>
                <a:cubicBezTo>
                  <a:pt x="715" y="472"/>
                  <a:pt x="796" y="599"/>
                  <a:pt x="899" y="634"/>
                </a:cubicBezTo>
                <a:cubicBezTo>
                  <a:pt x="957" y="645"/>
                  <a:pt x="1026" y="657"/>
                  <a:pt x="1084" y="680"/>
                </a:cubicBezTo>
                <a:cubicBezTo>
                  <a:pt x="992" y="737"/>
                  <a:pt x="888" y="818"/>
                  <a:pt x="876" y="910"/>
                </a:cubicBezTo>
                <a:cubicBezTo>
                  <a:pt x="853" y="979"/>
                  <a:pt x="853" y="1072"/>
                  <a:pt x="842" y="1152"/>
                </a:cubicBezTo>
                <a:lnTo>
                  <a:pt x="842" y="1198"/>
                </a:lnTo>
                <a:cubicBezTo>
                  <a:pt x="761" y="1048"/>
                  <a:pt x="646" y="876"/>
                  <a:pt x="565" y="853"/>
                </a:cubicBezTo>
                <a:cubicBezTo>
                  <a:pt x="508" y="830"/>
                  <a:pt x="450" y="807"/>
                  <a:pt x="392" y="795"/>
                </a:cubicBezTo>
                <a:cubicBezTo>
                  <a:pt x="508" y="749"/>
                  <a:pt x="623" y="680"/>
                  <a:pt x="623" y="565"/>
                </a:cubicBezTo>
                <a:cubicBezTo>
                  <a:pt x="646" y="530"/>
                  <a:pt x="657" y="449"/>
                  <a:pt x="669" y="357"/>
                </a:cubicBezTo>
                <a:close/>
                <a:moveTo>
                  <a:pt x="669" y="0"/>
                </a:moveTo>
                <a:cubicBezTo>
                  <a:pt x="623" y="0"/>
                  <a:pt x="600" y="35"/>
                  <a:pt x="600" y="58"/>
                </a:cubicBezTo>
                <a:cubicBezTo>
                  <a:pt x="565" y="219"/>
                  <a:pt x="508" y="495"/>
                  <a:pt x="508" y="519"/>
                </a:cubicBezTo>
                <a:cubicBezTo>
                  <a:pt x="485" y="634"/>
                  <a:pt x="208" y="691"/>
                  <a:pt x="81" y="703"/>
                </a:cubicBezTo>
                <a:cubicBezTo>
                  <a:pt x="35" y="726"/>
                  <a:pt x="1" y="737"/>
                  <a:pt x="1" y="784"/>
                </a:cubicBezTo>
                <a:cubicBezTo>
                  <a:pt x="1" y="807"/>
                  <a:pt x="35" y="853"/>
                  <a:pt x="70" y="853"/>
                </a:cubicBezTo>
                <a:cubicBezTo>
                  <a:pt x="81" y="853"/>
                  <a:pt x="277" y="899"/>
                  <a:pt x="531" y="979"/>
                </a:cubicBezTo>
                <a:cubicBezTo>
                  <a:pt x="565" y="1014"/>
                  <a:pt x="727" y="1256"/>
                  <a:pt x="819" y="1417"/>
                </a:cubicBezTo>
                <a:cubicBezTo>
                  <a:pt x="830" y="1429"/>
                  <a:pt x="853" y="1452"/>
                  <a:pt x="888" y="1452"/>
                </a:cubicBezTo>
                <a:cubicBezTo>
                  <a:pt x="968" y="1452"/>
                  <a:pt x="968" y="1383"/>
                  <a:pt x="1003" y="1152"/>
                </a:cubicBezTo>
                <a:cubicBezTo>
                  <a:pt x="1015" y="1072"/>
                  <a:pt x="1015" y="979"/>
                  <a:pt x="1026" y="922"/>
                </a:cubicBezTo>
                <a:cubicBezTo>
                  <a:pt x="1038" y="864"/>
                  <a:pt x="1233" y="760"/>
                  <a:pt x="1383" y="703"/>
                </a:cubicBezTo>
                <a:cubicBezTo>
                  <a:pt x="1418" y="703"/>
                  <a:pt x="1429" y="668"/>
                  <a:pt x="1429" y="634"/>
                </a:cubicBezTo>
                <a:cubicBezTo>
                  <a:pt x="1429" y="611"/>
                  <a:pt x="1406" y="576"/>
                  <a:pt x="1372" y="576"/>
                </a:cubicBezTo>
                <a:cubicBezTo>
                  <a:pt x="1372" y="576"/>
                  <a:pt x="1130" y="553"/>
                  <a:pt x="968" y="507"/>
                </a:cubicBezTo>
                <a:cubicBezTo>
                  <a:pt x="888" y="472"/>
                  <a:pt x="784" y="219"/>
                  <a:pt x="738" y="58"/>
                </a:cubicBezTo>
                <a:cubicBezTo>
                  <a:pt x="727" y="35"/>
                  <a:pt x="692" y="0"/>
                  <a:pt x="669" y="0"/>
                </a:cubicBezTo>
                <a:close/>
              </a:path>
            </a:pathLst>
          </a:custGeom>
          <a:solidFill>
            <a:srgbClr val="261B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 flipH="1">
            <a:off x="371852" y="4619450"/>
            <a:ext cx="380875" cy="363053"/>
          </a:xfrm>
          <a:custGeom>
            <a:avLst/>
            <a:gdLst/>
            <a:ahLst/>
            <a:cxnLst/>
            <a:rect l="l" t="t" r="r" b="b"/>
            <a:pathLst>
              <a:path w="3975" h="3789" extrusionOk="0">
                <a:moveTo>
                  <a:pt x="2777" y="609"/>
                </a:moveTo>
                <a:lnTo>
                  <a:pt x="2535" y="1243"/>
                </a:lnTo>
                <a:cubicBezTo>
                  <a:pt x="2408" y="1139"/>
                  <a:pt x="2281" y="1047"/>
                  <a:pt x="2143" y="955"/>
                </a:cubicBezTo>
                <a:cubicBezTo>
                  <a:pt x="2396" y="816"/>
                  <a:pt x="2627" y="678"/>
                  <a:pt x="2777" y="609"/>
                </a:cubicBezTo>
                <a:close/>
                <a:moveTo>
                  <a:pt x="760" y="206"/>
                </a:moveTo>
                <a:lnTo>
                  <a:pt x="760" y="206"/>
                </a:lnTo>
                <a:cubicBezTo>
                  <a:pt x="899" y="275"/>
                  <a:pt x="1187" y="482"/>
                  <a:pt x="1809" y="943"/>
                </a:cubicBezTo>
                <a:cubicBezTo>
                  <a:pt x="1521" y="1104"/>
                  <a:pt x="1279" y="1243"/>
                  <a:pt x="1049" y="1369"/>
                </a:cubicBezTo>
                <a:cubicBezTo>
                  <a:pt x="853" y="655"/>
                  <a:pt x="772" y="344"/>
                  <a:pt x="760" y="206"/>
                </a:cubicBezTo>
                <a:close/>
                <a:moveTo>
                  <a:pt x="933" y="1646"/>
                </a:moveTo>
                <a:cubicBezTo>
                  <a:pt x="979" y="1807"/>
                  <a:pt x="1037" y="1980"/>
                  <a:pt x="1083" y="2153"/>
                </a:cubicBezTo>
                <a:cubicBezTo>
                  <a:pt x="622" y="2118"/>
                  <a:pt x="369" y="2107"/>
                  <a:pt x="254" y="2095"/>
                </a:cubicBezTo>
                <a:cubicBezTo>
                  <a:pt x="346" y="2003"/>
                  <a:pt x="530" y="1876"/>
                  <a:pt x="933" y="1646"/>
                </a:cubicBezTo>
                <a:close/>
                <a:moveTo>
                  <a:pt x="1970" y="1024"/>
                </a:moveTo>
                <a:cubicBezTo>
                  <a:pt x="2131" y="1139"/>
                  <a:pt x="2304" y="1277"/>
                  <a:pt x="2466" y="1392"/>
                </a:cubicBezTo>
                <a:lnTo>
                  <a:pt x="2143" y="2176"/>
                </a:lnTo>
                <a:cubicBezTo>
                  <a:pt x="1843" y="2176"/>
                  <a:pt x="1544" y="2164"/>
                  <a:pt x="1267" y="2153"/>
                </a:cubicBezTo>
                <a:cubicBezTo>
                  <a:pt x="1210" y="1945"/>
                  <a:pt x="1152" y="1750"/>
                  <a:pt x="1095" y="1531"/>
                </a:cubicBezTo>
                <a:cubicBezTo>
                  <a:pt x="1337" y="1369"/>
                  <a:pt x="1636" y="1208"/>
                  <a:pt x="1970" y="1024"/>
                </a:cubicBezTo>
                <a:close/>
                <a:moveTo>
                  <a:pt x="2604" y="1519"/>
                </a:moveTo>
                <a:cubicBezTo>
                  <a:pt x="3007" y="1807"/>
                  <a:pt x="3387" y="2072"/>
                  <a:pt x="3606" y="2233"/>
                </a:cubicBezTo>
                <a:cubicBezTo>
                  <a:pt x="3318" y="2222"/>
                  <a:pt x="2834" y="2210"/>
                  <a:pt x="2339" y="2199"/>
                </a:cubicBezTo>
                <a:lnTo>
                  <a:pt x="2604" y="1519"/>
                </a:lnTo>
                <a:close/>
                <a:moveTo>
                  <a:pt x="1325" y="2326"/>
                </a:moveTo>
                <a:lnTo>
                  <a:pt x="1325" y="2326"/>
                </a:lnTo>
                <a:cubicBezTo>
                  <a:pt x="1567" y="2337"/>
                  <a:pt x="1832" y="2337"/>
                  <a:pt x="2085" y="2349"/>
                </a:cubicBezTo>
                <a:lnTo>
                  <a:pt x="1659" y="3432"/>
                </a:lnTo>
                <a:cubicBezTo>
                  <a:pt x="1590" y="3190"/>
                  <a:pt x="1452" y="2775"/>
                  <a:pt x="1325" y="2326"/>
                </a:cubicBezTo>
                <a:close/>
                <a:moveTo>
                  <a:pt x="676" y="0"/>
                </a:moveTo>
                <a:cubicBezTo>
                  <a:pt x="650" y="0"/>
                  <a:pt x="619" y="17"/>
                  <a:pt x="611" y="33"/>
                </a:cubicBezTo>
                <a:cubicBezTo>
                  <a:pt x="576" y="79"/>
                  <a:pt x="519" y="137"/>
                  <a:pt x="899" y="1473"/>
                </a:cubicBezTo>
                <a:cubicBezTo>
                  <a:pt x="184" y="1888"/>
                  <a:pt x="58" y="2038"/>
                  <a:pt x="12" y="2107"/>
                </a:cubicBezTo>
                <a:cubicBezTo>
                  <a:pt x="0" y="2141"/>
                  <a:pt x="0" y="2164"/>
                  <a:pt x="12" y="2199"/>
                </a:cubicBezTo>
                <a:cubicBezTo>
                  <a:pt x="46" y="2233"/>
                  <a:pt x="58" y="2268"/>
                  <a:pt x="1129" y="2326"/>
                </a:cubicBezTo>
                <a:cubicBezTo>
                  <a:pt x="1360" y="3074"/>
                  <a:pt x="1555" y="3731"/>
                  <a:pt x="1555" y="3731"/>
                </a:cubicBezTo>
                <a:cubicBezTo>
                  <a:pt x="1567" y="3766"/>
                  <a:pt x="1601" y="3789"/>
                  <a:pt x="1648" y="3789"/>
                </a:cubicBezTo>
                <a:cubicBezTo>
                  <a:pt x="1675" y="3789"/>
                  <a:pt x="1703" y="3774"/>
                  <a:pt x="1719" y="3774"/>
                </a:cubicBezTo>
                <a:cubicBezTo>
                  <a:pt x="1723" y="3774"/>
                  <a:pt x="1726" y="3775"/>
                  <a:pt x="1728" y="3777"/>
                </a:cubicBezTo>
                <a:lnTo>
                  <a:pt x="2281" y="2395"/>
                </a:lnTo>
                <a:cubicBezTo>
                  <a:pt x="3111" y="2429"/>
                  <a:pt x="3871" y="2441"/>
                  <a:pt x="3871" y="2441"/>
                </a:cubicBezTo>
                <a:cubicBezTo>
                  <a:pt x="3917" y="2441"/>
                  <a:pt x="3952" y="2406"/>
                  <a:pt x="3963" y="2383"/>
                </a:cubicBezTo>
                <a:cubicBezTo>
                  <a:pt x="3975" y="2337"/>
                  <a:pt x="3963" y="2314"/>
                  <a:pt x="3929" y="2280"/>
                </a:cubicBezTo>
                <a:cubicBezTo>
                  <a:pt x="3929" y="2280"/>
                  <a:pt x="3341" y="1853"/>
                  <a:pt x="2684" y="1358"/>
                </a:cubicBezTo>
                <a:lnTo>
                  <a:pt x="3042" y="471"/>
                </a:lnTo>
                <a:cubicBezTo>
                  <a:pt x="3053" y="436"/>
                  <a:pt x="3042" y="413"/>
                  <a:pt x="3007" y="379"/>
                </a:cubicBezTo>
                <a:cubicBezTo>
                  <a:pt x="2994" y="365"/>
                  <a:pt x="2972" y="359"/>
                  <a:pt x="2952" y="359"/>
                </a:cubicBezTo>
                <a:cubicBezTo>
                  <a:pt x="2938" y="359"/>
                  <a:pt x="2924" y="362"/>
                  <a:pt x="2915" y="367"/>
                </a:cubicBezTo>
                <a:cubicBezTo>
                  <a:pt x="2915" y="367"/>
                  <a:pt x="2489" y="586"/>
                  <a:pt x="1993" y="851"/>
                </a:cubicBezTo>
                <a:cubicBezTo>
                  <a:pt x="818" y="21"/>
                  <a:pt x="749" y="21"/>
                  <a:pt x="703" y="10"/>
                </a:cubicBezTo>
                <a:cubicBezTo>
                  <a:pt x="696" y="3"/>
                  <a:pt x="686" y="0"/>
                  <a:pt x="676" y="0"/>
                </a:cubicBezTo>
                <a:close/>
              </a:path>
            </a:pathLst>
          </a:custGeom>
          <a:solidFill>
            <a:srgbClr val="261D2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6679202" y="3090897"/>
            <a:ext cx="2958997" cy="2052605"/>
          </a:xfrm>
          <a:custGeom>
            <a:avLst/>
            <a:gdLst/>
            <a:ahLst/>
            <a:cxnLst/>
            <a:rect l="l" t="t" r="r" b="b"/>
            <a:pathLst>
              <a:path w="15497" h="10750" extrusionOk="0">
                <a:moveTo>
                  <a:pt x="15406" y="1"/>
                </a:moveTo>
                <a:cubicBezTo>
                  <a:pt x="15394" y="1"/>
                  <a:pt x="15382" y="4"/>
                  <a:pt x="15370" y="13"/>
                </a:cubicBezTo>
                <a:cubicBezTo>
                  <a:pt x="15370" y="36"/>
                  <a:pt x="15243" y="128"/>
                  <a:pt x="15059" y="335"/>
                </a:cubicBezTo>
                <a:cubicBezTo>
                  <a:pt x="15024" y="370"/>
                  <a:pt x="15024" y="404"/>
                  <a:pt x="15059" y="439"/>
                </a:cubicBezTo>
                <a:cubicBezTo>
                  <a:pt x="15070" y="450"/>
                  <a:pt x="15082" y="450"/>
                  <a:pt x="15093" y="450"/>
                </a:cubicBezTo>
                <a:cubicBezTo>
                  <a:pt x="15116" y="450"/>
                  <a:pt x="15139" y="439"/>
                  <a:pt x="15151" y="439"/>
                </a:cubicBezTo>
                <a:cubicBezTo>
                  <a:pt x="15324" y="231"/>
                  <a:pt x="15462" y="128"/>
                  <a:pt x="15462" y="128"/>
                </a:cubicBezTo>
                <a:cubicBezTo>
                  <a:pt x="15485" y="105"/>
                  <a:pt x="15496" y="59"/>
                  <a:pt x="15473" y="36"/>
                </a:cubicBezTo>
                <a:cubicBezTo>
                  <a:pt x="15451" y="13"/>
                  <a:pt x="15429" y="1"/>
                  <a:pt x="15406" y="1"/>
                </a:cubicBezTo>
                <a:close/>
                <a:moveTo>
                  <a:pt x="14820" y="634"/>
                </a:moveTo>
                <a:cubicBezTo>
                  <a:pt x="14797" y="634"/>
                  <a:pt x="14770" y="647"/>
                  <a:pt x="14748" y="669"/>
                </a:cubicBezTo>
                <a:cubicBezTo>
                  <a:pt x="14667" y="784"/>
                  <a:pt x="14575" y="900"/>
                  <a:pt x="14506" y="1026"/>
                </a:cubicBezTo>
                <a:cubicBezTo>
                  <a:pt x="14494" y="1049"/>
                  <a:pt x="14506" y="1107"/>
                  <a:pt x="14540" y="1130"/>
                </a:cubicBezTo>
                <a:cubicBezTo>
                  <a:pt x="14552" y="1142"/>
                  <a:pt x="14563" y="1142"/>
                  <a:pt x="14575" y="1142"/>
                </a:cubicBezTo>
                <a:cubicBezTo>
                  <a:pt x="14609" y="1142"/>
                  <a:pt x="14621" y="1130"/>
                  <a:pt x="14621" y="1095"/>
                </a:cubicBezTo>
                <a:cubicBezTo>
                  <a:pt x="14690" y="980"/>
                  <a:pt x="14782" y="865"/>
                  <a:pt x="14863" y="750"/>
                </a:cubicBezTo>
                <a:cubicBezTo>
                  <a:pt x="14897" y="727"/>
                  <a:pt x="14886" y="681"/>
                  <a:pt x="14851" y="646"/>
                </a:cubicBezTo>
                <a:cubicBezTo>
                  <a:pt x="14843" y="638"/>
                  <a:pt x="14832" y="634"/>
                  <a:pt x="14820" y="634"/>
                </a:cubicBezTo>
                <a:close/>
                <a:moveTo>
                  <a:pt x="14375" y="1379"/>
                </a:moveTo>
                <a:cubicBezTo>
                  <a:pt x="14347" y="1379"/>
                  <a:pt x="14318" y="1392"/>
                  <a:pt x="14310" y="1418"/>
                </a:cubicBezTo>
                <a:cubicBezTo>
                  <a:pt x="14252" y="1545"/>
                  <a:pt x="14172" y="1695"/>
                  <a:pt x="14137" y="1821"/>
                </a:cubicBezTo>
                <a:cubicBezTo>
                  <a:pt x="14114" y="1844"/>
                  <a:pt x="14137" y="1890"/>
                  <a:pt x="14172" y="1902"/>
                </a:cubicBezTo>
                <a:lnTo>
                  <a:pt x="14206" y="1902"/>
                </a:lnTo>
                <a:cubicBezTo>
                  <a:pt x="14229" y="1902"/>
                  <a:pt x="14252" y="1890"/>
                  <a:pt x="14264" y="1879"/>
                </a:cubicBezTo>
                <a:lnTo>
                  <a:pt x="14437" y="1487"/>
                </a:lnTo>
                <a:cubicBezTo>
                  <a:pt x="14448" y="1441"/>
                  <a:pt x="14437" y="1407"/>
                  <a:pt x="14402" y="1384"/>
                </a:cubicBezTo>
                <a:cubicBezTo>
                  <a:pt x="14393" y="1381"/>
                  <a:pt x="14384" y="1379"/>
                  <a:pt x="14375" y="1379"/>
                </a:cubicBezTo>
                <a:close/>
                <a:moveTo>
                  <a:pt x="14091" y="2178"/>
                </a:moveTo>
                <a:cubicBezTo>
                  <a:pt x="14045" y="2178"/>
                  <a:pt x="14010" y="2190"/>
                  <a:pt x="13999" y="2236"/>
                </a:cubicBezTo>
                <a:cubicBezTo>
                  <a:pt x="13964" y="2386"/>
                  <a:pt x="13930" y="2524"/>
                  <a:pt x="13918" y="2674"/>
                </a:cubicBezTo>
                <a:cubicBezTo>
                  <a:pt x="13918" y="2708"/>
                  <a:pt x="13941" y="2754"/>
                  <a:pt x="13987" y="2754"/>
                </a:cubicBezTo>
                <a:cubicBezTo>
                  <a:pt x="14033" y="2754"/>
                  <a:pt x="14056" y="2720"/>
                  <a:pt x="14079" y="2685"/>
                </a:cubicBezTo>
                <a:cubicBezTo>
                  <a:pt x="14091" y="2536"/>
                  <a:pt x="14114" y="2409"/>
                  <a:pt x="14149" y="2271"/>
                </a:cubicBezTo>
                <a:cubicBezTo>
                  <a:pt x="14149" y="2225"/>
                  <a:pt x="14125" y="2190"/>
                  <a:pt x="14091" y="2178"/>
                </a:cubicBezTo>
                <a:close/>
                <a:moveTo>
                  <a:pt x="13964" y="3042"/>
                </a:moveTo>
                <a:cubicBezTo>
                  <a:pt x="13918" y="3042"/>
                  <a:pt x="13884" y="3077"/>
                  <a:pt x="13884" y="3112"/>
                </a:cubicBezTo>
                <a:lnTo>
                  <a:pt x="13884" y="3135"/>
                </a:lnTo>
                <a:cubicBezTo>
                  <a:pt x="13884" y="3273"/>
                  <a:pt x="13907" y="3400"/>
                  <a:pt x="13918" y="3549"/>
                </a:cubicBezTo>
                <a:cubicBezTo>
                  <a:pt x="13918" y="3572"/>
                  <a:pt x="13941" y="3607"/>
                  <a:pt x="13987" y="3607"/>
                </a:cubicBezTo>
                <a:cubicBezTo>
                  <a:pt x="14033" y="3607"/>
                  <a:pt x="14056" y="3572"/>
                  <a:pt x="14056" y="3538"/>
                </a:cubicBezTo>
                <a:cubicBezTo>
                  <a:pt x="14045" y="3400"/>
                  <a:pt x="14033" y="3261"/>
                  <a:pt x="14033" y="3135"/>
                </a:cubicBezTo>
                <a:lnTo>
                  <a:pt x="14033" y="3112"/>
                </a:lnTo>
                <a:cubicBezTo>
                  <a:pt x="14033" y="3077"/>
                  <a:pt x="13999" y="3042"/>
                  <a:pt x="13964" y="3042"/>
                </a:cubicBezTo>
                <a:close/>
                <a:moveTo>
                  <a:pt x="14067" y="3904"/>
                </a:moveTo>
                <a:cubicBezTo>
                  <a:pt x="14060" y="3904"/>
                  <a:pt x="14053" y="3905"/>
                  <a:pt x="14045" y="3907"/>
                </a:cubicBezTo>
                <a:cubicBezTo>
                  <a:pt x="13999" y="3918"/>
                  <a:pt x="13976" y="3953"/>
                  <a:pt x="13987" y="3999"/>
                </a:cubicBezTo>
                <a:cubicBezTo>
                  <a:pt x="14022" y="4125"/>
                  <a:pt x="14056" y="4264"/>
                  <a:pt x="14102" y="4413"/>
                </a:cubicBezTo>
                <a:cubicBezTo>
                  <a:pt x="14114" y="4437"/>
                  <a:pt x="14149" y="4448"/>
                  <a:pt x="14172" y="4448"/>
                </a:cubicBezTo>
                <a:lnTo>
                  <a:pt x="14206" y="4448"/>
                </a:lnTo>
                <a:cubicBezTo>
                  <a:pt x="14229" y="4437"/>
                  <a:pt x="14264" y="4413"/>
                  <a:pt x="14252" y="4367"/>
                </a:cubicBezTo>
                <a:cubicBezTo>
                  <a:pt x="14206" y="4241"/>
                  <a:pt x="14160" y="4091"/>
                  <a:pt x="14137" y="3964"/>
                </a:cubicBezTo>
                <a:cubicBezTo>
                  <a:pt x="14118" y="3926"/>
                  <a:pt x="14099" y="3904"/>
                  <a:pt x="14067" y="3904"/>
                </a:cubicBezTo>
                <a:close/>
                <a:moveTo>
                  <a:pt x="14331" y="4697"/>
                </a:moveTo>
                <a:cubicBezTo>
                  <a:pt x="14321" y="4697"/>
                  <a:pt x="14310" y="4699"/>
                  <a:pt x="14298" y="4701"/>
                </a:cubicBezTo>
                <a:cubicBezTo>
                  <a:pt x="14264" y="4725"/>
                  <a:pt x="14252" y="4759"/>
                  <a:pt x="14264" y="4805"/>
                </a:cubicBezTo>
                <a:cubicBezTo>
                  <a:pt x="14321" y="4943"/>
                  <a:pt x="14367" y="5070"/>
                  <a:pt x="14402" y="5208"/>
                </a:cubicBezTo>
                <a:cubicBezTo>
                  <a:pt x="14413" y="5243"/>
                  <a:pt x="14448" y="5266"/>
                  <a:pt x="14471" y="5266"/>
                </a:cubicBezTo>
                <a:cubicBezTo>
                  <a:pt x="14494" y="5266"/>
                  <a:pt x="14494" y="5266"/>
                  <a:pt x="14506" y="5243"/>
                </a:cubicBezTo>
                <a:cubicBezTo>
                  <a:pt x="14540" y="5231"/>
                  <a:pt x="14563" y="5197"/>
                  <a:pt x="14552" y="5162"/>
                </a:cubicBezTo>
                <a:cubicBezTo>
                  <a:pt x="14506" y="5013"/>
                  <a:pt x="14460" y="4886"/>
                  <a:pt x="14402" y="4736"/>
                </a:cubicBezTo>
                <a:cubicBezTo>
                  <a:pt x="14385" y="4710"/>
                  <a:pt x="14361" y="4697"/>
                  <a:pt x="14331" y="4697"/>
                </a:cubicBezTo>
                <a:close/>
                <a:moveTo>
                  <a:pt x="14581" y="5529"/>
                </a:moveTo>
                <a:cubicBezTo>
                  <a:pt x="14575" y="5529"/>
                  <a:pt x="14569" y="5529"/>
                  <a:pt x="14563" y="5531"/>
                </a:cubicBezTo>
                <a:cubicBezTo>
                  <a:pt x="14517" y="5554"/>
                  <a:pt x="14494" y="5577"/>
                  <a:pt x="14506" y="5623"/>
                </a:cubicBezTo>
                <a:cubicBezTo>
                  <a:pt x="14540" y="5761"/>
                  <a:pt x="14552" y="5888"/>
                  <a:pt x="14563" y="6038"/>
                </a:cubicBezTo>
                <a:cubicBezTo>
                  <a:pt x="14563" y="6084"/>
                  <a:pt x="14598" y="6107"/>
                  <a:pt x="14632" y="6107"/>
                </a:cubicBezTo>
                <a:cubicBezTo>
                  <a:pt x="14690" y="6107"/>
                  <a:pt x="14725" y="6072"/>
                  <a:pt x="14713" y="6026"/>
                </a:cubicBezTo>
                <a:cubicBezTo>
                  <a:pt x="14690" y="5877"/>
                  <a:pt x="14678" y="5738"/>
                  <a:pt x="14655" y="5589"/>
                </a:cubicBezTo>
                <a:cubicBezTo>
                  <a:pt x="14635" y="5559"/>
                  <a:pt x="14616" y="5529"/>
                  <a:pt x="14581" y="5529"/>
                </a:cubicBezTo>
                <a:close/>
                <a:moveTo>
                  <a:pt x="14632" y="6384"/>
                </a:moveTo>
                <a:cubicBezTo>
                  <a:pt x="14609" y="6384"/>
                  <a:pt x="14563" y="6418"/>
                  <a:pt x="14563" y="6453"/>
                </a:cubicBezTo>
                <a:cubicBezTo>
                  <a:pt x="14563" y="6602"/>
                  <a:pt x="14540" y="6741"/>
                  <a:pt x="14506" y="6879"/>
                </a:cubicBezTo>
                <a:cubicBezTo>
                  <a:pt x="14506" y="6913"/>
                  <a:pt x="14517" y="6948"/>
                  <a:pt x="14563" y="6960"/>
                </a:cubicBezTo>
                <a:lnTo>
                  <a:pt x="14575" y="6960"/>
                </a:lnTo>
                <a:cubicBezTo>
                  <a:pt x="14609" y="6960"/>
                  <a:pt x="14632" y="6948"/>
                  <a:pt x="14632" y="6890"/>
                </a:cubicBezTo>
                <a:cubicBezTo>
                  <a:pt x="14678" y="6764"/>
                  <a:pt x="14690" y="6602"/>
                  <a:pt x="14713" y="6453"/>
                </a:cubicBezTo>
                <a:cubicBezTo>
                  <a:pt x="14713" y="6430"/>
                  <a:pt x="14678" y="6384"/>
                  <a:pt x="14632" y="6384"/>
                </a:cubicBezTo>
                <a:close/>
                <a:moveTo>
                  <a:pt x="9285" y="7094"/>
                </a:moveTo>
                <a:cubicBezTo>
                  <a:pt x="9099" y="7094"/>
                  <a:pt x="8970" y="7165"/>
                  <a:pt x="8930" y="7317"/>
                </a:cubicBezTo>
                <a:cubicBezTo>
                  <a:pt x="8918" y="7351"/>
                  <a:pt x="8930" y="7386"/>
                  <a:pt x="8976" y="7409"/>
                </a:cubicBezTo>
                <a:lnTo>
                  <a:pt x="8987" y="7409"/>
                </a:lnTo>
                <a:cubicBezTo>
                  <a:pt x="9022" y="7409"/>
                  <a:pt x="9045" y="7374"/>
                  <a:pt x="9068" y="7363"/>
                </a:cubicBezTo>
                <a:cubicBezTo>
                  <a:pt x="9087" y="7275"/>
                  <a:pt x="9157" y="7245"/>
                  <a:pt x="9269" y="7245"/>
                </a:cubicBezTo>
                <a:cubicBezTo>
                  <a:pt x="9289" y="7245"/>
                  <a:pt x="9310" y="7246"/>
                  <a:pt x="9333" y="7248"/>
                </a:cubicBezTo>
                <a:cubicBezTo>
                  <a:pt x="9341" y="7250"/>
                  <a:pt x="9349" y="7251"/>
                  <a:pt x="9356" y="7251"/>
                </a:cubicBezTo>
                <a:cubicBezTo>
                  <a:pt x="9393" y="7251"/>
                  <a:pt x="9425" y="7228"/>
                  <a:pt x="9425" y="7190"/>
                </a:cubicBezTo>
                <a:cubicBezTo>
                  <a:pt x="9437" y="7144"/>
                  <a:pt x="9413" y="7098"/>
                  <a:pt x="9367" y="7098"/>
                </a:cubicBezTo>
                <a:cubicBezTo>
                  <a:pt x="9339" y="7095"/>
                  <a:pt x="9311" y="7094"/>
                  <a:pt x="9285" y="7094"/>
                </a:cubicBezTo>
                <a:close/>
                <a:moveTo>
                  <a:pt x="9733" y="7252"/>
                </a:moveTo>
                <a:cubicBezTo>
                  <a:pt x="9711" y="7252"/>
                  <a:pt x="9689" y="7260"/>
                  <a:pt x="9667" y="7282"/>
                </a:cubicBezTo>
                <a:cubicBezTo>
                  <a:pt x="9655" y="7305"/>
                  <a:pt x="9655" y="7351"/>
                  <a:pt x="9678" y="7374"/>
                </a:cubicBezTo>
                <a:cubicBezTo>
                  <a:pt x="9782" y="7466"/>
                  <a:pt x="9840" y="7582"/>
                  <a:pt x="9863" y="7708"/>
                </a:cubicBezTo>
                <a:cubicBezTo>
                  <a:pt x="9886" y="7731"/>
                  <a:pt x="9909" y="7766"/>
                  <a:pt x="9943" y="7766"/>
                </a:cubicBezTo>
                <a:cubicBezTo>
                  <a:pt x="10001" y="7754"/>
                  <a:pt x="10024" y="7720"/>
                  <a:pt x="10001" y="7662"/>
                </a:cubicBezTo>
                <a:cubicBezTo>
                  <a:pt x="9966" y="7513"/>
                  <a:pt x="9897" y="7363"/>
                  <a:pt x="9771" y="7259"/>
                </a:cubicBezTo>
                <a:cubicBezTo>
                  <a:pt x="9758" y="7255"/>
                  <a:pt x="9745" y="7252"/>
                  <a:pt x="9733" y="7252"/>
                </a:cubicBezTo>
                <a:close/>
                <a:moveTo>
                  <a:pt x="14429" y="7227"/>
                </a:moveTo>
                <a:cubicBezTo>
                  <a:pt x="14402" y="7227"/>
                  <a:pt x="14376" y="7246"/>
                  <a:pt x="14367" y="7271"/>
                </a:cubicBezTo>
                <a:cubicBezTo>
                  <a:pt x="14321" y="7409"/>
                  <a:pt x="14252" y="7536"/>
                  <a:pt x="14172" y="7651"/>
                </a:cubicBezTo>
                <a:cubicBezTo>
                  <a:pt x="14160" y="7674"/>
                  <a:pt x="14172" y="7731"/>
                  <a:pt x="14206" y="7754"/>
                </a:cubicBezTo>
                <a:cubicBezTo>
                  <a:pt x="14218" y="7766"/>
                  <a:pt x="14229" y="7766"/>
                  <a:pt x="14252" y="7766"/>
                </a:cubicBezTo>
                <a:cubicBezTo>
                  <a:pt x="14275" y="7766"/>
                  <a:pt x="14310" y="7754"/>
                  <a:pt x="14298" y="7720"/>
                </a:cubicBezTo>
                <a:cubicBezTo>
                  <a:pt x="14379" y="7605"/>
                  <a:pt x="14448" y="7478"/>
                  <a:pt x="14506" y="7328"/>
                </a:cubicBezTo>
                <a:cubicBezTo>
                  <a:pt x="14517" y="7294"/>
                  <a:pt x="14506" y="7248"/>
                  <a:pt x="14460" y="7236"/>
                </a:cubicBezTo>
                <a:cubicBezTo>
                  <a:pt x="14450" y="7230"/>
                  <a:pt x="14439" y="7227"/>
                  <a:pt x="14429" y="7227"/>
                </a:cubicBezTo>
                <a:close/>
                <a:moveTo>
                  <a:pt x="9059" y="7670"/>
                </a:moveTo>
                <a:cubicBezTo>
                  <a:pt x="9051" y="7670"/>
                  <a:pt x="9042" y="7671"/>
                  <a:pt x="9033" y="7674"/>
                </a:cubicBezTo>
                <a:cubicBezTo>
                  <a:pt x="8999" y="7708"/>
                  <a:pt x="8987" y="7754"/>
                  <a:pt x="8999" y="7778"/>
                </a:cubicBezTo>
                <a:cubicBezTo>
                  <a:pt x="9056" y="7893"/>
                  <a:pt x="9148" y="8031"/>
                  <a:pt x="9264" y="8146"/>
                </a:cubicBezTo>
                <a:cubicBezTo>
                  <a:pt x="9275" y="8158"/>
                  <a:pt x="9310" y="8169"/>
                  <a:pt x="9321" y="8169"/>
                </a:cubicBezTo>
                <a:cubicBezTo>
                  <a:pt x="9333" y="8169"/>
                  <a:pt x="9356" y="8158"/>
                  <a:pt x="9379" y="8146"/>
                </a:cubicBezTo>
                <a:cubicBezTo>
                  <a:pt x="9413" y="8112"/>
                  <a:pt x="9413" y="8066"/>
                  <a:pt x="9379" y="8043"/>
                </a:cubicBezTo>
                <a:cubicBezTo>
                  <a:pt x="9275" y="7927"/>
                  <a:pt x="9195" y="7824"/>
                  <a:pt x="9137" y="7708"/>
                </a:cubicBezTo>
                <a:cubicBezTo>
                  <a:pt x="9111" y="7682"/>
                  <a:pt x="9085" y="7670"/>
                  <a:pt x="9059" y="7670"/>
                </a:cubicBezTo>
                <a:close/>
                <a:moveTo>
                  <a:pt x="13993" y="7959"/>
                </a:moveTo>
                <a:cubicBezTo>
                  <a:pt x="13976" y="7959"/>
                  <a:pt x="13958" y="7968"/>
                  <a:pt x="13941" y="7985"/>
                </a:cubicBezTo>
                <a:cubicBezTo>
                  <a:pt x="13860" y="8089"/>
                  <a:pt x="13757" y="8181"/>
                  <a:pt x="13642" y="8273"/>
                </a:cubicBezTo>
                <a:cubicBezTo>
                  <a:pt x="13607" y="8296"/>
                  <a:pt x="13596" y="8342"/>
                  <a:pt x="13630" y="8377"/>
                </a:cubicBezTo>
                <a:cubicBezTo>
                  <a:pt x="13642" y="8388"/>
                  <a:pt x="13676" y="8400"/>
                  <a:pt x="13688" y="8400"/>
                </a:cubicBezTo>
                <a:cubicBezTo>
                  <a:pt x="13699" y="8400"/>
                  <a:pt x="13711" y="8400"/>
                  <a:pt x="13722" y="8388"/>
                </a:cubicBezTo>
                <a:cubicBezTo>
                  <a:pt x="13837" y="8296"/>
                  <a:pt x="13941" y="8192"/>
                  <a:pt x="14045" y="8089"/>
                </a:cubicBezTo>
                <a:cubicBezTo>
                  <a:pt x="14068" y="8054"/>
                  <a:pt x="14068" y="8008"/>
                  <a:pt x="14045" y="7985"/>
                </a:cubicBezTo>
                <a:cubicBezTo>
                  <a:pt x="14028" y="7968"/>
                  <a:pt x="14010" y="7959"/>
                  <a:pt x="13993" y="7959"/>
                </a:cubicBezTo>
                <a:close/>
                <a:moveTo>
                  <a:pt x="9955" y="8043"/>
                </a:moveTo>
                <a:cubicBezTo>
                  <a:pt x="9909" y="8043"/>
                  <a:pt x="9886" y="8054"/>
                  <a:pt x="9874" y="8100"/>
                </a:cubicBezTo>
                <a:cubicBezTo>
                  <a:pt x="9840" y="8192"/>
                  <a:pt x="9817" y="8284"/>
                  <a:pt x="9771" y="8365"/>
                </a:cubicBezTo>
                <a:cubicBezTo>
                  <a:pt x="9759" y="8354"/>
                  <a:pt x="9725" y="8331"/>
                  <a:pt x="9701" y="8307"/>
                </a:cubicBezTo>
                <a:cubicBezTo>
                  <a:pt x="9689" y="8299"/>
                  <a:pt x="9676" y="8295"/>
                  <a:pt x="9662" y="8295"/>
                </a:cubicBezTo>
                <a:cubicBezTo>
                  <a:pt x="9637" y="8295"/>
                  <a:pt x="9613" y="8308"/>
                  <a:pt x="9598" y="8331"/>
                </a:cubicBezTo>
                <a:cubicBezTo>
                  <a:pt x="9563" y="8354"/>
                  <a:pt x="9575" y="8400"/>
                  <a:pt x="9609" y="8434"/>
                </a:cubicBezTo>
                <a:cubicBezTo>
                  <a:pt x="9644" y="8457"/>
                  <a:pt x="9678" y="8469"/>
                  <a:pt x="9713" y="8503"/>
                </a:cubicBezTo>
                <a:cubicBezTo>
                  <a:pt x="9701" y="8526"/>
                  <a:pt x="9713" y="8572"/>
                  <a:pt x="9736" y="8584"/>
                </a:cubicBezTo>
                <a:cubicBezTo>
                  <a:pt x="9747" y="8591"/>
                  <a:pt x="9756" y="8594"/>
                  <a:pt x="9766" y="8594"/>
                </a:cubicBezTo>
                <a:cubicBezTo>
                  <a:pt x="9786" y="8594"/>
                  <a:pt x="9804" y="8580"/>
                  <a:pt x="9828" y="8572"/>
                </a:cubicBezTo>
                <a:cubicBezTo>
                  <a:pt x="9863" y="8607"/>
                  <a:pt x="9920" y="8630"/>
                  <a:pt x="9978" y="8665"/>
                </a:cubicBezTo>
                <a:cubicBezTo>
                  <a:pt x="9978" y="8676"/>
                  <a:pt x="10001" y="8676"/>
                  <a:pt x="10013" y="8676"/>
                </a:cubicBezTo>
                <a:cubicBezTo>
                  <a:pt x="10024" y="8676"/>
                  <a:pt x="10059" y="8665"/>
                  <a:pt x="10082" y="8630"/>
                </a:cubicBezTo>
                <a:cubicBezTo>
                  <a:pt x="10105" y="8584"/>
                  <a:pt x="10082" y="8549"/>
                  <a:pt x="10059" y="8526"/>
                </a:cubicBezTo>
                <a:cubicBezTo>
                  <a:pt x="10001" y="8503"/>
                  <a:pt x="9955" y="8469"/>
                  <a:pt x="9897" y="8446"/>
                </a:cubicBezTo>
                <a:cubicBezTo>
                  <a:pt x="9955" y="8331"/>
                  <a:pt x="9990" y="8227"/>
                  <a:pt x="10013" y="8123"/>
                </a:cubicBezTo>
                <a:cubicBezTo>
                  <a:pt x="10013" y="8077"/>
                  <a:pt x="10001" y="8054"/>
                  <a:pt x="9955" y="8043"/>
                </a:cubicBezTo>
                <a:close/>
                <a:moveTo>
                  <a:pt x="13317" y="8496"/>
                </a:moveTo>
                <a:cubicBezTo>
                  <a:pt x="13304" y="8496"/>
                  <a:pt x="13293" y="8499"/>
                  <a:pt x="13284" y="8503"/>
                </a:cubicBezTo>
                <a:cubicBezTo>
                  <a:pt x="13169" y="8572"/>
                  <a:pt x="13043" y="8630"/>
                  <a:pt x="12904" y="8688"/>
                </a:cubicBezTo>
                <a:cubicBezTo>
                  <a:pt x="12870" y="8722"/>
                  <a:pt x="12847" y="8745"/>
                  <a:pt x="12870" y="8791"/>
                </a:cubicBezTo>
                <a:cubicBezTo>
                  <a:pt x="12881" y="8814"/>
                  <a:pt x="12904" y="8837"/>
                  <a:pt x="12939" y="8837"/>
                </a:cubicBezTo>
                <a:lnTo>
                  <a:pt x="12950" y="8837"/>
                </a:lnTo>
                <a:cubicBezTo>
                  <a:pt x="13100" y="8780"/>
                  <a:pt x="13227" y="8699"/>
                  <a:pt x="13354" y="8630"/>
                </a:cubicBezTo>
                <a:cubicBezTo>
                  <a:pt x="13400" y="8607"/>
                  <a:pt x="13400" y="8561"/>
                  <a:pt x="13388" y="8526"/>
                </a:cubicBezTo>
                <a:cubicBezTo>
                  <a:pt x="13366" y="8504"/>
                  <a:pt x="13340" y="8496"/>
                  <a:pt x="13317" y="8496"/>
                </a:cubicBezTo>
                <a:close/>
                <a:moveTo>
                  <a:pt x="10404" y="8713"/>
                </a:moveTo>
                <a:cubicBezTo>
                  <a:pt x="10381" y="8713"/>
                  <a:pt x="10355" y="8732"/>
                  <a:pt x="10347" y="8757"/>
                </a:cubicBezTo>
                <a:cubicBezTo>
                  <a:pt x="10335" y="8791"/>
                  <a:pt x="10347" y="8837"/>
                  <a:pt x="10393" y="8849"/>
                </a:cubicBezTo>
                <a:cubicBezTo>
                  <a:pt x="10519" y="8907"/>
                  <a:pt x="10658" y="8953"/>
                  <a:pt x="10807" y="8976"/>
                </a:cubicBezTo>
                <a:lnTo>
                  <a:pt x="10819" y="8976"/>
                </a:lnTo>
                <a:cubicBezTo>
                  <a:pt x="10854" y="8976"/>
                  <a:pt x="10877" y="8953"/>
                  <a:pt x="10888" y="8918"/>
                </a:cubicBezTo>
                <a:cubicBezTo>
                  <a:pt x="10888" y="8872"/>
                  <a:pt x="10877" y="8849"/>
                  <a:pt x="10831" y="8837"/>
                </a:cubicBezTo>
                <a:cubicBezTo>
                  <a:pt x="10692" y="8803"/>
                  <a:pt x="10566" y="8757"/>
                  <a:pt x="10427" y="8722"/>
                </a:cubicBezTo>
                <a:cubicBezTo>
                  <a:pt x="10421" y="8716"/>
                  <a:pt x="10413" y="8713"/>
                  <a:pt x="10404" y="8713"/>
                </a:cubicBezTo>
                <a:close/>
                <a:moveTo>
                  <a:pt x="12530" y="8830"/>
                </a:moveTo>
                <a:cubicBezTo>
                  <a:pt x="12521" y="8830"/>
                  <a:pt x="12511" y="8832"/>
                  <a:pt x="12501" y="8837"/>
                </a:cubicBezTo>
                <a:cubicBezTo>
                  <a:pt x="12363" y="8860"/>
                  <a:pt x="12236" y="8895"/>
                  <a:pt x="12086" y="8907"/>
                </a:cubicBezTo>
                <a:cubicBezTo>
                  <a:pt x="12063" y="8918"/>
                  <a:pt x="12029" y="8953"/>
                  <a:pt x="12029" y="8987"/>
                </a:cubicBezTo>
                <a:cubicBezTo>
                  <a:pt x="12029" y="9022"/>
                  <a:pt x="12075" y="9045"/>
                  <a:pt x="12098" y="9045"/>
                </a:cubicBezTo>
                <a:cubicBezTo>
                  <a:pt x="12259" y="9033"/>
                  <a:pt x="12409" y="9010"/>
                  <a:pt x="12536" y="8976"/>
                </a:cubicBezTo>
                <a:cubicBezTo>
                  <a:pt x="12582" y="8964"/>
                  <a:pt x="12605" y="8930"/>
                  <a:pt x="12593" y="8895"/>
                </a:cubicBezTo>
                <a:cubicBezTo>
                  <a:pt x="12584" y="8859"/>
                  <a:pt x="12561" y="8830"/>
                  <a:pt x="12530" y="8830"/>
                </a:cubicBezTo>
                <a:close/>
                <a:moveTo>
                  <a:pt x="11221" y="8899"/>
                </a:moveTo>
                <a:cubicBezTo>
                  <a:pt x="11193" y="8899"/>
                  <a:pt x="11165" y="8928"/>
                  <a:pt x="11165" y="8964"/>
                </a:cubicBezTo>
                <a:cubicBezTo>
                  <a:pt x="11153" y="9010"/>
                  <a:pt x="11176" y="9045"/>
                  <a:pt x="11222" y="9045"/>
                </a:cubicBezTo>
                <a:cubicBezTo>
                  <a:pt x="11384" y="9056"/>
                  <a:pt x="11522" y="9079"/>
                  <a:pt x="11672" y="9079"/>
                </a:cubicBezTo>
                <a:cubicBezTo>
                  <a:pt x="11718" y="9079"/>
                  <a:pt x="11741" y="9045"/>
                  <a:pt x="11741" y="9010"/>
                </a:cubicBezTo>
                <a:cubicBezTo>
                  <a:pt x="11741" y="8964"/>
                  <a:pt x="11706" y="8930"/>
                  <a:pt x="11672" y="8930"/>
                </a:cubicBezTo>
                <a:cubicBezTo>
                  <a:pt x="11533" y="8930"/>
                  <a:pt x="11395" y="8918"/>
                  <a:pt x="11245" y="8907"/>
                </a:cubicBezTo>
                <a:cubicBezTo>
                  <a:pt x="11238" y="8902"/>
                  <a:pt x="11230" y="8899"/>
                  <a:pt x="11221" y="8899"/>
                </a:cubicBezTo>
                <a:close/>
                <a:moveTo>
                  <a:pt x="2501" y="9079"/>
                </a:moveTo>
                <a:cubicBezTo>
                  <a:pt x="2455" y="9079"/>
                  <a:pt x="2420" y="9102"/>
                  <a:pt x="2420" y="9149"/>
                </a:cubicBezTo>
                <a:cubicBezTo>
                  <a:pt x="2420" y="9195"/>
                  <a:pt x="2455" y="9218"/>
                  <a:pt x="2501" y="9218"/>
                </a:cubicBezTo>
                <a:lnTo>
                  <a:pt x="2927" y="9218"/>
                </a:lnTo>
                <a:cubicBezTo>
                  <a:pt x="2973" y="9218"/>
                  <a:pt x="2996" y="9195"/>
                  <a:pt x="2996" y="9149"/>
                </a:cubicBezTo>
                <a:cubicBezTo>
                  <a:pt x="2996" y="9102"/>
                  <a:pt x="2973" y="9079"/>
                  <a:pt x="2927" y="9079"/>
                </a:cubicBezTo>
                <a:close/>
                <a:moveTo>
                  <a:pt x="9525" y="8807"/>
                </a:moveTo>
                <a:cubicBezTo>
                  <a:pt x="9504" y="8807"/>
                  <a:pt x="9480" y="8812"/>
                  <a:pt x="9460" y="8826"/>
                </a:cubicBezTo>
                <a:cubicBezTo>
                  <a:pt x="9379" y="8930"/>
                  <a:pt x="9275" y="9033"/>
                  <a:pt x="9160" y="9114"/>
                </a:cubicBezTo>
                <a:cubicBezTo>
                  <a:pt x="9137" y="9149"/>
                  <a:pt x="9114" y="9195"/>
                  <a:pt x="9148" y="9218"/>
                </a:cubicBezTo>
                <a:cubicBezTo>
                  <a:pt x="9160" y="9241"/>
                  <a:pt x="9195" y="9252"/>
                  <a:pt x="9206" y="9252"/>
                </a:cubicBezTo>
                <a:cubicBezTo>
                  <a:pt x="9218" y="9252"/>
                  <a:pt x="9241" y="9252"/>
                  <a:pt x="9264" y="9241"/>
                </a:cubicBezTo>
                <a:cubicBezTo>
                  <a:pt x="9379" y="9137"/>
                  <a:pt x="9483" y="9033"/>
                  <a:pt x="9575" y="8918"/>
                </a:cubicBezTo>
                <a:cubicBezTo>
                  <a:pt x="9598" y="8884"/>
                  <a:pt x="9598" y="8849"/>
                  <a:pt x="9563" y="8814"/>
                </a:cubicBezTo>
                <a:cubicBezTo>
                  <a:pt x="9554" y="8810"/>
                  <a:pt x="9540" y="8807"/>
                  <a:pt x="9525" y="8807"/>
                </a:cubicBezTo>
                <a:close/>
                <a:moveTo>
                  <a:pt x="3377" y="9091"/>
                </a:moveTo>
                <a:cubicBezTo>
                  <a:pt x="3342" y="9091"/>
                  <a:pt x="3307" y="9125"/>
                  <a:pt x="3307" y="9160"/>
                </a:cubicBezTo>
                <a:cubicBezTo>
                  <a:pt x="3284" y="9195"/>
                  <a:pt x="3319" y="9241"/>
                  <a:pt x="3365" y="9241"/>
                </a:cubicBezTo>
                <a:cubicBezTo>
                  <a:pt x="3503" y="9252"/>
                  <a:pt x="3630" y="9275"/>
                  <a:pt x="3791" y="9298"/>
                </a:cubicBezTo>
                <a:cubicBezTo>
                  <a:pt x="3837" y="9298"/>
                  <a:pt x="3860" y="9264"/>
                  <a:pt x="3860" y="9241"/>
                </a:cubicBezTo>
                <a:cubicBezTo>
                  <a:pt x="3883" y="9195"/>
                  <a:pt x="3849" y="9149"/>
                  <a:pt x="3803" y="9149"/>
                </a:cubicBezTo>
                <a:cubicBezTo>
                  <a:pt x="3665" y="9125"/>
                  <a:pt x="3515" y="9102"/>
                  <a:pt x="3377" y="9091"/>
                </a:cubicBezTo>
                <a:close/>
                <a:moveTo>
                  <a:pt x="2063" y="9102"/>
                </a:moveTo>
                <a:cubicBezTo>
                  <a:pt x="1925" y="9125"/>
                  <a:pt x="1764" y="9149"/>
                  <a:pt x="1637" y="9195"/>
                </a:cubicBezTo>
                <a:cubicBezTo>
                  <a:pt x="1591" y="9206"/>
                  <a:pt x="1556" y="9241"/>
                  <a:pt x="1579" y="9275"/>
                </a:cubicBezTo>
                <a:cubicBezTo>
                  <a:pt x="1591" y="9321"/>
                  <a:pt x="1614" y="9333"/>
                  <a:pt x="1648" y="9333"/>
                </a:cubicBezTo>
                <a:lnTo>
                  <a:pt x="1672" y="9333"/>
                </a:lnTo>
                <a:cubicBezTo>
                  <a:pt x="1798" y="9298"/>
                  <a:pt x="1948" y="9264"/>
                  <a:pt x="2086" y="9252"/>
                </a:cubicBezTo>
                <a:cubicBezTo>
                  <a:pt x="2121" y="9241"/>
                  <a:pt x="2155" y="9206"/>
                  <a:pt x="2155" y="9160"/>
                </a:cubicBezTo>
                <a:cubicBezTo>
                  <a:pt x="2132" y="9137"/>
                  <a:pt x="2109" y="9102"/>
                  <a:pt x="2063" y="9102"/>
                </a:cubicBezTo>
                <a:close/>
                <a:moveTo>
                  <a:pt x="4222" y="9215"/>
                </a:moveTo>
                <a:cubicBezTo>
                  <a:pt x="4183" y="9215"/>
                  <a:pt x="4148" y="9245"/>
                  <a:pt x="4148" y="9275"/>
                </a:cubicBezTo>
                <a:cubicBezTo>
                  <a:pt x="4137" y="9321"/>
                  <a:pt x="4172" y="9367"/>
                  <a:pt x="4206" y="9367"/>
                </a:cubicBezTo>
                <a:cubicBezTo>
                  <a:pt x="4344" y="9379"/>
                  <a:pt x="4483" y="9402"/>
                  <a:pt x="4644" y="9437"/>
                </a:cubicBezTo>
                <a:cubicBezTo>
                  <a:pt x="4678" y="9437"/>
                  <a:pt x="4713" y="9425"/>
                  <a:pt x="4725" y="9379"/>
                </a:cubicBezTo>
                <a:cubicBezTo>
                  <a:pt x="4725" y="9333"/>
                  <a:pt x="4713" y="9310"/>
                  <a:pt x="4667" y="9298"/>
                </a:cubicBezTo>
                <a:cubicBezTo>
                  <a:pt x="4529" y="9264"/>
                  <a:pt x="4379" y="9252"/>
                  <a:pt x="4241" y="9218"/>
                </a:cubicBezTo>
                <a:cubicBezTo>
                  <a:pt x="4234" y="9216"/>
                  <a:pt x="4228" y="9215"/>
                  <a:pt x="4222" y="9215"/>
                </a:cubicBezTo>
                <a:close/>
                <a:moveTo>
                  <a:pt x="5064" y="9376"/>
                </a:moveTo>
                <a:cubicBezTo>
                  <a:pt x="5036" y="9376"/>
                  <a:pt x="5011" y="9398"/>
                  <a:pt x="5001" y="9437"/>
                </a:cubicBezTo>
                <a:cubicBezTo>
                  <a:pt x="5001" y="9483"/>
                  <a:pt x="5013" y="9506"/>
                  <a:pt x="5059" y="9529"/>
                </a:cubicBezTo>
                <a:lnTo>
                  <a:pt x="5473" y="9609"/>
                </a:lnTo>
                <a:lnTo>
                  <a:pt x="5496" y="9609"/>
                </a:lnTo>
                <a:cubicBezTo>
                  <a:pt x="5519" y="9609"/>
                  <a:pt x="5566" y="9586"/>
                  <a:pt x="5566" y="9552"/>
                </a:cubicBezTo>
                <a:cubicBezTo>
                  <a:pt x="5566" y="9506"/>
                  <a:pt x="5542" y="9483"/>
                  <a:pt x="5508" y="9471"/>
                </a:cubicBezTo>
                <a:lnTo>
                  <a:pt x="5082" y="9379"/>
                </a:lnTo>
                <a:cubicBezTo>
                  <a:pt x="5076" y="9377"/>
                  <a:pt x="5070" y="9376"/>
                  <a:pt x="5064" y="9376"/>
                </a:cubicBezTo>
                <a:close/>
                <a:moveTo>
                  <a:pt x="8861" y="9341"/>
                </a:moveTo>
                <a:cubicBezTo>
                  <a:pt x="8845" y="9341"/>
                  <a:pt x="8829" y="9346"/>
                  <a:pt x="8814" y="9356"/>
                </a:cubicBezTo>
                <a:cubicBezTo>
                  <a:pt x="8699" y="9425"/>
                  <a:pt x="8572" y="9483"/>
                  <a:pt x="8446" y="9540"/>
                </a:cubicBezTo>
                <a:cubicBezTo>
                  <a:pt x="8400" y="9563"/>
                  <a:pt x="8388" y="9598"/>
                  <a:pt x="8400" y="9644"/>
                </a:cubicBezTo>
                <a:cubicBezTo>
                  <a:pt x="8411" y="9667"/>
                  <a:pt x="8446" y="9678"/>
                  <a:pt x="8469" y="9678"/>
                </a:cubicBezTo>
                <a:cubicBezTo>
                  <a:pt x="8469" y="9678"/>
                  <a:pt x="8492" y="9678"/>
                  <a:pt x="8492" y="9667"/>
                </a:cubicBezTo>
                <a:cubicBezTo>
                  <a:pt x="8630" y="9621"/>
                  <a:pt x="8757" y="9552"/>
                  <a:pt x="8895" y="9483"/>
                </a:cubicBezTo>
                <a:cubicBezTo>
                  <a:pt x="8930" y="9448"/>
                  <a:pt x="8930" y="9413"/>
                  <a:pt x="8918" y="9379"/>
                </a:cubicBezTo>
                <a:cubicBezTo>
                  <a:pt x="8905" y="9352"/>
                  <a:pt x="8883" y="9341"/>
                  <a:pt x="8861" y="9341"/>
                </a:cubicBezTo>
                <a:close/>
                <a:moveTo>
                  <a:pt x="1241" y="9329"/>
                </a:moveTo>
                <a:cubicBezTo>
                  <a:pt x="1232" y="9329"/>
                  <a:pt x="1222" y="9330"/>
                  <a:pt x="1211" y="9333"/>
                </a:cubicBezTo>
                <a:cubicBezTo>
                  <a:pt x="1072" y="9402"/>
                  <a:pt x="934" y="9483"/>
                  <a:pt x="819" y="9563"/>
                </a:cubicBezTo>
                <a:cubicBezTo>
                  <a:pt x="796" y="9598"/>
                  <a:pt x="784" y="9632"/>
                  <a:pt x="807" y="9667"/>
                </a:cubicBezTo>
                <a:cubicBezTo>
                  <a:pt x="830" y="9678"/>
                  <a:pt x="842" y="9701"/>
                  <a:pt x="865" y="9701"/>
                </a:cubicBezTo>
                <a:cubicBezTo>
                  <a:pt x="888" y="9701"/>
                  <a:pt x="900" y="9701"/>
                  <a:pt x="923" y="9678"/>
                </a:cubicBezTo>
                <a:cubicBezTo>
                  <a:pt x="1038" y="9598"/>
                  <a:pt x="1153" y="9529"/>
                  <a:pt x="1280" y="9471"/>
                </a:cubicBezTo>
                <a:cubicBezTo>
                  <a:pt x="1314" y="9437"/>
                  <a:pt x="1326" y="9402"/>
                  <a:pt x="1314" y="9367"/>
                </a:cubicBezTo>
                <a:cubicBezTo>
                  <a:pt x="1288" y="9341"/>
                  <a:pt x="1269" y="9329"/>
                  <a:pt x="1241" y="9329"/>
                </a:cubicBezTo>
                <a:close/>
                <a:moveTo>
                  <a:pt x="5912" y="9537"/>
                </a:moveTo>
                <a:cubicBezTo>
                  <a:pt x="5881" y="9537"/>
                  <a:pt x="5863" y="9560"/>
                  <a:pt x="5854" y="9598"/>
                </a:cubicBezTo>
                <a:cubicBezTo>
                  <a:pt x="5854" y="9644"/>
                  <a:pt x="5865" y="9667"/>
                  <a:pt x="5911" y="9678"/>
                </a:cubicBezTo>
                <a:cubicBezTo>
                  <a:pt x="6049" y="9713"/>
                  <a:pt x="6188" y="9736"/>
                  <a:pt x="6337" y="9771"/>
                </a:cubicBezTo>
                <a:cubicBezTo>
                  <a:pt x="6372" y="9771"/>
                  <a:pt x="6407" y="9759"/>
                  <a:pt x="6407" y="9701"/>
                </a:cubicBezTo>
                <a:cubicBezTo>
                  <a:pt x="6430" y="9655"/>
                  <a:pt x="6395" y="9609"/>
                  <a:pt x="6349" y="9609"/>
                </a:cubicBezTo>
                <a:cubicBezTo>
                  <a:pt x="6222" y="9598"/>
                  <a:pt x="6084" y="9563"/>
                  <a:pt x="5934" y="9540"/>
                </a:cubicBezTo>
                <a:cubicBezTo>
                  <a:pt x="5926" y="9538"/>
                  <a:pt x="5919" y="9537"/>
                  <a:pt x="5912" y="9537"/>
                </a:cubicBezTo>
                <a:close/>
                <a:moveTo>
                  <a:pt x="6757" y="9694"/>
                </a:moveTo>
                <a:cubicBezTo>
                  <a:pt x="6723" y="9694"/>
                  <a:pt x="6695" y="9723"/>
                  <a:pt x="6695" y="9759"/>
                </a:cubicBezTo>
                <a:cubicBezTo>
                  <a:pt x="6683" y="9794"/>
                  <a:pt x="6718" y="9840"/>
                  <a:pt x="6764" y="9840"/>
                </a:cubicBezTo>
                <a:cubicBezTo>
                  <a:pt x="6925" y="9851"/>
                  <a:pt x="7063" y="9874"/>
                  <a:pt x="7201" y="9886"/>
                </a:cubicBezTo>
                <a:cubicBezTo>
                  <a:pt x="7236" y="9886"/>
                  <a:pt x="7259" y="9851"/>
                  <a:pt x="7294" y="9817"/>
                </a:cubicBezTo>
                <a:cubicBezTo>
                  <a:pt x="7294" y="9782"/>
                  <a:pt x="7259" y="9736"/>
                  <a:pt x="7213" y="9736"/>
                </a:cubicBezTo>
                <a:cubicBezTo>
                  <a:pt x="7086" y="9725"/>
                  <a:pt x="6948" y="9713"/>
                  <a:pt x="6787" y="9701"/>
                </a:cubicBezTo>
                <a:cubicBezTo>
                  <a:pt x="6777" y="9696"/>
                  <a:pt x="6767" y="9694"/>
                  <a:pt x="6757" y="9694"/>
                </a:cubicBezTo>
                <a:close/>
                <a:moveTo>
                  <a:pt x="8056" y="9676"/>
                </a:moveTo>
                <a:cubicBezTo>
                  <a:pt x="8052" y="9676"/>
                  <a:pt x="8047" y="9677"/>
                  <a:pt x="8042" y="9678"/>
                </a:cubicBezTo>
                <a:lnTo>
                  <a:pt x="7824" y="9725"/>
                </a:lnTo>
                <a:cubicBezTo>
                  <a:pt x="7766" y="9725"/>
                  <a:pt x="7708" y="9736"/>
                  <a:pt x="7639" y="9736"/>
                </a:cubicBezTo>
                <a:cubicBezTo>
                  <a:pt x="7593" y="9736"/>
                  <a:pt x="7559" y="9771"/>
                  <a:pt x="7559" y="9817"/>
                </a:cubicBezTo>
                <a:cubicBezTo>
                  <a:pt x="7559" y="9851"/>
                  <a:pt x="7593" y="9886"/>
                  <a:pt x="7639" y="9886"/>
                </a:cubicBezTo>
                <a:cubicBezTo>
                  <a:pt x="7708" y="9886"/>
                  <a:pt x="7778" y="9874"/>
                  <a:pt x="7835" y="9874"/>
                </a:cubicBezTo>
                <a:cubicBezTo>
                  <a:pt x="7904" y="9851"/>
                  <a:pt x="7996" y="9840"/>
                  <a:pt x="8066" y="9828"/>
                </a:cubicBezTo>
                <a:cubicBezTo>
                  <a:pt x="8112" y="9817"/>
                  <a:pt x="8135" y="9782"/>
                  <a:pt x="8123" y="9736"/>
                </a:cubicBezTo>
                <a:cubicBezTo>
                  <a:pt x="8113" y="9706"/>
                  <a:pt x="8086" y="9676"/>
                  <a:pt x="8056" y="9676"/>
                </a:cubicBezTo>
                <a:close/>
                <a:moveTo>
                  <a:pt x="530" y="9834"/>
                </a:moveTo>
                <a:cubicBezTo>
                  <a:pt x="511" y="9834"/>
                  <a:pt x="491" y="9840"/>
                  <a:pt x="473" y="9851"/>
                </a:cubicBezTo>
                <a:cubicBezTo>
                  <a:pt x="393" y="9966"/>
                  <a:pt x="289" y="10082"/>
                  <a:pt x="220" y="10208"/>
                </a:cubicBezTo>
                <a:cubicBezTo>
                  <a:pt x="208" y="10254"/>
                  <a:pt x="220" y="10301"/>
                  <a:pt x="254" y="10312"/>
                </a:cubicBezTo>
                <a:cubicBezTo>
                  <a:pt x="266" y="10335"/>
                  <a:pt x="277" y="10335"/>
                  <a:pt x="289" y="10335"/>
                </a:cubicBezTo>
                <a:cubicBezTo>
                  <a:pt x="324" y="10335"/>
                  <a:pt x="335" y="10312"/>
                  <a:pt x="335" y="10289"/>
                </a:cubicBezTo>
                <a:cubicBezTo>
                  <a:pt x="404" y="10174"/>
                  <a:pt x="496" y="10059"/>
                  <a:pt x="577" y="9955"/>
                </a:cubicBezTo>
                <a:cubicBezTo>
                  <a:pt x="612" y="9920"/>
                  <a:pt x="612" y="9886"/>
                  <a:pt x="577" y="9851"/>
                </a:cubicBezTo>
                <a:cubicBezTo>
                  <a:pt x="566" y="9840"/>
                  <a:pt x="548" y="9834"/>
                  <a:pt x="530" y="9834"/>
                </a:cubicBezTo>
                <a:close/>
                <a:moveTo>
                  <a:pt x="97" y="10584"/>
                </a:moveTo>
                <a:cubicBezTo>
                  <a:pt x="73" y="10584"/>
                  <a:pt x="44" y="10599"/>
                  <a:pt x="36" y="10635"/>
                </a:cubicBezTo>
                <a:lnTo>
                  <a:pt x="24" y="10658"/>
                </a:lnTo>
                <a:cubicBezTo>
                  <a:pt x="1" y="10692"/>
                  <a:pt x="24" y="10738"/>
                  <a:pt x="59" y="10750"/>
                </a:cubicBezTo>
                <a:lnTo>
                  <a:pt x="93" y="10750"/>
                </a:lnTo>
                <a:cubicBezTo>
                  <a:pt x="116" y="10750"/>
                  <a:pt x="151" y="10738"/>
                  <a:pt x="151" y="10704"/>
                </a:cubicBezTo>
                <a:lnTo>
                  <a:pt x="162" y="10681"/>
                </a:lnTo>
                <a:cubicBezTo>
                  <a:pt x="174" y="10646"/>
                  <a:pt x="162" y="10600"/>
                  <a:pt x="116" y="10589"/>
                </a:cubicBezTo>
                <a:cubicBezTo>
                  <a:pt x="111" y="10586"/>
                  <a:pt x="104" y="10584"/>
                  <a:pt x="97" y="10584"/>
                </a:cubicBezTo>
                <a:close/>
              </a:path>
            </a:pathLst>
          </a:custGeom>
          <a:solidFill>
            <a:srgbClr val="261C2A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5234188" y="4390062"/>
            <a:ext cx="380875" cy="395823"/>
            <a:chOff x="6560688" y="599112"/>
            <a:chExt cx="380875" cy="395823"/>
          </a:xfrm>
        </p:grpSpPr>
        <p:sp>
          <p:nvSpPr>
            <p:cNvPr id="15" name="Google Shape;15;p2"/>
            <p:cNvSpPr/>
            <p:nvPr/>
          </p:nvSpPr>
          <p:spPr>
            <a:xfrm>
              <a:off x="6609531" y="667715"/>
              <a:ext cx="332032" cy="297856"/>
            </a:xfrm>
            <a:custGeom>
              <a:avLst/>
              <a:gdLst/>
              <a:ahLst/>
              <a:cxnLst/>
              <a:rect l="l" t="t" r="r" b="b"/>
              <a:pathLst>
                <a:path w="1176" h="1055" extrusionOk="0">
                  <a:moveTo>
                    <a:pt x="75" y="1"/>
                  </a:moveTo>
                  <a:cubicBezTo>
                    <a:pt x="58" y="1"/>
                    <a:pt x="41" y="6"/>
                    <a:pt x="24" y="18"/>
                  </a:cubicBezTo>
                  <a:cubicBezTo>
                    <a:pt x="0" y="52"/>
                    <a:pt x="0" y="99"/>
                    <a:pt x="24" y="122"/>
                  </a:cubicBezTo>
                  <a:lnTo>
                    <a:pt x="1049" y="1043"/>
                  </a:lnTo>
                  <a:cubicBezTo>
                    <a:pt x="1060" y="1055"/>
                    <a:pt x="1072" y="1055"/>
                    <a:pt x="1095" y="1055"/>
                  </a:cubicBezTo>
                  <a:cubicBezTo>
                    <a:pt x="1106" y="1055"/>
                    <a:pt x="1118" y="1043"/>
                    <a:pt x="1153" y="1043"/>
                  </a:cubicBezTo>
                  <a:cubicBezTo>
                    <a:pt x="1176" y="1009"/>
                    <a:pt x="1176" y="974"/>
                    <a:pt x="1153" y="940"/>
                  </a:cubicBezTo>
                  <a:lnTo>
                    <a:pt x="127" y="18"/>
                  </a:lnTo>
                  <a:cubicBezTo>
                    <a:pt x="110" y="6"/>
                    <a:pt x="93" y="1"/>
                    <a:pt x="75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6609531" y="629602"/>
              <a:ext cx="312550" cy="342463"/>
            </a:xfrm>
            <a:custGeom>
              <a:avLst/>
              <a:gdLst/>
              <a:ahLst/>
              <a:cxnLst/>
              <a:rect l="l" t="t" r="r" b="b"/>
              <a:pathLst>
                <a:path w="1107" h="1213" extrusionOk="0">
                  <a:moveTo>
                    <a:pt x="1026" y="0"/>
                  </a:moveTo>
                  <a:cubicBezTo>
                    <a:pt x="1009" y="0"/>
                    <a:pt x="991" y="9"/>
                    <a:pt x="980" y="26"/>
                  </a:cubicBezTo>
                  <a:lnTo>
                    <a:pt x="24" y="1098"/>
                  </a:lnTo>
                  <a:cubicBezTo>
                    <a:pt x="0" y="1121"/>
                    <a:pt x="0" y="1167"/>
                    <a:pt x="24" y="1190"/>
                  </a:cubicBezTo>
                  <a:cubicBezTo>
                    <a:pt x="35" y="1213"/>
                    <a:pt x="58" y="1213"/>
                    <a:pt x="70" y="1213"/>
                  </a:cubicBezTo>
                  <a:cubicBezTo>
                    <a:pt x="81" y="1213"/>
                    <a:pt x="93" y="1190"/>
                    <a:pt x="127" y="1190"/>
                  </a:cubicBezTo>
                  <a:lnTo>
                    <a:pt x="1072" y="130"/>
                  </a:lnTo>
                  <a:cubicBezTo>
                    <a:pt x="1106" y="95"/>
                    <a:pt x="1106" y="61"/>
                    <a:pt x="1072" y="26"/>
                  </a:cubicBezTo>
                  <a:cubicBezTo>
                    <a:pt x="1060" y="9"/>
                    <a:pt x="1043" y="0"/>
                    <a:pt x="1026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6680960" y="599112"/>
              <a:ext cx="140323" cy="395823"/>
            </a:xfrm>
            <a:custGeom>
              <a:avLst/>
              <a:gdLst/>
              <a:ahLst/>
              <a:cxnLst/>
              <a:rect l="l" t="t" r="r" b="b"/>
              <a:pathLst>
                <a:path w="497" h="1402" extrusionOk="0">
                  <a:moveTo>
                    <a:pt x="99" y="0"/>
                  </a:moveTo>
                  <a:cubicBezTo>
                    <a:pt x="90" y="0"/>
                    <a:pt x="80" y="2"/>
                    <a:pt x="70" y="7"/>
                  </a:cubicBezTo>
                  <a:cubicBezTo>
                    <a:pt x="35" y="19"/>
                    <a:pt x="1" y="54"/>
                    <a:pt x="12" y="88"/>
                  </a:cubicBezTo>
                  <a:lnTo>
                    <a:pt x="335" y="1344"/>
                  </a:lnTo>
                  <a:cubicBezTo>
                    <a:pt x="347" y="1367"/>
                    <a:pt x="381" y="1401"/>
                    <a:pt x="404" y="1401"/>
                  </a:cubicBezTo>
                  <a:lnTo>
                    <a:pt x="416" y="1401"/>
                  </a:lnTo>
                  <a:cubicBezTo>
                    <a:pt x="462" y="1390"/>
                    <a:pt x="496" y="1355"/>
                    <a:pt x="473" y="1309"/>
                  </a:cubicBezTo>
                  <a:lnTo>
                    <a:pt x="162" y="65"/>
                  </a:lnTo>
                  <a:cubicBezTo>
                    <a:pt x="153" y="29"/>
                    <a:pt x="130" y="0"/>
                    <a:pt x="99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6560688" y="753821"/>
              <a:ext cx="364501" cy="71994"/>
            </a:xfrm>
            <a:custGeom>
              <a:avLst/>
              <a:gdLst/>
              <a:ahLst/>
              <a:cxnLst/>
              <a:rect l="l" t="t" r="r" b="b"/>
              <a:pathLst>
                <a:path w="1291" h="255" extrusionOk="0">
                  <a:moveTo>
                    <a:pt x="1222" y="1"/>
                  </a:moveTo>
                  <a:lnTo>
                    <a:pt x="70" y="105"/>
                  </a:lnTo>
                  <a:cubicBezTo>
                    <a:pt x="24" y="105"/>
                    <a:pt x="1" y="139"/>
                    <a:pt x="1" y="174"/>
                  </a:cubicBezTo>
                  <a:cubicBezTo>
                    <a:pt x="1" y="220"/>
                    <a:pt x="24" y="254"/>
                    <a:pt x="70" y="254"/>
                  </a:cubicBezTo>
                  <a:lnTo>
                    <a:pt x="1222" y="151"/>
                  </a:lnTo>
                  <a:cubicBezTo>
                    <a:pt x="1268" y="151"/>
                    <a:pt x="1291" y="116"/>
                    <a:pt x="1291" y="82"/>
                  </a:cubicBezTo>
                  <a:cubicBezTo>
                    <a:pt x="1291" y="35"/>
                    <a:pt x="1268" y="1"/>
                    <a:pt x="1222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" name="Google Shape;19;p2"/>
          <p:cNvSpPr/>
          <p:nvPr/>
        </p:nvSpPr>
        <p:spPr>
          <a:xfrm>
            <a:off x="4704431" y="346401"/>
            <a:ext cx="380872" cy="451175"/>
          </a:xfrm>
          <a:custGeom>
            <a:avLst/>
            <a:gdLst/>
            <a:ahLst/>
            <a:cxnLst/>
            <a:rect l="l" t="t" r="r" b="b"/>
            <a:pathLst>
              <a:path w="2755" h="3263" extrusionOk="0">
                <a:moveTo>
                  <a:pt x="1441" y="1327"/>
                </a:moveTo>
                <a:lnTo>
                  <a:pt x="1441" y="1327"/>
                </a:lnTo>
                <a:cubicBezTo>
                  <a:pt x="1395" y="1707"/>
                  <a:pt x="1268" y="1937"/>
                  <a:pt x="1176" y="1949"/>
                </a:cubicBezTo>
                <a:cubicBezTo>
                  <a:pt x="1164" y="1949"/>
                  <a:pt x="1164" y="1937"/>
                  <a:pt x="1153" y="1937"/>
                </a:cubicBezTo>
                <a:cubicBezTo>
                  <a:pt x="1130" y="1926"/>
                  <a:pt x="1118" y="1926"/>
                  <a:pt x="1118" y="1891"/>
                </a:cubicBezTo>
                <a:cubicBezTo>
                  <a:pt x="1107" y="1787"/>
                  <a:pt x="1222" y="1580"/>
                  <a:pt x="1441" y="1327"/>
                </a:cubicBezTo>
                <a:close/>
                <a:moveTo>
                  <a:pt x="819" y="151"/>
                </a:moveTo>
                <a:cubicBezTo>
                  <a:pt x="969" y="151"/>
                  <a:pt x="1095" y="186"/>
                  <a:pt x="1153" y="290"/>
                </a:cubicBezTo>
                <a:cubicBezTo>
                  <a:pt x="1314" y="451"/>
                  <a:pt x="1406" y="751"/>
                  <a:pt x="1406" y="1108"/>
                </a:cubicBezTo>
                <a:cubicBezTo>
                  <a:pt x="1176" y="1338"/>
                  <a:pt x="923" y="1684"/>
                  <a:pt x="946" y="1903"/>
                </a:cubicBezTo>
                <a:cubicBezTo>
                  <a:pt x="969" y="1972"/>
                  <a:pt x="1003" y="2029"/>
                  <a:pt x="1061" y="2064"/>
                </a:cubicBezTo>
                <a:cubicBezTo>
                  <a:pt x="1107" y="2075"/>
                  <a:pt x="1141" y="2087"/>
                  <a:pt x="1164" y="2087"/>
                </a:cubicBezTo>
                <a:cubicBezTo>
                  <a:pt x="1406" y="2087"/>
                  <a:pt x="1556" y="1626"/>
                  <a:pt x="1568" y="1188"/>
                </a:cubicBezTo>
                <a:cubicBezTo>
                  <a:pt x="1844" y="923"/>
                  <a:pt x="2121" y="762"/>
                  <a:pt x="2305" y="762"/>
                </a:cubicBezTo>
                <a:cubicBezTo>
                  <a:pt x="2386" y="762"/>
                  <a:pt x="2501" y="797"/>
                  <a:pt x="2547" y="1004"/>
                </a:cubicBezTo>
                <a:cubicBezTo>
                  <a:pt x="2605" y="1246"/>
                  <a:pt x="2351" y="1822"/>
                  <a:pt x="1959" y="2306"/>
                </a:cubicBezTo>
                <a:cubicBezTo>
                  <a:pt x="1556" y="2824"/>
                  <a:pt x="1107" y="3112"/>
                  <a:pt x="738" y="3112"/>
                </a:cubicBezTo>
                <a:lnTo>
                  <a:pt x="658" y="3112"/>
                </a:lnTo>
                <a:cubicBezTo>
                  <a:pt x="427" y="3089"/>
                  <a:pt x="139" y="2294"/>
                  <a:pt x="174" y="1407"/>
                </a:cubicBezTo>
                <a:cubicBezTo>
                  <a:pt x="185" y="1119"/>
                  <a:pt x="243" y="175"/>
                  <a:pt x="796" y="151"/>
                </a:cubicBezTo>
                <a:close/>
                <a:moveTo>
                  <a:pt x="817" y="0"/>
                </a:moveTo>
                <a:cubicBezTo>
                  <a:pt x="803" y="0"/>
                  <a:pt x="788" y="1"/>
                  <a:pt x="773" y="2"/>
                </a:cubicBezTo>
                <a:cubicBezTo>
                  <a:pt x="312" y="36"/>
                  <a:pt x="47" y="543"/>
                  <a:pt x="24" y="1407"/>
                </a:cubicBezTo>
                <a:cubicBezTo>
                  <a:pt x="1" y="2248"/>
                  <a:pt x="254" y="3216"/>
                  <a:pt x="646" y="3262"/>
                </a:cubicBezTo>
                <a:lnTo>
                  <a:pt x="738" y="3262"/>
                </a:lnTo>
                <a:cubicBezTo>
                  <a:pt x="1153" y="3262"/>
                  <a:pt x="1637" y="2940"/>
                  <a:pt x="2063" y="2410"/>
                </a:cubicBezTo>
                <a:cubicBezTo>
                  <a:pt x="2489" y="1880"/>
                  <a:pt x="2754" y="1269"/>
                  <a:pt x="2674" y="969"/>
                </a:cubicBezTo>
                <a:cubicBezTo>
                  <a:pt x="2616" y="670"/>
                  <a:pt x="2420" y="624"/>
                  <a:pt x="2305" y="624"/>
                </a:cubicBezTo>
                <a:cubicBezTo>
                  <a:pt x="2098" y="624"/>
                  <a:pt x="1844" y="751"/>
                  <a:pt x="1568" y="981"/>
                </a:cubicBezTo>
                <a:cubicBezTo>
                  <a:pt x="1556" y="658"/>
                  <a:pt x="1452" y="370"/>
                  <a:pt x="1280" y="186"/>
                </a:cubicBezTo>
                <a:cubicBezTo>
                  <a:pt x="1162" y="68"/>
                  <a:pt x="1005" y="0"/>
                  <a:pt x="817" y="0"/>
                </a:cubicBezTo>
                <a:close/>
              </a:path>
            </a:pathLst>
          </a:custGeom>
          <a:solidFill>
            <a:srgbClr val="261B2A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4"/>
          <p:cNvGrpSpPr/>
          <p:nvPr/>
        </p:nvGrpSpPr>
        <p:grpSpPr>
          <a:xfrm>
            <a:off x="560800" y="278889"/>
            <a:ext cx="4841725" cy="1022445"/>
            <a:chOff x="-269725" y="369900"/>
            <a:chExt cx="4841725" cy="1139976"/>
          </a:xfrm>
        </p:grpSpPr>
        <p:sp>
          <p:nvSpPr>
            <p:cNvPr id="37" name="Google Shape;37;p4"/>
            <p:cNvSpPr/>
            <p:nvPr/>
          </p:nvSpPr>
          <p:spPr>
            <a:xfrm>
              <a:off x="-269725" y="530413"/>
              <a:ext cx="4671639" cy="979463"/>
            </a:xfrm>
            <a:custGeom>
              <a:avLst/>
              <a:gdLst/>
              <a:ahLst/>
              <a:cxnLst/>
              <a:rect l="l" t="t" r="r" b="b"/>
              <a:pathLst>
                <a:path w="25379" h="5321" extrusionOk="0">
                  <a:moveTo>
                    <a:pt x="25262" y="0"/>
                  </a:moveTo>
                  <a:cubicBezTo>
                    <a:pt x="24793" y="52"/>
                    <a:pt x="14400" y="182"/>
                    <a:pt x="10602" y="182"/>
                  </a:cubicBezTo>
                  <a:cubicBezTo>
                    <a:pt x="6791" y="182"/>
                    <a:pt x="66" y="339"/>
                    <a:pt x="66" y="339"/>
                  </a:cubicBezTo>
                  <a:lnTo>
                    <a:pt x="1" y="5320"/>
                  </a:lnTo>
                  <a:cubicBezTo>
                    <a:pt x="1" y="5320"/>
                    <a:pt x="6271" y="5320"/>
                    <a:pt x="10134" y="5268"/>
                  </a:cubicBezTo>
                  <a:cubicBezTo>
                    <a:pt x="13997" y="5216"/>
                    <a:pt x="25327" y="5021"/>
                    <a:pt x="25327" y="5021"/>
                  </a:cubicBezTo>
                  <a:cubicBezTo>
                    <a:pt x="25327" y="5021"/>
                    <a:pt x="25314" y="4410"/>
                    <a:pt x="25353" y="3760"/>
                  </a:cubicBezTo>
                  <a:cubicBezTo>
                    <a:pt x="25379" y="3109"/>
                    <a:pt x="25262" y="0"/>
                    <a:pt x="252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-97247" y="369900"/>
              <a:ext cx="4669246" cy="977070"/>
            </a:xfrm>
            <a:custGeom>
              <a:avLst/>
              <a:gdLst/>
              <a:ahLst/>
              <a:cxnLst/>
              <a:rect l="l" t="t" r="r" b="b"/>
              <a:pathLst>
                <a:path w="25366" h="5308" extrusionOk="0">
                  <a:moveTo>
                    <a:pt x="25209" y="1"/>
                  </a:moveTo>
                  <a:cubicBezTo>
                    <a:pt x="24195" y="27"/>
                    <a:pt x="14309" y="157"/>
                    <a:pt x="10602" y="157"/>
                  </a:cubicBezTo>
                  <a:cubicBezTo>
                    <a:pt x="7012" y="170"/>
                    <a:pt x="820" y="300"/>
                    <a:pt x="131" y="326"/>
                  </a:cubicBezTo>
                  <a:cubicBezTo>
                    <a:pt x="105" y="326"/>
                    <a:pt x="66" y="352"/>
                    <a:pt x="66" y="391"/>
                  </a:cubicBezTo>
                  <a:lnTo>
                    <a:pt x="1" y="5243"/>
                  </a:lnTo>
                  <a:cubicBezTo>
                    <a:pt x="1" y="5282"/>
                    <a:pt x="40" y="5308"/>
                    <a:pt x="66" y="5308"/>
                  </a:cubicBezTo>
                  <a:cubicBezTo>
                    <a:pt x="755" y="5308"/>
                    <a:pt x="6504" y="5308"/>
                    <a:pt x="10133" y="5269"/>
                  </a:cubicBezTo>
                  <a:cubicBezTo>
                    <a:pt x="13828" y="5217"/>
                    <a:pt x="24338" y="5035"/>
                    <a:pt x="25274" y="5022"/>
                  </a:cubicBezTo>
                  <a:cubicBezTo>
                    <a:pt x="25300" y="5022"/>
                    <a:pt x="25339" y="4983"/>
                    <a:pt x="25339" y="4957"/>
                  </a:cubicBezTo>
                  <a:cubicBezTo>
                    <a:pt x="25339" y="4775"/>
                    <a:pt x="25313" y="4267"/>
                    <a:pt x="25352" y="3747"/>
                  </a:cubicBezTo>
                  <a:cubicBezTo>
                    <a:pt x="25365" y="3162"/>
                    <a:pt x="25287" y="521"/>
                    <a:pt x="25274" y="66"/>
                  </a:cubicBezTo>
                  <a:cubicBezTo>
                    <a:pt x="25274" y="27"/>
                    <a:pt x="25235" y="1"/>
                    <a:pt x="25209" y="1"/>
                  </a:cubicBezTo>
                  <a:close/>
                </a:path>
              </a:pathLst>
            </a:custGeom>
            <a:solidFill>
              <a:schemeClr val="lt1"/>
            </a:solidFill>
            <a:ln w="38100" cap="rnd" cmpd="sng">
              <a:solidFill>
                <a:srgbClr val="200E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Google Shape;39;p4"/>
          <p:cNvSpPr txBox="1">
            <a:spLocks noGrp="1"/>
          </p:cNvSpPr>
          <p:nvPr>
            <p:ph type="body" idx="1"/>
          </p:nvPr>
        </p:nvSpPr>
        <p:spPr>
          <a:xfrm>
            <a:off x="842700" y="1314525"/>
            <a:ext cx="6789300" cy="29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84270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title" idx="2"/>
          </p:nvPr>
        </p:nvSpPr>
        <p:spPr>
          <a:xfrm>
            <a:off x="84270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42" name="Google Shape;42;p4"/>
          <p:cNvGrpSpPr/>
          <p:nvPr/>
        </p:nvGrpSpPr>
        <p:grpSpPr>
          <a:xfrm>
            <a:off x="22200" y="3236100"/>
            <a:ext cx="380875" cy="395823"/>
            <a:chOff x="6560688" y="599112"/>
            <a:chExt cx="380875" cy="395823"/>
          </a:xfrm>
        </p:grpSpPr>
        <p:sp>
          <p:nvSpPr>
            <p:cNvPr id="43" name="Google Shape;43;p4"/>
            <p:cNvSpPr/>
            <p:nvPr/>
          </p:nvSpPr>
          <p:spPr>
            <a:xfrm>
              <a:off x="6609531" y="667715"/>
              <a:ext cx="332032" cy="297856"/>
            </a:xfrm>
            <a:custGeom>
              <a:avLst/>
              <a:gdLst/>
              <a:ahLst/>
              <a:cxnLst/>
              <a:rect l="l" t="t" r="r" b="b"/>
              <a:pathLst>
                <a:path w="1176" h="1055" extrusionOk="0">
                  <a:moveTo>
                    <a:pt x="75" y="1"/>
                  </a:moveTo>
                  <a:cubicBezTo>
                    <a:pt x="58" y="1"/>
                    <a:pt x="41" y="6"/>
                    <a:pt x="24" y="18"/>
                  </a:cubicBezTo>
                  <a:cubicBezTo>
                    <a:pt x="0" y="52"/>
                    <a:pt x="0" y="99"/>
                    <a:pt x="24" y="122"/>
                  </a:cubicBezTo>
                  <a:lnTo>
                    <a:pt x="1049" y="1043"/>
                  </a:lnTo>
                  <a:cubicBezTo>
                    <a:pt x="1060" y="1055"/>
                    <a:pt x="1072" y="1055"/>
                    <a:pt x="1095" y="1055"/>
                  </a:cubicBezTo>
                  <a:cubicBezTo>
                    <a:pt x="1106" y="1055"/>
                    <a:pt x="1118" y="1043"/>
                    <a:pt x="1153" y="1043"/>
                  </a:cubicBezTo>
                  <a:cubicBezTo>
                    <a:pt x="1176" y="1009"/>
                    <a:pt x="1176" y="974"/>
                    <a:pt x="1153" y="940"/>
                  </a:cubicBezTo>
                  <a:lnTo>
                    <a:pt x="127" y="18"/>
                  </a:lnTo>
                  <a:cubicBezTo>
                    <a:pt x="110" y="6"/>
                    <a:pt x="93" y="1"/>
                    <a:pt x="75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>
              <a:off x="6609531" y="629602"/>
              <a:ext cx="312550" cy="342463"/>
            </a:xfrm>
            <a:custGeom>
              <a:avLst/>
              <a:gdLst/>
              <a:ahLst/>
              <a:cxnLst/>
              <a:rect l="l" t="t" r="r" b="b"/>
              <a:pathLst>
                <a:path w="1107" h="1213" extrusionOk="0">
                  <a:moveTo>
                    <a:pt x="1026" y="0"/>
                  </a:moveTo>
                  <a:cubicBezTo>
                    <a:pt x="1009" y="0"/>
                    <a:pt x="991" y="9"/>
                    <a:pt x="980" y="26"/>
                  </a:cubicBezTo>
                  <a:lnTo>
                    <a:pt x="24" y="1098"/>
                  </a:lnTo>
                  <a:cubicBezTo>
                    <a:pt x="0" y="1121"/>
                    <a:pt x="0" y="1167"/>
                    <a:pt x="24" y="1190"/>
                  </a:cubicBezTo>
                  <a:cubicBezTo>
                    <a:pt x="35" y="1213"/>
                    <a:pt x="58" y="1213"/>
                    <a:pt x="70" y="1213"/>
                  </a:cubicBezTo>
                  <a:cubicBezTo>
                    <a:pt x="81" y="1213"/>
                    <a:pt x="93" y="1190"/>
                    <a:pt x="127" y="1190"/>
                  </a:cubicBezTo>
                  <a:lnTo>
                    <a:pt x="1072" y="130"/>
                  </a:lnTo>
                  <a:cubicBezTo>
                    <a:pt x="1106" y="95"/>
                    <a:pt x="1106" y="61"/>
                    <a:pt x="1072" y="26"/>
                  </a:cubicBezTo>
                  <a:cubicBezTo>
                    <a:pt x="1060" y="9"/>
                    <a:pt x="1043" y="0"/>
                    <a:pt x="1026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6680960" y="599112"/>
              <a:ext cx="140323" cy="395823"/>
            </a:xfrm>
            <a:custGeom>
              <a:avLst/>
              <a:gdLst/>
              <a:ahLst/>
              <a:cxnLst/>
              <a:rect l="l" t="t" r="r" b="b"/>
              <a:pathLst>
                <a:path w="497" h="1402" extrusionOk="0">
                  <a:moveTo>
                    <a:pt x="99" y="0"/>
                  </a:moveTo>
                  <a:cubicBezTo>
                    <a:pt x="90" y="0"/>
                    <a:pt x="80" y="2"/>
                    <a:pt x="70" y="7"/>
                  </a:cubicBezTo>
                  <a:cubicBezTo>
                    <a:pt x="35" y="19"/>
                    <a:pt x="1" y="54"/>
                    <a:pt x="12" y="88"/>
                  </a:cubicBezTo>
                  <a:lnTo>
                    <a:pt x="335" y="1344"/>
                  </a:lnTo>
                  <a:cubicBezTo>
                    <a:pt x="347" y="1367"/>
                    <a:pt x="381" y="1401"/>
                    <a:pt x="404" y="1401"/>
                  </a:cubicBezTo>
                  <a:lnTo>
                    <a:pt x="416" y="1401"/>
                  </a:lnTo>
                  <a:cubicBezTo>
                    <a:pt x="462" y="1390"/>
                    <a:pt x="496" y="1355"/>
                    <a:pt x="473" y="1309"/>
                  </a:cubicBezTo>
                  <a:lnTo>
                    <a:pt x="162" y="65"/>
                  </a:lnTo>
                  <a:cubicBezTo>
                    <a:pt x="153" y="29"/>
                    <a:pt x="130" y="0"/>
                    <a:pt x="99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6560688" y="753821"/>
              <a:ext cx="364501" cy="71994"/>
            </a:xfrm>
            <a:custGeom>
              <a:avLst/>
              <a:gdLst/>
              <a:ahLst/>
              <a:cxnLst/>
              <a:rect l="l" t="t" r="r" b="b"/>
              <a:pathLst>
                <a:path w="1291" h="255" extrusionOk="0">
                  <a:moveTo>
                    <a:pt x="1222" y="1"/>
                  </a:moveTo>
                  <a:lnTo>
                    <a:pt x="70" y="105"/>
                  </a:lnTo>
                  <a:cubicBezTo>
                    <a:pt x="24" y="105"/>
                    <a:pt x="1" y="139"/>
                    <a:pt x="1" y="174"/>
                  </a:cubicBezTo>
                  <a:cubicBezTo>
                    <a:pt x="1" y="220"/>
                    <a:pt x="24" y="254"/>
                    <a:pt x="70" y="254"/>
                  </a:cubicBezTo>
                  <a:lnTo>
                    <a:pt x="1222" y="151"/>
                  </a:lnTo>
                  <a:cubicBezTo>
                    <a:pt x="1268" y="151"/>
                    <a:pt x="1291" y="116"/>
                    <a:pt x="1291" y="82"/>
                  </a:cubicBezTo>
                  <a:cubicBezTo>
                    <a:pt x="1291" y="35"/>
                    <a:pt x="1268" y="1"/>
                    <a:pt x="1222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4"/>
          <p:cNvSpPr/>
          <p:nvPr/>
        </p:nvSpPr>
        <p:spPr>
          <a:xfrm>
            <a:off x="7816675" y="3814563"/>
            <a:ext cx="1202470" cy="706112"/>
          </a:xfrm>
          <a:custGeom>
            <a:avLst/>
            <a:gdLst/>
            <a:ahLst/>
            <a:cxnLst/>
            <a:rect l="l" t="t" r="r" b="b"/>
            <a:pathLst>
              <a:path w="6787" h="3985" extrusionOk="0">
                <a:moveTo>
                  <a:pt x="1683" y="978"/>
                </a:moveTo>
                <a:cubicBezTo>
                  <a:pt x="1798" y="1024"/>
                  <a:pt x="1855" y="1081"/>
                  <a:pt x="1867" y="1104"/>
                </a:cubicBezTo>
                <a:cubicBezTo>
                  <a:pt x="1867" y="1150"/>
                  <a:pt x="1809" y="1208"/>
                  <a:pt x="1786" y="1231"/>
                </a:cubicBezTo>
                <a:cubicBezTo>
                  <a:pt x="1729" y="1277"/>
                  <a:pt x="1694" y="1277"/>
                  <a:pt x="1694" y="1277"/>
                </a:cubicBezTo>
                <a:cubicBezTo>
                  <a:pt x="1671" y="1266"/>
                  <a:pt x="1671" y="1139"/>
                  <a:pt x="1683" y="1001"/>
                </a:cubicBezTo>
                <a:lnTo>
                  <a:pt x="1683" y="978"/>
                </a:lnTo>
                <a:close/>
                <a:moveTo>
                  <a:pt x="3445" y="655"/>
                </a:moveTo>
                <a:cubicBezTo>
                  <a:pt x="3630" y="874"/>
                  <a:pt x="3653" y="1116"/>
                  <a:pt x="3584" y="1266"/>
                </a:cubicBezTo>
                <a:cubicBezTo>
                  <a:pt x="3557" y="1339"/>
                  <a:pt x="3516" y="1375"/>
                  <a:pt x="3470" y="1375"/>
                </a:cubicBezTo>
                <a:cubicBezTo>
                  <a:pt x="3415" y="1375"/>
                  <a:pt x="3352" y="1325"/>
                  <a:pt x="3296" y="1231"/>
                </a:cubicBezTo>
                <a:cubicBezTo>
                  <a:pt x="3157" y="989"/>
                  <a:pt x="3284" y="793"/>
                  <a:pt x="3445" y="655"/>
                </a:cubicBezTo>
                <a:close/>
                <a:moveTo>
                  <a:pt x="5438" y="1381"/>
                </a:moveTo>
                <a:lnTo>
                  <a:pt x="5438" y="1381"/>
                </a:lnTo>
                <a:cubicBezTo>
                  <a:pt x="5461" y="1600"/>
                  <a:pt x="5415" y="1749"/>
                  <a:pt x="5358" y="1807"/>
                </a:cubicBezTo>
                <a:cubicBezTo>
                  <a:pt x="5346" y="1842"/>
                  <a:pt x="5323" y="1842"/>
                  <a:pt x="5312" y="1842"/>
                </a:cubicBezTo>
                <a:cubicBezTo>
                  <a:pt x="5300" y="1842"/>
                  <a:pt x="5254" y="1830"/>
                  <a:pt x="5231" y="1796"/>
                </a:cubicBezTo>
                <a:cubicBezTo>
                  <a:pt x="5173" y="1738"/>
                  <a:pt x="5139" y="1692"/>
                  <a:pt x="5150" y="1634"/>
                </a:cubicBezTo>
                <a:cubicBezTo>
                  <a:pt x="5173" y="1554"/>
                  <a:pt x="5289" y="1450"/>
                  <a:pt x="5438" y="1381"/>
                </a:cubicBezTo>
                <a:close/>
                <a:moveTo>
                  <a:pt x="1395" y="2556"/>
                </a:moveTo>
                <a:cubicBezTo>
                  <a:pt x="1349" y="2625"/>
                  <a:pt x="1210" y="2763"/>
                  <a:pt x="1026" y="2844"/>
                </a:cubicBezTo>
                <a:cubicBezTo>
                  <a:pt x="1072" y="2717"/>
                  <a:pt x="1176" y="2614"/>
                  <a:pt x="1325" y="2579"/>
                </a:cubicBezTo>
                <a:cubicBezTo>
                  <a:pt x="1349" y="2579"/>
                  <a:pt x="1383" y="2556"/>
                  <a:pt x="1395" y="2556"/>
                </a:cubicBezTo>
                <a:close/>
                <a:moveTo>
                  <a:pt x="4309" y="2694"/>
                </a:moveTo>
                <a:cubicBezTo>
                  <a:pt x="4309" y="2694"/>
                  <a:pt x="4344" y="2694"/>
                  <a:pt x="4390" y="2763"/>
                </a:cubicBezTo>
                <a:cubicBezTo>
                  <a:pt x="4459" y="2821"/>
                  <a:pt x="4482" y="2925"/>
                  <a:pt x="4448" y="3051"/>
                </a:cubicBezTo>
                <a:cubicBezTo>
                  <a:pt x="4332" y="2936"/>
                  <a:pt x="4286" y="2809"/>
                  <a:pt x="4286" y="2729"/>
                </a:cubicBezTo>
                <a:cubicBezTo>
                  <a:pt x="4286" y="2706"/>
                  <a:pt x="4309" y="2694"/>
                  <a:pt x="4309" y="2694"/>
                </a:cubicBezTo>
                <a:close/>
                <a:moveTo>
                  <a:pt x="2293" y="2775"/>
                </a:moveTo>
                <a:cubicBezTo>
                  <a:pt x="2305" y="2775"/>
                  <a:pt x="2305" y="2775"/>
                  <a:pt x="2316" y="2786"/>
                </a:cubicBezTo>
                <a:cubicBezTo>
                  <a:pt x="2420" y="2809"/>
                  <a:pt x="2466" y="2867"/>
                  <a:pt x="2478" y="2925"/>
                </a:cubicBezTo>
                <a:cubicBezTo>
                  <a:pt x="2524" y="3040"/>
                  <a:pt x="2501" y="3190"/>
                  <a:pt x="2420" y="3339"/>
                </a:cubicBezTo>
                <a:cubicBezTo>
                  <a:pt x="2259" y="3097"/>
                  <a:pt x="2201" y="2879"/>
                  <a:pt x="2247" y="2809"/>
                </a:cubicBezTo>
                <a:cubicBezTo>
                  <a:pt x="2247" y="2786"/>
                  <a:pt x="2259" y="2775"/>
                  <a:pt x="2293" y="2775"/>
                </a:cubicBezTo>
                <a:close/>
                <a:moveTo>
                  <a:pt x="2269" y="160"/>
                </a:moveTo>
                <a:cubicBezTo>
                  <a:pt x="2418" y="160"/>
                  <a:pt x="2594" y="195"/>
                  <a:pt x="2789" y="263"/>
                </a:cubicBezTo>
                <a:cubicBezTo>
                  <a:pt x="3019" y="344"/>
                  <a:pt x="3192" y="436"/>
                  <a:pt x="3342" y="574"/>
                </a:cubicBezTo>
                <a:cubicBezTo>
                  <a:pt x="3077" y="782"/>
                  <a:pt x="3019" y="1058"/>
                  <a:pt x="3180" y="1323"/>
                </a:cubicBezTo>
                <a:cubicBezTo>
                  <a:pt x="3284" y="1496"/>
                  <a:pt x="3399" y="1531"/>
                  <a:pt x="3468" y="1531"/>
                </a:cubicBezTo>
                <a:cubicBezTo>
                  <a:pt x="3584" y="1531"/>
                  <a:pt x="3676" y="1461"/>
                  <a:pt x="3733" y="1335"/>
                </a:cubicBezTo>
                <a:cubicBezTo>
                  <a:pt x="3802" y="1150"/>
                  <a:pt x="3768" y="862"/>
                  <a:pt x="3561" y="586"/>
                </a:cubicBezTo>
                <a:cubicBezTo>
                  <a:pt x="3802" y="425"/>
                  <a:pt x="4160" y="321"/>
                  <a:pt x="4482" y="321"/>
                </a:cubicBezTo>
                <a:cubicBezTo>
                  <a:pt x="4563" y="321"/>
                  <a:pt x="4632" y="321"/>
                  <a:pt x="4713" y="344"/>
                </a:cubicBezTo>
                <a:cubicBezTo>
                  <a:pt x="5139" y="413"/>
                  <a:pt x="5358" y="862"/>
                  <a:pt x="5427" y="1231"/>
                </a:cubicBezTo>
                <a:cubicBezTo>
                  <a:pt x="5196" y="1323"/>
                  <a:pt x="5035" y="1461"/>
                  <a:pt x="5012" y="1623"/>
                </a:cubicBezTo>
                <a:cubicBezTo>
                  <a:pt x="4978" y="1726"/>
                  <a:pt x="5035" y="1819"/>
                  <a:pt x="5139" y="1911"/>
                </a:cubicBezTo>
                <a:cubicBezTo>
                  <a:pt x="5196" y="1963"/>
                  <a:pt x="5257" y="1989"/>
                  <a:pt x="5315" y="1989"/>
                </a:cubicBezTo>
                <a:cubicBezTo>
                  <a:pt x="5372" y="1989"/>
                  <a:pt x="5427" y="1963"/>
                  <a:pt x="5473" y="1911"/>
                </a:cubicBezTo>
                <a:cubicBezTo>
                  <a:pt x="5554" y="1807"/>
                  <a:pt x="5600" y="1588"/>
                  <a:pt x="5577" y="1335"/>
                </a:cubicBezTo>
                <a:cubicBezTo>
                  <a:pt x="5646" y="1323"/>
                  <a:pt x="5726" y="1300"/>
                  <a:pt x="5807" y="1300"/>
                </a:cubicBezTo>
                <a:cubicBezTo>
                  <a:pt x="5980" y="1300"/>
                  <a:pt x="6291" y="1346"/>
                  <a:pt x="6452" y="1726"/>
                </a:cubicBezTo>
                <a:cubicBezTo>
                  <a:pt x="6614" y="2084"/>
                  <a:pt x="6567" y="2487"/>
                  <a:pt x="6349" y="2821"/>
                </a:cubicBezTo>
                <a:cubicBezTo>
                  <a:pt x="6112" y="3161"/>
                  <a:pt x="5728" y="3370"/>
                  <a:pt x="5324" y="3370"/>
                </a:cubicBezTo>
                <a:cubicBezTo>
                  <a:pt x="5236" y="3370"/>
                  <a:pt x="5147" y="3360"/>
                  <a:pt x="5058" y="3339"/>
                </a:cubicBezTo>
                <a:cubicBezTo>
                  <a:pt x="4862" y="3293"/>
                  <a:pt x="4690" y="3224"/>
                  <a:pt x="4563" y="3132"/>
                </a:cubicBezTo>
                <a:cubicBezTo>
                  <a:pt x="4632" y="2913"/>
                  <a:pt x="4609" y="2740"/>
                  <a:pt x="4494" y="2625"/>
                </a:cubicBezTo>
                <a:cubicBezTo>
                  <a:pt x="4436" y="2567"/>
                  <a:pt x="4371" y="2541"/>
                  <a:pt x="4313" y="2541"/>
                </a:cubicBezTo>
                <a:cubicBezTo>
                  <a:pt x="4244" y="2541"/>
                  <a:pt x="4185" y="2579"/>
                  <a:pt x="4160" y="2648"/>
                </a:cubicBezTo>
                <a:cubicBezTo>
                  <a:pt x="4113" y="2775"/>
                  <a:pt x="4194" y="2994"/>
                  <a:pt x="4402" y="3178"/>
                </a:cubicBezTo>
                <a:cubicBezTo>
                  <a:pt x="4232" y="3518"/>
                  <a:pt x="3817" y="3847"/>
                  <a:pt x="3299" y="3847"/>
                </a:cubicBezTo>
                <a:cubicBezTo>
                  <a:pt x="3290" y="3847"/>
                  <a:pt x="3281" y="3846"/>
                  <a:pt x="3272" y="3846"/>
                </a:cubicBezTo>
                <a:cubicBezTo>
                  <a:pt x="2904" y="3823"/>
                  <a:pt x="2650" y="3616"/>
                  <a:pt x="2524" y="3455"/>
                </a:cubicBezTo>
                <a:cubicBezTo>
                  <a:pt x="2639" y="3270"/>
                  <a:pt x="2673" y="3040"/>
                  <a:pt x="2650" y="2855"/>
                </a:cubicBezTo>
                <a:cubicBezTo>
                  <a:pt x="2593" y="2729"/>
                  <a:pt x="2501" y="2660"/>
                  <a:pt x="2374" y="2625"/>
                </a:cubicBezTo>
                <a:cubicBezTo>
                  <a:pt x="2354" y="2621"/>
                  <a:pt x="2335" y="2619"/>
                  <a:pt x="2318" y="2619"/>
                </a:cubicBezTo>
                <a:cubicBezTo>
                  <a:pt x="2235" y="2619"/>
                  <a:pt x="2181" y="2662"/>
                  <a:pt x="2143" y="2729"/>
                </a:cubicBezTo>
                <a:cubicBezTo>
                  <a:pt x="2074" y="2879"/>
                  <a:pt x="2155" y="3178"/>
                  <a:pt x="2362" y="3432"/>
                </a:cubicBezTo>
                <a:cubicBezTo>
                  <a:pt x="2213" y="3593"/>
                  <a:pt x="2005" y="3708"/>
                  <a:pt x="1740" y="3720"/>
                </a:cubicBezTo>
                <a:cubicBezTo>
                  <a:pt x="1705" y="3723"/>
                  <a:pt x="1671" y="3725"/>
                  <a:pt x="1638" y="3725"/>
                </a:cubicBezTo>
                <a:cubicBezTo>
                  <a:pt x="1386" y="3725"/>
                  <a:pt x="1224" y="3614"/>
                  <a:pt x="1153" y="3512"/>
                </a:cubicBezTo>
                <a:cubicBezTo>
                  <a:pt x="1037" y="3362"/>
                  <a:pt x="980" y="3178"/>
                  <a:pt x="1003" y="3005"/>
                </a:cubicBezTo>
                <a:cubicBezTo>
                  <a:pt x="1291" y="2913"/>
                  <a:pt x="1602" y="2660"/>
                  <a:pt x="1579" y="2498"/>
                </a:cubicBezTo>
                <a:cubicBezTo>
                  <a:pt x="1571" y="2449"/>
                  <a:pt x="1533" y="2406"/>
                  <a:pt x="1446" y="2406"/>
                </a:cubicBezTo>
                <a:cubicBezTo>
                  <a:pt x="1410" y="2406"/>
                  <a:pt x="1367" y="2413"/>
                  <a:pt x="1314" y="2429"/>
                </a:cubicBezTo>
                <a:cubicBezTo>
                  <a:pt x="1095" y="2498"/>
                  <a:pt x="934" y="2660"/>
                  <a:pt x="876" y="2890"/>
                </a:cubicBezTo>
                <a:cubicBezTo>
                  <a:pt x="830" y="2902"/>
                  <a:pt x="807" y="2902"/>
                  <a:pt x="772" y="2902"/>
                </a:cubicBezTo>
                <a:cubicBezTo>
                  <a:pt x="542" y="2902"/>
                  <a:pt x="392" y="2740"/>
                  <a:pt x="300" y="2429"/>
                </a:cubicBezTo>
                <a:cubicBezTo>
                  <a:pt x="162" y="1911"/>
                  <a:pt x="162" y="1531"/>
                  <a:pt x="335" y="1289"/>
                </a:cubicBezTo>
                <a:cubicBezTo>
                  <a:pt x="473" y="1093"/>
                  <a:pt x="715" y="978"/>
                  <a:pt x="1141" y="943"/>
                </a:cubicBezTo>
                <a:cubicBezTo>
                  <a:pt x="1291" y="943"/>
                  <a:pt x="1429" y="943"/>
                  <a:pt x="1544" y="955"/>
                </a:cubicBezTo>
                <a:lnTo>
                  <a:pt x="1544" y="1012"/>
                </a:lnTo>
                <a:cubicBezTo>
                  <a:pt x="1521" y="1093"/>
                  <a:pt x="1498" y="1289"/>
                  <a:pt x="1579" y="1392"/>
                </a:cubicBezTo>
                <a:cubicBezTo>
                  <a:pt x="1605" y="1423"/>
                  <a:pt x="1640" y="1441"/>
                  <a:pt x="1682" y="1441"/>
                </a:cubicBezTo>
                <a:cubicBezTo>
                  <a:pt x="1734" y="1441"/>
                  <a:pt x="1797" y="1415"/>
                  <a:pt x="1867" y="1358"/>
                </a:cubicBezTo>
                <a:cubicBezTo>
                  <a:pt x="2005" y="1266"/>
                  <a:pt x="2017" y="1162"/>
                  <a:pt x="2005" y="1093"/>
                </a:cubicBezTo>
                <a:cubicBezTo>
                  <a:pt x="1971" y="978"/>
                  <a:pt x="1855" y="885"/>
                  <a:pt x="1671" y="839"/>
                </a:cubicBezTo>
                <a:cubicBezTo>
                  <a:pt x="1683" y="701"/>
                  <a:pt x="1717" y="459"/>
                  <a:pt x="1855" y="309"/>
                </a:cubicBezTo>
                <a:cubicBezTo>
                  <a:pt x="1949" y="209"/>
                  <a:pt x="2091" y="160"/>
                  <a:pt x="2269" y="160"/>
                </a:cubicBezTo>
                <a:close/>
                <a:moveTo>
                  <a:pt x="2283" y="0"/>
                </a:moveTo>
                <a:cubicBezTo>
                  <a:pt x="2064" y="0"/>
                  <a:pt x="1892" y="64"/>
                  <a:pt x="1775" y="194"/>
                </a:cubicBezTo>
                <a:cubicBezTo>
                  <a:pt x="1602" y="367"/>
                  <a:pt x="1556" y="632"/>
                  <a:pt x="1556" y="805"/>
                </a:cubicBezTo>
                <a:cubicBezTo>
                  <a:pt x="1486" y="786"/>
                  <a:pt x="1413" y="777"/>
                  <a:pt x="1336" y="777"/>
                </a:cubicBezTo>
                <a:cubicBezTo>
                  <a:pt x="1273" y="777"/>
                  <a:pt x="1208" y="783"/>
                  <a:pt x="1141" y="793"/>
                </a:cubicBezTo>
                <a:cubicBezTo>
                  <a:pt x="853" y="805"/>
                  <a:pt x="427" y="874"/>
                  <a:pt x="219" y="1196"/>
                </a:cubicBezTo>
                <a:cubicBezTo>
                  <a:pt x="12" y="1485"/>
                  <a:pt x="1" y="1888"/>
                  <a:pt x="162" y="2464"/>
                </a:cubicBezTo>
                <a:cubicBezTo>
                  <a:pt x="289" y="2948"/>
                  <a:pt x="577" y="3051"/>
                  <a:pt x="772" y="3051"/>
                </a:cubicBezTo>
                <a:lnTo>
                  <a:pt x="853" y="3051"/>
                </a:lnTo>
                <a:cubicBezTo>
                  <a:pt x="830" y="3247"/>
                  <a:pt x="888" y="3455"/>
                  <a:pt x="1026" y="3616"/>
                </a:cubicBezTo>
                <a:cubicBezTo>
                  <a:pt x="1130" y="3741"/>
                  <a:pt x="1311" y="3886"/>
                  <a:pt x="1627" y="3886"/>
                </a:cubicBezTo>
                <a:cubicBezTo>
                  <a:pt x="1659" y="3886"/>
                  <a:pt x="1693" y="3884"/>
                  <a:pt x="1729" y="3881"/>
                </a:cubicBezTo>
                <a:cubicBezTo>
                  <a:pt x="2017" y="3869"/>
                  <a:pt x="2259" y="3754"/>
                  <a:pt x="2431" y="3570"/>
                </a:cubicBezTo>
                <a:cubicBezTo>
                  <a:pt x="2593" y="3743"/>
                  <a:pt x="2881" y="3973"/>
                  <a:pt x="3272" y="3985"/>
                </a:cubicBezTo>
                <a:lnTo>
                  <a:pt x="3307" y="3985"/>
                </a:lnTo>
                <a:cubicBezTo>
                  <a:pt x="3860" y="3985"/>
                  <a:pt x="4321" y="3639"/>
                  <a:pt x="4540" y="3236"/>
                </a:cubicBezTo>
                <a:cubicBezTo>
                  <a:pt x="4678" y="3339"/>
                  <a:pt x="4851" y="3408"/>
                  <a:pt x="5058" y="3455"/>
                </a:cubicBezTo>
                <a:cubicBezTo>
                  <a:pt x="5157" y="3478"/>
                  <a:pt x="5257" y="3489"/>
                  <a:pt x="5357" y="3489"/>
                </a:cubicBezTo>
                <a:cubicBezTo>
                  <a:pt x="5802" y="3489"/>
                  <a:pt x="6235" y="3265"/>
                  <a:pt x="6498" y="2879"/>
                </a:cubicBezTo>
                <a:cubicBezTo>
                  <a:pt x="6740" y="2498"/>
                  <a:pt x="6786" y="2038"/>
                  <a:pt x="6614" y="1634"/>
                </a:cubicBezTo>
                <a:cubicBezTo>
                  <a:pt x="6475" y="1323"/>
                  <a:pt x="6187" y="1139"/>
                  <a:pt x="5830" y="1139"/>
                </a:cubicBezTo>
                <a:cubicBezTo>
                  <a:pt x="5761" y="1139"/>
                  <a:pt x="5669" y="1150"/>
                  <a:pt x="5588" y="1162"/>
                </a:cubicBezTo>
                <a:cubicBezTo>
                  <a:pt x="5496" y="747"/>
                  <a:pt x="5243" y="252"/>
                  <a:pt x="4747" y="171"/>
                </a:cubicBezTo>
                <a:cubicBezTo>
                  <a:pt x="4678" y="160"/>
                  <a:pt x="4597" y="160"/>
                  <a:pt x="4505" y="160"/>
                </a:cubicBezTo>
                <a:cubicBezTo>
                  <a:pt x="4148" y="160"/>
                  <a:pt x="3756" y="275"/>
                  <a:pt x="3480" y="459"/>
                </a:cubicBezTo>
                <a:cubicBezTo>
                  <a:pt x="3330" y="309"/>
                  <a:pt x="3111" y="194"/>
                  <a:pt x="2869" y="114"/>
                </a:cubicBezTo>
                <a:cubicBezTo>
                  <a:pt x="2648" y="38"/>
                  <a:pt x="2452" y="0"/>
                  <a:pt x="2283" y="0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4"/>
          <p:cNvSpPr/>
          <p:nvPr/>
        </p:nvSpPr>
        <p:spPr>
          <a:xfrm>
            <a:off x="6740856" y="369896"/>
            <a:ext cx="3767516" cy="1301834"/>
          </a:xfrm>
          <a:custGeom>
            <a:avLst/>
            <a:gdLst/>
            <a:ahLst/>
            <a:cxnLst/>
            <a:rect l="l" t="t" r="r" b="b"/>
            <a:pathLst>
              <a:path w="15208" h="5255" extrusionOk="0">
                <a:moveTo>
                  <a:pt x="5945" y="1"/>
                </a:moveTo>
                <a:cubicBezTo>
                  <a:pt x="5795" y="1"/>
                  <a:pt x="5646" y="12"/>
                  <a:pt x="5507" y="35"/>
                </a:cubicBezTo>
                <a:cubicBezTo>
                  <a:pt x="5461" y="58"/>
                  <a:pt x="5427" y="81"/>
                  <a:pt x="5438" y="128"/>
                </a:cubicBezTo>
                <a:cubicBezTo>
                  <a:pt x="5461" y="151"/>
                  <a:pt x="5484" y="185"/>
                  <a:pt x="5519" y="185"/>
                </a:cubicBezTo>
                <a:cubicBezTo>
                  <a:pt x="5519" y="185"/>
                  <a:pt x="5531" y="185"/>
                  <a:pt x="5531" y="174"/>
                </a:cubicBezTo>
                <a:cubicBezTo>
                  <a:pt x="5657" y="151"/>
                  <a:pt x="5807" y="139"/>
                  <a:pt x="5945" y="139"/>
                </a:cubicBezTo>
                <a:cubicBezTo>
                  <a:pt x="5991" y="139"/>
                  <a:pt x="6014" y="116"/>
                  <a:pt x="6014" y="70"/>
                </a:cubicBezTo>
                <a:cubicBezTo>
                  <a:pt x="6014" y="24"/>
                  <a:pt x="5991" y="1"/>
                  <a:pt x="5945" y="1"/>
                </a:cubicBezTo>
                <a:close/>
                <a:moveTo>
                  <a:pt x="6383" y="58"/>
                </a:moveTo>
                <a:cubicBezTo>
                  <a:pt x="6337" y="58"/>
                  <a:pt x="6302" y="70"/>
                  <a:pt x="6291" y="116"/>
                </a:cubicBezTo>
                <a:cubicBezTo>
                  <a:pt x="6291" y="151"/>
                  <a:pt x="6314" y="185"/>
                  <a:pt x="6348" y="197"/>
                </a:cubicBezTo>
                <a:cubicBezTo>
                  <a:pt x="6487" y="208"/>
                  <a:pt x="6613" y="254"/>
                  <a:pt x="6752" y="300"/>
                </a:cubicBezTo>
                <a:lnTo>
                  <a:pt x="6786" y="300"/>
                </a:lnTo>
                <a:cubicBezTo>
                  <a:pt x="6832" y="300"/>
                  <a:pt x="6855" y="289"/>
                  <a:pt x="6855" y="254"/>
                </a:cubicBezTo>
                <a:cubicBezTo>
                  <a:pt x="6867" y="231"/>
                  <a:pt x="6855" y="185"/>
                  <a:pt x="6809" y="174"/>
                </a:cubicBezTo>
                <a:cubicBezTo>
                  <a:pt x="6660" y="116"/>
                  <a:pt x="6510" y="81"/>
                  <a:pt x="6383" y="58"/>
                </a:cubicBezTo>
                <a:close/>
                <a:moveTo>
                  <a:pt x="934" y="174"/>
                </a:moveTo>
                <a:cubicBezTo>
                  <a:pt x="899" y="174"/>
                  <a:pt x="865" y="197"/>
                  <a:pt x="865" y="243"/>
                </a:cubicBezTo>
                <a:cubicBezTo>
                  <a:pt x="865" y="289"/>
                  <a:pt x="899" y="312"/>
                  <a:pt x="934" y="312"/>
                </a:cubicBezTo>
                <a:lnTo>
                  <a:pt x="1372" y="312"/>
                </a:lnTo>
                <a:cubicBezTo>
                  <a:pt x="1406" y="312"/>
                  <a:pt x="1441" y="289"/>
                  <a:pt x="1441" y="243"/>
                </a:cubicBezTo>
                <a:cubicBezTo>
                  <a:pt x="1441" y="197"/>
                  <a:pt x="1406" y="174"/>
                  <a:pt x="1372" y="174"/>
                </a:cubicBezTo>
                <a:close/>
                <a:moveTo>
                  <a:pt x="507" y="185"/>
                </a:moveTo>
                <a:cubicBezTo>
                  <a:pt x="231" y="185"/>
                  <a:pt x="70" y="197"/>
                  <a:pt x="70" y="197"/>
                </a:cubicBezTo>
                <a:cubicBezTo>
                  <a:pt x="35" y="197"/>
                  <a:pt x="1" y="231"/>
                  <a:pt x="1" y="266"/>
                </a:cubicBezTo>
                <a:cubicBezTo>
                  <a:pt x="1" y="312"/>
                  <a:pt x="35" y="346"/>
                  <a:pt x="70" y="346"/>
                </a:cubicBezTo>
                <a:cubicBezTo>
                  <a:pt x="93" y="346"/>
                  <a:pt x="242" y="323"/>
                  <a:pt x="507" y="323"/>
                </a:cubicBezTo>
                <a:cubicBezTo>
                  <a:pt x="542" y="323"/>
                  <a:pt x="577" y="300"/>
                  <a:pt x="577" y="254"/>
                </a:cubicBezTo>
                <a:cubicBezTo>
                  <a:pt x="577" y="208"/>
                  <a:pt x="542" y="185"/>
                  <a:pt x="507" y="185"/>
                </a:cubicBezTo>
                <a:close/>
                <a:moveTo>
                  <a:pt x="1798" y="185"/>
                </a:moveTo>
                <a:cubicBezTo>
                  <a:pt x="1763" y="185"/>
                  <a:pt x="1729" y="208"/>
                  <a:pt x="1729" y="254"/>
                </a:cubicBezTo>
                <a:cubicBezTo>
                  <a:pt x="1729" y="300"/>
                  <a:pt x="1763" y="323"/>
                  <a:pt x="1798" y="323"/>
                </a:cubicBezTo>
                <a:cubicBezTo>
                  <a:pt x="1948" y="323"/>
                  <a:pt x="2086" y="323"/>
                  <a:pt x="2236" y="346"/>
                </a:cubicBezTo>
                <a:cubicBezTo>
                  <a:pt x="2270" y="346"/>
                  <a:pt x="2305" y="312"/>
                  <a:pt x="2305" y="266"/>
                </a:cubicBezTo>
                <a:cubicBezTo>
                  <a:pt x="2305" y="231"/>
                  <a:pt x="2270" y="197"/>
                  <a:pt x="2236" y="197"/>
                </a:cubicBezTo>
                <a:cubicBezTo>
                  <a:pt x="2086" y="197"/>
                  <a:pt x="1948" y="185"/>
                  <a:pt x="1798" y="185"/>
                </a:cubicBezTo>
                <a:close/>
                <a:moveTo>
                  <a:pt x="2662" y="231"/>
                </a:moveTo>
                <a:cubicBezTo>
                  <a:pt x="2639" y="231"/>
                  <a:pt x="2593" y="266"/>
                  <a:pt x="2593" y="300"/>
                </a:cubicBezTo>
                <a:cubicBezTo>
                  <a:pt x="2593" y="323"/>
                  <a:pt x="2627" y="370"/>
                  <a:pt x="2662" y="370"/>
                </a:cubicBezTo>
                <a:lnTo>
                  <a:pt x="3100" y="416"/>
                </a:lnTo>
                <a:cubicBezTo>
                  <a:pt x="3134" y="416"/>
                  <a:pt x="3169" y="381"/>
                  <a:pt x="3157" y="346"/>
                </a:cubicBezTo>
                <a:cubicBezTo>
                  <a:pt x="3169" y="312"/>
                  <a:pt x="3134" y="266"/>
                  <a:pt x="3100" y="266"/>
                </a:cubicBezTo>
                <a:lnTo>
                  <a:pt x="2662" y="231"/>
                </a:lnTo>
                <a:close/>
                <a:moveTo>
                  <a:pt x="3537" y="309"/>
                </a:moveTo>
                <a:cubicBezTo>
                  <a:pt x="3500" y="309"/>
                  <a:pt x="3468" y="331"/>
                  <a:pt x="3468" y="370"/>
                </a:cubicBezTo>
                <a:cubicBezTo>
                  <a:pt x="3457" y="416"/>
                  <a:pt x="3491" y="462"/>
                  <a:pt x="3526" y="462"/>
                </a:cubicBezTo>
                <a:cubicBezTo>
                  <a:pt x="3676" y="485"/>
                  <a:pt x="3802" y="496"/>
                  <a:pt x="3964" y="531"/>
                </a:cubicBezTo>
                <a:cubicBezTo>
                  <a:pt x="3987" y="531"/>
                  <a:pt x="4021" y="496"/>
                  <a:pt x="4044" y="473"/>
                </a:cubicBezTo>
                <a:cubicBezTo>
                  <a:pt x="4056" y="427"/>
                  <a:pt x="4033" y="381"/>
                  <a:pt x="3987" y="381"/>
                </a:cubicBezTo>
                <a:cubicBezTo>
                  <a:pt x="3848" y="358"/>
                  <a:pt x="3699" y="323"/>
                  <a:pt x="3560" y="312"/>
                </a:cubicBezTo>
                <a:cubicBezTo>
                  <a:pt x="3553" y="310"/>
                  <a:pt x="3545" y="309"/>
                  <a:pt x="3537" y="309"/>
                </a:cubicBezTo>
                <a:close/>
                <a:moveTo>
                  <a:pt x="7182" y="296"/>
                </a:moveTo>
                <a:cubicBezTo>
                  <a:pt x="7151" y="296"/>
                  <a:pt x="7126" y="311"/>
                  <a:pt x="7109" y="346"/>
                </a:cubicBezTo>
                <a:cubicBezTo>
                  <a:pt x="7097" y="381"/>
                  <a:pt x="7109" y="427"/>
                  <a:pt x="7155" y="439"/>
                </a:cubicBezTo>
                <a:cubicBezTo>
                  <a:pt x="7201" y="473"/>
                  <a:pt x="7247" y="485"/>
                  <a:pt x="7282" y="496"/>
                </a:cubicBezTo>
                <a:cubicBezTo>
                  <a:pt x="7385" y="542"/>
                  <a:pt x="7478" y="588"/>
                  <a:pt x="7558" y="634"/>
                </a:cubicBezTo>
                <a:lnTo>
                  <a:pt x="7593" y="634"/>
                </a:lnTo>
                <a:cubicBezTo>
                  <a:pt x="7616" y="634"/>
                  <a:pt x="7650" y="611"/>
                  <a:pt x="7650" y="588"/>
                </a:cubicBezTo>
                <a:cubicBezTo>
                  <a:pt x="7673" y="542"/>
                  <a:pt x="7650" y="496"/>
                  <a:pt x="7616" y="485"/>
                </a:cubicBezTo>
                <a:cubicBezTo>
                  <a:pt x="7535" y="439"/>
                  <a:pt x="7431" y="404"/>
                  <a:pt x="7351" y="358"/>
                </a:cubicBezTo>
                <a:cubicBezTo>
                  <a:pt x="7305" y="323"/>
                  <a:pt x="7259" y="312"/>
                  <a:pt x="7213" y="300"/>
                </a:cubicBezTo>
                <a:cubicBezTo>
                  <a:pt x="7202" y="298"/>
                  <a:pt x="7191" y="296"/>
                  <a:pt x="7182" y="296"/>
                </a:cubicBezTo>
                <a:close/>
                <a:moveTo>
                  <a:pt x="5099" y="190"/>
                </a:moveTo>
                <a:cubicBezTo>
                  <a:pt x="5088" y="190"/>
                  <a:pt x="5077" y="193"/>
                  <a:pt x="5070" y="197"/>
                </a:cubicBezTo>
                <a:cubicBezTo>
                  <a:pt x="4943" y="289"/>
                  <a:pt x="4828" y="381"/>
                  <a:pt x="4736" y="519"/>
                </a:cubicBezTo>
                <a:cubicBezTo>
                  <a:pt x="4724" y="531"/>
                  <a:pt x="4724" y="554"/>
                  <a:pt x="4724" y="577"/>
                </a:cubicBezTo>
                <a:cubicBezTo>
                  <a:pt x="4620" y="542"/>
                  <a:pt x="4505" y="519"/>
                  <a:pt x="4390" y="485"/>
                </a:cubicBezTo>
                <a:cubicBezTo>
                  <a:pt x="4344" y="485"/>
                  <a:pt x="4321" y="496"/>
                  <a:pt x="4309" y="542"/>
                </a:cubicBezTo>
                <a:cubicBezTo>
                  <a:pt x="4309" y="588"/>
                  <a:pt x="4321" y="611"/>
                  <a:pt x="4367" y="634"/>
                </a:cubicBezTo>
                <a:cubicBezTo>
                  <a:pt x="4505" y="658"/>
                  <a:pt x="4632" y="704"/>
                  <a:pt x="4770" y="750"/>
                </a:cubicBezTo>
                <a:lnTo>
                  <a:pt x="4793" y="750"/>
                </a:lnTo>
                <a:cubicBezTo>
                  <a:pt x="4828" y="750"/>
                  <a:pt x="4851" y="715"/>
                  <a:pt x="4851" y="692"/>
                </a:cubicBezTo>
                <a:cubicBezTo>
                  <a:pt x="4862" y="658"/>
                  <a:pt x="4851" y="634"/>
                  <a:pt x="4839" y="611"/>
                </a:cubicBezTo>
                <a:lnTo>
                  <a:pt x="4851" y="600"/>
                </a:lnTo>
                <a:cubicBezTo>
                  <a:pt x="4920" y="485"/>
                  <a:pt x="5024" y="404"/>
                  <a:pt x="5139" y="323"/>
                </a:cubicBezTo>
                <a:cubicBezTo>
                  <a:pt x="5185" y="300"/>
                  <a:pt x="5185" y="254"/>
                  <a:pt x="5173" y="231"/>
                </a:cubicBezTo>
                <a:cubicBezTo>
                  <a:pt x="5150" y="201"/>
                  <a:pt x="5122" y="190"/>
                  <a:pt x="5099" y="190"/>
                </a:cubicBezTo>
                <a:close/>
                <a:moveTo>
                  <a:pt x="7956" y="683"/>
                </a:moveTo>
                <a:cubicBezTo>
                  <a:pt x="7926" y="683"/>
                  <a:pt x="7900" y="699"/>
                  <a:pt x="7892" y="715"/>
                </a:cubicBezTo>
                <a:cubicBezTo>
                  <a:pt x="7881" y="761"/>
                  <a:pt x="7892" y="796"/>
                  <a:pt x="7927" y="819"/>
                </a:cubicBezTo>
                <a:cubicBezTo>
                  <a:pt x="8054" y="888"/>
                  <a:pt x="8180" y="957"/>
                  <a:pt x="8296" y="1038"/>
                </a:cubicBezTo>
                <a:cubicBezTo>
                  <a:pt x="8307" y="1049"/>
                  <a:pt x="8330" y="1049"/>
                  <a:pt x="8342" y="1049"/>
                </a:cubicBezTo>
                <a:cubicBezTo>
                  <a:pt x="8365" y="1049"/>
                  <a:pt x="8399" y="1038"/>
                  <a:pt x="8399" y="1003"/>
                </a:cubicBezTo>
                <a:cubicBezTo>
                  <a:pt x="8411" y="980"/>
                  <a:pt x="8399" y="923"/>
                  <a:pt x="8365" y="899"/>
                </a:cubicBezTo>
                <a:cubicBezTo>
                  <a:pt x="8238" y="830"/>
                  <a:pt x="8123" y="761"/>
                  <a:pt x="7996" y="692"/>
                </a:cubicBezTo>
                <a:cubicBezTo>
                  <a:pt x="7982" y="685"/>
                  <a:pt x="7969" y="683"/>
                  <a:pt x="7956" y="683"/>
                </a:cubicBezTo>
                <a:close/>
                <a:moveTo>
                  <a:pt x="5190" y="747"/>
                </a:moveTo>
                <a:cubicBezTo>
                  <a:pt x="5160" y="747"/>
                  <a:pt x="5135" y="768"/>
                  <a:pt x="5127" y="784"/>
                </a:cubicBezTo>
                <a:cubicBezTo>
                  <a:pt x="5104" y="830"/>
                  <a:pt x="5127" y="876"/>
                  <a:pt x="5162" y="888"/>
                </a:cubicBezTo>
                <a:cubicBezTo>
                  <a:pt x="5300" y="957"/>
                  <a:pt x="5415" y="1038"/>
                  <a:pt x="5519" y="1107"/>
                </a:cubicBezTo>
                <a:cubicBezTo>
                  <a:pt x="5531" y="1118"/>
                  <a:pt x="5542" y="1118"/>
                  <a:pt x="5565" y="1118"/>
                </a:cubicBezTo>
                <a:cubicBezTo>
                  <a:pt x="5588" y="1118"/>
                  <a:pt x="5600" y="1118"/>
                  <a:pt x="5623" y="1095"/>
                </a:cubicBezTo>
                <a:cubicBezTo>
                  <a:pt x="5646" y="1061"/>
                  <a:pt x="5634" y="1015"/>
                  <a:pt x="5600" y="992"/>
                </a:cubicBezTo>
                <a:cubicBezTo>
                  <a:pt x="5507" y="899"/>
                  <a:pt x="5369" y="830"/>
                  <a:pt x="5231" y="761"/>
                </a:cubicBezTo>
                <a:cubicBezTo>
                  <a:pt x="5217" y="751"/>
                  <a:pt x="5203" y="747"/>
                  <a:pt x="5190" y="747"/>
                </a:cubicBezTo>
                <a:close/>
                <a:moveTo>
                  <a:pt x="4600" y="872"/>
                </a:moveTo>
                <a:cubicBezTo>
                  <a:pt x="4576" y="872"/>
                  <a:pt x="4548" y="885"/>
                  <a:pt x="4540" y="911"/>
                </a:cubicBezTo>
                <a:cubicBezTo>
                  <a:pt x="4494" y="1061"/>
                  <a:pt x="4471" y="1199"/>
                  <a:pt x="4448" y="1360"/>
                </a:cubicBezTo>
                <a:cubicBezTo>
                  <a:pt x="4448" y="1395"/>
                  <a:pt x="4482" y="1441"/>
                  <a:pt x="4528" y="1441"/>
                </a:cubicBezTo>
                <a:cubicBezTo>
                  <a:pt x="4563" y="1441"/>
                  <a:pt x="4597" y="1406"/>
                  <a:pt x="4574" y="1360"/>
                </a:cubicBezTo>
                <a:cubicBezTo>
                  <a:pt x="4597" y="1222"/>
                  <a:pt x="4620" y="1084"/>
                  <a:pt x="4666" y="957"/>
                </a:cubicBezTo>
                <a:cubicBezTo>
                  <a:pt x="4678" y="934"/>
                  <a:pt x="4666" y="888"/>
                  <a:pt x="4620" y="876"/>
                </a:cubicBezTo>
                <a:cubicBezTo>
                  <a:pt x="4615" y="874"/>
                  <a:pt x="4607" y="872"/>
                  <a:pt x="4600" y="872"/>
                </a:cubicBezTo>
                <a:close/>
                <a:moveTo>
                  <a:pt x="8701" y="1132"/>
                </a:moveTo>
                <a:cubicBezTo>
                  <a:pt x="8681" y="1132"/>
                  <a:pt x="8661" y="1144"/>
                  <a:pt x="8641" y="1164"/>
                </a:cubicBezTo>
                <a:cubicBezTo>
                  <a:pt x="8618" y="1187"/>
                  <a:pt x="8630" y="1234"/>
                  <a:pt x="8653" y="1268"/>
                </a:cubicBezTo>
                <a:lnTo>
                  <a:pt x="8998" y="1522"/>
                </a:lnTo>
                <a:cubicBezTo>
                  <a:pt x="9021" y="1533"/>
                  <a:pt x="9033" y="1533"/>
                  <a:pt x="9044" y="1533"/>
                </a:cubicBezTo>
                <a:cubicBezTo>
                  <a:pt x="9079" y="1533"/>
                  <a:pt x="9090" y="1533"/>
                  <a:pt x="9102" y="1510"/>
                </a:cubicBezTo>
                <a:cubicBezTo>
                  <a:pt x="9137" y="1476"/>
                  <a:pt x="9113" y="1441"/>
                  <a:pt x="9090" y="1406"/>
                </a:cubicBezTo>
                <a:lnTo>
                  <a:pt x="8745" y="1153"/>
                </a:lnTo>
                <a:cubicBezTo>
                  <a:pt x="8730" y="1138"/>
                  <a:pt x="8716" y="1132"/>
                  <a:pt x="8701" y="1132"/>
                </a:cubicBezTo>
                <a:close/>
                <a:moveTo>
                  <a:pt x="5832" y="1316"/>
                </a:moveTo>
                <a:cubicBezTo>
                  <a:pt x="5822" y="1316"/>
                  <a:pt x="5814" y="1319"/>
                  <a:pt x="5807" y="1326"/>
                </a:cubicBezTo>
                <a:cubicBezTo>
                  <a:pt x="5772" y="1349"/>
                  <a:pt x="5761" y="1395"/>
                  <a:pt x="5772" y="1418"/>
                </a:cubicBezTo>
                <a:cubicBezTo>
                  <a:pt x="5819" y="1522"/>
                  <a:pt x="5853" y="1625"/>
                  <a:pt x="5853" y="1740"/>
                </a:cubicBezTo>
                <a:lnTo>
                  <a:pt x="5853" y="1798"/>
                </a:lnTo>
                <a:cubicBezTo>
                  <a:pt x="5853" y="1821"/>
                  <a:pt x="5876" y="1867"/>
                  <a:pt x="5922" y="1867"/>
                </a:cubicBezTo>
                <a:cubicBezTo>
                  <a:pt x="5968" y="1867"/>
                  <a:pt x="5991" y="1844"/>
                  <a:pt x="5991" y="1798"/>
                </a:cubicBezTo>
                <a:lnTo>
                  <a:pt x="5991" y="1729"/>
                </a:lnTo>
                <a:cubicBezTo>
                  <a:pt x="5991" y="1591"/>
                  <a:pt x="5968" y="1464"/>
                  <a:pt x="5911" y="1349"/>
                </a:cubicBezTo>
                <a:cubicBezTo>
                  <a:pt x="5886" y="1332"/>
                  <a:pt x="5856" y="1316"/>
                  <a:pt x="5832" y="1316"/>
                </a:cubicBezTo>
                <a:close/>
                <a:moveTo>
                  <a:pt x="9393" y="1675"/>
                </a:moveTo>
                <a:cubicBezTo>
                  <a:pt x="9373" y="1675"/>
                  <a:pt x="9353" y="1681"/>
                  <a:pt x="9332" y="1694"/>
                </a:cubicBezTo>
                <a:cubicBezTo>
                  <a:pt x="9321" y="1729"/>
                  <a:pt x="9321" y="1764"/>
                  <a:pt x="9344" y="1798"/>
                </a:cubicBezTo>
                <a:cubicBezTo>
                  <a:pt x="9448" y="1902"/>
                  <a:pt x="9563" y="1982"/>
                  <a:pt x="9666" y="2086"/>
                </a:cubicBezTo>
                <a:cubicBezTo>
                  <a:pt x="9678" y="2098"/>
                  <a:pt x="9690" y="2098"/>
                  <a:pt x="9713" y="2098"/>
                </a:cubicBezTo>
                <a:cubicBezTo>
                  <a:pt x="9724" y="2098"/>
                  <a:pt x="9747" y="2098"/>
                  <a:pt x="9770" y="2063"/>
                </a:cubicBezTo>
                <a:cubicBezTo>
                  <a:pt x="9793" y="2040"/>
                  <a:pt x="9793" y="1994"/>
                  <a:pt x="9770" y="1971"/>
                </a:cubicBezTo>
                <a:cubicBezTo>
                  <a:pt x="9655" y="1867"/>
                  <a:pt x="9551" y="1775"/>
                  <a:pt x="9436" y="1683"/>
                </a:cubicBezTo>
                <a:cubicBezTo>
                  <a:pt x="9422" y="1678"/>
                  <a:pt x="9407" y="1675"/>
                  <a:pt x="9393" y="1675"/>
                </a:cubicBezTo>
                <a:close/>
                <a:moveTo>
                  <a:pt x="4528" y="1729"/>
                </a:moveTo>
                <a:cubicBezTo>
                  <a:pt x="4494" y="1740"/>
                  <a:pt x="4471" y="1764"/>
                  <a:pt x="4471" y="1810"/>
                </a:cubicBezTo>
                <a:cubicBezTo>
                  <a:pt x="4482" y="1959"/>
                  <a:pt x="4528" y="2109"/>
                  <a:pt x="4563" y="2247"/>
                </a:cubicBezTo>
                <a:cubicBezTo>
                  <a:pt x="4574" y="2270"/>
                  <a:pt x="4609" y="2282"/>
                  <a:pt x="4643" y="2282"/>
                </a:cubicBezTo>
                <a:cubicBezTo>
                  <a:pt x="4643" y="2282"/>
                  <a:pt x="4655" y="2282"/>
                  <a:pt x="4666" y="2270"/>
                </a:cubicBezTo>
                <a:cubicBezTo>
                  <a:pt x="4713" y="2259"/>
                  <a:pt x="4724" y="2224"/>
                  <a:pt x="4713" y="2190"/>
                </a:cubicBezTo>
                <a:cubicBezTo>
                  <a:pt x="4666" y="2052"/>
                  <a:pt x="4620" y="1925"/>
                  <a:pt x="4609" y="1775"/>
                </a:cubicBezTo>
                <a:cubicBezTo>
                  <a:pt x="4597" y="1752"/>
                  <a:pt x="4563" y="1729"/>
                  <a:pt x="4528" y="1729"/>
                </a:cubicBezTo>
                <a:close/>
                <a:moveTo>
                  <a:pt x="5799" y="2146"/>
                </a:moveTo>
                <a:cubicBezTo>
                  <a:pt x="5772" y="2146"/>
                  <a:pt x="5746" y="2165"/>
                  <a:pt x="5738" y="2190"/>
                </a:cubicBezTo>
                <a:lnTo>
                  <a:pt x="5715" y="2213"/>
                </a:lnTo>
                <a:cubicBezTo>
                  <a:pt x="5657" y="2340"/>
                  <a:pt x="5588" y="2443"/>
                  <a:pt x="5519" y="2535"/>
                </a:cubicBezTo>
                <a:cubicBezTo>
                  <a:pt x="5507" y="2558"/>
                  <a:pt x="5507" y="2605"/>
                  <a:pt x="5531" y="2628"/>
                </a:cubicBezTo>
                <a:cubicBezTo>
                  <a:pt x="5542" y="2651"/>
                  <a:pt x="5565" y="2651"/>
                  <a:pt x="5577" y="2651"/>
                </a:cubicBezTo>
                <a:cubicBezTo>
                  <a:pt x="5588" y="2651"/>
                  <a:pt x="5600" y="2628"/>
                  <a:pt x="5623" y="2628"/>
                </a:cubicBezTo>
                <a:cubicBezTo>
                  <a:pt x="5703" y="2547"/>
                  <a:pt x="5772" y="2432"/>
                  <a:pt x="5853" y="2282"/>
                </a:cubicBezTo>
                <a:lnTo>
                  <a:pt x="5865" y="2259"/>
                </a:lnTo>
                <a:cubicBezTo>
                  <a:pt x="5888" y="2213"/>
                  <a:pt x="5876" y="2190"/>
                  <a:pt x="5830" y="2155"/>
                </a:cubicBezTo>
                <a:cubicBezTo>
                  <a:pt x="5820" y="2149"/>
                  <a:pt x="5810" y="2146"/>
                  <a:pt x="5799" y="2146"/>
                </a:cubicBezTo>
                <a:close/>
                <a:moveTo>
                  <a:pt x="10018" y="2265"/>
                </a:moveTo>
                <a:cubicBezTo>
                  <a:pt x="10001" y="2265"/>
                  <a:pt x="9983" y="2270"/>
                  <a:pt x="9966" y="2282"/>
                </a:cubicBezTo>
                <a:cubicBezTo>
                  <a:pt x="9943" y="2317"/>
                  <a:pt x="9943" y="2363"/>
                  <a:pt x="9966" y="2386"/>
                </a:cubicBezTo>
                <a:lnTo>
                  <a:pt x="10266" y="2685"/>
                </a:lnTo>
                <a:cubicBezTo>
                  <a:pt x="10289" y="2708"/>
                  <a:pt x="10312" y="2720"/>
                  <a:pt x="10323" y="2720"/>
                </a:cubicBezTo>
                <a:cubicBezTo>
                  <a:pt x="10346" y="2720"/>
                  <a:pt x="10358" y="2708"/>
                  <a:pt x="10369" y="2685"/>
                </a:cubicBezTo>
                <a:cubicBezTo>
                  <a:pt x="10404" y="2662"/>
                  <a:pt x="10404" y="2616"/>
                  <a:pt x="10369" y="2593"/>
                </a:cubicBezTo>
                <a:lnTo>
                  <a:pt x="10070" y="2282"/>
                </a:lnTo>
                <a:cubicBezTo>
                  <a:pt x="10052" y="2270"/>
                  <a:pt x="10035" y="2265"/>
                  <a:pt x="10018" y="2265"/>
                </a:cubicBezTo>
                <a:close/>
                <a:moveTo>
                  <a:pt x="4831" y="2529"/>
                </a:moveTo>
                <a:cubicBezTo>
                  <a:pt x="4819" y="2529"/>
                  <a:pt x="4806" y="2534"/>
                  <a:pt x="4793" y="2547"/>
                </a:cubicBezTo>
                <a:cubicBezTo>
                  <a:pt x="4770" y="2570"/>
                  <a:pt x="4759" y="2616"/>
                  <a:pt x="4782" y="2651"/>
                </a:cubicBezTo>
                <a:cubicBezTo>
                  <a:pt x="4897" y="2789"/>
                  <a:pt x="5047" y="2858"/>
                  <a:pt x="5185" y="2858"/>
                </a:cubicBezTo>
                <a:cubicBezTo>
                  <a:pt x="5196" y="2858"/>
                  <a:pt x="5196" y="2858"/>
                  <a:pt x="5196" y="2881"/>
                </a:cubicBezTo>
                <a:cubicBezTo>
                  <a:pt x="5242" y="2881"/>
                  <a:pt x="5266" y="2846"/>
                  <a:pt x="5266" y="2800"/>
                </a:cubicBezTo>
                <a:cubicBezTo>
                  <a:pt x="5266" y="2766"/>
                  <a:pt x="5242" y="2731"/>
                  <a:pt x="5196" y="2731"/>
                </a:cubicBezTo>
                <a:lnTo>
                  <a:pt x="5185" y="2731"/>
                </a:lnTo>
                <a:cubicBezTo>
                  <a:pt x="5070" y="2731"/>
                  <a:pt x="4954" y="2628"/>
                  <a:pt x="4897" y="2558"/>
                </a:cubicBezTo>
                <a:cubicBezTo>
                  <a:pt x="4875" y="2544"/>
                  <a:pt x="4853" y="2529"/>
                  <a:pt x="4831" y="2529"/>
                </a:cubicBezTo>
                <a:close/>
                <a:moveTo>
                  <a:pt x="10621" y="2867"/>
                </a:moveTo>
                <a:cubicBezTo>
                  <a:pt x="10603" y="2867"/>
                  <a:pt x="10582" y="2875"/>
                  <a:pt x="10565" y="2893"/>
                </a:cubicBezTo>
                <a:cubicBezTo>
                  <a:pt x="10542" y="2916"/>
                  <a:pt x="10542" y="2962"/>
                  <a:pt x="10565" y="2996"/>
                </a:cubicBezTo>
                <a:cubicBezTo>
                  <a:pt x="10669" y="3088"/>
                  <a:pt x="10761" y="3204"/>
                  <a:pt x="10853" y="3307"/>
                </a:cubicBezTo>
                <a:cubicBezTo>
                  <a:pt x="10876" y="3319"/>
                  <a:pt x="10899" y="3342"/>
                  <a:pt x="10922" y="3342"/>
                </a:cubicBezTo>
                <a:cubicBezTo>
                  <a:pt x="10934" y="3342"/>
                  <a:pt x="10945" y="3342"/>
                  <a:pt x="10957" y="3307"/>
                </a:cubicBezTo>
                <a:cubicBezTo>
                  <a:pt x="10991" y="3284"/>
                  <a:pt x="10991" y="3238"/>
                  <a:pt x="10957" y="3204"/>
                </a:cubicBezTo>
                <a:cubicBezTo>
                  <a:pt x="10876" y="3111"/>
                  <a:pt x="10772" y="2996"/>
                  <a:pt x="10669" y="2893"/>
                </a:cubicBezTo>
                <a:cubicBezTo>
                  <a:pt x="10657" y="2875"/>
                  <a:pt x="10640" y="2867"/>
                  <a:pt x="10621" y="2867"/>
                </a:cubicBezTo>
                <a:close/>
                <a:moveTo>
                  <a:pt x="11197" y="3520"/>
                </a:moveTo>
                <a:cubicBezTo>
                  <a:pt x="11179" y="3520"/>
                  <a:pt x="11158" y="3526"/>
                  <a:pt x="11141" y="3538"/>
                </a:cubicBezTo>
                <a:cubicBezTo>
                  <a:pt x="11118" y="3572"/>
                  <a:pt x="11118" y="3607"/>
                  <a:pt x="11141" y="3641"/>
                </a:cubicBezTo>
                <a:cubicBezTo>
                  <a:pt x="11245" y="3745"/>
                  <a:pt x="11337" y="3860"/>
                  <a:pt x="11429" y="3952"/>
                </a:cubicBezTo>
                <a:cubicBezTo>
                  <a:pt x="11452" y="3976"/>
                  <a:pt x="11475" y="3987"/>
                  <a:pt x="11498" y="3987"/>
                </a:cubicBezTo>
                <a:cubicBezTo>
                  <a:pt x="11510" y="3987"/>
                  <a:pt x="11521" y="3976"/>
                  <a:pt x="11533" y="3952"/>
                </a:cubicBezTo>
                <a:cubicBezTo>
                  <a:pt x="11567" y="3929"/>
                  <a:pt x="11567" y="3883"/>
                  <a:pt x="11533" y="3860"/>
                </a:cubicBezTo>
                <a:cubicBezTo>
                  <a:pt x="11452" y="3757"/>
                  <a:pt x="11349" y="3653"/>
                  <a:pt x="11245" y="3538"/>
                </a:cubicBezTo>
                <a:cubicBezTo>
                  <a:pt x="11233" y="3526"/>
                  <a:pt x="11216" y="3520"/>
                  <a:pt x="11197" y="3520"/>
                </a:cubicBezTo>
                <a:close/>
                <a:moveTo>
                  <a:pt x="11804" y="4154"/>
                </a:moveTo>
                <a:cubicBezTo>
                  <a:pt x="11786" y="4154"/>
                  <a:pt x="11769" y="4160"/>
                  <a:pt x="11752" y="4171"/>
                </a:cubicBezTo>
                <a:cubicBezTo>
                  <a:pt x="11729" y="4206"/>
                  <a:pt x="11729" y="4240"/>
                  <a:pt x="11752" y="4275"/>
                </a:cubicBezTo>
                <a:cubicBezTo>
                  <a:pt x="11867" y="4390"/>
                  <a:pt x="11971" y="4494"/>
                  <a:pt x="12074" y="4575"/>
                </a:cubicBezTo>
                <a:cubicBezTo>
                  <a:pt x="12086" y="4586"/>
                  <a:pt x="12097" y="4586"/>
                  <a:pt x="12109" y="4586"/>
                </a:cubicBezTo>
                <a:cubicBezTo>
                  <a:pt x="12132" y="4586"/>
                  <a:pt x="12143" y="4575"/>
                  <a:pt x="12166" y="4563"/>
                </a:cubicBezTo>
                <a:cubicBezTo>
                  <a:pt x="12201" y="4529"/>
                  <a:pt x="12201" y="4494"/>
                  <a:pt x="12166" y="4459"/>
                </a:cubicBezTo>
                <a:cubicBezTo>
                  <a:pt x="12074" y="4367"/>
                  <a:pt x="11971" y="4287"/>
                  <a:pt x="11855" y="4171"/>
                </a:cubicBezTo>
                <a:cubicBezTo>
                  <a:pt x="11838" y="4160"/>
                  <a:pt x="11821" y="4154"/>
                  <a:pt x="11804" y="4154"/>
                </a:cubicBezTo>
                <a:close/>
                <a:moveTo>
                  <a:pt x="15127" y="4295"/>
                </a:moveTo>
                <a:cubicBezTo>
                  <a:pt x="15110" y="4295"/>
                  <a:pt x="15093" y="4304"/>
                  <a:pt x="15081" y="4321"/>
                </a:cubicBezTo>
                <a:cubicBezTo>
                  <a:pt x="14978" y="4413"/>
                  <a:pt x="14862" y="4505"/>
                  <a:pt x="14759" y="4586"/>
                </a:cubicBezTo>
                <a:cubicBezTo>
                  <a:pt x="14736" y="4621"/>
                  <a:pt x="14713" y="4667"/>
                  <a:pt x="14747" y="4690"/>
                </a:cubicBezTo>
                <a:cubicBezTo>
                  <a:pt x="14759" y="4701"/>
                  <a:pt x="14793" y="4724"/>
                  <a:pt x="14805" y="4724"/>
                </a:cubicBezTo>
                <a:cubicBezTo>
                  <a:pt x="14816" y="4724"/>
                  <a:pt x="14839" y="4724"/>
                  <a:pt x="14851" y="4701"/>
                </a:cubicBezTo>
                <a:cubicBezTo>
                  <a:pt x="14955" y="4621"/>
                  <a:pt x="15070" y="4517"/>
                  <a:pt x="15173" y="4413"/>
                </a:cubicBezTo>
                <a:cubicBezTo>
                  <a:pt x="15208" y="4390"/>
                  <a:pt x="15208" y="4344"/>
                  <a:pt x="15173" y="4321"/>
                </a:cubicBezTo>
                <a:cubicBezTo>
                  <a:pt x="15162" y="4304"/>
                  <a:pt x="15145" y="4295"/>
                  <a:pt x="15127" y="4295"/>
                </a:cubicBezTo>
                <a:close/>
                <a:moveTo>
                  <a:pt x="12469" y="4701"/>
                </a:moveTo>
                <a:cubicBezTo>
                  <a:pt x="12446" y="4701"/>
                  <a:pt x="12419" y="4714"/>
                  <a:pt x="12397" y="4736"/>
                </a:cubicBezTo>
                <a:cubicBezTo>
                  <a:pt x="12374" y="4759"/>
                  <a:pt x="12385" y="4805"/>
                  <a:pt x="12420" y="4828"/>
                </a:cubicBezTo>
                <a:cubicBezTo>
                  <a:pt x="12547" y="4932"/>
                  <a:pt x="12662" y="5012"/>
                  <a:pt x="12789" y="5070"/>
                </a:cubicBezTo>
                <a:cubicBezTo>
                  <a:pt x="12800" y="5082"/>
                  <a:pt x="12800" y="5082"/>
                  <a:pt x="12823" y="5082"/>
                </a:cubicBezTo>
                <a:cubicBezTo>
                  <a:pt x="12846" y="5082"/>
                  <a:pt x="12858" y="5070"/>
                  <a:pt x="12892" y="5035"/>
                </a:cubicBezTo>
                <a:cubicBezTo>
                  <a:pt x="12915" y="4989"/>
                  <a:pt x="12892" y="4943"/>
                  <a:pt x="12858" y="4932"/>
                </a:cubicBezTo>
                <a:cubicBezTo>
                  <a:pt x="12743" y="4874"/>
                  <a:pt x="12627" y="4805"/>
                  <a:pt x="12501" y="4713"/>
                </a:cubicBezTo>
                <a:cubicBezTo>
                  <a:pt x="12492" y="4705"/>
                  <a:pt x="12481" y="4701"/>
                  <a:pt x="12469" y="4701"/>
                </a:cubicBezTo>
                <a:close/>
                <a:moveTo>
                  <a:pt x="14450" y="4822"/>
                </a:moveTo>
                <a:cubicBezTo>
                  <a:pt x="14437" y="4822"/>
                  <a:pt x="14425" y="4824"/>
                  <a:pt x="14413" y="4828"/>
                </a:cubicBezTo>
                <a:cubicBezTo>
                  <a:pt x="14286" y="4920"/>
                  <a:pt x="14160" y="4978"/>
                  <a:pt x="14044" y="5024"/>
                </a:cubicBezTo>
                <a:cubicBezTo>
                  <a:pt x="13998" y="5035"/>
                  <a:pt x="13987" y="5070"/>
                  <a:pt x="13998" y="5105"/>
                </a:cubicBezTo>
                <a:cubicBezTo>
                  <a:pt x="14010" y="5139"/>
                  <a:pt x="14044" y="5151"/>
                  <a:pt x="14067" y="5151"/>
                </a:cubicBezTo>
                <a:lnTo>
                  <a:pt x="14090" y="5151"/>
                </a:lnTo>
                <a:cubicBezTo>
                  <a:pt x="14217" y="5105"/>
                  <a:pt x="14355" y="5047"/>
                  <a:pt x="14494" y="4966"/>
                </a:cubicBezTo>
                <a:cubicBezTo>
                  <a:pt x="14528" y="4932"/>
                  <a:pt x="14528" y="4886"/>
                  <a:pt x="14517" y="4863"/>
                </a:cubicBezTo>
                <a:cubicBezTo>
                  <a:pt x="14501" y="4832"/>
                  <a:pt x="14476" y="4822"/>
                  <a:pt x="14450" y="4822"/>
                </a:cubicBezTo>
                <a:close/>
                <a:moveTo>
                  <a:pt x="13215" y="5082"/>
                </a:moveTo>
                <a:cubicBezTo>
                  <a:pt x="13180" y="5082"/>
                  <a:pt x="13146" y="5093"/>
                  <a:pt x="13134" y="5139"/>
                </a:cubicBezTo>
                <a:cubicBezTo>
                  <a:pt x="13134" y="5185"/>
                  <a:pt x="13146" y="5208"/>
                  <a:pt x="13192" y="5220"/>
                </a:cubicBezTo>
                <a:cubicBezTo>
                  <a:pt x="13307" y="5231"/>
                  <a:pt x="13411" y="5254"/>
                  <a:pt x="13514" y="5254"/>
                </a:cubicBezTo>
                <a:lnTo>
                  <a:pt x="13618" y="5254"/>
                </a:lnTo>
                <a:cubicBezTo>
                  <a:pt x="13664" y="5254"/>
                  <a:pt x="13699" y="5220"/>
                  <a:pt x="13699" y="5185"/>
                </a:cubicBezTo>
                <a:cubicBezTo>
                  <a:pt x="13699" y="5139"/>
                  <a:pt x="13664" y="5105"/>
                  <a:pt x="13618" y="5105"/>
                </a:cubicBezTo>
                <a:cubicBezTo>
                  <a:pt x="13581" y="5111"/>
                  <a:pt x="13543" y="5114"/>
                  <a:pt x="13504" y="5114"/>
                </a:cubicBezTo>
                <a:cubicBezTo>
                  <a:pt x="13410" y="5114"/>
                  <a:pt x="13313" y="5098"/>
                  <a:pt x="13215" y="5082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4"/>
          <p:cNvSpPr/>
          <p:nvPr/>
        </p:nvSpPr>
        <p:spPr>
          <a:xfrm>
            <a:off x="6123225" y="208650"/>
            <a:ext cx="761599" cy="563897"/>
          </a:xfrm>
          <a:custGeom>
            <a:avLst/>
            <a:gdLst/>
            <a:ahLst/>
            <a:cxnLst/>
            <a:rect l="l" t="t" r="r" b="b"/>
            <a:pathLst>
              <a:path w="4172" h="3089" extrusionOk="0">
                <a:moveTo>
                  <a:pt x="3123" y="197"/>
                </a:moveTo>
                <a:cubicBezTo>
                  <a:pt x="3088" y="415"/>
                  <a:pt x="2950" y="842"/>
                  <a:pt x="2869" y="1084"/>
                </a:cubicBezTo>
                <a:cubicBezTo>
                  <a:pt x="2812" y="1268"/>
                  <a:pt x="1683" y="1740"/>
                  <a:pt x="1141" y="1971"/>
                </a:cubicBezTo>
                <a:cubicBezTo>
                  <a:pt x="681" y="2167"/>
                  <a:pt x="508" y="2236"/>
                  <a:pt x="462" y="2282"/>
                </a:cubicBezTo>
                <a:cubicBezTo>
                  <a:pt x="450" y="2316"/>
                  <a:pt x="439" y="2339"/>
                  <a:pt x="450" y="2374"/>
                </a:cubicBezTo>
                <a:cubicBezTo>
                  <a:pt x="462" y="2397"/>
                  <a:pt x="496" y="2420"/>
                  <a:pt x="519" y="2420"/>
                </a:cubicBezTo>
                <a:cubicBezTo>
                  <a:pt x="565" y="2420"/>
                  <a:pt x="727" y="2374"/>
                  <a:pt x="1164" y="2213"/>
                </a:cubicBezTo>
                <a:cubicBezTo>
                  <a:pt x="1798" y="1994"/>
                  <a:pt x="2754" y="1671"/>
                  <a:pt x="3054" y="1671"/>
                </a:cubicBezTo>
                <a:lnTo>
                  <a:pt x="3100" y="1671"/>
                </a:lnTo>
                <a:cubicBezTo>
                  <a:pt x="3146" y="1752"/>
                  <a:pt x="3261" y="1844"/>
                  <a:pt x="3388" y="1971"/>
                </a:cubicBezTo>
                <a:cubicBezTo>
                  <a:pt x="3653" y="2213"/>
                  <a:pt x="4033" y="2558"/>
                  <a:pt x="4010" y="2858"/>
                </a:cubicBezTo>
                <a:cubicBezTo>
                  <a:pt x="4010" y="2858"/>
                  <a:pt x="4010" y="2962"/>
                  <a:pt x="3469" y="2962"/>
                </a:cubicBezTo>
                <a:cubicBezTo>
                  <a:pt x="2432" y="2962"/>
                  <a:pt x="519" y="2558"/>
                  <a:pt x="197" y="2432"/>
                </a:cubicBezTo>
                <a:cubicBezTo>
                  <a:pt x="439" y="2155"/>
                  <a:pt x="2051" y="980"/>
                  <a:pt x="3123" y="197"/>
                </a:cubicBezTo>
                <a:close/>
                <a:moveTo>
                  <a:pt x="3192" y="1"/>
                </a:moveTo>
                <a:cubicBezTo>
                  <a:pt x="3181" y="1"/>
                  <a:pt x="3169" y="1"/>
                  <a:pt x="3157" y="12"/>
                </a:cubicBezTo>
                <a:cubicBezTo>
                  <a:pt x="1" y="2247"/>
                  <a:pt x="12" y="2397"/>
                  <a:pt x="24" y="2455"/>
                </a:cubicBezTo>
                <a:cubicBezTo>
                  <a:pt x="70" y="2685"/>
                  <a:pt x="2593" y="3088"/>
                  <a:pt x="3469" y="3088"/>
                </a:cubicBezTo>
                <a:cubicBezTo>
                  <a:pt x="3929" y="3088"/>
                  <a:pt x="4148" y="3019"/>
                  <a:pt x="4148" y="2881"/>
                </a:cubicBezTo>
                <a:cubicBezTo>
                  <a:pt x="4171" y="2501"/>
                  <a:pt x="3768" y="2132"/>
                  <a:pt x="3480" y="1867"/>
                </a:cubicBezTo>
                <a:cubicBezTo>
                  <a:pt x="3353" y="1763"/>
                  <a:pt x="3238" y="1648"/>
                  <a:pt x="3215" y="1591"/>
                </a:cubicBezTo>
                <a:cubicBezTo>
                  <a:pt x="3169" y="1521"/>
                  <a:pt x="3065" y="1521"/>
                  <a:pt x="3042" y="1521"/>
                </a:cubicBezTo>
                <a:cubicBezTo>
                  <a:pt x="2823" y="1521"/>
                  <a:pt x="2316" y="1671"/>
                  <a:pt x="1810" y="1844"/>
                </a:cubicBezTo>
                <a:cubicBezTo>
                  <a:pt x="2547" y="1510"/>
                  <a:pt x="2939" y="1303"/>
                  <a:pt x="2996" y="1153"/>
                </a:cubicBezTo>
                <a:cubicBezTo>
                  <a:pt x="3008" y="1130"/>
                  <a:pt x="3353" y="139"/>
                  <a:pt x="3273" y="24"/>
                </a:cubicBezTo>
                <a:cubicBezTo>
                  <a:pt x="3238" y="12"/>
                  <a:pt x="3227" y="1"/>
                  <a:pt x="3192" y="1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"/>
          <p:cNvSpPr txBox="1">
            <a:spLocks noGrp="1"/>
          </p:cNvSpPr>
          <p:nvPr>
            <p:ph type="title"/>
          </p:nvPr>
        </p:nvSpPr>
        <p:spPr>
          <a:xfrm>
            <a:off x="84270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6"/>
          <p:cNvSpPr/>
          <p:nvPr/>
        </p:nvSpPr>
        <p:spPr>
          <a:xfrm rot="-1111858">
            <a:off x="8198328" y="-168432"/>
            <a:ext cx="1175115" cy="673510"/>
          </a:xfrm>
          <a:custGeom>
            <a:avLst/>
            <a:gdLst/>
            <a:ahLst/>
            <a:cxnLst/>
            <a:rect l="l" t="t" r="r" b="b"/>
            <a:pathLst>
              <a:path w="6787" h="3985" extrusionOk="0">
                <a:moveTo>
                  <a:pt x="1683" y="978"/>
                </a:moveTo>
                <a:cubicBezTo>
                  <a:pt x="1798" y="1024"/>
                  <a:pt x="1855" y="1081"/>
                  <a:pt x="1867" y="1104"/>
                </a:cubicBezTo>
                <a:cubicBezTo>
                  <a:pt x="1867" y="1150"/>
                  <a:pt x="1809" y="1208"/>
                  <a:pt x="1786" y="1231"/>
                </a:cubicBezTo>
                <a:cubicBezTo>
                  <a:pt x="1729" y="1277"/>
                  <a:pt x="1694" y="1277"/>
                  <a:pt x="1694" y="1277"/>
                </a:cubicBezTo>
                <a:cubicBezTo>
                  <a:pt x="1671" y="1266"/>
                  <a:pt x="1671" y="1139"/>
                  <a:pt x="1683" y="1001"/>
                </a:cubicBezTo>
                <a:lnTo>
                  <a:pt x="1683" y="978"/>
                </a:lnTo>
                <a:close/>
                <a:moveTo>
                  <a:pt x="3445" y="655"/>
                </a:moveTo>
                <a:cubicBezTo>
                  <a:pt x="3630" y="874"/>
                  <a:pt x="3653" y="1116"/>
                  <a:pt x="3584" y="1266"/>
                </a:cubicBezTo>
                <a:cubicBezTo>
                  <a:pt x="3557" y="1339"/>
                  <a:pt x="3516" y="1375"/>
                  <a:pt x="3470" y="1375"/>
                </a:cubicBezTo>
                <a:cubicBezTo>
                  <a:pt x="3415" y="1375"/>
                  <a:pt x="3352" y="1325"/>
                  <a:pt x="3296" y="1231"/>
                </a:cubicBezTo>
                <a:cubicBezTo>
                  <a:pt x="3157" y="989"/>
                  <a:pt x="3284" y="793"/>
                  <a:pt x="3445" y="655"/>
                </a:cubicBezTo>
                <a:close/>
                <a:moveTo>
                  <a:pt x="5438" y="1381"/>
                </a:moveTo>
                <a:lnTo>
                  <a:pt x="5438" y="1381"/>
                </a:lnTo>
                <a:cubicBezTo>
                  <a:pt x="5461" y="1600"/>
                  <a:pt x="5415" y="1749"/>
                  <a:pt x="5358" y="1807"/>
                </a:cubicBezTo>
                <a:cubicBezTo>
                  <a:pt x="5346" y="1842"/>
                  <a:pt x="5323" y="1842"/>
                  <a:pt x="5312" y="1842"/>
                </a:cubicBezTo>
                <a:cubicBezTo>
                  <a:pt x="5300" y="1842"/>
                  <a:pt x="5254" y="1830"/>
                  <a:pt x="5231" y="1796"/>
                </a:cubicBezTo>
                <a:cubicBezTo>
                  <a:pt x="5173" y="1738"/>
                  <a:pt x="5139" y="1692"/>
                  <a:pt x="5150" y="1634"/>
                </a:cubicBezTo>
                <a:cubicBezTo>
                  <a:pt x="5173" y="1554"/>
                  <a:pt x="5289" y="1450"/>
                  <a:pt x="5438" y="1381"/>
                </a:cubicBezTo>
                <a:close/>
                <a:moveTo>
                  <a:pt x="1395" y="2556"/>
                </a:moveTo>
                <a:cubicBezTo>
                  <a:pt x="1349" y="2625"/>
                  <a:pt x="1210" y="2763"/>
                  <a:pt x="1026" y="2844"/>
                </a:cubicBezTo>
                <a:cubicBezTo>
                  <a:pt x="1072" y="2717"/>
                  <a:pt x="1176" y="2614"/>
                  <a:pt x="1325" y="2579"/>
                </a:cubicBezTo>
                <a:cubicBezTo>
                  <a:pt x="1349" y="2579"/>
                  <a:pt x="1383" y="2556"/>
                  <a:pt x="1395" y="2556"/>
                </a:cubicBezTo>
                <a:close/>
                <a:moveTo>
                  <a:pt x="4309" y="2694"/>
                </a:moveTo>
                <a:cubicBezTo>
                  <a:pt x="4309" y="2694"/>
                  <a:pt x="4344" y="2694"/>
                  <a:pt x="4390" y="2763"/>
                </a:cubicBezTo>
                <a:cubicBezTo>
                  <a:pt x="4459" y="2821"/>
                  <a:pt x="4482" y="2925"/>
                  <a:pt x="4448" y="3051"/>
                </a:cubicBezTo>
                <a:cubicBezTo>
                  <a:pt x="4332" y="2936"/>
                  <a:pt x="4286" y="2809"/>
                  <a:pt x="4286" y="2729"/>
                </a:cubicBezTo>
                <a:cubicBezTo>
                  <a:pt x="4286" y="2706"/>
                  <a:pt x="4309" y="2694"/>
                  <a:pt x="4309" y="2694"/>
                </a:cubicBezTo>
                <a:close/>
                <a:moveTo>
                  <a:pt x="2293" y="2775"/>
                </a:moveTo>
                <a:cubicBezTo>
                  <a:pt x="2305" y="2775"/>
                  <a:pt x="2305" y="2775"/>
                  <a:pt x="2316" y="2786"/>
                </a:cubicBezTo>
                <a:cubicBezTo>
                  <a:pt x="2420" y="2809"/>
                  <a:pt x="2466" y="2867"/>
                  <a:pt x="2478" y="2925"/>
                </a:cubicBezTo>
                <a:cubicBezTo>
                  <a:pt x="2524" y="3040"/>
                  <a:pt x="2501" y="3190"/>
                  <a:pt x="2420" y="3339"/>
                </a:cubicBezTo>
                <a:cubicBezTo>
                  <a:pt x="2259" y="3097"/>
                  <a:pt x="2201" y="2879"/>
                  <a:pt x="2247" y="2809"/>
                </a:cubicBezTo>
                <a:cubicBezTo>
                  <a:pt x="2247" y="2786"/>
                  <a:pt x="2259" y="2775"/>
                  <a:pt x="2293" y="2775"/>
                </a:cubicBezTo>
                <a:close/>
                <a:moveTo>
                  <a:pt x="2269" y="160"/>
                </a:moveTo>
                <a:cubicBezTo>
                  <a:pt x="2418" y="160"/>
                  <a:pt x="2594" y="195"/>
                  <a:pt x="2789" y="263"/>
                </a:cubicBezTo>
                <a:cubicBezTo>
                  <a:pt x="3019" y="344"/>
                  <a:pt x="3192" y="436"/>
                  <a:pt x="3342" y="574"/>
                </a:cubicBezTo>
                <a:cubicBezTo>
                  <a:pt x="3077" y="782"/>
                  <a:pt x="3019" y="1058"/>
                  <a:pt x="3180" y="1323"/>
                </a:cubicBezTo>
                <a:cubicBezTo>
                  <a:pt x="3284" y="1496"/>
                  <a:pt x="3399" y="1531"/>
                  <a:pt x="3468" y="1531"/>
                </a:cubicBezTo>
                <a:cubicBezTo>
                  <a:pt x="3584" y="1531"/>
                  <a:pt x="3676" y="1461"/>
                  <a:pt x="3733" y="1335"/>
                </a:cubicBezTo>
                <a:cubicBezTo>
                  <a:pt x="3802" y="1150"/>
                  <a:pt x="3768" y="862"/>
                  <a:pt x="3561" y="586"/>
                </a:cubicBezTo>
                <a:cubicBezTo>
                  <a:pt x="3802" y="425"/>
                  <a:pt x="4160" y="321"/>
                  <a:pt x="4482" y="321"/>
                </a:cubicBezTo>
                <a:cubicBezTo>
                  <a:pt x="4563" y="321"/>
                  <a:pt x="4632" y="321"/>
                  <a:pt x="4713" y="344"/>
                </a:cubicBezTo>
                <a:cubicBezTo>
                  <a:pt x="5139" y="413"/>
                  <a:pt x="5358" y="862"/>
                  <a:pt x="5427" y="1231"/>
                </a:cubicBezTo>
                <a:cubicBezTo>
                  <a:pt x="5196" y="1323"/>
                  <a:pt x="5035" y="1461"/>
                  <a:pt x="5012" y="1623"/>
                </a:cubicBezTo>
                <a:cubicBezTo>
                  <a:pt x="4978" y="1726"/>
                  <a:pt x="5035" y="1819"/>
                  <a:pt x="5139" y="1911"/>
                </a:cubicBezTo>
                <a:cubicBezTo>
                  <a:pt x="5196" y="1963"/>
                  <a:pt x="5257" y="1989"/>
                  <a:pt x="5315" y="1989"/>
                </a:cubicBezTo>
                <a:cubicBezTo>
                  <a:pt x="5372" y="1989"/>
                  <a:pt x="5427" y="1963"/>
                  <a:pt x="5473" y="1911"/>
                </a:cubicBezTo>
                <a:cubicBezTo>
                  <a:pt x="5554" y="1807"/>
                  <a:pt x="5600" y="1588"/>
                  <a:pt x="5577" y="1335"/>
                </a:cubicBezTo>
                <a:cubicBezTo>
                  <a:pt x="5646" y="1323"/>
                  <a:pt x="5726" y="1300"/>
                  <a:pt x="5807" y="1300"/>
                </a:cubicBezTo>
                <a:cubicBezTo>
                  <a:pt x="5980" y="1300"/>
                  <a:pt x="6291" y="1346"/>
                  <a:pt x="6452" y="1726"/>
                </a:cubicBezTo>
                <a:cubicBezTo>
                  <a:pt x="6614" y="2084"/>
                  <a:pt x="6567" y="2487"/>
                  <a:pt x="6349" y="2821"/>
                </a:cubicBezTo>
                <a:cubicBezTo>
                  <a:pt x="6112" y="3161"/>
                  <a:pt x="5728" y="3370"/>
                  <a:pt x="5324" y="3370"/>
                </a:cubicBezTo>
                <a:cubicBezTo>
                  <a:pt x="5236" y="3370"/>
                  <a:pt x="5147" y="3360"/>
                  <a:pt x="5058" y="3339"/>
                </a:cubicBezTo>
                <a:cubicBezTo>
                  <a:pt x="4862" y="3293"/>
                  <a:pt x="4690" y="3224"/>
                  <a:pt x="4563" y="3132"/>
                </a:cubicBezTo>
                <a:cubicBezTo>
                  <a:pt x="4632" y="2913"/>
                  <a:pt x="4609" y="2740"/>
                  <a:pt x="4494" y="2625"/>
                </a:cubicBezTo>
                <a:cubicBezTo>
                  <a:pt x="4436" y="2567"/>
                  <a:pt x="4371" y="2541"/>
                  <a:pt x="4313" y="2541"/>
                </a:cubicBezTo>
                <a:cubicBezTo>
                  <a:pt x="4244" y="2541"/>
                  <a:pt x="4185" y="2579"/>
                  <a:pt x="4160" y="2648"/>
                </a:cubicBezTo>
                <a:cubicBezTo>
                  <a:pt x="4113" y="2775"/>
                  <a:pt x="4194" y="2994"/>
                  <a:pt x="4402" y="3178"/>
                </a:cubicBezTo>
                <a:cubicBezTo>
                  <a:pt x="4232" y="3518"/>
                  <a:pt x="3817" y="3847"/>
                  <a:pt x="3299" y="3847"/>
                </a:cubicBezTo>
                <a:cubicBezTo>
                  <a:pt x="3290" y="3847"/>
                  <a:pt x="3281" y="3846"/>
                  <a:pt x="3272" y="3846"/>
                </a:cubicBezTo>
                <a:cubicBezTo>
                  <a:pt x="2904" y="3823"/>
                  <a:pt x="2650" y="3616"/>
                  <a:pt x="2524" y="3455"/>
                </a:cubicBezTo>
                <a:cubicBezTo>
                  <a:pt x="2639" y="3270"/>
                  <a:pt x="2673" y="3040"/>
                  <a:pt x="2650" y="2855"/>
                </a:cubicBezTo>
                <a:cubicBezTo>
                  <a:pt x="2593" y="2729"/>
                  <a:pt x="2501" y="2660"/>
                  <a:pt x="2374" y="2625"/>
                </a:cubicBezTo>
                <a:cubicBezTo>
                  <a:pt x="2354" y="2621"/>
                  <a:pt x="2335" y="2619"/>
                  <a:pt x="2318" y="2619"/>
                </a:cubicBezTo>
                <a:cubicBezTo>
                  <a:pt x="2235" y="2619"/>
                  <a:pt x="2181" y="2662"/>
                  <a:pt x="2143" y="2729"/>
                </a:cubicBezTo>
                <a:cubicBezTo>
                  <a:pt x="2074" y="2879"/>
                  <a:pt x="2155" y="3178"/>
                  <a:pt x="2362" y="3432"/>
                </a:cubicBezTo>
                <a:cubicBezTo>
                  <a:pt x="2213" y="3593"/>
                  <a:pt x="2005" y="3708"/>
                  <a:pt x="1740" y="3720"/>
                </a:cubicBezTo>
                <a:cubicBezTo>
                  <a:pt x="1705" y="3723"/>
                  <a:pt x="1671" y="3725"/>
                  <a:pt x="1638" y="3725"/>
                </a:cubicBezTo>
                <a:cubicBezTo>
                  <a:pt x="1386" y="3725"/>
                  <a:pt x="1224" y="3614"/>
                  <a:pt x="1153" y="3512"/>
                </a:cubicBezTo>
                <a:cubicBezTo>
                  <a:pt x="1037" y="3362"/>
                  <a:pt x="980" y="3178"/>
                  <a:pt x="1003" y="3005"/>
                </a:cubicBezTo>
                <a:cubicBezTo>
                  <a:pt x="1291" y="2913"/>
                  <a:pt x="1602" y="2660"/>
                  <a:pt x="1579" y="2498"/>
                </a:cubicBezTo>
                <a:cubicBezTo>
                  <a:pt x="1571" y="2449"/>
                  <a:pt x="1533" y="2406"/>
                  <a:pt x="1446" y="2406"/>
                </a:cubicBezTo>
                <a:cubicBezTo>
                  <a:pt x="1410" y="2406"/>
                  <a:pt x="1367" y="2413"/>
                  <a:pt x="1314" y="2429"/>
                </a:cubicBezTo>
                <a:cubicBezTo>
                  <a:pt x="1095" y="2498"/>
                  <a:pt x="934" y="2660"/>
                  <a:pt x="876" y="2890"/>
                </a:cubicBezTo>
                <a:cubicBezTo>
                  <a:pt x="830" y="2902"/>
                  <a:pt x="807" y="2902"/>
                  <a:pt x="772" y="2902"/>
                </a:cubicBezTo>
                <a:cubicBezTo>
                  <a:pt x="542" y="2902"/>
                  <a:pt x="392" y="2740"/>
                  <a:pt x="300" y="2429"/>
                </a:cubicBezTo>
                <a:cubicBezTo>
                  <a:pt x="162" y="1911"/>
                  <a:pt x="162" y="1531"/>
                  <a:pt x="335" y="1289"/>
                </a:cubicBezTo>
                <a:cubicBezTo>
                  <a:pt x="473" y="1093"/>
                  <a:pt x="715" y="978"/>
                  <a:pt x="1141" y="943"/>
                </a:cubicBezTo>
                <a:cubicBezTo>
                  <a:pt x="1291" y="943"/>
                  <a:pt x="1429" y="943"/>
                  <a:pt x="1544" y="955"/>
                </a:cubicBezTo>
                <a:lnTo>
                  <a:pt x="1544" y="1012"/>
                </a:lnTo>
                <a:cubicBezTo>
                  <a:pt x="1521" y="1093"/>
                  <a:pt x="1498" y="1289"/>
                  <a:pt x="1579" y="1392"/>
                </a:cubicBezTo>
                <a:cubicBezTo>
                  <a:pt x="1605" y="1423"/>
                  <a:pt x="1640" y="1441"/>
                  <a:pt x="1682" y="1441"/>
                </a:cubicBezTo>
                <a:cubicBezTo>
                  <a:pt x="1734" y="1441"/>
                  <a:pt x="1797" y="1415"/>
                  <a:pt x="1867" y="1358"/>
                </a:cubicBezTo>
                <a:cubicBezTo>
                  <a:pt x="2005" y="1266"/>
                  <a:pt x="2017" y="1162"/>
                  <a:pt x="2005" y="1093"/>
                </a:cubicBezTo>
                <a:cubicBezTo>
                  <a:pt x="1971" y="978"/>
                  <a:pt x="1855" y="885"/>
                  <a:pt x="1671" y="839"/>
                </a:cubicBezTo>
                <a:cubicBezTo>
                  <a:pt x="1683" y="701"/>
                  <a:pt x="1717" y="459"/>
                  <a:pt x="1855" y="309"/>
                </a:cubicBezTo>
                <a:cubicBezTo>
                  <a:pt x="1949" y="209"/>
                  <a:pt x="2091" y="160"/>
                  <a:pt x="2269" y="160"/>
                </a:cubicBezTo>
                <a:close/>
                <a:moveTo>
                  <a:pt x="2283" y="0"/>
                </a:moveTo>
                <a:cubicBezTo>
                  <a:pt x="2064" y="0"/>
                  <a:pt x="1892" y="64"/>
                  <a:pt x="1775" y="194"/>
                </a:cubicBezTo>
                <a:cubicBezTo>
                  <a:pt x="1602" y="367"/>
                  <a:pt x="1556" y="632"/>
                  <a:pt x="1556" y="805"/>
                </a:cubicBezTo>
                <a:cubicBezTo>
                  <a:pt x="1486" y="786"/>
                  <a:pt x="1413" y="777"/>
                  <a:pt x="1336" y="777"/>
                </a:cubicBezTo>
                <a:cubicBezTo>
                  <a:pt x="1273" y="777"/>
                  <a:pt x="1208" y="783"/>
                  <a:pt x="1141" y="793"/>
                </a:cubicBezTo>
                <a:cubicBezTo>
                  <a:pt x="853" y="805"/>
                  <a:pt x="427" y="874"/>
                  <a:pt x="219" y="1196"/>
                </a:cubicBezTo>
                <a:cubicBezTo>
                  <a:pt x="12" y="1485"/>
                  <a:pt x="1" y="1888"/>
                  <a:pt x="162" y="2464"/>
                </a:cubicBezTo>
                <a:cubicBezTo>
                  <a:pt x="289" y="2948"/>
                  <a:pt x="577" y="3051"/>
                  <a:pt x="772" y="3051"/>
                </a:cubicBezTo>
                <a:lnTo>
                  <a:pt x="853" y="3051"/>
                </a:lnTo>
                <a:cubicBezTo>
                  <a:pt x="830" y="3247"/>
                  <a:pt x="888" y="3455"/>
                  <a:pt x="1026" y="3616"/>
                </a:cubicBezTo>
                <a:cubicBezTo>
                  <a:pt x="1130" y="3741"/>
                  <a:pt x="1311" y="3886"/>
                  <a:pt x="1627" y="3886"/>
                </a:cubicBezTo>
                <a:cubicBezTo>
                  <a:pt x="1659" y="3886"/>
                  <a:pt x="1693" y="3884"/>
                  <a:pt x="1729" y="3881"/>
                </a:cubicBezTo>
                <a:cubicBezTo>
                  <a:pt x="2017" y="3869"/>
                  <a:pt x="2259" y="3754"/>
                  <a:pt x="2431" y="3570"/>
                </a:cubicBezTo>
                <a:cubicBezTo>
                  <a:pt x="2593" y="3743"/>
                  <a:pt x="2881" y="3973"/>
                  <a:pt x="3272" y="3985"/>
                </a:cubicBezTo>
                <a:lnTo>
                  <a:pt x="3307" y="3985"/>
                </a:lnTo>
                <a:cubicBezTo>
                  <a:pt x="3860" y="3985"/>
                  <a:pt x="4321" y="3639"/>
                  <a:pt x="4540" y="3236"/>
                </a:cubicBezTo>
                <a:cubicBezTo>
                  <a:pt x="4678" y="3339"/>
                  <a:pt x="4851" y="3408"/>
                  <a:pt x="5058" y="3455"/>
                </a:cubicBezTo>
                <a:cubicBezTo>
                  <a:pt x="5157" y="3478"/>
                  <a:pt x="5257" y="3489"/>
                  <a:pt x="5357" y="3489"/>
                </a:cubicBezTo>
                <a:cubicBezTo>
                  <a:pt x="5802" y="3489"/>
                  <a:pt x="6235" y="3265"/>
                  <a:pt x="6498" y="2879"/>
                </a:cubicBezTo>
                <a:cubicBezTo>
                  <a:pt x="6740" y="2498"/>
                  <a:pt x="6786" y="2038"/>
                  <a:pt x="6614" y="1634"/>
                </a:cubicBezTo>
                <a:cubicBezTo>
                  <a:pt x="6475" y="1323"/>
                  <a:pt x="6187" y="1139"/>
                  <a:pt x="5830" y="1139"/>
                </a:cubicBezTo>
                <a:cubicBezTo>
                  <a:pt x="5761" y="1139"/>
                  <a:pt x="5669" y="1150"/>
                  <a:pt x="5588" y="1162"/>
                </a:cubicBezTo>
                <a:cubicBezTo>
                  <a:pt x="5496" y="747"/>
                  <a:pt x="5243" y="252"/>
                  <a:pt x="4747" y="171"/>
                </a:cubicBezTo>
                <a:cubicBezTo>
                  <a:pt x="4678" y="160"/>
                  <a:pt x="4597" y="160"/>
                  <a:pt x="4505" y="160"/>
                </a:cubicBezTo>
                <a:cubicBezTo>
                  <a:pt x="4148" y="160"/>
                  <a:pt x="3756" y="275"/>
                  <a:pt x="3480" y="459"/>
                </a:cubicBezTo>
                <a:cubicBezTo>
                  <a:pt x="3330" y="309"/>
                  <a:pt x="3111" y="194"/>
                  <a:pt x="2869" y="114"/>
                </a:cubicBezTo>
                <a:cubicBezTo>
                  <a:pt x="2648" y="38"/>
                  <a:pt x="2452" y="0"/>
                  <a:pt x="2283" y="0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6"/>
          <p:cNvSpPr/>
          <p:nvPr/>
        </p:nvSpPr>
        <p:spPr>
          <a:xfrm rot="10800000" flipH="1">
            <a:off x="627564" y="4325317"/>
            <a:ext cx="299399" cy="304023"/>
          </a:xfrm>
          <a:custGeom>
            <a:avLst/>
            <a:gdLst/>
            <a:ahLst/>
            <a:cxnLst/>
            <a:rect l="l" t="t" r="r" b="b"/>
            <a:pathLst>
              <a:path w="1430" h="1452" extrusionOk="0">
                <a:moveTo>
                  <a:pt x="669" y="357"/>
                </a:moveTo>
                <a:cubicBezTo>
                  <a:pt x="715" y="472"/>
                  <a:pt x="796" y="599"/>
                  <a:pt x="899" y="634"/>
                </a:cubicBezTo>
                <a:cubicBezTo>
                  <a:pt x="957" y="645"/>
                  <a:pt x="1026" y="657"/>
                  <a:pt x="1084" y="680"/>
                </a:cubicBezTo>
                <a:cubicBezTo>
                  <a:pt x="992" y="737"/>
                  <a:pt x="888" y="818"/>
                  <a:pt x="876" y="910"/>
                </a:cubicBezTo>
                <a:cubicBezTo>
                  <a:pt x="853" y="979"/>
                  <a:pt x="853" y="1072"/>
                  <a:pt x="842" y="1152"/>
                </a:cubicBezTo>
                <a:lnTo>
                  <a:pt x="842" y="1198"/>
                </a:lnTo>
                <a:cubicBezTo>
                  <a:pt x="761" y="1048"/>
                  <a:pt x="646" y="876"/>
                  <a:pt x="565" y="853"/>
                </a:cubicBezTo>
                <a:cubicBezTo>
                  <a:pt x="508" y="830"/>
                  <a:pt x="450" y="807"/>
                  <a:pt x="392" y="795"/>
                </a:cubicBezTo>
                <a:cubicBezTo>
                  <a:pt x="508" y="749"/>
                  <a:pt x="623" y="680"/>
                  <a:pt x="623" y="565"/>
                </a:cubicBezTo>
                <a:cubicBezTo>
                  <a:pt x="646" y="530"/>
                  <a:pt x="657" y="449"/>
                  <a:pt x="669" y="357"/>
                </a:cubicBezTo>
                <a:close/>
                <a:moveTo>
                  <a:pt x="669" y="0"/>
                </a:moveTo>
                <a:cubicBezTo>
                  <a:pt x="623" y="0"/>
                  <a:pt x="600" y="35"/>
                  <a:pt x="600" y="58"/>
                </a:cubicBezTo>
                <a:cubicBezTo>
                  <a:pt x="565" y="219"/>
                  <a:pt x="508" y="495"/>
                  <a:pt x="508" y="519"/>
                </a:cubicBezTo>
                <a:cubicBezTo>
                  <a:pt x="485" y="634"/>
                  <a:pt x="208" y="691"/>
                  <a:pt x="81" y="703"/>
                </a:cubicBezTo>
                <a:cubicBezTo>
                  <a:pt x="35" y="726"/>
                  <a:pt x="1" y="737"/>
                  <a:pt x="1" y="784"/>
                </a:cubicBezTo>
                <a:cubicBezTo>
                  <a:pt x="1" y="807"/>
                  <a:pt x="35" y="853"/>
                  <a:pt x="70" y="853"/>
                </a:cubicBezTo>
                <a:cubicBezTo>
                  <a:pt x="81" y="853"/>
                  <a:pt x="277" y="899"/>
                  <a:pt x="531" y="979"/>
                </a:cubicBezTo>
                <a:cubicBezTo>
                  <a:pt x="565" y="1014"/>
                  <a:pt x="727" y="1256"/>
                  <a:pt x="819" y="1417"/>
                </a:cubicBezTo>
                <a:cubicBezTo>
                  <a:pt x="830" y="1429"/>
                  <a:pt x="853" y="1452"/>
                  <a:pt x="888" y="1452"/>
                </a:cubicBezTo>
                <a:cubicBezTo>
                  <a:pt x="968" y="1452"/>
                  <a:pt x="968" y="1383"/>
                  <a:pt x="1003" y="1152"/>
                </a:cubicBezTo>
                <a:cubicBezTo>
                  <a:pt x="1015" y="1072"/>
                  <a:pt x="1015" y="979"/>
                  <a:pt x="1026" y="922"/>
                </a:cubicBezTo>
                <a:cubicBezTo>
                  <a:pt x="1038" y="864"/>
                  <a:pt x="1233" y="760"/>
                  <a:pt x="1383" y="703"/>
                </a:cubicBezTo>
                <a:cubicBezTo>
                  <a:pt x="1418" y="703"/>
                  <a:pt x="1429" y="668"/>
                  <a:pt x="1429" y="634"/>
                </a:cubicBezTo>
                <a:cubicBezTo>
                  <a:pt x="1429" y="611"/>
                  <a:pt x="1406" y="576"/>
                  <a:pt x="1372" y="576"/>
                </a:cubicBezTo>
                <a:cubicBezTo>
                  <a:pt x="1372" y="576"/>
                  <a:pt x="1130" y="553"/>
                  <a:pt x="968" y="507"/>
                </a:cubicBezTo>
                <a:cubicBezTo>
                  <a:pt x="888" y="472"/>
                  <a:pt x="784" y="219"/>
                  <a:pt x="738" y="58"/>
                </a:cubicBezTo>
                <a:cubicBezTo>
                  <a:pt x="727" y="35"/>
                  <a:pt x="692" y="0"/>
                  <a:pt x="669" y="0"/>
                </a:cubicBezTo>
                <a:close/>
              </a:path>
            </a:pathLst>
          </a:custGeom>
          <a:solidFill>
            <a:srgbClr val="261B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6"/>
          <p:cNvSpPr/>
          <p:nvPr/>
        </p:nvSpPr>
        <p:spPr>
          <a:xfrm flipH="1">
            <a:off x="8227890" y="4391114"/>
            <a:ext cx="299400" cy="354664"/>
          </a:xfrm>
          <a:custGeom>
            <a:avLst/>
            <a:gdLst/>
            <a:ahLst/>
            <a:cxnLst/>
            <a:rect l="l" t="t" r="r" b="b"/>
            <a:pathLst>
              <a:path w="2755" h="3263" extrusionOk="0">
                <a:moveTo>
                  <a:pt x="1441" y="1327"/>
                </a:moveTo>
                <a:lnTo>
                  <a:pt x="1441" y="1327"/>
                </a:lnTo>
                <a:cubicBezTo>
                  <a:pt x="1395" y="1707"/>
                  <a:pt x="1268" y="1937"/>
                  <a:pt x="1176" y="1949"/>
                </a:cubicBezTo>
                <a:cubicBezTo>
                  <a:pt x="1164" y="1949"/>
                  <a:pt x="1164" y="1937"/>
                  <a:pt x="1153" y="1937"/>
                </a:cubicBezTo>
                <a:cubicBezTo>
                  <a:pt x="1130" y="1926"/>
                  <a:pt x="1118" y="1926"/>
                  <a:pt x="1118" y="1891"/>
                </a:cubicBezTo>
                <a:cubicBezTo>
                  <a:pt x="1107" y="1787"/>
                  <a:pt x="1222" y="1580"/>
                  <a:pt x="1441" y="1327"/>
                </a:cubicBezTo>
                <a:close/>
                <a:moveTo>
                  <a:pt x="819" y="151"/>
                </a:moveTo>
                <a:cubicBezTo>
                  <a:pt x="969" y="151"/>
                  <a:pt x="1095" y="186"/>
                  <a:pt x="1153" y="290"/>
                </a:cubicBezTo>
                <a:cubicBezTo>
                  <a:pt x="1314" y="451"/>
                  <a:pt x="1406" y="751"/>
                  <a:pt x="1406" y="1108"/>
                </a:cubicBezTo>
                <a:cubicBezTo>
                  <a:pt x="1176" y="1338"/>
                  <a:pt x="923" y="1684"/>
                  <a:pt x="946" y="1903"/>
                </a:cubicBezTo>
                <a:cubicBezTo>
                  <a:pt x="969" y="1972"/>
                  <a:pt x="1003" y="2029"/>
                  <a:pt x="1061" y="2064"/>
                </a:cubicBezTo>
                <a:cubicBezTo>
                  <a:pt x="1107" y="2075"/>
                  <a:pt x="1141" y="2087"/>
                  <a:pt x="1164" y="2087"/>
                </a:cubicBezTo>
                <a:cubicBezTo>
                  <a:pt x="1406" y="2087"/>
                  <a:pt x="1556" y="1626"/>
                  <a:pt x="1568" y="1188"/>
                </a:cubicBezTo>
                <a:cubicBezTo>
                  <a:pt x="1844" y="923"/>
                  <a:pt x="2121" y="762"/>
                  <a:pt x="2305" y="762"/>
                </a:cubicBezTo>
                <a:cubicBezTo>
                  <a:pt x="2386" y="762"/>
                  <a:pt x="2501" y="797"/>
                  <a:pt x="2547" y="1004"/>
                </a:cubicBezTo>
                <a:cubicBezTo>
                  <a:pt x="2605" y="1246"/>
                  <a:pt x="2351" y="1822"/>
                  <a:pt x="1959" y="2306"/>
                </a:cubicBezTo>
                <a:cubicBezTo>
                  <a:pt x="1556" y="2824"/>
                  <a:pt x="1107" y="3112"/>
                  <a:pt x="738" y="3112"/>
                </a:cubicBezTo>
                <a:lnTo>
                  <a:pt x="658" y="3112"/>
                </a:lnTo>
                <a:cubicBezTo>
                  <a:pt x="427" y="3089"/>
                  <a:pt x="139" y="2294"/>
                  <a:pt x="174" y="1407"/>
                </a:cubicBezTo>
                <a:cubicBezTo>
                  <a:pt x="185" y="1119"/>
                  <a:pt x="243" y="175"/>
                  <a:pt x="796" y="151"/>
                </a:cubicBezTo>
                <a:close/>
                <a:moveTo>
                  <a:pt x="817" y="0"/>
                </a:moveTo>
                <a:cubicBezTo>
                  <a:pt x="803" y="0"/>
                  <a:pt x="788" y="1"/>
                  <a:pt x="773" y="2"/>
                </a:cubicBezTo>
                <a:cubicBezTo>
                  <a:pt x="312" y="36"/>
                  <a:pt x="47" y="543"/>
                  <a:pt x="24" y="1407"/>
                </a:cubicBezTo>
                <a:cubicBezTo>
                  <a:pt x="1" y="2248"/>
                  <a:pt x="254" y="3216"/>
                  <a:pt x="646" y="3262"/>
                </a:cubicBezTo>
                <a:lnTo>
                  <a:pt x="738" y="3262"/>
                </a:lnTo>
                <a:cubicBezTo>
                  <a:pt x="1153" y="3262"/>
                  <a:pt x="1637" y="2940"/>
                  <a:pt x="2063" y="2410"/>
                </a:cubicBezTo>
                <a:cubicBezTo>
                  <a:pt x="2489" y="1880"/>
                  <a:pt x="2754" y="1269"/>
                  <a:pt x="2674" y="969"/>
                </a:cubicBezTo>
                <a:cubicBezTo>
                  <a:pt x="2616" y="670"/>
                  <a:pt x="2420" y="624"/>
                  <a:pt x="2305" y="624"/>
                </a:cubicBezTo>
                <a:cubicBezTo>
                  <a:pt x="2098" y="624"/>
                  <a:pt x="1844" y="751"/>
                  <a:pt x="1568" y="981"/>
                </a:cubicBezTo>
                <a:cubicBezTo>
                  <a:pt x="1556" y="658"/>
                  <a:pt x="1452" y="370"/>
                  <a:pt x="1280" y="186"/>
                </a:cubicBezTo>
                <a:cubicBezTo>
                  <a:pt x="1162" y="68"/>
                  <a:pt x="1005" y="0"/>
                  <a:pt x="817" y="0"/>
                </a:cubicBezTo>
                <a:close/>
              </a:path>
            </a:pathLst>
          </a:custGeom>
          <a:solidFill>
            <a:srgbClr val="261B2A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3" name="Google Shape;73;p6"/>
          <p:cNvGrpSpPr/>
          <p:nvPr/>
        </p:nvGrpSpPr>
        <p:grpSpPr>
          <a:xfrm>
            <a:off x="300609" y="1752058"/>
            <a:ext cx="233210" cy="242402"/>
            <a:chOff x="6560688" y="599112"/>
            <a:chExt cx="380875" cy="395823"/>
          </a:xfrm>
        </p:grpSpPr>
        <p:sp>
          <p:nvSpPr>
            <p:cNvPr id="74" name="Google Shape;74;p6"/>
            <p:cNvSpPr/>
            <p:nvPr/>
          </p:nvSpPr>
          <p:spPr>
            <a:xfrm>
              <a:off x="6609531" y="667715"/>
              <a:ext cx="332032" cy="297856"/>
            </a:xfrm>
            <a:custGeom>
              <a:avLst/>
              <a:gdLst/>
              <a:ahLst/>
              <a:cxnLst/>
              <a:rect l="l" t="t" r="r" b="b"/>
              <a:pathLst>
                <a:path w="1176" h="1055" extrusionOk="0">
                  <a:moveTo>
                    <a:pt x="75" y="1"/>
                  </a:moveTo>
                  <a:cubicBezTo>
                    <a:pt x="58" y="1"/>
                    <a:pt x="41" y="6"/>
                    <a:pt x="24" y="18"/>
                  </a:cubicBezTo>
                  <a:cubicBezTo>
                    <a:pt x="0" y="52"/>
                    <a:pt x="0" y="99"/>
                    <a:pt x="24" y="122"/>
                  </a:cubicBezTo>
                  <a:lnTo>
                    <a:pt x="1049" y="1043"/>
                  </a:lnTo>
                  <a:cubicBezTo>
                    <a:pt x="1060" y="1055"/>
                    <a:pt x="1072" y="1055"/>
                    <a:pt x="1095" y="1055"/>
                  </a:cubicBezTo>
                  <a:cubicBezTo>
                    <a:pt x="1106" y="1055"/>
                    <a:pt x="1118" y="1043"/>
                    <a:pt x="1153" y="1043"/>
                  </a:cubicBezTo>
                  <a:cubicBezTo>
                    <a:pt x="1176" y="1009"/>
                    <a:pt x="1176" y="974"/>
                    <a:pt x="1153" y="940"/>
                  </a:cubicBezTo>
                  <a:lnTo>
                    <a:pt x="127" y="18"/>
                  </a:lnTo>
                  <a:cubicBezTo>
                    <a:pt x="110" y="6"/>
                    <a:pt x="93" y="1"/>
                    <a:pt x="75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6"/>
            <p:cNvSpPr/>
            <p:nvPr/>
          </p:nvSpPr>
          <p:spPr>
            <a:xfrm>
              <a:off x="6609531" y="629602"/>
              <a:ext cx="312550" cy="342463"/>
            </a:xfrm>
            <a:custGeom>
              <a:avLst/>
              <a:gdLst/>
              <a:ahLst/>
              <a:cxnLst/>
              <a:rect l="l" t="t" r="r" b="b"/>
              <a:pathLst>
                <a:path w="1107" h="1213" extrusionOk="0">
                  <a:moveTo>
                    <a:pt x="1026" y="0"/>
                  </a:moveTo>
                  <a:cubicBezTo>
                    <a:pt x="1009" y="0"/>
                    <a:pt x="991" y="9"/>
                    <a:pt x="980" y="26"/>
                  </a:cubicBezTo>
                  <a:lnTo>
                    <a:pt x="24" y="1098"/>
                  </a:lnTo>
                  <a:cubicBezTo>
                    <a:pt x="0" y="1121"/>
                    <a:pt x="0" y="1167"/>
                    <a:pt x="24" y="1190"/>
                  </a:cubicBezTo>
                  <a:cubicBezTo>
                    <a:pt x="35" y="1213"/>
                    <a:pt x="58" y="1213"/>
                    <a:pt x="70" y="1213"/>
                  </a:cubicBezTo>
                  <a:cubicBezTo>
                    <a:pt x="81" y="1213"/>
                    <a:pt x="93" y="1190"/>
                    <a:pt x="127" y="1190"/>
                  </a:cubicBezTo>
                  <a:lnTo>
                    <a:pt x="1072" y="130"/>
                  </a:lnTo>
                  <a:cubicBezTo>
                    <a:pt x="1106" y="95"/>
                    <a:pt x="1106" y="61"/>
                    <a:pt x="1072" y="26"/>
                  </a:cubicBezTo>
                  <a:cubicBezTo>
                    <a:pt x="1060" y="9"/>
                    <a:pt x="1043" y="0"/>
                    <a:pt x="1026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6"/>
            <p:cNvSpPr/>
            <p:nvPr/>
          </p:nvSpPr>
          <p:spPr>
            <a:xfrm>
              <a:off x="6680960" y="599112"/>
              <a:ext cx="140323" cy="395823"/>
            </a:xfrm>
            <a:custGeom>
              <a:avLst/>
              <a:gdLst/>
              <a:ahLst/>
              <a:cxnLst/>
              <a:rect l="l" t="t" r="r" b="b"/>
              <a:pathLst>
                <a:path w="497" h="1402" extrusionOk="0">
                  <a:moveTo>
                    <a:pt x="99" y="0"/>
                  </a:moveTo>
                  <a:cubicBezTo>
                    <a:pt x="90" y="0"/>
                    <a:pt x="80" y="2"/>
                    <a:pt x="70" y="7"/>
                  </a:cubicBezTo>
                  <a:cubicBezTo>
                    <a:pt x="35" y="19"/>
                    <a:pt x="1" y="54"/>
                    <a:pt x="12" y="88"/>
                  </a:cubicBezTo>
                  <a:lnTo>
                    <a:pt x="335" y="1344"/>
                  </a:lnTo>
                  <a:cubicBezTo>
                    <a:pt x="347" y="1367"/>
                    <a:pt x="381" y="1401"/>
                    <a:pt x="404" y="1401"/>
                  </a:cubicBezTo>
                  <a:lnTo>
                    <a:pt x="416" y="1401"/>
                  </a:lnTo>
                  <a:cubicBezTo>
                    <a:pt x="462" y="1390"/>
                    <a:pt x="496" y="1355"/>
                    <a:pt x="473" y="1309"/>
                  </a:cubicBezTo>
                  <a:lnTo>
                    <a:pt x="162" y="65"/>
                  </a:lnTo>
                  <a:cubicBezTo>
                    <a:pt x="153" y="29"/>
                    <a:pt x="130" y="0"/>
                    <a:pt x="99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6"/>
            <p:cNvSpPr/>
            <p:nvPr/>
          </p:nvSpPr>
          <p:spPr>
            <a:xfrm>
              <a:off x="6560688" y="753821"/>
              <a:ext cx="364501" cy="71994"/>
            </a:xfrm>
            <a:custGeom>
              <a:avLst/>
              <a:gdLst/>
              <a:ahLst/>
              <a:cxnLst/>
              <a:rect l="l" t="t" r="r" b="b"/>
              <a:pathLst>
                <a:path w="1291" h="255" extrusionOk="0">
                  <a:moveTo>
                    <a:pt x="1222" y="1"/>
                  </a:moveTo>
                  <a:lnTo>
                    <a:pt x="70" y="105"/>
                  </a:lnTo>
                  <a:cubicBezTo>
                    <a:pt x="24" y="105"/>
                    <a:pt x="1" y="139"/>
                    <a:pt x="1" y="174"/>
                  </a:cubicBezTo>
                  <a:cubicBezTo>
                    <a:pt x="1" y="220"/>
                    <a:pt x="24" y="254"/>
                    <a:pt x="70" y="254"/>
                  </a:cubicBezTo>
                  <a:lnTo>
                    <a:pt x="1222" y="151"/>
                  </a:lnTo>
                  <a:cubicBezTo>
                    <a:pt x="1268" y="151"/>
                    <a:pt x="1291" y="116"/>
                    <a:pt x="1291" y="82"/>
                  </a:cubicBezTo>
                  <a:cubicBezTo>
                    <a:pt x="1291" y="35"/>
                    <a:pt x="1268" y="1"/>
                    <a:pt x="1222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ITLE_1"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3"/>
          <p:cNvSpPr txBox="1">
            <a:spLocks noGrp="1"/>
          </p:cNvSpPr>
          <p:nvPr>
            <p:ph type="ctrTitle"/>
          </p:nvPr>
        </p:nvSpPr>
        <p:spPr>
          <a:xfrm>
            <a:off x="1701500" y="644247"/>
            <a:ext cx="6324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5" name="Google Shape;145;p13"/>
          <p:cNvSpPr txBox="1">
            <a:spLocks noGrp="1"/>
          </p:cNvSpPr>
          <p:nvPr>
            <p:ph type="subTitle" idx="1"/>
          </p:nvPr>
        </p:nvSpPr>
        <p:spPr>
          <a:xfrm>
            <a:off x="1701500" y="920582"/>
            <a:ext cx="6324900" cy="4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ctrTitle" idx="2"/>
          </p:nvPr>
        </p:nvSpPr>
        <p:spPr>
          <a:xfrm>
            <a:off x="1701500" y="1459997"/>
            <a:ext cx="6324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subTitle" idx="3"/>
          </p:nvPr>
        </p:nvSpPr>
        <p:spPr>
          <a:xfrm>
            <a:off x="1701500" y="1736332"/>
            <a:ext cx="6324900" cy="4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ctrTitle" idx="4"/>
          </p:nvPr>
        </p:nvSpPr>
        <p:spPr>
          <a:xfrm>
            <a:off x="1701500" y="2275747"/>
            <a:ext cx="6324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subTitle" idx="5"/>
          </p:nvPr>
        </p:nvSpPr>
        <p:spPr>
          <a:xfrm>
            <a:off x="1701500" y="2552082"/>
            <a:ext cx="6324900" cy="4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0" name="Google Shape;150;p13"/>
          <p:cNvSpPr txBox="1">
            <a:spLocks noGrp="1"/>
          </p:cNvSpPr>
          <p:nvPr>
            <p:ph type="ctrTitle" idx="6"/>
          </p:nvPr>
        </p:nvSpPr>
        <p:spPr>
          <a:xfrm>
            <a:off x="1701500" y="3091497"/>
            <a:ext cx="6324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1" name="Google Shape;151;p13"/>
          <p:cNvSpPr txBox="1">
            <a:spLocks noGrp="1"/>
          </p:cNvSpPr>
          <p:nvPr>
            <p:ph type="subTitle" idx="7"/>
          </p:nvPr>
        </p:nvSpPr>
        <p:spPr>
          <a:xfrm>
            <a:off x="1701500" y="3367832"/>
            <a:ext cx="6324900" cy="4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2" name="Google Shape;152;p13"/>
          <p:cNvSpPr txBox="1">
            <a:spLocks noGrp="1"/>
          </p:cNvSpPr>
          <p:nvPr>
            <p:ph type="ctrTitle" idx="8"/>
          </p:nvPr>
        </p:nvSpPr>
        <p:spPr>
          <a:xfrm>
            <a:off x="1701500" y="3907247"/>
            <a:ext cx="6324900" cy="44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3" name="Google Shape;153;p13"/>
          <p:cNvSpPr txBox="1">
            <a:spLocks noGrp="1"/>
          </p:cNvSpPr>
          <p:nvPr>
            <p:ph type="subTitle" idx="9"/>
          </p:nvPr>
        </p:nvSpPr>
        <p:spPr>
          <a:xfrm>
            <a:off x="1701500" y="4183582"/>
            <a:ext cx="6324900" cy="40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4" name="Google Shape;154;p13"/>
          <p:cNvSpPr txBox="1">
            <a:spLocks noGrp="1"/>
          </p:cNvSpPr>
          <p:nvPr>
            <p:ph type="title" idx="13" hasCustomPrompt="1"/>
          </p:nvPr>
        </p:nvSpPr>
        <p:spPr>
          <a:xfrm>
            <a:off x="870725" y="556702"/>
            <a:ext cx="9360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55" name="Google Shape;155;p13"/>
          <p:cNvSpPr txBox="1">
            <a:spLocks noGrp="1"/>
          </p:cNvSpPr>
          <p:nvPr>
            <p:ph type="title" idx="14" hasCustomPrompt="1"/>
          </p:nvPr>
        </p:nvSpPr>
        <p:spPr>
          <a:xfrm>
            <a:off x="870725" y="1368236"/>
            <a:ext cx="9360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56" name="Google Shape;156;p13"/>
          <p:cNvSpPr txBox="1">
            <a:spLocks noGrp="1"/>
          </p:cNvSpPr>
          <p:nvPr>
            <p:ph type="title" idx="15" hasCustomPrompt="1"/>
          </p:nvPr>
        </p:nvSpPr>
        <p:spPr>
          <a:xfrm>
            <a:off x="870725" y="2191057"/>
            <a:ext cx="9360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57" name="Google Shape;157;p13"/>
          <p:cNvSpPr txBox="1">
            <a:spLocks noGrp="1"/>
          </p:cNvSpPr>
          <p:nvPr>
            <p:ph type="title" idx="16" hasCustomPrompt="1"/>
          </p:nvPr>
        </p:nvSpPr>
        <p:spPr>
          <a:xfrm>
            <a:off x="870725" y="3016463"/>
            <a:ext cx="9360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sp>
        <p:nvSpPr>
          <p:cNvPr id="158" name="Google Shape;158;p13"/>
          <p:cNvSpPr txBox="1">
            <a:spLocks noGrp="1"/>
          </p:cNvSpPr>
          <p:nvPr>
            <p:ph type="title" idx="17" hasCustomPrompt="1"/>
          </p:nvPr>
        </p:nvSpPr>
        <p:spPr>
          <a:xfrm>
            <a:off x="870725" y="3838652"/>
            <a:ext cx="9360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r>
              <a:t>xx%</a:t>
            </a:r>
          </a:p>
        </p:txBody>
      </p:sp>
      <p:grpSp>
        <p:nvGrpSpPr>
          <p:cNvPr id="159" name="Google Shape;159;p13"/>
          <p:cNvGrpSpPr/>
          <p:nvPr/>
        </p:nvGrpSpPr>
        <p:grpSpPr>
          <a:xfrm>
            <a:off x="185995" y="992396"/>
            <a:ext cx="249778" cy="259581"/>
            <a:chOff x="6560688" y="599112"/>
            <a:chExt cx="380875" cy="395823"/>
          </a:xfrm>
        </p:grpSpPr>
        <p:sp>
          <p:nvSpPr>
            <p:cNvPr id="160" name="Google Shape;160;p13"/>
            <p:cNvSpPr/>
            <p:nvPr/>
          </p:nvSpPr>
          <p:spPr>
            <a:xfrm>
              <a:off x="6609531" y="667715"/>
              <a:ext cx="332032" cy="297856"/>
            </a:xfrm>
            <a:custGeom>
              <a:avLst/>
              <a:gdLst/>
              <a:ahLst/>
              <a:cxnLst/>
              <a:rect l="l" t="t" r="r" b="b"/>
              <a:pathLst>
                <a:path w="1176" h="1055" extrusionOk="0">
                  <a:moveTo>
                    <a:pt x="75" y="1"/>
                  </a:moveTo>
                  <a:cubicBezTo>
                    <a:pt x="58" y="1"/>
                    <a:pt x="41" y="6"/>
                    <a:pt x="24" y="18"/>
                  </a:cubicBezTo>
                  <a:cubicBezTo>
                    <a:pt x="0" y="52"/>
                    <a:pt x="0" y="99"/>
                    <a:pt x="24" y="122"/>
                  </a:cubicBezTo>
                  <a:lnTo>
                    <a:pt x="1049" y="1043"/>
                  </a:lnTo>
                  <a:cubicBezTo>
                    <a:pt x="1060" y="1055"/>
                    <a:pt x="1072" y="1055"/>
                    <a:pt x="1095" y="1055"/>
                  </a:cubicBezTo>
                  <a:cubicBezTo>
                    <a:pt x="1106" y="1055"/>
                    <a:pt x="1118" y="1043"/>
                    <a:pt x="1153" y="1043"/>
                  </a:cubicBezTo>
                  <a:cubicBezTo>
                    <a:pt x="1176" y="1009"/>
                    <a:pt x="1176" y="974"/>
                    <a:pt x="1153" y="940"/>
                  </a:cubicBezTo>
                  <a:lnTo>
                    <a:pt x="127" y="18"/>
                  </a:lnTo>
                  <a:cubicBezTo>
                    <a:pt x="110" y="6"/>
                    <a:pt x="93" y="1"/>
                    <a:pt x="75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3"/>
            <p:cNvSpPr/>
            <p:nvPr/>
          </p:nvSpPr>
          <p:spPr>
            <a:xfrm>
              <a:off x="6609531" y="629602"/>
              <a:ext cx="312550" cy="342463"/>
            </a:xfrm>
            <a:custGeom>
              <a:avLst/>
              <a:gdLst/>
              <a:ahLst/>
              <a:cxnLst/>
              <a:rect l="l" t="t" r="r" b="b"/>
              <a:pathLst>
                <a:path w="1107" h="1213" extrusionOk="0">
                  <a:moveTo>
                    <a:pt x="1026" y="0"/>
                  </a:moveTo>
                  <a:cubicBezTo>
                    <a:pt x="1009" y="0"/>
                    <a:pt x="991" y="9"/>
                    <a:pt x="980" y="26"/>
                  </a:cubicBezTo>
                  <a:lnTo>
                    <a:pt x="24" y="1098"/>
                  </a:lnTo>
                  <a:cubicBezTo>
                    <a:pt x="0" y="1121"/>
                    <a:pt x="0" y="1167"/>
                    <a:pt x="24" y="1190"/>
                  </a:cubicBezTo>
                  <a:cubicBezTo>
                    <a:pt x="35" y="1213"/>
                    <a:pt x="58" y="1213"/>
                    <a:pt x="70" y="1213"/>
                  </a:cubicBezTo>
                  <a:cubicBezTo>
                    <a:pt x="81" y="1213"/>
                    <a:pt x="93" y="1190"/>
                    <a:pt x="127" y="1190"/>
                  </a:cubicBezTo>
                  <a:lnTo>
                    <a:pt x="1072" y="130"/>
                  </a:lnTo>
                  <a:cubicBezTo>
                    <a:pt x="1106" y="95"/>
                    <a:pt x="1106" y="61"/>
                    <a:pt x="1072" y="26"/>
                  </a:cubicBezTo>
                  <a:cubicBezTo>
                    <a:pt x="1060" y="9"/>
                    <a:pt x="1043" y="0"/>
                    <a:pt x="1026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3"/>
            <p:cNvSpPr/>
            <p:nvPr/>
          </p:nvSpPr>
          <p:spPr>
            <a:xfrm>
              <a:off x="6680960" y="599112"/>
              <a:ext cx="140323" cy="395823"/>
            </a:xfrm>
            <a:custGeom>
              <a:avLst/>
              <a:gdLst/>
              <a:ahLst/>
              <a:cxnLst/>
              <a:rect l="l" t="t" r="r" b="b"/>
              <a:pathLst>
                <a:path w="497" h="1402" extrusionOk="0">
                  <a:moveTo>
                    <a:pt x="99" y="0"/>
                  </a:moveTo>
                  <a:cubicBezTo>
                    <a:pt x="90" y="0"/>
                    <a:pt x="80" y="2"/>
                    <a:pt x="70" y="7"/>
                  </a:cubicBezTo>
                  <a:cubicBezTo>
                    <a:pt x="35" y="19"/>
                    <a:pt x="1" y="54"/>
                    <a:pt x="12" y="88"/>
                  </a:cubicBezTo>
                  <a:lnTo>
                    <a:pt x="335" y="1344"/>
                  </a:lnTo>
                  <a:cubicBezTo>
                    <a:pt x="347" y="1367"/>
                    <a:pt x="381" y="1401"/>
                    <a:pt x="404" y="1401"/>
                  </a:cubicBezTo>
                  <a:lnTo>
                    <a:pt x="416" y="1401"/>
                  </a:lnTo>
                  <a:cubicBezTo>
                    <a:pt x="462" y="1390"/>
                    <a:pt x="496" y="1355"/>
                    <a:pt x="473" y="1309"/>
                  </a:cubicBezTo>
                  <a:lnTo>
                    <a:pt x="162" y="65"/>
                  </a:lnTo>
                  <a:cubicBezTo>
                    <a:pt x="153" y="29"/>
                    <a:pt x="130" y="0"/>
                    <a:pt x="99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13"/>
            <p:cNvSpPr/>
            <p:nvPr/>
          </p:nvSpPr>
          <p:spPr>
            <a:xfrm>
              <a:off x="6560688" y="753821"/>
              <a:ext cx="364501" cy="71994"/>
            </a:xfrm>
            <a:custGeom>
              <a:avLst/>
              <a:gdLst/>
              <a:ahLst/>
              <a:cxnLst/>
              <a:rect l="l" t="t" r="r" b="b"/>
              <a:pathLst>
                <a:path w="1291" h="255" extrusionOk="0">
                  <a:moveTo>
                    <a:pt x="1222" y="1"/>
                  </a:moveTo>
                  <a:lnTo>
                    <a:pt x="70" y="105"/>
                  </a:lnTo>
                  <a:cubicBezTo>
                    <a:pt x="24" y="105"/>
                    <a:pt x="1" y="139"/>
                    <a:pt x="1" y="174"/>
                  </a:cubicBezTo>
                  <a:cubicBezTo>
                    <a:pt x="1" y="220"/>
                    <a:pt x="24" y="254"/>
                    <a:pt x="70" y="254"/>
                  </a:cubicBezTo>
                  <a:lnTo>
                    <a:pt x="1222" y="151"/>
                  </a:lnTo>
                  <a:cubicBezTo>
                    <a:pt x="1268" y="151"/>
                    <a:pt x="1291" y="116"/>
                    <a:pt x="1291" y="82"/>
                  </a:cubicBezTo>
                  <a:cubicBezTo>
                    <a:pt x="1291" y="35"/>
                    <a:pt x="1268" y="1"/>
                    <a:pt x="1222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4" name="Google Shape;164;p13"/>
          <p:cNvSpPr/>
          <p:nvPr/>
        </p:nvSpPr>
        <p:spPr>
          <a:xfrm rot="10800000" flipH="1">
            <a:off x="661177" y="4657738"/>
            <a:ext cx="380875" cy="363053"/>
          </a:xfrm>
          <a:custGeom>
            <a:avLst/>
            <a:gdLst/>
            <a:ahLst/>
            <a:cxnLst/>
            <a:rect l="l" t="t" r="r" b="b"/>
            <a:pathLst>
              <a:path w="3975" h="3789" extrusionOk="0">
                <a:moveTo>
                  <a:pt x="2777" y="609"/>
                </a:moveTo>
                <a:lnTo>
                  <a:pt x="2535" y="1243"/>
                </a:lnTo>
                <a:cubicBezTo>
                  <a:pt x="2408" y="1139"/>
                  <a:pt x="2281" y="1047"/>
                  <a:pt x="2143" y="955"/>
                </a:cubicBezTo>
                <a:cubicBezTo>
                  <a:pt x="2396" y="816"/>
                  <a:pt x="2627" y="678"/>
                  <a:pt x="2777" y="609"/>
                </a:cubicBezTo>
                <a:close/>
                <a:moveTo>
                  <a:pt x="760" y="206"/>
                </a:moveTo>
                <a:lnTo>
                  <a:pt x="760" y="206"/>
                </a:lnTo>
                <a:cubicBezTo>
                  <a:pt x="899" y="275"/>
                  <a:pt x="1187" y="482"/>
                  <a:pt x="1809" y="943"/>
                </a:cubicBezTo>
                <a:cubicBezTo>
                  <a:pt x="1521" y="1104"/>
                  <a:pt x="1279" y="1243"/>
                  <a:pt x="1049" y="1369"/>
                </a:cubicBezTo>
                <a:cubicBezTo>
                  <a:pt x="853" y="655"/>
                  <a:pt x="772" y="344"/>
                  <a:pt x="760" y="206"/>
                </a:cubicBezTo>
                <a:close/>
                <a:moveTo>
                  <a:pt x="933" y="1646"/>
                </a:moveTo>
                <a:cubicBezTo>
                  <a:pt x="979" y="1807"/>
                  <a:pt x="1037" y="1980"/>
                  <a:pt x="1083" y="2153"/>
                </a:cubicBezTo>
                <a:cubicBezTo>
                  <a:pt x="622" y="2118"/>
                  <a:pt x="369" y="2107"/>
                  <a:pt x="254" y="2095"/>
                </a:cubicBezTo>
                <a:cubicBezTo>
                  <a:pt x="346" y="2003"/>
                  <a:pt x="530" y="1876"/>
                  <a:pt x="933" y="1646"/>
                </a:cubicBezTo>
                <a:close/>
                <a:moveTo>
                  <a:pt x="1970" y="1024"/>
                </a:moveTo>
                <a:cubicBezTo>
                  <a:pt x="2131" y="1139"/>
                  <a:pt x="2304" y="1277"/>
                  <a:pt x="2466" y="1392"/>
                </a:cubicBezTo>
                <a:lnTo>
                  <a:pt x="2143" y="2176"/>
                </a:lnTo>
                <a:cubicBezTo>
                  <a:pt x="1843" y="2176"/>
                  <a:pt x="1544" y="2164"/>
                  <a:pt x="1267" y="2153"/>
                </a:cubicBezTo>
                <a:cubicBezTo>
                  <a:pt x="1210" y="1945"/>
                  <a:pt x="1152" y="1750"/>
                  <a:pt x="1095" y="1531"/>
                </a:cubicBezTo>
                <a:cubicBezTo>
                  <a:pt x="1337" y="1369"/>
                  <a:pt x="1636" y="1208"/>
                  <a:pt x="1970" y="1024"/>
                </a:cubicBezTo>
                <a:close/>
                <a:moveTo>
                  <a:pt x="2604" y="1519"/>
                </a:moveTo>
                <a:cubicBezTo>
                  <a:pt x="3007" y="1807"/>
                  <a:pt x="3387" y="2072"/>
                  <a:pt x="3606" y="2233"/>
                </a:cubicBezTo>
                <a:cubicBezTo>
                  <a:pt x="3318" y="2222"/>
                  <a:pt x="2834" y="2210"/>
                  <a:pt x="2339" y="2199"/>
                </a:cubicBezTo>
                <a:lnTo>
                  <a:pt x="2604" y="1519"/>
                </a:lnTo>
                <a:close/>
                <a:moveTo>
                  <a:pt x="1325" y="2326"/>
                </a:moveTo>
                <a:lnTo>
                  <a:pt x="1325" y="2326"/>
                </a:lnTo>
                <a:cubicBezTo>
                  <a:pt x="1567" y="2337"/>
                  <a:pt x="1832" y="2337"/>
                  <a:pt x="2085" y="2349"/>
                </a:cubicBezTo>
                <a:lnTo>
                  <a:pt x="1659" y="3432"/>
                </a:lnTo>
                <a:cubicBezTo>
                  <a:pt x="1590" y="3190"/>
                  <a:pt x="1452" y="2775"/>
                  <a:pt x="1325" y="2326"/>
                </a:cubicBezTo>
                <a:close/>
                <a:moveTo>
                  <a:pt x="676" y="0"/>
                </a:moveTo>
                <a:cubicBezTo>
                  <a:pt x="650" y="0"/>
                  <a:pt x="619" y="17"/>
                  <a:pt x="611" y="33"/>
                </a:cubicBezTo>
                <a:cubicBezTo>
                  <a:pt x="576" y="79"/>
                  <a:pt x="519" y="137"/>
                  <a:pt x="899" y="1473"/>
                </a:cubicBezTo>
                <a:cubicBezTo>
                  <a:pt x="184" y="1888"/>
                  <a:pt x="58" y="2038"/>
                  <a:pt x="12" y="2107"/>
                </a:cubicBezTo>
                <a:cubicBezTo>
                  <a:pt x="0" y="2141"/>
                  <a:pt x="0" y="2164"/>
                  <a:pt x="12" y="2199"/>
                </a:cubicBezTo>
                <a:cubicBezTo>
                  <a:pt x="46" y="2233"/>
                  <a:pt x="58" y="2268"/>
                  <a:pt x="1129" y="2326"/>
                </a:cubicBezTo>
                <a:cubicBezTo>
                  <a:pt x="1360" y="3074"/>
                  <a:pt x="1555" y="3731"/>
                  <a:pt x="1555" y="3731"/>
                </a:cubicBezTo>
                <a:cubicBezTo>
                  <a:pt x="1567" y="3766"/>
                  <a:pt x="1601" y="3789"/>
                  <a:pt x="1648" y="3789"/>
                </a:cubicBezTo>
                <a:cubicBezTo>
                  <a:pt x="1675" y="3789"/>
                  <a:pt x="1703" y="3774"/>
                  <a:pt x="1719" y="3774"/>
                </a:cubicBezTo>
                <a:cubicBezTo>
                  <a:pt x="1723" y="3774"/>
                  <a:pt x="1726" y="3775"/>
                  <a:pt x="1728" y="3777"/>
                </a:cubicBezTo>
                <a:lnTo>
                  <a:pt x="2281" y="2395"/>
                </a:lnTo>
                <a:cubicBezTo>
                  <a:pt x="3111" y="2429"/>
                  <a:pt x="3871" y="2441"/>
                  <a:pt x="3871" y="2441"/>
                </a:cubicBezTo>
                <a:cubicBezTo>
                  <a:pt x="3917" y="2441"/>
                  <a:pt x="3952" y="2406"/>
                  <a:pt x="3963" y="2383"/>
                </a:cubicBezTo>
                <a:cubicBezTo>
                  <a:pt x="3975" y="2337"/>
                  <a:pt x="3963" y="2314"/>
                  <a:pt x="3929" y="2280"/>
                </a:cubicBezTo>
                <a:cubicBezTo>
                  <a:pt x="3929" y="2280"/>
                  <a:pt x="3341" y="1853"/>
                  <a:pt x="2684" y="1358"/>
                </a:cubicBezTo>
                <a:lnTo>
                  <a:pt x="3042" y="471"/>
                </a:lnTo>
                <a:cubicBezTo>
                  <a:pt x="3053" y="436"/>
                  <a:pt x="3042" y="413"/>
                  <a:pt x="3007" y="379"/>
                </a:cubicBezTo>
                <a:cubicBezTo>
                  <a:pt x="2994" y="365"/>
                  <a:pt x="2972" y="359"/>
                  <a:pt x="2952" y="359"/>
                </a:cubicBezTo>
                <a:cubicBezTo>
                  <a:pt x="2938" y="359"/>
                  <a:pt x="2924" y="362"/>
                  <a:pt x="2915" y="367"/>
                </a:cubicBezTo>
                <a:cubicBezTo>
                  <a:pt x="2915" y="367"/>
                  <a:pt x="2489" y="586"/>
                  <a:pt x="1993" y="851"/>
                </a:cubicBezTo>
                <a:cubicBezTo>
                  <a:pt x="818" y="21"/>
                  <a:pt x="749" y="21"/>
                  <a:pt x="703" y="10"/>
                </a:cubicBezTo>
                <a:cubicBezTo>
                  <a:pt x="696" y="3"/>
                  <a:pt x="686" y="0"/>
                  <a:pt x="676" y="0"/>
                </a:cubicBezTo>
                <a:close/>
              </a:path>
            </a:pathLst>
          </a:custGeom>
          <a:solidFill>
            <a:srgbClr val="261D2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3"/>
          <p:cNvSpPr/>
          <p:nvPr/>
        </p:nvSpPr>
        <p:spPr>
          <a:xfrm>
            <a:off x="8426456" y="896589"/>
            <a:ext cx="380872" cy="451175"/>
          </a:xfrm>
          <a:custGeom>
            <a:avLst/>
            <a:gdLst/>
            <a:ahLst/>
            <a:cxnLst/>
            <a:rect l="l" t="t" r="r" b="b"/>
            <a:pathLst>
              <a:path w="2755" h="3263" extrusionOk="0">
                <a:moveTo>
                  <a:pt x="1441" y="1327"/>
                </a:moveTo>
                <a:lnTo>
                  <a:pt x="1441" y="1327"/>
                </a:lnTo>
                <a:cubicBezTo>
                  <a:pt x="1395" y="1707"/>
                  <a:pt x="1268" y="1937"/>
                  <a:pt x="1176" y="1949"/>
                </a:cubicBezTo>
                <a:cubicBezTo>
                  <a:pt x="1164" y="1949"/>
                  <a:pt x="1164" y="1937"/>
                  <a:pt x="1153" y="1937"/>
                </a:cubicBezTo>
                <a:cubicBezTo>
                  <a:pt x="1130" y="1926"/>
                  <a:pt x="1118" y="1926"/>
                  <a:pt x="1118" y="1891"/>
                </a:cubicBezTo>
                <a:cubicBezTo>
                  <a:pt x="1107" y="1787"/>
                  <a:pt x="1222" y="1580"/>
                  <a:pt x="1441" y="1327"/>
                </a:cubicBezTo>
                <a:close/>
                <a:moveTo>
                  <a:pt x="819" y="151"/>
                </a:moveTo>
                <a:cubicBezTo>
                  <a:pt x="969" y="151"/>
                  <a:pt x="1095" y="186"/>
                  <a:pt x="1153" y="290"/>
                </a:cubicBezTo>
                <a:cubicBezTo>
                  <a:pt x="1314" y="451"/>
                  <a:pt x="1406" y="751"/>
                  <a:pt x="1406" y="1108"/>
                </a:cubicBezTo>
                <a:cubicBezTo>
                  <a:pt x="1176" y="1338"/>
                  <a:pt x="923" y="1684"/>
                  <a:pt x="946" y="1903"/>
                </a:cubicBezTo>
                <a:cubicBezTo>
                  <a:pt x="969" y="1972"/>
                  <a:pt x="1003" y="2029"/>
                  <a:pt x="1061" y="2064"/>
                </a:cubicBezTo>
                <a:cubicBezTo>
                  <a:pt x="1107" y="2075"/>
                  <a:pt x="1141" y="2087"/>
                  <a:pt x="1164" y="2087"/>
                </a:cubicBezTo>
                <a:cubicBezTo>
                  <a:pt x="1406" y="2087"/>
                  <a:pt x="1556" y="1626"/>
                  <a:pt x="1568" y="1188"/>
                </a:cubicBezTo>
                <a:cubicBezTo>
                  <a:pt x="1844" y="923"/>
                  <a:pt x="2121" y="762"/>
                  <a:pt x="2305" y="762"/>
                </a:cubicBezTo>
                <a:cubicBezTo>
                  <a:pt x="2386" y="762"/>
                  <a:pt x="2501" y="797"/>
                  <a:pt x="2547" y="1004"/>
                </a:cubicBezTo>
                <a:cubicBezTo>
                  <a:pt x="2605" y="1246"/>
                  <a:pt x="2351" y="1822"/>
                  <a:pt x="1959" y="2306"/>
                </a:cubicBezTo>
                <a:cubicBezTo>
                  <a:pt x="1556" y="2824"/>
                  <a:pt x="1107" y="3112"/>
                  <a:pt x="738" y="3112"/>
                </a:cubicBezTo>
                <a:lnTo>
                  <a:pt x="658" y="3112"/>
                </a:lnTo>
                <a:cubicBezTo>
                  <a:pt x="427" y="3089"/>
                  <a:pt x="139" y="2294"/>
                  <a:pt x="174" y="1407"/>
                </a:cubicBezTo>
                <a:cubicBezTo>
                  <a:pt x="185" y="1119"/>
                  <a:pt x="243" y="175"/>
                  <a:pt x="796" y="151"/>
                </a:cubicBezTo>
                <a:close/>
                <a:moveTo>
                  <a:pt x="817" y="0"/>
                </a:moveTo>
                <a:cubicBezTo>
                  <a:pt x="803" y="0"/>
                  <a:pt x="788" y="1"/>
                  <a:pt x="773" y="2"/>
                </a:cubicBezTo>
                <a:cubicBezTo>
                  <a:pt x="312" y="36"/>
                  <a:pt x="47" y="543"/>
                  <a:pt x="24" y="1407"/>
                </a:cubicBezTo>
                <a:cubicBezTo>
                  <a:pt x="1" y="2248"/>
                  <a:pt x="254" y="3216"/>
                  <a:pt x="646" y="3262"/>
                </a:cubicBezTo>
                <a:lnTo>
                  <a:pt x="738" y="3262"/>
                </a:lnTo>
                <a:cubicBezTo>
                  <a:pt x="1153" y="3262"/>
                  <a:pt x="1637" y="2940"/>
                  <a:pt x="2063" y="2410"/>
                </a:cubicBezTo>
                <a:cubicBezTo>
                  <a:pt x="2489" y="1880"/>
                  <a:pt x="2754" y="1269"/>
                  <a:pt x="2674" y="969"/>
                </a:cubicBezTo>
                <a:cubicBezTo>
                  <a:pt x="2616" y="670"/>
                  <a:pt x="2420" y="624"/>
                  <a:pt x="2305" y="624"/>
                </a:cubicBezTo>
                <a:cubicBezTo>
                  <a:pt x="2098" y="624"/>
                  <a:pt x="1844" y="751"/>
                  <a:pt x="1568" y="981"/>
                </a:cubicBezTo>
                <a:cubicBezTo>
                  <a:pt x="1556" y="658"/>
                  <a:pt x="1452" y="370"/>
                  <a:pt x="1280" y="186"/>
                </a:cubicBezTo>
                <a:cubicBezTo>
                  <a:pt x="1162" y="68"/>
                  <a:pt x="1005" y="0"/>
                  <a:pt x="817" y="0"/>
                </a:cubicBezTo>
                <a:close/>
              </a:path>
            </a:pathLst>
          </a:custGeom>
          <a:solidFill>
            <a:srgbClr val="261B2A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13"/>
          <p:cNvSpPr/>
          <p:nvPr/>
        </p:nvSpPr>
        <p:spPr>
          <a:xfrm rot="10800000" flipH="1">
            <a:off x="8507914" y="4484129"/>
            <a:ext cx="299399" cy="304023"/>
          </a:xfrm>
          <a:custGeom>
            <a:avLst/>
            <a:gdLst/>
            <a:ahLst/>
            <a:cxnLst/>
            <a:rect l="l" t="t" r="r" b="b"/>
            <a:pathLst>
              <a:path w="1430" h="1452" extrusionOk="0">
                <a:moveTo>
                  <a:pt x="669" y="357"/>
                </a:moveTo>
                <a:cubicBezTo>
                  <a:pt x="715" y="472"/>
                  <a:pt x="796" y="599"/>
                  <a:pt x="899" y="634"/>
                </a:cubicBezTo>
                <a:cubicBezTo>
                  <a:pt x="957" y="645"/>
                  <a:pt x="1026" y="657"/>
                  <a:pt x="1084" y="680"/>
                </a:cubicBezTo>
                <a:cubicBezTo>
                  <a:pt x="992" y="737"/>
                  <a:pt x="888" y="818"/>
                  <a:pt x="876" y="910"/>
                </a:cubicBezTo>
                <a:cubicBezTo>
                  <a:pt x="853" y="979"/>
                  <a:pt x="853" y="1072"/>
                  <a:pt x="842" y="1152"/>
                </a:cubicBezTo>
                <a:lnTo>
                  <a:pt x="842" y="1198"/>
                </a:lnTo>
                <a:cubicBezTo>
                  <a:pt x="761" y="1048"/>
                  <a:pt x="646" y="876"/>
                  <a:pt x="565" y="853"/>
                </a:cubicBezTo>
                <a:cubicBezTo>
                  <a:pt x="508" y="830"/>
                  <a:pt x="450" y="807"/>
                  <a:pt x="392" y="795"/>
                </a:cubicBezTo>
                <a:cubicBezTo>
                  <a:pt x="508" y="749"/>
                  <a:pt x="623" y="680"/>
                  <a:pt x="623" y="565"/>
                </a:cubicBezTo>
                <a:cubicBezTo>
                  <a:pt x="646" y="530"/>
                  <a:pt x="657" y="449"/>
                  <a:pt x="669" y="357"/>
                </a:cubicBezTo>
                <a:close/>
                <a:moveTo>
                  <a:pt x="669" y="0"/>
                </a:moveTo>
                <a:cubicBezTo>
                  <a:pt x="623" y="0"/>
                  <a:pt x="600" y="35"/>
                  <a:pt x="600" y="58"/>
                </a:cubicBezTo>
                <a:cubicBezTo>
                  <a:pt x="565" y="219"/>
                  <a:pt x="508" y="495"/>
                  <a:pt x="508" y="519"/>
                </a:cubicBezTo>
                <a:cubicBezTo>
                  <a:pt x="485" y="634"/>
                  <a:pt x="208" y="691"/>
                  <a:pt x="81" y="703"/>
                </a:cubicBezTo>
                <a:cubicBezTo>
                  <a:pt x="35" y="726"/>
                  <a:pt x="1" y="737"/>
                  <a:pt x="1" y="784"/>
                </a:cubicBezTo>
                <a:cubicBezTo>
                  <a:pt x="1" y="807"/>
                  <a:pt x="35" y="853"/>
                  <a:pt x="70" y="853"/>
                </a:cubicBezTo>
                <a:cubicBezTo>
                  <a:pt x="81" y="853"/>
                  <a:pt x="277" y="899"/>
                  <a:pt x="531" y="979"/>
                </a:cubicBezTo>
                <a:cubicBezTo>
                  <a:pt x="565" y="1014"/>
                  <a:pt x="727" y="1256"/>
                  <a:pt x="819" y="1417"/>
                </a:cubicBezTo>
                <a:cubicBezTo>
                  <a:pt x="830" y="1429"/>
                  <a:pt x="853" y="1452"/>
                  <a:pt x="888" y="1452"/>
                </a:cubicBezTo>
                <a:cubicBezTo>
                  <a:pt x="968" y="1452"/>
                  <a:pt x="968" y="1383"/>
                  <a:pt x="1003" y="1152"/>
                </a:cubicBezTo>
                <a:cubicBezTo>
                  <a:pt x="1015" y="1072"/>
                  <a:pt x="1015" y="979"/>
                  <a:pt x="1026" y="922"/>
                </a:cubicBezTo>
                <a:cubicBezTo>
                  <a:pt x="1038" y="864"/>
                  <a:pt x="1233" y="760"/>
                  <a:pt x="1383" y="703"/>
                </a:cubicBezTo>
                <a:cubicBezTo>
                  <a:pt x="1418" y="703"/>
                  <a:pt x="1429" y="668"/>
                  <a:pt x="1429" y="634"/>
                </a:cubicBezTo>
                <a:cubicBezTo>
                  <a:pt x="1429" y="611"/>
                  <a:pt x="1406" y="576"/>
                  <a:pt x="1372" y="576"/>
                </a:cubicBezTo>
                <a:cubicBezTo>
                  <a:pt x="1372" y="576"/>
                  <a:pt x="1130" y="553"/>
                  <a:pt x="968" y="507"/>
                </a:cubicBezTo>
                <a:cubicBezTo>
                  <a:pt x="888" y="472"/>
                  <a:pt x="784" y="219"/>
                  <a:pt x="738" y="58"/>
                </a:cubicBezTo>
                <a:cubicBezTo>
                  <a:pt x="727" y="35"/>
                  <a:pt x="692" y="0"/>
                  <a:pt x="669" y="0"/>
                </a:cubicBezTo>
                <a:close/>
              </a:path>
            </a:pathLst>
          </a:custGeom>
          <a:solidFill>
            <a:srgbClr val="261B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13"/>
          <p:cNvSpPr/>
          <p:nvPr/>
        </p:nvSpPr>
        <p:spPr>
          <a:xfrm rot="-1111870">
            <a:off x="5341415" y="-28302"/>
            <a:ext cx="1111839" cy="652903"/>
          </a:xfrm>
          <a:custGeom>
            <a:avLst/>
            <a:gdLst/>
            <a:ahLst/>
            <a:cxnLst/>
            <a:rect l="l" t="t" r="r" b="b"/>
            <a:pathLst>
              <a:path w="6787" h="3985" extrusionOk="0">
                <a:moveTo>
                  <a:pt x="1683" y="978"/>
                </a:moveTo>
                <a:cubicBezTo>
                  <a:pt x="1798" y="1024"/>
                  <a:pt x="1855" y="1081"/>
                  <a:pt x="1867" y="1104"/>
                </a:cubicBezTo>
                <a:cubicBezTo>
                  <a:pt x="1867" y="1150"/>
                  <a:pt x="1809" y="1208"/>
                  <a:pt x="1786" y="1231"/>
                </a:cubicBezTo>
                <a:cubicBezTo>
                  <a:pt x="1729" y="1277"/>
                  <a:pt x="1694" y="1277"/>
                  <a:pt x="1694" y="1277"/>
                </a:cubicBezTo>
                <a:cubicBezTo>
                  <a:pt x="1671" y="1266"/>
                  <a:pt x="1671" y="1139"/>
                  <a:pt x="1683" y="1001"/>
                </a:cubicBezTo>
                <a:lnTo>
                  <a:pt x="1683" y="978"/>
                </a:lnTo>
                <a:close/>
                <a:moveTo>
                  <a:pt x="3445" y="655"/>
                </a:moveTo>
                <a:cubicBezTo>
                  <a:pt x="3630" y="874"/>
                  <a:pt x="3653" y="1116"/>
                  <a:pt x="3584" y="1266"/>
                </a:cubicBezTo>
                <a:cubicBezTo>
                  <a:pt x="3557" y="1339"/>
                  <a:pt x="3516" y="1375"/>
                  <a:pt x="3470" y="1375"/>
                </a:cubicBezTo>
                <a:cubicBezTo>
                  <a:pt x="3415" y="1375"/>
                  <a:pt x="3352" y="1325"/>
                  <a:pt x="3296" y="1231"/>
                </a:cubicBezTo>
                <a:cubicBezTo>
                  <a:pt x="3157" y="989"/>
                  <a:pt x="3284" y="793"/>
                  <a:pt x="3445" y="655"/>
                </a:cubicBezTo>
                <a:close/>
                <a:moveTo>
                  <a:pt x="5438" y="1381"/>
                </a:moveTo>
                <a:lnTo>
                  <a:pt x="5438" y="1381"/>
                </a:lnTo>
                <a:cubicBezTo>
                  <a:pt x="5461" y="1600"/>
                  <a:pt x="5415" y="1749"/>
                  <a:pt x="5358" y="1807"/>
                </a:cubicBezTo>
                <a:cubicBezTo>
                  <a:pt x="5346" y="1842"/>
                  <a:pt x="5323" y="1842"/>
                  <a:pt x="5312" y="1842"/>
                </a:cubicBezTo>
                <a:cubicBezTo>
                  <a:pt x="5300" y="1842"/>
                  <a:pt x="5254" y="1830"/>
                  <a:pt x="5231" y="1796"/>
                </a:cubicBezTo>
                <a:cubicBezTo>
                  <a:pt x="5173" y="1738"/>
                  <a:pt x="5139" y="1692"/>
                  <a:pt x="5150" y="1634"/>
                </a:cubicBezTo>
                <a:cubicBezTo>
                  <a:pt x="5173" y="1554"/>
                  <a:pt x="5289" y="1450"/>
                  <a:pt x="5438" y="1381"/>
                </a:cubicBezTo>
                <a:close/>
                <a:moveTo>
                  <a:pt x="1395" y="2556"/>
                </a:moveTo>
                <a:cubicBezTo>
                  <a:pt x="1349" y="2625"/>
                  <a:pt x="1210" y="2763"/>
                  <a:pt x="1026" y="2844"/>
                </a:cubicBezTo>
                <a:cubicBezTo>
                  <a:pt x="1072" y="2717"/>
                  <a:pt x="1176" y="2614"/>
                  <a:pt x="1325" y="2579"/>
                </a:cubicBezTo>
                <a:cubicBezTo>
                  <a:pt x="1349" y="2579"/>
                  <a:pt x="1383" y="2556"/>
                  <a:pt x="1395" y="2556"/>
                </a:cubicBezTo>
                <a:close/>
                <a:moveTo>
                  <a:pt x="4309" y="2694"/>
                </a:moveTo>
                <a:cubicBezTo>
                  <a:pt x="4309" y="2694"/>
                  <a:pt x="4344" y="2694"/>
                  <a:pt x="4390" y="2763"/>
                </a:cubicBezTo>
                <a:cubicBezTo>
                  <a:pt x="4459" y="2821"/>
                  <a:pt x="4482" y="2925"/>
                  <a:pt x="4448" y="3051"/>
                </a:cubicBezTo>
                <a:cubicBezTo>
                  <a:pt x="4332" y="2936"/>
                  <a:pt x="4286" y="2809"/>
                  <a:pt x="4286" y="2729"/>
                </a:cubicBezTo>
                <a:cubicBezTo>
                  <a:pt x="4286" y="2706"/>
                  <a:pt x="4309" y="2694"/>
                  <a:pt x="4309" y="2694"/>
                </a:cubicBezTo>
                <a:close/>
                <a:moveTo>
                  <a:pt x="2293" y="2775"/>
                </a:moveTo>
                <a:cubicBezTo>
                  <a:pt x="2305" y="2775"/>
                  <a:pt x="2305" y="2775"/>
                  <a:pt x="2316" y="2786"/>
                </a:cubicBezTo>
                <a:cubicBezTo>
                  <a:pt x="2420" y="2809"/>
                  <a:pt x="2466" y="2867"/>
                  <a:pt x="2478" y="2925"/>
                </a:cubicBezTo>
                <a:cubicBezTo>
                  <a:pt x="2524" y="3040"/>
                  <a:pt x="2501" y="3190"/>
                  <a:pt x="2420" y="3339"/>
                </a:cubicBezTo>
                <a:cubicBezTo>
                  <a:pt x="2259" y="3097"/>
                  <a:pt x="2201" y="2879"/>
                  <a:pt x="2247" y="2809"/>
                </a:cubicBezTo>
                <a:cubicBezTo>
                  <a:pt x="2247" y="2786"/>
                  <a:pt x="2259" y="2775"/>
                  <a:pt x="2293" y="2775"/>
                </a:cubicBezTo>
                <a:close/>
                <a:moveTo>
                  <a:pt x="2269" y="160"/>
                </a:moveTo>
                <a:cubicBezTo>
                  <a:pt x="2418" y="160"/>
                  <a:pt x="2594" y="195"/>
                  <a:pt x="2789" y="263"/>
                </a:cubicBezTo>
                <a:cubicBezTo>
                  <a:pt x="3019" y="344"/>
                  <a:pt x="3192" y="436"/>
                  <a:pt x="3342" y="574"/>
                </a:cubicBezTo>
                <a:cubicBezTo>
                  <a:pt x="3077" y="782"/>
                  <a:pt x="3019" y="1058"/>
                  <a:pt x="3180" y="1323"/>
                </a:cubicBezTo>
                <a:cubicBezTo>
                  <a:pt x="3284" y="1496"/>
                  <a:pt x="3399" y="1531"/>
                  <a:pt x="3468" y="1531"/>
                </a:cubicBezTo>
                <a:cubicBezTo>
                  <a:pt x="3584" y="1531"/>
                  <a:pt x="3676" y="1461"/>
                  <a:pt x="3733" y="1335"/>
                </a:cubicBezTo>
                <a:cubicBezTo>
                  <a:pt x="3802" y="1150"/>
                  <a:pt x="3768" y="862"/>
                  <a:pt x="3561" y="586"/>
                </a:cubicBezTo>
                <a:cubicBezTo>
                  <a:pt x="3802" y="425"/>
                  <a:pt x="4160" y="321"/>
                  <a:pt x="4482" y="321"/>
                </a:cubicBezTo>
                <a:cubicBezTo>
                  <a:pt x="4563" y="321"/>
                  <a:pt x="4632" y="321"/>
                  <a:pt x="4713" y="344"/>
                </a:cubicBezTo>
                <a:cubicBezTo>
                  <a:pt x="5139" y="413"/>
                  <a:pt x="5358" y="862"/>
                  <a:pt x="5427" y="1231"/>
                </a:cubicBezTo>
                <a:cubicBezTo>
                  <a:pt x="5196" y="1323"/>
                  <a:pt x="5035" y="1461"/>
                  <a:pt x="5012" y="1623"/>
                </a:cubicBezTo>
                <a:cubicBezTo>
                  <a:pt x="4978" y="1726"/>
                  <a:pt x="5035" y="1819"/>
                  <a:pt x="5139" y="1911"/>
                </a:cubicBezTo>
                <a:cubicBezTo>
                  <a:pt x="5196" y="1963"/>
                  <a:pt x="5257" y="1989"/>
                  <a:pt x="5315" y="1989"/>
                </a:cubicBezTo>
                <a:cubicBezTo>
                  <a:pt x="5372" y="1989"/>
                  <a:pt x="5427" y="1963"/>
                  <a:pt x="5473" y="1911"/>
                </a:cubicBezTo>
                <a:cubicBezTo>
                  <a:pt x="5554" y="1807"/>
                  <a:pt x="5600" y="1588"/>
                  <a:pt x="5577" y="1335"/>
                </a:cubicBezTo>
                <a:cubicBezTo>
                  <a:pt x="5646" y="1323"/>
                  <a:pt x="5726" y="1300"/>
                  <a:pt x="5807" y="1300"/>
                </a:cubicBezTo>
                <a:cubicBezTo>
                  <a:pt x="5980" y="1300"/>
                  <a:pt x="6291" y="1346"/>
                  <a:pt x="6452" y="1726"/>
                </a:cubicBezTo>
                <a:cubicBezTo>
                  <a:pt x="6614" y="2084"/>
                  <a:pt x="6567" y="2487"/>
                  <a:pt x="6349" y="2821"/>
                </a:cubicBezTo>
                <a:cubicBezTo>
                  <a:pt x="6112" y="3161"/>
                  <a:pt x="5728" y="3370"/>
                  <a:pt x="5324" y="3370"/>
                </a:cubicBezTo>
                <a:cubicBezTo>
                  <a:pt x="5236" y="3370"/>
                  <a:pt x="5147" y="3360"/>
                  <a:pt x="5058" y="3339"/>
                </a:cubicBezTo>
                <a:cubicBezTo>
                  <a:pt x="4862" y="3293"/>
                  <a:pt x="4690" y="3224"/>
                  <a:pt x="4563" y="3132"/>
                </a:cubicBezTo>
                <a:cubicBezTo>
                  <a:pt x="4632" y="2913"/>
                  <a:pt x="4609" y="2740"/>
                  <a:pt x="4494" y="2625"/>
                </a:cubicBezTo>
                <a:cubicBezTo>
                  <a:pt x="4436" y="2567"/>
                  <a:pt x="4371" y="2541"/>
                  <a:pt x="4313" y="2541"/>
                </a:cubicBezTo>
                <a:cubicBezTo>
                  <a:pt x="4244" y="2541"/>
                  <a:pt x="4185" y="2579"/>
                  <a:pt x="4160" y="2648"/>
                </a:cubicBezTo>
                <a:cubicBezTo>
                  <a:pt x="4113" y="2775"/>
                  <a:pt x="4194" y="2994"/>
                  <a:pt x="4402" y="3178"/>
                </a:cubicBezTo>
                <a:cubicBezTo>
                  <a:pt x="4232" y="3518"/>
                  <a:pt x="3817" y="3847"/>
                  <a:pt x="3299" y="3847"/>
                </a:cubicBezTo>
                <a:cubicBezTo>
                  <a:pt x="3290" y="3847"/>
                  <a:pt x="3281" y="3846"/>
                  <a:pt x="3272" y="3846"/>
                </a:cubicBezTo>
                <a:cubicBezTo>
                  <a:pt x="2904" y="3823"/>
                  <a:pt x="2650" y="3616"/>
                  <a:pt x="2524" y="3455"/>
                </a:cubicBezTo>
                <a:cubicBezTo>
                  <a:pt x="2639" y="3270"/>
                  <a:pt x="2673" y="3040"/>
                  <a:pt x="2650" y="2855"/>
                </a:cubicBezTo>
                <a:cubicBezTo>
                  <a:pt x="2593" y="2729"/>
                  <a:pt x="2501" y="2660"/>
                  <a:pt x="2374" y="2625"/>
                </a:cubicBezTo>
                <a:cubicBezTo>
                  <a:pt x="2354" y="2621"/>
                  <a:pt x="2335" y="2619"/>
                  <a:pt x="2318" y="2619"/>
                </a:cubicBezTo>
                <a:cubicBezTo>
                  <a:pt x="2235" y="2619"/>
                  <a:pt x="2181" y="2662"/>
                  <a:pt x="2143" y="2729"/>
                </a:cubicBezTo>
                <a:cubicBezTo>
                  <a:pt x="2074" y="2879"/>
                  <a:pt x="2155" y="3178"/>
                  <a:pt x="2362" y="3432"/>
                </a:cubicBezTo>
                <a:cubicBezTo>
                  <a:pt x="2213" y="3593"/>
                  <a:pt x="2005" y="3708"/>
                  <a:pt x="1740" y="3720"/>
                </a:cubicBezTo>
                <a:cubicBezTo>
                  <a:pt x="1705" y="3723"/>
                  <a:pt x="1671" y="3725"/>
                  <a:pt x="1638" y="3725"/>
                </a:cubicBezTo>
                <a:cubicBezTo>
                  <a:pt x="1386" y="3725"/>
                  <a:pt x="1224" y="3614"/>
                  <a:pt x="1153" y="3512"/>
                </a:cubicBezTo>
                <a:cubicBezTo>
                  <a:pt x="1037" y="3362"/>
                  <a:pt x="980" y="3178"/>
                  <a:pt x="1003" y="3005"/>
                </a:cubicBezTo>
                <a:cubicBezTo>
                  <a:pt x="1291" y="2913"/>
                  <a:pt x="1602" y="2660"/>
                  <a:pt x="1579" y="2498"/>
                </a:cubicBezTo>
                <a:cubicBezTo>
                  <a:pt x="1571" y="2449"/>
                  <a:pt x="1533" y="2406"/>
                  <a:pt x="1446" y="2406"/>
                </a:cubicBezTo>
                <a:cubicBezTo>
                  <a:pt x="1410" y="2406"/>
                  <a:pt x="1367" y="2413"/>
                  <a:pt x="1314" y="2429"/>
                </a:cubicBezTo>
                <a:cubicBezTo>
                  <a:pt x="1095" y="2498"/>
                  <a:pt x="934" y="2660"/>
                  <a:pt x="876" y="2890"/>
                </a:cubicBezTo>
                <a:cubicBezTo>
                  <a:pt x="830" y="2902"/>
                  <a:pt x="807" y="2902"/>
                  <a:pt x="772" y="2902"/>
                </a:cubicBezTo>
                <a:cubicBezTo>
                  <a:pt x="542" y="2902"/>
                  <a:pt x="392" y="2740"/>
                  <a:pt x="300" y="2429"/>
                </a:cubicBezTo>
                <a:cubicBezTo>
                  <a:pt x="162" y="1911"/>
                  <a:pt x="162" y="1531"/>
                  <a:pt x="335" y="1289"/>
                </a:cubicBezTo>
                <a:cubicBezTo>
                  <a:pt x="473" y="1093"/>
                  <a:pt x="715" y="978"/>
                  <a:pt x="1141" y="943"/>
                </a:cubicBezTo>
                <a:cubicBezTo>
                  <a:pt x="1291" y="943"/>
                  <a:pt x="1429" y="943"/>
                  <a:pt x="1544" y="955"/>
                </a:cubicBezTo>
                <a:lnTo>
                  <a:pt x="1544" y="1012"/>
                </a:lnTo>
                <a:cubicBezTo>
                  <a:pt x="1521" y="1093"/>
                  <a:pt x="1498" y="1289"/>
                  <a:pt x="1579" y="1392"/>
                </a:cubicBezTo>
                <a:cubicBezTo>
                  <a:pt x="1605" y="1423"/>
                  <a:pt x="1640" y="1441"/>
                  <a:pt x="1682" y="1441"/>
                </a:cubicBezTo>
                <a:cubicBezTo>
                  <a:pt x="1734" y="1441"/>
                  <a:pt x="1797" y="1415"/>
                  <a:pt x="1867" y="1358"/>
                </a:cubicBezTo>
                <a:cubicBezTo>
                  <a:pt x="2005" y="1266"/>
                  <a:pt x="2017" y="1162"/>
                  <a:pt x="2005" y="1093"/>
                </a:cubicBezTo>
                <a:cubicBezTo>
                  <a:pt x="1971" y="978"/>
                  <a:pt x="1855" y="885"/>
                  <a:pt x="1671" y="839"/>
                </a:cubicBezTo>
                <a:cubicBezTo>
                  <a:pt x="1683" y="701"/>
                  <a:pt x="1717" y="459"/>
                  <a:pt x="1855" y="309"/>
                </a:cubicBezTo>
                <a:cubicBezTo>
                  <a:pt x="1949" y="209"/>
                  <a:pt x="2091" y="160"/>
                  <a:pt x="2269" y="160"/>
                </a:cubicBezTo>
                <a:close/>
                <a:moveTo>
                  <a:pt x="2283" y="0"/>
                </a:moveTo>
                <a:cubicBezTo>
                  <a:pt x="2064" y="0"/>
                  <a:pt x="1892" y="64"/>
                  <a:pt x="1775" y="194"/>
                </a:cubicBezTo>
                <a:cubicBezTo>
                  <a:pt x="1602" y="367"/>
                  <a:pt x="1556" y="632"/>
                  <a:pt x="1556" y="805"/>
                </a:cubicBezTo>
                <a:cubicBezTo>
                  <a:pt x="1486" y="786"/>
                  <a:pt x="1413" y="777"/>
                  <a:pt x="1336" y="777"/>
                </a:cubicBezTo>
                <a:cubicBezTo>
                  <a:pt x="1273" y="777"/>
                  <a:pt x="1208" y="783"/>
                  <a:pt x="1141" y="793"/>
                </a:cubicBezTo>
                <a:cubicBezTo>
                  <a:pt x="853" y="805"/>
                  <a:pt x="427" y="874"/>
                  <a:pt x="219" y="1196"/>
                </a:cubicBezTo>
                <a:cubicBezTo>
                  <a:pt x="12" y="1485"/>
                  <a:pt x="1" y="1888"/>
                  <a:pt x="162" y="2464"/>
                </a:cubicBezTo>
                <a:cubicBezTo>
                  <a:pt x="289" y="2948"/>
                  <a:pt x="577" y="3051"/>
                  <a:pt x="772" y="3051"/>
                </a:cubicBezTo>
                <a:lnTo>
                  <a:pt x="853" y="3051"/>
                </a:lnTo>
                <a:cubicBezTo>
                  <a:pt x="830" y="3247"/>
                  <a:pt x="888" y="3455"/>
                  <a:pt x="1026" y="3616"/>
                </a:cubicBezTo>
                <a:cubicBezTo>
                  <a:pt x="1130" y="3741"/>
                  <a:pt x="1311" y="3886"/>
                  <a:pt x="1627" y="3886"/>
                </a:cubicBezTo>
                <a:cubicBezTo>
                  <a:pt x="1659" y="3886"/>
                  <a:pt x="1693" y="3884"/>
                  <a:pt x="1729" y="3881"/>
                </a:cubicBezTo>
                <a:cubicBezTo>
                  <a:pt x="2017" y="3869"/>
                  <a:pt x="2259" y="3754"/>
                  <a:pt x="2431" y="3570"/>
                </a:cubicBezTo>
                <a:cubicBezTo>
                  <a:pt x="2593" y="3743"/>
                  <a:pt x="2881" y="3973"/>
                  <a:pt x="3272" y="3985"/>
                </a:cubicBezTo>
                <a:lnTo>
                  <a:pt x="3307" y="3985"/>
                </a:lnTo>
                <a:cubicBezTo>
                  <a:pt x="3860" y="3985"/>
                  <a:pt x="4321" y="3639"/>
                  <a:pt x="4540" y="3236"/>
                </a:cubicBezTo>
                <a:cubicBezTo>
                  <a:pt x="4678" y="3339"/>
                  <a:pt x="4851" y="3408"/>
                  <a:pt x="5058" y="3455"/>
                </a:cubicBezTo>
                <a:cubicBezTo>
                  <a:pt x="5157" y="3478"/>
                  <a:pt x="5257" y="3489"/>
                  <a:pt x="5357" y="3489"/>
                </a:cubicBezTo>
                <a:cubicBezTo>
                  <a:pt x="5802" y="3489"/>
                  <a:pt x="6235" y="3265"/>
                  <a:pt x="6498" y="2879"/>
                </a:cubicBezTo>
                <a:cubicBezTo>
                  <a:pt x="6740" y="2498"/>
                  <a:pt x="6786" y="2038"/>
                  <a:pt x="6614" y="1634"/>
                </a:cubicBezTo>
                <a:cubicBezTo>
                  <a:pt x="6475" y="1323"/>
                  <a:pt x="6187" y="1139"/>
                  <a:pt x="5830" y="1139"/>
                </a:cubicBezTo>
                <a:cubicBezTo>
                  <a:pt x="5761" y="1139"/>
                  <a:pt x="5669" y="1150"/>
                  <a:pt x="5588" y="1162"/>
                </a:cubicBezTo>
                <a:cubicBezTo>
                  <a:pt x="5496" y="747"/>
                  <a:pt x="5243" y="252"/>
                  <a:pt x="4747" y="171"/>
                </a:cubicBezTo>
                <a:cubicBezTo>
                  <a:pt x="4678" y="160"/>
                  <a:pt x="4597" y="160"/>
                  <a:pt x="4505" y="160"/>
                </a:cubicBezTo>
                <a:cubicBezTo>
                  <a:pt x="4148" y="160"/>
                  <a:pt x="3756" y="275"/>
                  <a:pt x="3480" y="459"/>
                </a:cubicBezTo>
                <a:cubicBezTo>
                  <a:pt x="3330" y="309"/>
                  <a:pt x="3111" y="194"/>
                  <a:pt x="2869" y="114"/>
                </a:cubicBezTo>
                <a:cubicBezTo>
                  <a:pt x="2648" y="38"/>
                  <a:pt x="2452" y="0"/>
                  <a:pt x="2283" y="0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1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oogle Shape;169;p14"/>
          <p:cNvGrpSpPr/>
          <p:nvPr/>
        </p:nvGrpSpPr>
        <p:grpSpPr>
          <a:xfrm>
            <a:off x="560811" y="278898"/>
            <a:ext cx="3948911" cy="1022445"/>
            <a:chOff x="-269725" y="369900"/>
            <a:chExt cx="4841725" cy="1139976"/>
          </a:xfrm>
        </p:grpSpPr>
        <p:sp>
          <p:nvSpPr>
            <p:cNvPr id="170" name="Google Shape;170;p14"/>
            <p:cNvSpPr/>
            <p:nvPr/>
          </p:nvSpPr>
          <p:spPr>
            <a:xfrm>
              <a:off x="-269725" y="530413"/>
              <a:ext cx="4671639" cy="979463"/>
            </a:xfrm>
            <a:custGeom>
              <a:avLst/>
              <a:gdLst/>
              <a:ahLst/>
              <a:cxnLst/>
              <a:rect l="l" t="t" r="r" b="b"/>
              <a:pathLst>
                <a:path w="25379" h="5321" extrusionOk="0">
                  <a:moveTo>
                    <a:pt x="25262" y="0"/>
                  </a:moveTo>
                  <a:cubicBezTo>
                    <a:pt x="24793" y="52"/>
                    <a:pt x="14400" y="182"/>
                    <a:pt x="10602" y="182"/>
                  </a:cubicBezTo>
                  <a:cubicBezTo>
                    <a:pt x="6791" y="182"/>
                    <a:pt x="66" y="339"/>
                    <a:pt x="66" y="339"/>
                  </a:cubicBezTo>
                  <a:lnTo>
                    <a:pt x="1" y="5320"/>
                  </a:lnTo>
                  <a:cubicBezTo>
                    <a:pt x="1" y="5320"/>
                    <a:pt x="6271" y="5320"/>
                    <a:pt x="10134" y="5268"/>
                  </a:cubicBezTo>
                  <a:cubicBezTo>
                    <a:pt x="13997" y="5216"/>
                    <a:pt x="25327" y="5021"/>
                    <a:pt x="25327" y="5021"/>
                  </a:cubicBezTo>
                  <a:cubicBezTo>
                    <a:pt x="25327" y="5021"/>
                    <a:pt x="25314" y="4410"/>
                    <a:pt x="25353" y="3760"/>
                  </a:cubicBezTo>
                  <a:cubicBezTo>
                    <a:pt x="25379" y="3109"/>
                    <a:pt x="25262" y="0"/>
                    <a:pt x="252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14"/>
            <p:cNvSpPr/>
            <p:nvPr/>
          </p:nvSpPr>
          <p:spPr>
            <a:xfrm>
              <a:off x="-97247" y="369900"/>
              <a:ext cx="4669246" cy="977070"/>
            </a:xfrm>
            <a:custGeom>
              <a:avLst/>
              <a:gdLst/>
              <a:ahLst/>
              <a:cxnLst/>
              <a:rect l="l" t="t" r="r" b="b"/>
              <a:pathLst>
                <a:path w="25366" h="5308" extrusionOk="0">
                  <a:moveTo>
                    <a:pt x="25209" y="1"/>
                  </a:moveTo>
                  <a:cubicBezTo>
                    <a:pt x="24195" y="27"/>
                    <a:pt x="14309" y="157"/>
                    <a:pt x="10602" y="157"/>
                  </a:cubicBezTo>
                  <a:cubicBezTo>
                    <a:pt x="7012" y="170"/>
                    <a:pt x="820" y="300"/>
                    <a:pt x="131" y="326"/>
                  </a:cubicBezTo>
                  <a:cubicBezTo>
                    <a:pt x="105" y="326"/>
                    <a:pt x="66" y="352"/>
                    <a:pt x="66" y="391"/>
                  </a:cubicBezTo>
                  <a:lnTo>
                    <a:pt x="1" y="5243"/>
                  </a:lnTo>
                  <a:cubicBezTo>
                    <a:pt x="1" y="5282"/>
                    <a:pt x="40" y="5308"/>
                    <a:pt x="66" y="5308"/>
                  </a:cubicBezTo>
                  <a:cubicBezTo>
                    <a:pt x="755" y="5308"/>
                    <a:pt x="6504" y="5308"/>
                    <a:pt x="10133" y="5269"/>
                  </a:cubicBezTo>
                  <a:cubicBezTo>
                    <a:pt x="13828" y="5217"/>
                    <a:pt x="24338" y="5035"/>
                    <a:pt x="25274" y="5022"/>
                  </a:cubicBezTo>
                  <a:cubicBezTo>
                    <a:pt x="25300" y="5022"/>
                    <a:pt x="25339" y="4983"/>
                    <a:pt x="25339" y="4957"/>
                  </a:cubicBezTo>
                  <a:cubicBezTo>
                    <a:pt x="25339" y="4775"/>
                    <a:pt x="25313" y="4267"/>
                    <a:pt x="25352" y="3747"/>
                  </a:cubicBezTo>
                  <a:cubicBezTo>
                    <a:pt x="25365" y="3162"/>
                    <a:pt x="25287" y="521"/>
                    <a:pt x="25274" y="66"/>
                  </a:cubicBezTo>
                  <a:cubicBezTo>
                    <a:pt x="25274" y="27"/>
                    <a:pt x="25235" y="1"/>
                    <a:pt x="25209" y="1"/>
                  </a:cubicBezTo>
                  <a:close/>
                </a:path>
              </a:pathLst>
            </a:custGeom>
            <a:solidFill>
              <a:schemeClr val="lt1"/>
            </a:solidFill>
            <a:ln w="38100" cap="rnd" cmpd="sng">
              <a:solidFill>
                <a:srgbClr val="200E0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2" name="Google Shape;172;p14"/>
          <p:cNvSpPr txBox="1">
            <a:spLocks noGrp="1"/>
          </p:cNvSpPr>
          <p:nvPr>
            <p:ph type="body" idx="1"/>
          </p:nvPr>
        </p:nvSpPr>
        <p:spPr>
          <a:xfrm>
            <a:off x="3963450" y="1872850"/>
            <a:ext cx="3198300" cy="2523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 algn="ctr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ctr" rtl="0">
              <a:spcBef>
                <a:spcPts val="1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ctr" rtl="0">
              <a:spcBef>
                <a:spcPts val="1600"/>
              </a:spcBef>
              <a:spcAft>
                <a:spcPts val="16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173" name="Google Shape;173;p14"/>
          <p:cNvSpPr txBox="1">
            <a:spLocks noGrp="1"/>
          </p:cNvSpPr>
          <p:nvPr>
            <p:ph type="title"/>
          </p:nvPr>
        </p:nvSpPr>
        <p:spPr>
          <a:xfrm>
            <a:off x="842700" y="445025"/>
            <a:ext cx="67893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4"/>
          <p:cNvSpPr/>
          <p:nvPr/>
        </p:nvSpPr>
        <p:spPr>
          <a:xfrm rot="-1111858">
            <a:off x="5537803" y="614293"/>
            <a:ext cx="1175115" cy="673510"/>
          </a:xfrm>
          <a:custGeom>
            <a:avLst/>
            <a:gdLst/>
            <a:ahLst/>
            <a:cxnLst/>
            <a:rect l="l" t="t" r="r" b="b"/>
            <a:pathLst>
              <a:path w="6787" h="3985" extrusionOk="0">
                <a:moveTo>
                  <a:pt x="1683" y="978"/>
                </a:moveTo>
                <a:cubicBezTo>
                  <a:pt x="1798" y="1024"/>
                  <a:pt x="1855" y="1081"/>
                  <a:pt x="1867" y="1104"/>
                </a:cubicBezTo>
                <a:cubicBezTo>
                  <a:pt x="1867" y="1150"/>
                  <a:pt x="1809" y="1208"/>
                  <a:pt x="1786" y="1231"/>
                </a:cubicBezTo>
                <a:cubicBezTo>
                  <a:pt x="1729" y="1277"/>
                  <a:pt x="1694" y="1277"/>
                  <a:pt x="1694" y="1277"/>
                </a:cubicBezTo>
                <a:cubicBezTo>
                  <a:pt x="1671" y="1266"/>
                  <a:pt x="1671" y="1139"/>
                  <a:pt x="1683" y="1001"/>
                </a:cubicBezTo>
                <a:lnTo>
                  <a:pt x="1683" y="978"/>
                </a:lnTo>
                <a:close/>
                <a:moveTo>
                  <a:pt x="3445" y="655"/>
                </a:moveTo>
                <a:cubicBezTo>
                  <a:pt x="3630" y="874"/>
                  <a:pt x="3653" y="1116"/>
                  <a:pt x="3584" y="1266"/>
                </a:cubicBezTo>
                <a:cubicBezTo>
                  <a:pt x="3557" y="1339"/>
                  <a:pt x="3516" y="1375"/>
                  <a:pt x="3470" y="1375"/>
                </a:cubicBezTo>
                <a:cubicBezTo>
                  <a:pt x="3415" y="1375"/>
                  <a:pt x="3352" y="1325"/>
                  <a:pt x="3296" y="1231"/>
                </a:cubicBezTo>
                <a:cubicBezTo>
                  <a:pt x="3157" y="989"/>
                  <a:pt x="3284" y="793"/>
                  <a:pt x="3445" y="655"/>
                </a:cubicBezTo>
                <a:close/>
                <a:moveTo>
                  <a:pt x="5438" y="1381"/>
                </a:moveTo>
                <a:lnTo>
                  <a:pt x="5438" y="1381"/>
                </a:lnTo>
                <a:cubicBezTo>
                  <a:pt x="5461" y="1600"/>
                  <a:pt x="5415" y="1749"/>
                  <a:pt x="5358" y="1807"/>
                </a:cubicBezTo>
                <a:cubicBezTo>
                  <a:pt x="5346" y="1842"/>
                  <a:pt x="5323" y="1842"/>
                  <a:pt x="5312" y="1842"/>
                </a:cubicBezTo>
                <a:cubicBezTo>
                  <a:pt x="5300" y="1842"/>
                  <a:pt x="5254" y="1830"/>
                  <a:pt x="5231" y="1796"/>
                </a:cubicBezTo>
                <a:cubicBezTo>
                  <a:pt x="5173" y="1738"/>
                  <a:pt x="5139" y="1692"/>
                  <a:pt x="5150" y="1634"/>
                </a:cubicBezTo>
                <a:cubicBezTo>
                  <a:pt x="5173" y="1554"/>
                  <a:pt x="5289" y="1450"/>
                  <a:pt x="5438" y="1381"/>
                </a:cubicBezTo>
                <a:close/>
                <a:moveTo>
                  <a:pt x="1395" y="2556"/>
                </a:moveTo>
                <a:cubicBezTo>
                  <a:pt x="1349" y="2625"/>
                  <a:pt x="1210" y="2763"/>
                  <a:pt x="1026" y="2844"/>
                </a:cubicBezTo>
                <a:cubicBezTo>
                  <a:pt x="1072" y="2717"/>
                  <a:pt x="1176" y="2614"/>
                  <a:pt x="1325" y="2579"/>
                </a:cubicBezTo>
                <a:cubicBezTo>
                  <a:pt x="1349" y="2579"/>
                  <a:pt x="1383" y="2556"/>
                  <a:pt x="1395" y="2556"/>
                </a:cubicBezTo>
                <a:close/>
                <a:moveTo>
                  <a:pt x="4309" y="2694"/>
                </a:moveTo>
                <a:cubicBezTo>
                  <a:pt x="4309" y="2694"/>
                  <a:pt x="4344" y="2694"/>
                  <a:pt x="4390" y="2763"/>
                </a:cubicBezTo>
                <a:cubicBezTo>
                  <a:pt x="4459" y="2821"/>
                  <a:pt x="4482" y="2925"/>
                  <a:pt x="4448" y="3051"/>
                </a:cubicBezTo>
                <a:cubicBezTo>
                  <a:pt x="4332" y="2936"/>
                  <a:pt x="4286" y="2809"/>
                  <a:pt x="4286" y="2729"/>
                </a:cubicBezTo>
                <a:cubicBezTo>
                  <a:pt x="4286" y="2706"/>
                  <a:pt x="4309" y="2694"/>
                  <a:pt x="4309" y="2694"/>
                </a:cubicBezTo>
                <a:close/>
                <a:moveTo>
                  <a:pt x="2293" y="2775"/>
                </a:moveTo>
                <a:cubicBezTo>
                  <a:pt x="2305" y="2775"/>
                  <a:pt x="2305" y="2775"/>
                  <a:pt x="2316" y="2786"/>
                </a:cubicBezTo>
                <a:cubicBezTo>
                  <a:pt x="2420" y="2809"/>
                  <a:pt x="2466" y="2867"/>
                  <a:pt x="2478" y="2925"/>
                </a:cubicBezTo>
                <a:cubicBezTo>
                  <a:pt x="2524" y="3040"/>
                  <a:pt x="2501" y="3190"/>
                  <a:pt x="2420" y="3339"/>
                </a:cubicBezTo>
                <a:cubicBezTo>
                  <a:pt x="2259" y="3097"/>
                  <a:pt x="2201" y="2879"/>
                  <a:pt x="2247" y="2809"/>
                </a:cubicBezTo>
                <a:cubicBezTo>
                  <a:pt x="2247" y="2786"/>
                  <a:pt x="2259" y="2775"/>
                  <a:pt x="2293" y="2775"/>
                </a:cubicBezTo>
                <a:close/>
                <a:moveTo>
                  <a:pt x="2269" y="160"/>
                </a:moveTo>
                <a:cubicBezTo>
                  <a:pt x="2418" y="160"/>
                  <a:pt x="2594" y="195"/>
                  <a:pt x="2789" y="263"/>
                </a:cubicBezTo>
                <a:cubicBezTo>
                  <a:pt x="3019" y="344"/>
                  <a:pt x="3192" y="436"/>
                  <a:pt x="3342" y="574"/>
                </a:cubicBezTo>
                <a:cubicBezTo>
                  <a:pt x="3077" y="782"/>
                  <a:pt x="3019" y="1058"/>
                  <a:pt x="3180" y="1323"/>
                </a:cubicBezTo>
                <a:cubicBezTo>
                  <a:pt x="3284" y="1496"/>
                  <a:pt x="3399" y="1531"/>
                  <a:pt x="3468" y="1531"/>
                </a:cubicBezTo>
                <a:cubicBezTo>
                  <a:pt x="3584" y="1531"/>
                  <a:pt x="3676" y="1461"/>
                  <a:pt x="3733" y="1335"/>
                </a:cubicBezTo>
                <a:cubicBezTo>
                  <a:pt x="3802" y="1150"/>
                  <a:pt x="3768" y="862"/>
                  <a:pt x="3561" y="586"/>
                </a:cubicBezTo>
                <a:cubicBezTo>
                  <a:pt x="3802" y="425"/>
                  <a:pt x="4160" y="321"/>
                  <a:pt x="4482" y="321"/>
                </a:cubicBezTo>
                <a:cubicBezTo>
                  <a:pt x="4563" y="321"/>
                  <a:pt x="4632" y="321"/>
                  <a:pt x="4713" y="344"/>
                </a:cubicBezTo>
                <a:cubicBezTo>
                  <a:pt x="5139" y="413"/>
                  <a:pt x="5358" y="862"/>
                  <a:pt x="5427" y="1231"/>
                </a:cubicBezTo>
                <a:cubicBezTo>
                  <a:pt x="5196" y="1323"/>
                  <a:pt x="5035" y="1461"/>
                  <a:pt x="5012" y="1623"/>
                </a:cubicBezTo>
                <a:cubicBezTo>
                  <a:pt x="4978" y="1726"/>
                  <a:pt x="5035" y="1819"/>
                  <a:pt x="5139" y="1911"/>
                </a:cubicBezTo>
                <a:cubicBezTo>
                  <a:pt x="5196" y="1963"/>
                  <a:pt x="5257" y="1989"/>
                  <a:pt x="5315" y="1989"/>
                </a:cubicBezTo>
                <a:cubicBezTo>
                  <a:pt x="5372" y="1989"/>
                  <a:pt x="5427" y="1963"/>
                  <a:pt x="5473" y="1911"/>
                </a:cubicBezTo>
                <a:cubicBezTo>
                  <a:pt x="5554" y="1807"/>
                  <a:pt x="5600" y="1588"/>
                  <a:pt x="5577" y="1335"/>
                </a:cubicBezTo>
                <a:cubicBezTo>
                  <a:pt x="5646" y="1323"/>
                  <a:pt x="5726" y="1300"/>
                  <a:pt x="5807" y="1300"/>
                </a:cubicBezTo>
                <a:cubicBezTo>
                  <a:pt x="5980" y="1300"/>
                  <a:pt x="6291" y="1346"/>
                  <a:pt x="6452" y="1726"/>
                </a:cubicBezTo>
                <a:cubicBezTo>
                  <a:pt x="6614" y="2084"/>
                  <a:pt x="6567" y="2487"/>
                  <a:pt x="6349" y="2821"/>
                </a:cubicBezTo>
                <a:cubicBezTo>
                  <a:pt x="6112" y="3161"/>
                  <a:pt x="5728" y="3370"/>
                  <a:pt x="5324" y="3370"/>
                </a:cubicBezTo>
                <a:cubicBezTo>
                  <a:pt x="5236" y="3370"/>
                  <a:pt x="5147" y="3360"/>
                  <a:pt x="5058" y="3339"/>
                </a:cubicBezTo>
                <a:cubicBezTo>
                  <a:pt x="4862" y="3293"/>
                  <a:pt x="4690" y="3224"/>
                  <a:pt x="4563" y="3132"/>
                </a:cubicBezTo>
                <a:cubicBezTo>
                  <a:pt x="4632" y="2913"/>
                  <a:pt x="4609" y="2740"/>
                  <a:pt x="4494" y="2625"/>
                </a:cubicBezTo>
                <a:cubicBezTo>
                  <a:pt x="4436" y="2567"/>
                  <a:pt x="4371" y="2541"/>
                  <a:pt x="4313" y="2541"/>
                </a:cubicBezTo>
                <a:cubicBezTo>
                  <a:pt x="4244" y="2541"/>
                  <a:pt x="4185" y="2579"/>
                  <a:pt x="4160" y="2648"/>
                </a:cubicBezTo>
                <a:cubicBezTo>
                  <a:pt x="4113" y="2775"/>
                  <a:pt x="4194" y="2994"/>
                  <a:pt x="4402" y="3178"/>
                </a:cubicBezTo>
                <a:cubicBezTo>
                  <a:pt x="4232" y="3518"/>
                  <a:pt x="3817" y="3847"/>
                  <a:pt x="3299" y="3847"/>
                </a:cubicBezTo>
                <a:cubicBezTo>
                  <a:pt x="3290" y="3847"/>
                  <a:pt x="3281" y="3846"/>
                  <a:pt x="3272" y="3846"/>
                </a:cubicBezTo>
                <a:cubicBezTo>
                  <a:pt x="2904" y="3823"/>
                  <a:pt x="2650" y="3616"/>
                  <a:pt x="2524" y="3455"/>
                </a:cubicBezTo>
                <a:cubicBezTo>
                  <a:pt x="2639" y="3270"/>
                  <a:pt x="2673" y="3040"/>
                  <a:pt x="2650" y="2855"/>
                </a:cubicBezTo>
                <a:cubicBezTo>
                  <a:pt x="2593" y="2729"/>
                  <a:pt x="2501" y="2660"/>
                  <a:pt x="2374" y="2625"/>
                </a:cubicBezTo>
                <a:cubicBezTo>
                  <a:pt x="2354" y="2621"/>
                  <a:pt x="2335" y="2619"/>
                  <a:pt x="2318" y="2619"/>
                </a:cubicBezTo>
                <a:cubicBezTo>
                  <a:pt x="2235" y="2619"/>
                  <a:pt x="2181" y="2662"/>
                  <a:pt x="2143" y="2729"/>
                </a:cubicBezTo>
                <a:cubicBezTo>
                  <a:pt x="2074" y="2879"/>
                  <a:pt x="2155" y="3178"/>
                  <a:pt x="2362" y="3432"/>
                </a:cubicBezTo>
                <a:cubicBezTo>
                  <a:pt x="2213" y="3593"/>
                  <a:pt x="2005" y="3708"/>
                  <a:pt x="1740" y="3720"/>
                </a:cubicBezTo>
                <a:cubicBezTo>
                  <a:pt x="1705" y="3723"/>
                  <a:pt x="1671" y="3725"/>
                  <a:pt x="1638" y="3725"/>
                </a:cubicBezTo>
                <a:cubicBezTo>
                  <a:pt x="1386" y="3725"/>
                  <a:pt x="1224" y="3614"/>
                  <a:pt x="1153" y="3512"/>
                </a:cubicBezTo>
                <a:cubicBezTo>
                  <a:pt x="1037" y="3362"/>
                  <a:pt x="980" y="3178"/>
                  <a:pt x="1003" y="3005"/>
                </a:cubicBezTo>
                <a:cubicBezTo>
                  <a:pt x="1291" y="2913"/>
                  <a:pt x="1602" y="2660"/>
                  <a:pt x="1579" y="2498"/>
                </a:cubicBezTo>
                <a:cubicBezTo>
                  <a:pt x="1571" y="2449"/>
                  <a:pt x="1533" y="2406"/>
                  <a:pt x="1446" y="2406"/>
                </a:cubicBezTo>
                <a:cubicBezTo>
                  <a:pt x="1410" y="2406"/>
                  <a:pt x="1367" y="2413"/>
                  <a:pt x="1314" y="2429"/>
                </a:cubicBezTo>
                <a:cubicBezTo>
                  <a:pt x="1095" y="2498"/>
                  <a:pt x="934" y="2660"/>
                  <a:pt x="876" y="2890"/>
                </a:cubicBezTo>
                <a:cubicBezTo>
                  <a:pt x="830" y="2902"/>
                  <a:pt x="807" y="2902"/>
                  <a:pt x="772" y="2902"/>
                </a:cubicBezTo>
                <a:cubicBezTo>
                  <a:pt x="542" y="2902"/>
                  <a:pt x="392" y="2740"/>
                  <a:pt x="300" y="2429"/>
                </a:cubicBezTo>
                <a:cubicBezTo>
                  <a:pt x="162" y="1911"/>
                  <a:pt x="162" y="1531"/>
                  <a:pt x="335" y="1289"/>
                </a:cubicBezTo>
                <a:cubicBezTo>
                  <a:pt x="473" y="1093"/>
                  <a:pt x="715" y="978"/>
                  <a:pt x="1141" y="943"/>
                </a:cubicBezTo>
                <a:cubicBezTo>
                  <a:pt x="1291" y="943"/>
                  <a:pt x="1429" y="943"/>
                  <a:pt x="1544" y="955"/>
                </a:cubicBezTo>
                <a:lnTo>
                  <a:pt x="1544" y="1012"/>
                </a:lnTo>
                <a:cubicBezTo>
                  <a:pt x="1521" y="1093"/>
                  <a:pt x="1498" y="1289"/>
                  <a:pt x="1579" y="1392"/>
                </a:cubicBezTo>
                <a:cubicBezTo>
                  <a:pt x="1605" y="1423"/>
                  <a:pt x="1640" y="1441"/>
                  <a:pt x="1682" y="1441"/>
                </a:cubicBezTo>
                <a:cubicBezTo>
                  <a:pt x="1734" y="1441"/>
                  <a:pt x="1797" y="1415"/>
                  <a:pt x="1867" y="1358"/>
                </a:cubicBezTo>
                <a:cubicBezTo>
                  <a:pt x="2005" y="1266"/>
                  <a:pt x="2017" y="1162"/>
                  <a:pt x="2005" y="1093"/>
                </a:cubicBezTo>
                <a:cubicBezTo>
                  <a:pt x="1971" y="978"/>
                  <a:pt x="1855" y="885"/>
                  <a:pt x="1671" y="839"/>
                </a:cubicBezTo>
                <a:cubicBezTo>
                  <a:pt x="1683" y="701"/>
                  <a:pt x="1717" y="459"/>
                  <a:pt x="1855" y="309"/>
                </a:cubicBezTo>
                <a:cubicBezTo>
                  <a:pt x="1949" y="209"/>
                  <a:pt x="2091" y="160"/>
                  <a:pt x="2269" y="160"/>
                </a:cubicBezTo>
                <a:close/>
                <a:moveTo>
                  <a:pt x="2283" y="0"/>
                </a:moveTo>
                <a:cubicBezTo>
                  <a:pt x="2064" y="0"/>
                  <a:pt x="1892" y="64"/>
                  <a:pt x="1775" y="194"/>
                </a:cubicBezTo>
                <a:cubicBezTo>
                  <a:pt x="1602" y="367"/>
                  <a:pt x="1556" y="632"/>
                  <a:pt x="1556" y="805"/>
                </a:cubicBezTo>
                <a:cubicBezTo>
                  <a:pt x="1486" y="786"/>
                  <a:pt x="1413" y="777"/>
                  <a:pt x="1336" y="777"/>
                </a:cubicBezTo>
                <a:cubicBezTo>
                  <a:pt x="1273" y="777"/>
                  <a:pt x="1208" y="783"/>
                  <a:pt x="1141" y="793"/>
                </a:cubicBezTo>
                <a:cubicBezTo>
                  <a:pt x="853" y="805"/>
                  <a:pt x="427" y="874"/>
                  <a:pt x="219" y="1196"/>
                </a:cubicBezTo>
                <a:cubicBezTo>
                  <a:pt x="12" y="1485"/>
                  <a:pt x="1" y="1888"/>
                  <a:pt x="162" y="2464"/>
                </a:cubicBezTo>
                <a:cubicBezTo>
                  <a:pt x="289" y="2948"/>
                  <a:pt x="577" y="3051"/>
                  <a:pt x="772" y="3051"/>
                </a:cubicBezTo>
                <a:lnTo>
                  <a:pt x="853" y="3051"/>
                </a:lnTo>
                <a:cubicBezTo>
                  <a:pt x="830" y="3247"/>
                  <a:pt x="888" y="3455"/>
                  <a:pt x="1026" y="3616"/>
                </a:cubicBezTo>
                <a:cubicBezTo>
                  <a:pt x="1130" y="3741"/>
                  <a:pt x="1311" y="3886"/>
                  <a:pt x="1627" y="3886"/>
                </a:cubicBezTo>
                <a:cubicBezTo>
                  <a:pt x="1659" y="3886"/>
                  <a:pt x="1693" y="3884"/>
                  <a:pt x="1729" y="3881"/>
                </a:cubicBezTo>
                <a:cubicBezTo>
                  <a:pt x="2017" y="3869"/>
                  <a:pt x="2259" y="3754"/>
                  <a:pt x="2431" y="3570"/>
                </a:cubicBezTo>
                <a:cubicBezTo>
                  <a:pt x="2593" y="3743"/>
                  <a:pt x="2881" y="3973"/>
                  <a:pt x="3272" y="3985"/>
                </a:cubicBezTo>
                <a:lnTo>
                  <a:pt x="3307" y="3985"/>
                </a:lnTo>
                <a:cubicBezTo>
                  <a:pt x="3860" y="3985"/>
                  <a:pt x="4321" y="3639"/>
                  <a:pt x="4540" y="3236"/>
                </a:cubicBezTo>
                <a:cubicBezTo>
                  <a:pt x="4678" y="3339"/>
                  <a:pt x="4851" y="3408"/>
                  <a:pt x="5058" y="3455"/>
                </a:cubicBezTo>
                <a:cubicBezTo>
                  <a:pt x="5157" y="3478"/>
                  <a:pt x="5257" y="3489"/>
                  <a:pt x="5357" y="3489"/>
                </a:cubicBezTo>
                <a:cubicBezTo>
                  <a:pt x="5802" y="3489"/>
                  <a:pt x="6235" y="3265"/>
                  <a:pt x="6498" y="2879"/>
                </a:cubicBezTo>
                <a:cubicBezTo>
                  <a:pt x="6740" y="2498"/>
                  <a:pt x="6786" y="2038"/>
                  <a:pt x="6614" y="1634"/>
                </a:cubicBezTo>
                <a:cubicBezTo>
                  <a:pt x="6475" y="1323"/>
                  <a:pt x="6187" y="1139"/>
                  <a:pt x="5830" y="1139"/>
                </a:cubicBezTo>
                <a:cubicBezTo>
                  <a:pt x="5761" y="1139"/>
                  <a:pt x="5669" y="1150"/>
                  <a:pt x="5588" y="1162"/>
                </a:cubicBezTo>
                <a:cubicBezTo>
                  <a:pt x="5496" y="747"/>
                  <a:pt x="5243" y="252"/>
                  <a:pt x="4747" y="171"/>
                </a:cubicBezTo>
                <a:cubicBezTo>
                  <a:pt x="4678" y="160"/>
                  <a:pt x="4597" y="160"/>
                  <a:pt x="4505" y="160"/>
                </a:cubicBezTo>
                <a:cubicBezTo>
                  <a:pt x="4148" y="160"/>
                  <a:pt x="3756" y="275"/>
                  <a:pt x="3480" y="459"/>
                </a:cubicBezTo>
                <a:cubicBezTo>
                  <a:pt x="3330" y="309"/>
                  <a:pt x="3111" y="194"/>
                  <a:pt x="2869" y="114"/>
                </a:cubicBezTo>
                <a:cubicBezTo>
                  <a:pt x="2648" y="38"/>
                  <a:pt x="2452" y="0"/>
                  <a:pt x="2283" y="0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14"/>
          <p:cNvSpPr/>
          <p:nvPr/>
        </p:nvSpPr>
        <p:spPr>
          <a:xfrm>
            <a:off x="1880874" y="4395848"/>
            <a:ext cx="332253" cy="393575"/>
          </a:xfrm>
          <a:custGeom>
            <a:avLst/>
            <a:gdLst/>
            <a:ahLst/>
            <a:cxnLst/>
            <a:rect l="l" t="t" r="r" b="b"/>
            <a:pathLst>
              <a:path w="2755" h="3263" extrusionOk="0">
                <a:moveTo>
                  <a:pt x="1441" y="1327"/>
                </a:moveTo>
                <a:lnTo>
                  <a:pt x="1441" y="1327"/>
                </a:lnTo>
                <a:cubicBezTo>
                  <a:pt x="1395" y="1707"/>
                  <a:pt x="1268" y="1937"/>
                  <a:pt x="1176" y="1949"/>
                </a:cubicBezTo>
                <a:cubicBezTo>
                  <a:pt x="1164" y="1949"/>
                  <a:pt x="1164" y="1937"/>
                  <a:pt x="1153" y="1937"/>
                </a:cubicBezTo>
                <a:cubicBezTo>
                  <a:pt x="1130" y="1926"/>
                  <a:pt x="1118" y="1926"/>
                  <a:pt x="1118" y="1891"/>
                </a:cubicBezTo>
                <a:cubicBezTo>
                  <a:pt x="1107" y="1787"/>
                  <a:pt x="1222" y="1580"/>
                  <a:pt x="1441" y="1327"/>
                </a:cubicBezTo>
                <a:close/>
                <a:moveTo>
                  <a:pt x="819" y="151"/>
                </a:moveTo>
                <a:cubicBezTo>
                  <a:pt x="969" y="151"/>
                  <a:pt x="1095" y="186"/>
                  <a:pt x="1153" y="290"/>
                </a:cubicBezTo>
                <a:cubicBezTo>
                  <a:pt x="1314" y="451"/>
                  <a:pt x="1406" y="751"/>
                  <a:pt x="1406" y="1108"/>
                </a:cubicBezTo>
                <a:cubicBezTo>
                  <a:pt x="1176" y="1338"/>
                  <a:pt x="923" y="1684"/>
                  <a:pt x="946" y="1903"/>
                </a:cubicBezTo>
                <a:cubicBezTo>
                  <a:pt x="969" y="1972"/>
                  <a:pt x="1003" y="2029"/>
                  <a:pt x="1061" y="2064"/>
                </a:cubicBezTo>
                <a:cubicBezTo>
                  <a:pt x="1107" y="2075"/>
                  <a:pt x="1141" y="2087"/>
                  <a:pt x="1164" y="2087"/>
                </a:cubicBezTo>
                <a:cubicBezTo>
                  <a:pt x="1406" y="2087"/>
                  <a:pt x="1556" y="1626"/>
                  <a:pt x="1568" y="1188"/>
                </a:cubicBezTo>
                <a:cubicBezTo>
                  <a:pt x="1844" y="923"/>
                  <a:pt x="2121" y="762"/>
                  <a:pt x="2305" y="762"/>
                </a:cubicBezTo>
                <a:cubicBezTo>
                  <a:pt x="2386" y="762"/>
                  <a:pt x="2501" y="797"/>
                  <a:pt x="2547" y="1004"/>
                </a:cubicBezTo>
                <a:cubicBezTo>
                  <a:pt x="2605" y="1246"/>
                  <a:pt x="2351" y="1822"/>
                  <a:pt x="1959" y="2306"/>
                </a:cubicBezTo>
                <a:cubicBezTo>
                  <a:pt x="1556" y="2824"/>
                  <a:pt x="1107" y="3112"/>
                  <a:pt x="738" y="3112"/>
                </a:cubicBezTo>
                <a:lnTo>
                  <a:pt x="658" y="3112"/>
                </a:lnTo>
                <a:cubicBezTo>
                  <a:pt x="427" y="3089"/>
                  <a:pt x="139" y="2294"/>
                  <a:pt x="174" y="1407"/>
                </a:cubicBezTo>
                <a:cubicBezTo>
                  <a:pt x="185" y="1119"/>
                  <a:pt x="243" y="175"/>
                  <a:pt x="796" y="151"/>
                </a:cubicBezTo>
                <a:close/>
                <a:moveTo>
                  <a:pt x="817" y="0"/>
                </a:moveTo>
                <a:cubicBezTo>
                  <a:pt x="803" y="0"/>
                  <a:pt x="788" y="1"/>
                  <a:pt x="773" y="2"/>
                </a:cubicBezTo>
                <a:cubicBezTo>
                  <a:pt x="312" y="36"/>
                  <a:pt x="47" y="543"/>
                  <a:pt x="24" y="1407"/>
                </a:cubicBezTo>
                <a:cubicBezTo>
                  <a:pt x="1" y="2248"/>
                  <a:pt x="254" y="3216"/>
                  <a:pt x="646" y="3262"/>
                </a:cubicBezTo>
                <a:lnTo>
                  <a:pt x="738" y="3262"/>
                </a:lnTo>
                <a:cubicBezTo>
                  <a:pt x="1153" y="3262"/>
                  <a:pt x="1637" y="2940"/>
                  <a:pt x="2063" y="2410"/>
                </a:cubicBezTo>
                <a:cubicBezTo>
                  <a:pt x="2489" y="1880"/>
                  <a:pt x="2754" y="1269"/>
                  <a:pt x="2674" y="969"/>
                </a:cubicBezTo>
                <a:cubicBezTo>
                  <a:pt x="2616" y="670"/>
                  <a:pt x="2420" y="624"/>
                  <a:pt x="2305" y="624"/>
                </a:cubicBezTo>
                <a:cubicBezTo>
                  <a:pt x="2098" y="624"/>
                  <a:pt x="1844" y="751"/>
                  <a:pt x="1568" y="981"/>
                </a:cubicBezTo>
                <a:cubicBezTo>
                  <a:pt x="1556" y="658"/>
                  <a:pt x="1452" y="370"/>
                  <a:pt x="1280" y="186"/>
                </a:cubicBezTo>
                <a:cubicBezTo>
                  <a:pt x="1162" y="68"/>
                  <a:pt x="1005" y="0"/>
                  <a:pt x="817" y="0"/>
                </a:cubicBezTo>
                <a:close/>
              </a:path>
            </a:pathLst>
          </a:custGeom>
          <a:solidFill>
            <a:srgbClr val="261B2A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76" name="Google Shape;176;p14"/>
          <p:cNvGrpSpPr/>
          <p:nvPr/>
        </p:nvGrpSpPr>
        <p:grpSpPr>
          <a:xfrm>
            <a:off x="612933" y="1739499"/>
            <a:ext cx="299380" cy="311175"/>
            <a:chOff x="5027471" y="1549933"/>
            <a:chExt cx="434136" cy="451174"/>
          </a:xfrm>
        </p:grpSpPr>
        <p:sp>
          <p:nvSpPr>
            <p:cNvPr id="177" name="Google Shape;177;p14"/>
            <p:cNvSpPr/>
            <p:nvPr/>
          </p:nvSpPr>
          <p:spPr>
            <a:xfrm>
              <a:off x="5083144" y="1628130"/>
              <a:ext cx="378463" cy="339507"/>
            </a:xfrm>
            <a:custGeom>
              <a:avLst/>
              <a:gdLst/>
              <a:ahLst/>
              <a:cxnLst/>
              <a:rect l="l" t="t" r="r" b="b"/>
              <a:pathLst>
                <a:path w="1176" h="1055" extrusionOk="0">
                  <a:moveTo>
                    <a:pt x="75" y="1"/>
                  </a:moveTo>
                  <a:cubicBezTo>
                    <a:pt x="58" y="1"/>
                    <a:pt x="41" y="6"/>
                    <a:pt x="24" y="18"/>
                  </a:cubicBezTo>
                  <a:cubicBezTo>
                    <a:pt x="0" y="52"/>
                    <a:pt x="0" y="99"/>
                    <a:pt x="24" y="122"/>
                  </a:cubicBezTo>
                  <a:lnTo>
                    <a:pt x="1049" y="1043"/>
                  </a:lnTo>
                  <a:cubicBezTo>
                    <a:pt x="1060" y="1055"/>
                    <a:pt x="1072" y="1055"/>
                    <a:pt x="1095" y="1055"/>
                  </a:cubicBezTo>
                  <a:cubicBezTo>
                    <a:pt x="1106" y="1055"/>
                    <a:pt x="1118" y="1043"/>
                    <a:pt x="1153" y="1043"/>
                  </a:cubicBezTo>
                  <a:cubicBezTo>
                    <a:pt x="1176" y="1009"/>
                    <a:pt x="1176" y="974"/>
                    <a:pt x="1153" y="940"/>
                  </a:cubicBezTo>
                  <a:lnTo>
                    <a:pt x="127" y="18"/>
                  </a:lnTo>
                  <a:cubicBezTo>
                    <a:pt x="110" y="6"/>
                    <a:pt x="93" y="1"/>
                    <a:pt x="75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4"/>
            <p:cNvSpPr/>
            <p:nvPr/>
          </p:nvSpPr>
          <p:spPr>
            <a:xfrm>
              <a:off x="5083144" y="1584687"/>
              <a:ext cx="356258" cy="390352"/>
            </a:xfrm>
            <a:custGeom>
              <a:avLst/>
              <a:gdLst/>
              <a:ahLst/>
              <a:cxnLst/>
              <a:rect l="l" t="t" r="r" b="b"/>
              <a:pathLst>
                <a:path w="1107" h="1213" extrusionOk="0">
                  <a:moveTo>
                    <a:pt x="1026" y="0"/>
                  </a:moveTo>
                  <a:cubicBezTo>
                    <a:pt x="1009" y="0"/>
                    <a:pt x="991" y="9"/>
                    <a:pt x="980" y="26"/>
                  </a:cubicBezTo>
                  <a:lnTo>
                    <a:pt x="24" y="1098"/>
                  </a:lnTo>
                  <a:cubicBezTo>
                    <a:pt x="0" y="1121"/>
                    <a:pt x="0" y="1167"/>
                    <a:pt x="24" y="1190"/>
                  </a:cubicBezTo>
                  <a:cubicBezTo>
                    <a:pt x="35" y="1213"/>
                    <a:pt x="58" y="1213"/>
                    <a:pt x="70" y="1213"/>
                  </a:cubicBezTo>
                  <a:cubicBezTo>
                    <a:pt x="81" y="1213"/>
                    <a:pt x="93" y="1190"/>
                    <a:pt x="127" y="1190"/>
                  </a:cubicBezTo>
                  <a:lnTo>
                    <a:pt x="1072" y="130"/>
                  </a:lnTo>
                  <a:cubicBezTo>
                    <a:pt x="1106" y="95"/>
                    <a:pt x="1106" y="61"/>
                    <a:pt x="1072" y="26"/>
                  </a:cubicBezTo>
                  <a:cubicBezTo>
                    <a:pt x="1060" y="9"/>
                    <a:pt x="1043" y="0"/>
                    <a:pt x="1026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14"/>
            <p:cNvSpPr/>
            <p:nvPr/>
          </p:nvSpPr>
          <p:spPr>
            <a:xfrm>
              <a:off x="5164562" y="1549933"/>
              <a:ext cx="159946" cy="451174"/>
            </a:xfrm>
            <a:custGeom>
              <a:avLst/>
              <a:gdLst/>
              <a:ahLst/>
              <a:cxnLst/>
              <a:rect l="l" t="t" r="r" b="b"/>
              <a:pathLst>
                <a:path w="497" h="1402" extrusionOk="0">
                  <a:moveTo>
                    <a:pt x="99" y="0"/>
                  </a:moveTo>
                  <a:cubicBezTo>
                    <a:pt x="90" y="0"/>
                    <a:pt x="80" y="2"/>
                    <a:pt x="70" y="7"/>
                  </a:cubicBezTo>
                  <a:cubicBezTo>
                    <a:pt x="35" y="19"/>
                    <a:pt x="1" y="54"/>
                    <a:pt x="12" y="88"/>
                  </a:cubicBezTo>
                  <a:lnTo>
                    <a:pt x="335" y="1344"/>
                  </a:lnTo>
                  <a:cubicBezTo>
                    <a:pt x="347" y="1367"/>
                    <a:pt x="381" y="1401"/>
                    <a:pt x="404" y="1401"/>
                  </a:cubicBezTo>
                  <a:lnTo>
                    <a:pt x="416" y="1401"/>
                  </a:lnTo>
                  <a:cubicBezTo>
                    <a:pt x="462" y="1390"/>
                    <a:pt x="496" y="1355"/>
                    <a:pt x="473" y="1309"/>
                  </a:cubicBezTo>
                  <a:lnTo>
                    <a:pt x="162" y="65"/>
                  </a:lnTo>
                  <a:cubicBezTo>
                    <a:pt x="153" y="29"/>
                    <a:pt x="130" y="0"/>
                    <a:pt x="99" y="0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14"/>
            <p:cNvSpPr/>
            <p:nvPr/>
          </p:nvSpPr>
          <p:spPr>
            <a:xfrm>
              <a:off x="5027471" y="1726277"/>
              <a:ext cx="415473" cy="82061"/>
            </a:xfrm>
            <a:custGeom>
              <a:avLst/>
              <a:gdLst/>
              <a:ahLst/>
              <a:cxnLst/>
              <a:rect l="l" t="t" r="r" b="b"/>
              <a:pathLst>
                <a:path w="1291" h="255" extrusionOk="0">
                  <a:moveTo>
                    <a:pt x="1222" y="1"/>
                  </a:moveTo>
                  <a:lnTo>
                    <a:pt x="70" y="105"/>
                  </a:lnTo>
                  <a:cubicBezTo>
                    <a:pt x="24" y="105"/>
                    <a:pt x="1" y="139"/>
                    <a:pt x="1" y="174"/>
                  </a:cubicBezTo>
                  <a:cubicBezTo>
                    <a:pt x="1" y="220"/>
                    <a:pt x="24" y="254"/>
                    <a:pt x="70" y="254"/>
                  </a:cubicBezTo>
                  <a:lnTo>
                    <a:pt x="1222" y="151"/>
                  </a:lnTo>
                  <a:cubicBezTo>
                    <a:pt x="1268" y="151"/>
                    <a:pt x="1291" y="116"/>
                    <a:pt x="1291" y="82"/>
                  </a:cubicBezTo>
                  <a:cubicBezTo>
                    <a:pt x="1291" y="35"/>
                    <a:pt x="1268" y="1"/>
                    <a:pt x="1222" y="1"/>
                  </a:cubicBezTo>
                  <a:close/>
                </a:path>
              </a:pathLst>
            </a:custGeom>
            <a:solidFill>
              <a:srgbClr val="261C2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1" name="Google Shape;181;p14"/>
          <p:cNvSpPr/>
          <p:nvPr/>
        </p:nvSpPr>
        <p:spPr>
          <a:xfrm rot="10800000" flipH="1">
            <a:off x="8275377" y="4032788"/>
            <a:ext cx="380875" cy="363053"/>
          </a:xfrm>
          <a:custGeom>
            <a:avLst/>
            <a:gdLst/>
            <a:ahLst/>
            <a:cxnLst/>
            <a:rect l="l" t="t" r="r" b="b"/>
            <a:pathLst>
              <a:path w="3975" h="3789" extrusionOk="0">
                <a:moveTo>
                  <a:pt x="2777" y="609"/>
                </a:moveTo>
                <a:lnTo>
                  <a:pt x="2535" y="1243"/>
                </a:lnTo>
                <a:cubicBezTo>
                  <a:pt x="2408" y="1139"/>
                  <a:pt x="2281" y="1047"/>
                  <a:pt x="2143" y="955"/>
                </a:cubicBezTo>
                <a:cubicBezTo>
                  <a:pt x="2396" y="816"/>
                  <a:pt x="2627" y="678"/>
                  <a:pt x="2777" y="609"/>
                </a:cubicBezTo>
                <a:close/>
                <a:moveTo>
                  <a:pt x="760" y="206"/>
                </a:moveTo>
                <a:lnTo>
                  <a:pt x="760" y="206"/>
                </a:lnTo>
                <a:cubicBezTo>
                  <a:pt x="899" y="275"/>
                  <a:pt x="1187" y="482"/>
                  <a:pt x="1809" y="943"/>
                </a:cubicBezTo>
                <a:cubicBezTo>
                  <a:pt x="1521" y="1104"/>
                  <a:pt x="1279" y="1243"/>
                  <a:pt x="1049" y="1369"/>
                </a:cubicBezTo>
                <a:cubicBezTo>
                  <a:pt x="853" y="655"/>
                  <a:pt x="772" y="344"/>
                  <a:pt x="760" y="206"/>
                </a:cubicBezTo>
                <a:close/>
                <a:moveTo>
                  <a:pt x="933" y="1646"/>
                </a:moveTo>
                <a:cubicBezTo>
                  <a:pt x="979" y="1807"/>
                  <a:pt x="1037" y="1980"/>
                  <a:pt x="1083" y="2153"/>
                </a:cubicBezTo>
                <a:cubicBezTo>
                  <a:pt x="622" y="2118"/>
                  <a:pt x="369" y="2107"/>
                  <a:pt x="254" y="2095"/>
                </a:cubicBezTo>
                <a:cubicBezTo>
                  <a:pt x="346" y="2003"/>
                  <a:pt x="530" y="1876"/>
                  <a:pt x="933" y="1646"/>
                </a:cubicBezTo>
                <a:close/>
                <a:moveTo>
                  <a:pt x="1970" y="1024"/>
                </a:moveTo>
                <a:cubicBezTo>
                  <a:pt x="2131" y="1139"/>
                  <a:pt x="2304" y="1277"/>
                  <a:pt x="2466" y="1392"/>
                </a:cubicBezTo>
                <a:lnTo>
                  <a:pt x="2143" y="2176"/>
                </a:lnTo>
                <a:cubicBezTo>
                  <a:pt x="1843" y="2176"/>
                  <a:pt x="1544" y="2164"/>
                  <a:pt x="1267" y="2153"/>
                </a:cubicBezTo>
                <a:cubicBezTo>
                  <a:pt x="1210" y="1945"/>
                  <a:pt x="1152" y="1750"/>
                  <a:pt x="1095" y="1531"/>
                </a:cubicBezTo>
                <a:cubicBezTo>
                  <a:pt x="1337" y="1369"/>
                  <a:pt x="1636" y="1208"/>
                  <a:pt x="1970" y="1024"/>
                </a:cubicBezTo>
                <a:close/>
                <a:moveTo>
                  <a:pt x="2604" y="1519"/>
                </a:moveTo>
                <a:cubicBezTo>
                  <a:pt x="3007" y="1807"/>
                  <a:pt x="3387" y="2072"/>
                  <a:pt x="3606" y="2233"/>
                </a:cubicBezTo>
                <a:cubicBezTo>
                  <a:pt x="3318" y="2222"/>
                  <a:pt x="2834" y="2210"/>
                  <a:pt x="2339" y="2199"/>
                </a:cubicBezTo>
                <a:lnTo>
                  <a:pt x="2604" y="1519"/>
                </a:lnTo>
                <a:close/>
                <a:moveTo>
                  <a:pt x="1325" y="2326"/>
                </a:moveTo>
                <a:lnTo>
                  <a:pt x="1325" y="2326"/>
                </a:lnTo>
                <a:cubicBezTo>
                  <a:pt x="1567" y="2337"/>
                  <a:pt x="1832" y="2337"/>
                  <a:pt x="2085" y="2349"/>
                </a:cubicBezTo>
                <a:lnTo>
                  <a:pt x="1659" y="3432"/>
                </a:lnTo>
                <a:cubicBezTo>
                  <a:pt x="1590" y="3190"/>
                  <a:pt x="1452" y="2775"/>
                  <a:pt x="1325" y="2326"/>
                </a:cubicBezTo>
                <a:close/>
                <a:moveTo>
                  <a:pt x="676" y="0"/>
                </a:moveTo>
                <a:cubicBezTo>
                  <a:pt x="650" y="0"/>
                  <a:pt x="619" y="17"/>
                  <a:pt x="611" y="33"/>
                </a:cubicBezTo>
                <a:cubicBezTo>
                  <a:pt x="576" y="79"/>
                  <a:pt x="519" y="137"/>
                  <a:pt x="899" y="1473"/>
                </a:cubicBezTo>
                <a:cubicBezTo>
                  <a:pt x="184" y="1888"/>
                  <a:pt x="58" y="2038"/>
                  <a:pt x="12" y="2107"/>
                </a:cubicBezTo>
                <a:cubicBezTo>
                  <a:pt x="0" y="2141"/>
                  <a:pt x="0" y="2164"/>
                  <a:pt x="12" y="2199"/>
                </a:cubicBezTo>
                <a:cubicBezTo>
                  <a:pt x="46" y="2233"/>
                  <a:pt x="58" y="2268"/>
                  <a:pt x="1129" y="2326"/>
                </a:cubicBezTo>
                <a:cubicBezTo>
                  <a:pt x="1360" y="3074"/>
                  <a:pt x="1555" y="3731"/>
                  <a:pt x="1555" y="3731"/>
                </a:cubicBezTo>
                <a:cubicBezTo>
                  <a:pt x="1567" y="3766"/>
                  <a:pt x="1601" y="3789"/>
                  <a:pt x="1648" y="3789"/>
                </a:cubicBezTo>
                <a:cubicBezTo>
                  <a:pt x="1675" y="3789"/>
                  <a:pt x="1703" y="3774"/>
                  <a:pt x="1719" y="3774"/>
                </a:cubicBezTo>
                <a:cubicBezTo>
                  <a:pt x="1723" y="3774"/>
                  <a:pt x="1726" y="3775"/>
                  <a:pt x="1728" y="3777"/>
                </a:cubicBezTo>
                <a:lnTo>
                  <a:pt x="2281" y="2395"/>
                </a:lnTo>
                <a:cubicBezTo>
                  <a:pt x="3111" y="2429"/>
                  <a:pt x="3871" y="2441"/>
                  <a:pt x="3871" y="2441"/>
                </a:cubicBezTo>
                <a:cubicBezTo>
                  <a:pt x="3917" y="2441"/>
                  <a:pt x="3952" y="2406"/>
                  <a:pt x="3963" y="2383"/>
                </a:cubicBezTo>
                <a:cubicBezTo>
                  <a:pt x="3975" y="2337"/>
                  <a:pt x="3963" y="2314"/>
                  <a:pt x="3929" y="2280"/>
                </a:cubicBezTo>
                <a:cubicBezTo>
                  <a:pt x="3929" y="2280"/>
                  <a:pt x="3341" y="1853"/>
                  <a:pt x="2684" y="1358"/>
                </a:cubicBezTo>
                <a:lnTo>
                  <a:pt x="3042" y="471"/>
                </a:lnTo>
                <a:cubicBezTo>
                  <a:pt x="3053" y="436"/>
                  <a:pt x="3042" y="413"/>
                  <a:pt x="3007" y="379"/>
                </a:cubicBezTo>
                <a:cubicBezTo>
                  <a:pt x="2994" y="365"/>
                  <a:pt x="2972" y="359"/>
                  <a:pt x="2952" y="359"/>
                </a:cubicBezTo>
                <a:cubicBezTo>
                  <a:pt x="2938" y="359"/>
                  <a:pt x="2924" y="362"/>
                  <a:pt x="2915" y="367"/>
                </a:cubicBezTo>
                <a:cubicBezTo>
                  <a:pt x="2915" y="367"/>
                  <a:pt x="2489" y="586"/>
                  <a:pt x="1993" y="851"/>
                </a:cubicBezTo>
                <a:cubicBezTo>
                  <a:pt x="818" y="21"/>
                  <a:pt x="749" y="21"/>
                  <a:pt x="703" y="10"/>
                </a:cubicBezTo>
                <a:cubicBezTo>
                  <a:pt x="696" y="3"/>
                  <a:pt x="686" y="0"/>
                  <a:pt x="676" y="0"/>
                </a:cubicBezTo>
                <a:close/>
              </a:path>
            </a:pathLst>
          </a:custGeom>
          <a:solidFill>
            <a:srgbClr val="261D2A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2" name="Google Shape;182;p14"/>
          <p:cNvSpPr/>
          <p:nvPr/>
        </p:nvSpPr>
        <p:spPr>
          <a:xfrm rot="10800000" flipH="1">
            <a:off x="8172314" y="638104"/>
            <a:ext cx="299399" cy="304023"/>
          </a:xfrm>
          <a:custGeom>
            <a:avLst/>
            <a:gdLst/>
            <a:ahLst/>
            <a:cxnLst/>
            <a:rect l="l" t="t" r="r" b="b"/>
            <a:pathLst>
              <a:path w="1430" h="1452" extrusionOk="0">
                <a:moveTo>
                  <a:pt x="669" y="357"/>
                </a:moveTo>
                <a:cubicBezTo>
                  <a:pt x="715" y="472"/>
                  <a:pt x="796" y="599"/>
                  <a:pt x="899" y="634"/>
                </a:cubicBezTo>
                <a:cubicBezTo>
                  <a:pt x="957" y="645"/>
                  <a:pt x="1026" y="657"/>
                  <a:pt x="1084" y="680"/>
                </a:cubicBezTo>
                <a:cubicBezTo>
                  <a:pt x="992" y="737"/>
                  <a:pt x="888" y="818"/>
                  <a:pt x="876" y="910"/>
                </a:cubicBezTo>
                <a:cubicBezTo>
                  <a:pt x="853" y="979"/>
                  <a:pt x="853" y="1072"/>
                  <a:pt x="842" y="1152"/>
                </a:cubicBezTo>
                <a:lnTo>
                  <a:pt x="842" y="1198"/>
                </a:lnTo>
                <a:cubicBezTo>
                  <a:pt x="761" y="1048"/>
                  <a:pt x="646" y="876"/>
                  <a:pt x="565" y="853"/>
                </a:cubicBezTo>
                <a:cubicBezTo>
                  <a:pt x="508" y="830"/>
                  <a:pt x="450" y="807"/>
                  <a:pt x="392" y="795"/>
                </a:cubicBezTo>
                <a:cubicBezTo>
                  <a:pt x="508" y="749"/>
                  <a:pt x="623" y="680"/>
                  <a:pt x="623" y="565"/>
                </a:cubicBezTo>
                <a:cubicBezTo>
                  <a:pt x="646" y="530"/>
                  <a:pt x="657" y="449"/>
                  <a:pt x="669" y="357"/>
                </a:cubicBezTo>
                <a:close/>
                <a:moveTo>
                  <a:pt x="669" y="0"/>
                </a:moveTo>
                <a:cubicBezTo>
                  <a:pt x="623" y="0"/>
                  <a:pt x="600" y="35"/>
                  <a:pt x="600" y="58"/>
                </a:cubicBezTo>
                <a:cubicBezTo>
                  <a:pt x="565" y="219"/>
                  <a:pt x="508" y="495"/>
                  <a:pt x="508" y="519"/>
                </a:cubicBezTo>
                <a:cubicBezTo>
                  <a:pt x="485" y="634"/>
                  <a:pt x="208" y="691"/>
                  <a:pt x="81" y="703"/>
                </a:cubicBezTo>
                <a:cubicBezTo>
                  <a:pt x="35" y="726"/>
                  <a:pt x="1" y="737"/>
                  <a:pt x="1" y="784"/>
                </a:cubicBezTo>
                <a:cubicBezTo>
                  <a:pt x="1" y="807"/>
                  <a:pt x="35" y="853"/>
                  <a:pt x="70" y="853"/>
                </a:cubicBezTo>
                <a:cubicBezTo>
                  <a:pt x="81" y="853"/>
                  <a:pt x="277" y="899"/>
                  <a:pt x="531" y="979"/>
                </a:cubicBezTo>
                <a:cubicBezTo>
                  <a:pt x="565" y="1014"/>
                  <a:pt x="727" y="1256"/>
                  <a:pt x="819" y="1417"/>
                </a:cubicBezTo>
                <a:cubicBezTo>
                  <a:pt x="830" y="1429"/>
                  <a:pt x="853" y="1452"/>
                  <a:pt x="888" y="1452"/>
                </a:cubicBezTo>
                <a:cubicBezTo>
                  <a:pt x="968" y="1452"/>
                  <a:pt x="968" y="1383"/>
                  <a:pt x="1003" y="1152"/>
                </a:cubicBezTo>
                <a:cubicBezTo>
                  <a:pt x="1015" y="1072"/>
                  <a:pt x="1015" y="979"/>
                  <a:pt x="1026" y="922"/>
                </a:cubicBezTo>
                <a:cubicBezTo>
                  <a:pt x="1038" y="864"/>
                  <a:pt x="1233" y="760"/>
                  <a:pt x="1383" y="703"/>
                </a:cubicBezTo>
                <a:cubicBezTo>
                  <a:pt x="1418" y="703"/>
                  <a:pt x="1429" y="668"/>
                  <a:pt x="1429" y="634"/>
                </a:cubicBezTo>
                <a:cubicBezTo>
                  <a:pt x="1429" y="611"/>
                  <a:pt x="1406" y="576"/>
                  <a:pt x="1372" y="576"/>
                </a:cubicBezTo>
                <a:cubicBezTo>
                  <a:pt x="1372" y="576"/>
                  <a:pt x="1130" y="553"/>
                  <a:pt x="968" y="507"/>
                </a:cubicBezTo>
                <a:cubicBezTo>
                  <a:pt x="888" y="472"/>
                  <a:pt x="784" y="219"/>
                  <a:pt x="738" y="58"/>
                </a:cubicBezTo>
                <a:cubicBezTo>
                  <a:pt x="727" y="35"/>
                  <a:pt x="692" y="0"/>
                  <a:pt x="669" y="0"/>
                </a:cubicBezTo>
                <a:close/>
              </a:path>
            </a:pathLst>
          </a:custGeom>
          <a:solidFill>
            <a:srgbClr val="261B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4"/>
          <p:cNvSpPr/>
          <p:nvPr/>
        </p:nvSpPr>
        <p:spPr>
          <a:xfrm rot="-1828274" flipH="1">
            <a:off x="831808" y="3684768"/>
            <a:ext cx="25470" cy="24539"/>
          </a:xfrm>
          <a:custGeom>
            <a:avLst/>
            <a:gdLst/>
            <a:ahLst/>
            <a:cxnLst/>
            <a:rect l="l" t="t" r="r" b="b"/>
            <a:pathLst>
              <a:path w="739" h="712" extrusionOk="0">
                <a:moveTo>
                  <a:pt x="358" y="147"/>
                </a:moveTo>
                <a:cubicBezTo>
                  <a:pt x="393" y="147"/>
                  <a:pt x="427" y="147"/>
                  <a:pt x="450" y="159"/>
                </a:cubicBezTo>
                <a:cubicBezTo>
                  <a:pt x="542" y="217"/>
                  <a:pt x="588" y="355"/>
                  <a:pt x="542" y="447"/>
                </a:cubicBezTo>
                <a:cubicBezTo>
                  <a:pt x="519" y="539"/>
                  <a:pt x="450" y="585"/>
                  <a:pt x="358" y="585"/>
                </a:cubicBezTo>
                <a:cubicBezTo>
                  <a:pt x="335" y="585"/>
                  <a:pt x="300" y="585"/>
                  <a:pt x="277" y="562"/>
                </a:cubicBezTo>
                <a:cubicBezTo>
                  <a:pt x="174" y="505"/>
                  <a:pt x="128" y="378"/>
                  <a:pt x="174" y="274"/>
                </a:cubicBezTo>
                <a:cubicBezTo>
                  <a:pt x="197" y="194"/>
                  <a:pt x="277" y="147"/>
                  <a:pt x="358" y="147"/>
                </a:cubicBezTo>
                <a:close/>
                <a:moveTo>
                  <a:pt x="376" y="1"/>
                </a:moveTo>
                <a:cubicBezTo>
                  <a:pt x="240" y="1"/>
                  <a:pt x="106" y="78"/>
                  <a:pt x="47" y="205"/>
                </a:cubicBezTo>
                <a:cubicBezTo>
                  <a:pt x="1" y="297"/>
                  <a:pt x="1" y="389"/>
                  <a:pt x="24" y="482"/>
                </a:cubicBezTo>
                <a:cubicBezTo>
                  <a:pt x="58" y="562"/>
                  <a:pt x="128" y="643"/>
                  <a:pt x="220" y="677"/>
                </a:cubicBezTo>
                <a:cubicBezTo>
                  <a:pt x="254" y="700"/>
                  <a:pt x="300" y="712"/>
                  <a:pt x="358" y="712"/>
                </a:cubicBezTo>
                <a:cubicBezTo>
                  <a:pt x="508" y="712"/>
                  <a:pt x="635" y="643"/>
                  <a:pt x="692" y="505"/>
                </a:cubicBezTo>
                <a:cubicBezTo>
                  <a:pt x="738" y="424"/>
                  <a:pt x="738" y="320"/>
                  <a:pt x="704" y="240"/>
                </a:cubicBezTo>
                <a:cubicBezTo>
                  <a:pt x="681" y="147"/>
                  <a:pt x="600" y="78"/>
                  <a:pt x="519" y="32"/>
                </a:cubicBezTo>
                <a:cubicBezTo>
                  <a:pt x="474" y="11"/>
                  <a:pt x="424" y="1"/>
                  <a:pt x="376" y="1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4"/>
          <p:cNvSpPr/>
          <p:nvPr/>
        </p:nvSpPr>
        <p:spPr>
          <a:xfrm rot="-1828219" flipH="1">
            <a:off x="-1159301" y="3536354"/>
            <a:ext cx="3767496" cy="1301827"/>
          </a:xfrm>
          <a:custGeom>
            <a:avLst/>
            <a:gdLst/>
            <a:ahLst/>
            <a:cxnLst/>
            <a:rect l="l" t="t" r="r" b="b"/>
            <a:pathLst>
              <a:path w="15208" h="5255" extrusionOk="0">
                <a:moveTo>
                  <a:pt x="5945" y="1"/>
                </a:moveTo>
                <a:cubicBezTo>
                  <a:pt x="5795" y="1"/>
                  <a:pt x="5646" y="12"/>
                  <a:pt x="5507" y="35"/>
                </a:cubicBezTo>
                <a:cubicBezTo>
                  <a:pt x="5461" y="58"/>
                  <a:pt x="5427" y="81"/>
                  <a:pt x="5438" y="128"/>
                </a:cubicBezTo>
                <a:cubicBezTo>
                  <a:pt x="5461" y="151"/>
                  <a:pt x="5484" y="185"/>
                  <a:pt x="5519" y="185"/>
                </a:cubicBezTo>
                <a:cubicBezTo>
                  <a:pt x="5519" y="185"/>
                  <a:pt x="5531" y="185"/>
                  <a:pt x="5531" y="174"/>
                </a:cubicBezTo>
                <a:cubicBezTo>
                  <a:pt x="5657" y="151"/>
                  <a:pt x="5807" y="139"/>
                  <a:pt x="5945" y="139"/>
                </a:cubicBezTo>
                <a:cubicBezTo>
                  <a:pt x="5991" y="139"/>
                  <a:pt x="6014" y="116"/>
                  <a:pt x="6014" y="70"/>
                </a:cubicBezTo>
                <a:cubicBezTo>
                  <a:pt x="6014" y="24"/>
                  <a:pt x="5991" y="1"/>
                  <a:pt x="5945" y="1"/>
                </a:cubicBezTo>
                <a:close/>
                <a:moveTo>
                  <a:pt x="6383" y="58"/>
                </a:moveTo>
                <a:cubicBezTo>
                  <a:pt x="6337" y="58"/>
                  <a:pt x="6302" y="70"/>
                  <a:pt x="6291" y="116"/>
                </a:cubicBezTo>
                <a:cubicBezTo>
                  <a:pt x="6291" y="151"/>
                  <a:pt x="6314" y="185"/>
                  <a:pt x="6348" y="197"/>
                </a:cubicBezTo>
                <a:cubicBezTo>
                  <a:pt x="6487" y="208"/>
                  <a:pt x="6613" y="254"/>
                  <a:pt x="6752" y="300"/>
                </a:cubicBezTo>
                <a:lnTo>
                  <a:pt x="6786" y="300"/>
                </a:lnTo>
                <a:cubicBezTo>
                  <a:pt x="6832" y="300"/>
                  <a:pt x="6855" y="289"/>
                  <a:pt x="6855" y="254"/>
                </a:cubicBezTo>
                <a:cubicBezTo>
                  <a:pt x="6867" y="231"/>
                  <a:pt x="6855" y="185"/>
                  <a:pt x="6809" y="174"/>
                </a:cubicBezTo>
                <a:cubicBezTo>
                  <a:pt x="6660" y="116"/>
                  <a:pt x="6510" y="81"/>
                  <a:pt x="6383" y="58"/>
                </a:cubicBezTo>
                <a:close/>
                <a:moveTo>
                  <a:pt x="934" y="174"/>
                </a:moveTo>
                <a:cubicBezTo>
                  <a:pt x="899" y="174"/>
                  <a:pt x="865" y="197"/>
                  <a:pt x="865" y="243"/>
                </a:cubicBezTo>
                <a:cubicBezTo>
                  <a:pt x="865" y="289"/>
                  <a:pt x="899" y="312"/>
                  <a:pt x="934" y="312"/>
                </a:cubicBezTo>
                <a:lnTo>
                  <a:pt x="1372" y="312"/>
                </a:lnTo>
                <a:cubicBezTo>
                  <a:pt x="1406" y="312"/>
                  <a:pt x="1441" y="289"/>
                  <a:pt x="1441" y="243"/>
                </a:cubicBezTo>
                <a:cubicBezTo>
                  <a:pt x="1441" y="197"/>
                  <a:pt x="1406" y="174"/>
                  <a:pt x="1372" y="174"/>
                </a:cubicBezTo>
                <a:close/>
                <a:moveTo>
                  <a:pt x="507" y="185"/>
                </a:moveTo>
                <a:cubicBezTo>
                  <a:pt x="231" y="185"/>
                  <a:pt x="70" y="197"/>
                  <a:pt x="70" y="197"/>
                </a:cubicBezTo>
                <a:cubicBezTo>
                  <a:pt x="35" y="197"/>
                  <a:pt x="1" y="231"/>
                  <a:pt x="1" y="266"/>
                </a:cubicBezTo>
                <a:cubicBezTo>
                  <a:pt x="1" y="312"/>
                  <a:pt x="35" y="346"/>
                  <a:pt x="70" y="346"/>
                </a:cubicBezTo>
                <a:cubicBezTo>
                  <a:pt x="93" y="346"/>
                  <a:pt x="242" y="323"/>
                  <a:pt x="507" y="323"/>
                </a:cubicBezTo>
                <a:cubicBezTo>
                  <a:pt x="542" y="323"/>
                  <a:pt x="577" y="300"/>
                  <a:pt x="577" y="254"/>
                </a:cubicBezTo>
                <a:cubicBezTo>
                  <a:pt x="577" y="208"/>
                  <a:pt x="542" y="185"/>
                  <a:pt x="507" y="185"/>
                </a:cubicBezTo>
                <a:close/>
                <a:moveTo>
                  <a:pt x="1798" y="185"/>
                </a:moveTo>
                <a:cubicBezTo>
                  <a:pt x="1763" y="185"/>
                  <a:pt x="1729" y="208"/>
                  <a:pt x="1729" y="254"/>
                </a:cubicBezTo>
                <a:cubicBezTo>
                  <a:pt x="1729" y="300"/>
                  <a:pt x="1763" y="323"/>
                  <a:pt x="1798" y="323"/>
                </a:cubicBezTo>
                <a:cubicBezTo>
                  <a:pt x="1948" y="323"/>
                  <a:pt x="2086" y="323"/>
                  <a:pt x="2236" y="346"/>
                </a:cubicBezTo>
                <a:cubicBezTo>
                  <a:pt x="2270" y="346"/>
                  <a:pt x="2305" y="312"/>
                  <a:pt x="2305" y="266"/>
                </a:cubicBezTo>
                <a:cubicBezTo>
                  <a:pt x="2305" y="231"/>
                  <a:pt x="2270" y="197"/>
                  <a:pt x="2236" y="197"/>
                </a:cubicBezTo>
                <a:cubicBezTo>
                  <a:pt x="2086" y="197"/>
                  <a:pt x="1948" y="185"/>
                  <a:pt x="1798" y="185"/>
                </a:cubicBezTo>
                <a:close/>
                <a:moveTo>
                  <a:pt x="2662" y="231"/>
                </a:moveTo>
                <a:cubicBezTo>
                  <a:pt x="2639" y="231"/>
                  <a:pt x="2593" y="266"/>
                  <a:pt x="2593" y="300"/>
                </a:cubicBezTo>
                <a:cubicBezTo>
                  <a:pt x="2593" y="323"/>
                  <a:pt x="2627" y="370"/>
                  <a:pt x="2662" y="370"/>
                </a:cubicBezTo>
                <a:lnTo>
                  <a:pt x="3100" y="416"/>
                </a:lnTo>
                <a:cubicBezTo>
                  <a:pt x="3134" y="416"/>
                  <a:pt x="3169" y="381"/>
                  <a:pt x="3157" y="346"/>
                </a:cubicBezTo>
                <a:cubicBezTo>
                  <a:pt x="3169" y="312"/>
                  <a:pt x="3134" y="266"/>
                  <a:pt x="3100" y="266"/>
                </a:cubicBezTo>
                <a:lnTo>
                  <a:pt x="2662" y="231"/>
                </a:lnTo>
                <a:close/>
                <a:moveTo>
                  <a:pt x="3537" y="309"/>
                </a:moveTo>
                <a:cubicBezTo>
                  <a:pt x="3500" y="309"/>
                  <a:pt x="3468" y="331"/>
                  <a:pt x="3468" y="370"/>
                </a:cubicBezTo>
                <a:cubicBezTo>
                  <a:pt x="3457" y="416"/>
                  <a:pt x="3491" y="462"/>
                  <a:pt x="3526" y="462"/>
                </a:cubicBezTo>
                <a:cubicBezTo>
                  <a:pt x="3676" y="485"/>
                  <a:pt x="3802" y="496"/>
                  <a:pt x="3964" y="531"/>
                </a:cubicBezTo>
                <a:cubicBezTo>
                  <a:pt x="3987" y="531"/>
                  <a:pt x="4021" y="496"/>
                  <a:pt x="4044" y="473"/>
                </a:cubicBezTo>
                <a:cubicBezTo>
                  <a:pt x="4056" y="427"/>
                  <a:pt x="4033" y="381"/>
                  <a:pt x="3987" y="381"/>
                </a:cubicBezTo>
                <a:cubicBezTo>
                  <a:pt x="3848" y="358"/>
                  <a:pt x="3699" y="323"/>
                  <a:pt x="3560" y="312"/>
                </a:cubicBezTo>
                <a:cubicBezTo>
                  <a:pt x="3553" y="310"/>
                  <a:pt x="3545" y="309"/>
                  <a:pt x="3537" y="309"/>
                </a:cubicBezTo>
                <a:close/>
                <a:moveTo>
                  <a:pt x="7182" y="296"/>
                </a:moveTo>
                <a:cubicBezTo>
                  <a:pt x="7151" y="296"/>
                  <a:pt x="7126" y="311"/>
                  <a:pt x="7109" y="346"/>
                </a:cubicBezTo>
                <a:cubicBezTo>
                  <a:pt x="7097" y="381"/>
                  <a:pt x="7109" y="427"/>
                  <a:pt x="7155" y="439"/>
                </a:cubicBezTo>
                <a:cubicBezTo>
                  <a:pt x="7201" y="473"/>
                  <a:pt x="7247" y="485"/>
                  <a:pt x="7282" y="496"/>
                </a:cubicBezTo>
                <a:cubicBezTo>
                  <a:pt x="7385" y="542"/>
                  <a:pt x="7478" y="588"/>
                  <a:pt x="7558" y="634"/>
                </a:cubicBezTo>
                <a:lnTo>
                  <a:pt x="7593" y="634"/>
                </a:lnTo>
                <a:cubicBezTo>
                  <a:pt x="7616" y="634"/>
                  <a:pt x="7650" y="611"/>
                  <a:pt x="7650" y="588"/>
                </a:cubicBezTo>
                <a:cubicBezTo>
                  <a:pt x="7673" y="542"/>
                  <a:pt x="7650" y="496"/>
                  <a:pt x="7616" y="485"/>
                </a:cubicBezTo>
                <a:cubicBezTo>
                  <a:pt x="7535" y="439"/>
                  <a:pt x="7431" y="404"/>
                  <a:pt x="7351" y="358"/>
                </a:cubicBezTo>
                <a:cubicBezTo>
                  <a:pt x="7305" y="323"/>
                  <a:pt x="7259" y="312"/>
                  <a:pt x="7213" y="300"/>
                </a:cubicBezTo>
                <a:cubicBezTo>
                  <a:pt x="7202" y="298"/>
                  <a:pt x="7191" y="296"/>
                  <a:pt x="7182" y="296"/>
                </a:cubicBezTo>
                <a:close/>
                <a:moveTo>
                  <a:pt x="5099" y="190"/>
                </a:moveTo>
                <a:cubicBezTo>
                  <a:pt x="5088" y="190"/>
                  <a:pt x="5077" y="193"/>
                  <a:pt x="5070" y="197"/>
                </a:cubicBezTo>
                <a:cubicBezTo>
                  <a:pt x="4943" y="289"/>
                  <a:pt x="4828" y="381"/>
                  <a:pt x="4736" y="519"/>
                </a:cubicBezTo>
                <a:cubicBezTo>
                  <a:pt x="4724" y="531"/>
                  <a:pt x="4724" y="554"/>
                  <a:pt x="4724" y="577"/>
                </a:cubicBezTo>
                <a:cubicBezTo>
                  <a:pt x="4620" y="542"/>
                  <a:pt x="4505" y="519"/>
                  <a:pt x="4390" y="485"/>
                </a:cubicBezTo>
                <a:cubicBezTo>
                  <a:pt x="4344" y="485"/>
                  <a:pt x="4321" y="496"/>
                  <a:pt x="4309" y="542"/>
                </a:cubicBezTo>
                <a:cubicBezTo>
                  <a:pt x="4309" y="588"/>
                  <a:pt x="4321" y="611"/>
                  <a:pt x="4367" y="634"/>
                </a:cubicBezTo>
                <a:cubicBezTo>
                  <a:pt x="4505" y="658"/>
                  <a:pt x="4632" y="704"/>
                  <a:pt x="4770" y="750"/>
                </a:cubicBezTo>
                <a:lnTo>
                  <a:pt x="4793" y="750"/>
                </a:lnTo>
                <a:cubicBezTo>
                  <a:pt x="4828" y="750"/>
                  <a:pt x="4851" y="715"/>
                  <a:pt x="4851" y="692"/>
                </a:cubicBezTo>
                <a:cubicBezTo>
                  <a:pt x="4862" y="658"/>
                  <a:pt x="4851" y="634"/>
                  <a:pt x="4839" y="611"/>
                </a:cubicBezTo>
                <a:lnTo>
                  <a:pt x="4851" y="600"/>
                </a:lnTo>
                <a:cubicBezTo>
                  <a:pt x="4920" y="485"/>
                  <a:pt x="5024" y="404"/>
                  <a:pt x="5139" y="323"/>
                </a:cubicBezTo>
                <a:cubicBezTo>
                  <a:pt x="5185" y="300"/>
                  <a:pt x="5185" y="254"/>
                  <a:pt x="5173" y="231"/>
                </a:cubicBezTo>
                <a:cubicBezTo>
                  <a:pt x="5150" y="201"/>
                  <a:pt x="5122" y="190"/>
                  <a:pt x="5099" y="190"/>
                </a:cubicBezTo>
                <a:close/>
                <a:moveTo>
                  <a:pt x="7956" y="683"/>
                </a:moveTo>
                <a:cubicBezTo>
                  <a:pt x="7926" y="683"/>
                  <a:pt x="7900" y="699"/>
                  <a:pt x="7892" y="715"/>
                </a:cubicBezTo>
                <a:cubicBezTo>
                  <a:pt x="7881" y="761"/>
                  <a:pt x="7892" y="796"/>
                  <a:pt x="7927" y="819"/>
                </a:cubicBezTo>
                <a:cubicBezTo>
                  <a:pt x="8054" y="888"/>
                  <a:pt x="8180" y="957"/>
                  <a:pt x="8296" y="1038"/>
                </a:cubicBezTo>
                <a:cubicBezTo>
                  <a:pt x="8307" y="1049"/>
                  <a:pt x="8330" y="1049"/>
                  <a:pt x="8342" y="1049"/>
                </a:cubicBezTo>
                <a:cubicBezTo>
                  <a:pt x="8365" y="1049"/>
                  <a:pt x="8399" y="1038"/>
                  <a:pt x="8399" y="1003"/>
                </a:cubicBezTo>
                <a:cubicBezTo>
                  <a:pt x="8411" y="980"/>
                  <a:pt x="8399" y="923"/>
                  <a:pt x="8365" y="899"/>
                </a:cubicBezTo>
                <a:cubicBezTo>
                  <a:pt x="8238" y="830"/>
                  <a:pt x="8123" y="761"/>
                  <a:pt x="7996" y="692"/>
                </a:cubicBezTo>
                <a:cubicBezTo>
                  <a:pt x="7982" y="685"/>
                  <a:pt x="7969" y="683"/>
                  <a:pt x="7956" y="683"/>
                </a:cubicBezTo>
                <a:close/>
                <a:moveTo>
                  <a:pt x="5190" y="747"/>
                </a:moveTo>
                <a:cubicBezTo>
                  <a:pt x="5160" y="747"/>
                  <a:pt x="5135" y="768"/>
                  <a:pt x="5127" y="784"/>
                </a:cubicBezTo>
                <a:cubicBezTo>
                  <a:pt x="5104" y="830"/>
                  <a:pt x="5127" y="876"/>
                  <a:pt x="5162" y="888"/>
                </a:cubicBezTo>
                <a:cubicBezTo>
                  <a:pt x="5300" y="957"/>
                  <a:pt x="5415" y="1038"/>
                  <a:pt x="5519" y="1107"/>
                </a:cubicBezTo>
                <a:cubicBezTo>
                  <a:pt x="5531" y="1118"/>
                  <a:pt x="5542" y="1118"/>
                  <a:pt x="5565" y="1118"/>
                </a:cubicBezTo>
                <a:cubicBezTo>
                  <a:pt x="5588" y="1118"/>
                  <a:pt x="5600" y="1118"/>
                  <a:pt x="5623" y="1095"/>
                </a:cubicBezTo>
                <a:cubicBezTo>
                  <a:pt x="5646" y="1061"/>
                  <a:pt x="5634" y="1015"/>
                  <a:pt x="5600" y="992"/>
                </a:cubicBezTo>
                <a:cubicBezTo>
                  <a:pt x="5507" y="899"/>
                  <a:pt x="5369" y="830"/>
                  <a:pt x="5231" y="761"/>
                </a:cubicBezTo>
                <a:cubicBezTo>
                  <a:pt x="5217" y="751"/>
                  <a:pt x="5203" y="747"/>
                  <a:pt x="5190" y="747"/>
                </a:cubicBezTo>
                <a:close/>
                <a:moveTo>
                  <a:pt x="4600" y="872"/>
                </a:moveTo>
                <a:cubicBezTo>
                  <a:pt x="4576" y="872"/>
                  <a:pt x="4548" y="885"/>
                  <a:pt x="4540" y="911"/>
                </a:cubicBezTo>
                <a:cubicBezTo>
                  <a:pt x="4494" y="1061"/>
                  <a:pt x="4471" y="1199"/>
                  <a:pt x="4448" y="1360"/>
                </a:cubicBezTo>
                <a:cubicBezTo>
                  <a:pt x="4448" y="1395"/>
                  <a:pt x="4482" y="1441"/>
                  <a:pt x="4528" y="1441"/>
                </a:cubicBezTo>
                <a:cubicBezTo>
                  <a:pt x="4563" y="1441"/>
                  <a:pt x="4597" y="1406"/>
                  <a:pt x="4574" y="1360"/>
                </a:cubicBezTo>
                <a:cubicBezTo>
                  <a:pt x="4597" y="1222"/>
                  <a:pt x="4620" y="1084"/>
                  <a:pt x="4666" y="957"/>
                </a:cubicBezTo>
                <a:cubicBezTo>
                  <a:pt x="4678" y="934"/>
                  <a:pt x="4666" y="888"/>
                  <a:pt x="4620" y="876"/>
                </a:cubicBezTo>
                <a:cubicBezTo>
                  <a:pt x="4615" y="874"/>
                  <a:pt x="4607" y="872"/>
                  <a:pt x="4600" y="872"/>
                </a:cubicBezTo>
                <a:close/>
                <a:moveTo>
                  <a:pt x="8701" y="1132"/>
                </a:moveTo>
                <a:cubicBezTo>
                  <a:pt x="8681" y="1132"/>
                  <a:pt x="8661" y="1144"/>
                  <a:pt x="8641" y="1164"/>
                </a:cubicBezTo>
                <a:cubicBezTo>
                  <a:pt x="8618" y="1187"/>
                  <a:pt x="8630" y="1234"/>
                  <a:pt x="8653" y="1268"/>
                </a:cubicBezTo>
                <a:lnTo>
                  <a:pt x="8998" y="1522"/>
                </a:lnTo>
                <a:cubicBezTo>
                  <a:pt x="9021" y="1533"/>
                  <a:pt x="9033" y="1533"/>
                  <a:pt x="9044" y="1533"/>
                </a:cubicBezTo>
                <a:cubicBezTo>
                  <a:pt x="9079" y="1533"/>
                  <a:pt x="9090" y="1533"/>
                  <a:pt x="9102" y="1510"/>
                </a:cubicBezTo>
                <a:cubicBezTo>
                  <a:pt x="9137" y="1476"/>
                  <a:pt x="9113" y="1441"/>
                  <a:pt x="9090" y="1406"/>
                </a:cubicBezTo>
                <a:lnTo>
                  <a:pt x="8745" y="1153"/>
                </a:lnTo>
                <a:cubicBezTo>
                  <a:pt x="8730" y="1138"/>
                  <a:pt x="8716" y="1132"/>
                  <a:pt x="8701" y="1132"/>
                </a:cubicBezTo>
                <a:close/>
                <a:moveTo>
                  <a:pt x="5832" y="1316"/>
                </a:moveTo>
                <a:cubicBezTo>
                  <a:pt x="5822" y="1316"/>
                  <a:pt x="5814" y="1319"/>
                  <a:pt x="5807" y="1326"/>
                </a:cubicBezTo>
                <a:cubicBezTo>
                  <a:pt x="5772" y="1349"/>
                  <a:pt x="5761" y="1395"/>
                  <a:pt x="5772" y="1418"/>
                </a:cubicBezTo>
                <a:cubicBezTo>
                  <a:pt x="5819" y="1522"/>
                  <a:pt x="5853" y="1625"/>
                  <a:pt x="5853" y="1740"/>
                </a:cubicBezTo>
                <a:lnTo>
                  <a:pt x="5853" y="1798"/>
                </a:lnTo>
                <a:cubicBezTo>
                  <a:pt x="5853" y="1821"/>
                  <a:pt x="5876" y="1867"/>
                  <a:pt x="5922" y="1867"/>
                </a:cubicBezTo>
                <a:cubicBezTo>
                  <a:pt x="5968" y="1867"/>
                  <a:pt x="5991" y="1844"/>
                  <a:pt x="5991" y="1798"/>
                </a:cubicBezTo>
                <a:lnTo>
                  <a:pt x="5991" y="1729"/>
                </a:lnTo>
                <a:cubicBezTo>
                  <a:pt x="5991" y="1591"/>
                  <a:pt x="5968" y="1464"/>
                  <a:pt x="5911" y="1349"/>
                </a:cubicBezTo>
                <a:cubicBezTo>
                  <a:pt x="5886" y="1332"/>
                  <a:pt x="5856" y="1316"/>
                  <a:pt x="5832" y="1316"/>
                </a:cubicBezTo>
                <a:close/>
                <a:moveTo>
                  <a:pt x="9393" y="1675"/>
                </a:moveTo>
                <a:cubicBezTo>
                  <a:pt x="9373" y="1675"/>
                  <a:pt x="9353" y="1681"/>
                  <a:pt x="9332" y="1694"/>
                </a:cubicBezTo>
                <a:cubicBezTo>
                  <a:pt x="9321" y="1729"/>
                  <a:pt x="9321" y="1764"/>
                  <a:pt x="9344" y="1798"/>
                </a:cubicBezTo>
                <a:cubicBezTo>
                  <a:pt x="9448" y="1902"/>
                  <a:pt x="9563" y="1982"/>
                  <a:pt x="9666" y="2086"/>
                </a:cubicBezTo>
                <a:cubicBezTo>
                  <a:pt x="9678" y="2098"/>
                  <a:pt x="9690" y="2098"/>
                  <a:pt x="9713" y="2098"/>
                </a:cubicBezTo>
                <a:cubicBezTo>
                  <a:pt x="9724" y="2098"/>
                  <a:pt x="9747" y="2098"/>
                  <a:pt x="9770" y="2063"/>
                </a:cubicBezTo>
                <a:cubicBezTo>
                  <a:pt x="9793" y="2040"/>
                  <a:pt x="9793" y="1994"/>
                  <a:pt x="9770" y="1971"/>
                </a:cubicBezTo>
                <a:cubicBezTo>
                  <a:pt x="9655" y="1867"/>
                  <a:pt x="9551" y="1775"/>
                  <a:pt x="9436" y="1683"/>
                </a:cubicBezTo>
                <a:cubicBezTo>
                  <a:pt x="9422" y="1678"/>
                  <a:pt x="9407" y="1675"/>
                  <a:pt x="9393" y="1675"/>
                </a:cubicBezTo>
                <a:close/>
                <a:moveTo>
                  <a:pt x="4528" y="1729"/>
                </a:moveTo>
                <a:cubicBezTo>
                  <a:pt x="4494" y="1740"/>
                  <a:pt x="4471" y="1764"/>
                  <a:pt x="4471" y="1810"/>
                </a:cubicBezTo>
                <a:cubicBezTo>
                  <a:pt x="4482" y="1959"/>
                  <a:pt x="4528" y="2109"/>
                  <a:pt x="4563" y="2247"/>
                </a:cubicBezTo>
                <a:cubicBezTo>
                  <a:pt x="4574" y="2270"/>
                  <a:pt x="4609" y="2282"/>
                  <a:pt x="4643" y="2282"/>
                </a:cubicBezTo>
                <a:cubicBezTo>
                  <a:pt x="4643" y="2282"/>
                  <a:pt x="4655" y="2282"/>
                  <a:pt x="4666" y="2270"/>
                </a:cubicBezTo>
                <a:cubicBezTo>
                  <a:pt x="4713" y="2259"/>
                  <a:pt x="4724" y="2224"/>
                  <a:pt x="4713" y="2190"/>
                </a:cubicBezTo>
                <a:cubicBezTo>
                  <a:pt x="4666" y="2052"/>
                  <a:pt x="4620" y="1925"/>
                  <a:pt x="4609" y="1775"/>
                </a:cubicBezTo>
                <a:cubicBezTo>
                  <a:pt x="4597" y="1752"/>
                  <a:pt x="4563" y="1729"/>
                  <a:pt x="4528" y="1729"/>
                </a:cubicBezTo>
                <a:close/>
                <a:moveTo>
                  <a:pt x="5799" y="2146"/>
                </a:moveTo>
                <a:cubicBezTo>
                  <a:pt x="5772" y="2146"/>
                  <a:pt x="5746" y="2165"/>
                  <a:pt x="5738" y="2190"/>
                </a:cubicBezTo>
                <a:lnTo>
                  <a:pt x="5715" y="2213"/>
                </a:lnTo>
                <a:cubicBezTo>
                  <a:pt x="5657" y="2340"/>
                  <a:pt x="5588" y="2443"/>
                  <a:pt x="5519" y="2535"/>
                </a:cubicBezTo>
                <a:cubicBezTo>
                  <a:pt x="5507" y="2558"/>
                  <a:pt x="5507" y="2605"/>
                  <a:pt x="5531" y="2628"/>
                </a:cubicBezTo>
                <a:cubicBezTo>
                  <a:pt x="5542" y="2651"/>
                  <a:pt x="5565" y="2651"/>
                  <a:pt x="5577" y="2651"/>
                </a:cubicBezTo>
                <a:cubicBezTo>
                  <a:pt x="5588" y="2651"/>
                  <a:pt x="5600" y="2628"/>
                  <a:pt x="5623" y="2628"/>
                </a:cubicBezTo>
                <a:cubicBezTo>
                  <a:pt x="5703" y="2547"/>
                  <a:pt x="5772" y="2432"/>
                  <a:pt x="5853" y="2282"/>
                </a:cubicBezTo>
                <a:lnTo>
                  <a:pt x="5865" y="2259"/>
                </a:lnTo>
                <a:cubicBezTo>
                  <a:pt x="5888" y="2213"/>
                  <a:pt x="5876" y="2190"/>
                  <a:pt x="5830" y="2155"/>
                </a:cubicBezTo>
                <a:cubicBezTo>
                  <a:pt x="5820" y="2149"/>
                  <a:pt x="5810" y="2146"/>
                  <a:pt x="5799" y="2146"/>
                </a:cubicBezTo>
                <a:close/>
                <a:moveTo>
                  <a:pt x="10018" y="2265"/>
                </a:moveTo>
                <a:cubicBezTo>
                  <a:pt x="10001" y="2265"/>
                  <a:pt x="9983" y="2270"/>
                  <a:pt x="9966" y="2282"/>
                </a:cubicBezTo>
                <a:cubicBezTo>
                  <a:pt x="9943" y="2317"/>
                  <a:pt x="9943" y="2363"/>
                  <a:pt x="9966" y="2386"/>
                </a:cubicBezTo>
                <a:lnTo>
                  <a:pt x="10266" y="2685"/>
                </a:lnTo>
                <a:cubicBezTo>
                  <a:pt x="10289" y="2708"/>
                  <a:pt x="10312" y="2720"/>
                  <a:pt x="10323" y="2720"/>
                </a:cubicBezTo>
                <a:cubicBezTo>
                  <a:pt x="10346" y="2720"/>
                  <a:pt x="10358" y="2708"/>
                  <a:pt x="10369" y="2685"/>
                </a:cubicBezTo>
                <a:cubicBezTo>
                  <a:pt x="10404" y="2662"/>
                  <a:pt x="10404" y="2616"/>
                  <a:pt x="10369" y="2593"/>
                </a:cubicBezTo>
                <a:lnTo>
                  <a:pt x="10070" y="2282"/>
                </a:lnTo>
                <a:cubicBezTo>
                  <a:pt x="10052" y="2270"/>
                  <a:pt x="10035" y="2265"/>
                  <a:pt x="10018" y="2265"/>
                </a:cubicBezTo>
                <a:close/>
                <a:moveTo>
                  <a:pt x="4831" y="2529"/>
                </a:moveTo>
                <a:cubicBezTo>
                  <a:pt x="4819" y="2529"/>
                  <a:pt x="4806" y="2534"/>
                  <a:pt x="4793" y="2547"/>
                </a:cubicBezTo>
                <a:cubicBezTo>
                  <a:pt x="4770" y="2570"/>
                  <a:pt x="4759" y="2616"/>
                  <a:pt x="4782" y="2651"/>
                </a:cubicBezTo>
                <a:cubicBezTo>
                  <a:pt x="4897" y="2789"/>
                  <a:pt x="5047" y="2858"/>
                  <a:pt x="5185" y="2858"/>
                </a:cubicBezTo>
                <a:cubicBezTo>
                  <a:pt x="5196" y="2858"/>
                  <a:pt x="5196" y="2858"/>
                  <a:pt x="5196" y="2881"/>
                </a:cubicBezTo>
                <a:cubicBezTo>
                  <a:pt x="5242" y="2881"/>
                  <a:pt x="5266" y="2846"/>
                  <a:pt x="5266" y="2800"/>
                </a:cubicBezTo>
                <a:cubicBezTo>
                  <a:pt x="5266" y="2766"/>
                  <a:pt x="5242" y="2731"/>
                  <a:pt x="5196" y="2731"/>
                </a:cubicBezTo>
                <a:lnTo>
                  <a:pt x="5185" y="2731"/>
                </a:lnTo>
                <a:cubicBezTo>
                  <a:pt x="5070" y="2731"/>
                  <a:pt x="4954" y="2628"/>
                  <a:pt x="4897" y="2558"/>
                </a:cubicBezTo>
                <a:cubicBezTo>
                  <a:pt x="4875" y="2544"/>
                  <a:pt x="4853" y="2529"/>
                  <a:pt x="4831" y="2529"/>
                </a:cubicBezTo>
                <a:close/>
                <a:moveTo>
                  <a:pt x="10621" y="2867"/>
                </a:moveTo>
                <a:cubicBezTo>
                  <a:pt x="10603" y="2867"/>
                  <a:pt x="10582" y="2875"/>
                  <a:pt x="10565" y="2893"/>
                </a:cubicBezTo>
                <a:cubicBezTo>
                  <a:pt x="10542" y="2916"/>
                  <a:pt x="10542" y="2962"/>
                  <a:pt x="10565" y="2996"/>
                </a:cubicBezTo>
                <a:cubicBezTo>
                  <a:pt x="10669" y="3088"/>
                  <a:pt x="10761" y="3204"/>
                  <a:pt x="10853" y="3307"/>
                </a:cubicBezTo>
                <a:cubicBezTo>
                  <a:pt x="10876" y="3319"/>
                  <a:pt x="10899" y="3342"/>
                  <a:pt x="10922" y="3342"/>
                </a:cubicBezTo>
                <a:cubicBezTo>
                  <a:pt x="10934" y="3342"/>
                  <a:pt x="10945" y="3342"/>
                  <a:pt x="10957" y="3307"/>
                </a:cubicBezTo>
                <a:cubicBezTo>
                  <a:pt x="10991" y="3284"/>
                  <a:pt x="10991" y="3238"/>
                  <a:pt x="10957" y="3204"/>
                </a:cubicBezTo>
                <a:cubicBezTo>
                  <a:pt x="10876" y="3111"/>
                  <a:pt x="10772" y="2996"/>
                  <a:pt x="10669" y="2893"/>
                </a:cubicBezTo>
                <a:cubicBezTo>
                  <a:pt x="10657" y="2875"/>
                  <a:pt x="10640" y="2867"/>
                  <a:pt x="10621" y="2867"/>
                </a:cubicBezTo>
                <a:close/>
                <a:moveTo>
                  <a:pt x="11197" y="3520"/>
                </a:moveTo>
                <a:cubicBezTo>
                  <a:pt x="11179" y="3520"/>
                  <a:pt x="11158" y="3526"/>
                  <a:pt x="11141" y="3538"/>
                </a:cubicBezTo>
                <a:cubicBezTo>
                  <a:pt x="11118" y="3572"/>
                  <a:pt x="11118" y="3607"/>
                  <a:pt x="11141" y="3641"/>
                </a:cubicBezTo>
                <a:cubicBezTo>
                  <a:pt x="11245" y="3745"/>
                  <a:pt x="11337" y="3860"/>
                  <a:pt x="11429" y="3952"/>
                </a:cubicBezTo>
                <a:cubicBezTo>
                  <a:pt x="11452" y="3976"/>
                  <a:pt x="11475" y="3987"/>
                  <a:pt x="11498" y="3987"/>
                </a:cubicBezTo>
                <a:cubicBezTo>
                  <a:pt x="11510" y="3987"/>
                  <a:pt x="11521" y="3976"/>
                  <a:pt x="11533" y="3952"/>
                </a:cubicBezTo>
                <a:cubicBezTo>
                  <a:pt x="11567" y="3929"/>
                  <a:pt x="11567" y="3883"/>
                  <a:pt x="11533" y="3860"/>
                </a:cubicBezTo>
                <a:cubicBezTo>
                  <a:pt x="11452" y="3757"/>
                  <a:pt x="11349" y="3653"/>
                  <a:pt x="11245" y="3538"/>
                </a:cubicBezTo>
                <a:cubicBezTo>
                  <a:pt x="11233" y="3526"/>
                  <a:pt x="11216" y="3520"/>
                  <a:pt x="11197" y="3520"/>
                </a:cubicBezTo>
                <a:close/>
                <a:moveTo>
                  <a:pt x="11804" y="4154"/>
                </a:moveTo>
                <a:cubicBezTo>
                  <a:pt x="11786" y="4154"/>
                  <a:pt x="11769" y="4160"/>
                  <a:pt x="11752" y="4171"/>
                </a:cubicBezTo>
                <a:cubicBezTo>
                  <a:pt x="11729" y="4206"/>
                  <a:pt x="11729" y="4240"/>
                  <a:pt x="11752" y="4275"/>
                </a:cubicBezTo>
                <a:cubicBezTo>
                  <a:pt x="11867" y="4390"/>
                  <a:pt x="11971" y="4494"/>
                  <a:pt x="12074" y="4575"/>
                </a:cubicBezTo>
                <a:cubicBezTo>
                  <a:pt x="12086" y="4586"/>
                  <a:pt x="12097" y="4586"/>
                  <a:pt x="12109" y="4586"/>
                </a:cubicBezTo>
                <a:cubicBezTo>
                  <a:pt x="12132" y="4586"/>
                  <a:pt x="12143" y="4575"/>
                  <a:pt x="12166" y="4563"/>
                </a:cubicBezTo>
                <a:cubicBezTo>
                  <a:pt x="12201" y="4529"/>
                  <a:pt x="12201" y="4494"/>
                  <a:pt x="12166" y="4459"/>
                </a:cubicBezTo>
                <a:cubicBezTo>
                  <a:pt x="12074" y="4367"/>
                  <a:pt x="11971" y="4287"/>
                  <a:pt x="11855" y="4171"/>
                </a:cubicBezTo>
                <a:cubicBezTo>
                  <a:pt x="11838" y="4160"/>
                  <a:pt x="11821" y="4154"/>
                  <a:pt x="11804" y="4154"/>
                </a:cubicBezTo>
                <a:close/>
                <a:moveTo>
                  <a:pt x="15127" y="4295"/>
                </a:moveTo>
                <a:cubicBezTo>
                  <a:pt x="15110" y="4295"/>
                  <a:pt x="15093" y="4304"/>
                  <a:pt x="15081" y="4321"/>
                </a:cubicBezTo>
                <a:cubicBezTo>
                  <a:pt x="14978" y="4413"/>
                  <a:pt x="14862" y="4505"/>
                  <a:pt x="14759" y="4586"/>
                </a:cubicBezTo>
                <a:cubicBezTo>
                  <a:pt x="14736" y="4621"/>
                  <a:pt x="14713" y="4667"/>
                  <a:pt x="14747" y="4690"/>
                </a:cubicBezTo>
                <a:cubicBezTo>
                  <a:pt x="14759" y="4701"/>
                  <a:pt x="14793" y="4724"/>
                  <a:pt x="14805" y="4724"/>
                </a:cubicBezTo>
                <a:cubicBezTo>
                  <a:pt x="14816" y="4724"/>
                  <a:pt x="14839" y="4724"/>
                  <a:pt x="14851" y="4701"/>
                </a:cubicBezTo>
                <a:cubicBezTo>
                  <a:pt x="14955" y="4621"/>
                  <a:pt x="15070" y="4517"/>
                  <a:pt x="15173" y="4413"/>
                </a:cubicBezTo>
                <a:cubicBezTo>
                  <a:pt x="15208" y="4390"/>
                  <a:pt x="15208" y="4344"/>
                  <a:pt x="15173" y="4321"/>
                </a:cubicBezTo>
                <a:cubicBezTo>
                  <a:pt x="15162" y="4304"/>
                  <a:pt x="15145" y="4295"/>
                  <a:pt x="15127" y="4295"/>
                </a:cubicBezTo>
                <a:close/>
                <a:moveTo>
                  <a:pt x="12469" y="4701"/>
                </a:moveTo>
                <a:cubicBezTo>
                  <a:pt x="12446" y="4701"/>
                  <a:pt x="12419" y="4714"/>
                  <a:pt x="12397" y="4736"/>
                </a:cubicBezTo>
                <a:cubicBezTo>
                  <a:pt x="12374" y="4759"/>
                  <a:pt x="12385" y="4805"/>
                  <a:pt x="12420" y="4828"/>
                </a:cubicBezTo>
                <a:cubicBezTo>
                  <a:pt x="12547" y="4932"/>
                  <a:pt x="12662" y="5012"/>
                  <a:pt x="12789" y="5070"/>
                </a:cubicBezTo>
                <a:cubicBezTo>
                  <a:pt x="12800" y="5082"/>
                  <a:pt x="12800" y="5082"/>
                  <a:pt x="12823" y="5082"/>
                </a:cubicBezTo>
                <a:cubicBezTo>
                  <a:pt x="12846" y="5082"/>
                  <a:pt x="12858" y="5070"/>
                  <a:pt x="12892" y="5035"/>
                </a:cubicBezTo>
                <a:cubicBezTo>
                  <a:pt x="12915" y="4989"/>
                  <a:pt x="12892" y="4943"/>
                  <a:pt x="12858" y="4932"/>
                </a:cubicBezTo>
                <a:cubicBezTo>
                  <a:pt x="12743" y="4874"/>
                  <a:pt x="12627" y="4805"/>
                  <a:pt x="12501" y="4713"/>
                </a:cubicBezTo>
                <a:cubicBezTo>
                  <a:pt x="12492" y="4705"/>
                  <a:pt x="12481" y="4701"/>
                  <a:pt x="12469" y="4701"/>
                </a:cubicBezTo>
                <a:close/>
                <a:moveTo>
                  <a:pt x="14450" y="4822"/>
                </a:moveTo>
                <a:cubicBezTo>
                  <a:pt x="14437" y="4822"/>
                  <a:pt x="14425" y="4824"/>
                  <a:pt x="14413" y="4828"/>
                </a:cubicBezTo>
                <a:cubicBezTo>
                  <a:pt x="14286" y="4920"/>
                  <a:pt x="14160" y="4978"/>
                  <a:pt x="14044" y="5024"/>
                </a:cubicBezTo>
                <a:cubicBezTo>
                  <a:pt x="13998" y="5035"/>
                  <a:pt x="13987" y="5070"/>
                  <a:pt x="13998" y="5105"/>
                </a:cubicBezTo>
                <a:cubicBezTo>
                  <a:pt x="14010" y="5139"/>
                  <a:pt x="14044" y="5151"/>
                  <a:pt x="14067" y="5151"/>
                </a:cubicBezTo>
                <a:lnTo>
                  <a:pt x="14090" y="5151"/>
                </a:lnTo>
                <a:cubicBezTo>
                  <a:pt x="14217" y="5105"/>
                  <a:pt x="14355" y="5047"/>
                  <a:pt x="14494" y="4966"/>
                </a:cubicBezTo>
                <a:cubicBezTo>
                  <a:pt x="14528" y="4932"/>
                  <a:pt x="14528" y="4886"/>
                  <a:pt x="14517" y="4863"/>
                </a:cubicBezTo>
                <a:cubicBezTo>
                  <a:pt x="14501" y="4832"/>
                  <a:pt x="14476" y="4822"/>
                  <a:pt x="14450" y="4822"/>
                </a:cubicBezTo>
                <a:close/>
                <a:moveTo>
                  <a:pt x="13215" y="5082"/>
                </a:moveTo>
                <a:cubicBezTo>
                  <a:pt x="13180" y="5082"/>
                  <a:pt x="13146" y="5093"/>
                  <a:pt x="13134" y="5139"/>
                </a:cubicBezTo>
                <a:cubicBezTo>
                  <a:pt x="13134" y="5185"/>
                  <a:pt x="13146" y="5208"/>
                  <a:pt x="13192" y="5220"/>
                </a:cubicBezTo>
                <a:cubicBezTo>
                  <a:pt x="13307" y="5231"/>
                  <a:pt x="13411" y="5254"/>
                  <a:pt x="13514" y="5254"/>
                </a:cubicBezTo>
                <a:lnTo>
                  <a:pt x="13618" y="5254"/>
                </a:lnTo>
                <a:cubicBezTo>
                  <a:pt x="13664" y="5254"/>
                  <a:pt x="13699" y="5220"/>
                  <a:pt x="13699" y="5185"/>
                </a:cubicBezTo>
                <a:cubicBezTo>
                  <a:pt x="13699" y="5139"/>
                  <a:pt x="13664" y="5105"/>
                  <a:pt x="13618" y="5105"/>
                </a:cubicBezTo>
                <a:cubicBezTo>
                  <a:pt x="13581" y="5111"/>
                  <a:pt x="13543" y="5114"/>
                  <a:pt x="13504" y="5114"/>
                </a:cubicBezTo>
                <a:cubicBezTo>
                  <a:pt x="13410" y="5114"/>
                  <a:pt x="13313" y="5098"/>
                  <a:pt x="13215" y="5082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4"/>
          <p:cNvSpPr/>
          <p:nvPr/>
        </p:nvSpPr>
        <p:spPr>
          <a:xfrm rot="-1828233" flipH="1">
            <a:off x="1902496" y="2373006"/>
            <a:ext cx="761596" cy="563895"/>
          </a:xfrm>
          <a:custGeom>
            <a:avLst/>
            <a:gdLst/>
            <a:ahLst/>
            <a:cxnLst/>
            <a:rect l="l" t="t" r="r" b="b"/>
            <a:pathLst>
              <a:path w="4172" h="3089" extrusionOk="0">
                <a:moveTo>
                  <a:pt x="3123" y="197"/>
                </a:moveTo>
                <a:cubicBezTo>
                  <a:pt x="3088" y="415"/>
                  <a:pt x="2950" y="842"/>
                  <a:pt x="2869" y="1084"/>
                </a:cubicBezTo>
                <a:cubicBezTo>
                  <a:pt x="2812" y="1268"/>
                  <a:pt x="1683" y="1740"/>
                  <a:pt x="1141" y="1971"/>
                </a:cubicBezTo>
                <a:cubicBezTo>
                  <a:pt x="681" y="2167"/>
                  <a:pt x="508" y="2236"/>
                  <a:pt x="462" y="2282"/>
                </a:cubicBezTo>
                <a:cubicBezTo>
                  <a:pt x="450" y="2316"/>
                  <a:pt x="439" y="2339"/>
                  <a:pt x="450" y="2374"/>
                </a:cubicBezTo>
                <a:cubicBezTo>
                  <a:pt x="462" y="2397"/>
                  <a:pt x="496" y="2420"/>
                  <a:pt x="519" y="2420"/>
                </a:cubicBezTo>
                <a:cubicBezTo>
                  <a:pt x="565" y="2420"/>
                  <a:pt x="727" y="2374"/>
                  <a:pt x="1164" y="2213"/>
                </a:cubicBezTo>
                <a:cubicBezTo>
                  <a:pt x="1798" y="1994"/>
                  <a:pt x="2754" y="1671"/>
                  <a:pt x="3054" y="1671"/>
                </a:cubicBezTo>
                <a:lnTo>
                  <a:pt x="3100" y="1671"/>
                </a:lnTo>
                <a:cubicBezTo>
                  <a:pt x="3146" y="1752"/>
                  <a:pt x="3261" y="1844"/>
                  <a:pt x="3388" y="1971"/>
                </a:cubicBezTo>
                <a:cubicBezTo>
                  <a:pt x="3653" y="2213"/>
                  <a:pt x="4033" y="2558"/>
                  <a:pt x="4010" y="2858"/>
                </a:cubicBezTo>
                <a:cubicBezTo>
                  <a:pt x="4010" y="2858"/>
                  <a:pt x="4010" y="2962"/>
                  <a:pt x="3469" y="2962"/>
                </a:cubicBezTo>
                <a:cubicBezTo>
                  <a:pt x="2432" y="2962"/>
                  <a:pt x="519" y="2558"/>
                  <a:pt x="197" y="2432"/>
                </a:cubicBezTo>
                <a:cubicBezTo>
                  <a:pt x="439" y="2155"/>
                  <a:pt x="2051" y="980"/>
                  <a:pt x="3123" y="197"/>
                </a:cubicBezTo>
                <a:close/>
                <a:moveTo>
                  <a:pt x="3192" y="1"/>
                </a:moveTo>
                <a:cubicBezTo>
                  <a:pt x="3181" y="1"/>
                  <a:pt x="3169" y="1"/>
                  <a:pt x="3157" y="12"/>
                </a:cubicBezTo>
                <a:cubicBezTo>
                  <a:pt x="1" y="2247"/>
                  <a:pt x="12" y="2397"/>
                  <a:pt x="24" y="2455"/>
                </a:cubicBezTo>
                <a:cubicBezTo>
                  <a:pt x="70" y="2685"/>
                  <a:pt x="2593" y="3088"/>
                  <a:pt x="3469" y="3088"/>
                </a:cubicBezTo>
                <a:cubicBezTo>
                  <a:pt x="3929" y="3088"/>
                  <a:pt x="4148" y="3019"/>
                  <a:pt x="4148" y="2881"/>
                </a:cubicBezTo>
                <a:cubicBezTo>
                  <a:pt x="4171" y="2501"/>
                  <a:pt x="3768" y="2132"/>
                  <a:pt x="3480" y="1867"/>
                </a:cubicBezTo>
                <a:cubicBezTo>
                  <a:pt x="3353" y="1763"/>
                  <a:pt x="3238" y="1648"/>
                  <a:pt x="3215" y="1591"/>
                </a:cubicBezTo>
                <a:cubicBezTo>
                  <a:pt x="3169" y="1521"/>
                  <a:pt x="3065" y="1521"/>
                  <a:pt x="3042" y="1521"/>
                </a:cubicBezTo>
                <a:cubicBezTo>
                  <a:pt x="2823" y="1521"/>
                  <a:pt x="2316" y="1671"/>
                  <a:pt x="1810" y="1844"/>
                </a:cubicBezTo>
                <a:cubicBezTo>
                  <a:pt x="2547" y="1510"/>
                  <a:pt x="2939" y="1303"/>
                  <a:pt x="2996" y="1153"/>
                </a:cubicBezTo>
                <a:cubicBezTo>
                  <a:pt x="3008" y="1130"/>
                  <a:pt x="3353" y="139"/>
                  <a:pt x="3273" y="24"/>
                </a:cubicBezTo>
                <a:cubicBezTo>
                  <a:pt x="3238" y="12"/>
                  <a:pt x="3227" y="1"/>
                  <a:pt x="3192" y="1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hewy"/>
              <a:buNone/>
              <a:defRPr sz="2800">
                <a:solidFill>
                  <a:schemeClr val="dk2"/>
                </a:solidFill>
                <a:latin typeface="Chewy"/>
                <a:ea typeface="Chewy"/>
                <a:cs typeface="Chewy"/>
                <a:sym typeface="Chew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hewy"/>
              <a:buNone/>
              <a:defRPr sz="2800">
                <a:solidFill>
                  <a:schemeClr val="dk2"/>
                </a:solidFill>
                <a:latin typeface="Chewy"/>
                <a:ea typeface="Chewy"/>
                <a:cs typeface="Chewy"/>
                <a:sym typeface="Chew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hewy"/>
              <a:buNone/>
              <a:defRPr sz="2800">
                <a:solidFill>
                  <a:schemeClr val="dk2"/>
                </a:solidFill>
                <a:latin typeface="Chewy"/>
                <a:ea typeface="Chewy"/>
                <a:cs typeface="Chewy"/>
                <a:sym typeface="Chew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hewy"/>
              <a:buNone/>
              <a:defRPr sz="2800">
                <a:solidFill>
                  <a:schemeClr val="dk2"/>
                </a:solidFill>
                <a:latin typeface="Chewy"/>
                <a:ea typeface="Chewy"/>
                <a:cs typeface="Chewy"/>
                <a:sym typeface="Chew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hewy"/>
              <a:buNone/>
              <a:defRPr sz="2800">
                <a:solidFill>
                  <a:schemeClr val="dk2"/>
                </a:solidFill>
                <a:latin typeface="Chewy"/>
                <a:ea typeface="Chewy"/>
                <a:cs typeface="Chewy"/>
                <a:sym typeface="Chew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hewy"/>
              <a:buNone/>
              <a:defRPr sz="2800">
                <a:solidFill>
                  <a:schemeClr val="dk2"/>
                </a:solidFill>
                <a:latin typeface="Chewy"/>
                <a:ea typeface="Chewy"/>
                <a:cs typeface="Chewy"/>
                <a:sym typeface="Chew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hewy"/>
              <a:buNone/>
              <a:defRPr sz="2800">
                <a:solidFill>
                  <a:schemeClr val="dk2"/>
                </a:solidFill>
                <a:latin typeface="Chewy"/>
                <a:ea typeface="Chewy"/>
                <a:cs typeface="Chewy"/>
                <a:sym typeface="Chew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hewy"/>
              <a:buNone/>
              <a:defRPr sz="2800">
                <a:solidFill>
                  <a:schemeClr val="dk2"/>
                </a:solidFill>
                <a:latin typeface="Chewy"/>
                <a:ea typeface="Chewy"/>
                <a:cs typeface="Chewy"/>
                <a:sym typeface="Chew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Chewy"/>
              <a:buNone/>
              <a:defRPr sz="2800">
                <a:solidFill>
                  <a:schemeClr val="dk2"/>
                </a:solidFill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●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○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■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●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○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■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●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Didact Gothic"/>
              <a:buChar char="○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Didact Gothic"/>
              <a:buChar char="■"/>
              <a:defRPr>
                <a:solidFill>
                  <a:schemeClr val="dk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8" r:id="rId4"/>
    <p:sldLayoutId id="2147483659" r:id="rId5"/>
    <p:sldLayoutId id="2147483660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Что такое Soft skills и зачем они IT специалисту? - новая статья в блоге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99" y="831811"/>
            <a:ext cx="4505802" cy="3190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8" name="Google Shape;378;p32"/>
          <p:cNvSpPr txBox="1">
            <a:spLocks noGrp="1"/>
          </p:cNvSpPr>
          <p:nvPr>
            <p:ph type="ctrTitle"/>
          </p:nvPr>
        </p:nvSpPr>
        <p:spPr>
          <a:xfrm>
            <a:off x="3953233" y="1325226"/>
            <a:ext cx="5025763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sz="2800" b="1" dirty="0" err="1">
                <a:solidFill>
                  <a:schemeClr val="accent4"/>
                </a:solidFill>
                <a:latin typeface="Century Gothic" panose="020B0502020202020204" pitchFamily="34" charset="0"/>
              </a:rPr>
              <a:t>Формування</a:t>
            </a:r>
            <a:r>
              <a:rPr lang="ru-RU" sz="28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 «</a:t>
            </a:r>
            <a:r>
              <a:rPr lang="ru-RU" sz="2800" b="1" dirty="0" err="1">
                <a:solidFill>
                  <a:schemeClr val="accent4"/>
                </a:solidFill>
                <a:latin typeface="Century Gothic" panose="020B0502020202020204" pitchFamily="34" charset="0"/>
              </a:rPr>
              <a:t>soft</a:t>
            </a:r>
            <a:r>
              <a:rPr lang="ru-RU" sz="28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err="1">
                <a:solidFill>
                  <a:schemeClr val="accent4"/>
                </a:solidFill>
                <a:latin typeface="Century Gothic" panose="020B0502020202020204" pitchFamily="34" charset="0"/>
              </a:rPr>
              <a:t>skills</a:t>
            </a:r>
            <a:r>
              <a:rPr lang="ru-RU" sz="28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» </a:t>
            </a:r>
            <a:r>
              <a:rPr lang="ru-RU" sz="2800" b="1" dirty="0" err="1">
                <a:solidFill>
                  <a:schemeClr val="accent4"/>
                </a:solidFill>
                <a:latin typeface="Century Gothic" panose="020B0502020202020204" pitchFamily="34" charset="0"/>
              </a:rPr>
              <a:t>сучасного</a:t>
            </a:r>
            <a:r>
              <a:rPr lang="ru-RU" sz="28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педагога</a:t>
            </a:r>
            <a:r>
              <a:rPr lang="ru-RU" sz="28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:</a:t>
            </a:r>
            <a:r>
              <a:rPr lang="ru-RU" sz="28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br>
              <a:rPr lang="ru-RU" sz="28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</a:br>
            <a:r>
              <a:rPr lang="ru-RU" sz="28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err="1" smtClean="0">
                <a:solidFill>
                  <a:schemeClr val="accent4"/>
                </a:solidFill>
                <a:latin typeface="Century Gothic" panose="020B0502020202020204" pitchFamily="34" charset="0"/>
              </a:rPr>
              <a:t>особистісно-професійний</a:t>
            </a:r>
            <a:r>
              <a:rPr lang="ru-RU" sz="2800" b="1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практикум</a:t>
            </a:r>
            <a:endParaRPr sz="2800" b="1" dirty="0">
              <a:latin typeface="Century Gothic" panose="020B0502020202020204" pitchFamily="34" charset="0"/>
              <a:sym typeface="Chewy"/>
            </a:endParaRPr>
          </a:p>
        </p:txBody>
      </p:sp>
      <p:sp>
        <p:nvSpPr>
          <p:cNvPr id="3" name="AutoShape 2" descr="Какой из ваших soft skills требует тренировки?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4" name="AutoShape 4" descr="Какой из ваших soft skills требует тренировки?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p33"/>
          <p:cNvSpPr txBox="1">
            <a:spLocks noGrp="1"/>
          </p:cNvSpPr>
          <p:nvPr>
            <p:ph type="body" idx="1"/>
          </p:nvPr>
        </p:nvSpPr>
        <p:spPr>
          <a:xfrm>
            <a:off x="411290" y="1457783"/>
            <a:ext cx="7023485" cy="296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>
              <a:spcAft>
                <a:spcPts val="1600"/>
              </a:spcAft>
              <a:buNone/>
            </a:pPr>
            <a:r>
              <a:rPr lang="uk-UA" sz="1600" b="1" dirty="0">
                <a:solidFill>
                  <a:srgbClr val="000000"/>
                </a:solidFill>
                <a:latin typeface="Times New Roman"/>
              </a:rPr>
              <a:t>Метою </a:t>
            </a:r>
            <a:r>
              <a:rPr lang="uk-UA" sz="1600" dirty="0">
                <a:solidFill>
                  <a:srgbClr val="000000"/>
                </a:solidFill>
                <a:latin typeface="Times New Roman"/>
              </a:rPr>
              <a:t>викладання дисципліни 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</a:rPr>
              <a:t>Формування</a:t>
            </a:r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 «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</a:rPr>
              <a:t>soft</a:t>
            </a:r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</a:rPr>
              <a:t>skills</a:t>
            </a:r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» </a:t>
            </a:r>
            <a:r>
              <a:rPr lang="ru-RU" sz="1600" i="1" dirty="0" err="1">
                <a:solidFill>
                  <a:srgbClr val="000000"/>
                </a:solidFill>
                <a:latin typeface="Times New Roman"/>
              </a:rPr>
              <a:t>сучасного</a:t>
            </a:r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 педагога: </a:t>
            </a:r>
            <a:r>
              <a:rPr lang="ru-RU" sz="1600" i="1" dirty="0" err="1" smtClean="0">
                <a:solidFill>
                  <a:srgbClr val="000000"/>
                </a:solidFill>
                <a:latin typeface="Times New Roman"/>
              </a:rPr>
              <a:t>особистісно-професійний</a:t>
            </a:r>
            <a:r>
              <a:rPr lang="ru-RU" sz="1600" i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1600" i="1" dirty="0">
                <a:solidFill>
                  <a:srgbClr val="000000"/>
                </a:solidFill>
                <a:latin typeface="Times New Roman"/>
              </a:rPr>
              <a:t>практикум</a:t>
            </a:r>
            <a:r>
              <a:rPr lang="en-US" sz="1600" i="1" dirty="0" smtClean="0">
                <a:solidFill>
                  <a:srgbClr val="000000"/>
                </a:solidFill>
                <a:latin typeface="Times New Roman"/>
              </a:rPr>
              <a:t>» </a:t>
            </a:r>
            <a:r>
              <a:rPr lang="uk-UA" sz="1600" dirty="0">
                <a:solidFill>
                  <a:srgbClr val="000000"/>
                </a:solidFill>
                <a:latin typeface="Times New Roman"/>
              </a:rPr>
              <a:t>є: формування професійної компетентності 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майбутніх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педагогів </a:t>
            </a:r>
            <a:r>
              <a:rPr lang="uk-UA" sz="1600" dirty="0">
                <a:solidFill>
                  <a:srgbClr val="000000"/>
                </a:solidFill>
                <a:latin typeface="Times New Roman"/>
              </a:rPr>
              <a:t>щодо здійснення ефективної 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організації освітнього </a:t>
            </a:r>
            <a:r>
              <a:rPr lang="uk-UA" sz="1600" dirty="0">
                <a:solidFill>
                  <a:srgbClr val="000000"/>
                </a:solidFill>
                <a:latin typeface="Times New Roman"/>
              </a:rPr>
              <a:t>процесу на основі розвитку гнучких навичок (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soft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Times New Roman"/>
              </a:rPr>
              <a:t>skills)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, що </a:t>
            </a:r>
            <a:r>
              <a:rPr lang="uk-UA" sz="1600" dirty="0">
                <a:solidFill>
                  <a:srgbClr val="000000"/>
                </a:solidFill>
                <a:latin typeface="Times New Roman"/>
              </a:rPr>
              <a:t>допомагають реалізовувати власні життєві плани та досягати 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життєві цілі</a:t>
            </a:r>
            <a:r>
              <a:rPr lang="uk-UA" sz="1600" dirty="0">
                <a:solidFill>
                  <a:srgbClr val="000000"/>
                </a:solidFill>
                <a:latin typeface="Times New Roman"/>
              </a:rPr>
              <a:t>, побудувати кар'єру, ефективно реагувати на нові виклики. Навички 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21 століття </a:t>
            </a:r>
            <a:r>
              <a:rPr lang="uk-UA" sz="1600" dirty="0">
                <a:solidFill>
                  <a:srgbClr val="000000"/>
                </a:solidFill>
                <a:latin typeface="Times New Roman"/>
              </a:rPr>
              <a:t>допомагають людині зробити життя ефективним, цікавим, 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комфортним, займатись </a:t>
            </a:r>
            <a:r>
              <a:rPr lang="uk-UA" sz="1600" dirty="0">
                <a:solidFill>
                  <a:srgbClr val="000000"/>
                </a:solidFill>
                <a:latin typeface="Times New Roman"/>
              </a:rPr>
              <a:t>власним навчанням </a:t>
            </a:r>
            <a:r>
              <a:rPr lang="uk-UA" sz="1600" dirty="0" smtClean="0">
                <a:solidFill>
                  <a:srgbClr val="000000"/>
                </a:solidFill>
                <a:latin typeface="Times New Roman"/>
              </a:rPr>
              <a:t>та саморозвитком</a:t>
            </a:r>
            <a:r>
              <a:rPr lang="uk-UA" sz="1600" dirty="0" smtClean="0"/>
              <a:t>.</a:t>
            </a:r>
            <a:r>
              <a:rPr lang="uk-UA" sz="1600" dirty="0"/>
              <a:t/>
            </a:r>
            <a:br>
              <a:rPr lang="uk-UA" sz="1600" dirty="0"/>
            </a:br>
            <a:endParaRPr sz="1600" dirty="0">
              <a:latin typeface="Century Gothic" panose="020B0502020202020204" pitchFamily="34" charset="0"/>
            </a:endParaRPr>
          </a:p>
        </p:txBody>
      </p:sp>
      <p:sp>
        <p:nvSpPr>
          <p:cNvPr id="437" name="Google Shape;437;p33"/>
          <p:cNvSpPr txBox="1">
            <a:spLocks noGrp="1"/>
          </p:cNvSpPr>
          <p:nvPr>
            <p:ph type="title"/>
          </p:nvPr>
        </p:nvSpPr>
        <p:spPr>
          <a:xfrm>
            <a:off x="745588" y="497643"/>
            <a:ext cx="4768947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МЕТА</a:t>
            </a:r>
            <a:r>
              <a:rPr lang="uk-UA" sz="2000" b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 </a:t>
            </a:r>
            <a:r>
              <a:rPr lang="uk-UA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ВИКЛАДАННЯ ДИСЦИПЛІНИ</a:t>
            </a:r>
            <a:r>
              <a:rPr lang="uk-UA" sz="20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endParaRPr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439" name="Google Shape;439;p33"/>
          <p:cNvSpPr/>
          <p:nvPr/>
        </p:nvSpPr>
        <p:spPr>
          <a:xfrm>
            <a:off x="8259767" y="646913"/>
            <a:ext cx="25470" cy="24539"/>
          </a:xfrm>
          <a:custGeom>
            <a:avLst/>
            <a:gdLst/>
            <a:ahLst/>
            <a:cxnLst/>
            <a:rect l="l" t="t" r="r" b="b"/>
            <a:pathLst>
              <a:path w="739" h="712" extrusionOk="0">
                <a:moveTo>
                  <a:pt x="358" y="147"/>
                </a:moveTo>
                <a:cubicBezTo>
                  <a:pt x="393" y="147"/>
                  <a:pt x="427" y="147"/>
                  <a:pt x="450" y="159"/>
                </a:cubicBezTo>
                <a:cubicBezTo>
                  <a:pt x="542" y="217"/>
                  <a:pt x="588" y="355"/>
                  <a:pt x="542" y="447"/>
                </a:cubicBezTo>
                <a:cubicBezTo>
                  <a:pt x="519" y="539"/>
                  <a:pt x="450" y="585"/>
                  <a:pt x="358" y="585"/>
                </a:cubicBezTo>
                <a:cubicBezTo>
                  <a:pt x="335" y="585"/>
                  <a:pt x="300" y="585"/>
                  <a:pt x="277" y="562"/>
                </a:cubicBezTo>
                <a:cubicBezTo>
                  <a:pt x="174" y="505"/>
                  <a:pt x="128" y="378"/>
                  <a:pt x="174" y="274"/>
                </a:cubicBezTo>
                <a:cubicBezTo>
                  <a:pt x="197" y="194"/>
                  <a:pt x="277" y="147"/>
                  <a:pt x="358" y="147"/>
                </a:cubicBezTo>
                <a:close/>
                <a:moveTo>
                  <a:pt x="376" y="1"/>
                </a:moveTo>
                <a:cubicBezTo>
                  <a:pt x="240" y="1"/>
                  <a:pt x="106" y="78"/>
                  <a:pt x="47" y="205"/>
                </a:cubicBezTo>
                <a:cubicBezTo>
                  <a:pt x="1" y="297"/>
                  <a:pt x="1" y="389"/>
                  <a:pt x="24" y="482"/>
                </a:cubicBezTo>
                <a:cubicBezTo>
                  <a:pt x="58" y="562"/>
                  <a:pt x="128" y="643"/>
                  <a:pt x="220" y="677"/>
                </a:cubicBezTo>
                <a:cubicBezTo>
                  <a:pt x="254" y="700"/>
                  <a:pt x="300" y="712"/>
                  <a:pt x="358" y="712"/>
                </a:cubicBezTo>
                <a:cubicBezTo>
                  <a:pt x="508" y="712"/>
                  <a:pt x="635" y="643"/>
                  <a:pt x="692" y="505"/>
                </a:cubicBezTo>
                <a:cubicBezTo>
                  <a:pt x="738" y="424"/>
                  <a:pt x="738" y="320"/>
                  <a:pt x="704" y="240"/>
                </a:cubicBezTo>
                <a:cubicBezTo>
                  <a:pt x="681" y="147"/>
                  <a:pt x="600" y="78"/>
                  <a:pt x="519" y="32"/>
                </a:cubicBezTo>
                <a:cubicBezTo>
                  <a:pt x="474" y="11"/>
                  <a:pt x="424" y="1"/>
                  <a:pt x="376" y="1"/>
                </a:cubicBezTo>
                <a:close/>
              </a:path>
            </a:pathLst>
          </a:custGeom>
          <a:solidFill>
            <a:srgbClr val="261C2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Soft skills Vectors &amp; Illustrations for Free Download | Freep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087" y="1513966"/>
            <a:ext cx="3138913" cy="235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5" name="Google Shape;445;p34"/>
          <p:cNvSpPr txBox="1">
            <a:spLocks noGrp="1"/>
          </p:cNvSpPr>
          <p:nvPr>
            <p:ph type="ctrTitle"/>
          </p:nvPr>
        </p:nvSpPr>
        <p:spPr>
          <a:xfrm>
            <a:off x="729407" y="-208772"/>
            <a:ext cx="4783962" cy="133358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ru-RU" dirty="0" err="1" smtClean="0">
                <a:solidFill>
                  <a:schemeClr val="accent4"/>
                </a:solidFill>
                <a:latin typeface="Century Gothic" panose="020B0502020202020204" pitchFamily="34" charset="0"/>
              </a:rPr>
              <a:t>Завдання</a:t>
            </a:r>
            <a:r>
              <a:rPr lang="ru-RU" dirty="0" smtClean="0">
                <a:solidFill>
                  <a:schemeClr val="accent4"/>
                </a:solidFill>
                <a:latin typeface="Century Gothic" panose="020B0502020202020204" pitchFamily="34" charset="0"/>
              </a:rPr>
              <a:t>: </a:t>
            </a:r>
            <a:endParaRPr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447" name="Google Shape;447;p34"/>
          <p:cNvSpPr txBox="1">
            <a:spLocks noGrp="1"/>
          </p:cNvSpPr>
          <p:nvPr>
            <p:ph type="title" idx="13"/>
          </p:nvPr>
        </p:nvSpPr>
        <p:spPr>
          <a:xfrm>
            <a:off x="860240" y="1400267"/>
            <a:ext cx="936000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entury Gothic" panose="020B0502020202020204" pitchFamily="34" charset="0"/>
              </a:rPr>
              <a:t>1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448" name="Google Shape;448;p34"/>
          <p:cNvSpPr txBox="1">
            <a:spLocks noGrp="1"/>
          </p:cNvSpPr>
          <p:nvPr>
            <p:ph type="title" idx="14"/>
          </p:nvPr>
        </p:nvSpPr>
        <p:spPr>
          <a:xfrm>
            <a:off x="1012856" y="2434161"/>
            <a:ext cx="607579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entury Gothic" panose="020B0502020202020204" pitchFamily="34" charset="0"/>
              </a:rPr>
              <a:t>2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449" name="Google Shape;449;p34"/>
          <p:cNvSpPr txBox="1">
            <a:spLocks noGrp="1"/>
          </p:cNvSpPr>
          <p:nvPr>
            <p:ph type="title" idx="15"/>
          </p:nvPr>
        </p:nvSpPr>
        <p:spPr>
          <a:xfrm>
            <a:off x="989847" y="3456287"/>
            <a:ext cx="651925" cy="52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Century Gothic" panose="020B0502020202020204" pitchFamily="34" charset="0"/>
              </a:rPr>
              <a:t>3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453" name="Google Shape;453;p34"/>
          <p:cNvSpPr txBox="1">
            <a:spLocks noGrp="1"/>
          </p:cNvSpPr>
          <p:nvPr>
            <p:ph type="subTitle" idx="3"/>
          </p:nvPr>
        </p:nvSpPr>
        <p:spPr>
          <a:xfrm>
            <a:off x="1631309" y="1374119"/>
            <a:ext cx="5254696" cy="6218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ru-RU" dirty="0" err="1">
                <a:latin typeface="Century Gothic" panose="020B0502020202020204" pitchFamily="34" charset="0"/>
              </a:rPr>
              <a:t>знання</a:t>
            </a:r>
            <a:r>
              <a:rPr lang="ru-RU" dirty="0">
                <a:latin typeface="Century Gothic" panose="020B0502020202020204" pitchFamily="34" charset="0"/>
              </a:rPr>
              <a:t> та </a:t>
            </a:r>
            <a:r>
              <a:rPr lang="ru-RU" dirty="0" err="1">
                <a:latin typeface="Century Gothic" panose="020B0502020202020204" pitchFamily="34" charset="0"/>
              </a:rPr>
              <a:t>розуміння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сутності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гнучких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навичок</a:t>
            </a:r>
            <a:endParaRPr lang="ru-RU" dirty="0">
              <a:latin typeface="Century Gothic" panose="020B0502020202020204" pitchFamily="34" charset="0"/>
            </a:endParaRPr>
          </a:p>
          <a:p>
            <a:pPr marL="0" lvl="0" indent="0">
              <a:buClr>
                <a:schemeClr val="dk1"/>
              </a:buClr>
              <a:buSzPts val="1100"/>
            </a:pPr>
            <a:r>
              <a:rPr lang="ru-RU" dirty="0">
                <a:latin typeface="Century Gothic" panose="020B0502020202020204" pitchFamily="34" charset="0"/>
              </a:rPr>
              <a:t>(</a:t>
            </a:r>
            <a:r>
              <a:rPr lang="en-US" dirty="0" smtClean="0">
                <a:latin typeface="Century Gothic" panose="020B0502020202020204" pitchFamily="34" charset="0"/>
              </a:rPr>
              <a:t>soft</a:t>
            </a:r>
            <a:r>
              <a:rPr lang="uk-UA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skills</a:t>
            </a:r>
            <a:r>
              <a:rPr lang="en-US" dirty="0">
                <a:latin typeface="Century Gothic" panose="020B0502020202020204" pitchFamily="34" charset="0"/>
              </a:rPr>
              <a:t>) </a:t>
            </a:r>
            <a:r>
              <a:rPr lang="ru-RU" dirty="0" err="1">
                <a:latin typeface="Century Gothic" panose="020B0502020202020204" pitchFamily="34" charset="0"/>
              </a:rPr>
              <a:t>педагогів</a:t>
            </a:r>
            <a:r>
              <a:rPr lang="ru-RU" dirty="0">
                <a:latin typeface="Century Gothic" panose="020B0502020202020204" pitchFamily="34" charset="0"/>
              </a:rPr>
              <a:t>;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455" name="Google Shape;455;p34"/>
          <p:cNvSpPr txBox="1">
            <a:spLocks noGrp="1"/>
          </p:cNvSpPr>
          <p:nvPr>
            <p:ph type="subTitle" idx="5"/>
          </p:nvPr>
        </p:nvSpPr>
        <p:spPr>
          <a:xfrm>
            <a:off x="1658522" y="2048806"/>
            <a:ext cx="5196040" cy="119628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ru-RU" dirty="0" err="1">
                <a:latin typeface="Century Gothic" panose="020B0502020202020204" pitchFamily="34" charset="0"/>
              </a:rPr>
              <a:t>сприяння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 smtClean="0">
                <a:latin typeface="Century Gothic" panose="020B0502020202020204" pitchFamily="34" charset="0"/>
              </a:rPr>
              <a:t>формуванню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err="1" smtClean="0">
                <a:latin typeface="Century Gothic" panose="020B0502020202020204" pitchFamily="34" charset="0"/>
              </a:rPr>
              <a:t>основних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навичок</a:t>
            </a:r>
            <a:r>
              <a:rPr lang="ru-RU" dirty="0">
                <a:latin typeface="Century Gothic" panose="020B0502020202020204" pitchFamily="34" charset="0"/>
              </a:rPr>
              <a:t> 21 </a:t>
            </a:r>
            <a:r>
              <a:rPr lang="ru-RU" dirty="0" err="1">
                <a:latin typeface="Century Gothic" panose="020B0502020202020204" pitchFamily="34" charset="0"/>
              </a:rPr>
              <a:t>століття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lvl="0" indent="0">
              <a:buClr>
                <a:schemeClr val="dk1"/>
              </a:buClr>
              <a:buSzPts val="1100"/>
            </a:pPr>
            <a:r>
              <a:rPr lang="ru-RU" dirty="0" smtClean="0">
                <a:latin typeface="Century Gothic" panose="020B0502020202020204" pitchFamily="34" charset="0"/>
              </a:rPr>
              <a:t>(«</a:t>
            </a:r>
            <a:r>
              <a:rPr lang="en-US" dirty="0">
                <a:latin typeface="Century Gothic" panose="020B0502020202020204" pitchFamily="34" charset="0"/>
              </a:rPr>
              <a:t>soft-skills»): </a:t>
            </a:r>
            <a:r>
              <a:rPr lang="ru-RU" dirty="0">
                <a:latin typeface="Century Gothic" panose="020B0502020202020204" pitchFamily="34" charset="0"/>
              </a:rPr>
              <a:t>критичного </a:t>
            </a:r>
            <a:r>
              <a:rPr lang="ru-RU" dirty="0" err="1">
                <a:latin typeface="Century Gothic" panose="020B0502020202020204" pitchFamily="34" charset="0"/>
              </a:rPr>
              <a:t>мислення</a:t>
            </a:r>
            <a:r>
              <a:rPr lang="ru-RU" dirty="0">
                <a:latin typeface="Century Gothic" panose="020B0502020202020204" pitchFamily="34" charset="0"/>
              </a:rPr>
              <a:t>, </a:t>
            </a:r>
            <a:r>
              <a:rPr lang="ru-RU" dirty="0" err="1">
                <a:latin typeface="Century Gothic" panose="020B0502020202020204" pitchFamily="34" charset="0"/>
              </a:rPr>
              <a:t>лідерських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 smtClean="0">
                <a:latin typeface="Century Gothic" panose="020B0502020202020204" pitchFamily="34" charset="0"/>
              </a:rPr>
              <a:t>якостей</a:t>
            </a:r>
            <a:r>
              <a:rPr lang="ru-RU" dirty="0" smtClean="0">
                <a:latin typeface="Century Gothic" panose="020B0502020202020204" pitchFamily="34" charset="0"/>
              </a:rPr>
              <a:t>, </a:t>
            </a:r>
            <a:r>
              <a:rPr lang="ru-RU" dirty="0" err="1" smtClean="0">
                <a:latin typeface="Century Gothic" panose="020B0502020202020204" pitchFamily="34" charset="0"/>
              </a:rPr>
              <a:t>креативності</a:t>
            </a:r>
            <a:r>
              <a:rPr lang="ru-RU" dirty="0">
                <a:latin typeface="Century Gothic" panose="020B0502020202020204" pitchFamily="34" charset="0"/>
              </a:rPr>
              <a:t>, </a:t>
            </a:r>
            <a:r>
              <a:rPr lang="ru-RU" dirty="0" err="1">
                <a:latin typeface="Century Gothic" panose="020B0502020202020204" pitchFamily="34" charset="0"/>
              </a:rPr>
              <a:t>спілкування</a:t>
            </a:r>
            <a:r>
              <a:rPr lang="ru-RU" dirty="0">
                <a:latin typeface="Century Gothic" panose="020B0502020202020204" pitchFamily="34" charset="0"/>
              </a:rPr>
              <a:t>, </a:t>
            </a:r>
            <a:r>
              <a:rPr lang="ru-RU" dirty="0" err="1">
                <a:latin typeface="Century Gothic" panose="020B0502020202020204" pitchFamily="34" charset="0"/>
              </a:rPr>
              <a:t>співробітництва</a:t>
            </a:r>
            <a:r>
              <a:rPr lang="ru-RU" dirty="0">
                <a:latin typeface="Century Gothic" panose="020B0502020202020204" pitchFamily="34" charset="0"/>
              </a:rPr>
              <a:t>, </a:t>
            </a:r>
            <a:r>
              <a:rPr lang="ru-RU" dirty="0" err="1">
                <a:latin typeface="Century Gothic" panose="020B0502020202020204" pitchFamily="34" charset="0"/>
              </a:rPr>
              <a:t>які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сприятимуть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ефективній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роботі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з </a:t>
            </a:r>
            <a:r>
              <a:rPr lang="ru-RU" dirty="0" err="1" smtClean="0">
                <a:latin typeface="Century Gothic" panose="020B0502020202020204" pitchFamily="34" charset="0"/>
              </a:rPr>
              <a:t>різними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сучасними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джерелами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інформації</a:t>
            </a:r>
            <a:r>
              <a:rPr lang="ru-RU" dirty="0">
                <a:latin typeface="Century Gothic" panose="020B0502020202020204" pitchFamily="34" charset="0"/>
              </a:rPr>
              <a:t>, </a:t>
            </a:r>
            <a:r>
              <a:rPr lang="ru-RU" dirty="0" err="1">
                <a:latin typeface="Century Gothic" panose="020B0502020202020204" pitchFamily="34" charset="0"/>
              </a:rPr>
              <a:t>її</a:t>
            </a:r>
            <a:r>
              <a:rPr lang="ru-RU" dirty="0">
                <a:latin typeface="Century Gothic" panose="020B0502020202020204" pitchFamily="34" charset="0"/>
              </a:rPr>
              <a:t> критичному </a:t>
            </a:r>
            <a:r>
              <a:rPr lang="ru-RU" dirty="0" err="1">
                <a:latin typeface="Century Gothic" panose="020B0502020202020204" pitchFamily="34" charset="0"/>
              </a:rPr>
              <a:t>аналізу</a:t>
            </a:r>
            <a:r>
              <a:rPr lang="ru-RU" dirty="0">
                <a:latin typeface="Century Gothic" panose="020B0502020202020204" pitchFamily="34" charset="0"/>
              </a:rPr>
              <a:t> та </a:t>
            </a:r>
            <a:r>
              <a:rPr lang="ru-RU" dirty="0" err="1">
                <a:latin typeface="Century Gothic" panose="020B0502020202020204" pitchFamily="34" charset="0"/>
              </a:rPr>
              <a:t>осмисленню</a:t>
            </a:r>
            <a:r>
              <a:rPr lang="ru-RU" dirty="0">
                <a:latin typeface="Century Gothic" panose="020B0502020202020204" pitchFamily="34" charset="0"/>
              </a:rPr>
              <a:t>;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457" name="Google Shape;457;p34"/>
          <p:cNvSpPr txBox="1">
            <a:spLocks noGrp="1"/>
          </p:cNvSpPr>
          <p:nvPr>
            <p:ph type="subTitle" idx="7"/>
          </p:nvPr>
        </p:nvSpPr>
        <p:spPr>
          <a:xfrm>
            <a:off x="1658522" y="3386328"/>
            <a:ext cx="5325462" cy="178224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buClr>
                <a:schemeClr val="dk1"/>
              </a:buClr>
              <a:buSzPts val="1100"/>
            </a:pPr>
            <a:r>
              <a:rPr lang="ru-RU" dirty="0" err="1">
                <a:latin typeface="Century Gothic" panose="020B0502020202020204" pitchFamily="34" charset="0"/>
              </a:rPr>
              <a:t>розвиток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уміння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 smtClean="0">
                <a:latin typeface="Century Gothic" panose="020B0502020202020204" pitchFamily="34" charset="0"/>
              </a:rPr>
              <a:t>планувати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err="1" smtClean="0">
                <a:latin typeface="Century Gothic" panose="020B0502020202020204" pitchFamily="34" charset="0"/>
              </a:rPr>
              <a:t>стратегію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самовиховання</a:t>
            </a:r>
            <a:r>
              <a:rPr lang="ru-RU" dirty="0">
                <a:latin typeface="Century Gothic" panose="020B0502020202020204" pitchFamily="34" charset="0"/>
              </a:rPr>
              <a:t>, </a:t>
            </a:r>
            <a:r>
              <a:rPr lang="ru-RU" dirty="0" err="1">
                <a:latin typeface="Century Gothic" panose="020B0502020202020204" pitchFamily="34" charset="0"/>
              </a:rPr>
              <a:t>самостійно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визначати</a:t>
            </a:r>
            <a:r>
              <a:rPr lang="ru-RU" dirty="0">
                <a:latin typeface="Century Gothic" panose="020B0502020202020204" pitchFamily="34" charset="0"/>
              </a:rPr>
              <a:t> та </a:t>
            </a:r>
            <a:r>
              <a:rPr lang="ru-RU" dirty="0" smtClean="0">
                <a:latin typeface="Century Gothic" panose="020B0502020202020204" pitchFamily="34" charset="0"/>
              </a:rPr>
              <a:t>критично </a:t>
            </a:r>
            <a:r>
              <a:rPr lang="ru-RU" dirty="0" err="1" smtClean="0">
                <a:latin typeface="Century Gothic" panose="020B0502020202020204" pitchFamily="34" charset="0"/>
              </a:rPr>
              <a:t>оцінювати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особисті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цілі</a:t>
            </a:r>
            <a:r>
              <a:rPr lang="ru-RU" dirty="0">
                <a:latin typeface="Century Gothic" panose="020B0502020202020204" pitchFamily="34" charset="0"/>
              </a:rPr>
              <a:t> та </a:t>
            </a:r>
            <a:r>
              <a:rPr lang="ru-RU" dirty="0" err="1" smtClean="0">
                <a:latin typeface="Century Gothic" panose="020B0502020202020204" pitchFamily="34" charset="0"/>
              </a:rPr>
              <a:t>мотиви</a:t>
            </a:r>
            <a:r>
              <a:rPr lang="ru-RU" dirty="0" smtClean="0">
                <a:latin typeface="Century Gothic" panose="020B0502020202020204" pitchFamily="34" charset="0"/>
              </a:rPr>
              <a:t>; </a:t>
            </a:r>
            <a:r>
              <a:rPr lang="ru-RU" dirty="0" err="1" smtClean="0">
                <a:latin typeface="Century Gothic" panose="020B0502020202020204" pitchFamily="34" charset="0"/>
              </a:rPr>
              <a:t>уміння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err="1" smtClean="0">
                <a:latin typeface="Century Gothic" panose="020B0502020202020204" pitchFamily="34" charset="0"/>
              </a:rPr>
              <a:t>раціонально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err="1" smtClean="0">
                <a:latin typeface="Century Gothic" panose="020B0502020202020204" pitchFamily="34" charset="0"/>
              </a:rPr>
              <a:t>використовувати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>
                <a:latin typeface="Century Gothic" panose="020B0502020202020204" pitchFamily="34" charset="0"/>
              </a:rPr>
              <a:t>час, </a:t>
            </a:r>
            <a:r>
              <a:rPr lang="ru-RU" dirty="0" err="1">
                <a:latin typeface="Century Gothic" panose="020B0502020202020204" pitchFamily="34" charset="0"/>
              </a:rPr>
              <a:t>успішно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створювати</a:t>
            </a:r>
            <a:r>
              <a:rPr lang="ru-RU" dirty="0">
                <a:latin typeface="Century Gothic" panose="020B0502020202020204" pitchFamily="34" charset="0"/>
              </a:rPr>
              <a:t>, </a:t>
            </a:r>
            <a:r>
              <a:rPr lang="ru-RU" dirty="0" err="1">
                <a:latin typeface="Century Gothic" panose="020B0502020202020204" pitchFamily="34" charset="0"/>
              </a:rPr>
              <a:t>працювати</a:t>
            </a:r>
            <a:r>
              <a:rPr lang="ru-RU" dirty="0">
                <a:latin typeface="Century Gothic" panose="020B0502020202020204" pitchFamily="34" charset="0"/>
              </a:rPr>
              <a:t> у </a:t>
            </a:r>
            <a:r>
              <a:rPr lang="ru-RU" dirty="0" err="1" smtClean="0">
                <a:latin typeface="Century Gothic" panose="020B0502020202020204" pitchFamily="34" charset="0"/>
              </a:rPr>
              <a:t>команді</a:t>
            </a:r>
            <a:r>
              <a:rPr lang="ru-RU" dirty="0" smtClean="0">
                <a:latin typeface="Century Gothic" panose="020B0502020202020204" pitchFamily="34" charset="0"/>
              </a:rPr>
              <a:t>, бути </a:t>
            </a:r>
            <a:r>
              <a:rPr lang="ru-RU" dirty="0" err="1">
                <a:latin typeface="Century Gothic" panose="020B0502020202020204" pitchFamily="34" charset="0"/>
              </a:rPr>
              <a:t>її</a:t>
            </a: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>
                <a:latin typeface="Century Gothic" panose="020B0502020202020204" pitchFamily="34" charset="0"/>
              </a:rPr>
              <a:t>лідером</a:t>
            </a:r>
            <a:r>
              <a:rPr lang="ru-RU" dirty="0">
                <a:latin typeface="Century Gothic" panose="020B0502020202020204" pitchFamily="34" charset="0"/>
              </a:rPr>
              <a:t>.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531" name="Google Shape;531;p34"/>
          <p:cNvSpPr/>
          <p:nvPr/>
        </p:nvSpPr>
        <p:spPr>
          <a:xfrm>
            <a:off x="1012856" y="1347147"/>
            <a:ext cx="664906" cy="598084"/>
          </a:xfrm>
          <a:custGeom>
            <a:avLst/>
            <a:gdLst/>
            <a:ahLst/>
            <a:cxnLst/>
            <a:rect l="l" t="t" r="r" b="b"/>
            <a:pathLst>
              <a:path w="6209" h="5585" extrusionOk="0">
                <a:moveTo>
                  <a:pt x="2643" y="651"/>
                </a:moveTo>
                <a:cubicBezTo>
                  <a:pt x="4374" y="651"/>
                  <a:pt x="6208" y="2609"/>
                  <a:pt x="4793" y="4219"/>
                </a:cubicBezTo>
                <a:cubicBezTo>
                  <a:pt x="4344" y="4726"/>
                  <a:pt x="3725" y="4992"/>
                  <a:pt x="3105" y="4992"/>
                </a:cubicBezTo>
                <a:cubicBezTo>
                  <a:pt x="2572" y="4992"/>
                  <a:pt x="2038" y="4796"/>
                  <a:pt x="1609" y="4389"/>
                </a:cubicBezTo>
                <a:cubicBezTo>
                  <a:pt x="710" y="3546"/>
                  <a:pt x="628" y="1617"/>
                  <a:pt x="1712" y="867"/>
                </a:cubicBezTo>
                <a:lnTo>
                  <a:pt x="1712" y="867"/>
                </a:lnTo>
                <a:cubicBezTo>
                  <a:pt x="2005" y="718"/>
                  <a:pt x="2322" y="651"/>
                  <a:pt x="2643" y="651"/>
                </a:cubicBezTo>
                <a:close/>
                <a:moveTo>
                  <a:pt x="2565" y="0"/>
                </a:moveTo>
                <a:cubicBezTo>
                  <a:pt x="2359" y="0"/>
                  <a:pt x="2169" y="37"/>
                  <a:pt x="1978" y="102"/>
                </a:cubicBezTo>
                <a:lnTo>
                  <a:pt x="1978" y="102"/>
                </a:lnTo>
                <a:cubicBezTo>
                  <a:pt x="1949" y="104"/>
                  <a:pt x="1919" y="111"/>
                  <a:pt x="1888" y="123"/>
                </a:cubicBezTo>
                <a:cubicBezTo>
                  <a:pt x="1767" y="170"/>
                  <a:pt x="1652" y="226"/>
                  <a:pt x="1545" y="290"/>
                </a:cubicBezTo>
                <a:lnTo>
                  <a:pt x="1545" y="290"/>
                </a:lnTo>
                <a:cubicBezTo>
                  <a:pt x="1495" y="316"/>
                  <a:pt x="1445" y="342"/>
                  <a:pt x="1393" y="370"/>
                </a:cubicBezTo>
                <a:cubicBezTo>
                  <a:pt x="1344" y="398"/>
                  <a:pt x="1308" y="434"/>
                  <a:pt x="1285" y="473"/>
                </a:cubicBezTo>
                <a:lnTo>
                  <a:pt x="1285" y="473"/>
                </a:lnTo>
                <a:cubicBezTo>
                  <a:pt x="225" y="1334"/>
                  <a:pt x="0" y="3100"/>
                  <a:pt x="728" y="4265"/>
                </a:cubicBezTo>
                <a:cubicBezTo>
                  <a:pt x="1261" y="5114"/>
                  <a:pt x="2185" y="5584"/>
                  <a:pt x="3125" y="5584"/>
                </a:cubicBezTo>
                <a:cubicBezTo>
                  <a:pt x="3657" y="5584"/>
                  <a:pt x="4195" y="5434"/>
                  <a:pt x="4670" y="5115"/>
                </a:cubicBezTo>
                <a:cubicBezTo>
                  <a:pt x="5906" y="4280"/>
                  <a:pt x="6200" y="2596"/>
                  <a:pt x="5334" y="1375"/>
                </a:cubicBezTo>
                <a:cubicBezTo>
                  <a:pt x="4809" y="679"/>
                  <a:pt x="3881" y="262"/>
                  <a:pt x="3047" y="61"/>
                </a:cubicBezTo>
                <a:cubicBezTo>
                  <a:pt x="2873" y="20"/>
                  <a:pt x="2714" y="0"/>
                  <a:pt x="2565" y="0"/>
                </a:cubicBezTo>
                <a:close/>
              </a:path>
            </a:pathLst>
          </a:custGeom>
          <a:solidFill>
            <a:srgbClr val="272726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 panose="020B0502020202020204" pitchFamily="34" charset="0"/>
            </a:endParaRPr>
          </a:p>
        </p:txBody>
      </p:sp>
      <p:sp>
        <p:nvSpPr>
          <p:cNvPr id="532" name="Google Shape;532;p34"/>
          <p:cNvSpPr/>
          <p:nvPr/>
        </p:nvSpPr>
        <p:spPr>
          <a:xfrm>
            <a:off x="993616" y="2393271"/>
            <a:ext cx="664906" cy="598084"/>
          </a:xfrm>
          <a:custGeom>
            <a:avLst/>
            <a:gdLst/>
            <a:ahLst/>
            <a:cxnLst/>
            <a:rect l="l" t="t" r="r" b="b"/>
            <a:pathLst>
              <a:path w="6209" h="5585" extrusionOk="0">
                <a:moveTo>
                  <a:pt x="2643" y="651"/>
                </a:moveTo>
                <a:cubicBezTo>
                  <a:pt x="4374" y="651"/>
                  <a:pt x="6208" y="2609"/>
                  <a:pt x="4793" y="4219"/>
                </a:cubicBezTo>
                <a:cubicBezTo>
                  <a:pt x="4344" y="4726"/>
                  <a:pt x="3725" y="4992"/>
                  <a:pt x="3105" y="4992"/>
                </a:cubicBezTo>
                <a:cubicBezTo>
                  <a:pt x="2572" y="4992"/>
                  <a:pt x="2038" y="4796"/>
                  <a:pt x="1609" y="4389"/>
                </a:cubicBezTo>
                <a:cubicBezTo>
                  <a:pt x="710" y="3546"/>
                  <a:pt x="628" y="1617"/>
                  <a:pt x="1712" y="867"/>
                </a:cubicBezTo>
                <a:lnTo>
                  <a:pt x="1712" y="867"/>
                </a:lnTo>
                <a:cubicBezTo>
                  <a:pt x="2005" y="718"/>
                  <a:pt x="2322" y="651"/>
                  <a:pt x="2643" y="651"/>
                </a:cubicBezTo>
                <a:close/>
                <a:moveTo>
                  <a:pt x="2565" y="0"/>
                </a:moveTo>
                <a:cubicBezTo>
                  <a:pt x="2359" y="0"/>
                  <a:pt x="2169" y="37"/>
                  <a:pt x="1978" y="102"/>
                </a:cubicBezTo>
                <a:lnTo>
                  <a:pt x="1978" y="102"/>
                </a:lnTo>
                <a:cubicBezTo>
                  <a:pt x="1949" y="104"/>
                  <a:pt x="1919" y="111"/>
                  <a:pt x="1888" y="123"/>
                </a:cubicBezTo>
                <a:cubicBezTo>
                  <a:pt x="1767" y="170"/>
                  <a:pt x="1652" y="226"/>
                  <a:pt x="1545" y="290"/>
                </a:cubicBezTo>
                <a:lnTo>
                  <a:pt x="1545" y="290"/>
                </a:lnTo>
                <a:cubicBezTo>
                  <a:pt x="1495" y="316"/>
                  <a:pt x="1445" y="342"/>
                  <a:pt x="1393" y="370"/>
                </a:cubicBezTo>
                <a:cubicBezTo>
                  <a:pt x="1344" y="398"/>
                  <a:pt x="1308" y="434"/>
                  <a:pt x="1285" y="473"/>
                </a:cubicBezTo>
                <a:lnTo>
                  <a:pt x="1285" y="473"/>
                </a:lnTo>
                <a:cubicBezTo>
                  <a:pt x="225" y="1334"/>
                  <a:pt x="0" y="3100"/>
                  <a:pt x="728" y="4265"/>
                </a:cubicBezTo>
                <a:cubicBezTo>
                  <a:pt x="1261" y="5114"/>
                  <a:pt x="2185" y="5584"/>
                  <a:pt x="3125" y="5584"/>
                </a:cubicBezTo>
                <a:cubicBezTo>
                  <a:pt x="3657" y="5584"/>
                  <a:pt x="4195" y="5434"/>
                  <a:pt x="4670" y="5115"/>
                </a:cubicBezTo>
                <a:cubicBezTo>
                  <a:pt x="5906" y="4280"/>
                  <a:pt x="6200" y="2596"/>
                  <a:pt x="5334" y="1375"/>
                </a:cubicBezTo>
                <a:cubicBezTo>
                  <a:pt x="4809" y="679"/>
                  <a:pt x="3881" y="262"/>
                  <a:pt x="3047" y="61"/>
                </a:cubicBezTo>
                <a:cubicBezTo>
                  <a:pt x="2873" y="20"/>
                  <a:pt x="2714" y="0"/>
                  <a:pt x="2565" y="0"/>
                </a:cubicBezTo>
                <a:close/>
              </a:path>
            </a:pathLst>
          </a:custGeom>
          <a:solidFill>
            <a:srgbClr val="272726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 panose="020B0502020202020204" pitchFamily="34" charset="0"/>
            </a:endParaRPr>
          </a:p>
        </p:txBody>
      </p:sp>
      <p:sp>
        <p:nvSpPr>
          <p:cNvPr id="533" name="Google Shape;533;p34"/>
          <p:cNvSpPr/>
          <p:nvPr/>
        </p:nvSpPr>
        <p:spPr>
          <a:xfrm>
            <a:off x="1012856" y="3386328"/>
            <a:ext cx="664906" cy="598084"/>
          </a:xfrm>
          <a:custGeom>
            <a:avLst/>
            <a:gdLst/>
            <a:ahLst/>
            <a:cxnLst/>
            <a:rect l="l" t="t" r="r" b="b"/>
            <a:pathLst>
              <a:path w="6209" h="5585" extrusionOk="0">
                <a:moveTo>
                  <a:pt x="2643" y="651"/>
                </a:moveTo>
                <a:cubicBezTo>
                  <a:pt x="4374" y="651"/>
                  <a:pt x="6208" y="2609"/>
                  <a:pt x="4793" y="4219"/>
                </a:cubicBezTo>
                <a:cubicBezTo>
                  <a:pt x="4344" y="4726"/>
                  <a:pt x="3725" y="4992"/>
                  <a:pt x="3105" y="4992"/>
                </a:cubicBezTo>
                <a:cubicBezTo>
                  <a:pt x="2572" y="4992"/>
                  <a:pt x="2038" y="4796"/>
                  <a:pt x="1609" y="4389"/>
                </a:cubicBezTo>
                <a:cubicBezTo>
                  <a:pt x="710" y="3546"/>
                  <a:pt x="628" y="1617"/>
                  <a:pt x="1712" y="867"/>
                </a:cubicBezTo>
                <a:lnTo>
                  <a:pt x="1712" y="867"/>
                </a:lnTo>
                <a:cubicBezTo>
                  <a:pt x="2005" y="718"/>
                  <a:pt x="2322" y="651"/>
                  <a:pt x="2643" y="651"/>
                </a:cubicBezTo>
                <a:close/>
                <a:moveTo>
                  <a:pt x="2565" y="0"/>
                </a:moveTo>
                <a:cubicBezTo>
                  <a:pt x="2359" y="0"/>
                  <a:pt x="2169" y="37"/>
                  <a:pt x="1978" y="102"/>
                </a:cubicBezTo>
                <a:lnTo>
                  <a:pt x="1978" y="102"/>
                </a:lnTo>
                <a:cubicBezTo>
                  <a:pt x="1949" y="104"/>
                  <a:pt x="1919" y="111"/>
                  <a:pt x="1888" y="123"/>
                </a:cubicBezTo>
                <a:cubicBezTo>
                  <a:pt x="1767" y="170"/>
                  <a:pt x="1652" y="226"/>
                  <a:pt x="1545" y="290"/>
                </a:cubicBezTo>
                <a:lnTo>
                  <a:pt x="1545" y="290"/>
                </a:lnTo>
                <a:cubicBezTo>
                  <a:pt x="1495" y="316"/>
                  <a:pt x="1445" y="342"/>
                  <a:pt x="1393" y="370"/>
                </a:cubicBezTo>
                <a:cubicBezTo>
                  <a:pt x="1344" y="398"/>
                  <a:pt x="1308" y="434"/>
                  <a:pt x="1285" y="473"/>
                </a:cubicBezTo>
                <a:lnTo>
                  <a:pt x="1285" y="473"/>
                </a:lnTo>
                <a:cubicBezTo>
                  <a:pt x="225" y="1334"/>
                  <a:pt x="0" y="3100"/>
                  <a:pt x="728" y="4265"/>
                </a:cubicBezTo>
                <a:cubicBezTo>
                  <a:pt x="1261" y="5114"/>
                  <a:pt x="2185" y="5584"/>
                  <a:pt x="3125" y="5584"/>
                </a:cubicBezTo>
                <a:cubicBezTo>
                  <a:pt x="3657" y="5584"/>
                  <a:pt x="4195" y="5434"/>
                  <a:pt x="4670" y="5115"/>
                </a:cubicBezTo>
                <a:cubicBezTo>
                  <a:pt x="5906" y="4280"/>
                  <a:pt x="6200" y="2596"/>
                  <a:pt x="5334" y="1375"/>
                </a:cubicBezTo>
                <a:cubicBezTo>
                  <a:pt x="4809" y="679"/>
                  <a:pt x="3881" y="262"/>
                  <a:pt x="3047" y="61"/>
                </a:cubicBezTo>
                <a:cubicBezTo>
                  <a:pt x="2873" y="20"/>
                  <a:pt x="2714" y="0"/>
                  <a:pt x="2565" y="0"/>
                </a:cubicBezTo>
                <a:close/>
              </a:path>
            </a:pathLst>
          </a:custGeom>
          <a:solidFill>
            <a:srgbClr val="272726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Century Gothic" panose="020B0502020202020204" pitchFamily="34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0" y="2509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uk-U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7F4D98D-DD83-4BF8-A02C-71E6EB89C035}"/>
              </a:ext>
            </a:extLst>
          </p:cNvPr>
          <p:cNvSpPr/>
          <p:nvPr/>
        </p:nvSpPr>
        <p:spPr>
          <a:xfrm>
            <a:off x="1091682" y="52290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dirty="0" smtClean="0">
                <a:latin typeface="Century Gothic" panose="020B0502020202020204" pitchFamily="34" charset="0"/>
              </a:rPr>
              <a:t>Література</a:t>
            </a:r>
            <a:endParaRPr lang="uk-UA" sz="2000" dirty="0">
              <a:latin typeface="Century Gothic" panose="020B0502020202020204" pitchFamily="34" charset="0"/>
            </a:endParaRPr>
          </a:p>
        </p:txBody>
      </p:sp>
      <p:graphicFrame>
        <p:nvGraphicFramePr>
          <p:cNvPr id="7" name="Схема 6">
            <a:extLst>
              <a:ext uri="{FF2B5EF4-FFF2-40B4-BE49-F238E27FC236}">
                <a16:creationId xmlns="" xmlns:a16="http://schemas.microsoft.com/office/drawing/2014/main" id="{02AF67DE-2865-483B-8E9B-71CD060389E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33057171"/>
              </p:ext>
            </p:extLst>
          </p:nvPr>
        </p:nvGraphicFramePr>
        <p:xfrm>
          <a:off x="821094" y="1456802"/>
          <a:ext cx="7501812" cy="35257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6" name="Google Shape;1586;p60"/>
          <p:cNvSpPr txBox="1">
            <a:spLocks noGrp="1"/>
          </p:cNvSpPr>
          <p:nvPr>
            <p:ph type="title"/>
          </p:nvPr>
        </p:nvSpPr>
        <p:spPr>
          <a:xfrm>
            <a:off x="2128828" y="996232"/>
            <a:ext cx="461573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dirty="0" smtClean="0">
                <a:latin typeface="Century Gothic" panose="020B0502020202020204" pitchFamily="34" charset="0"/>
              </a:rPr>
              <a:t>До зустрічі на заняттях!</a:t>
            </a:r>
            <a:endParaRPr dirty="0">
              <a:latin typeface="Century Gothic" panose="020B0502020202020204" pitchFamily="34" charset="0"/>
            </a:endParaRPr>
          </a:p>
        </p:txBody>
      </p:sp>
      <p:sp>
        <p:nvSpPr>
          <p:cNvPr id="2" name="AutoShape 2" descr="How Soft Skills can be Developed at the Workpla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4" descr="How Soft Skills can be Developed at the Workpla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4102" name="Picture 6" descr="Soft Skills: o que são e como desenvolver as suas - Pub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939" y="1840940"/>
            <a:ext cx="4598619" cy="3063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appy Doodle Newsletter by Slidesgo">
  <a:themeElements>
    <a:clrScheme name="Simple Light">
      <a:dk1>
        <a:srgbClr val="261B2A"/>
      </a:dk1>
      <a:lt1>
        <a:srgbClr val="F8F5F1"/>
      </a:lt1>
      <a:dk2>
        <a:srgbClr val="261B2A"/>
      </a:dk2>
      <a:lt2>
        <a:srgbClr val="B183AD"/>
      </a:lt2>
      <a:accent1>
        <a:srgbClr val="FABC6A"/>
      </a:accent1>
      <a:accent2>
        <a:srgbClr val="FB9999"/>
      </a:accent2>
      <a:accent3>
        <a:srgbClr val="FF535B"/>
      </a:accent3>
      <a:accent4>
        <a:srgbClr val="FF535B"/>
      </a:accent4>
      <a:accent5>
        <a:srgbClr val="767990"/>
      </a:accent5>
      <a:accent6>
        <a:srgbClr val="842C61"/>
      </a:accent6>
      <a:hlink>
        <a:srgbClr val="261B2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292</Words>
  <Application>Microsoft Office PowerPoint</Application>
  <PresentationFormat>Экран (16:9)</PresentationFormat>
  <Paragraphs>19</Paragraphs>
  <Slides>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Chewy</vt:lpstr>
      <vt:lpstr>Times New Roman CYR</vt:lpstr>
      <vt:lpstr>Century Gothic</vt:lpstr>
      <vt:lpstr>Times New Roman</vt:lpstr>
      <vt:lpstr>Didact Gothic</vt:lpstr>
      <vt:lpstr>Happy Doodle Newsletter by Slidesgo</vt:lpstr>
      <vt:lpstr>Формування «soft skills» сучасного педагога:   особистісно-професійний практикум</vt:lpstr>
      <vt:lpstr>МЕТА ВИКЛАДАННЯ ДИСЦИПЛІНИ </vt:lpstr>
      <vt:lpstr>Завдання: </vt:lpstr>
      <vt:lpstr>Презентация PowerPoint</vt:lpstr>
      <vt:lpstr>До зустрічі на заняттях!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Гендерні стереотипи</dc:title>
  <dc:creator>Пользователь</dc:creator>
  <cp:lastModifiedBy>q</cp:lastModifiedBy>
  <cp:revision>19</cp:revision>
  <dcterms:modified xsi:type="dcterms:W3CDTF">2023-11-27T13:35:13Z</dcterms:modified>
</cp:coreProperties>
</file>