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9" r:id="rId13"/>
    <p:sldId id="267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300" y="-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3FC441-CBB8-443D-A8AD-09D31FCAF9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</dgm:pt>
    <dgm:pt modelId="{5DBA10FF-F05D-40FC-8AD5-080C04E27E4B}">
      <dgm:prSet/>
      <dgm:spPr/>
      <dgm:t>
        <a:bodyPr/>
        <a:lstStyle/>
        <a:p>
          <a:r>
            <a:rPr lang="ru-RU" smtClean="0"/>
            <a:t>інформаційне консультування </a:t>
          </a:r>
          <a:endParaRPr lang="ru-RU"/>
        </a:p>
      </dgm:t>
    </dgm:pt>
    <dgm:pt modelId="{7D157B4C-D9C2-4891-9AD7-22D132CD0A97}" type="parTrans" cxnId="{B20F132F-D27B-477B-A654-20FC0F7D4FFC}">
      <dgm:prSet/>
      <dgm:spPr/>
      <dgm:t>
        <a:bodyPr/>
        <a:lstStyle/>
        <a:p>
          <a:endParaRPr lang="ru-RU"/>
        </a:p>
      </dgm:t>
    </dgm:pt>
    <dgm:pt modelId="{6A784E29-9BB0-4EBA-BADF-86AA13F5E0EF}" type="sibTrans" cxnId="{B20F132F-D27B-477B-A654-20FC0F7D4FFC}">
      <dgm:prSet/>
      <dgm:spPr/>
      <dgm:t>
        <a:bodyPr/>
        <a:lstStyle/>
        <a:p>
          <a:endParaRPr lang="ru-RU"/>
        </a:p>
      </dgm:t>
    </dgm:pt>
    <dgm:pt modelId="{DE0AE3B3-11AB-413B-90A8-A0E8BD155445}">
      <dgm:prSet/>
      <dgm:spPr/>
      <dgm:t>
        <a:bodyPr/>
        <a:lstStyle/>
        <a:p>
          <a:r>
            <a:rPr lang="ru-RU" dirty="0" smtClean="0"/>
            <a:t> </a:t>
          </a:r>
          <a:r>
            <a:rPr lang="ru-RU" dirty="0" err="1" smtClean="0"/>
            <a:t>управлінське</a:t>
          </a:r>
          <a:r>
            <a:rPr lang="ru-RU" dirty="0" smtClean="0"/>
            <a:t> </a:t>
          </a:r>
          <a:r>
            <a:rPr lang="ru-RU" dirty="0" err="1" smtClean="0"/>
            <a:t>консультування</a:t>
          </a:r>
          <a:endParaRPr lang="ru-RU" dirty="0"/>
        </a:p>
      </dgm:t>
    </dgm:pt>
    <dgm:pt modelId="{EBAC246F-8364-4CED-A6D6-0828CCD8DFDF}" type="parTrans" cxnId="{A36C7B55-A17C-456B-A7D4-8F9296B567E8}">
      <dgm:prSet/>
      <dgm:spPr/>
      <dgm:t>
        <a:bodyPr/>
        <a:lstStyle/>
        <a:p>
          <a:endParaRPr lang="ru-RU"/>
        </a:p>
      </dgm:t>
    </dgm:pt>
    <dgm:pt modelId="{8B2F5CA9-9465-4B21-89E7-D73E9D1AB2EB}" type="sibTrans" cxnId="{A36C7B55-A17C-456B-A7D4-8F9296B567E8}">
      <dgm:prSet/>
      <dgm:spPr/>
      <dgm:t>
        <a:bodyPr/>
        <a:lstStyle/>
        <a:p>
          <a:endParaRPr lang="ru-RU"/>
        </a:p>
      </dgm:t>
    </dgm:pt>
    <dgm:pt modelId="{7729F60E-1F92-4FEA-AEE3-BCDC448E6CF1}" type="pres">
      <dgm:prSet presAssocID="{8C3FC441-CBB8-443D-A8AD-09D31FCAF903}" presName="Name0" presStyleCnt="0">
        <dgm:presLayoutVars>
          <dgm:dir/>
          <dgm:animLvl val="lvl"/>
          <dgm:resizeHandles val="exact"/>
        </dgm:presLayoutVars>
      </dgm:prSet>
      <dgm:spPr/>
    </dgm:pt>
    <dgm:pt modelId="{85F879E4-1A29-461C-9AE4-D4BF7C9CF966}" type="pres">
      <dgm:prSet presAssocID="{5DBA10FF-F05D-40FC-8AD5-080C04E27E4B}" presName="composite" presStyleCnt="0"/>
      <dgm:spPr/>
    </dgm:pt>
    <dgm:pt modelId="{E8B9946D-7AE8-4D83-95B9-2ACD22ACAE81}" type="pres">
      <dgm:prSet presAssocID="{5DBA10FF-F05D-40FC-8AD5-080C04E27E4B}" presName="parTx" presStyleLbl="alignNode1" presStyleIdx="0" presStyleCnt="2" custLinFactNeighborX="-14" custLinFactNeighborY="37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E1DF337-D743-481C-9153-8A03EBF1845B}" type="pres">
      <dgm:prSet presAssocID="{5DBA10FF-F05D-40FC-8AD5-080C04E27E4B}" presName="desTx" presStyleLbl="alignAccFollowNode1" presStyleIdx="0" presStyleCnt="2">
        <dgm:presLayoutVars>
          <dgm:bulletEnabled val="1"/>
        </dgm:presLayoutVars>
      </dgm:prSet>
      <dgm:spPr/>
    </dgm:pt>
    <dgm:pt modelId="{4B39BA4F-C0B9-4C1B-8340-84A332951469}" type="pres">
      <dgm:prSet presAssocID="{6A784E29-9BB0-4EBA-BADF-86AA13F5E0EF}" presName="space" presStyleCnt="0"/>
      <dgm:spPr/>
    </dgm:pt>
    <dgm:pt modelId="{3D2163FE-1514-49EC-B86D-7F1B2872701B}" type="pres">
      <dgm:prSet presAssocID="{DE0AE3B3-11AB-413B-90A8-A0E8BD155445}" presName="composite" presStyleCnt="0"/>
      <dgm:spPr/>
    </dgm:pt>
    <dgm:pt modelId="{C21566E6-6EB4-4917-97FD-0976510DC9C5}" type="pres">
      <dgm:prSet presAssocID="{DE0AE3B3-11AB-413B-90A8-A0E8BD15544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E38582-B6F3-48B6-9448-051009DDC2C6}" type="pres">
      <dgm:prSet presAssocID="{DE0AE3B3-11AB-413B-90A8-A0E8BD155445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20F132F-D27B-477B-A654-20FC0F7D4FFC}" srcId="{8C3FC441-CBB8-443D-A8AD-09D31FCAF903}" destId="{5DBA10FF-F05D-40FC-8AD5-080C04E27E4B}" srcOrd="0" destOrd="0" parTransId="{7D157B4C-D9C2-4891-9AD7-22D132CD0A97}" sibTransId="{6A784E29-9BB0-4EBA-BADF-86AA13F5E0EF}"/>
    <dgm:cxn modelId="{8CC181F3-67AD-4D15-926F-18EDF3225FC5}" type="presOf" srcId="{DE0AE3B3-11AB-413B-90A8-A0E8BD155445}" destId="{C21566E6-6EB4-4917-97FD-0976510DC9C5}" srcOrd="0" destOrd="0" presId="urn:microsoft.com/office/officeart/2005/8/layout/hList1"/>
    <dgm:cxn modelId="{A36C7B55-A17C-456B-A7D4-8F9296B567E8}" srcId="{8C3FC441-CBB8-443D-A8AD-09D31FCAF903}" destId="{DE0AE3B3-11AB-413B-90A8-A0E8BD155445}" srcOrd="1" destOrd="0" parTransId="{EBAC246F-8364-4CED-A6D6-0828CCD8DFDF}" sibTransId="{8B2F5CA9-9465-4B21-89E7-D73E9D1AB2EB}"/>
    <dgm:cxn modelId="{8B5B2C6B-7A83-4DAB-8B1F-B585CF257412}" type="presOf" srcId="{8C3FC441-CBB8-443D-A8AD-09D31FCAF903}" destId="{7729F60E-1F92-4FEA-AEE3-BCDC448E6CF1}" srcOrd="0" destOrd="0" presId="urn:microsoft.com/office/officeart/2005/8/layout/hList1"/>
    <dgm:cxn modelId="{C5431DCB-A7F4-4EB0-B293-5E67D8E7AFE2}" type="presOf" srcId="{5DBA10FF-F05D-40FC-8AD5-080C04E27E4B}" destId="{E8B9946D-7AE8-4D83-95B9-2ACD22ACAE81}" srcOrd="0" destOrd="0" presId="urn:microsoft.com/office/officeart/2005/8/layout/hList1"/>
    <dgm:cxn modelId="{A4C25DC5-D591-41FE-BFAB-1E17EDDAB907}" type="presParOf" srcId="{7729F60E-1F92-4FEA-AEE3-BCDC448E6CF1}" destId="{85F879E4-1A29-461C-9AE4-D4BF7C9CF966}" srcOrd="0" destOrd="0" presId="urn:microsoft.com/office/officeart/2005/8/layout/hList1"/>
    <dgm:cxn modelId="{85C1B072-8BC0-43F7-A144-370592BB50CD}" type="presParOf" srcId="{85F879E4-1A29-461C-9AE4-D4BF7C9CF966}" destId="{E8B9946D-7AE8-4D83-95B9-2ACD22ACAE81}" srcOrd="0" destOrd="0" presId="urn:microsoft.com/office/officeart/2005/8/layout/hList1"/>
    <dgm:cxn modelId="{552BA152-49A8-44EA-997A-C0D209D588AA}" type="presParOf" srcId="{85F879E4-1A29-461C-9AE4-D4BF7C9CF966}" destId="{9E1DF337-D743-481C-9153-8A03EBF1845B}" srcOrd="1" destOrd="0" presId="urn:microsoft.com/office/officeart/2005/8/layout/hList1"/>
    <dgm:cxn modelId="{28981D64-4651-4767-8985-FC3FC3A65A84}" type="presParOf" srcId="{7729F60E-1F92-4FEA-AEE3-BCDC448E6CF1}" destId="{4B39BA4F-C0B9-4C1B-8340-84A332951469}" srcOrd="1" destOrd="0" presId="urn:microsoft.com/office/officeart/2005/8/layout/hList1"/>
    <dgm:cxn modelId="{EBA09A5B-4212-4B82-9899-A01402ADBFBF}" type="presParOf" srcId="{7729F60E-1F92-4FEA-AEE3-BCDC448E6CF1}" destId="{3D2163FE-1514-49EC-B86D-7F1B2872701B}" srcOrd="2" destOrd="0" presId="urn:microsoft.com/office/officeart/2005/8/layout/hList1"/>
    <dgm:cxn modelId="{39CC1B3F-F5A3-4490-816D-971F747788E9}" type="presParOf" srcId="{3D2163FE-1514-49EC-B86D-7F1B2872701B}" destId="{C21566E6-6EB4-4917-97FD-0976510DC9C5}" srcOrd="0" destOrd="0" presId="urn:microsoft.com/office/officeart/2005/8/layout/hList1"/>
    <dgm:cxn modelId="{C8CBB4AA-8D12-4990-8FC9-B9F772C84061}" type="presParOf" srcId="{3D2163FE-1514-49EC-B86D-7F1B2872701B}" destId="{F4E38582-B6F3-48B6-9448-051009DDC2C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EA05D4-45E9-46BC-A8B0-6EDDD21B48B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360F386-1977-43D9-939C-84213461BCA6}">
      <dgm:prSet phldrT="[Текст]"/>
      <dgm:spPr/>
      <dgm:t>
        <a:bodyPr/>
        <a:lstStyle/>
        <a:p>
          <a:r>
            <a:rPr lang="ru-RU" dirty="0" err="1" smtClean="0"/>
            <a:t>Економ</a:t>
          </a:r>
          <a:r>
            <a:rPr lang="uk-UA" dirty="0" err="1" smtClean="0"/>
            <a:t>ічне</a:t>
          </a:r>
          <a:endParaRPr lang="ru-RU" dirty="0"/>
        </a:p>
      </dgm:t>
    </dgm:pt>
    <dgm:pt modelId="{B066D5E8-1E04-4F23-967B-0F5DCD091854}" type="parTrans" cxnId="{CC4B1DD5-2096-40B1-912C-7E308A431D98}">
      <dgm:prSet/>
      <dgm:spPr/>
      <dgm:t>
        <a:bodyPr/>
        <a:lstStyle/>
        <a:p>
          <a:endParaRPr lang="ru-RU"/>
        </a:p>
      </dgm:t>
    </dgm:pt>
    <dgm:pt modelId="{EA95B475-8D6A-4088-BE0C-E945919D3045}" type="sibTrans" cxnId="{CC4B1DD5-2096-40B1-912C-7E308A431D98}">
      <dgm:prSet/>
      <dgm:spPr/>
      <dgm:t>
        <a:bodyPr/>
        <a:lstStyle/>
        <a:p>
          <a:endParaRPr lang="ru-RU"/>
        </a:p>
      </dgm:t>
    </dgm:pt>
    <dgm:pt modelId="{A98BE49E-34D6-484F-86C3-9016930A77BE}">
      <dgm:prSet phldrT="[Текст]"/>
      <dgm:spPr/>
      <dgm:t>
        <a:bodyPr/>
        <a:lstStyle/>
        <a:p>
          <a:r>
            <a:rPr lang="uk-UA" dirty="0" smtClean="0"/>
            <a:t>Технічне</a:t>
          </a:r>
          <a:endParaRPr lang="ru-RU" dirty="0"/>
        </a:p>
      </dgm:t>
    </dgm:pt>
    <dgm:pt modelId="{A4BA79CF-A6EB-41D1-A1AF-1ACCC2BE9EF0}" type="parTrans" cxnId="{8A1A2049-9DDA-4CFC-91E4-201F2092A8E3}">
      <dgm:prSet/>
      <dgm:spPr/>
      <dgm:t>
        <a:bodyPr/>
        <a:lstStyle/>
        <a:p>
          <a:endParaRPr lang="ru-RU"/>
        </a:p>
      </dgm:t>
    </dgm:pt>
    <dgm:pt modelId="{77D51DA1-FB8E-4B25-8F3F-764A6B3921F3}" type="sibTrans" cxnId="{8A1A2049-9DDA-4CFC-91E4-201F2092A8E3}">
      <dgm:prSet/>
      <dgm:spPr/>
      <dgm:t>
        <a:bodyPr/>
        <a:lstStyle/>
        <a:p>
          <a:endParaRPr lang="ru-RU"/>
        </a:p>
      </dgm:t>
    </dgm:pt>
    <dgm:pt modelId="{59E22D53-31BA-4B58-8E39-D850E2E0FBFA}">
      <dgm:prSet phldrT="[Текст]"/>
      <dgm:spPr/>
      <dgm:t>
        <a:bodyPr/>
        <a:lstStyle/>
        <a:p>
          <a:r>
            <a:rPr lang="uk-UA" dirty="0" smtClean="0"/>
            <a:t>Технологічне</a:t>
          </a:r>
          <a:endParaRPr lang="ru-RU" dirty="0"/>
        </a:p>
      </dgm:t>
    </dgm:pt>
    <dgm:pt modelId="{9AC35CA8-A0D4-4D39-A504-AC3B89F9856B}" type="parTrans" cxnId="{314A982F-12E8-41F0-B61E-2E074316C181}">
      <dgm:prSet/>
      <dgm:spPr/>
      <dgm:t>
        <a:bodyPr/>
        <a:lstStyle/>
        <a:p>
          <a:endParaRPr lang="ru-RU"/>
        </a:p>
      </dgm:t>
    </dgm:pt>
    <dgm:pt modelId="{D48E454D-85D1-4C5F-BA5A-B8C220E8AB8C}" type="sibTrans" cxnId="{314A982F-12E8-41F0-B61E-2E074316C181}">
      <dgm:prSet/>
      <dgm:spPr/>
      <dgm:t>
        <a:bodyPr/>
        <a:lstStyle/>
        <a:p>
          <a:endParaRPr lang="ru-RU"/>
        </a:p>
      </dgm:t>
    </dgm:pt>
    <dgm:pt modelId="{096FDE1B-EBDA-43CC-A447-DFBA82EB051F}">
      <dgm:prSet phldrT="[Текст]"/>
      <dgm:spPr/>
      <dgm:t>
        <a:bodyPr/>
        <a:lstStyle/>
        <a:p>
          <a:r>
            <a:rPr lang="uk-UA" dirty="0" smtClean="0"/>
            <a:t>Юридичне</a:t>
          </a:r>
          <a:endParaRPr lang="ru-RU" dirty="0"/>
        </a:p>
      </dgm:t>
    </dgm:pt>
    <dgm:pt modelId="{20C68098-2F7B-48E6-9E0D-A54F161EA481}" type="parTrans" cxnId="{E8595322-9F6D-4EFF-9B72-902447B8C347}">
      <dgm:prSet/>
      <dgm:spPr/>
      <dgm:t>
        <a:bodyPr/>
        <a:lstStyle/>
        <a:p>
          <a:endParaRPr lang="ru-RU"/>
        </a:p>
      </dgm:t>
    </dgm:pt>
    <dgm:pt modelId="{B39DDF15-1226-4D9F-BE3E-048B33DD6C97}" type="sibTrans" cxnId="{E8595322-9F6D-4EFF-9B72-902447B8C347}">
      <dgm:prSet/>
      <dgm:spPr/>
      <dgm:t>
        <a:bodyPr/>
        <a:lstStyle/>
        <a:p>
          <a:endParaRPr lang="ru-RU"/>
        </a:p>
      </dgm:t>
    </dgm:pt>
    <dgm:pt modelId="{CB56EA8F-305D-4F25-9CE2-78A84EA24454}">
      <dgm:prSet phldrT="[Текст]"/>
      <dgm:spPr/>
      <dgm:t>
        <a:bodyPr/>
        <a:lstStyle/>
        <a:p>
          <a:r>
            <a:rPr lang="uk-UA" dirty="0" smtClean="0"/>
            <a:t>Управлінське</a:t>
          </a:r>
          <a:endParaRPr lang="ru-RU" dirty="0"/>
        </a:p>
      </dgm:t>
    </dgm:pt>
    <dgm:pt modelId="{7F93948F-B1CF-4878-8D4A-A5D5ABB518F8}" type="parTrans" cxnId="{141C89FA-A848-435C-BC6C-B011A883BD75}">
      <dgm:prSet/>
      <dgm:spPr/>
      <dgm:t>
        <a:bodyPr/>
        <a:lstStyle/>
        <a:p>
          <a:endParaRPr lang="ru-RU"/>
        </a:p>
      </dgm:t>
    </dgm:pt>
    <dgm:pt modelId="{D210F602-42A2-4863-B8F4-FA0BB986CA7E}" type="sibTrans" cxnId="{141C89FA-A848-435C-BC6C-B011A883BD75}">
      <dgm:prSet/>
      <dgm:spPr/>
      <dgm:t>
        <a:bodyPr/>
        <a:lstStyle/>
        <a:p>
          <a:endParaRPr lang="ru-RU"/>
        </a:p>
      </dgm:t>
    </dgm:pt>
    <dgm:pt modelId="{4756D2F1-F35A-49B4-82D4-EA1558974AE5}" type="pres">
      <dgm:prSet presAssocID="{F6EA05D4-45E9-46BC-A8B0-6EDDD21B48B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0F19D49-A5C5-48C4-A598-40FDC025ACD9}" type="pres">
      <dgm:prSet presAssocID="{7360F386-1977-43D9-939C-84213461BCA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C9F87-EEDC-42B5-8AF2-F8882E719C61}" type="pres">
      <dgm:prSet presAssocID="{EA95B475-8D6A-4088-BE0C-E945919D3045}" presName="sibTrans" presStyleCnt="0"/>
      <dgm:spPr/>
    </dgm:pt>
    <dgm:pt modelId="{0FD35F27-E31A-4985-8662-CC41BB6252EB}" type="pres">
      <dgm:prSet presAssocID="{A98BE49E-34D6-484F-86C3-9016930A77B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D1E74B7-8BE4-4BD2-A489-0C9F3A54B194}" type="pres">
      <dgm:prSet presAssocID="{77D51DA1-FB8E-4B25-8F3F-764A6B3921F3}" presName="sibTrans" presStyleCnt="0"/>
      <dgm:spPr/>
    </dgm:pt>
    <dgm:pt modelId="{30B2A7E4-FB7E-4AB4-B8FF-A6239AD3446C}" type="pres">
      <dgm:prSet presAssocID="{59E22D53-31BA-4B58-8E39-D850E2E0FBF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02888DD-444F-4BA5-87C5-51AD56D0BBD2}" type="pres">
      <dgm:prSet presAssocID="{D48E454D-85D1-4C5F-BA5A-B8C220E8AB8C}" presName="sibTrans" presStyleCnt="0"/>
      <dgm:spPr/>
    </dgm:pt>
    <dgm:pt modelId="{7FAD0E66-A047-45AB-AA7B-CD2476DA38D2}" type="pres">
      <dgm:prSet presAssocID="{096FDE1B-EBDA-43CC-A447-DFBA82EB051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E7D552F-0E99-4DF6-9B6B-79A47DBBEF0B}" type="pres">
      <dgm:prSet presAssocID="{B39DDF15-1226-4D9F-BE3E-048B33DD6C97}" presName="sibTrans" presStyleCnt="0"/>
      <dgm:spPr/>
    </dgm:pt>
    <dgm:pt modelId="{22652085-9CF1-4A75-B7E6-9983B61085B3}" type="pres">
      <dgm:prSet presAssocID="{CB56EA8F-305D-4F25-9CE2-78A84EA2445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8595322-9F6D-4EFF-9B72-902447B8C347}" srcId="{F6EA05D4-45E9-46BC-A8B0-6EDDD21B48B4}" destId="{096FDE1B-EBDA-43CC-A447-DFBA82EB051F}" srcOrd="3" destOrd="0" parTransId="{20C68098-2F7B-48E6-9E0D-A54F161EA481}" sibTransId="{B39DDF15-1226-4D9F-BE3E-048B33DD6C97}"/>
    <dgm:cxn modelId="{99D9439E-F06B-43C0-9083-E5596AA9579C}" type="presOf" srcId="{096FDE1B-EBDA-43CC-A447-DFBA82EB051F}" destId="{7FAD0E66-A047-45AB-AA7B-CD2476DA38D2}" srcOrd="0" destOrd="0" presId="urn:microsoft.com/office/officeart/2005/8/layout/default"/>
    <dgm:cxn modelId="{F2A5A8FA-6870-4197-9C33-ECA63D5B6193}" type="presOf" srcId="{A98BE49E-34D6-484F-86C3-9016930A77BE}" destId="{0FD35F27-E31A-4985-8662-CC41BB6252EB}" srcOrd="0" destOrd="0" presId="urn:microsoft.com/office/officeart/2005/8/layout/default"/>
    <dgm:cxn modelId="{141C89FA-A848-435C-BC6C-B011A883BD75}" srcId="{F6EA05D4-45E9-46BC-A8B0-6EDDD21B48B4}" destId="{CB56EA8F-305D-4F25-9CE2-78A84EA24454}" srcOrd="4" destOrd="0" parTransId="{7F93948F-B1CF-4878-8D4A-A5D5ABB518F8}" sibTransId="{D210F602-42A2-4863-B8F4-FA0BB986CA7E}"/>
    <dgm:cxn modelId="{19E4B036-DAAA-435D-B7AA-095E7E2463BF}" type="presOf" srcId="{7360F386-1977-43D9-939C-84213461BCA6}" destId="{C0F19D49-A5C5-48C4-A598-40FDC025ACD9}" srcOrd="0" destOrd="0" presId="urn:microsoft.com/office/officeart/2005/8/layout/default"/>
    <dgm:cxn modelId="{CC4B1DD5-2096-40B1-912C-7E308A431D98}" srcId="{F6EA05D4-45E9-46BC-A8B0-6EDDD21B48B4}" destId="{7360F386-1977-43D9-939C-84213461BCA6}" srcOrd="0" destOrd="0" parTransId="{B066D5E8-1E04-4F23-967B-0F5DCD091854}" sibTransId="{EA95B475-8D6A-4088-BE0C-E945919D3045}"/>
    <dgm:cxn modelId="{E25CC5E7-34FA-4E52-81A9-20237A68B764}" type="presOf" srcId="{CB56EA8F-305D-4F25-9CE2-78A84EA24454}" destId="{22652085-9CF1-4A75-B7E6-9983B61085B3}" srcOrd="0" destOrd="0" presId="urn:microsoft.com/office/officeart/2005/8/layout/default"/>
    <dgm:cxn modelId="{314A982F-12E8-41F0-B61E-2E074316C181}" srcId="{F6EA05D4-45E9-46BC-A8B0-6EDDD21B48B4}" destId="{59E22D53-31BA-4B58-8E39-D850E2E0FBFA}" srcOrd="2" destOrd="0" parTransId="{9AC35CA8-A0D4-4D39-A504-AC3B89F9856B}" sibTransId="{D48E454D-85D1-4C5F-BA5A-B8C220E8AB8C}"/>
    <dgm:cxn modelId="{BCA06C00-D05F-4F22-97C6-390223830FF4}" type="presOf" srcId="{59E22D53-31BA-4B58-8E39-D850E2E0FBFA}" destId="{30B2A7E4-FB7E-4AB4-B8FF-A6239AD3446C}" srcOrd="0" destOrd="0" presId="urn:microsoft.com/office/officeart/2005/8/layout/default"/>
    <dgm:cxn modelId="{B084A2FF-CF4A-430F-A2BE-CD10757C7A1C}" type="presOf" srcId="{F6EA05D4-45E9-46BC-A8B0-6EDDD21B48B4}" destId="{4756D2F1-F35A-49B4-82D4-EA1558974AE5}" srcOrd="0" destOrd="0" presId="urn:microsoft.com/office/officeart/2005/8/layout/default"/>
    <dgm:cxn modelId="{8A1A2049-9DDA-4CFC-91E4-201F2092A8E3}" srcId="{F6EA05D4-45E9-46BC-A8B0-6EDDD21B48B4}" destId="{A98BE49E-34D6-484F-86C3-9016930A77BE}" srcOrd="1" destOrd="0" parTransId="{A4BA79CF-A6EB-41D1-A1AF-1ACCC2BE9EF0}" sibTransId="{77D51DA1-FB8E-4B25-8F3F-764A6B3921F3}"/>
    <dgm:cxn modelId="{A40C01FF-EFB2-4F64-8782-7884089DE5CD}" type="presParOf" srcId="{4756D2F1-F35A-49B4-82D4-EA1558974AE5}" destId="{C0F19D49-A5C5-48C4-A598-40FDC025ACD9}" srcOrd="0" destOrd="0" presId="urn:microsoft.com/office/officeart/2005/8/layout/default"/>
    <dgm:cxn modelId="{50B37E2B-8080-479B-A44F-A09612413551}" type="presParOf" srcId="{4756D2F1-F35A-49B4-82D4-EA1558974AE5}" destId="{65EC9F87-EEDC-42B5-8AF2-F8882E719C61}" srcOrd="1" destOrd="0" presId="urn:microsoft.com/office/officeart/2005/8/layout/default"/>
    <dgm:cxn modelId="{5D77978B-679E-4A43-B17C-2E7AB6317350}" type="presParOf" srcId="{4756D2F1-F35A-49B4-82D4-EA1558974AE5}" destId="{0FD35F27-E31A-4985-8662-CC41BB6252EB}" srcOrd="2" destOrd="0" presId="urn:microsoft.com/office/officeart/2005/8/layout/default"/>
    <dgm:cxn modelId="{9F05F038-1C26-46DD-8FDC-05DC13CA1939}" type="presParOf" srcId="{4756D2F1-F35A-49B4-82D4-EA1558974AE5}" destId="{0D1E74B7-8BE4-4BD2-A489-0C9F3A54B194}" srcOrd="3" destOrd="0" presId="urn:microsoft.com/office/officeart/2005/8/layout/default"/>
    <dgm:cxn modelId="{9193B5BD-321D-4450-B82D-A1CE041D03DD}" type="presParOf" srcId="{4756D2F1-F35A-49B4-82D4-EA1558974AE5}" destId="{30B2A7E4-FB7E-4AB4-B8FF-A6239AD3446C}" srcOrd="4" destOrd="0" presId="urn:microsoft.com/office/officeart/2005/8/layout/default"/>
    <dgm:cxn modelId="{E9532CF0-C430-4ABB-A173-9E951CD16027}" type="presParOf" srcId="{4756D2F1-F35A-49B4-82D4-EA1558974AE5}" destId="{A02888DD-444F-4BA5-87C5-51AD56D0BBD2}" srcOrd="5" destOrd="0" presId="urn:microsoft.com/office/officeart/2005/8/layout/default"/>
    <dgm:cxn modelId="{F925677A-DC85-4123-97FA-E81CB0F9F5C1}" type="presParOf" srcId="{4756D2F1-F35A-49B4-82D4-EA1558974AE5}" destId="{7FAD0E66-A047-45AB-AA7B-CD2476DA38D2}" srcOrd="6" destOrd="0" presId="urn:microsoft.com/office/officeart/2005/8/layout/default"/>
    <dgm:cxn modelId="{B4129F70-9F24-42D7-867E-358C5B606725}" type="presParOf" srcId="{4756D2F1-F35A-49B4-82D4-EA1558974AE5}" destId="{3E7D552F-0E99-4DF6-9B6B-79A47DBBEF0B}" srcOrd="7" destOrd="0" presId="urn:microsoft.com/office/officeart/2005/8/layout/default"/>
    <dgm:cxn modelId="{E91A9304-90C1-4E0D-AF87-BCA50E639D5E}" type="presParOf" srcId="{4756D2F1-F35A-49B4-82D4-EA1558974AE5}" destId="{22652085-9CF1-4A75-B7E6-9983B61085B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EF1D5F-7DB0-4479-8194-37B7AD2EE18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BD15F4A-CA60-48F3-B681-D510CC97E974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Консультування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із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загальних</a:t>
          </a:r>
          <a:r>
            <a:rPr lang="ru-RU" sz="1800" dirty="0" smtClean="0">
              <a:solidFill>
                <a:schemeClr val="tx1"/>
              </a:solidFill>
            </a:rPr>
            <a:t> проблем </a:t>
          </a:r>
          <a:r>
            <a:rPr lang="ru-RU" sz="1800" dirty="0" err="1" smtClean="0">
              <a:solidFill>
                <a:schemeClr val="tx1"/>
              </a:solidFill>
            </a:rPr>
            <a:t>бізнесу</a:t>
          </a:r>
          <a:endParaRPr lang="ru-RU" sz="1800" dirty="0">
            <a:solidFill>
              <a:schemeClr val="tx1"/>
            </a:solidFill>
          </a:endParaRPr>
        </a:p>
      </dgm:t>
    </dgm:pt>
    <dgm:pt modelId="{EEB48A18-6250-4C03-AEE9-88B41B822250}" type="parTrans" cxnId="{1B7572D2-07E3-44A5-8001-3E0485B1F72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E5E025F4-743B-4125-AF6B-739450A9C76E}" type="sibTrans" cxnId="{1B7572D2-07E3-44A5-8001-3E0485B1F72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55E211A9-15F5-4F8E-BA46-62498B91EF39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</a:rPr>
            <a:t>Послуги у сфері стратегічного управління</a:t>
          </a:r>
          <a:endParaRPr lang="ru-RU" sz="1800">
            <a:solidFill>
              <a:schemeClr val="tx1"/>
            </a:solidFill>
          </a:endParaRPr>
        </a:p>
      </dgm:t>
    </dgm:pt>
    <dgm:pt modelId="{15E83432-495B-435F-88EB-73AB845699FC}" type="parTrans" cxnId="{8DA41DFD-2A99-4F6C-916C-FBBA66B4D87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4A4D34E1-3F82-4388-B9D1-2D6B39722E11}" type="sibTrans" cxnId="{8DA41DFD-2A99-4F6C-916C-FBBA66B4D87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7DB4F594-C0B6-428A-ADDB-EC3D3E661A60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</a:rPr>
            <a:t>Консультування у сфері функцій і процесів управління</a:t>
          </a:r>
          <a:endParaRPr lang="ru-RU" sz="1800">
            <a:solidFill>
              <a:schemeClr val="tx1"/>
            </a:solidFill>
          </a:endParaRPr>
        </a:p>
      </dgm:t>
    </dgm:pt>
    <dgm:pt modelId="{BDB1C883-DB48-4961-BFFB-CD6CFA3DE090}" type="parTrans" cxnId="{E121BECE-4EB9-413E-8655-CC20C85EA59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5AA13D7-FA97-423A-9FE6-A1549B64D4C2}" type="sibTrans" cxnId="{E121BECE-4EB9-413E-8655-CC20C85EA59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E1CE8E28-9FD3-4259-8710-005B3ABD48BA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Операційний</a:t>
          </a:r>
          <a:r>
            <a:rPr lang="ru-RU" sz="1800" dirty="0" smtClean="0">
              <a:solidFill>
                <a:schemeClr val="tx1"/>
              </a:solidFill>
            </a:rPr>
            <a:t> консалтинг</a:t>
          </a:r>
          <a:endParaRPr lang="ru-RU" sz="1800" dirty="0">
            <a:solidFill>
              <a:schemeClr val="tx1"/>
            </a:solidFill>
          </a:endParaRPr>
        </a:p>
      </dgm:t>
    </dgm:pt>
    <dgm:pt modelId="{B7FD04F2-F14F-4E85-9A3C-F34CB2140D9F}" type="parTrans" cxnId="{E61007D0-EAB7-4C09-AC04-1437E3A4206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C2E1E02A-72F8-4E23-988C-E9D04D889D53}" type="sibTrans" cxnId="{E61007D0-EAB7-4C09-AC04-1437E3A4206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23B01220-3A4C-4CAB-B603-44CE890B69F5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Консультаційні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послуги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щодо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організаційних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змін</a:t>
          </a:r>
          <a:r>
            <a:rPr lang="ru-RU" sz="1800" dirty="0" smtClean="0">
              <a:solidFill>
                <a:schemeClr val="tx1"/>
              </a:solidFill>
            </a:rPr>
            <a:t> і </a:t>
          </a:r>
          <a:r>
            <a:rPr lang="ru-RU" sz="1800" dirty="0" err="1" smtClean="0">
              <a:solidFill>
                <a:schemeClr val="tx1"/>
              </a:solidFill>
            </a:rPr>
            <a:t>підвищення</a:t>
          </a:r>
          <a:endParaRPr lang="ru-RU" sz="1800" dirty="0" smtClean="0">
            <a:solidFill>
              <a:schemeClr val="tx1"/>
            </a:solidFill>
          </a:endParaRPr>
        </a:p>
        <a:p>
          <a:r>
            <a:rPr lang="ru-RU" sz="1800" dirty="0" err="1" smtClean="0">
              <a:solidFill>
                <a:schemeClr val="tx1"/>
              </a:solidFill>
            </a:rPr>
            <a:t>ефективності</a:t>
          </a:r>
          <a:endParaRPr lang="ru-RU" sz="1800" dirty="0">
            <a:solidFill>
              <a:schemeClr val="tx1"/>
            </a:solidFill>
          </a:endParaRPr>
        </a:p>
      </dgm:t>
    </dgm:pt>
    <dgm:pt modelId="{70EA1F21-3247-412F-B14D-83189421DEA9}" type="parTrans" cxnId="{2D944D82-39FB-4B1F-95FC-A5D89ABD04F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F668182-EC6F-4508-A705-D39B4EBFFDC5}" type="sibTrans" cxnId="{2D944D82-39FB-4B1F-95FC-A5D89ABD04F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D784EC66-7FFD-46EF-A6C2-761F1DDAE3F8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Консультаційні послуги з управління персоналом</a:t>
          </a:r>
          <a:endParaRPr lang="ru-RU" sz="1800" dirty="0">
            <a:solidFill>
              <a:schemeClr val="tx1"/>
            </a:solidFill>
          </a:endParaRPr>
        </a:p>
      </dgm:t>
    </dgm:pt>
    <dgm:pt modelId="{A9D41108-8CC7-42E2-81DD-F1027991B72A}" type="parTrans" cxnId="{FD77AACB-25C6-4AB0-B114-4651606A1F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4CC536F5-BF48-4770-8AB3-1AE7EC21CAFB}" type="sibTrans" cxnId="{FD77AACB-25C6-4AB0-B114-4651606A1F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C5D92DD-707A-45F5-82A9-7D3B28888696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 Консультування у сфері інформаційних технологій (ІТ)</a:t>
          </a:r>
        </a:p>
      </dgm:t>
    </dgm:pt>
    <dgm:pt modelId="{98231A32-3B95-4484-9936-E5BAFBE6D6EF}" type="parTrans" cxnId="{7461346D-7F95-40B5-A4FC-56124441D7C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67A7D4CA-D8FD-45C3-9BA5-4F1A42C198CD}" type="sibTrans" cxnId="{7461346D-7F95-40B5-A4FC-56124441D7C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8C6393F-E991-409E-B74E-FC01DD2C672F}" type="pres">
      <dgm:prSet presAssocID="{05EF1D5F-7DB0-4479-8194-37B7AD2EE18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A03C266-2D8B-4420-85A8-17EFD4078A3A}" type="pres">
      <dgm:prSet presAssocID="{ABD15F4A-CA60-48F3-B681-D510CC97E97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6F1A336-03EB-41ED-94EF-CED31E95A788}" type="pres">
      <dgm:prSet presAssocID="{E5E025F4-743B-4125-AF6B-739450A9C76E}" presName="sibTrans" presStyleCnt="0"/>
      <dgm:spPr/>
    </dgm:pt>
    <dgm:pt modelId="{DA8361D6-C3A0-4ADC-87FE-70D125A4970A}" type="pres">
      <dgm:prSet presAssocID="{55E211A9-15F5-4F8E-BA46-62498B91EF3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511E24-015F-4AB2-AC96-995C21E9A616}" type="pres">
      <dgm:prSet presAssocID="{4A4D34E1-3F82-4388-B9D1-2D6B39722E11}" presName="sibTrans" presStyleCnt="0"/>
      <dgm:spPr/>
    </dgm:pt>
    <dgm:pt modelId="{7FF017C6-3EEA-4AA7-8EB4-81FEE7E9CF50}" type="pres">
      <dgm:prSet presAssocID="{7DB4F594-C0B6-428A-ADDB-EC3D3E661A6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E0926D-190E-40F1-B253-55E74B8E39FF}" type="pres">
      <dgm:prSet presAssocID="{35AA13D7-FA97-423A-9FE6-A1549B64D4C2}" presName="sibTrans" presStyleCnt="0"/>
      <dgm:spPr/>
    </dgm:pt>
    <dgm:pt modelId="{D5807509-6C8C-45B2-9704-5543C7060C7A}" type="pres">
      <dgm:prSet presAssocID="{E1CE8E28-9FD3-4259-8710-005B3ABD48BA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EB528E-5F78-4B54-9718-DC151E311A37}" type="pres">
      <dgm:prSet presAssocID="{C2E1E02A-72F8-4E23-988C-E9D04D889D53}" presName="sibTrans" presStyleCnt="0"/>
      <dgm:spPr/>
    </dgm:pt>
    <dgm:pt modelId="{65E25868-E4A1-4C14-8AAC-B61431B63D6B}" type="pres">
      <dgm:prSet presAssocID="{D784EC66-7FFD-46EF-A6C2-761F1DDAE3F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0B185A8-D21E-4F83-8937-113936053D0D}" type="pres">
      <dgm:prSet presAssocID="{4CC536F5-BF48-4770-8AB3-1AE7EC21CAFB}" presName="sibTrans" presStyleCnt="0"/>
      <dgm:spPr/>
    </dgm:pt>
    <dgm:pt modelId="{7133C9D5-ABCC-4D22-B81A-368108711ED7}" type="pres">
      <dgm:prSet presAssocID="{3C5D92DD-707A-45F5-82A9-7D3B28888696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1B14D7-CAED-4D02-BDD9-66C1A3023A0A}" type="pres">
      <dgm:prSet presAssocID="{67A7D4CA-D8FD-45C3-9BA5-4F1A42C198CD}" presName="sibTrans" presStyleCnt="0"/>
      <dgm:spPr/>
    </dgm:pt>
    <dgm:pt modelId="{36ED0964-827E-4897-BC37-DA7AF0B21FCB}" type="pres">
      <dgm:prSet presAssocID="{23B01220-3A4C-4CAB-B603-44CE890B69F5}" presName="node" presStyleLbl="node1" presStyleIdx="6" presStyleCnt="7" custLinFactNeighborY="7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7572D2-07E3-44A5-8001-3E0485B1F72D}" srcId="{05EF1D5F-7DB0-4479-8194-37B7AD2EE18B}" destId="{ABD15F4A-CA60-48F3-B681-D510CC97E974}" srcOrd="0" destOrd="0" parTransId="{EEB48A18-6250-4C03-AEE9-88B41B822250}" sibTransId="{E5E025F4-743B-4125-AF6B-739450A9C76E}"/>
    <dgm:cxn modelId="{8DA41DFD-2A99-4F6C-916C-FBBA66B4D87D}" srcId="{05EF1D5F-7DB0-4479-8194-37B7AD2EE18B}" destId="{55E211A9-15F5-4F8E-BA46-62498B91EF39}" srcOrd="1" destOrd="0" parTransId="{15E83432-495B-435F-88EB-73AB845699FC}" sibTransId="{4A4D34E1-3F82-4388-B9D1-2D6B39722E11}"/>
    <dgm:cxn modelId="{82108689-0E00-4717-AE35-F0394BDA598C}" type="presOf" srcId="{7DB4F594-C0B6-428A-ADDB-EC3D3E661A60}" destId="{7FF017C6-3EEA-4AA7-8EB4-81FEE7E9CF50}" srcOrd="0" destOrd="0" presId="urn:microsoft.com/office/officeart/2005/8/layout/default"/>
    <dgm:cxn modelId="{60983CF1-D23A-4AF0-9394-E7F7E65E90A4}" type="presOf" srcId="{D784EC66-7FFD-46EF-A6C2-761F1DDAE3F8}" destId="{65E25868-E4A1-4C14-8AAC-B61431B63D6B}" srcOrd="0" destOrd="0" presId="urn:microsoft.com/office/officeart/2005/8/layout/default"/>
    <dgm:cxn modelId="{E121BECE-4EB9-413E-8655-CC20C85EA59D}" srcId="{05EF1D5F-7DB0-4479-8194-37B7AD2EE18B}" destId="{7DB4F594-C0B6-428A-ADDB-EC3D3E661A60}" srcOrd="2" destOrd="0" parTransId="{BDB1C883-DB48-4961-BFFB-CD6CFA3DE090}" sibTransId="{35AA13D7-FA97-423A-9FE6-A1549B64D4C2}"/>
    <dgm:cxn modelId="{59284D18-EF33-45AF-B619-1717CE1AEA18}" type="presOf" srcId="{ABD15F4A-CA60-48F3-B681-D510CC97E974}" destId="{8A03C266-2D8B-4420-85A8-17EFD4078A3A}" srcOrd="0" destOrd="0" presId="urn:microsoft.com/office/officeart/2005/8/layout/default"/>
    <dgm:cxn modelId="{F90F4255-31E0-4381-A987-F963A23D139F}" type="presOf" srcId="{05EF1D5F-7DB0-4479-8194-37B7AD2EE18B}" destId="{38C6393F-E991-409E-B74E-FC01DD2C672F}" srcOrd="0" destOrd="0" presId="urn:microsoft.com/office/officeart/2005/8/layout/default"/>
    <dgm:cxn modelId="{C4D9D03F-68B9-4E26-A421-6762252CA4B9}" type="presOf" srcId="{23B01220-3A4C-4CAB-B603-44CE890B69F5}" destId="{36ED0964-827E-4897-BC37-DA7AF0B21FCB}" srcOrd="0" destOrd="0" presId="urn:microsoft.com/office/officeart/2005/8/layout/default"/>
    <dgm:cxn modelId="{E61007D0-EAB7-4C09-AC04-1437E3A42067}" srcId="{05EF1D5F-7DB0-4479-8194-37B7AD2EE18B}" destId="{E1CE8E28-9FD3-4259-8710-005B3ABD48BA}" srcOrd="3" destOrd="0" parTransId="{B7FD04F2-F14F-4E85-9A3C-F34CB2140D9F}" sibTransId="{C2E1E02A-72F8-4E23-988C-E9D04D889D53}"/>
    <dgm:cxn modelId="{2D944D82-39FB-4B1F-95FC-A5D89ABD04F7}" srcId="{05EF1D5F-7DB0-4479-8194-37B7AD2EE18B}" destId="{23B01220-3A4C-4CAB-B603-44CE890B69F5}" srcOrd="6" destOrd="0" parTransId="{70EA1F21-3247-412F-B14D-83189421DEA9}" sibTransId="{3F668182-EC6F-4508-A705-D39B4EBFFDC5}"/>
    <dgm:cxn modelId="{B74EAC9A-5E1B-440C-B1E7-45A893DCCDF8}" type="presOf" srcId="{3C5D92DD-707A-45F5-82A9-7D3B28888696}" destId="{7133C9D5-ABCC-4D22-B81A-368108711ED7}" srcOrd="0" destOrd="0" presId="urn:microsoft.com/office/officeart/2005/8/layout/default"/>
    <dgm:cxn modelId="{CCA0D5EA-DF87-4B22-967D-997C5F6F6F23}" type="presOf" srcId="{E1CE8E28-9FD3-4259-8710-005B3ABD48BA}" destId="{D5807509-6C8C-45B2-9704-5543C7060C7A}" srcOrd="0" destOrd="0" presId="urn:microsoft.com/office/officeart/2005/8/layout/default"/>
    <dgm:cxn modelId="{FD77AACB-25C6-4AB0-B114-4651606A1F71}" srcId="{05EF1D5F-7DB0-4479-8194-37B7AD2EE18B}" destId="{D784EC66-7FFD-46EF-A6C2-761F1DDAE3F8}" srcOrd="4" destOrd="0" parTransId="{A9D41108-8CC7-42E2-81DD-F1027991B72A}" sibTransId="{4CC536F5-BF48-4770-8AB3-1AE7EC21CAFB}"/>
    <dgm:cxn modelId="{F8015607-DB22-415A-BE49-85D9F8140097}" type="presOf" srcId="{55E211A9-15F5-4F8E-BA46-62498B91EF39}" destId="{DA8361D6-C3A0-4ADC-87FE-70D125A4970A}" srcOrd="0" destOrd="0" presId="urn:microsoft.com/office/officeart/2005/8/layout/default"/>
    <dgm:cxn modelId="{7461346D-7F95-40B5-A4FC-56124441D7C7}" srcId="{05EF1D5F-7DB0-4479-8194-37B7AD2EE18B}" destId="{3C5D92DD-707A-45F5-82A9-7D3B28888696}" srcOrd="5" destOrd="0" parTransId="{98231A32-3B95-4484-9936-E5BAFBE6D6EF}" sibTransId="{67A7D4CA-D8FD-45C3-9BA5-4F1A42C198CD}"/>
    <dgm:cxn modelId="{3025D371-1E42-4B79-9EF0-A9161560AA39}" type="presParOf" srcId="{38C6393F-E991-409E-B74E-FC01DD2C672F}" destId="{8A03C266-2D8B-4420-85A8-17EFD4078A3A}" srcOrd="0" destOrd="0" presId="urn:microsoft.com/office/officeart/2005/8/layout/default"/>
    <dgm:cxn modelId="{2ECD7CE7-9C42-461C-BE34-6AA89A27B68E}" type="presParOf" srcId="{38C6393F-E991-409E-B74E-FC01DD2C672F}" destId="{36F1A336-03EB-41ED-94EF-CED31E95A788}" srcOrd="1" destOrd="0" presId="urn:microsoft.com/office/officeart/2005/8/layout/default"/>
    <dgm:cxn modelId="{87563B15-9E1E-4947-BB13-E499A3E69A56}" type="presParOf" srcId="{38C6393F-E991-409E-B74E-FC01DD2C672F}" destId="{DA8361D6-C3A0-4ADC-87FE-70D125A4970A}" srcOrd="2" destOrd="0" presId="urn:microsoft.com/office/officeart/2005/8/layout/default"/>
    <dgm:cxn modelId="{6693AEBF-030A-4AA1-93E6-A235A81029F6}" type="presParOf" srcId="{38C6393F-E991-409E-B74E-FC01DD2C672F}" destId="{1B511E24-015F-4AB2-AC96-995C21E9A616}" srcOrd="3" destOrd="0" presId="urn:microsoft.com/office/officeart/2005/8/layout/default"/>
    <dgm:cxn modelId="{3CDAD7EE-E2A0-448C-91C7-E8F70957E935}" type="presParOf" srcId="{38C6393F-E991-409E-B74E-FC01DD2C672F}" destId="{7FF017C6-3EEA-4AA7-8EB4-81FEE7E9CF50}" srcOrd="4" destOrd="0" presId="urn:microsoft.com/office/officeart/2005/8/layout/default"/>
    <dgm:cxn modelId="{F76123D6-3DB3-4313-9BD2-982D261C74CC}" type="presParOf" srcId="{38C6393F-E991-409E-B74E-FC01DD2C672F}" destId="{EAE0926D-190E-40F1-B253-55E74B8E39FF}" srcOrd="5" destOrd="0" presId="urn:microsoft.com/office/officeart/2005/8/layout/default"/>
    <dgm:cxn modelId="{4CB709F5-BB55-4637-973F-435F727AB96D}" type="presParOf" srcId="{38C6393F-E991-409E-B74E-FC01DD2C672F}" destId="{D5807509-6C8C-45B2-9704-5543C7060C7A}" srcOrd="6" destOrd="0" presId="urn:microsoft.com/office/officeart/2005/8/layout/default"/>
    <dgm:cxn modelId="{0984CA4C-EE5A-4DB3-9E27-2FD2EEAD51A5}" type="presParOf" srcId="{38C6393F-E991-409E-B74E-FC01DD2C672F}" destId="{AAEB528E-5F78-4B54-9718-DC151E311A37}" srcOrd="7" destOrd="0" presId="urn:microsoft.com/office/officeart/2005/8/layout/default"/>
    <dgm:cxn modelId="{B13B48F6-1D1B-410A-A798-7E2E85CAD204}" type="presParOf" srcId="{38C6393F-E991-409E-B74E-FC01DD2C672F}" destId="{65E25868-E4A1-4C14-8AAC-B61431B63D6B}" srcOrd="8" destOrd="0" presId="urn:microsoft.com/office/officeart/2005/8/layout/default"/>
    <dgm:cxn modelId="{C958D7BD-D564-4188-BD4B-97B73ED59E1D}" type="presParOf" srcId="{38C6393F-E991-409E-B74E-FC01DD2C672F}" destId="{70B185A8-D21E-4F83-8937-113936053D0D}" srcOrd="9" destOrd="0" presId="urn:microsoft.com/office/officeart/2005/8/layout/default"/>
    <dgm:cxn modelId="{0B1C4CF4-A080-492C-A5DD-418553008A4A}" type="presParOf" srcId="{38C6393F-E991-409E-B74E-FC01DD2C672F}" destId="{7133C9D5-ABCC-4D22-B81A-368108711ED7}" srcOrd="10" destOrd="0" presId="urn:microsoft.com/office/officeart/2005/8/layout/default"/>
    <dgm:cxn modelId="{0D5A1C8A-8C71-40E1-AEA7-58B4D89A5E98}" type="presParOf" srcId="{38C6393F-E991-409E-B74E-FC01DD2C672F}" destId="{121B14D7-CAED-4D02-BDD9-66C1A3023A0A}" srcOrd="11" destOrd="0" presId="urn:microsoft.com/office/officeart/2005/8/layout/default"/>
    <dgm:cxn modelId="{82F086EF-3F11-4688-87BC-06A0A73C923A}" type="presParOf" srcId="{38C6393F-E991-409E-B74E-FC01DD2C672F}" destId="{36ED0964-827E-4897-BC37-DA7AF0B21FCB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A4D0F6-49C7-4985-A39C-62F9C66D8CF5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0D58852-0C7E-41CD-AB97-5589E5A59037}">
      <dgm:prSet phldrT="[Текст]"/>
      <dgm:spPr/>
      <dgm:t>
        <a:bodyPr/>
        <a:lstStyle/>
        <a:p>
          <a:r>
            <a:rPr lang="uk-UA" dirty="0" err="1" smtClean="0"/>
            <a:t>аутсорсинг</a:t>
          </a:r>
          <a:endParaRPr lang="ru-RU" dirty="0"/>
        </a:p>
      </dgm:t>
    </dgm:pt>
    <dgm:pt modelId="{EA884D2B-BA0B-44A7-9CC8-56310347CF85}" type="parTrans" cxnId="{B75C477E-0F6B-40D2-B5BC-87A9E5CDF818}">
      <dgm:prSet/>
      <dgm:spPr/>
      <dgm:t>
        <a:bodyPr/>
        <a:lstStyle/>
        <a:p>
          <a:endParaRPr lang="ru-RU"/>
        </a:p>
      </dgm:t>
    </dgm:pt>
    <dgm:pt modelId="{CF22FEB3-3F7C-4E6F-8F25-23A759845E8B}" type="sibTrans" cxnId="{B75C477E-0F6B-40D2-B5BC-87A9E5CDF818}">
      <dgm:prSet/>
      <dgm:spPr/>
      <dgm:t>
        <a:bodyPr/>
        <a:lstStyle/>
        <a:p>
          <a:endParaRPr lang="ru-RU"/>
        </a:p>
      </dgm:t>
    </dgm:pt>
    <dgm:pt modelId="{B015B791-E743-4B49-ADF6-6E69C1439A99}">
      <dgm:prSet phldrT="[Текст]"/>
      <dgm:spPr/>
      <dgm:t>
        <a:bodyPr/>
        <a:lstStyle/>
        <a:p>
          <a:r>
            <a:rPr lang="uk-UA" dirty="0" err="1" smtClean="0"/>
            <a:t>аутстаффінг</a:t>
          </a:r>
          <a:endParaRPr lang="ru-RU" dirty="0"/>
        </a:p>
      </dgm:t>
    </dgm:pt>
    <dgm:pt modelId="{BEA592E1-29B2-42A3-81D1-251970887530}" type="parTrans" cxnId="{64492DA3-977B-45A4-9F4E-625203ABAD16}">
      <dgm:prSet/>
      <dgm:spPr/>
      <dgm:t>
        <a:bodyPr/>
        <a:lstStyle/>
        <a:p>
          <a:endParaRPr lang="ru-RU"/>
        </a:p>
      </dgm:t>
    </dgm:pt>
    <dgm:pt modelId="{42ACE285-A937-4D1A-8E53-2DDC8997D7FD}" type="sibTrans" cxnId="{64492DA3-977B-45A4-9F4E-625203ABAD16}">
      <dgm:prSet/>
      <dgm:spPr/>
      <dgm:t>
        <a:bodyPr/>
        <a:lstStyle/>
        <a:p>
          <a:endParaRPr lang="ru-RU"/>
        </a:p>
      </dgm:t>
    </dgm:pt>
    <dgm:pt modelId="{A16AB75A-9A1E-4AF3-9B7B-826571F4F8FE}">
      <dgm:prSet phldrT="[Текст]"/>
      <dgm:spPr/>
      <dgm:t>
        <a:bodyPr/>
        <a:lstStyle/>
        <a:p>
          <a:r>
            <a:rPr lang="uk-UA" dirty="0" err="1" smtClean="0"/>
            <a:t>ауттаскінг</a:t>
          </a:r>
          <a:endParaRPr lang="ru-RU" dirty="0"/>
        </a:p>
      </dgm:t>
    </dgm:pt>
    <dgm:pt modelId="{903C23EF-3D7F-4E32-B8FE-79F4114BE5A3}" type="parTrans" cxnId="{18F4284A-3F25-4339-BECC-351A8131D708}">
      <dgm:prSet/>
      <dgm:spPr/>
      <dgm:t>
        <a:bodyPr/>
        <a:lstStyle/>
        <a:p>
          <a:endParaRPr lang="ru-RU"/>
        </a:p>
      </dgm:t>
    </dgm:pt>
    <dgm:pt modelId="{2B8040B8-80E3-4CC4-97A7-0DF352B7E7D5}" type="sibTrans" cxnId="{18F4284A-3F25-4339-BECC-351A8131D708}">
      <dgm:prSet/>
      <dgm:spPr/>
      <dgm:t>
        <a:bodyPr/>
        <a:lstStyle/>
        <a:p>
          <a:endParaRPr lang="ru-RU"/>
        </a:p>
      </dgm:t>
    </dgm:pt>
    <dgm:pt modelId="{C44CBE49-60A7-490E-B7C1-DEA88BDB4F9E}" type="pres">
      <dgm:prSet presAssocID="{09A4D0F6-49C7-4985-A39C-62F9C66D8CF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9040625-4361-479F-842A-A097DFCC7BDE}" type="pres">
      <dgm:prSet presAssocID="{30D58852-0C7E-41CD-AB97-5589E5A5903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EEC095-911E-4F03-912A-7B3125D913A8}" type="pres">
      <dgm:prSet presAssocID="{CF22FEB3-3F7C-4E6F-8F25-23A759845E8B}" presName="sibTrans" presStyleCnt="0"/>
      <dgm:spPr/>
    </dgm:pt>
    <dgm:pt modelId="{7E6A1E9B-6A8E-4C5B-9E07-466C83B647BA}" type="pres">
      <dgm:prSet presAssocID="{B015B791-E743-4B49-ADF6-6E69C1439A9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4C7B97A-D205-4540-A726-5B92E0344624}" type="pres">
      <dgm:prSet presAssocID="{42ACE285-A937-4D1A-8E53-2DDC8997D7FD}" presName="sibTrans" presStyleCnt="0"/>
      <dgm:spPr/>
    </dgm:pt>
    <dgm:pt modelId="{1CB0A139-6FFA-4826-8B22-64B12BB6320F}" type="pres">
      <dgm:prSet presAssocID="{A16AB75A-9A1E-4AF3-9B7B-826571F4F8F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B362F5-DF68-40B4-A1C9-624964F25DB9}" type="presOf" srcId="{A16AB75A-9A1E-4AF3-9B7B-826571F4F8FE}" destId="{1CB0A139-6FFA-4826-8B22-64B12BB6320F}" srcOrd="0" destOrd="0" presId="urn:microsoft.com/office/officeart/2005/8/layout/default"/>
    <dgm:cxn modelId="{A58B38D3-92DE-47B2-85D6-A7DF24190550}" type="presOf" srcId="{B015B791-E743-4B49-ADF6-6E69C1439A99}" destId="{7E6A1E9B-6A8E-4C5B-9E07-466C83B647BA}" srcOrd="0" destOrd="0" presId="urn:microsoft.com/office/officeart/2005/8/layout/default"/>
    <dgm:cxn modelId="{BFE0FCCC-51A8-4B43-9095-B246CCB129ED}" type="presOf" srcId="{30D58852-0C7E-41CD-AB97-5589E5A59037}" destId="{59040625-4361-479F-842A-A097DFCC7BDE}" srcOrd="0" destOrd="0" presId="urn:microsoft.com/office/officeart/2005/8/layout/default"/>
    <dgm:cxn modelId="{18F4284A-3F25-4339-BECC-351A8131D708}" srcId="{09A4D0F6-49C7-4985-A39C-62F9C66D8CF5}" destId="{A16AB75A-9A1E-4AF3-9B7B-826571F4F8FE}" srcOrd="2" destOrd="0" parTransId="{903C23EF-3D7F-4E32-B8FE-79F4114BE5A3}" sibTransId="{2B8040B8-80E3-4CC4-97A7-0DF352B7E7D5}"/>
    <dgm:cxn modelId="{92C06F2C-0AE9-43F8-9903-433B7CF6763D}" type="presOf" srcId="{09A4D0F6-49C7-4985-A39C-62F9C66D8CF5}" destId="{C44CBE49-60A7-490E-B7C1-DEA88BDB4F9E}" srcOrd="0" destOrd="0" presId="urn:microsoft.com/office/officeart/2005/8/layout/default"/>
    <dgm:cxn modelId="{B75C477E-0F6B-40D2-B5BC-87A9E5CDF818}" srcId="{09A4D0F6-49C7-4985-A39C-62F9C66D8CF5}" destId="{30D58852-0C7E-41CD-AB97-5589E5A59037}" srcOrd="0" destOrd="0" parTransId="{EA884D2B-BA0B-44A7-9CC8-56310347CF85}" sibTransId="{CF22FEB3-3F7C-4E6F-8F25-23A759845E8B}"/>
    <dgm:cxn modelId="{64492DA3-977B-45A4-9F4E-625203ABAD16}" srcId="{09A4D0F6-49C7-4985-A39C-62F9C66D8CF5}" destId="{B015B791-E743-4B49-ADF6-6E69C1439A99}" srcOrd="1" destOrd="0" parTransId="{BEA592E1-29B2-42A3-81D1-251970887530}" sibTransId="{42ACE285-A937-4D1A-8E53-2DDC8997D7FD}"/>
    <dgm:cxn modelId="{479F0950-4837-4D23-BBC3-513C8093F956}" type="presParOf" srcId="{C44CBE49-60A7-490E-B7C1-DEA88BDB4F9E}" destId="{59040625-4361-479F-842A-A097DFCC7BDE}" srcOrd="0" destOrd="0" presId="urn:microsoft.com/office/officeart/2005/8/layout/default"/>
    <dgm:cxn modelId="{34A4A2A8-6629-4B4D-BFA7-12AEAB299C7E}" type="presParOf" srcId="{C44CBE49-60A7-490E-B7C1-DEA88BDB4F9E}" destId="{AAEEC095-911E-4F03-912A-7B3125D913A8}" srcOrd="1" destOrd="0" presId="urn:microsoft.com/office/officeart/2005/8/layout/default"/>
    <dgm:cxn modelId="{87EA2119-0EE0-4F4C-8528-788698484704}" type="presParOf" srcId="{C44CBE49-60A7-490E-B7C1-DEA88BDB4F9E}" destId="{7E6A1E9B-6A8E-4C5B-9E07-466C83B647BA}" srcOrd="2" destOrd="0" presId="urn:microsoft.com/office/officeart/2005/8/layout/default"/>
    <dgm:cxn modelId="{041681BD-9291-495F-9126-27885E90FC2C}" type="presParOf" srcId="{C44CBE49-60A7-490E-B7C1-DEA88BDB4F9E}" destId="{04C7B97A-D205-4540-A726-5B92E0344624}" srcOrd="3" destOrd="0" presId="urn:microsoft.com/office/officeart/2005/8/layout/default"/>
    <dgm:cxn modelId="{721C220B-AA58-4C3E-A52D-F3835DCD096C}" type="presParOf" srcId="{C44CBE49-60A7-490E-B7C1-DEA88BDB4F9E}" destId="{1CB0A139-6FFA-4826-8B22-64B12BB6320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9946D-7AE8-4D83-95B9-2ACD22ACAE81}">
      <dsp:nvSpPr>
        <dsp:cNvPr id="0" name=""/>
        <dsp:cNvSpPr/>
      </dsp:nvSpPr>
      <dsp:spPr>
        <a:xfrm>
          <a:off x="0" y="533600"/>
          <a:ext cx="4016928" cy="1285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smtClean="0"/>
            <a:t>інформаційне консультування </a:t>
          </a:r>
          <a:endParaRPr lang="ru-RU" sz="3700" kern="1200"/>
        </a:p>
      </dsp:txBody>
      <dsp:txXfrm>
        <a:off x="0" y="533600"/>
        <a:ext cx="4016928" cy="1285450"/>
      </dsp:txXfrm>
    </dsp:sp>
    <dsp:sp modelId="{9E1DF337-D743-481C-9153-8A03EBF1845B}">
      <dsp:nvSpPr>
        <dsp:cNvPr id="0" name=""/>
        <dsp:cNvSpPr/>
      </dsp:nvSpPr>
      <dsp:spPr>
        <a:xfrm>
          <a:off x="41" y="1770923"/>
          <a:ext cx="4016928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1566E6-6EB4-4917-97FD-0976510DC9C5}">
      <dsp:nvSpPr>
        <dsp:cNvPr id="0" name=""/>
        <dsp:cNvSpPr/>
      </dsp:nvSpPr>
      <dsp:spPr>
        <a:xfrm>
          <a:off x="4579341" y="485473"/>
          <a:ext cx="4016928" cy="1285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 </a:t>
          </a:r>
          <a:r>
            <a:rPr lang="ru-RU" sz="3700" kern="1200" dirty="0" err="1" smtClean="0"/>
            <a:t>управлінське</a:t>
          </a:r>
          <a:r>
            <a:rPr lang="ru-RU" sz="3700" kern="1200" dirty="0" smtClean="0"/>
            <a:t> </a:t>
          </a:r>
          <a:r>
            <a:rPr lang="ru-RU" sz="3700" kern="1200" dirty="0" err="1" smtClean="0"/>
            <a:t>консультування</a:t>
          </a:r>
          <a:endParaRPr lang="ru-RU" sz="3700" kern="1200" dirty="0"/>
        </a:p>
      </dsp:txBody>
      <dsp:txXfrm>
        <a:off x="4579341" y="485473"/>
        <a:ext cx="4016928" cy="1285450"/>
      </dsp:txXfrm>
    </dsp:sp>
    <dsp:sp modelId="{F4E38582-B6F3-48B6-9448-051009DDC2C6}">
      <dsp:nvSpPr>
        <dsp:cNvPr id="0" name=""/>
        <dsp:cNvSpPr/>
      </dsp:nvSpPr>
      <dsp:spPr>
        <a:xfrm>
          <a:off x="4579341" y="1770923"/>
          <a:ext cx="4016928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19D49-A5C5-48C4-A598-40FDC025ACD9}">
      <dsp:nvSpPr>
        <dsp:cNvPr id="0" name=""/>
        <dsp:cNvSpPr/>
      </dsp:nvSpPr>
      <dsp:spPr>
        <a:xfrm>
          <a:off x="0" y="194592"/>
          <a:ext cx="2686347" cy="161180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err="1" smtClean="0"/>
            <a:t>Економ</a:t>
          </a:r>
          <a:r>
            <a:rPr lang="uk-UA" sz="3100" kern="1200" dirty="0" err="1" smtClean="0"/>
            <a:t>ічне</a:t>
          </a:r>
          <a:endParaRPr lang="ru-RU" sz="3100" kern="1200" dirty="0"/>
        </a:p>
      </dsp:txBody>
      <dsp:txXfrm>
        <a:off x="0" y="194592"/>
        <a:ext cx="2686347" cy="1611808"/>
      </dsp:txXfrm>
    </dsp:sp>
    <dsp:sp modelId="{0FD35F27-E31A-4985-8662-CC41BB6252EB}">
      <dsp:nvSpPr>
        <dsp:cNvPr id="0" name=""/>
        <dsp:cNvSpPr/>
      </dsp:nvSpPr>
      <dsp:spPr>
        <a:xfrm>
          <a:off x="2954982" y="194592"/>
          <a:ext cx="2686347" cy="16118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Технічне</a:t>
          </a:r>
          <a:endParaRPr lang="ru-RU" sz="3100" kern="1200" dirty="0"/>
        </a:p>
      </dsp:txBody>
      <dsp:txXfrm>
        <a:off x="2954982" y="194592"/>
        <a:ext cx="2686347" cy="1611808"/>
      </dsp:txXfrm>
    </dsp:sp>
    <dsp:sp modelId="{30B2A7E4-FB7E-4AB4-B8FF-A6239AD3446C}">
      <dsp:nvSpPr>
        <dsp:cNvPr id="0" name=""/>
        <dsp:cNvSpPr/>
      </dsp:nvSpPr>
      <dsp:spPr>
        <a:xfrm>
          <a:off x="5909964" y="194592"/>
          <a:ext cx="2686347" cy="16118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Технологічне</a:t>
          </a:r>
          <a:endParaRPr lang="ru-RU" sz="3100" kern="1200" dirty="0"/>
        </a:p>
      </dsp:txBody>
      <dsp:txXfrm>
        <a:off x="5909964" y="194592"/>
        <a:ext cx="2686347" cy="1611808"/>
      </dsp:txXfrm>
    </dsp:sp>
    <dsp:sp modelId="{7FAD0E66-A047-45AB-AA7B-CD2476DA38D2}">
      <dsp:nvSpPr>
        <dsp:cNvPr id="0" name=""/>
        <dsp:cNvSpPr/>
      </dsp:nvSpPr>
      <dsp:spPr>
        <a:xfrm>
          <a:off x="1477491" y="2075035"/>
          <a:ext cx="2686347" cy="161180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Юридичне</a:t>
          </a:r>
          <a:endParaRPr lang="ru-RU" sz="3100" kern="1200" dirty="0"/>
        </a:p>
      </dsp:txBody>
      <dsp:txXfrm>
        <a:off x="1477491" y="2075035"/>
        <a:ext cx="2686347" cy="1611808"/>
      </dsp:txXfrm>
    </dsp:sp>
    <dsp:sp modelId="{22652085-9CF1-4A75-B7E6-9983B61085B3}">
      <dsp:nvSpPr>
        <dsp:cNvPr id="0" name=""/>
        <dsp:cNvSpPr/>
      </dsp:nvSpPr>
      <dsp:spPr>
        <a:xfrm>
          <a:off x="4432473" y="2075035"/>
          <a:ext cx="2686347" cy="161180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Управлінське</a:t>
          </a:r>
          <a:endParaRPr lang="ru-RU" sz="3100" kern="1200" dirty="0"/>
        </a:p>
      </dsp:txBody>
      <dsp:txXfrm>
        <a:off x="4432473" y="2075035"/>
        <a:ext cx="2686347" cy="16118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22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9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4242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068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7203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077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204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736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61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477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6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74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36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91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89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55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2286F-6706-4FD4-8759-871E4D06F2BC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3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4421" y="2360783"/>
            <a:ext cx="7766936" cy="1646302"/>
          </a:xfrm>
        </p:spPr>
        <p:txBody>
          <a:bodyPr/>
          <a:lstStyle/>
          <a:p>
            <a:pPr algn="ctr"/>
            <a:r>
              <a:rPr lang="ru-RU" sz="8000" dirty="0" smtClean="0"/>
              <a:t>Б</a:t>
            </a:r>
            <a:r>
              <a:rPr lang="uk-UA" sz="8000" dirty="0" smtClean="0"/>
              <a:t>ІЗНЕС-</a:t>
            </a:r>
            <a:r>
              <a:rPr lang="ru-RU" sz="8000" dirty="0" smtClean="0"/>
              <a:t>КОНСАЛТИНГ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13527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51358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00B050"/>
                </a:solidFill>
              </a:rPr>
              <a:t>Консультаційна</a:t>
            </a:r>
            <a:r>
              <a:rPr lang="ru-RU" sz="2400" b="1" dirty="0">
                <a:solidFill>
                  <a:srgbClr val="00B050"/>
                </a:solidFill>
              </a:rPr>
              <a:t> </a:t>
            </a:r>
            <a:r>
              <a:rPr lang="ru-RU" sz="2400" b="1" dirty="0" err="1">
                <a:solidFill>
                  <a:srgbClr val="00B050"/>
                </a:solidFill>
              </a:rPr>
              <a:t>організація</a:t>
            </a:r>
            <a:r>
              <a:rPr lang="ru-RU" sz="2400" b="1" dirty="0">
                <a:solidFill>
                  <a:srgbClr val="00B050"/>
                </a:solidFill>
              </a:rPr>
              <a:t> </a:t>
            </a:r>
            <a:r>
              <a:rPr lang="ru-RU" sz="2400" dirty="0">
                <a:solidFill>
                  <a:srgbClr val="00B050"/>
                </a:solidFill>
              </a:rPr>
              <a:t>– </a:t>
            </a:r>
            <a:r>
              <a:rPr lang="ru-RU" sz="2400" dirty="0" err="1">
                <a:solidFill>
                  <a:srgbClr val="00B050"/>
                </a:solidFill>
              </a:rPr>
              <a:t>підприємство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що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надає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консультаційні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послуги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клієнтам</a:t>
            </a:r>
            <a:r>
              <a:rPr lang="ru-RU" sz="2400" dirty="0">
                <a:solidFill>
                  <a:srgbClr val="00B050"/>
                </a:solidFill>
              </a:rPr>
              <a:t> (</a:t>
            </a:r>
            <a:r>
              <a:rPr lang="ru-RU" sz="2400" dirty="0" err="1">
                <a:solidFill>
                  <a:srgbClr val="00B050"/>
                </a:solidFill>
              </a:rPr>
              <a:t>виробникам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продавцям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споживачам</a:t>
            </a:r>
            <a:r>
              <a:rPr lang="ru-RU" sz="2400" dirty="0">
                <a:solidFill>
                  <a:srgbClr val="00B050"/>
                </a:solidFill>
              </a:rPr>
              <a:t>) за </a:t>
            </a:r>
            <a:r>
              <a:rPr lang="ru-RU" sz="2400" dirty="0" err="1">
                <a:solidFill>
                  <a:srgbClr val="00B050"/>
                </a:solidFill>
              </a:rPr>
              <a:t>допомогою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спеціально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підготовлених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осіб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відповідної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кваліфікації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здатних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визначити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проаналізувати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управлінську</a:t>
            </a:r>
            <a:r>
              <a:rPr lang="ru-RU" sz="2400" dirty="0">
                <a:solidFill>
                  <a:srgbClr val="00B050"/>
                </a:solidFill>
              </a:rPr>
              <a:t> проблему, </a:t>
            </a:r>
            <a:r>
              <a:rPr lang="ru-RU" sz="2400" dirty="0" err="1">
                <a:solidFill>
                  <a:srgbClr val="00B050"/>
                </a:solidFill>
              </a:rPr>
              <a:t>розробити</a:t>
            </a:r>
            <a:r>
              <a:rPr lang="ru-RU" sz="2400" dirty="0">
                <a:solidFill>
                  <a:srgbClr val="00B050"/>
                </a:solidFill>
              </a:rPr>
              <a:t> модель </a:t>
            </a:r>
            <a:r>
              <a:rPr lang="ru-RU" sz="2400" dirty="0" err="1">
                <a:solidFill>
                  <a:srgbClr val="00B050"/>
                </a:solidFill>
              </a:rPr>
              <a:t>її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розв’язання</a:t>
            </a:r>
            <a:r>
              <a:rPr lang="ru-RU" sz="2400" dirty="0">
                <a:solidFill>
                  <a:srgbClr val="00B050"/>
                </a:solidFill>
              </a:rPr>
              <a:t>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err="1" smtClean="0"/>
              <a:t>Консультаційна</a:t>
            </a:r>
            <a:r>
              <a:rPr lang="ru-RU" sz="2400" b="1" dirty="0" smtClean="0"/>
              <a:t> </a:t>
            </a:r>
            <a:r>
              <a:rPr lang="ru-RU" sz="2400" b="1" dirty="0" err="1"/>
              <a:t>послуга</a:t>
            </a:r>
            <a:r>
              <a:rPr lang="ru-RU" sz="2400" dirty="0"/>
              <a:t> – </a:t>
            </a:r>
            <a:r>
              <a:rPr lang="ru-RU" sz="2400" dirty="0" err="1"/>
              <a:t>інтелектуальний</a:t>
            </a:r>
            <a:r>
              <a:rPr lang="ru-RU" sz="2400" dirty="0"/>
              <a:t> продукт, </a:t>
            </a:r>
            <a:r>
              <a:rPr lang="ru-RU" sz="2400" dirty="0" err="1"/>
              <a:t>створений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консалтинговою </a:t>
            </a:r>
            <a:r>
              <a:rPr lang="ru-RU" sz="2400" dirty="0" err="1"/>
              <a:t>організацією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залишається</a:t>
            </a:r>
            <a:r>
              <a:rPr lang="ru-RU" sz="2400" dirty="0"/>
              <a:t> у </a:t>
            </a:r>
            <a:r>
              <a:rPr lang="ru-RU" sz="2400" dirty="0" err="1"/>
              <a:t>володінні</a:t>
            </a:r>
            <a:r>
              <a:rPr lang="ru-RU" sz="2400" dirty="0"/>
              <a:t> </a:t>
            </a:r>
            <a:r>
              <a:rPr lang="ru-RU" sz="2400" dirty="0" err="1"/>
              <a:t>клієнта</a:t>
            </a:r>
            <a:r>
              <a:rPr lang="ru-RU" sz="2400" dirty="0"/>
              <a:t> </a:t>
            </a:r>
            <a:r>
              <a:rPr lang="ru-RU" sz="2400" dirty="0" err="1"/>
              <a:t>після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/>
              <a:t>завершення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9694" y="4283242"/>
            <a:ext cx="3294307" cy="175812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8075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8776" y="537411"/>
            <a:ext cx="8596668" cy="1320800"/>
          </a:xfrm>
        </p:spPr>
        <p:txBody>
          <a:bodyPr/>
          <a:lstStyle/>
          <a:p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консультаційних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858677"/>
              </p:ext>
            </p:extLst>
          </p:nvPr>
        </p:nvGraphicFramePr>
        <p:xfrm>
          <a:off x="677862" y="1744580"/>
          <a:ext cx="9907581" cy="4716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98933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В </a:t>
            </a:r>
            <a:r>
              <a:rPr lang="ru-RU" b="1" dirty="0" err="1" smtClean="0"/>
              <a:t>операційному</a:t>
            </a:r>
            <a:r>
              <a:rPr lang="ru-RU" b="1" dirty="0" smtClean="0"/>
              <a:t> </a:t>
            </a:r>
            <a:r>
              <a:rPr lang="ru-RU" dirty="0" err="1" smtClean="0"/>
              <a:t>консультуванні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66613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109932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консалтингу в </a:t>
            </a:r>
            <a:r>
              <a:rPr lang="ru-RU" dirty="0" err="1"/>
              <a:t>сфері</a:t>
            </a:r>
            <a:r>
              <a:rPr lang="ru-RU" dirty="0"/>
              <a:t> ЗЕД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4060" y="1930401"/>
            <a:ext cx="9970613" cy="4219246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із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загальних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ЗЕД;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підготовка</a:t>
            </a:r>
            <a:r>
              <a:rPr lang="ru-RU" sz="1400" dirty="0">
                <a:solidFill>
                  <a:schemeClr val="tx1"/>
                </a:solidFill>
              </a:rPr>
              <a:t> та </a:t>
            </a:r>
            <a:r>
              <a:rPr lang="ru-RU" sz="1400" dirty="0" err="1">
                <a:solidFill>
                  <a:schemeClr val="tx1"/>
                </a:solidFill>
              </a:rPr>
              <a:t>супровід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укладення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зовнішньоекономічних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контрактів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їх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реєстрація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в </a:t>
            </a:r>
            <a:r>
              <a:rPr lang="ru-RU" sz="1400" dirty="0" err="1">
                <a:solidFill>
                  <a:schemeClr val="tx1"/>
                </a:solidFill>
              </a:rPr>
              <a:t>установленому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законодавством</a:t>
            </a:r>
            <a:r>
              <a:rPr lang="ru-RU" sz="1400" dirty="0">
                <a:solidFill>
                  <a:schemeClr val="tx1"/>
                </a:solidFill>
              </a:rPr>
              <a:t> порядку;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з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різних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митних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режимів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класифікації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товарів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імпортно-експортних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операцій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підготовка</a:t>
            </a:r>
            <a:r>
              <a:rPr lang="ru-RU" sz="1400" dirty="0">
                <a:solidFill>
                  <a:schemeClr val="tx1"/>
                </a:solidFill>
              </a:rPr>
              <a:t> та </a:t>
            </a:r>
            <a:r>
              <a:rPr lang="ru-RU" sz="1400" dirty="0" err="1">
                <a:solidFill>
                  <a:schemeClr val="tx1"/>
                </a:solidFill>
              </a:rPr>
              <a:t>супровід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укладення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зовнішньоекономічних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контрактів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їх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реєстрація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в </a:t>
            </a:r>
            <a:r>
              <a:rPr lang="ru-RU" sz="1400" dirty="0" err="1">
                <a:solidFill>
                  <a:schemeClr val="tx1"/>
                </a:solidFill>
              </a:rPr>
              <a:t>установленому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законодавством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порядку;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по </a:t>
            </a:r>
            <a:r>
              <a:rPr lang="ru-RU" sz="1400" dirty="0" err="1">
                <a:solidFill>
                  <a:schemeClr val="tx1"/>
                </a:solidFill>
              </a:rPr>
              <a:t>митних</a:t>
            </a:r>
            <a:r>
              <a:rPr lang="ru-RU" sz="1400" dirty="0">
                <a:solidFill>
                  <a:schemeClr val="tx1"/>
                </a:solidFill>
              </a:rPr>
              <a:t> режимах </a:t>
            </a:r>
            <a:r>
              <a:rPr lang="ru-RU" sz="1400" dirty="0" err="1">
                <a:solidFill>
                  <a:schemeClr val="tx1"/>
                </a:solidFill>
              </a:rPr>
              <a:t>перевезення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вантажів</a:t>
            </a:r>
            <a:r>
              <a:rPr lang="ru-RU" sz="1400" dirty="0">
                <a:solidFill>
                  <a:schemeClr val="tx1"/>
                </a:solidFill>
              </a:rPr>
              <a:t> і </a:t>
            </a:r>
            <a:r>
              <a:rPr lang="ru-RU" sz="1400" dirty="0" err="1">
                <a:solidFill>
                  <a:schemeClr val="tx1"/>
                </a:solidFill>
              </a:rPr>
              <a:t>допомога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в </a:t>
            </a:r>
            <a:r>
              <a:rPr lang="ru-RU" sz="1400" dirty="0" err="1" smtClean="0">
                <a:solidFill>
                  <a:schemeClr val="tx1"/>
                </a:solidFill>
              </a:rPr>
              <a:t>підборі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умов </a:t>
            </a:r>
            <a:r>
              <a:rPr lang="ru-RU" sz="1400" dirty="0" err="1">
                <a:solidFill>
                  <a:schemeClr val="tx1"/>
                </a:solidFill>
              </a:rPr>
              <a:t>постачання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Incoterms;</a:t>
            </a:r>
          </a:p>
          <a:p>
            <a:r>
              <a:rPr lang="en-US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з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нетарифного </a:t>
            </a:r>
            <a:r>
              <a:rPr lang="ru-RU" sz="1400" dirty="0" err="1">
                <a:solidFill>
                  <a:schemeClr val="tx1"/>
                </a:solidFill>
              </a:rPr>
              <a:t>регулювання</a:t>
            </a:r>
            <a:r>
              <a:rPr lang="ru-RU" sz="1400" dirty="0">
                <a:solidFill>
                  <a:schemeClr val="tx1"/>
                </a:solidFill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</a:rPr>
              <a:t>сертифікати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ліцензії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і </a:t>
            </a:r>
            <a:r>
              <a:rPr lang="ru-RU" sz="1400" dirty="0" err="1">
                <a:solidFill>
                  <a:schemeClr val="tx1"/>
                </a:solidFill>
              </a:rPr>
              <a:t>інші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дозвільні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документи</a:t>
            </a:r>
            <a:r>
              <a:rPr lang="ru-RU" sz="1400" dirty="0">
                <a:solidFill>
                  <a:schemeClr val="tx1"/>
                </a:solidFill>
              </a:rPr>
              <a:t>);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допомога</a:t>
            </a:r>
            <a:r>
              <a:rPr lang="ru-RU" sz="1400" dirty="0">
                <a:solidFill>
                  <a:schemeClr val="tx1"/>
                </a:solidFill>
              </a:rPr>
              <a:t> в </a:t>
            </a:r>
            <a:r>
              <a:rPr lang="ru-RU" sz="1400" dirty="0" err="1">
                <a:solidFill>
                  <a:schemeClr val="tx1"/>
                </a:solidFill>
              </a:rPr>
              <a:t>підборі</a:t>
            </a:r>
            <a:r>
              <a:rPr lang="ru-RU" sz="1400" dirty="0">
                <a:solidFill>
                  <a:schemeClr val="tx1"/>
                </a:solidFill>
              </a:rPr>
              <a:t> коду УКТ ЗЕД;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розрахунок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митних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платежів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податків</a:t>
            </a:r>
            <a:r>
              <a:rPr lang="ru-RU" sz="1400" dirty="0">
                <a:solidFill>
                  <a:schemeClr val="tx1"/>
                </a:solidFill>
              </a:rPr>
              <a:t> і </a:t>
            </a:r>
            <a:r>
              <a:rPr lang="ru-RU" sz="1400" dirty="0" err="1">
                <a:solidFill>
                  <a:schemeClr val="tx1"/>
                </a:solidFill>
              </a:rPr>
              <a:t>зборів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підготовка</a:t>
            </a:r>
            <a:r>
              <a:rPr lang="ru-RU" sz="1400" dirty="0">
                <a:solidFill>
                  <a:schemeClr val="tx1"/>
                </a:solidFill>
              </a:rPr>
              <a:t> пакету </a:t>
            </a:r>
            <a:r>
              <a:rPr lang="ru-RU" sz="1400" dirty="0" err="1">
                <a:solidFill>
                  <a:schemeClr val="tx1"/>
                </a:solidFill>
              </a:rPr>
              <a:t>документів</a:t>
            </a:r>
            <a:r>
              <a:rPr lang="ru-RU" sz="1400" dirty="0">
                <a:solidFill>
                  <a:schemeClr val="tx1"/>
                </a:solidFill>
              </a:rPr>
              <a:t> для </a:t>
            </a:r>
            <a:r>
              <a:rPr lang="ru-RU" sz="1400" dirty="0" err="1">
                <a:solidFill>
                  <a:schemeClr val="tx1"/>
                </a:solidFill>
              </a:rPr>
              <a:t>підтвердження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заявленої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митної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вартості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консультації</a:t>
            </a:r>
            <a:r>
              <a:rPr lang="ru-RU" sz="1400" dirty="0">
                <a:solidFill>
                  <a:schemeClr val="tx1"/>
                </a:solidFill>
              </a:rPr>
              <a:t> з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порушення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митного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законодавства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України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представництво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інтересів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клієнтів</a:t>
            </a:r>
            <a:r>
              <a:rPr lang="ru-RU" sz="1400" dirty="0">
                <a:solidFill>
                  <a:schemeClr val="tx1"/>
                </a:solidFill>
              </a:rPr>
              <a:t> у </a:t>
            </a:r>
            <a:r>
              <a:rPr lang="ru-RU" sz="1400" dirty="0" err="1">
                <a:solidFill>
                  <a:schemeClr val="tx1"/>
                </a:solidFill>
              </a:rPr>
              <a:t>міжнародних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арбітражних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установах</a:t>
            </a:r>
            <a:r>
              <a:rPr lang="ru-RU" sz="1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166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153" y="2249905"/>
            <a:ext cx="9982645" cy="2207126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>
                <a:solidFill>
                  <a:srgbClr val="FF0000"/>
                </a:solidFill>
              </a:rPr>
              <a:t>Дякую за увагу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6658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СУТНІСТЬ І ЗМІСТ КОНСАЛТИНГУ ЯК ВИДУ</a:t>
            </a:r>
            <a:br>
              <a:rPr lang="ru-RU" dirty="0"/>
            </a:br>
            <a:r>
              <a:rPr lang="ru-RU" dirty="0"/>
              <a:t>ПРОФЕСІЙНОЇ ДІЯЛЬНОСТІ</a:t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Результат пошуку зображень за запитом &quot;деловые люди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304" y="2309803"/>
            <a:ext cx="6732211" cy="374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79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870" y="1486821"/>
            <a:ext cx="8596668" cy="48417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err="1"/>
              <a:t>Консультування</a:t>
            </a:r>
            <a:r>
              <a:rPr lang="ru-RU" sz="3200" dirty="0"/>
              <a:t> – </a:t>
            </a:r>
            <a:r>
              <a:rPr lang="ru-RU" sz="2800" dirty="0" err="1"/>
              <a:t>підприємницька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надання</a:t>
            </a:r>
            <a:r>
              <a:rPr lang="ru-RU" sz="2800" dirty="0"/>
              <a:t> </a:t>
            </a:r>
            <a:r>
              <a:rPr lang="ru-RU" sz="2800" dirty="0" err="1"/>
              <a:t>допомоги</a:t>
            </a:r>
            <a:endParaRPr lang="ru-RU" sz="2800" dirty="0"/>
          </a:p>
          <a:p>
            <a:r>
              <a:rPr lang="ru-RU" sz="2800" dirty="0" err="1"/>
              <a:t>приватним</a:t>
            </a:r>
            <a:r>
              <a:rPr lang="ru-RU" sz="2800" dirty="0"/>
              <a:t> особам і менеджерам </a:t>
            </a:r>
            <a:r>
              <a:rPr lang="ru-RU" sz="2800" dirty="0" err="1"/>
              <a:t>вищого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 у </a:t>
            </a:r>
            <a:r>
              <a:rPr lang="ru-RU" sz="2800" dirty="0" err="1"/>
              <a:t>виявленні</a:t>
            </a:r>
            <a:r>
              <a:rPr lang="ru-RU" sz="2800" dirty="0" smtClean="0"/>
              <a:t>,</a:t>
            </a:r>
          </a:p>
          <a:p>
            <a:r>
              <a:rPr lang="ru-RU" sz="2800" dirty="0" smtClean="0"/>
              <a:t> </a:t>
            </a:r>
            <a:r>
              <a:rPr lang="ru-RU" sz="2800" dirty="0" err="1"/>
              <a:t>аналізі</a:t>
            </a:r>
            <a:r>
              <a:rPr lang="ru-RU" sz="2800" dirty="0"/>
              <a:t> </a:t>
            </a:r>
            <a:r>
              <a:rPr lang="ru-RU" sz="2800" dirty="0" smtClean="0"/>
              <a:t>та </a:t>
            </a:r>
            <a:r>
              <a:rPr lang="ru-RU" sz="2800" dirty="0" err="1" smtClean="0"/>
              <a:t>розв'язанні</a:t>
            </a:r>
            <a:r>
              <a:rPr lang="ru-RU" sz="2800" dirty="0" smtClean="0"/>
              <a:t> </a:t>
            </a:r>
            <a:r>
              <a:rPr lang="ru-RU" sz="2800" dirty="0" err="1"/>
              <a:t>управлінських</a:t>
            </a:r>
            <a:r>
              <a:rPr lang="ru-RU" sz="2800" dirty="0"/>
              <a:t> проблем, </a:t>
            </a:r>
            <a:endParaRPr lang="ru-RU" sz="2800" dirty="0" smtClean="0"/>
          </a:p>
          <a:p>
            <a:r>
              <a:rPr lang="ru-RU" sz="2800" dirty="0" smtClean="0"/>
              <a:t>а </a:t>
            </a:r>
            <a:r>
              <a:rPr lang="ru-RU" sz="2800" dirty="0" err="1"/>
              <a:t>також</a:t>
            </a:r>
            <a:r>
              <a:rPr lang="ru-RU" sz="2800" dirty="0"/>
              <a:t> в </a:t>
            </a:r>
            <a:r>
              <a:rPr lang="ru-RU" sz="2800" dirty="0" err="1"/>
              <a:t>досягненні</a:t>
            </a:r>
            <a:r>
              <a:rPr lang="ru-RU" sz="2800" dirty="0"/>
              <a:t> </a:t>
            </a:r>
            <a:r>
              <a:rPr lang="ru-RU" sz="2800" dirty="0" err="1"/>
              <a:t>стійкого</a:t>
            </a:r>
            <a:r>
              <a:rPr lang="ru-RU" sz="2800" dirty="0"/>
              <a:t> </a:t>
            </a:r>
            <a:r>
              <a:rPr lang="ru-RU" sz="2800" dirty="0" err="1" smtClean="0"/>
              <a:t>успіху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діяльності</a:t>
            </a:r>
            <a:r>
              <a:rPr lang="ru-RU" sz="2800" dirty="0" smtClean="0"/>
              <a:t> </a:t>
            </a:r>
            <a:r>
              <a:rPr lang="ru-RU" sz="2800" dirty="0" err="1"/>
              <a:t>виробничо-господарських</a:t>
            </a:r>
            <a:r>
              <a:rPr lang="ru-RU" sz="2800" dirty="0"/>
              <a:t> та </a:t>
            </a:r>
            <a:r>
              <a:rPr lang="ru-RU" sz="2800" dirty="0" err="1"/>
              <a:t>інших</a:t>
            </a:r>
            <a:r>
              <a:rPr lang="ru-RU" sz="2800" dirty="0"/>
              <a:t> </a:t>
            </a:r>
            <a:r>
              <a:rPr lang="ru-RU" sz="2800" dirty="0" err="1"/>
              <a:t>організацій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19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57201"/>
            <a:ext cx="8596668" cy="5584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err="1" smtClean="0"/>
              <a:t>Консультаційна</a:t>
            </a:r>
            <a:r>
              <a:rPr lang="ru-RU" sz="3200" b="1" dirty="0" smtClean="0"/>
              <a:t> </a:t>
            </a:r>
            <a:r>
              <a:rPr lang="ru-RU" sz="3200" b="1" dirty="0" err="1"/>
              <a:t>діяльність</a:t>
            </a:r>
            <a:r>
              <a:rPr lang="ru-RU" sz="3200" b="1" dirty="0"/>
              <a:t> </a:t>
            </a:r>
            <a:r>
              <a:rPr lang="ru-RU" sz="2800" dirty="0" err="1"/>
              <a:t>спрямована</a:t>
            </a:r>
            <a:r>
              <a:rPr lang="ru-RU" sz="2800" dirty="0"/>
              <a:t> на </a:t>
            </a:r>
            <a:r>
              <a:rPr lang="ru-RU" sz="2800" dirty="0" err="1"/>
              <a:t>допомогу</a:t>
            </a:r>
            <a:r>
              <a:rPr lang="ru-RU" sz="2800" dirty="0"/>
              <a:t> </a:t>
            </a:r>
            <a:r>
              <a:rPr lang="ru-RU" sz="2800" dirty="0" err="1"/>
              <a:t>замовнику</a:t>
            </a:r>
            <a:r>
              <a:rPr lang="ru-RU" sz="2800" dirty="0"/>
              <a:t> у: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більш</a:t>
            </a:r>
            <a:r>
              <a:rPr lang="ru-RU" sz="2800" dirty="0"/>
              <a:t> </a:t>
            </a:r>
            <a:r>
              <a:rPr lang="ru-RU" sz="2800" dirty="0" err="1"/>
              <a:t>ефективному</a:t>
            </a:r>
            <a:r>
              <a:rPr lang="ru-RU" sz="2800" dirty="0"/>
              <a:t> </a:t>
            </a:r>
            <a:r>
              <a:rPr lang="ru-RU" sz="2800" dirty="0" err="1"/>
              <a:t>вирішенні</a:t>
            </a:r>
            <a:r>
              <a:rPr lang="ru-RU" sz="2800" dirty="0"/>
              <a:t> </a:t>
            </a:r>
            <a:r>
              <a:rPr lang="ru-RU" sz="2800" dirty="0" err="1"/>
              <a:t>встановлених</a:t>
            </a:r>
            <a:r>
              <a:rPr lang="ru-RU" sz="2800" dirty="0"/>
              <a:t> задач;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зниженні</a:t>
            </a:r>
            <a:r>
              <a:rPr lang="ru-RU" sz="2800" dirty="0"/>
              <a:t> </a:t>
            </a:r>
            <a:r>
              <a:rPr lang="ru-RU" sz="2800" dirty="0" err="1"/>
              <a:t>стресу</a:t>
            </a:r>
            <a:r>
              <a:rPr lang="ru-RU" sz="2800" dirty="0"/>
              <a:t> та </a:t>
            </a:r>
            <a:r>
              <a:rPr lang="ru-RU" sz="2800" dirty="0" err="1"/>
              <a:t>розпачу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неякісного</a:t>
            </a:r>
            <a:r>
              <a:rPr lang="ru-RU" sz="2800" dirty="0"/>
              <a:t> </a:t>
            </a:r>
            <a:r>
              <a:rPr lang="ru-RU" sz="2800" dirty="0" err="1"/>
              <a:t>вирішення</a:t>
            </a:r>
            <a:r>
              <a:rPr lang="ru-RU" sz="2800" dirty="0"/>
              <a:t> </a:t>
            </a:r>
            <a:r>
              <a:rPr lang="ru-RU" sz="2800" dirty="0" err="1"/>
              <a:t>поточних</a:t>
            </a:r>
            <a:r>
              <a:rPr lang="ru-RU" sz="2800" dirty="0"/>
              <a:t> задач</a:t>
            </a:r>
          </a:p>
          <a:p>
            <a:r>
              <a:rPr lang="ru-RU" sz="2800" dirty="0"/>
              <a:t>та проблем;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відповідальному</a:t>
            </a:r>
            <a:r>
              <a:rPr lang="ru-RU" sz="2800" dirty="0"/>
              <a:t> </a:t>
            </a:r>
            <a:r>
              <a:rPr lang="ru-RU" sz="2800" dirty="0" err="1"/>
              <a:t>відношенні</a:t>
            </a:r>
            <a:r>
              <a:rPr lang="ru-RU" sz="2800" dirty="0"/>
              <a:t> до </a:t>
            </a:r>
            <a:r>
              <a:rPr lang="ru-RU" sz="2800" dirty="0" err="1"/>
              <a:t>власного</a:t>
            </a:r>
            <a:r>
              <a:rPr lang="ru-RU" sz="2800" dirty="0"/>
              <a:t> </a:t>
            </a:r>
            <a:r>
              <a:rPr lang="ru-RU" sz="2800" dirty="0" err="1"/>
              <a:t>життя</a:t>
            </a:r>
            <a:r>
              <a:rPr lang="ru-RU" sz="2800" dirty="0"/>
              <a:t> та </a:t>
            </a:r>
            <a:r>
              <a:rPr lang="ru-RU" sz="2800" dirty="0" err="1"/>
              <a:t>досягнення</a:t>
            </a:r>
            <a:r>
              <a:rPr lang="ru-RU" sz="2800" dirty="0"/>
              <a:t> </a:t>
            </a:r>
            <a:r>
              <a:rPr lang="ru-RU" sz="2800" dirty="0" err="1"/>
              <a:t>бажаних</a:t>
            </a:r>
            <a:endParaRPr lang="ru-RU" sz="2800" dirty="0"/>
          </a:p>
          <a:p>
            <a:r>
              <a:rPr lang="ru-RU" sz="2800" dirty="0" err="1"/>
              <a:t>результатів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158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/>
              <a:t>консультаційної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219153"/>
              </p:ext>
            </p:extLst>
          </p:nvPr>
        </p:nvGraphicFramePr>
        <p:xfrm>
          <a:off x="762084" y="1930400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85058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84024" cy="1320800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/>
              <a:t>Основним</a:t>
            </a:r>
            <a:r>
              <a:rPr lang="ru-RU" sz="4400" dirty="0"/>
              <a:t> </a:t>
            </a:r>
            <a:r>
              <a:rPr lang="ru-RU" sz="4400" dirty="0" err="1"/>
              <a:t>завданням</a:t>
            </a:r>
            <a:r>
              <a:rPr lang="ru-RU" sz="4400" dirty="0"/>
              <a:t> </a:t>
            </a:r>
            <a:r>
              <a:rPr lang="ru-RU" sz="4400" dirty="0" err="1"/>
              <a:t>консультування</a:t>
            </a:r>
            <a:r>
              <a:rPr lang="ru-RU" sz="4400" dirty="0"/>
              <a:t> є</a:t>
            </a:r>
            <a:r>
              <a:rPr lang="ru-RU" sz="4400" dirty="0" smtClean="0"/>
              <a:t>: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– </a:t>
            </a: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допомоги</a:t>
            </a:r>
            <a:r>
              <a:rPr lang="ru-RU" sz="2000" dirty="0"/>
              <a:t> </a:t>
            </a:r>
            <a:r>
              <a:rPr lang="ru-RU" sz="2000" dirty="0" err="1"/>
              <a:t>клієнтам</a:t>
            </a:r>
            <a:r>
              <a:rPr lang="ru-RU" sz="2000" dirty="0"/>
              <a:t> у </a:t>
            </a:r>
            <a:r>
              <a:rPr lang="ru-RU" sz="2000" dirty="0" err="1"/>
              <a:t>вирішенні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управлінських</a:t>
            </a:r>
            <a:r>
              <a:rPr lang="ru-RU" sz="2000" dirty="0"/>
              <a:t> та </a:t>
            </a:r>
            <a:r>
              <a:rPr lang="ru-RU" sz="2000" dirty="0" err="1" smtClean="0"/>
              <a:t>ділових</a:t>
            </a:r>
            <a:r>
              <a:rPr lang="ru-RU" sz="2000" dirty="0" smtClean="0"/>
              <a:t> проблем,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оптимізації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бізнесу</a:t>
            </a:r>
            <a:r>
              <a:rPr lang="ru-RU" sz="2000" dirty="0"/>
              <a:t>, </a:t>
            </a:r>
            <a:r>
              <a:rPr lang="ru-RU" sz="2000" dirty="0" err="1"/>
              <a:t>підвищенні</a:t>
            </a:r>
            <a:r>
              <a:rPr lang="ru-RU" sz="2000" dirty="0"/>
              <a:t> </a:t>
            </a:r>
            <a:r>
              <a:rPr lang="ru-RU" sz="2000" dirty="0" err="1"/>
              <a:t>ефективності</a:t>
            </a:r>
            <a:r>
              <a:rPr lang="ru-RU" sz="2000" dirty="0"/>
              <a:t> </a:t>
            </a:r>
            <a:r>
              <a:rPr lang="ru-RU" sz="2000" dirty="0" err="1" smtClean="0"/>
              <a:t>функціонування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організації</a:t>
            </a:r>
            <a:r>
              <a:rPr lang="ru-RU" sz="2000" dirty="0"/>
              <a:t>;</a:t>
            </a:r>
          </a:p>
          <a:p>
            <a:r>
              <a:rPr lang="ru-RU" sz="2000" dirty="0"/>
              <a:t>– </a:t>
            </a: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/>
              <a:t>методів</a:t>
            </a:r>
            <a:r>
              <a:rPr lang="ru-RU" sz="2000" dirty="0"/>
              <a:t> та методик </a:t>
            </a:r>
            <a:r>
              <a:rPr lang="ru-RU" sz="2000" dirty="0" err="1"/>
              <a:t>організаційної</a:t>
            </a:r>
            <a:r>
              <a:rPr lang="ru-RU" sz="2000" dirty="0"/>
              <a:t> </a:t>
            </a:r>
            <a:r>
              <a:rPr lang="ru-RU" sz="2000" dirty="0" err="1" smtClean="0"/>
              <a:t>діагностики</a:t>
            </a:r>
            <a:r>
              <a:rPr lang="ru-RU" sz="2000" dirty="0" smtClean="0"/>
              <a:t> стану </a:t>
            </a:r>
            <a:r>
              <a:rPr lang="ru-RU" sz="2000" dirty="0" err="1"/>
              <a:t>підприємства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вирішення</a:t>
            </a:r>
            <a:r>
              <a:rPr lang="ru-RU" sz="2000" dirty="0"/>
              <a:t> </a:t>
            </a:r>
            <a:r>
              <a:rPr lang="ru-RU" sz="2000" dirty="0" err="1"/>
              <a:t>виявлених</a:t>
            </a:r>
            <a:r>
              <a:rPr lang="ru-RU" sz="2000" dirty="0"/>
              <a:t> проблем, </a:t>
            </a:r>
            <a:r>
              <a:rPr lang="ru-RU" sz="2000" dirty="0" err="1"/>
              <a:t>розробки</a:t>
            </a:r>
            <a:r>
              <a:rPr lang="ru-RU" sz="2000" dirty="0"/>
              <a:t> </a:t>
            </a:r>
            <a:r>
              <a:rPr lang="ru-RU" sz="2000" dirty="0" err="1"/>
              <a:t>стратегічного</a:t>
            </a:r>
            <a:endParaRPr lang="ru-RU" sz="2000" dirty="0"/>
          </a:p>
          <a:p>
            <a:r>
              <a:rPr lang="ru-RU" sz="2000" dirty="0"/>
              <a:t>плану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підприємства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766676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в’язане зображення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63" y="2569662"/>
            <a:ext cx="5787094" cy="385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766" y="40506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Суб’єктом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консалтингу </a:t>
            </a:r>
            <a:r>
              <a:rPr lang="ru-RU" dirty="0" err="1">
                <a:solidFill>
                  <a:srgbClr val="002060"/>
                </a:solidFill>
              </a:rPr>
              <a:t>вважають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організаційно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оформлену</a:t>
            </a:r>
            <a:r>
              <a:rPr lang="ru-RU" dirty="0">
                <a:solidFill>
                  <a:srgbClr val="002060"/>
                </a:solidFill>
              </a:rPr>
              <a:t> в </a:t>
            </a:r>
            <a:r>
              <a:rPr lang="ru-RU" dirty="0" err="1">
                <a:solidFill>
                  <a:srgbClr val="002060"/>
                </a:solidFill>
              </a:rPr>
              <a:t>єдиний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err="1">
                <a:solidFill>
                  <a:srgbClr val="002060"/>
                </a:solidFill>
              </a:rPr>
              <a:t>колектив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групу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працівників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консультаційної</a:t>
            </a:r>
            <a:r>
              <a:rPr lang="ru-RU" dirty="0">
                <a:solidFill>
                  <a:srgbClr val="002060"/>
                </a:solidFill>
              </a:rPr>
              <a:t> і </a:t>
            </a:r>
            <a:r>
              <a:rPr lang="ru-RU" dirty="0" err="1">
                <a:solidFill>
                  <a:srgbClr val="002060"/>
                </a:solidFill>
              </a:rPr>
              <a:t>клієнтської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організацій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залучену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до </a:t>
            </a:r>
            <a:r>
              <a:rPr lang="ru-RU" dirty="0" err="1">
                <a:solidFill>
                  <a:srgbClr val="002060"/>
                </a:solidFill>
              </a:rPr>
              <a:t>процесу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консультування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розроблення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консультаційних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рекомендацій</a:t>
            </a:r>
            <a:r>
              <a:rPr lang="ru-RU" dirty="0">
                <a:solidFill>
                  <a:srgbClr val="002060"/>
                </a:solidFill>
              </a:rPr>
              <a:t> та </a:t>
            </a:r>
            <a:r>
              <a:rPr lang="ru-RU" dirty="0" err="1">
                <a:solidFill>
                  <a:srgbClr val="002060"/>
                </a:solidFill>
              </a:rPr>
              <a:t>їх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err="1">
                <a:solidFill>
                  <a:srgbClr val="002060"/>
                </a:solidFill>
              </a:rPr>
              <a:t>реалізації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8168" y="4330773"/>
            <a:ext cx="3142988" cy="209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7949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400" b="1" dirty="0" err="1"/>
              <a:t>Об’єктами</a:t>
            </a:r>
            <a:r>
              <a:rPr lang="ru-RU" sz="2400" dirty="0"/>
              <a:t> консалтингу є </a:t>
            </a:r>
            <a:r>
              <a:rPr lang="ru-RU" sz="2400" dirty="0" err="1"/>
              <a:t>виробнича</a:t>
            </a:r>
            <a:r>
              <a:rPr lang="ru-RU" sz="2400" dirty="0"/>
              <a:t> структура </a:t>
            </a:r>
            <a:r>
              <a:rPr lang="ru-RU" sz="2400" dirty="0" err="1"/>
              <a:t>організації</a:t>
            </a:r>
            <a:r>
              <a:rPr lang="ru-RU" sz="2400" dirty="0"/>
              <a:t>,</a:t>
            </a:r>
          </a:p>
          <a:p>
            <a:r>
              <a:rPr lang="ru-RU" sz="2400" dirty="0" err="1"/>
              <a:t>організаційний</a:t>
            </a:r>
            <a:r>
              <a:rPr lang="ru-RU" sz="2400" dirty="0"/>
              <a:t> </a:t>
            </a:r>
            <a:r>
              <a:rPr lang="ru-RU" sz="2400" dirty="0" err="1"/>
              <a:t>розвиток</a:t>
            </a:r>
            <a:r>
              <a:rPr lang="ru-RU" sz="2400" dirty="0"/>
              <a:t> і </a:t>
            </a:r>
            <a:r>
              <a:rPr lang="ru-RU" sz="2400" dirty="0" err="1"/>
              <a:t>організаційні</a:t>
            </a:r>
            <a:r>
              <a:rPr lang="ru-RU" sz="2400" dirty="0"/>
              <a:t> </a:t>
            </a:r>
            <a:r>
              <a:rPr lang="ru-RU" sz="2400" dirty="0" err="1"/>
              <a:t>зміни</a:t>
            </a:r>
            <a:r>
              <a:rPr lang="ru-RU" sz="2400" dirty="0"/>
              <a:t>, </a:t>
            </a:r>
            <a:r>
              <a:rPr lang="ru-RU" sz="2400" dirty="0" err="1"/>
              <a:t>процеси</a:t>
            </a:r>
            <a:r>
              <a:rPr lang="ru-RU" sz="2400" dirty="0"/>
              <a:t> </a:t>
            </a:r>
            <a:r>
              <a:rPr lang="ru-RU" sz="2400" dirty="0" err="1"/>
              <a:t>розробки</a:t>
            </a:r>
            <a:r>
              <a:rPr lang="ru-RU" sz="2400" dirty="0"/>
              <a:t> </a:t>
            </a:r>
            <a:r>
              <a:rPr lang="ru-RU" sz="2400" dirty="0" err="1"/>
              <a:t>стратегії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endParaRPr lang="ru-RU" sz="2400" dirty="0"/>
          </a:p>
          <a:p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програмування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реалізації</a:t>
            </a:r>
            <a:r>
              <a:rPr lang="ru-RU" sz="2400" dirty="0"/>
              <a:t>, </a:t>
            </a:r>
            <a:r>
              <a:rPr lang="ru-RU" sz="2400" dirty="0" err="1"/>
              <a:t>реінжиніринг</a:t>
            </a:r>
            <a:r>
              <a:rPr lang="ru-RU" sz="2400" dirty="0"/>
              <a:t> </a:t>
            </a:r>
            <a:r>
              <a:rPr lang="ru-RU" sz="2400" dirty="0" err="1"/>
              <a:t>бізнес-процесів</a:t>
            </a:r>
            <a:r>
              <a:rPr lang="ru-RU" sz="2400" dirty="0"/>
              <a:t>,</a:t>
            </a:r>
          </a:p>
          <a:p>
            <a:r>
              <a:rPr lang="ru-RU" sz="2400" dirty="0"/>
              <a:t>аутсорсинг </a:t>
            </a:r>
            <a:r>
              <a:rPr lang="ru-RU" sz="2400" dirty="0" err="1"/>
              <a:t>непрофільних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/>
              <a:t>господарської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супровід</a:t>
            </a:r>
            <a:endParaRPr lang="ru-RU" sz="2400" dirty="0"/>
          </a:p>
          <a:p>
            <a:r>
              <a:rPr lang="ru-RU" sz="2400" dirty="0" err="1"/>
              <a:t>інноваційних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, </a:t>
            </a:r>
            <a:r>
              <a:rPr lang="ru-RU" sz="2400" dirty="0" err="1"/>
              <a:t>проектування</a:t>
            </a:r>
            <a:r>
              <a:rPr lang="ru-RU" sz="2400" dirty="0"/>
              <a:t> </a:t>
            </a:r>
            <a:r>
              <a:rPr lang="ru-RU" sz="2400" dirty="0" err="1"/>
              <a:t>організаційних</a:t>
            </a:r>
            <a:r>
              <a:rPr lang="ru-RU" sz="2400" dirty="0"/>
              <a:t> структур </a:t>
            </a:r>
            <a:r>
              <a:rPr lang="ru-RU" sz="2400" dirty="0" err="1"/>
              <a:t>управління</a:t>
            </a:r>
            <a:r>
              <a:rPr lang="ru-RU" sz="2400" dirty="0"/>
              <a:t>,</a:t>
            </a:r>
          </a:p>
          <a:p>
            <a:r>
              <a:rPr lang="ru-RU" sz="2400" dirty="0" err="1"/>
              <a:t>організування</a:t>
            </a:r>
            <a:r>
              <a:rPr lang="ru-RU" sz="2400" dirty="0"/>
              <a:t> </a:t>
            </a:r>
            <a:r>
              <a:rPr lang="ru-RU" sz="2400" dirty="0" err="1"/>
              <a:t>мотивування</a:t>
            </a:r>
            <a:r>
              <a:rPr lang="ru-RU" sz="2400" dirty="0"/>
              <a:t> та </a:t>
            </a:r>
            <a:r>
              <a:rPr lang="ru-RU" sz="2400" dirty="0" err="1"/>
              <a:t>винагородження</a:t>
            </a:r>
            <a:r>
              <a:rPr lang="ru-RU" sz="2400" dirty="0"/>
              <a:t> </a:t>
            </a:r>
            <a:r>
              <a:rPr lang="ru-RU" sz="2400" dirty="0" err="1"/>
              <a:t>працівників</a:t>
            </a:r>
            <a:r>
              <a:rPr lang="ru-RU" sz="2400" dirty="0"/>
              <a:t>, </a:t>
            </a:r>
            <a:r>
              <a:rPr lang="ru-RU" sz="2400" dirty="0" err="1"/>
              <a:t>формування</a:t>
            </a:r>
            <a:endParaRPr lang="ru-RU" sz="2400" dirty="0"/>
          </a:p>
          <a:p>
            <a:r>
              <a:rPr lang="ru-RU" sz="2400" dirty="0" err="1"/>
              <a:t>культури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, </a:t>
            </a:r>
            <a:r>
              <a:rPr lang="ru-RU" sz="2400" dirty="0" err="1"/>
              <a:t>розвиток</a:t>
            </a:r>
            <a:r>
              <a:rPr lang="ru-RU" sz="2400" dirty="0"/>
              <a:t> персоналу, </a:t>
            </a:r>
            <a:r>
              <a:rPr lang="ru-RU" sz="2400" dirty="0" err="1"/>
              <a:t>запровадження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методів</a:t>
            </a:r>
            <a:endParaRPr lang="ru-RU" sz="2400" dirty="0"/>
          </a:p>
          <a:p>
            <a:r>
              <a:rPr lang="ru-RU" sz="2400" dirty="0" err="1"/>
              <a:t>управління</a:t>
            </a:r>
            <a:r>
              <a:rPr lang="ru-RU" sz="2400" dirty="0"/>
              <a:t>, </a:t>
            </a:r>
            <a:r>
              <a:rPr lang="ru-RU" sz="2400" dirty="0" err="1"/>
              <a:t>раціональне</a:t>
            </a:r>
            <a:r>
              <a:rPr lang="ru-RU" sz="2400" dirty="0"/>
              <a:t> </a:t>
            </a:r>
            <a:r>
              <a:rPr lang="ru-RU" sz="2400" dirty="0" err="1"/>
              <a:t>організування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68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сфери</a:t>
            </a:r>
            <a:r>
              <a:rPr lang="ru-RU" dirty="0"/>
              <a:t> консалтингу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383419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22964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</TotalTime>
  <Words>452</Words>
  <Application>Microsoft Office PowerPoint</Application>
  <PresentationFormat>Произвольный</PresentationFormat>
  <Paragraphs>63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БІЗНЕС-КОНСАЛТИНГ</vt:lpstr>
      <vt:lpstr>СУТНІСТЬ І ЗМІСТ КОНСАЛТИНГУ ЯК ВИДУ ПРОФЕСІЙНОЇ ДІЯЛЬНОСТІ </vt:lpstr>
      <vt:lpstr>Презентация PowerPoint</vt:lpstr>
      <vt:lpstr>Презентация PowerPoint</vt:lpstr>
      <vt:lpstr>Види консультаційної діяльності</vt:lpstr>
      <vt:lpstr>Основним завданням консультування є:</vt:lpstr>
      <vt:lpstr>Суб’єктом консалтингу вважають організаційно оформлену в єдиний колектив групу працівників консультаційної і клієнтської організацій, залучену до процесу консультування, розроблення консультаційних рекомендацій та їх реалізації</vt:lpstr>
      <vt:lpstr>Презентация PowerPoint</vt:lpstr>
      <vt:lpstr>Основні сфери консалтингу </vt:lpstr>
      <vt:lpstr>Консультаційна організація – підприємство, що надає консультаційні послуги клієнтам (виробникам, продавцям, споживачам) за допомогою спеціально підготовлених осіб відповідної кваліфікації, здатних визначити, проаналізувати управлінську проблему, розробити модель її розв’язання.   Консультаційна послуга – інтелектуальний продукт, створений консалтинговою організацією, який залишається у володінні клієнта після завершення консультування.</vt:lpstr>
      <vt:lpstr>Види консультаційних послуг: </vt:lpstr>
      <vt:lpstr>В операційному консультуванні є такі послуги</vt:lpstr>
      <vt:lpstr>Серед основних послуг консалтингу в сфері ЗЕД можна виділити такі: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консалтинг</dc:title>
  <dc:creator>Пользователь</dc:creator>
  <cp:lastModifiedBy>Dvyhun</cp:lastModifiedBy>
  <cp:revision>11</cp:revision>
  <dcterms:created xsi:type="dcterms:W3CDTF">2017-10-24T16:28:41Z</dcterms:created>
  <dcterms:modified xsi:type="dcterms:W3CDTF">2025-09-29T07:43:05Z</dcterms:modified>
</cp:coreProperties>
</file>