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6" r:id="rId5"/>
    <p:sldId id="317" r:id="rId6"/>
    <p:sldId id="320" r:id="rId7"/>
    <p:sldId id="290" r:id="rId8"/>
    <p:sldId id="322" r:id="rId9"/>
    <p:sldId id="324" r:id="rId10"/>
    <p:sldId id="325" r:id="rId11"/>
    <p:sldId id="258" r:id="rId12"/>
    <p:sldId id="261" r:id="rId13"/>
    <p:sldId id="287" r:id="rId14"/>
    <p:sldId id="288" r:id="rId15"/>
    <p:sldId id="289" r:id="rId16"/>
    <p:sldId id="291" r:id="rId17"/>
    <p:sldId id="264" r:id="rId18"/>
    <p:sldId id="263" r:id="rId19"/>
    <p:sldId id="294" r:id="rId20"/>
    <p:sldId id="293" r:id="rId21"/>
    <p:sldId id="292" r:id="rId22"/>
    <p:sldId id="274" r:id="rId23"/>
    <p:sldId id="272" r:id="rId24"/>
    <p:sldId id="295" r:id="rId25"/>
    <p:sldId id="296" r:id="rId26"/>
    <p:sldId id="275" r:id="rId27"/>
    <p:sldId id="277" r:id="rId28"/>
    <p:sldId id="276" r:id="rId29"/>
    <p:sldId id="278" r:id="rId30"/>
    <p:sldId id="279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27" r:id="rId39"/>
    <p:sldId id="328" r:id="rId40"/>
    <p:sldId id="331" r:id="rId41"/>
    <p:sldId id="329" r:id="rId42"/>
    <p:sldId id="330" r:id="rId43"/>
    <p:sldId id="332" r:id="rId44"/>
    <p:sldId id="334" r:id="rId45"/>
    <p:sldId id="335" r:id="rId46"/>
    <p:sldId id="336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C80F0-5A97-4E0C-9A97-F2A4C7B28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ED7251-695F-41A7-B305-5F0804919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74DA2-BC51-472B-8CFF-91CACF2E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DD881-13F5-4CBD-97B1-A27DC253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1FD19-4475-4F0C-8CC6-5B46712C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1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E4958-1A8D-4FA7-AFD8-7BBFBF9D5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79DA76-14F0-42B1-9C48-57C021E6A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B48DE-50C4-4851-BC24-09A4D97F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C86E8-F755-4A9D-A37D-CB85AB65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5C246-6F15-499E-8DFE-AECF5969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2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6ACA37-F4A5-401A-A203-DBE939839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3B176-DFC9-4D5B-8124-F8E019C59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40B58-2785-4ACF-AA84-21285C82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1CFD8-B4F4-4C89-AF34-7F02052D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79A4B-93DB-44C2-878A-B509806D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6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5A552-D9AF-48F8-B828-E9ACF404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328E3-4CBA-4B1E-8621-4ABBB20BB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6F2DD-D859-4973-8E0B-056A5DB9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1399D0-5850-48BF-B96D-0E7BDAE30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83D569-9095-4E48-8449-226D9A69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81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0CF0E-B18F-44AB-92DC-84781B25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FE8DC8-475C-40BE-BFA2-42E667B6E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306D5-8FFF-442B-B89C-B56FD5A8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C6B421-035D-4809-9B5A-78514C9A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5C61B-38B5-4163-9970-1C403AA4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03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0B75-A8F9-443E-9375-724EDE15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B9642-928C-4BD1-B9A7-E995E70B6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2DF2E-BFCE-4F69-9795-F1760FB3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AEF316-1199-4660-8EF8-674FEF4E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BCD969-79BC-47D0-A5C6-1D2253CB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F2AAA6-53A3-4F44-A5BF-A42E52BB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5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12EF9-589A-4C9B-BFEB-8A7A02AF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2DCF44-B1CE-4AB9-8210-D262F133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E94440-4EB5-4905-A1EB-C0BE41806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136787-7AB7-4437-98FE-2AD078854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F8A5E1-BFB4-4327-9D0B-470EADCD3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A470FE-46DB-468E-B4D9-4227197C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13D894-3F46-4BB3-BAA9-14F86EE8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530355-BE6B-4B30-B71B-82E702B8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43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EF6DE-A8A1-4662-8FB4-451A4954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E8F5A3-0C33-438A-B810-C342B615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748858-C029-4A72-8409-2A1E5059B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7649FA-45C4-4CBD-A93F-0EEC516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4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BDB691-81D0-4016-9BAE-C1F06E03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0AB324-A1C6-4DC2-840A-D4288263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0C664-19F2-4BA6-AA8C-4B79EFB4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2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84D6F-644A-4FFF-98EF-A95A4857F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425E0-70C1-4C14-BB3E-1791B9F2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D577B7-91EA-4958-8506-C405700A2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BD038-058C-4458-9EFC-7B9E41EB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3B741-585E-42FC-9BA1-FD1FAA34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77B6F-140F-4523-95D6-6AF8A19A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5D4BB-4B13-40B0-AB98-FD97BDF5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88C43B-87BC-4986-9FCE-C1A399D4A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27E205-4CB4-4022-8F58-378BA9229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62D57-F422-4386-BAD9-960180A5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0E629-4FFE-4288-919A-C09B087B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4B53CA-A25F-4D30-A4A6-8EA2F427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7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4F2A8-BEF9-43EC-A39D-1CB3F61DE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42760-A8ED-42FE-AE9F-56758B390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76607-45CA-49DF-B2B4-BA649F260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85661-F081-4447-AADD-7DF42863D17A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24870-4FA4-44F2-85E8-65123554B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58E248-7669-4DB1-8058-3DDBE3683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2FBC8-64A0-4167-BD6E-9DE843BB0B9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9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V2o-nZn6g&amp;list=PL4YcmB6duia9M77qfbYnV3ToX0l1KYHHt&amp;index=3" TargetMode="External"/><Relationship Id="rId2" Type="http://schemas.openxmlformats.org/officeDocument/2006/relationships/hyperlink" Target="https://lightaudio.ru/mp3/%D0%B0%D0%B4%D1%96%D1%82%D1%96-%D0%B4%D1%83%D1%85%D0%BA%D1%85%D0%B0%D1%85%20%D0%B4%D0%B0%D1%8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AB6CD-6C5A-4641-9E59-F589D707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201"/>
            <a:ext cx="9144000" cy="863600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+mn-lt"/>
              </a:rPr>
              <a:t>Індійський культурний регіон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CA9C27-0D8B-4748-82A2-C0E40C7EB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1320801"/>
            <a:ext cx="10607040" cy="5270004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uk-UA" sz="2800" b="1" dirty="0"/>
              <a:t>Індуїзм – індуїзм найдавніша національна релігія. Етапи становлення, особливості вчення. Складові релігійної практики. </a:t>
            </a:r>
          </a:p>
          <a:p>
            <a:pPr marL="457200" indent="-457200" algn="just">
              <a:buAutoNum type="arabicPeriod"/>
            </a:pPr>
            <a:r>
              <a:rPr lang="uk-UA" sz="2800" b="1" dirty="0"/>
              <a:t>Джерела індуїзму. Веди та давній епос. </a:t>
            </a:r>
          </a:p>
          <a:p>
            <a:pPr marL="457200" indent="-457200" algn="just">
              <a:buAutoNum type="arabicPeriod"/>
            </a:pPr>
            <a:r>
              <a:rPr lang="uk-UA" sz="2800" b="1" dirty="0"/>
              <a:t>Пантеон богів. Іконографія. </a:t>
            </a:r>
          </a:p>
          <a:p>
            <a:pPr marL="457200" indent="-457200" algn="just">
              <a:buAutoNum type="arabicPeriod"/>
            </a:pPr>
            <a:r>
              <a:rPr lang="uk-UA" sz="2800" b="1" dirty="0"/>
              <a:t>Кастова система Індії.</a:t>
            </a:r>
          </a:p>
          <a:p>
            <a:pPr algn="just"/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075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A5C76-609D-44F0-91CE-59918D47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Бг</a:t>
            </a:r>
            <a:r>
              <a:rPr lang="uk-UA" b="1" i="1" dirty="0" err="1"/>
              <a:t>а</a:t>
            </a:r>
            <a:r>
              <a:rPr lang="uk-UA" dirty="0" err="1"/>
              <a:t>джан</a:t>
            </a:r>
            <a:r>
              <a:rPr lang="uk-UA" dirty="0"/>
              <a:t> – релігійний спів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81AA6-D65B-43C6-90D2-4756699EB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https://lightaudio.ru/mp3/%D0%B0%D0%B4%D1%96%D1%82%D1%96-%D0%B4%D1%83%D1%85%D0%BA%D1%85%D0%B0%D1%85%20%D0%B4%D0%B0%D1%81</a:t>
            </a:r>
            <a:r>
              <a:rPr lang="uk-UA" dirty="0"/>
              <a:t> </a:t>
            </a:r>
          </a:p>
          <a:p>
            <a:r>
              <a:rPr lang="uk-UA" dirty="0"/>
              <a:t>Гуру (5,49)</a:t>
            </a:r>
          </a:p>
          <a:p>
            <a:r>
              <a:rPr lang="en-GB" dirty="0">
                <a:hlinkClick r:id="rId3"/>
              </a:rPr>
              <a:t>https://www.youtube.com/watch?v=WIV2o-nZn6g&amp;list=PL4YcmB6duia9M77qfbYnV3ToX0l1KYHHt&amp;index=3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49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85345-8339-4B60-A1BC-C67C0976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+mn-lt"/>
              </a:rPr>
              <a:t>У Ведах </a:t>
            </a:r>
            <a:r>
              <a:rPr lang="ru-RU" sz="4000" b="1" dirty="0" err="1">
                <a:latin typeface="+mn-lt"/>
              </a:rPr>
              <a:t>згадуються</a:t>
            </a:r>
            <a:r>
              <a:rPr lang="ru-RU" sz="4000" b="1" dirty="0">
                <a:latin typeface="+mn-lt"/>
              </a:rPr>
              <a:t> 1000 </a:t>
            </a:r>
            <a:r>
              <a:rPr lang="ru-RU" sz="4000" b="1" dirty="0" err="1">
                <a:latin typeface="+mn-lt"/>
              </a:rPr>
              <a:t>богів</a:t>
            </a:r>
            <a:r>
              <a:rPr lang="ru-RU" sz="4000" b="1" dirty="0">
                <a:latin typeface="+mn-lt"/>
              </a:rPr>
              <a:t> і </a:t>
            </a:r>
            <a:r>
              <a:rPr lang="ru-RU" sz="4000" b="1" dirty="0" err="1">
                <a:latin typeface="+mn-lt"/>
              </a:rPr>
              <a:t>міститься</a:t>
            </a:r>
            <a:r>
              <a:rPr lang="ru-RU" sz="4000" b="1" dirty="0">
                <a:latin typeface="+mn-lt"/>
              </a:rPr>
              <a:t> 1028 </a:t>
            </a:r>
            <a:r>
              <a:rPr lang="ru-RU" sz="4000" b="1" dirty="0" err="1">
                <a:latin typeface="+mn-lt"/>
              </a:rPr>
              <a:t>гімнів</a:t>
            </a:r>
            <a:r>
              <a:rPr lang="ru-RU" sz="4000" b="1" dirty="0">
                <a:latin typeface="+mn-lt"/>
              </a:rPr>
              <a:t>. Веди </a:t>
            </a:r>
            <a:r>
              <a:rPr lang="ru-RU" sz="4000" b="1" dirty="0" err="1">
                <a:latin typeface="+mn-lt"/>
              </a:rPr>
              <a:t>складаються</a:t>
            </a:r>
            <a:r>
              <a:rPr lang="ru-RU" sz="4000" b="1" dirty="0">
                <a:latin typeface="+mn-lt"/>
              </a:rPr>
              <a:t> з 4-х </a:t>
            </a:r>
            <a:r>
              <a:rPr lang="ru-RU" sz="4000" b="1" dirty="0" err="1">
                <a:latin typeface="+mn-lt"/>
              </a:rPr>
              <a:t>частин</a:t>
            </a:r>
            <a:r>
              <a:rPr lang="ru-RU" sz="4000" b="1" dirty="0">
                <a:latin typeface="+mn-lt"/>
              </a:rPr>
              <a:t>: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968514-9A8B-4A0C-9E40-02475CD8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b="1" dirty="0"/>
              <a:t>    </a:t>
            </a:r>
            <a:r>
              <a:rPr lang="ru-RU" b="1" dirty="0" err="1"/>
              <a:t>Рігведи</a:t>
            </a:r>
            <a:r>
              <a:rPr lang="ru-RU" b="1" dirty="0"/>
              <a:t> — Веди </a:t>
            </a:r>
            <a:r>
              <a:rPr lang="ru-RU" b="1" dirty="0" err="1"/>
              <a:t>гімнів</a:t>
            </a:r>
            <a:endParaRPr lang="ru-RU" b="1" dirty="0"/>
          </a:p>
          <a:p>
            <a:r>
              <a:rPr lang="ru-RU" b="1" dirty="0"/>
              <a:t>    </a:t>
            </a:r>
            <a:r>
              <a:rPr lang="ru-RU" b="1" dirty="0" err="1"/>
              <a:t>Самаведи</a:t>
            </a:r>
            <a:r>
              <a:rPr lang="ru-RU" b="1" dirty="0"/>
              <a:t> — Веди </a:t>
            </a:r>
            <a:r>
              <a:rPr lang="ru-RU" b="1" dirty="0" err="1"/>
              <a:t>пісень</a:t>
            </a:r>
            <a:r>
              <a:rPr lang="ru-RU" b="1" dirty="0"/>
              <a:t>,</a:t>
            </a:r>
          </a:p>
          <a:p>
            <a:r>
              <a:rPr lang="ru-RU" b="1" dirty="0"/>
              <a:t>    </a:t>
            </a:r>
            <a:r>
              <a:rPr lang="ru-RU" b="1" dirty="0" err="1"/>
              <a:t>Яджурведи</a:t>
            </a:r>
            <a:r>
              <a:rPr lang="ru-RU" b="1" dirty="0"/>
              <a:t> — Веди </a:t>
            </a:r>
            <a:r>
              <a:rPr lang="ru-RU" b="1" dirty="0" err="1"/>
              <a:t>жертвоприношень</a:t>
            </a:r>
            <a:endParaRPr lang="ru-RU" b="1" dirty="0"/>
          </a:p>
          <a:p>
            <a:r>
              <a:rPr lang="ru-RU" b="1" dirty="0"/>
              <a:t>    </a:t>
            </a:r>
            <a:r>
              <a:rPr lang="ru-RU" b="1" dirty="0" err="1"/>
              <a:t>Артхарваведи</a:t>
            </a:r>
            <a:r>
              <a:rPr lang="ru-RU" b="1" dirty="0"/>
              <a:t> — Веди </a:t>
            </a:r>
            <a:r>
              <a:rPr lang="ru-RU" b="1" dirty="0" err="1"/>
              <a:t>заклинань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608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CD3DF-3B0C-47F9-8519-98F0F776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ru-RU" sz="2400" b="1" dirty="0" err="1"/>
              <a:t>Павло</a:t>
            </a:r>
            <a:r>
              <a:rPr lang="ru-RU" sz="2400" b="1" dirty="0"/>
              <a:t> </a:t>
            </a:r>
            <a:r>
              <a:rPr lang="ru-RU" sz="2400" b="1" dirty="0" err="1"/>
              <a:t>Ріттер</a:t>
            </a:r>
            <a:r>
              <a:rPr lang="ru-RU" sz="2400" b="1" dirty="0"/>
              <a:t>     </a:t>
            </a:r>
            <a:r>
              <a:rPr lang="ru-RU" sz="3100" b="1" dirty="0" err="1">
                <a:latin typeface="+mn-lt"/>
              </a:rPr>
              <a:t>Космогонія</a:t>
            </a:r>
            <a:endParaRPr lang="ru-RU" sz="31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3AF25D-4E83-4276-BF61-33FA5C479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960"/>
            <a:ext cx="10886440" cy="5902960"/>
          </a:xfrm>
        </p:spPr>
        <p:txBody>
          <a:bodyPr numCol="2"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/>
              <a:t>Буття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Небуття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Повітря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склепіння</a:t>
            </a:r>
            <a:r>
              <a:rPr lang="ru-RU" dirty="0"/>
              <a:t> неба.</a:t>
            </a:r>
            <a:br>
              <a:rPr lang="ru-RU" dirty="0"/>
            </a:b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рухалось</a:t>
            </a:r>
            <a:r>
              <a:rPr lang="ru-RU" dirty="0"/>
              <a:t>? Де?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захищало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 err="1"/>
              <a:t>Була</a:t>
            </a:r>
            <a:r>
              <a:rPr lang="ru-RU" dirty="0"/>
              <a:t> вода? </a:t>
            </a:r>
            <a:r>
              <a:rPr lang="ru-RU" dirty="0" err="1"/>
              <a:t>Глибокая</a:t>
            </a:r>
            <a:r>
              <a:rPr lang="ru-RU" dirty="0"/>
              <a:t> </a:t>
            </a:r>
            <a:r>
              <a:rPr lang="ru-RU" dirty="0" err="1"/>
              <a:t>безодня</a:t>
            </a:r>
            <a:r>
              <a:rPr lang="ru-RU" dirty="0"/>
              <a:t>?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І смерти не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безсмертя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Між</a:t>
            </a:r>
            <a:r>
              <a:rPr lang="ru-RU" dirty="0"/>
              <a:t> днем і </a:t>
            </a:r>
            <a:r>
              <a:rPr lang="ru-RU" dirty="0" err="1"/>
              <a:t>ніччю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відміни</a:t>
            </a:r>
            <a:r>
              <a:rPr lang="ru-RU" dirty="0"/>
              <a:t>.</a:t>
            </a:r>
            <a:br>
              <a:rPr lang="ru-RU" dirty="0"/>
            </a:br>
            <a:r>
              <a:rPr lang="ru-RU" i="1" dirty="0"/>
              <a:t>Те</a:t>
            </a:r>
            <a:r>
              <a:rPr lang="ru-RU" dirty="0"/>
              <a:t> </a:t>
            </a:r>
            <a:r>
              <a:rPr lang="ru-RU" dirty="0" err="1"/>
              <a:t>дихало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, </a:t>
            </a:r>
            <a:r>
              <a:rPr lang="ru-RU" dirty="0" err="1"/>
              <a:t>одне</a:t>
            </a:r>
            <a:r>
              <a:rPr lang="ru-RU" dirty="0"/>
              <a:t>, без </a:t>
            </a:r>
            <a:r>
              <a:rPr lang="ru-RU" dirty="0" err="1"/>
              <a:t>вітру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І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i="1" dirty="0"/>
              <a:t>того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нічого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Пітьма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колись </a:t>
            </a:r>
            <a:r>
              <a:rPr lang="ru-RU" dirty="0" err="1"/>
              <a:t>пітьмою</a:t>
            </a:r>
            <a:r>
              <a:rPr lang="ru-RU" dirty="0"/>
              <a:t> </a:t>
            </a:r>
            <a:r>
              <a:rPr lang="ru-RU" dirty="0" err="1"/>
              <a:t>вкрита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ввесь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океан </a:t>
            </a:r>
            <a:r>
              <a:rPr lang="ru-RU" dirty="0" err="1"/>
              <a:t>безсвітній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Зародок</a:t>
            </a:r>
            <a:r>
              <a:rPr lang="ru-RU" dirty="0"/>
              <a:t> той, </a:t>
            </a:r>
            <a:r>
              <a:rPr lang="ru-RU" dirty="0" err="1"/>
              <a:t>що</a:t>
            </a:r>
            <a:r>
              <a:rPr lang="ru-RU" dirty="0"/>
              <a:t> Хаосом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вкритий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Один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спеки </a:t>
            </a:r>
            <a:r>
              <a:rPr lang="ru-RU" dirty="0" err="1"/>
              <a:t>народився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Любов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Що</a:t>
            </a:r>
            <a:r>
              <a:rPr lang="ru-RU" dirty="0"/>
              <a:t> стала першим для думок </a:t>
            </a:r>
            <a:r>
              <a:rPr lang="ru-RU" dirty="0" err="1"/>
              <a:t>насінням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Звязок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Сущим і Несущим </a:t>
            </a:r>
            <a:r>
              <a:rPr lang="ru-RU" dirty="0" err="1"/>
              <a:t>розшукали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Слідкуючи</a:t>
            </a:r>
            <a:r>
              <a:rPr lang="ru-RU" dirty="0"/>
              <a:t> думками в </a:t>
            </a:r>
            <a:r>
              <a:rPr lang="ru-RU" dirty="0" err="1"/>
              <a:t>серці</a:t>
            </a:r>
            <a:r>
              <a:rPr lang="ru-RU" dirty="0"/>
              <a:t>, </a:t>
            </a:r>
            <a:r>
              <a:rPr lang="ru-RU" dirty="0" err="1"/>
              <a:t>мудрі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Думок тих </a:t>
            </a:r>
            <a:r>
              <a:rPr lang="ru-RU" dirty="0" err="1"/>
              <a:t>промінь</a:t>
            </a:r>
            <a:r>
              <a:rPr lang="ru-RU" dirty="0"/>
              <a:t> </a:t>
            </a:r>
            <a:r>
              <a:rPr lang="ru-RU" dirty="0" err="1"/>
              <a:t>наскрізь</a:t>
            </a:r>
            <a:r>
              <a:rPr lang="ru-RU" dirty="0"/>
              <a:t> </a:t>
            </a:r>
            <a:r>
              <a:rPr lang="ru-RU" dirty="0" err="1"/>
              <a:t>простягнувся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горі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? І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споду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Там </a:t>
            </a:r>
            <a:r>
              <a:rPr lang="ru-RU" dirty="0" err="1"/>
              <a:t>сім'яносці</a:t>
            </a:r>
            <a:r>
              <a:rPr lang="ru-RU" dirty="0"/>
              <a:t>, тут же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сприймання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 err="1"/>
              <a:t>Долі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, </a:t>
            </a:r>
            <a:r>
              <a:rPr lang="ru-RU" dirty="0" err="1"/>
              <a:t>зверха</a:t>
            </a:r>
            <a:r>
              <a:rPr lang="ru-RU" dirty="0"/>
              <a:t> </a:t>
            </a:r>
            <a:r>
              <a:rPr lang="ru-RU" dirty="0" err="1"/>
              <a:t>поривання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І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зна</a:t>
            </a:r>
            <a:r>
              <a:rPr lang="ru-RU" dirty="0"/>
              <a:t>, і </a:t>
            </a:r>
            <a:r>
              <a:rPr lang="ru-RU" dirty="0" err="1"/>
              <a:t>хто</a:t>
            </a:r>
            <a:r>
              <a:rPr lang="ru-RU" dirty="0"/>
              <a:t> про те </a:t>
            </a:r>
            <a:r>
              <a:rPr lang="ru-RU" dirty="0" err="1"/>
              <a:t>повіда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 err="1"/>
              <a:t>Звідкіль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всесвіт</a:t>
            </a:r>
            <a:r>
              <a:rPr lang="ru-RU" dirty="0"/>
              <a:t> </a:t>
            </a:r>
            <a:r>
              <a:rPr lang="ru-RU" dirty="0" err="1"/>
              <a:t>народивсь</a:t>
            </a:r>
            <a:r>
              <a:rPr lang="ru-RU" dirty="0"/>
              <a:t> та </a:t>
            </a:r>
            <a:r>
              <a:rPr lang="ru-RU" dirty="0" err="1"/>
              <a:t>виник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Боги </a:t>
            </a:r>
            <a:r>
              <a:rPr lang="ru-RU" dirty="0" err="1"/>
              <a:t>пізніш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народились?</a:t>
            </a:r>
            <a:br>
              <a:rPr lang="ru-RU" dirty="0"/>
            </a:br>
            <a:r>
              <a:rPr lang="ru-RU" dirty="0"/>
              <a:t>І як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втворилося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знає</a:t>
            </a:r>
            <a:r>
              <a:rPr lang="ru-RU" dirty="0"/>
              <a:t>?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Творіння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звідкіль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втворилось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 err="1"/>
              <a:t>Чи</a:t>
            </a:r>
            <a:r>
              <a:rPr lang="ru-RU" dirty="0"/>
              <a:t> створено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інше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дозорець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вищім</a:t>
            </a:r>
            <a:r>
              <a:rPr lang="ru-RU" dirty="0"/>
              <a:t> </a:t>
            </a:r>
            <a:r>
              <a:rPr lang="ru-RU" dirty="0" err="1"/>
              <a:t>небі</a:t>
            </a:r>
            <a:br>
              <a:rPr lang="ru-RU" dirty="0"/>
            </a:br>
            <a:r>
              <a:rPr lang="ru-RU" dirty="0"/>
              <a:t>Той </a:t>
            </a:r>
            <a:r>
              <a:rPr lang="ru-RU" dirty="0" err="1"/>
              <a:t>певно</a:t>
            </a:r>
            <a:r>
              <a:rPr lang="ru-RU" dirty="0"/>
              <a:t> </a:t>
            </a:r>
            <a:r>
              <a:rPr lang="ru-RU" dirty="0" err="1"/>
              <a:t>зна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й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знає</a:t>
            </a:r>
            <a:r>
              <a:rPr lang="ru-RU" dirty="0"/>
              <a:t>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386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895AC-42B4-4045-BFE4-3DA8F1C9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latin typeface="+mn-lt"/>
              </a:rPr>
              <a:t>Рам</a:t>
            </a:r>
            <a:r>
              <a:rPr lang="uk-UA" b="1" i="1" u="sng" dirty="0" err="1">
                <a:latin typeface="+mn-lt"/>
              </a:rPr>
              <a:t>а</a:t>
            </a:r>
            <a:r>
              <a:rPr lang="uk-UA" b="1" dirty="0" err="1">
                <a:latin typeface="+mn-lt"/>
              </a:rPr>
              <a:t>яна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D1435C-D337-4854-8FC6-8CBE1FF54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16" y="1421448"/>
            <a:ext cx="3632168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2C7FAE-CE38-4320-BF39-1C953BF34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0"/>
            <a:ext cx="477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6D5884-E3A8-49CE-9E1F-7EA8F688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" y="753903"/>
            <a:ext cx="5130322" cy="53501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AA502-2C98-4DE9-8033-D59891E0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97410-93AC-4838-8937-1C2BA569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06" y="0"/>
            <a:ext cx="4700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B6D90-D823-447F-81E3-2E16FFCC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65125"/>
            <a:ext cx="10916920" cy="1325563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+mn-lt"/>
              </a:rPr>
              <a:t>Бгаґавад-ґіта</a:t>
            </a:r>
            <a:r>
              <a:rPr lang="ru-RU" b="1" dirty="0">
                <a:latin typeface="+mn-lt"/>
              </a:rPr>
              <a:t> </a:t>
            </a:r>
            <a:br>
              <a:rPr lang="ru-RU" dirty="0"/>
            </a:br>
            <a:r>
              <a:rPr lang="ru-RU" sz="3200" dirty="0">
                <a:latin typeface="+mn-lt"/>
              </a:rPr>
              <a:t>   </a:t>
            </a:r>
            <a:r>
              <a:rPr lang="ru-RU" sz="3200" dirty="0" err="1">
                <a:latin typeface="+mn-lt"/>
              </a:rPr>
              <a:t>Крішна</a:t>
            </a:r>
            <a:r>
              <a:rPr lang="ru-RU" sz="3200" dirty="0">
                <a:latin typeface="+mn-lt"/>
              </a:rPr>
              <a:t> і </a:t>
            </a:r>
            <a:r>
              <a:rPr lang="ru-RU" sz="3200" dirty="0" err="1">
                <a:latin typeface="+mn-lt"/>
              </a:rPr>
              <a:t>Арджуна</a:t>
            </a:r>
            <a:r>
              <a:rPr lang="ru-RU" sz="3200" dirty="0">
                <a:latin typeface="+mn-lt"/>
              </a:rPr>
              <a:t>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на </a:t>
            </a:r>
            <a:r>
              <a:rPr lang="ru-RU" sz="3200" dirty="0" err="1">
                <a:latin typeface="+mn-lt"/>
              </a:rPr>
              <a:t>Курукшетрі</a:t>
            </a:r>
            <a:endParaRPr lang="ru-RU" sz="32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60EBF9-3FC0-420E-9626-2AEBF8E9B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640" y="101600"/>
            <a:ext cx="8186420" cy="61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6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75BA7-5E69-495C-8284-12646C38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843915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+mn-lt"/>
              </a:rPr>
              <a:t>Арджуна має сумніви, він у відчаї: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C537F-87C0-4468-8E99-E966F9C6C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137920"/>
            <a:ext cx="11163300" cy="5110163"/>
          </a:xfrm>
        </p:spPr>
        <p:txBody>
          <a:bodyPr numCol="2"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Горить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моя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шкіра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пронизує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мука,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Туманиться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руках я не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втримаю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лука.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Знамення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зловісні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бачу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щомиті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 на добро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кревні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перебиті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хочу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царства,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 Господи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не в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царстві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насолоді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 тих,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задля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кого держава і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 мила,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Чекає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холодна і темна могила.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Діди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батьки, і сини, і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онуки-пагіння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Дядьки, і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свати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й свояки —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коріння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Вбивати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рідню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близьку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далеку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негоже,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знищивши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нещасними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станемо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Боже!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 роду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загибель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нещастя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Невже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уникнути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злочину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вдасться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84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1A4BB-DDAB-4D76-AC75-BDAD965A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955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+mn-lt"/>
              </a:rPr>
              <a:t>Людна повинна виконувати своє призначення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D8EA2B-E22F-4285-9BAA-626113B66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80" y="1158240"/>
            <a:ext cx="10515600" cy="4883786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справи</a:t>
            </a:r>
            <a:r>
              <a:rPr lang="ru-RU" b="1" dirty="0"/>
              <a:t> </a:t>
            </a:r>
            <a:r>
              <a:rPr lang="ru-RU" b="1" dirty="0" err="1"/>
              <a:t>іще</a:t>
            </a:r>
            <a:r>
              <a:rPr lang="ru-RU" b="1" dirty="0"/>
              <a:t> не почав, той не є у без-</a:t>
            </a:r>
            <a:r>
              <a:rPr lang="ru-RU" b="1" dirty="0" err="1"/>
              <a:t>дії</a:t>
            </a:r>
            <a:r>
              <a:rPr lang="ru-RU" b="1" dirty="0"/>
              <a:t>,</a:t>
            </a:r>
          </a:p>
          <a:p>
            <a:r>
              <a:rPr lang="ru-RU" b="1" u="sng" dirty="0"/>
              <a:t>Сама </a:t>
            </a:r>
            <a:r>
              <a:rPr lang="ru-RU" b="1" u="sng" dirty="0" err="1"/>
              <a:t>бездіяльність</a:t>
            </a:r>
            <a:r>
              <a:rPr lang="ru-RU" b="1" u="sng" dirty="0"/>
              <a:t> — </a:t>
            </a:r>
            <a:r>
              <a:rPr lang="ru-RU" b="1" u="sng" dirty="0" err="1"/>
              <a:t>слабка</a:t>
            </a:r>
            <a:r>
              <a:rPr lang="ru-RU" b="1" u="sng" dirty="0"/>
              <a:t> на блаженство </a:t>
            </a:r>
            <a:r>
              <a:rPr lang="ru-RU" b="1" u="sng" dirty="0" err="1"/>
              <a:t>надія</a:t>
            </a:r>
            <a:r>
              <a:rPr lang="ru-RU" b="1" u="sng" dirty="0"/>
              <a:t>.</a:t>
            </a:r>
          </a:p>
          <a:p>
            <a:r>
              <a:rPr lang="ru-RU" b="1" u="sng" dirty="0"/>
              <a:t>Без </a:t>
            </a:r>
            <a:r>
              <a:rPr lang="ru-RU" b="1" u="sng" dirty="0" err="1"/>
              <a:t>дії</a:t>
            </a:r>
            <a:r>
              <a:rPr lang="ru-RU" b="1" u="sng" dirty="0"/>
              <a:t> </a:t>
            </a:r>
            <a:r>
              <a:rPr lang="ru-RU" b="1" u="sng" dirty="0" err="1"/>
              <a:t>людині</a:t>
            </a:r>
            <a:r>
              <a:rPr lang="ru-RU" b="1" u="sng" dirty="0"/>
              <a:t> не </a:t>
            </a:r>
            <a:r>
              <a:rPr lang="ru-RU" b="1" u="sng" dirty="0" err="1"/>
              <a:t>жити</a:t>
            </a:r>
            <a:r>
              <a:rPr lang="ru-RU" b="1" u="sng" dirty="0"/>
              <a:t>, </a:t>
            </a:r>
            <a:r>
              <a:rPr lang="ru-RU" b="1" u="sng" dirty="0" err="1"/>
              <a:t>хоч</a:t>
            </a:r>
            <a:r>
              <a:rPr lang="ru-RU" b="1" u="sng" dirty="0"/>
              <a:t> як би й </a:t>
            </a:r>
            <a:r>
              <a:rPr lang="ru-RU" b="1" u="sng" dirty="0" err="1"/>
              <a:t>хотіла</a:t>
            </a:r>
            <a:r>
              <a:rPr lang="ru-RU" b="1" dirty="0"/>
              <a:t>:</a:t>
            </a:r>
          </a:p>
          <a:p>
            <a:r>
              <a:rPr lang="ru-RU" b="1" u="sng" dirty="0"/>
              <a:t>Природа </a:t>
            </a:r>
            <a:r>
              <a:rPr lang="ru-RU" b="1" u="sng" dirty="0" err="1"/>
              <a:t>щомиті</a:t>
            </a:r>
            <a:r>
              <a:rPr lang="ru-RU" b="1" u="sng" dirty="0"/>
              <a:t> </a:t>
            </a:r>
            <a:r>
              <a:rPr lang="ru-RU" b="1" u="sng" dirty="0" err="1"/>
              <a:t>її</a:t>
            </a:r>
            <a:r>
              <a:rPr lang="ru-RU" b="1" u="sng" dirty="0"/>
              <a:t> </a:t>
            </a:r>
            <a:r>
              <a:rPr lang="ru-RU" b="1" u="sng" dirty="0" err="1"/>
              <a:t>спонукає</a:t>
            </a:r>
            <a:r>
              <a:rPr lang="ru-RU" b="1" u="sng" dirty="0"/>
              <a:t> до </a:t>
            </a:r>
            <a:r>
              <a:rPr lang="ru-RU" b="1" u="sng" dirty="0" err="1"/>
              <a:t>діла</a:t>
            </a:r>
            <a:r>
              <a:rPr lang="ru-RU" b="1" u="sng" dirty="0"/>
              <a:t>.</a:t>
            </a:r>
          </a:p>
          <a:p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власні</a:t>
            </a:r>
            <a:r>
              <a:rPr lang="ru-RU" b="1" dirty="0"/>
              <a:t> </a:t>
            </a:r>
            <a:r>
              <a:rPr lang="ru-RU" b="1" dirty="0" err="1"/>
              <a:t>гальмує</a:t>
            </a:r>
            <a:r>
              <a:rPr lang="ru-RU" b="1" dirty="0"/>
              <a:t> </a:t>
            </a:r>
            <a:r>
              <a:rPr lang="ru-RU" b="1" dirty="0" err="1"/>
              <a:t>чуття</a:t>
            </a:r>
            <a:r>
              <a:rPr lang="ru-RU" b="1" dirty="0"/>
              <a:t>, </a:t>
            </a:r>
            <a:r>
              <a:rPr lang="ru-RU" b="1" dirty="0" err="1"/>
              <a:t>відірватись</a:t>
            </a:r>
            <a:r>
              <a:rPr lang="ru-RU" b="1" dirty="0"/>
              <a:t> не в </a:t>
            </a:r>
            <a:r>
              <a:rPr lang="ru-RU" b="1" dirty="0" err="1"/>
              <a:t>змозі</a:t>
            </a:r>
            <a:endParaRPr lang="ru-RU" b="1" dirty="0"/>
          </a:p>
          <a:p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образів</a:t>
            </a:r>
            <a:r>
              <a:rPr lang="ru-RU" b="1" dirty="0"/>
              <a:t>, </a:t>
            </a:r>
            <a:r>
              <a:rPr lang="ru-RU" b="1" dirty="0" err="1"/>
              <a:t>серцеві</a:t>
            </a:r>
            <a:r>
              <a:rPr lang="ru-RU" b="1" dirty="0"/>
              <a:t> </a:t>
            </a:r>
            <a:r>
              <a:rPr lang="ru-RU" b="1" dirty="0" err="1"/>
              <a:t>милих</a:t>
            </a:r>
            <a:r>
              <a:rPr lang="ru-RU" b="1" dirty="0"/>
              <a:t>, — на </a:t>
            </a:r>
            <a:r>
              <a:rPr lang="ru-RU" b="1" dirty="0" err="1"/>
              <a:t>хибній</a:t>
            </a:r>
            <a:r>
              <a:rPr lang="ru-RU" b="1" dirty="0"/>
              <a:t> </a:t>
            </a:r>
            <a:r>
              <a:rPr lang="ru-RU" b="1" dirty="0" err="1"/>
              <a:t>дорозі</a:t>
            </a:r>
            <a:r>
              <a:rPr lang="ru-RU" b="1" dirty="0"/>
              <a:t>.</a:t>
            </a:r>
          </a:p>
          <a:p>
            <a:r>
              <a:rPr lang="ru-RU" b="1" u="sng" dirty="0"/>
              <a:t>А </a:t>
            </a:r>
            <a:r>
              <a:rPr lang="ru-RU" b="1" u="sng" dirty="0" err="1"/>
              <a:t>хто</a:t>
            </a:r>
            <a:r>
              <a:rPr lang="ru-RU" b="1" u="sng" dirty="0"/>
              <a:t> не </a:t>
            </a:r>
            <a:r>
              <a:rPr lang="ru-RU" b="1" u="sng" dirty="0" err="1"/>
              <a:t>цурається</a:t>
            </a:r>
            <a:r>
              <a:rPr lang="ru-RU" b="1" u="sng" dirty="0"/>
              <a:t> </a:t>
            </a:r>
            <a:r>
              <a:rPr lang="ru-RU" b="1" u="sng" dirty="0" err="1"/>
              <a:t>дії</a:t>
            </a:r>
            <a:r>
              <a:rPr lang="ru-RU" b="1" u="sng" dirty="0"/>
              <a:t>, </a:t>
            </a:r>
            <a:r>
              <a:rPr lang="ru-RU" b="1" u="sng" dirty="0" err="1"/>
              <a:t>чуття</a:t>
            </a:r>
            <a:r>
              <a:rPr lang="ru-RU" b="1" u="sng" dirty="0"/>
              <a:t> </a:t>
            </a:r>
            <a:r>
              <a:rPr lang="ru-RU" b="1" u="sng" dirty="0" err="1"/>
              <a:t>підкоривши</a:t>
            </a:r>
            <a:r>
              <a:rPr lang="ru-RU" b="1" dirty="0"/>
              <a:t>,</a:t>
            </a:r>
          </a:p>
          <a:p>
            <a:r>
              <a:rPr lang="ru-RU" b="1" dirty="0"/>
              <a:t>На шлях </a:t>
            </a:r>
            <a:r>
              <a:rPr lang="ru-RU" b="1" dirty="0" err="1"/>
              <a:t>справедливості</a:t>
            </a:r>
            <a:r>
              <a:rPr lang="ru-RU" b="1" dirty="0"/>
              <a:t> той — будь </a:t>
            </a:r>
            <a:r>
              <a:rPr lang="ru-RU" b="1" dirty="0" err="1"/>
              <a:t>упевнений</a:t>
            </a:r>
            <a:r>
              <a:rPr lang="ru-RU" b="1" dirty="0"/>
              <a:t> — </a:t>
            </a:r>
            <a:r>
              <a:rPr lang="ru-RU" b="1" dirty="0" err="1"/>
              <a:t>вийшов</a:t>
            </a:r>
            <a:r>
              <a:rPr lang="ru-RU" b="1" dirty="0"/>
              <a:t>.</a:t>
            </a:r>
          </a:p>
          <a:p>
            <a:r>
              <a:rPr lang="ru-RU" b="1" dirty="0"/>
              <a:t> Не </a:t>
            </a:r>
            <a:r>
              <a:rPr lang="ru-RU" b="1" dirty="0" err="1"/>
              <a:t>мучся</a:t>
            </a:r>
            <a:r>
              <a:rPr lang="ru-RU" b="1" dirty="0"/>
              <a:t> </a:t>
            </a:r>
            <a:r>
              <a:rPr lang="ru-RU" b="1" dirty="0" err="1"/>
              <a:t>бездією</a:t>
            </a:r>
            <a:r>
              <a:rPr lang="ru-RU" b="1" dirty="0"/>
              <a:t>, </a:t>
            </a:r>
            <a:r>
              <a:rPr lang="ru-RU" b="1" u="sng" dirty="0" err="1"/>
              <a:t>сповнюй</a:t>
            </a:r>
            <a:r>
              <a:rPr lang="ru-RU" b="1" u="sng" dirty="0"/>
              <a:t> </a:t>
            </a:r>
            <a:r>
              <a:rPr lang="ru-RU" b="1" u="sng" dirty="0" err="1"/>
              <a:t>призначене</a:t>
            </a:r>
            <a:r>
              <a:rPr lang="ru-RU" b="1" u="sng" dirty="0"/>
              <a:t> </a:t>
            </a:r>
            <a:r>
              <a:rPr lang="ru-RU" b="1" u="sng" dirty="0" err="1"/>
              <a:t>сміло</a:t>
            </a:r>
            <a:r>
              <a:rPr lang="ru-RU" b="1" u="sng" dirty="0"/>
              <a:t>,</a:t>
            </a:r>
          </a:p>
          <a:p>
            <a:r>
              <a:rPr lang="ru-RU" b="1" dirty="0"/>
              <a:t>В </a:t>
            </a:r>
            <a:r>
              <a:rPr lang="ru-RU" b="1" dirty="0" err="1"/>
              <a:t>бездії</a:t>
            </a:r>
            <a:r>
              <a:rPr lang="ru-RU" b="1" dirty="0"/>
              <a:t> не </a:t>
            </a:r>
            <a:r>
              <a:rPr lang="ru-RU" b="1" dirty="0" err="1"/>
              <a:t>зможеш</a:t>
            </a:r>
            <a:r>
              <a:rPr lang="ru-RU" b="1" dirty="0"/>
              <a:t> </a:t>
            </a:r>
            <a:r>
              <a:rPr lang="ru-RU" b="1" dirty="0" err="1"/>
              <a:t>своє</a:t>
            </a:r>
            <a:r>
              <a:rPr lang="ru-RU" b="1" dirty="0"/>
              <a:t> </a:t>
            </a:r>
            <a:r>
              <a:rPr lang="ru-RU" b="1" dirty="0" err="1"/>
              <a:t>спорожнить</a:t>
            </a:r>
            <a:r>
              <a:rPr lang="ru-RU" b="1" dirty="0"/>
              <a:t> </a:t>
            </a:r>
            <a:r>
              <a:rPr lang="ru-RU" b="1" dirty="0" err="1"/>
              <a:t>навіть</a:t>
            </a:r>
            <a:r>
              <a:rPr lang="ru-RU" b="1" dirty="0"/>
              <a:t> </a:t>
            </a:r>
            <a:r>
              <a:rPr lang="ru-RU" b="1" dirty="0" err="1"/>
              <a:t>тіло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33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C4C38-C6A7-48F1-9E90-E017BA3C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Засуджує корисливість, брехню, злобу, ненависть, пихатість тощо: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4F902-B130-4FB9-B76E-80BE2BB3E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err="1"/>
              <a:t>Хто</a:t>
            </a:r>
            <a:r>
              <a:rPr lang="ru-RU" b="1" u="sng" dirty="0"/>
              <a:t> </a:t>
            </a:r>
            <a:r>
              <a:rPr lang="ru-RU" b="1" u="sng" dirty="0" err="1"/>
              <a:t>прагне</a:t>
            </a:r>
            <a:r>
              <a:rPr lang="ru-RU" b="1" u="sng" dirty="0"/>
              <a:t> </a:t>
            </a:r>
            <a:r>
              <a:rPr lang="ru-RU" b="1" u="sng" dirty="0" err="1"/>
              <a:t>утіх</a:t>
            </a:r>
            <a:r>
              <a:rPr lang="ru-RU" b="1" u="sng" dirty="0"/>
              <a:t> </a:t>
            </a:r>
            <a:r>
              <a:rPr lang="ru-RU" b="1" u="sng" dirty="0" err="1"/>
              <a:t>або</a:t>
            </a:r>
            <a:r>
              <a:rPr lang="ru-RU" b="1" u="sng" dirty="0"/>
              <a:t> </a:t>
            </a:r>
            <a:r>
              <a:rPr lang="ru-RU" b="1" u="sng" dirty="0" err="1"/>
              <a:t>рветься</a:t>
            </a:r>
            <a:r>
              <a:rPr lang="ru-RU" b="1" u="sng" dirty="0"/>
              <a:t> до </a:t>
            </a:r>
            <a:r>
              <a:rPr lang="ru-RU" b="1" u="sng" dirty="0" err="1"/>
              <a:t>влади</a:t>
            </a:r>
            <a:r>
              <a:rPr lang="ru-RU" b="1" u="sng" dirty="0"/>
              <a:t> </a:t>
            </a:r>
            <a:r>
              <a:rPr lang="ru-RU" b="1" u="sng" dirty="0" err="1"/>
              <a:t>підступно</a:t>
            </a:r>
            <a:r>
              <a:rPr lang="ru-RU" b="1" u="sng" dirty="0"/>
              <a:t>,</a:t>
            </a:r>
          </a:p>
          <a:p>
            <a:r>
              <a:rPr lang="ru-RU" b="1" dirty="0"/>
              <a:t>Тим </a:t>
            </a:r>
            <a:r>
              <a:rPr lang="ru-RU" b="1" dirty="0" err="1"/>
              <a:t>радість</a:t>
            </a:r>
            <a:r>
              <a:rPr lang="ru-RU" b="1" dirty="0"/>
              <a:t> </a:t>
            </a:r>
            <a:r>
              <a:rPr lang="ru-RU" b="1" dirty="0" err="1"/>
              <a:t>самадгі</a:t>
            </a:r>
            <a:r>
              <a:rPr lang="ru-RU" b="1" dirty="0"/>
              <a:t> </a:t>
            </a:r>
            <a:r>
              <a:rPr lang="ru-RU" b="1" dirty="0" err="1"/>
              <a:t>ніколи</a:t>
            </a:r>
            <a:r>
              <a:rPr lang="ru-RU" b="1" dirty="0"/>
              <a:t> не буде доступна.</a:t>
            </a:r>
          </a:p>
          <a:p>
            <a:r>
              <a:rPr lang="ru-RU" b="1" u="sng" dirty="0"/>
              <a:t>Нехай тебе </a:t>
            </a:r>
            <a:r>
              <a:rPr lang="ru-RU" b="1" u="sng" dirty="0" err="1"/>
              <a:t>діло</a:t>
            </a:r>
            <a:r>
              <a:rPr lang="ru-RU" b="1" u="sng" dirty="0"/>
              <a:t> </a:t>
            </a:r>
            <a:r>
              <a:rPr lang="ru-RU" b="1" u="sng" dirty="0" err="1"/>
              <a:t>веде</a:t>
            </a:r>
            <a:r>
              <a:rPr lang="ru-RU" b="1" u="sng" dirty="0"/>
              <a:t>, а не </a:t>
            </a:r>
            <a:r>
              <a:rPr lang="ru-RU" b="1" u="sng" dirty="0" err="1"/>
              <a:t>користь</a:t>
            </a:r>
            <a:r>
              <a:rPr lang="ru-RU" b="1" u="sng" dirty="0"/>
              <a:t> </a:t>
            </a:r>
            <a:r>
              <a:rPr lang="ru-RU" b="1" u="sng" dirty="0" err="1"/>
              <a:t>від</a:t>
            </a:r>
            <a:r>
              <a:rPr lang="ru-RU" b="1" u="sng" dirty="0"/>
              <a:t> </a:t>
            </a:r>
            <a:r>
              <a:rPr lang="ru-RU" b="1" u="sng" dirty="0" err="1"/>
              <a:t>діла</a:t>
            </a:r>
            <a:r>
              <a:rPr lang="ru-RU" b="1" u="sng" dirty="0"/>
              <a:t>,</a:t>
            </a:r>
          </a:p>
          <a:p>
            <a:r>
              <a:rPr lang="ru-RU" b="1" dirty="0" err="1"/>
              <a:t>Корисливість</a:t>
            </a:r>
            <a:r>
              <a:rPr lang="ru-RU" b="1" dirty="0"/>
              <a:t> </a:t>
            </a:r>
            <a:r>
              <a:rPr lang="ru-RU" b="1" dirty="0" err="1"/>
              <a:t>зникне</a:t>
            </a:r>
            <a:r>
              <a:rPr lang="ru-RU" b="1" dirty="0"/>
              <a:t> — і </a:t>
            </a:r>
            <a:r>
              <a:rPr lang="ru-RU" b="1" dirty="0" err="1"/>
              <a:t>лінь</a:t>
            </a:r>
            <a:r>
              <a:rPr lang="ru-RU" b="1" dirty="0"/>
              <a:t> не </a:t>
            </a:r>
            <a:r>
              <a:rPr lang="ru-RU" b="1" dirty="0" err="1"/>
              <a:t>пристане</a:t>
            </a:r>
            <a:r>
              <a:rPr lang="ru-RU" b="1" dirty="0"/>
              <a:t> до </a:t>
            </a:r>
            <a:r>
              <a:rPr lang="ru-RU" b="1" dirty="0" err="1"/>
              <a:t>тіла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29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D31EAE-2297-4AAD-AF40-992A4940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325120"/>
            <a:ext cx="10490200" cy="62077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/>
              <a:t>Безумці</a:t>
            </a:r>
            <a:r>
              <a:rPr lang="ru-RU" b="1" dirty="0"/>
              <a:t>, вони </a:t>
            </a:r>
            <a:r>
              <a:rPr lang="ru-RU" b="1" dirty="0" err="1"/>
              <a:t>розсівають</a:t>
            </a:r>
            <a:r>
              <a:rPr lang="ru-RU" b="1" dirty="0"/>
              <a:t> злобу і ненависть,</a:t>
            </a:r>
          </a:p>
          <a:p>
            <a:r>
              <a:rPr lang="ru-RU" b="1" dirty="0" err="1"/>
              <a:t>Злочинці</a:t>
            </a:r>
            <a:r>
              <a:rPr lang="ru-RU" b="1" dirty="0"/>
              <a:t>, </a:t>
            </a:r>
            <a:r>
              <a:rPr lang="ru-RU" b="1" dirty="0" err="1"/>
              <a:t>ворожі</a:t>
            </a:r>
            <a:r>
              <a:rPr lang="ru-RU" b="1" dirty="0"/>
              <a:t> </a:t>
            </a:r>
            <a:r>
              <a:rPr lang="ru-RU" b="1" dirty="0" err="1"/>
              <a:t>життю</a:t>
            </a:r>
            <a:r>
              <a:rPr lang="ru-RU" b="1" dirty="0"/>
              <a:t>, </a:t>
            </a:r>
            <a:r>
              <a:rPr lang="ru-RU" b="1" dirty="0" err="1"/>
              <a:t>всьому</a:t>
            </a:r>
            <a:r>
              <a:rPr lang="ru-RU" b="1" dirty="0"/>
              <a:t> </a:t>
            </a:r>
            <a:r>
              <a:rPr lang="ru-RU" b="1" dirty="0" err="1"/>
              <a:t>світові</a:t>
            </a:r>
            <a:r>
              <a:rPr lang="ru-RU" b="1" dirty="0"/>
              <a:t> </a:t>
            </a:r>
            <a:r>
              <a:rPr lang="ru-RU" b="1" dirty="0" err="1"/>
              <a:t>навіть</a:t>
            </a:r>
            <a:r>
              <a:rPr lang="ru-RU" b="1" dirty="0"/>
              <a:t>.</a:t>
            </a:r>
          </a:p>
          <a:p>
            <a:r>
              <a:rPr lang="ru-RU" b="1" dirty="0"/>
              <a:t> </a:t>
            </a:r>
            <a:r>
              <a:rPr lang="ru-RU" b="1" dirty="0" err="1"/>
              <a:t>Погрузлі</a:t>
            </a:r>
            <a:r>
              <a:rPr lang="ru-RU" b="1" dirty="0"/>
              <a:t> в </a:t>
            </a:r>
            <a:r>
              <a:rPr lang="ru-RU" b="1" dirty="0" err="1"/>
              <a:t>лукавстві</a:t>
            </a:r>
            <a:r>
              <a:rPr lang="ru-RU" b="1" dirty="0"/>
              <a:t>, </a:t>
            </a:r>
            <a:r>
              <a:rPr lang="ru-RU" b="1" dirty="0" err="1"/>
              <a:t>брехні</a:t>
            </a:r>
            <a:r>
              <a:rPr lang="ru-RU" b="1" dirty="0"/>
              <a:t>, у </a:t>
            </a:r>
            <a:r>
              <a:rPr lang="ru-RU" b="1" dirty="0" err="1"/>
              <a:t>надмірності</a:t>
            </a:r>
            <a:r>
              <a:rPr lang="ru-RU" b="1" dirty="0"/>
              <a:t> </a:t>
            </a:r>
            <a:r>
              <a:rPr lang="ru-RU" b="1" dirty="0" err="1"/>
              <a:t>блудства</a:t>
            </a:r>
            <a:r>
              <a:rPr lang="ru-RU" b="1" dirty="0"/>
              <a:t>,</a:t>
            </a:r>
          </a:p>
          <a:p>
            <a:r>
              <a:rPr lang="ru-RU" b="1" dirty="0" err="1"/>
              <a:t>Живуть</a:t>
            </a:r>
            <a:r>
              <a:rPr lang="ru-RU" b="1" dirty="0"/>
              <a:t> за </a:t>
            </a:r>
            <a:r>
              <a:rPr lang="ru-RU" b="1" dirty="0" err="1"/>
              <a:t>брудними</a:t>
            </a:r>
            <a:r>
              <a:rPr lang="ru-RU" b="1" dirty="0"/>
              <a:t> законами </a:t>
            </a:r>
            <a:r>
              <a:rPr lang="ru-RU" b="1" dirty="0" err="1"/>
              <a:t>користолюбства</a:t>
            </a:r>
            <a:r>
              <a:rPr lang="ru-RU" b="1" dirty="0"/>
              <a:t>.</a:t>
            </a:r>
          </a:p>
          <a:p>
            <a:r>
              <a:rPr lang="ru-RU" b="1" dirty="0"/>
              <a:t>Як </a:t>
            </a:r>
            <a:r>
              <a:rPr lang="ru-RU" b="1" dirty="0" err="1"/>
              <a:t>хіть</a:t>
            </a:r>
            <a:r>
              <a:rPr lang="ru-RU" b="1" dirty="0"/>
              <a:t> свою </a:t>
            </a:r>
            <a:r>
              <a:rPr lang="ru-RU" b="1" dirty="0" err="1"/>
              <a:t>задовольнити</a:t>
            </a:r>
            <a:r>
              <a:rPr lang="ru-RU" b="1" dirty="0"/>
              <a:t> — думки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єдині</a:t>
            </a:r>
            <a:r>
              <a:rPr lang="ru-RU" b="1" dirty="0"/>
              <a:t>,</a:t>
            </a:r>
          </a:p>
          <a:p>
            <a:r>
              <a:rPr lang="ru-RU" b="1" u="sng" dirty="0" err="1"/>
              <a:t>Єдине</a:t>
            </a:r>
            <a:r>
              <a:rPr lang="ru-RU" b="1" u="sng" dirty="0"/>
              <a:t> у них </a:t>
            </a:r>
            <a:r>
              <a:rPr lang="ru-RU" b="1" u="sng" dirty="0" err="1"/>
              <a:t>виправдання</a:t>
            </a:r>
            <a:r>
              <a:rPr lang="ru-RU" b="1" u="sng" dirty="0"/>
              <a:t> — </a:t>
            </a:r>
            <a:r>
              <a:rPr lang="ru-RU" b="1" u="sng" dirty="0" err="1"/>
              <a:t>що</a:t>
            </a:r>
            <a:r>
              <a:rPr lang="ru-RU" b="1" u="sng" dirty="0"/>
              <a:t> </a:t>
            </a:r>
            <a:r>
              <a:rPr lang="ru-RU" b="1" u="sng" dirty="0" err="1"/>
              <a:t>світ</a:t>
            </a:r>
            <a:r>
              <a:rPr lang="ru-RU" b="1" u="sng" dirty="0"/>
              <a:t> </a:t>
            </a:r>
            <a:r>
              <a:rPr lang="ru-RU" b="1" u="sng" dirty="0" err="1"/>
              <a:t>такий</a:t>
            </a:r>
            <a:r>
              <a:rPr lang="ru-RU" b="1" u="sng" dirty="0"/>
              <a:t> </a:t>
            </a:r>
            <a:r>
              <a:rPr lang="ru-RU" b="1" u="sng" dirty="0" err="1"/>
              <a:t>нині</a:t>
            </a:r>
            <a:r>
              <a:rPr lang="ru-RU" b="1" u="sng" dirty="0"/>
              <a:t>.</a:t>
            </a:r>
          </a:p>
          <a:p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в’яжуть</a:t>
            </a:r>
            <a:r>
              <a:rPr lang="ru-RU" b="1" dirty="0"/>
              <a:t>, як </a:t>
            </a:r>
            <a:r>
              <a:rPr lang="ru-RU" b="1" dirty="0" err="1"/>
              <a:t>змії</a:t>
            </a:r>
            <a:r>
              <a:rPr lang="ru-RU" b="1" dirty="0"/>
              <a:t>, </a:t>
            </a:r>
            <a:r>
              <a:rPr lang="ru-RU" b="1" dirty="0" err="1"/>
              <a:t>розпусти</a:t>
            </a:r>
            <a:r>
              <a:rPr lang="ru-RU" b="1" dirty="0"/>
              <a:t> і </a:t>
            </a:r>
            <a:r>
              <a:rPr lang="ru-RU" b="1" dirty="0" err="1"/>
              <a:t>злобності</a:t>
            </a:r>
            <a:r>
              <a:rPr lang="ru-RU" b="1" dirty="0"/>
              <a:t> </a:t>
            </a:r>
            <a:r>
              <a:rPr lang="ru-RU" b="1" dirty="0" err="1"/>
              <a:t>пута</a:t>
            </a:r>
            <a:r>
              <a:rPr lang="ru-RU" b="1" dirty="0"/>
              <a:t>,</a:t>
            </a:r>
          </a:p>
          <a:p>
            <a:r>
              <a:rPr lang="ru-RU" b="1" dirty="0"/>
              <a:t>Думками про </a:t>
            </a:r>
            <a:r>
              <a:rPr lang="ru-RU" b="1" dirty="0" err="1"/>
              <a:t>розкіш</a:t>
            </a:r>
            <a:r>
              <a:rPr lang="ru-RU" b="1" dirty="0"/>
              <a:t> і </a:t>
            </a:r>
            <a:r>
              <a:rPr lang="ru-RU" b="1" dirty="0" err="1"/>
              <a:t>скарби</a:t>
            </a:r>
            <a:r>
              <a:rPr lang="ru-RU" b="1" dirty="0"/>
              <a:t> душа </a:t>
            </a:r>
            <a:r>
              <a:rPr lang="ru-RU" b="1" dirty="0" err="1"/>
              <a:t>їхня</a:t>
            </a:r>
            <a:r>
              <a:rPr lang="ru-RU" b="1" dirty="0"/>
              <a:t> </a:t>
            </a:r>
            <a:r>
              <a:rPr lang="ru-RU" b="1" dirty="0" err="1"/>
              <a:t>скута</a:t>
            </a:r>
            <a:r>
              <a:rPr lang="ru-RU" b="1" dirty="0"/>
              <a:t>.</a:t>
            </a:r>
          </a:p>
          <a:p>
            <a:r>
              <a:rPr lang="ru-RU" b="1" dirty="0" err="1"/>
              <a:t>Сьогодні</a:t>
            </a:r>
            <a:r>
              <a:rPr lang="ru-RU" b="1" dirty="0"/>
              <a:t> </a:t>
            </a:r>
            <a:r>
              <a:rPr lang="ru-RU" b="1" dirty="0" err="1"/>
              <a:t>утіха</a:t>
            </a:r>
            <a:r>
              <a:rPr lang="ru-RU" b="1" dirty="0"/>
              <a:t> одна, друга буде потому,</a:t>
            </a:r>
          </a:p>
          <a:p>
            <a:r>
              <a:rPr lang="ru-RU" b="1" dirty="0" err="1"/>
              <a:t>Ті</a:t>
            </a:r>
            <a:r>
              <a:rPr lang="ru-RU" b="1" dirty="0"/>
              <a:t> </a:t>
            </a:r>
            <a:r>
              <a:rPr lang="ru-RU" b="1" dirty="0" err="1"/>
              <a:t>речі</a:t>
            </a:r>
            <a:r>
              <a:rPr lang="ru-RU" b="1" dirty="0"/>
              <a:t> </a:t>
            </a:r>
            <a:r>
              <a:rPr lang="ru-RU" b="1" dirty="0" err="1"/>
              <a:t>мої</a:t>
            </a:r>
            <a:r>
              <a:rPr lang="ru-RU" b="1" dirty="0"/>
              <a:t>, </a:t>
            </a:r>
            <a:r>
              <a:rPr lang="ru-RU" b="1" dirty="0" err="1"/>
              <a:t>ці</a:t>
            </a:r>
            <a:r>
              <a:rPr lang="ru-RU" b="1" dirty="0"/>
              <a:t> я </a:t>
            </a:r>
            <a:r>
              <a:rPr lang="ru-RU" b="1" dirty="0" err="1"/>
              <a:t>візьму</a:t>
            </a:r>
            <a:r>
              <a:rPr lang="ru-RU" b="1" dirty="0"/>
              <a:t> з </a:t>
            </a:r>
            <a:r>
              <a:rPr lang="ru-RU" b="1" dirty="0" err="1"/>
              <a:t>сусіднього</a:t>
            </a:r>
            <a:r>
              <a:rPr lang="ru-RU" b="1" dirty="0"/>
              <a:t> дому.</a:t>
            </a:r>
          </a:p>
          <a:p>
            <a:r>
              <a:rPr lang="ru-RU" b="1" dirty="0"/>
              <a:t>Того я убив, з </a:t>
            </a:r>
            <a:r>
              <a:rPr lang="ru-RU" b="1" dirty="0" err="1"/>
              <a:t>цим</a:t>
            </a:r>
            <a:r>
              <a:rPr lang="ru-RU" b="1" dirty="0"/>
              <a:t> </a:t>
            </a:r>
            <a:r>
              <a:rPr lang="ru-RU" b="1" dirty="0" err="1"/>
              <a:t>розправитись</a:t>
            </a:r>
            <a:r>
              <a:rPr lang="ru-RU" b="1" dirty="0"/>
              <a:t> завтра </a:t>
            </a:r>
            <a:r>
              <a:rPr lang="ru-RU" b="1" dirty="0" err="1"/>
              <a:t>удасться</a:t>
            </a:r>
            <a:r>
              <a:rPr lang="ru-RU" b="1" dirty="0"/>
              <a:t>,</a:t>
            </a:r>
          </a:p>
          <a:p>
            <a:r>
              <a:rPr lang="ru-RU" b="1" dirty="0"/>
              <a:t>Я </a:t>
            </a:r>
            <a:r>
              <a:rPr lang="ru-RU" b="1" dirty="0" err="1"/>
              <a:t>сильний</a:t>
            </a:r>
            <a:r>
              <a:rPr lang="ru-RU" b="1" dirty="0"/>
              <a:t>, у </a:t>
            </a:r>
            <a:r>
              <a:rPr lang="ru-RU" b="1" dirty="0" err="1"/>
              <a:t>всьому</a:t>
            </a:r>
            <a:r>
              <a:rPr lang="ru-RU" b="1" dirty="0"/>
              <a:t> мене </a:t>
            </a:r>
            <a:r>
              <a:rPr lang="ru-RU" b="1" dirty="0" err="1"/>
              <a:t>супроводжує</a:t>
            </a:r>
            <a:r>
              <a:rPr lang="ru-RU" b="1" dirty="0"/>
              <a:t> </a:t>
            </a:r>
            <a:r>
              <a:rPr lang="ru-RU" b="1" dirty="0" err="1"/>
              <a:t>щастя</a:t>
            </a:r>
            <a:r>
              <a:rPr lang="ru-RU" b="1" dirty="0"/>
              <a:t>.</a:t>
            </a:r>
          </a:p>
          <a:p>
            <a:r>
              <a:rPr lang="ru-RU" b="1" dirty="0"/>
              <a:t>Я </a:t>
            </a:r>
            <a:r>
              <a:rPr lang="ru-RU" b="1" dirty="0" err="1"/>
              <a:t>знатний</a:t>
            </a:r>
            <a:r>
              <a:rPr lang="ru-RU" b="1" dirty="0"/>
              <a:t>, </a:t>
            </a:r>
            <a:r>
              <a:rPr lang="ru-RU" b="1" dirty="0" err="1"/>
              <a:t>багатий</a:t>
            </a:r>
            <a:r>
              <a:rPr lang="ru-RU" b="1" dirty="0"/>
              <a:t>, </a:t>
            </a:r>
            <a:r>
              <a:rPr lang="ru-RU" b="1" dirty="0" err="1"/>
              <a:t>зрівняється</a:t>
            </a:r>
            <a:r>
              <a:rPr lang="ru-RU" b="1" dirty="0"/>
              <a:t> </a:t>
            </a:r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ще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мною?</a:t>
            </a:r>
          </a:p>
          <a:p>
            <a:r>
              <a:rPr lang="ru-RU" b="1" dirty="0"/>
              <a:t>Так </a:t>
            </a:r>
            <a:r>
              <a:rPr lang="ru-RU" b="1" dirty="0" err="1"/>
              <a:t>мислить</a:t>
            </a:r>
            <a:r>
              <a:rPr lang="ru-RU" b="1" dirty="0"/>
              <a:t> </a:t>
            </a:r>
            <a:r>
              <a:rPr lang="ru-RU" b="1" dirty="0" err="1"/>
              <a:t>обійнятий</a:t>
            </a:r>
            <a:r>
              <a:rPr lang="ru-RU" b="1" dirty="0"/>
              <a:t> </a:t>
            </a:r>
            <a:r>
              <a:rPr lang="ru-RU" b="1" dirty="0" err="1"/>
              <a:t>заздрістю</a:t>
            </a:r>
            <a:r>
              <a:rPr lang="ru-RU" b="1" dirty="0"/>
              <a:t> і </a:t>
            </a:r>
            <a:r>
              <a:rPr lang="ru-RU" b="1" dirty="0" err="1"/>
              <a:t>глупотою</a:t>
            </a:r>
            <a:r>
              <a:rPr lang="ru-RU" b="1" dirty="0"/>
              <a:t>.</a:t>
            </a:r>
          </a:p>
          <a:p>
            <a:r>
              <a:rPr lang="ru-RU" b="1" u="sng" dirty="0" err="1"/>
              <a:t>Порочні</a:t>
            </a:r>
            <a:r>
              <a:rPr lang="ru-RU" b="1" u="sng" dirty="0"/>
              <a:t> думками, заплутавшись в </a:t>
            </a:r>
            <a:r>
              <a:rPr lang="ru-RU" b="1" u="sng" dirty="0" err="1"/>
              <a:t>хитрощів</a:t>
            </a:r>
            <a:r>
              <a:rPr lang="ru-RU" b="1" u="sng" dirty="0"/>
              <a:t> </a:t>
            </a:r>
            <a:r>
              <a:rPr lang="ru-RU" b="1" u="sng" dirty="0" err="1"/>
              <a:t>сіті</a:t>
            </a:r>
            <a:r>
              <a:rPr lang="ru-RU" b="1" u="sng" dirty="0"/>
              <a:t>,</a:t>
            </a:r>
          </a:p>
          <a:p>
            <a:r>
              <a:rPr lang="ru-RU" b="1" dirty="0"/>
              <a:t>Вони </a:t>
            </a:r>
            <a:r>
              <a:rPr lang="ru-RU" b="1" dirty="0" err="1"/>
              <a:t>потрапляють</a:t>
            </a:r>
            <a:r>
              <a:rPr lang="ru-RU" b="1" dirty="0"/>
              <a:t> до пекла, </a:t>
            </a:r>
            <a:r>
              <a:rPr lang="ru-RU" b="1" dirty="0" err="1"/>
              <a:t>брехливі</a:t>
            </a:r>
            <a:r>
              <a:rPr lang="ru-RU" b="1" dirty="0"/>
              <a:t> й </a:t>
            </a:r>
            <a:r>
              <a:rPr lang="ru-RU" b="1" dirty="0" err="1"/>
              <a:t>неситі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9B0F9-3F35-4EA0-8EC5-0FE9C68D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7" y="944880"/>
            <a:ext cx="7188533" cy="8636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3A2FAD-368B-43B5-A5F6-BC02C0882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5733" y="397315"/>
            <a:ext cx="5720080" cy="669329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84AB6B-61B9-4E54-AFA6-E715CB3FD25D}"/>
              </a:ext>
            </a:extLst>
          </p:cNvPr>
          <p:cNvSpPr txBox="1"/>
          <p:nvPr/>
        </p:nvSpPr>
        <p:spPr>
          <a:xfrm>
            <a:off x="365760" y="2357120"/>
            <a:ext cx="4663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Індуїзм – 80%</a:t>
            </a:r>
          </a:p>
          <a:p>
            <a:r>
              <a:rPr lang="uk-UA" sz="2800" b="1" dirty="0"/>
              <a:t>Іслам – 13%</a:t>
            </a:r>
          </a:p>
          <a:p>
            <a:r>
              <a:rPr lang="uk-UA" sz="2800" b="1" dirty="0"/>
              <a:t>Сикхі – 2%</a:t>
            </a:r>
          </a:p>
          <a:p>
            <a:r>
              <a:rPr lang="uk-UA" sz="2800" b="1" dirty="0"/>
              <a:t>Християнство- 2,3%</a:t>
            </a:r>
          </a:p>
          <a:p>
            <a:r>
              <a:rPr lang="uk-UA" sz="2800" b="1" dirty="0"/>
              <a:t>Буддизм – 0,8%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4633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E87FC-6AF2-4CEF-AF38-898A541F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005"/>
            <a:ext cx="10515600" cy="965835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Визначає чесноти людини: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4C5EA-AC51-4349-AF72-AF1CADA86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592003"/>
          </a:xfrm>
        </p:spPr>
        <p:txBody>
          <a:bodyPr/>
          <a:lstStyle/>
          <a:p>
            <a:r>
              <a:rPr lang="ru-RU" b="1" dirty="0" err="1"/>
              <a:t>Безстрашність</a:t>
            </a:r>
            <a:r>
              <a:rPr lang="ru-RU" b="1" dirty="0"/>
              <a:t> і </a:t>
            </a:r>
            <a:r>
              <a:rPr lang="ru-RU" b="1" dirty="0" err="1"/>
              <a:t>стійкість</a:t>
            </a:r>
            <a:r>
              <a:rPr lang="ru-RU" b="1" dirty="0"/>
              <a:t>, — </a:t>
            </a:r>
            <a:r>
              <a:rPr lang="ru-RU" b="1" dirty="0" err="1"/>
              <a:t>вів</a:t>
            </a:r>
            <a:r>
              <a:rPr lang="ru-RU" b="1" dirty="0"/>
              <a:t> </a:t>
            </a:r>
            <a:r>
              <a:rPr lang="ru-RU" b="1" dirty="0" err="1"/>
              <a:t>Крішна</a:t>
            </a:r>
            <a:r>
              <a:rPr lang="ru-RU" b="1" dirty="0"/>
              <a:t>, — у </a:t>
            </a:r>
            <a:r>
              <a:rPr lang="ru-RU" b="1" dirty="0" err="1"/>
              <a:t>вивченні</a:t>
            </a:r>
            <a:r>
              <a:rPr lang="ru-RU" b="1" dirty="0"/>
              <a:t> </a:t>
            </a:r>
            <a:r>
              <a:rPr lang="ru-RU" b="1" dirty="0" err="1"/>
              <a:t>йоґи</a:t>
            </a:r>
            <a:r>
              <a:rPr lang="ru-RU" b="1" dirty="0"/>
              <a:t>,</a:t>
            </a:r>
          </a:p>
          <a:p>
            <a:r>
              <a:rPr lang="ru-RU" b="1" dirty="0" err="1"/>
              <a:t>Жертовність</a:t>
            </a:r>
            <a:r>
              <a:rPr lang="ru-RU" b="1" dirty="0"/>
              <a:t> і </a:t>
            </a:r>
            <a:r>
              <a:rPr lang="ru-RU" b="1" dirty="0" err="1"/>
              <a:t>самовладання</a:t>
            </a:r>
            <a:r>
              <a:rPr lang="ru-RU" b="1" dirty="0"/>
              <a:t>, </a:t>
            </a:r>
            <a:r>
              <a:rPr lang="ru-RU" b="1" dirty="0" err="1"/>
              <a:t>подвижництво</a:t>
            </a:r>
            <a:r>
              <a:rPr lang="ru-RU" b="1" dirty="0"/>
              <a:t> </a:t>
            </a:r>
            <a:r>
              <a:rPr lang="ru-RU" b="1" dirty="0" err="1"/>
              <a:t>строге</a:t>
            </a:r>
            <a:r>
              <a:rPr lang="ru-RU" b="1" dirty="0"/>
              <a:t>,</a:t>
            </a:r>
          </a:p>
          <a:p>
            <a:r>
              <a:rPr lang="ru-RU" b="1" dirty="0"/>
              <a:t> </a:t>
            </a:r>
            <a:r>
              <a:rPr lang="ru-RU" b="1" dirty="0" err="1"/>
              <a:t>Вгамованість</a:t>
            </a:r>
            <a:r>
              <a:rPr lang="ru-RU" b="1" dirty="0"/>
              <a:t>, </a:t>
            </a:r>
            <a:r>
              <a:rPr lang="ru-RU" b="1" dirty="0" err="1"/>
              <a:t>умиротворенність</a:t>
            </a:r>
            <a:r>
              <a:rPr lang="ru-RU" b="1" dirty="0"/>
              <a:t>, </a:t>
            </a:r>
            <a:r>
              <a:rPr lang="ru-RU" b="1" dirty="0" err="1"/>
              <a:t>м’якість</a:t>
            </a:r>
            <a:r>
              <a:rPr lang="ru-RU" b="1" dirty="0"/>
              <a:t>, </a:t>
            </a:r>
            <a:r>
              <a:rPr lang="ru-RU" b="1" dirty="0" err="1"/>
              <a:t>правдивість</a:t>
            </a:r>
            <a:r>
              <a:rPr lang="ru-RU" b="1" dirty="0"/>
              <a:t>,</a:t>
            </a:r>
          </a:p>
          <a:p>
            <a:r>
              <a:rPr lang="ru-RU" b="1" dirty="0" err="1"/>
              <a:t>Відреченість</a:t>
            </a:r>
            <a:r>
              <a:rPr lang="ru-RU" b="1" dirty="0"/>
              <a:t>, </a:t>
            </a:r>
            <a:r>
              <a:rPr lang="ru-RU" b="1" dirty="0" err="1"/>
              <a:t>скромність</a:t>
            </a:r>
            <a:r>
              <a:rPr lang="ru-RU" b="1" dirty="0"/>
              <a:t>, </a:t>
            </a:r>
            <a:r>
              <a:rPr lang="ru-RU" b="1" dirty="0" err="1"/>
              <a:t>незлобність</a:t>
            </a:r>
            <a:r>
              <a:rPr lang="ru-RU" b="1" dirty="0"/>
              <a:t> і </a:t>
            </a:r>
            <a:r>
              <a:rPr lang="ru-RU" b="1" dirty="0" err="1"/>
              <a:t>некорисливість</a:t>
            </a:r>
            <a:r>
              <a:rPr lang="ru-RU" b="1" dirty="0"/>
              <a:t>,</a:t>
            </a:r>
          </a:p>
          <a:p>
            <a:r>
              <a:rPr lang="ru-RU" b="1" dirty="0" err="1"/>
              <a:t>Терплячість</a:t>
            </a:r>
            <a:r>
              <a:rPr lang="ru-RU" b="1" dirty="0"/>
              <a:t>, </a:t>
            </a:r>
            <a:r>
              <a:rPr lang="ru-RU" b="1" dirty="0" err="1"/>
              <a:t>бадьорість</a:t>
            </a:r>
            <a:r>
              <a:rPr lang="ru-RU" b="1" dirty="0"/>
              <a:t>, </a:t>
            </a:r>
            <a:r>
              <a:rPr lang="ru-RU" b="1" dirty="0" err="1"/>
              <a:t>незламність</a:t>
            </a:r>
            <a:r>
              <a:rPr lang="ru-RU" b="1" dirty="0"/>
              <a:t>, </a:t>
            </a:r>
            <a:r>
              <a:rPr lang="ru-RU" b="1" dirty="0" err="1"/>
              <a:t>відсутність</a:t>
            </a:r>
            <a:r>
              <a:rPr lang="ru-RU" b="1" dirty="0"/>
              <a:t> </a:t>
            </a:r>
            <a:r>
              <a:rPr lang="ru-RU" b="1" dirty="0" err="1"/>
              <a:t>гордині</a:t>
            </a:r>
            <a:r>
              <a:rPr lang="ru-RU" b="1" dirty="0"/>
              <a:t> —</a:t>
            </a:r>
          </a:p>
          <a:p>
            <a:r>
              <a:rPr lang="ru-RU" b="1" dirty="0" err="1"/>
              <a:t>Приносять</a:t>
            </a:r>
            <a:r>
              <a:rPr lang="ru-RU" b="1" dirty="0"/>
              <a:t> </a:t>
            </a:r>
            <a:r>
              <a:rPr lang="ru-RU" b="1" dirty="0" err="1"/>
              <a:t>божественне</a:t>
            </a:r>
            <a:r>
              <a:rPr lang="ru-RU" b="1" dirty="0"/>
              <a:t> </a:t>
            </a:r>
            <a:r>
              <a:rPr lang="ru-RU" b="1" dirty="0" err="1"/>
              <a:t>благословення</a:t>
            </a:r>
            <a:r>
              <a:rPr lang="ru-RU" b="1" dirty="0"/>
              <a:t> </a:t>
            </a:r>
            <a:r>
              <a:rPr lang="ru-RU" b="1" dirty="0" err="1"/>
              <a:t>людині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579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3F9C0-5B89-408E-BFDE-565F542F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Касти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16307-FA53-4802-9A40-D7027103A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689"/>
            <a:ext cx="10515600" cy="474327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А де </a:t>
            </a:r>
            <a:r>
              <a:rPr lang="ru-RU" b="1" dirty="0" err="1"/>
              <a:t>беззаконня</a:t>
            </a:r>
            <a:r>
              <a:rPr lang="ru-RU" b="1" dirty="0"/>
              <a:t>, там </a:t>
            </a:r>
            <a:r>
              <a:rPr lang="ru-RU" b="1" dirty="0" err="1"/>
              <a:t>будуть</a:t>
            </a:r>
            <a:r>
              <a:rPr lang="ru-RU" b="1" dirty="0"/>
              <a:t> </a:t>
            </a:r>
            <a:r>
              <a:rPr lang="ru-RU" b="1" dirty="0" err="1"/>
              <a:t>вбивати</a:t>
            </a:r>
            <a:r>
              <a:rPr lang="ru-RU" b="1" dirty="0"/>
              <a:t> і </a:t>
            </a:r>
            <a:r>
              <a:rPr lang="ru-RU" b="1" dirty="0" err="1"/>
              <a:t>красти</a:t>
            </a:r>
            <a:r>
              <a:rPr lang="ru-RU" b="1" dirty="0"/>
              <a:t>,</a:t>
            </a:r>
          </a:p>
          <a:p>
            <a:r>
              <a:rPr lang="ru-RU" b="1" dirty="0"/>
              <a:t>Там </a:t>
            </a:r>
            <a:r>
              <a:rPr lang="ru-RU" b="1" dirty="0" err="1"/>
              <a:t>жони</a:t>
            </a:r>
            <a:r>
              <a:rPr lang="ru-RU" b="1" dirty="0"/>
              <a:t> </a:t>
            </a:r>
            <a:r>
              <a:rPr lang="ru-RU" b="1" dirty="0" err="1"/>
              <a:t>повіями</a:t>
            </a:r>
            <a:r>
              <a:rPr lang="ru-RU" b="1" dirty="0"/>
              <a:t> </a:t>
            </a:r>
            <a:r>
              <a:rPr lang="ru-RU" b="1" dirty="0" err="1"/>
              <a:t>стануть</a:t>
            </a:r>
            <a:r>
              <a:rPr lang="ru-RU" b="1" dirty="0"/>
              <a:t>, </a:t>
            </a:r>
            <a:r>
              <a:rPr lang="ru-RU" b="1" dirty="0" err="1"/>
              <a:t>змішаються</a:t>
            </a:r>
            <a:r>
              <a:rPr lang="ru-RU" b="1" dirty="0"/>
              <a:t> </a:t>
            </a:r>
            <a:r>
              <a:rPr lang="ru-RU" b="1" dirty="0" err="1"/>
              <a:t>касти</a:t>
            </a:r>
            <a:r>
              <a:rPr lang="ru-RU" b="1" dirty="0"/>
              <a:t>.</a:t>
            </a:r>
          </a:p>
          <a:p>
            <a:r>
              <a:rPr lang="ru-RU" b="1" dirty="0"/>
              <a:t>А </a:t>
            </a:r>
            <a:r>
              <a:rPr lang="ru-RU" b="1" dirty="0" err="1"/>
              <a:t>касти</a:t>
            </a:r>
            <a:r>
              <a:rPr lang="ru-RU" b="1" dirty="0"/>
              <a:t> </a:t>
            </a:r>
            <a:r>
              <a:rPr lang="ru-RU" b="1" dirty="0" err="1"/>
              <a:t>порушені</a:t>
            </a:r>
            <a:r>
              <a:rPr lang="ru-RU" b="1" dirty="0"/>
              <a:t> — в </a:t>
            </a:r>
            <a:r>
              <a:rPr lang="ru-RU" b="1" dirty="0" err="1"/>
              <a:t>пеклі</a:t>
            </a:r>
            <a:r>
              <a:rPr lang="ru-RU" b="1" dirty="0"/>
              <a:t> </a:t>
            </a:r>
            <a:r>
              <a:rPr lang="ru-RU" b="1" dirty="0" err="1"/>
              <a:t>опиниться</a:t>
            </a:r>
            <a:r>
              <a:rPr lang="ru-RU" b="1" dirty="0"/>
              <a:t> </a:t>
            </a:r>
            <a:r>
              <a:rPr lang="ru-RU" b="1" dirty="0" err="1"/>
              <a:t>кожний</a:t>
            </a:r>
            <a:r>
              <a:rPr lang="ru-RU" b="1" dirty="0"/>
              <a:t>,</a:t>
            </a:r>
          </a:p>
          <a:p>
            <a:r>
              <a:rPr lang="ru-RU" b="1" dirty="0" err="1"/>
              <a:t>Забудуться</a:t>
            </a:r>
            <a:r>
              <a:rPr lang="ru-RU" b="1" dirty="0"/>
              <a:t> предки, </a:t>
            </a:r>
            <a:r>
              <a:rPr lang="ru-RU" b="1" dirty="0" err="1"/>
              <a:t>жертовники</a:t>
            </a:r>
            <a:r>
              <a:rPr lang="ru-RU" b="1" dirty="0"/>
              <a:t> </a:t>
            </a:r>
            <a:r>
              <a:rPr lang="ru-RU" b="1" dirty="0" err="1"/>
              <a:t>згаснуть</a:t>
            </a:r>
            <a:r>
              <a:rPr lang="ru-RU" b="1" dirty="0"/>
              <a:t> </a:t>
            </a:r>
            <a:r>
              <a:rPr lang="ru-RU" b="1" dirty="0" err="1"/>
              <a:t>порожні</a:t>
            </a:r>
            <a:r>
              <a:rPr lang="ru-RU" b="1" dirty="0"/>
              <a:t>.</a:t>
            </a:r>
          </a:p>
          <a:p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рід</a:t>
            </a:r>
            <a:r>
              <a:rPr lang="ru-RU" b="1" dirty="0"/>
              <a:t> загубив, </a:t>
            </a:r>
            <a:r>
              <a:rPr lang="ru-RU" b="1" dirty="0" err="1"/>
              <a:t>одступився</a:t>
            </a:r>
            <a:r>
              <a:rPr lang="ru-RU" b="1" dirty="0"/>
              <a:t> од </a:t>
            </a:r>
            <a:r>
              <a:rPr lang="ru-RU" b="1" dirty="0" err="1"/>
              <a:t>віри</a:t>
            </a:r>
            <a:r>
              <a:rPr lang="ru-RU" b="1" dirty="0"/>
              <a:t> </a:t>
            </a:r>
            <a:r>
              <a:rPr lang="ru-RU" b="1" dirty="0" err="1"/>
              <a:t>святої</a:t>
            </a:r>
            <a:r>
              <a:rPr lang="ru-RU" b="1" dirty="0"/>
              <a:t>,</a:t>
            </a:r>
          </a:p>
          <a:p>
            <a:r>
              <a:rPr lang="ru-RU" b="1" dirty="0" err="1"/>
              <a:t>Зневажив</a:t>
            </a:r>
            <a:r>
              <a:rPr lang="ru-RU" b="1" dirty="0"/>
              <a:t> </a:t>
            </a:r>
            <a:r>
              <a:rPr lang="ru-RU" b="1" dirty="0" err="1"/>
              <a:t>закони</a:t>
            </a:r>
            <a:r>
              <a:rPr lang="ru-RU" b="1" dirty="0"/>
              <a:t> й </a:t>
            </a:r>
            <a:r>
              <a:rPr lang="ru-RU" b="1" dirty="0" err="1"/>
              <a:t>сім’ї</a:t>
            </a:r>
            <a:r>
              <a:rPr lang="ru-RU" b="1" dirty="0"/>
              <a:t> </a:t>
            </a:r>
            <a:r>
              <a:rPr lang="ru-RU" b="1" dirty="0" err="1"/>
              <a:t>предковічні</a:t>
            </a:r>
            <a:r>
              <a:rPr lang="ru-RU" b="1" dirty="0"/>
              <a:t> </a:t>
            </a:r>
            <a:r>
              <a:rPr lang="ru-RU" b="1" dirty="0" err="1"/>
              <a:t>устої</a:t>
            </a:r>
            <a:r>
              <a:rPr lang="ru-RU" b="1" dirty="0"/>
              <a:t>,</a:t>
            </a:r>
          </a:p>
          <a:p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касти</a:t>
            </a:r>
            <a:r>
              <a:rPr lang="ru-RU" b="1" dirty="0"/>
              <a:t> </a:t>
            </a:r>
            <a:r>
              <a:rPr lang="ru-RU" b="1" dirty="0" err="1"/>
              <a:t>змішав</a:t>
            </a:r>
            <a:r>
              <a:rPr lang="ru-RU" b="1" dirty="0"/>
              <a:t>, </a:t>
            </a:r>
            <a:r>
              <a:rPr lang="ru-RU" b="1" dirty="0" err="1"/>
              <a:t>тим</a:t>
            </a:r>
            <a:r>
              <a:rPr lang="ru-RU" b="1" dirty="0"/>
              <a:t> нема на </a:t>
            </a:r>
            <a:r>
              <a:rPr lang="ru-RU" b="1" dirty="0" err="1"/>
              <a:t>землі</a:t>
            </a:r>
            <a:r>
              <a:rPr lang="ru-RU" b="1" dirty="0"/>
              <a:t> </a:t>
            </a:r>
            <a:r>
              <a:rPr lang="ru-RU" b="1" dirty="0" err="1"/>
              <a:t>покаяння</a:t>
            </a:r>
            <a:r>
              <a:rPr lang="ru-RU" b="1" dirty="0"/>
              <a:t>,</a:t>
            </a:r>
          </a:p>
          <a:p>
            <a:r>
              <a:rPr lang="ru-RU" b="1" dirty="0" err="1"/>
              <a:t>Ті</a:t>
            </a:r>
            <a:r>
              <a:rPr lang="ru-RU" b="1" dirty="0"/>
              <a:t> </a:t>
            </a:r>
            <a:r>
              <a:rPr lang="ru-RU" b="1" dirty="0" err="1"/>
              <a:t>підуть</a:t>
            </a:r>
            <a:r>
              <a:rPr lang="ru-RU" b="1" dirty="0"/>
              <a:t> у пекло — так </a:t>
            </a:r>
            <a:r>
              <a:rPr lang="ru-RU" b="1" dirty="0" err="1"/>
              <a:t>мовить</a:t>
            </a:r>
            <a:r>
              <a:rPr lang="ru-RU" b="1" dirty="0"/>
              <a:t> </a:t>
            </a:r>
            <a:r>
              <a:rPr lang="ru-RU" b="1" dirty="0" err="1"/>
              <a:t>священне</a:t>
            </a:r>
            <a:r>
              <a:rPr lang="ru-RU" b="1" dirty="0"/>
              <a:t> </a:t>
            </a:r>
            <a:r>
              <a:rPr lang="ru-RU" b="1" dirty="0" err="1"/>
              <a:t>писання</a:t>
            </a:r>
            <a:r>
              <a:rPr lang="ru-RU" b="1" dirty="0"/>
              <a:t>.</a:t>
            </a:r>
          </a:p>
          <a:p>
            <a:endParaRPr lang="uk-UA" b="1" dirty="0"/>
          </a:p>
          <a:p>
            <a:r>
              <a:rPr lang="ru-RU" sz="3800" b="1" dirty="0" err="1"/>
              <a:t>Розвівши</a:t>
            </a:r>
            <a:r>
              <a:rPr lang="ru-RU" sz="3800" b="1" dirty="0"/>
              <a:t> по кастах людей за </a:t>
            </a:r>
            <a:r>
              <a:rPr lang="ru-RU" sz="3800" b="1" dirty="0" err="1"/>
              <a:t>ділами</a:t>
            </a:r>
            <a:r>
              <a:rPr lang="ru-RU" sz="3800" b="1" dirty="0"/>
              <a:t> </a:t>
            </a:r>
            <a:r>
              <a:rPr lang="ru-RU" sz="3800" b="1" dirty="0" err="1"/>
              <a:t>земними</a:t>
            </a:r>
            <a:r>
              <a:rPr lang="ru-RU" sz="3800" b="1" dirty="0"/>
              <a:t>,</a:t>
            </a:r>
          </a:p>
          <a:p>
            <a:r>
              <a:rPr lang="ru-RU" sz="3800" b="1" dirty="0"/>
              <a:t>Я сам, </a:t>
            </a:r>
            <a:r>
              <a:rPr lang="ru-RU" sz="3800" b="1" dirty="0" err="1"/>
              <a:t>нерожденний</a:t>
            </a:r>
            <a:r>
              <a:rPr lang="ru-RU" sz="3800" b="1" dirty="0"/>
              <a:t>, стою </a:t>
            </a:r>
            <a:r>
              <a:rPr lang="ru-RU" sz="3800" b="1" dirty="0" err="1"/>
              <a:t>понад</a:t>
            </a:r>
            <a:r>
              <a:rPr lang="ru-RU" sz="3800" b="1" dirty="0"/>
              <a:t> кастами </a:t>
            </a:r>
            <a:r>
              <a:rPr lang="ru-RU" sz="3800" b="1" dirty="0" err="1"/>
              <a:t>тими</a:t>
            </a:r>
            <a:r>
              <a:rPr lang="ru-RU" sz="3800" dirty="0"/>
              <a:t>.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664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2E744-C79C-489D-9A66-B037431C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Бра́гма</a:t>
            </a: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8D39FA-8343-4D7A-BDD2-6313326EC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095" y="182880"/>
            <a:ext cx="5413294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5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F1DC3-0642-4ECB-AA08-FFC2DD23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53C07F-226E-452D-8007-889BB022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20" y="488240"/>
            <a:ext cx="8900160" cy="61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89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80205-1025-4A88-BE39-C055F5CC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latin typeface="+mn-lt"/>
              </a:rPr>
              <a:t>Вішну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861E8C-BCF0-43B2-A0F9-10613B5E0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3859" y="104191"/>
            <a:ext cx="4258421" cy="6649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FB0461-35E0-4101-8E5A-92C23AD77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1718417"/>
            <a:ext cx="70104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9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16E37-8527-4DF7-8B87-95D6F2E1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C6F4D8-0819-4769-952C-40A7C073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307" y="0"/>
            <a:ext cx="6524308" cy="6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A2D39-3691-436E-AD81-77C78A08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702DCF-258B-415B-BAAF-EC1E8A30A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12933"/>
            <a:ext cx="10947400" cy="69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BE055-F63F-4670-B6DD-9D3F37896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latin typeface="+mn-lt"/>
              </a:rPr>
              <a:t>Шива</a:t>
            </a:r>
            <a:r>
              <a:rPr lang="ru-RU" dirty="0"/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3B9F263-4B52-498F-B53A-CF723337F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1231" y="101600"/>
            <a:ext cx="5109169" cy="681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4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D0E9F-EE5D-4F53-A76F-BBDFABFB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223521"/>
            <a:ext cx="4683760" cy="10668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+mn-lt"/>
              </a:rPr>
              <a:t>Шива- </a:t>
            </a:r>
            <a:r>
              <a:rPr lang="ru-RU" sz="3200" b="1" dirty="0" err="1">
                <a:latin typeface="+mn-lt"/>
              </a:rPr>
              <a:t>Натараджі</a:t>
            </a:r>
            <a:r>
              <a:rPr lang="ru-RU" sz="3200" b="1" dirty="0">
                <a:latin typeface="+mn-lt"/>
              </a:rPr>
              <a:t>. </a:t>
            </a:r>
            <a:r>
              <a:rPr lang="ru-RU" sz="2000" b="1" dirty="0" err="1">
                <a:latin typeface="+mn-lt"/>
              </a:rPr>
              <a:t>Метрополітен</a:t>
            </a:r>
            <a:r>
              <a:rPr lang="ru-RU" sz="2000" b="1" dirty="0">
                <a:latin typeface="+mn-lt"/>
              </a:rPr>
              <a:t>-музей, Нью-Йорк.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C46EFA-331B-4EEA-8806-DEAFCC338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560" y="0"/>
            <a:ext cx="5059680" cy="67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97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206DFA-818D-41F9-837D-6B676636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147637"/>
            <a:ext cx="4762500" cy="65627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47A88-7B31-4CBE-9411-6CCF0153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34360" cy="4857115"/>
          </a:xfrm>
        </p:spPr>
        <p:txBody>
          <a:bodyPr>
            <a:normAutofit/>
          </a:bodyPr>
          <a:lstStyle/>
          <a:p>
            <a:r>
              <a:rPr lang="ru-RU" sz="2700" b="1" dirty="0">
                <a:latin typeface="+mn-lt"/>
              </a:rPr>
              <a:t>XVIII ст. </a:t>
            </a:r>
            <a:br>
              <a:rPr lang="ru-RU" sz="2700" b="1" dirty="0">
                <a:latin typeface="+mn-lt"/>
              </a:rPr>
            </a:br>
            <a:r>
              <a:rPr lang="ru-RU" sz="2700" b="1" dirty="0" err="1">
                <a:latin typeface="+mn-lt"/>
              </a:rPr>
              <a:t>Священне</a:t>
            </a:r>
            <a:r>
              <a:rPr lang="ru-RU" sz="2700" b="1" dirty="0">
                <a:latin typeface="+mn-lt"/>
              </a:rPr>
              <a:t> </a:t>
            </a:r>
            <a:r>
              <a:rPr lang="ru-RU" sz="2700" b="1" dirty="0" err="1">
                <a:latin typeface="+mn-lt"/>
              </a:rPr>
              <a:t>сімейство</a:t>
            </a:r>
            <a:r>
              <a:rPr lang="ru-RU" sz="2700" b="1" dirty="0">
                <a:latin typeface="+mn-lt"/>
              </a:rPr>
              <a:t>: </a:t>
            </a:r>
            <a:br>
              <a:rPr lang="ru-RU" sz="2700" b="1" dirty="0">
                <a:latin typeface="+mn-lt"/>
              </a:rPr>
            </a:br>
            <a:r>
              <a:rPr lang="ru-RU" sz="2700" b="1" dirty="0">
                <a:latin typeface="+mn-lt"/>
              </a:rPr>
              <a:t> Шива, </a:t>
            </a:r>
            <a:r>
              <a:rPr lang="ru-RU" sz="2700" b="1" dirty="0" err="1">
                <a:latin typeface="+mn-lt"/>
              </a:rPr>
              <a:t>Парваті</a:t>
            </a:r>
            <a:r>
              <a:rPr lang="ru-RU" sz="2700" b="1" dirty="0">
                <a:latin typeface="+mn-lt"/>
              </a:rPr>
              <a:t>, </a:t>
            </a:r>
            <a:r>
              <a:rPr lang="ru-RU" sz="2700" b="1" dirty="0" err="1">
                <a:latin typeface="+mn-lt"/>
              </a:rPr>
              <a:t>Ганеша</a:t>
            </a:r>
            <a:r>
              <a:rPr lang="ru-RU" sz="2700" b="1" dirty="0">
                <a:latin typeface="+mn-lt"/>
              </a:rPr>
              <a:t> та </a:t>
            </a:r>
            <a:r>
              <a:rPr lang="ru-RU" sz="2700" b="1" dirty="0" err="1">
                <a:latin typeface="+mn-lt"/>
              </a:rPr>
              <a:t>Сканді</a:t>
            </a:r>
            <a:br>
              <a:rPr lang="ru-RU" sz="2700" b="1" dirty="0">
                <a:latin typeface="+mn-lt"/>
              </a:rPr>
            </a:br>
            <a:r>
              <a:rPr lang="ru-RU" sz="2700" b="1" dirty="0">
                <a:latin typeface="+mn-lt"/>
              </a:rPr>
              <a:t>на </a:t>
            </a:r>
            <a:r>
              <a:rPr lang="ru-RU" sz="2700" b="1" dirty="0" err="1">
                <a:latin typeface="+mn-lt"/>
              </a:rPr>
              <a:t>горі</a:t>
            </a:r>
            <a:r>
              <a:rPr lang="ru-RU" sz="2700" b="1" dirty="0">
                <a:latin typeface="+mn-lt"/>
              </a:rPr>
              <a:t> </a:t>
            </a:r>
            <a:r>
              <a:rPr lang="ru-RU" sz="2700" b="1" dirty="0" err="1">
                <a:latin typeface="+mn-lt"/>
              </a:rPr>
              <a:t>Кайлас</a:t>
            </a:r>
            <a:r>
              <a:rPr lang="ru-RU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884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FA4B5-93D4-449C-84A8-FB5B3B9A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1"/>
            <a:ext cx="10515600" cy="65023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atin typeface="+mn-lt"/>
              </a:rPr>
              <a:t>Кількість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індуїстів</a:t>
            </a:r>
            <a:r>
              <a:rPr lang="ru-RU" sz="2400" b="1" dirty="0">
                <a:latin typeface="+mn-lt"/>
              </a:rPr>
              <a:t> в </a:t>
            </a:r>
            <a:r>
              <a:rPr lang="ru-RU" sz="2400" b="1" dirty="0" err="1">
                <a:latin typeface="+mn-lt"/>
              </a:rPr>
              <a:t>чол</a:t>
            </a:r>
            <a:r>
              <a:rPr lang="ru-RU" sz="2400" b="1" dirty="0">
                <a:latin typeface="+mn-lt"/>
              </a:rPr>
              <a:t>., три </a:t>
            </a:r>
            <a:r>
              <a:rPr lang="ru-RU" sz="2400" b="1" dirty="0" err="1">
                <a:latin typeface="+mn-lt"/>
              </a:rPr>
              <a:t>групи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країн</a:t>
            </a:r>
            <a:r>
              <a:rPr lang="ru-RU" sz="2400" b="1" dirty="0">
                <a:latin typeface="+mn-lt"/>
              </a:rPr>
              <a:t> і </a:t>
            </a:r>
            <a:r>
              <a:rPr lang="ru-RU" sz="2400" b="1" dirty="0" err="1">
                <a:latin typeface="+mn-lt"/>
              </a:rPr>
              <a:t>їх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місце</a:t>
            </a:r>
            <a:r>
              <a:rPr lang="ru-RU" sz="2400" b="1" dirty="0">
                <a:latin typeface="+mn-lt"/>
              </a:rPr>
              <a:t> в топ 35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D18AD5-8661-493A-9DD4-CF1F6F7EF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06" y="822960"/>
            <a:ext cx="11657581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01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C6669-5098-484E-B789-AF73F8D7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89960" cy="3475355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+mn-lt"/>
              </a:rPr>
              <a:t>Ва́руна</a:t>
            </a:r>
            <a:r>
              <a:rPr lang="ru-RU" sz="3200" dirty="0">
                <a:latin typeface="+mn-lt"/>
              </a:rPr>
              <a:t>  — бог </a:t>
            </a:r>
            <a:r>
              <a:rPr lang="ru-RU" sz="3200" dirty="0" err="1">
                <a:latin typeface="+mn-lt"/>
              </a:rPr>
              <a:t>світових</a:t>
            </a:r>
            <a:r>
              <a:rPr lang="ru-RU" sz="3200" dirty="0">
                <a:latin typeface="+mn-lt"/>
              </a:rPr>
              <a:t> вод, а </a:t>
            </a:r>
            <a:r>
              <a:rPr lang="ru-RU" sz="3200" dirty="0" err="1">
                <a:latin typeface="+mn-lt"/>
              </a:rPr>
              <a:t>також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суддя</a:t>
            </a:r>
            <a:r>
              <a:rPr lang="ru-RU" sz="3200" dirty="0">
                <a:latin typeface="+mn-lt"/>
              </a:rPr>
              <a:t> й </a:t>
            </a:r>
            <a:r>
              <a:rPr lang="ru-RU" sz="3200" dirty="0" err="1">
                <a:latin typeface="+mn-lt"/>
              </a:rPr>
              <a:t>охоронець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справедливості</a:t>
            </a:r>
            <a:r>
              <a:rPr lang="ru-RU" sz="3200" dirty="0">
                <a:latin typeface="+mn-lt"/>
              </a:rPr>
              <a:t>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D7354D-9F13-476F-A867-F551D5EC7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3014" y="435927"/>
            <a:ext cx="8330746" cy="54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65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3F4C7-D92C-41E0-827E-3F17E272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80360" cy="4714875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+mn-lt"/>
              </a:rPr>
              <a:t>Агні</a:t>
            </a:r>
            <a:r>
              <a:rPr lang="ru-RU" b="1" dirty="0">
                <a:latin typeface="+mn-lt"/>
              </a:rPr>
              <a:t> — бог </a:t>
            </a:r>
            <a:r>
              <a:rPr lang="ru-RU" b="1" dirty="0" err="1">
                <a:latin typeface="+mn-lt"/>
              </a:rPr>
              <a:t>вогню</a:t>
            </a:r>
            <a:r>
              <a:rPr lang="ru-RU" b="1" dirty="0">
                <a:latin typeface="+mn-lt"/>
              </a:rPr>
              <a:t> в </a:t>
            </a:r>
            <a:r>
              <a:rPr lang="ru-RU" b="1" dirty="0" err="1">
                <a:latin typeface="+mn-lt"/>
              </a:rPr>
              <a:t>індуїзмі</a:t>
            </a:r>
            <a:r>
              <a:rPr lang="ru-RU" b="1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охоронець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південно-східної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частини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світу</a:t>
            </a:r>
            <a:r>
              <a:rPr lang="ru-RU" b="1" dirty="0">
                <a:latin typeface="+mn-lt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3FF88E-585B-4400-9B6C-F1D1683FD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5083" y="88265"/>
            <a:ext cx="5183957" cy="67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70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AEDE1-0C3A-498B-BC83-BCB0EBC5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64840" cy="4044315"/>
          </a:xfrm>
        </p:spPr>
        <p:txBody>
          <a:bodyPr>
            <a:noAutofit/>
          </a:bodyPr>
          <a:lstStyle/>
          <a:p>
            <a:r>
              <a:rPr lang="ru-RU" sz="2800" b="1" dirty="0" err="1">
                <a:latin typeface="+mn-lt"/>
              </a:rPr>
              <a:t>І́ндра</a:t>
            </a:r>
            <a:r>
              <a:rPr lang="ru-RU" sz="2800" b="1" dirty="0">
                <a:latin typeface="+mn-lt"/>
              </a:rPr>
              <a:t> </a:t>
            </a:r>
            <a:r>
              <a:rPr lang="hi-IN" sz="2800" b="1" dirty="0">
                <a:latin typeface="+mn-lt"/>
              </a:rPr>
              <a:t>— </a:t>
            </a:r>
            <a:r>
              <a:rPr lang="ru-RU" sz="2800" b="1" dirty="0">
                <a:latin typeface="+mn-lt"/>
              </a:rPr>
              <a:t>бог-</a:t>
            </a:r>
            <a:r>
              <a:rPr lang="ru-RU" sz="2800" b="1" dirty="0" err="1">
                <a:latin typeface="+mn-lt"/>
              </a:rPr>
              <a:t>воїн</a:t>
            </a:r>
            <a:r>
              <a:rPr lang="ru-RU" sz="2800" b="1" dirty="0">
                <a:latin typeface="+mn-lt"/>
              </a:rPr>
              <a:t>,  бог грози, заступник </a:t>
            </a:r>
            <a:r>
              <a:rPr lang="ru-RU" sz="2800" b="1" dirty="0" err="1">
                <a:latin typeface="+mn-lt"/>
              </a:rPr>
              <a:t>військової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дружини</a:t>
            </a:r>
            <a:r>
              <a:rPr lang="ru-RU" sz="2800" b="1" dirty="0">
                <a:latin typeface="+mn-lt"/>
              </a:rPr>
              <a:t>. </a:t>
            </a:r>
            <a:r>
              <a:rPr lang="ru-RU" sz="2800" b="1" dirty="0" err="1">
                <a:latin typeface="+mn-lt"/>
              </a:rPr>
              <a:t>Переміг</a:t>
            </a:r>
            <a:r>
              <a:rPr lang="ru-RU" sz="2800" b="1" dirty="0">
                <a:latin typeface="+mn-lt"/>
              </a:rPr>
              <a:t> демона </a:t>
            </a:r>
            <a:r>
              <a:rPr lang="ru-RU" sz="2800" b="1" dirty="0" err="1">
                <a:latin typeface="+mn-lt"/>
              </a:rPr>
              <a:t>Вріттру</a:t>
            </a:r>
            <a:r>
              <a:rPr lang="ru-RU" sz="2800" b="1" dirty="0">
                <a:latin typeface="+mn-lt"/>
              </a:rPr>
              <a:t>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C6A061A-2200-4A8D-87E9-B9B0C92FA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279" y="230505"/>
            <a:ext cx="5511801" cy="6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9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2342E-F837-43C4-8EB2-8BD197F8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95320" cy="4948555"/>
          </a:xfrm>
        </p:spPr>
        <p:txBody>
          <a:bodyPr>
            <a:noAutofit/>
          </a:bodyPr>
          <a:lstStyle/>
          <a:p>
            <a:r>
              <a:rPr lang="ru-RU" sz="2800" b="1" dirty="0" err="1">
                <a:latin typeface="+mn-lt"/>
              </a:rPr>
              <a:t>Ґане́ша</a:t>
            </a:r>
            <a:r>
              <a:rPr lang="ru-RU" sz="2800" b="1" dirty="0">
                <a:latin typeface="+mn-lt"/>
              </a:rPr>
              <a:t>— </a:t>
            </a:r>
            <a:r>
              <a:rPr lang="ru-RU" sz="2800" b="1" dirty="0" err="1">
                <a:latin typeface="+mn-lt"/>
              </a:rPr>
              <a:t>слоноголовий</a:t>
            </a:r>
            <a:r>
              <a:rPr lang="ru-RU" sz="2800" b="1" dirty="0">
                <a:latin typeface="+mn-lt"/>
              </a:rPr>
              <a:t> бог </a:t>
            </a:r>
            <a:r>
              <a:rPr lang="ru-RU" sz="2800" b="1" dirty="0" err="1">
                <a:latin typeface="+mn-lt"/>
              </a:rPr>
              <a:t>удачі</a:t>
            </a:r>
            <a:r>
              <a:rPr lang="ru-RU" sz="2800" b="1" dirty="0">
                <a:latin typeface="+mn-lt"/>
              </a:rPr>
              <a:t> і </a:t>
            </a:r>
            <a:r>
              <a:rPr lang="ru-RU" sz="2800" b="1" dirty="0" err="1">
                <a:latin typeface="+mn-lt"/>
              </a:rPr>
              <a:t>мудрості</a:t>
            </a:r>
            <a:r>
              <a:rPr lang="ru-RU" sz="2800" b="1" dirty="0">
                <a:latin typeface="+mn-lt"/>
              </a:rPr>
              <a:t> в </a:t>
            </a:r>
            <a:r>
              <a:rPr lang="ru-RU" sz="2800" b="1" dirty="0" err="1">
                <a:latin typeface="+mn-lt"/>
              </a:rPr>
              <a:t>індуїзмі</a:t>
            </a:r>
            <a:r>
              <a:rPr lang="ru-RU" sz="2800" b="1" dirty="0">
                <a:latin typeface="+mn-lt"/>
              </a:rPr>
              <a:t>, покровитель </a:t>
            </a:r>
            <a:r>
              <a:rPr lang="ru-RU" sz="2800" b="1" dirty="0" err="1">
                <a:latin typeface="+mn-lt"/>
              </a:rPr>
              <a:t>астрології</a:t>
            </a:r>
            <a:r>
              <a:rPr lang="ru-RU" sz="2800" b="1" dirty="0">
                <a:latin typeface="+mn-lt"/>
              </a:rPr>
              <a:t>, заступник </a:t>
            </a:r>
            <a:r>
              <a:rPr lang="ru-RU" sz="2800" b="1" dirty="0" err="1">
                <a:latin typeface="+mn-lt"/>
              </a:rPr>
              <a:t>торгівлі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син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Шиви</a:t>
            </a:r>
            <a:r>
              <a:rPr lang="ru-RU" sz="2800" b="1" dirty="0">
                <a:latin typeface="+mn-lt"/>
              </a:rPr>
              <a:t> і </a:t>
            </a:r>
            <a:r>
              <a:rPr lang="ru-RU" sz="2800" b="1" dirty="0" err="1">
                <a:latin typeface="+mn-lt"/>
              </a:rPr>
              <a:t>Парваті</a:t>
            </a:r>
            <a:r>
              <a:rPr lang="ru-RU" sz="2800" b="1" dirty="0">
                <a:latin typeface="+mn-lt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DC026B-8892-4AE3-8465-DEF5CF40D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965" y="0"/>
            <a:ext cx="4765995" cy="67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6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B3721-E1CA-4923-834C-493A32B1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26280" cy="3597275"/>
          </a:xfrm>
        </p:spPr>
        <p:txBody>
          <a:bodyPr>
            <a:noAutofit/>
          </a:bodyPr>
          <a:lstStyle/>
          <a:p>
            <a:r>
              <a:rPr lang="ru-RU" sz="2800" b="1" dirty="0" err="1">
                <a:latin typeface="+mn-lt"/>
              </a:rPr>
              <a:t>Лакшмі</a:t>
            </a:r>
            <a:r>
              <a:rPr lang="en-US" sz="2800" b="1" dirty="0">
                <a:latin typeface="+mn-lt"/>
              </a:rPr>
              <a:t>— </a:t>
            </a:r>
            <a:r>
              <a:rPr lang="ru-RU" sz="2800" b="1" dirty="0" err="1">
                <a:latin typeface="+mn-lt"/>
              </a:rPr>
              <a:t>індуїстська</a:t>
            </a:r>
            <a:r>
              <a:rPr lang="ru-RU" sz="2800" b="1" dirty="0">
                <a:latin typeface="+mn-lt"/>
              </a:rPr>
              <a:t> богиня </a:t>
            </a:r>
            <a:r>
              <a:rPr lang="ru-RU" sz="2800" b="1" dirty="0" err="1">
                <a:latin typeface="+mn-lt"/>
              </a:rPr>
              <a:t>багатства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процвітання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матеріального</a:t>
            </a:r>
            <a:r>
              <a:rPr lang="ru-RU" sz="2800" b="1" dirty="0">
                <a:latin typeface="+mn-lt"/>
              </a:rPr>
              <a:t> і духовного, </a:t>
            </a:r>
            <a:r>
              <a:rPr lang="ru-RU" sz="2800" b="1" dirty="0" err="1">
                <a:latin typeface="+mn-lt"/>
              </a:rPr>
              <a:t>родючості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удачі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щирості</a:t>
            </a:r>
            <a:r>
              <a:rPr lang="ru-RU" sz="2800" b="1" dirty="0">
                <a:latin typeface="+mn-lt"/>
              </a:rPr>
              <a:t>, символ </a:t>
            </a:r>
            <a:r>
              <a:rPr lang="ru-RU" sz="2800" b="1" dirty="0" err="1">
                <a:latin typeface="+mn-lt"/>
              </a:rPr>
              <a:t>краси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грації</a:t>
            </a:r>
            <a:r>
              <a:rPr lang="ru-RU" sz="2800" b="1" dirty="0">
                <a:latin typeface="+mn-lt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E6695E-E731-463C-B150-A69241CF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3944" y="-1"/>
            <a:ext cx="4810136" cy="680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4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42FCF-5255-4AD0-A162-86C646892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10200" cy="5598795"/>
          </a:xfrm>
        </p:spPr>
        <p:txBody>
          <a:bodyPr>
            <a:noAutofit/>
          </a:bodyPr>
          <a:lstStyle/>
          <a:p>
            <a:r>
              <a:rPr lang="ru-RU" sz="3200" b="1" dirty="0" err="1">
                <a:latin typeface="+mn-lt"/>
              </a:rPr>
              <a:t>Апсари</a:t>
            </a:r>
            <a:r>
              <a:rPr lang="ru-RU" sz="3200" b="1" dirty="0">
                <a:latin typeface="+mn-lt"/>
              </a:rPr>
              <a:t> - </a:t>
            </a:r>
            <a:r>
              <a:rPr lang="ru-RU" sz="3200" b="1" dirty="0" err="1">
                <a:latin typeface="+mn-lt"/>
              </a:rPr>
              <a:t>напівбогині</a:t>
            </a:r>
            <a:r>
              <a:rPr lang="ru-RU" sz="3200" b="1" dirty="0">
                <a:latin typeface="+mn-lt"/>
              </a:rPr>
              <a:t>, духи </a:t>
            </a:r>
            <a:r>
              <a:rPr lang="ru-RU" sz="3200" b="1" dirty="0" err="1">
                <a:latin typeface="+mn-lt"/>
              </a:rPr>
              <a:t>хмар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або</a:t>
            </a:r>
            <a:r>
              <a:rPr lang="ru-RU" sz="3200" b="1" dirty="0">
                <a:latin typeface="+mn-lt"/>
              </a:rPr>
              <a:t> води. </a:t>
            </a:r>
            <a:r>
              <a:rPr lang="ru-RU" sz="3200" b="1" dirty="0" err="1">
                <a:latin typeface="+mn-lt"/>
              </a:rPr>
              <a:t>Зображувалися</a:t>
            </a:r>
            <a:r>
              <a:rPr lang="ru-RU" sz="3200" b="1" dirty="0">
                <a:latin typeface="+mn-lt"/>
              </a:rPr>
              <a:t> у </a:t>
            </a:r>
            <a:r>
              <a:rPr lang="ru-RU" sz="3200" b="1" dirty="0" err="1">
                <a:latin typeface="+mn-lt"/>
              </a:rPr>
              <a:t>вигляді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прекрасних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жінок</a:t>
            </a:r>
            <a:r>
              <a:rPr lang="ru-RU" sz="3200" b="1" dirty="0">
                <a:latin typeface="+mn-lt"/>
              </a:rPr>
              <a:t>, </a:t>
            </a:r>
            <a:r>
              <a:rPr lang="ru-RU" sz="3200" b="1" dirty="0" err="1">
                <a:latin typeface="+mn-lt"/>
              </a:rPr>
              <a:t>одягнених</a:t>
            </a:r>
            <a:r>
              <a:rPr lang="ru-RU" sz="3200" b="1" dirty="0">
                <a:latin typeface="+mn-lt"/>
              </a:rPr>
              <a:t> в </a:t>
            </a:r>
            <a:r>
              <a:rPr lang="ru-RU" sz="3200" b="1" dirty="0" err="1">
                <a:latin typeface="+mn-lt"/>
              </a:rPr>
              <a:t>багатий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одяг</a:t>
            </a:r>
            <a:r>
              <a:rPr lang="ru-RU" sz="3200" b="1" dirty="0">
                <a:latin typeface="+mn-lt"/>
              </a:rPr>
              <a:t> і такими, </a:t>
            </a:r>
            <a:r>
              <a:rPr lang="ru-RU" sz="3200" b="1" dirty="0" err="1">
                <a:latin typeface="+mn-lt"/>
              </a:rPr>
              <a:t>що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носять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коштовності</a:t>
            </a:r>
            <a:r>
              <a:rPr lang="ru-RU" sz="3200" b="1" dirty="0">
                <a:latin typeface="+mn-lt"/>
              </a:rPr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D684F4-0EB2-4EC9-80B3-43D0AA5D7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4934" y="0"/>
            <a:ext cx="4969706" cy="68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6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10B2E-BB38-4D1A-8552-D1D860B38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65125"/>
            <a:ext cx="3119120" cy="6137275"/>
          </a:xfrm>
        </p:spPr>
        <p:txBody>
          <a:bodyPr>
            <a:normAutofit/>
          </a:bodyPr>
          <a:lstStyle/>
          <a:p>
            <a:r>
              <a:rPr lang="ru-RU" sz="3100" b="1" dirty="0" err="1">
                <a:latin typeface="+mn-lt"/>
              </a:rPr>
              <a:t>Гандгарви</a:t>
            </a:r>
            <a:r>
              <a:rPr lang="ru-RU" sz="3100" b="1" dirty="0">
                <a:latin typeface="+mn-lt"/>
              </a:rPr>
              <a:t> — </a:t>
            </a:r>
            <a:r>
              <a:rPr lang="ru-RU" sz="3100" b="1" dirty="0" err="1">
                <a:latin typeface="+mn-lt"/>
              </a:rPr>
              <a:t>клас</a:t>
            </a:r>
            <a:r>
              <a:rPr lang="ru-RU" sz="3100" b="1" dirty="0">
                <a:latin typeface="+mn-lt"/>
              </a:rPr>
              <a:t> </a:t>
            </a:r>
            <a:r>
              <a:rPr lang="ru-RU" sz="3100" b="1" dirty="0" err="1">
                <a:latin typeface="+mn-lt"/>
              </a:rPr>
              <a:t>напівбогів</a:t>
            </a:r>
            <a:r>
              <a:rPr lang="ru-RU" sz="3100" b="1" dirty="0">
                <a:latin typeface="+mn-lt"/>
              </a:rPr>
              <a:t> в </a:t>
            </a:r>
            <a:r>
              <a:rPr lang="ru-RU" sz="3100" b="1" dirty="0" err="1">
                <a:latin typeface="+mn-lt"/>
              </a:rPr>
              <a:t>індуїзмі</a:t>
            </a:r>
            <a:r>
              <a:rPr lang="ru-RU" sz="3100" b="1" dirty="0">
                <a:latin typeface="+mn-lt"/>
              </a:rPr>
              <a:t>, </a:t>
            </a:r>
            <a:r>
              <a:rPr lang="ru-RU" sz="3100" b="1" dirty="0" err="1">
                <a:latin typeface="+mn-lt"/>
              </a:rPr>
              <a:t>чоловіки</a:t>
            </a:r>
            <a:r>
              <a:rPr lang="ru-RU" sz="3100" b="1" dirty="0">
                <a:latin typeface="+mn-lt"/>
              </a:rPr>
              <a:t> </a:t>
            </a:r>
            <a:r>
              <a:rPr lang="ru-RU" sz="3100" b="1" dirty="0" err="1">
                <a:latin typeface="+mn-lt"/>
              </a:rPr>
              <a:t>або</a:t>
            </a:r>
            <a:r>
              <a:rPr lang="ru-RU" sz="3100" b="1" dirty="0">
                <a:latin typeface="+mn-lt"/>
              </a:rPr>
              <a:t> </a:t>
            </a:r>
            <a:r>
              <a:rPr lang="ru-RU" sz="3100" b="1" dirty="0" err="1">
                <a:latin typeface="+mn-lt"/>
              </a:rPr>
              <a:t>коханці</a:t>
            </a:r>
            <a:r>
              <a:rPr lang="ru-RU" sz="3100" b="1" dirty="0">
                <a:latin typeface="+mn-lt"/>
              </a:rPr>
              <a:t> </a:t>
            </a:r>
            <a:r>
              <a:rPr lang="ru-RU" sz="3100" b="1" dirty="0" err="1">
                <a:latin typeface="+mn-lt"/>
              </a:rPr>
              <a:t>апсар</a:t>
            </a:r>
            <a:r>
              <a:rPr lang="ru-RU" sz="3100" b="1" dirty="0">
                <a:latin typeface="+mn-lt"/>
              </a:rPr>
              <a:t>, </a:t>
            </a:r>
            <a:r>
              <a:rPr lang="ru-RU" sz="3100" b="1" dirty="0" err="1">
                <a:latin typeface="+mn-lt"/>
              </a:rPr>
              <a:t>співаки</a:t>
            </a:r>
            <a:r>
              <a:rPr lang="ru-RU" sz="3100" b="1" dirty="0">
                <a:latin typeface="+mn-lt"/>
              </a:rPr>
              <a:t> і </a:t>
            </a:r>
            <a:r>
              <a:rPr lang="ru-RU" sz="3100" b="1" dirty="0" err="1">
                <a:latin typeface="+mn-lt"/>
              </a:rPr>
              <a:t>музиканти</a:t>
            </a:r>
            <a:r>
              <a:rPr lang="ru-RU" sz="3100" b="1" dirty="0">
                <a:latin typeface="+mn-lt"/>
              </a:rPr>
              <a:t>, </a:t>
            </a:r>
            <a:r>
              <a:rPr lang="ru-RU" sz="3100" b="1" dirty="0" err="1">
                <a:latin typeface="+mn-lt"/>
              </a:rPr>
              <a:t>Гандгарва</a:t>
            </a:r>
            <a:r>
              <a:rPr lang="ru-RU" sz="3100" b="1" dirty="0">
                <a:latin typeface="+mn-lt"/>
              </a:rPr>
              <a:t> (</a:t>
            </a:r>
            <a:r>
              <a:rPr lang="ru-RU" sz="3100" b="1" dirty="0" err="1">
                <a:latin typeface="+mn-lt"/>
              </a:rPr>
              <a:t>праворуч</a:t>
            </a:r>
            <a:r>
              <a:rPr lang="ru-RU" sz="3100" b="1" dirty="0">
                <a:latin typeface="+mn-lt"/>
              </a:rPr>
              <a:t>) з </a:t>
            </a:r>
            <a:r>
              <a:rPr lang="ru-RU" sz="3100" b="1" dirty="0" err="1">
                <a:latin typeface="+mn-lt"/>
              </a:rPr>
              <a:t>Апсарою</a:t>
            </a:r>
            <a:r>
              <a:rPr lang="ru-RU" sz="3100" b="1" dirty="0">
                <a:latin typeface="+mn-lt"/>
              </a:rPr>
              <a:t>, X ст.  </a:t>
            </a:r>
            <a:r>
              <a:rPr lang="ru-RU" sz="3100" b="1" dirty="0" err="1">
                <a:latin typeface="+mn-lt"/>
              </a:rPr>
              <a:t>В'єтнам</a:t>
            </a:r>
            <a:endParaRPr lang="ru-RU" sz="31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2E03617-D8B3-4C0D-B8C3-B6B6E5796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781" y="273685"/>
            <a:ext cx="8419267" cy="6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3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5E6C-4A22-4FE2-AE95-787CF349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0947400" cy="1325563"/>
          </a:xfrm>
        </p:spPr>
        <p:txBody>
          <a:bodyPr/>
          <a:lstStyle/>
          <a:p>
            <a:r>
              <a:rPr lang="uk-UA" dirty="0" err="1"/>
              <a:t>Асури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0B8B8F-8C83-4BFA-A2F8-AB08E38BF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127063"/>
            <a:ext cx="5007676" cy="6603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AB54B9-49F7-416C-BFED-53239986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1" y="127063"/>
            <a:ext cx="4415526" cy="6629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7874B-AC27-45C4-997E-70AC3C384058}"/>
              </a:ext>
            </a:extLst>
          </p:cNvPr>
          <p:cNvSpPr txBox="1"/>
          <p:nvPr/>
        </p:nvSpPr>
        <p:spPr>
          <a:xfrm>
            <a:off x="1255363" y="284480"/>
            <a:ext cx="234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u="sng" dirty="0" err="1"/>
              <a:t>А</a:t>
            </a:r>
            <a:r>
              <a:rPr lang="uk-UA" sz="3600" b="1" dirty="0" err="1"/>
              <a:t>сури</a:t>
            </a:r>
            <a:endParaRPr lang="ru-RU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6F23E-05EC-4428-AD33-30EA140446B9}"/>
              </a:ext>
            </a:extLst>
          </p:cNvPr>
          <p:cNvSpPr txBox="1"/>
          <p:nvPr/>
        </p:nvSpPr>
        <p:spPr>
          <a:xfrm>
            <a:off x="7477760" y="284480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Р</a:t>
            </a:r>
            <a:r>
              <a:rPr lang="uk-UA" sz="3600" b="1" i="1" u="sng" dirty="0" err="1">
                <a:solidFill>
                  <a:schemeClr val="bg1"/>
                </a:solidFill>
              </a:rPr>
              <a:t>а</a:t>
            </a:r>
            <a:r>
              <a:rPr lang="uk-UA" sz="3600" b="1" dirty="0" err="1">
                <a:solidFill>
                  <a:schemeClr val="bg1"/>
                </a:solidFill>
              </a:rPr>
              <a:t>кшаси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68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AD2580-7899-4165-8E2B-4950EC5F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0" y="0"/>
            <a:ext cx="9876374" cy="65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0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639921-6435-420A-9C26-6FF55BFD5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77" y="-40893"/>
            <a:ext cx="9894831" cy="67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1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5E559-2C9D-47EE-BCA3-E63520E81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15925"/>
            <a:ext cx="11409680" cy="945515"/>
          </a:xfrm>
        </p:spPr>
        <p:txBody>
          <a:bodyPr>
            <a:noAutofit/>
          </a:bodyPr>
          <a:lstStyle/>
          <a:p>
            <a:r>
              <a:rPr lang="uk-UA" sz="3200" b="1" u="sng" dirty="0">
                <a:latin typeface="+mn-lt"/>
              </a:rPr>
              <a:t>Індуїзм</a:t>
            </a:r>
            <a:r>
              <a:rPr lang="uk-UA" sz="3200" b="1" dirty="0">
                <a:latin typeface="+mn-lt"/>
              </a:rPr>
              <a:t> – </a:t>
            </a:r>
            <a:r>
              <a:rPr lang="uk-UA" sz="3200" b="1" dirty="0" err="1">
                <a:latin typeface="+mn-lt"/>
              </a:rPr>
              <a:t>сан</a:t>
            </a:r>
            <a:r>
              <a:rPr lang="uk-UA" sz="3200" b="1" i="1" u="sng" dirty="0" err="1">
                <a:latin typeface="+mn-lt"/>
              </a:rPr>
              <a:t>а</a:t>
            </a:r>
            <a:r>
              <a:rPr lang="uk-UA" sz="3200" b="1" dirty="0" err="1">
                <a:latin typeface="+mn-lt"/>
              </a:rPr>
              <a:t>тана-дхарма</a:t>
            </a:r>
            <a:r>
              <a:rPr lang="uk-UA" sz="3200" b="1" dirty="0">
                <a:latin typeface="+mn-lt"/>
              </a:rPr>
              <a:t> - найдавніша та найпоширеніша  національна релігія Індії.</a:t>
            </a:r>
            <a:br>
              <a:rPr lang="uk-UA" sz="3200" b="1" dirty="0">
                <a:latin typeface="+mn-lt"/>
              </a:rPr>
            </a:br>
            <a:endParaRPr lang="ru-RU" sz="32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D06F5-9006-417E-94AA-80951E929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29360"/>
            <a:ext cx="11684000" cy="4947603"/>
          </a:xfrm>
        </p:spPr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Відмінності індуїзму від світових релігій: </a:t>
            </a:r>
          </a:p>
          <a:p>
            <a:pPr marL="0"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емає міфу про засновника</a:t>
            </a:r>
            <a:endParaRPr lang="uk-UA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Відсутня чітка ієрархія, організація та структура</a:t>
            </a:r>
            <a:endParaRPr lang="uk-UA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Немає уніфікованої системи вчення, пантеону богів та обрядовості </a:t>
            </a:r>
            <a:endParaRPr lang="uk-UA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Відсутність загального канону, догм</a:t>
            </a:r>
          </a:p>
          <a:p>
            <a:pPr algn="just">
              <a:lnSpc>
                <a:spcPct val="107000"/>
              </a:lnSpc>
            </a:pPr>
            <a:r>
              <a:rPr lang="uk-UA" b="1" dirty="0">
                <a:ea typeface="Calibri" panose="020F0502020204030204" pitchFamily="34" charset="0"/>
                <a:cs typeface="Arial" panose="020B0604020202020204" pitchFamily="34" charset="0"/>
              </a:rPr>
              <a:t>Авторитет та повага гуру, або </a:t>
            </a:r>
            <a:r>
              <a:rPr lang="uk-UA" b="1" dirty="0" err="1">
                <a:ea typeface="Calibri" panose="020F0502020204030204" pitchFamily="34" charset="0"/>
                <a:cs typeface="Arial" panose="020B0604020202020204" pitchFamily="34" charset="0"/>
              </a:rPr>
              <a:t>садху</a:t>
            </a:r>
            <a:r>
              <a:rPr lang="uk-UA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Належність – по народженню</a:t>
            </a:r>
            <a:endParaRPr lang="uk-UA" sz="20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694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535CD3-7471-49FF-BF02-518964A4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0"/>
            <a:ext cx="8572500" cy="4819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01A69-1B4A-4B20-8934-27F91AEC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2" y="4819649"/>
            <a:ext cx="5557652" cy="1533649"/>
          </a:xfrm>
        </p:spPr>
        <p:txBody>
          <a:bodyPr/>
          <a:lstStyle/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Бх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мрао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Рамджи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Амбе́дкар</a:t>
            </a:r>
            <a:endParaRPr lang="uk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BEB4E4-C118-428A-9F4B-7EA18DF8E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4646" y="376835"/>
            <a:ext cx="5045585" cy="657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05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0505A-8ED1-4B8E-A2DC-5FF86805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660" y="226757"/>
            <a:ext cx="10609613" cy="964911"/>
          </a:xfrm>
        </p:spPr>
        <p:txBody>
          <a:bodyPr>
            <a:normAutofit/>
          </a:bodyPr>
          <a:lstStyle/>
          <a:p>
            <a:r>
              <a:rPr lang="ru-RU" sz="3100" b="1" dirty="0">
                <a:latin typeface="+mn-lt"/>
              </a:rPr>
              <a:t>Кочерил </a:t>
            </a:r>
            <a:r>
              <a:rPr lang="ru-RU" sz="3100" b="1" dirty="0" err="1">
                <a:latin typeface="+mn-lt"/>
              </a:rPr>
              <a:t>Раман</a:t>
            </a:r>
            <a:r>
              <a:rPr lang="ru-RU" sz="3100" b="1" dirty="0">
                <a:latin typeface="+mn-lt"/>
              </a:rPr>
              <a:t> </a:t>
            </a:r>
            <a:r>
              <a:rPr lang="ru-RU" sz="3100" b="1" dirty="0" err="1">
                <a:latin typeface="+mn-lt"/>
              </a:rPr>
              <a:t>Нарайянан</a:t>
            </a:r>
            <a:r>
              <a:rPr lang="ru-RU" sz="3100" b="1" dirty="0">
                <a:latin typeface="+mn-lt"/>
              </a:rPr>
              <a:t>, президент </a:t>
            </a:r>
            <a:r>
              <a:rPr lang="ru-RU" sz="3100" b="1" dirty="0" err="1">
                <a:latin typeface="+mn-lt"/>
              </a:rPr>
              <a:t>Індії</a:t>
            </a:r>
            <a:r>
              <a:rPr lang="ru-RU" sz="3100" b="1" dirty="0">
                <a:latin typeface="+mn-lt"/>
              </a:rPr>
              <a:t> (1997 – 2002)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8BDCCE6-43A3-4FAC-ADFD-3F6403678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660" y="1191668"/>
            <a:ext cx="8162988" cy="55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2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9712E-5197-480E-9D75-4BD7F85B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21" y="-62346"/>
            <a:ext cx="9310255" cy="69826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ED0D2-57D4-4FE4-B153-B5F58BFC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" y="365125"/>
            <a:ext cx="2766951" cy="1325563"/>
          </a:xfrm>
        </p:spPr>
        <p:txBody>
          <a:bodyPr/>
          <a:lstStyle/>
          <a:p>
            <a:r>
              <a:rPr lang="uk-UA" b="1" dirty="0" err="1">
                <a:latin typeface="+mn-lt"/>
              </a:rPr>
              <a:t>Ашок</a:t>
            </a:r>
            <a:r>
              <a:rPr lang="uk-UA" b="1" dirty="0">
                <a:latin typeface="+mn-lt"/>
              </a:rPr>
              <a:t> </a:t>
            </a:r>
            <a:r>
              <a:rPr lang="uk-UA" b="1" dirty="0" err="1">
                <a:latin typeface="+mn-lt"/>
              </a:rPr>
              <a:t>Кхаде</a:t>
            </a:r>
            <a:endParaRPr lang="uk-UA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4391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FDCC7E-C95F-4A00-8E2C-F64A6984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2887"/>
            <a:ext cx="97536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98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62C30A-0790-4B43-848D-7D7D1E106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6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61AD3-908E-467F-935A-831FEE58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3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111086-FFB0-49A3-A185-45B6E526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50" y="0"/>
            <a:ext cx="4557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1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04DDA3-AB2B-41AB-9654-7BF23F6D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4" y="261257"/>
            <a:ext cx="9729603" cy="649147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EE4232-27DF-48E8-844C-F4C607E743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080125" y="104775"/>
            <a:ext cx="6111875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5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F795A-CA1D-4368-87CF-758AA6B1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Етапи формування: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361252-3385-45B3-9B56-FA7AD891F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408"/>
            <a:ext cx="10515600" cy="4977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u="sng" dirty="0"/>
              <a:t>1 етап – ведичний </a:t>
            </a:r>
            <a:r>
              <a:rPr lang="uk-UA" b="1" dirty="0"/>
              <a:t>- середина ІІ тис. до н.е. на основі вірувань принесених індоєвропейських племен (?аріїв): Веди, політеїзм, жертвоприношення.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u="sng" dirty="0"/>
              <a:t>2 етап – брахманізм </a:t>
            </a:r>
            <a:r>
              <a:rPr lang="uk-UA" b="1" dirty="0"/>
              <a:t>– </a:t>
            </a:r>
            <a:r>
              <a:rPr lang="uk-UA" b="1" dirty="0" err="1"/>
              <a:t>почт</a:t>
            </a:r>
            <a:r>
              <a:rPr lang="uk-UA" b="1" dirty="0"/>
              <a:t>. 1 тис. до н.е. </a:t>
            </a:r>
          </a:p>
          <a:p>
            <a:pPr marL="0" indent="0">
              <a:buNone/>
            </a:pPr>
            <a:r>
              <a:rPr lang="uk-UA" b="1" dirty="0"/>
              <a:t>Центральний персонаж – </a:t>
            </a:r>
            <a:r>
              <a:rPr lang="uk-UA" b="1" dirty="0" err="1"/>
              <a:t>Брахма</a:t>
            </a:r>
            <a:r>
              <a:rPr lang="uk-UA" b="1" dirty="0"/>
              <a:t>. </a:t>
            </a:r>
            <a:r>
              <a:rPr lang="uk-UA" b="1" dirty="0" err="1"/>
              <a:t>Вішну</a:t>
            </a:r>
            <a:r>
              <a:rPr lang="uk-UA" b="1" dirty="0"/>
              <a:t> та </a:t>
            </a:r>
            <a:r>
              <a:rPr lang="uk-UA" b="1" dirty="0" err="1"/>
              <a:t>Шиву</a:t>
            </a:r>
            <a:r>
              <a:rPr lang="uk-UA" b="1" dirty="0"/>
              <a:t> ще не мають провідного значення. Ідеї  карми, </a:t>
            </a:r>
            <a:r>
              <a:rPr lang="uk-UA" b="1" dirty="0" err="1"/>
              <a:t>сансари</a:t>
            </a:r>
            <a:r>
              <a:rPr lang="uk-UA" b="1" dirty="0"/>
              <a:t>, кастова система.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u="sng" dirty="0"/>
              <a:t>3 етап </a:t>
            </a:r>
            <a:r>
              <a:rPr lang="uk-UA" b="1" dirty="0"/>
              <a:t>– </a:t>
            </a:r>
            <a:r>
              <a:rPr lang="uk-UA" b="1" dirty="0" err="1"/>
              <a:t>Брахма</a:t>
            </a:r>
            <a:r>
              <a:rPr lang="uk-UA" b="1" dirty="0"/>
              <a:t> поступається </a:t>
            </a:r>
            <a:r>
              <a:rPr lang="uk-UA" b="1" dirty="0" err="1"/>
              <a:t>Вішну</a:t>
            </a:r>
            <a:r>
              <a:rPr lang="uk-UA" b="1" dirty="0"/>
              <a:t> та </a:t>
            </a:r>
            <a:r>
              <a:rPr lang="uk-UA" b="1" dirty="0" err="1"/>
              <a:t>Шиві</a:t>
            </a:r>
            <a:r>
              <a:rPr lang="uk-UA" b="1" dirty="0"/>
              <a:t>= </a:t>
            </a:r>
            <a:r>
              <a:rPr lang="uk-UA" b="1" u="sng" dirty="0"/>
              <a:t>індуїзм.</a:t>
            </a:r>
            <a:r>
              <a:rPr lang="uk-UA" b="1" dirty="0"/>
              <a:t> Остаточно – І-</a:t>
            </a:r>
            <a:r>
              <a:rPr lang="en-US" b="1" dirty="0"/>
              <a:t>V</a:t>
            </a:r>
            <a:r>
              <a:rPr lang="uk-UA" b="1" dirty="0"/>
              <a:t> </a:t>
            </a:r>
            <a:r>
              <a:rPr lang="uk-UA" b="1" dirty="0" err="1"/>
              <a:t>ст.н.е</a:t>
            </a:r>
            <a:r>
              <a:rPr lang="uk-UA" b="1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956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75F7891-6804-4707-8173-1744592C2E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5140" y="751681"/>
            <a:ext cx="10515600" cy="5354638"/>
          </a:xfrm>
        </p:spPr>
        <p:txBody>
          <a:bodyPr/>
          <a:lstStyle/>
          <a:p>
            <a:r>
              <a:rPr lang="ru-RU" b="1" dirty="0"/>
              <a:t> Дгарма — </a:t>
            </a:r>
            <a:r>
              <a:rPr lang="ru-RU" b="1" dirty="0" err="1"/>
              <a:t>моральний</a:t>
            </a:r>
            <a:r>
              <a:rPr lang="ru-RU" b="1" dirty="0"/>
              <a:t> борг, </a:t>
            </a:r>
            <a:r>
              <a:rPr lang="ru-RU" b="1" dirty="0" err="1"/>
              <a:t>етичні</a:t>
            </a:r>
            <a:r>
              <a:rPr lang="ru-RU" b="1" dirty="0"/>
              <a:t> </a:t>
            </a:r>
            <a:r>
              <a:rPr lang="ru-RU" b="1" dirty="0" err="1"/>
              <a:t>зобов'язання</a:t>
            </a:r>
            <a:r>
              <a:rPr lang="ru-RU" b="1" dirty="0"/>
              <a:t>.</a:t>
            </a:r>
          </a:p>
          <a:p>
            <a:r>
              <a:rPr lang="ru-RU" b="1" dirty="0"/>
              <a:t>    </a:t>
            </a:r>
            <a:r>
              <a:rPr lang="ru-RU" b="1" dirty="0" err="1"/>
              <a:t>Самсара</a:t>
            </a:r>
            <a:r>
              <a:rPr lang="ru-RU" b="1" dirty="0"/>
              <a:t> — круговорот </a:t>
            </a:r>
            <a:r>
              <a:rPr lang="ru-RU" b="1" dirty="0" err="1"/>
              <a:t>народження</a:t>
            </a:r>
            <a:r>
              <a:rPr lang="ru-RU" b="1" dirty="0"/>
              <a:t> та </a:t>
            </a:r>
            <a:r>
              <a:rPr lang="ru-RU" b="1" dirty="0" err="1"/>
              <a:t>смерті</a:t>
            </a:r>
            <a:r>
              <a:rPr lang="ru-RU" b="1" dirty="0"/>
              <a:t>, </a:t>
            </a:r>
            <a:r>
              <a:rPr lang="ru-RU" b="1" dirty="0" err="1"/>
              <a:t>віра</a:t>
            </a:r>
            <a:r>
              <a:rPr lang="ru-RU" b="1" dirty="0"/>
              <a:t> у </a:t>
            </a:r>
            <a:r>
              <a:rPr lang="ru-RU" b="1" dirty="0" err="1"/>
              <a:t>перевтілення</a:t>
            </a:r>
            <a:r>
              <a:rPr lang="ru-RU" b="1" dirty="0"/>
              <a:t> </a:t>
            </a:r>
            <a:r>
              <a:rPr lang="ru-RU" b="1" dirty="0" err="1"/>
              <a:t>душі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смерті</a:t>
            </a:r>
            <a:r>
              <a:rPr lang="ru-RU" b="1" dirty="0"/>
              <a:t> в </a:t>
            </a:r>
            <a:r>
              <a:rPr lang="ru-RU" b="1" dirty="0" err="1"/>
              <a:t>тіла</a:t>
            </a:r>
            <a:r>
              <a:rPr lang="ru-RU" b="1" dirty="0"/>
              <a:t> </a:t>
            </a:r>
            <a:r>
              <a:rPr lang="ru-RU" b="1" dirty="0" err="1"/>
              <a:t>тварин</a:t>
            </a:r>
            <a:r>
              <a:rPr lang="ru-RU" b="1" dirty="0"/>
              <a:t>, людей, </a:t>
            </a:r>
            <a:r>
              <a:rPr lang="ru-RU" b="1" dirty="0" err="1"/>
              <a:t>богів</a:t>
            </a:r>
            <a:r>
              <a:rPr lang="ru-RU" b="1" dirty="0"/>
              <a:t>.</a:t>
            </a:r>
          </a:p>
          <a:p>
            <a:r>
              <a:rPr lang="ru-RU" b="1" dirty="0"/>
              <a:t>    Карма — </a:t>
            </a:r>
            <a:r>
              <a:rPr lang="ru-RU" b="1" dirty="0" err="1"/>
              <a:t>віра</a:t>
            </a:r>
            <a:r>
              <a:rPr lang="ru-RU" b="1" dirty="0"/>
              <a:t> у те, </a:t>
            </a:r>
            <a:r>
              <a:rPr lang="ru-RU" b="1" dirty="0" err="1"/>
              <a:t>що</a:t>
            </a:r>
            <a:r>
              <a:rPr lang="ru-RU" b="1" dirty="0"/>
              <a:t> порядок </a:t>
            </a:r>
            <a:r>
              <a:rPr lang="ru-RU" b="1" dirty="0" err="1"/>
              <a:t>перероджень</a:t>
            </a:r>
            <a:r>
              <a:rPr lang="ru-RU" b="1" dirty="0"/>
              <a:t> </a:t>
            </a:r>
            <a:r>
              <a:rPr lang="ru-RU" b="1" dirty="0" err="1"/>
              <a:t>визначається</a:t>
            </a:r>
            <a:r>
              <a:rPr lang="ru-RU" b="1" dirty="0"/>
              <a:t> </a:t>
            </a:r>
            <a:r>
              <a:rPr lang="ru-RU" b="1" dirty="0" err="1"/>
              <a:t>зробленими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  <a:r>
              <a:rPr lang="ru-RU" b="1" dirty="0" err="1"/>
              <a:t>вчинками</a:t>
            </a:r>
            <a:r>
              <a:rPr lang="ru-RU" b="1" dirty="0"/>
              <a:t> та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наслідками</a:t>
            </a:r>
            <a:r>
              <a:rPr lang="ru-RU" b="1" dirty="0"/>
              <a:t>.</a:t>
            </a:r>
          </a:p>
          <a:p>
            <a:r>
              <a:rPr lang="uk-UA" b="1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Самагді</a:t>
            </a:r>
            <a:r>
              <a:rPr lang="uk-UA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духовний стан рівноваги та спокою</a:t>
            </a:r>
            <a:endParaRPr lang="uk-UA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/>
              <a:t>    Мокша — </a:t>
            </a:r>
            <a:r>
              <a:rPr lang="ru-RU" b="1" dirty="0" err="1"/>
              <a:t>звільнення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круговороту </a:t>
            </a:r>
            <a:r>
              <a:rPr lang="ru-RU" b="1" dirty="0" err="1"/>
              <a:t>народження</a:t>
            </a:r>
            <a:r>
              <a:rPr lang="ru-RU" b="1" dirty="0"/>
              <a:t> і </a:t>
            </a:r>
            <a:r>
              <a:rPr lang="ru-RU" b="1" dirty="0" err="1"/>
              <a:t>смерті</a:t>
            </a:r>
            <a:r>
              <a:rPr lang="ru-RU" b="1" dirty="0"/>
              <a:t> </a:t>
            </a:r>
            <a:r>
              <a:rPr lang="ru-RU" b="1" dirty="0" err="1"/>
              <a:t>самсари</a:t>
            </a:r>
            <a:r>
              <a:rPr lang="ru-RU" b="1" dirty="0"/>
              <a:t>.</a:t>
            </a:r>
          </a:p>
          <a:p>
            <a:r>
              <a:rPr lang="ru-RU" b="1" dirty="0"/>
              <a:t>    Йога (і як </a:t>
            </a:r>
            <a:r>
              <a:rPr lang="ru-RU" b="1" dirty="0" err="1"/>
              <a:t>вчення</a:t>
            </a:r>
            <a:r>
              <a:rPr lang="ru-RU" b="1" dirty="0"/>
              <a:t>, і як </a:t>
            </a:r>
            <a:r>
              <a:rPr lang="ru-RU" b="1" dirty="0" err="1"/>
              <a:t>медитація</a:t>
            </a:r>
            <a:r>
              <a:rPr lang="ru-RU" b="1" dirty="0"/>
              <a:t> та </a:t>
            </a:r>
            <a:r>
              <a:rPr lang="ru-RU" b="1" dirty="0" err="1"/>
              <a:t>вправи</a:t>
            </a:r>
            <a:r>
              <a:rPr lang="ru-RU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334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4B9400-3E2D-4504-A99D-39457872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5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B095E-BFC2-4488-9014-4EEFE000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6241"/>
            <a:ext cx="10134600" cy="66986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16527-6437-47C6-A0D6-47946D66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C8C64-9EC6-4635-9ED7-91EBBA5A6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639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1452</Words>
  <Application>Microsoft Office PowerPoint</Application>
  <PresentationFormat>Широкий екран</PresentationFormat>
  <Paragraphs>130</Paragraphs>
  <Slides>46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Тема Office</vt:lpstr>
      <vt:lpstr>Індійський культурний регіон.</vt:lpstr>
      <vt:lpstr>Презентація PowerPoint</vt:lpstr>
      <vt:lpstr>Кількість індуїстів в чол., три групи країн і їх місце в топ 35</vt:lpstr>
      <vt:lpstr>Індуїзм – санатана-дхарма - найдавніша та найпоширеніша  національна релігія Індії. </vt:lpstr>
      <vt:lpstr>Презентація PowerPoint</vt:lpstr>
      <vt:lpstr>Етапи формування: </vt:lpstr>
      <vt:lpstr>Презентація PowerPoint</vt:lpstr>
      <vt:lpstr>Презентація PowerPoint</vt:lpstr>
      <vt:lpstr>Презентація PowerPoint</vt:lpstr>
      <vt:lpstr>Бгаджан – релігійний спів</vt:lpstr>
      <vt:lpstr>У Ведах згадуються 1000 богів і міститься 1028 гімнів. Веди складаються з 4-х частин: </vt:lpstr>
      <vt:lpstr>Павло Ріттер     Космогонія</vt:lpstr>
      <vt:lpstr>Рамаяна</vt:lpstr>
      <vt:lpstr>Презентація PowerPoint</vt:lpstr>
      <vt:lpstr>Бгаґавад-ґіта     Крішна і Арджуна  на Курукшетрі</vt:lpstr>
      <vt:lpstr>Арджуна має сумніви, він у відчаї:</vt:lpstr>
      <vt:lpstr>Людна повинна виконувати своє призначення</vt:lpstr>
      <vt:lpstr>Засуджує корисливість, брехню, злобу, ненависть, пихатість тощо:</vt:lpstr>
      <vt:lpstr>Презентація PowerPoint</vt:lpstr>
      <vt:lpstr>Визначає чесноти людини:</vt:lpstr>
      <vt:lpstr>Касти</vt:lpstr>
      <vt:lpstr>Бра́гма</vt:lpstr>
      <vt:lpstr>Презентація PowerPoint</vt:lpstr>
      <vt:lpstr>Вішну</vt:lpstr>
      <vt:lpstr>Презентація PowerPoint</vt:lpstr>
      <vt:lpstr>Презентація PowerPoint</vt:lpstr>
      <vt:lpstr> Шива </vt:lpstr>
      <vt:lpstr>Шива- Натараджі. Метрополітен-музей, Нью-Йорк.</vt:lpstr>
      <vt:lpstr>XVIII ст.  Священне сімейство:   Шива, Парваті, Ганеша та Сканді на горі Кайлас.</vt:lpstr>
      <vt:lpstr>Ва́руна  — бог світових вод, а також суддя й охоронець справедливості.</vt:lpstr>
      <vt:lpstr>Агні — бог вогню в індуїзмі, охоронець південно-східної частини світу. </vt:lpstr>
      <vt:lpstr>І́ндра — бог-воїн,  бог грози, заступник військової дружини. Переміг демона Вріттру. </vt:lpstr>
      <vt:lpstr>Ґане́ша— слоноголовий бог удачі і мудрості в індуїзмі, покровитель астрології, заступник торгівлі, син Шиви і Парваті. </vt:lpstr>
      <vt:lpstr>Лакшмі— індуїстська богиня багатства, процвітання матеріального і духовного, родючості, удачі, щирості, символ краси, грації. </vt:lpstr>
      <vt:lpstr>Апсари - напівбогині, духи хмар або води. Зображувалися у вигляді прекрасних жінок, одягнених в багатий одяг і такими, що носять коштовності. </vt:lpstr>
      <vt:lpstr>Гандгарви — клас напівбогів в індуїзмі, чоловіки або коханці апсар, співаки і музиканти, Гандгарва (праворуч) з Апсарою, X ст.  В'єтнам</vt:lpstr>
      <vt:lpstr>Асури</vt:lpstr>
      <vt:lpstr>Презентація PowerPoint</vt:lpstr>
      <vt:lpstr>Презентація PowerPoint</vt:lpstr>
      <vt:lpstr>Бхімрао Рамджи Амбе́дкар</vt:lpstr>
      <vt:lpstr>Кочерил Раман Нарайянан, президент Індії (1997 – 2002) </vt:lpstr>
      <vt:lpstr>Ашок Кхаде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103</cp:revision>
  <dcterms:created xsi:type="dcterms:W3CDTF">2018-11-06T06:28:37Z</dcterms:created>
  <dcterms:modified xsi:type="dcterms:W3CDTF">2024-03-26T18:54:48Z</dcterms:modified>
</cp:coreProperties>
</file>