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61"/>
  </p:notesMasterIdLst>
  <p:sldIdLst>
    <p:sldId id="327" r:id="rId2"/>
    <p:sldId id="257" r:id="rId3"/>
    <p:sldId id="336" r:id="rId4"/>
    <p:sldId id="393" r:id="rId5"/>
    <p:sldId id="366" r:id="rId6"/>
    <p:sldId id="365" r:id="rId7"/>
    <p:sldId id="367" r:id="rId8"/>
    <p:sldId id="339" r:id="rId9"/>
    <p:sldId id="347" r:id="rId10"/>
    <p:sldId id="342" r:id="rId11"/>
    <p:sldId id="368" r:id="rId12"/>
    <p:sldId id="340" r:id="rId13"/>
    <p:sldId id="341" r:id="rId14"/>
    <p:sldId id="346" r:id="rId15"/>
    <p:sldId id="343" r:id="rId16"/>
    <p:sldId id="344" r:id="rId17"/>
    <p:sldId id="376" r:id="rId18"/>
    <p:sldId id="350" r:id="rId19"/>
    <p:sldId id="377" r:id="rId20"/>
    <p:sldId id="378" r:id="rId21"/>
    <p:sldId id="370" r:id="rId22"/>
    <p:sldId id="353" r:id="rId23"/>
    <p:sldId id="355" r:id="rId24"/>
    <p:sldId id="358" r:id="rId25"/>
    <p:sldId id="371" r:id="rId26"/>
    <p:sldId id="372" r:id="rId27"/>
    <p:sldId id="381" r:id="rId28"/>
    <p:sldId id="382" r:id="rId29"/>
    <p:sldId id="362" r:id="rId30"/>
    <p:sldId id="356" r:id="rId31"/>
    <p:sldId id="373" r:id="rId32"/>
    <p:sldId id="374" r:id="rId33"/>
    <p:sldId id="379" r:id="rId34"/>
    <p:sldId id="380" r:id="rId35"/>
    <p:sldId id="345" r:id="rId36"/>
    <p:sldId id="351" r:id="rId37"/>
    <p:sldId id="383" r:id="rId38"/>
    <p:sldId id="384" r:id="rId39"/>
    <p:sldId id="391" r:id="rId40"/>
    <p:sldId id="392" r:id="rId41"/>
    <p:sldId id="385" r:id="rId42"/>
    <p:sldId id="386" r:id="rId43"/>
    <p:sldId id="388" r:id="rId44"/>
    <p:sldId id="394" r:id="rId45"/>
    <p:sldId id="387" r:id="rId46"/>
    <p:sldId id="389" r:id="rId47"/>
    <p:sldId id="390" r:id="rId48"/>
    <p:sldId id="357" r:id="rId49"/>
    <p:sldId id="395" r:id="rId50"/>
    <p:sldId id="396" r:id="rId51"/>
    <p:sldId id="397" r:id="rId52"/>
    <p:sldId id="398" r:id="rId53"/>
    <p:sldId id="399" r:id="rId54"/>
    <p:sldId id="403" r:id="rId55"/>
    <p:sldId id="400" r:id="rId56"/>
    <p:sldId id="405" r:id="rId57"/>
    <p:sldId id="404" r:id="rId58"/>
    <p:sldId id="401" r:id="rId59"/>
    <p:sldId id="402" r:id="rId60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14FDFDF-7550-41C8-A145-3DCFA1BB1D99}">
          <p14:sldIdLst>
            <p14:sldId id="327"/>
            <p14:sldId id="257"/>
            <p14:sldId id="336"/>
            <p14:sldId id="393"/>
            <p14:sldId id="366"/>
            <p14:sldId id="365"/>
            <p14:sldId id="367"/>
            <p14:sldId id="339"/>
            <p14:sldId id="347"/>
            <p14:sldId id="342"/>
            <p14:sldId id="368"/>
            <p14:sldId id="340"/>
            <p14:sldId id="341"/>
            <p14:sldId id="346"/>
            <p14:sldId id="343"/>
            <p14:sldId id="344"/>
            <p14:sldId id="376"/>
            <p14:sldId id="350"/>
            <p14:sldId id="377"/>
            <p14:sldId id="378"/>
            <p14:sldId id="370"/>
            <p14:sldId id="353"/>
            <p14:sldId id="355"/>
            <p14:sldId id="358"/>
            <p14:sldId id="371"/>
            <p14:sldId id="372"/>
            <p14:sldId id="381"/>
            <p14:sldId id="382"/>
            <p14:sldId id="362"/>
            <p14:sldId id="356"/>
            <p14:sldId id="373"/>
            <p14:sldId id="374"/>
            <p14:sldId id="379"/>
            <p14:sldId id="380"/>
            <p14:sldId id="345"/>
            <p14:sldId id="351"/>
            <p14:sldId id="383"/>
            <p14:sldId id="384"/>
            <p14:sldId id="391"/>
            <p14:sldId id="392"/>
            <p14:sldId id="385"/>
            <p14:sldId id="386"/>
            <p14:sldId id="388"/>
            <p14:sldId id="394"/>
            <p14:sldId id="387"/>
            <p14:sldId id="389"/>
            <p14:sldId id="390"/>
            <p14:sldId id="357"/>
            <p14:sldId id="395"/>
            <p14:sldId id="396"/>
            <p14:sldId id="397"/>
            <p14:sldId id="398"/>
            <p14:sldId id="399"/>
            <p14:sldId id="403"/>
            <p14:sldId id="400"/>
            <p14:sldId id="405"/>
            <p14:sldId id="404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986" autoAdjust="0"/>
  </p:normalViewPr>
  <p:slideViewPr>
    <p:cSldViewPr snapToGrid="0">
      <p:cViewPr varScale="1">
        <p:scale>
          <a:sx n="68" d="100"/>
          <a:sy n="68" d="100"/>
        </p:scale>
        <p:origin x="116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53B42-3B01-4153-A906-7DE62A30F647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7CD9A4C-0553-45C1-83FB-50BDFC350D70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Специфічні методи дослідження 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39351-4B54-4BE5-AA78-DE1B6AF1E798}" type="parTrans" cxnId="{E6C931A5-4DBD-46B6-834F-123A9EE65EB8}">
      <dgm:prSet/>
      <dgm:spPr/>
      <dgm:t>
        <a:bodyPr/>
        <a:lstStyle/>
        <a:p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6E3E3-3366-4569-BFC7-9EEF2EDC4E81}" type="sibTrans" cxnId="{E6C931A5-4DBD-46B6-834F-123A9EE65EB8}">
      <dgm:prSet/>
      <dgm:spPr/>
      <dgm:t>
        <a:bodyPr/>
        <a:lstStyle/>
        <a:p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07D08-EAB7-4BCD-988C-7FEC64D12A8B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засновані на використанні та узагальнені думки експертів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B9A1C-A925-42F0-9AD8-B5969499E9BB}" type="parTrans" cxnId="{103D4847-100F-45A7-98BB-6EB191123587}">
      <dgm:prSet/>
      <dgm:spPr/>
      <dgm:t>
        <a:bodyPr/>
        <a:lstStyle/>
        <a:p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F3697-31BE-4B68-967F-7A4EE2CB77A6}" type="sibTrans" cxnId="{103D4847-100F-45A7-98BB-6EB191123587}">
      <dgm:prSet/>
      <dgm:spPr/>
      <dgm:t>
        <a:bodyPr/>
        <a:lstStyle/>
        <a:p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CD3FA-E842-4591-A7A7-D50464BCD03B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спираються на логіко-методологічні прийоми аналізу емпіричних даних при висуванні наукових гіпотез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C9C38-1E86-4A8C-AA39-34E17A304CF1}" type="parTrans" cxnId="{B3797A8B-22C1-4C67-A59C-65A312BD1F1F}">
      <dgm:prSet/>
      <dgm:spPr/>
      <dgm:t>
        <a:bodyPr/>
        <a:lstStyle/>
        <a:p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2DE50-22DF-4595-A2CA-D1F4544E9E01}" type="sibTrans" cxnId="{B3797A8B-22C1-4C67-A59C-65A312BD1F1F}">
      <dgm:prSet/>
      <dgm:spPr/>
      <dgm:t>
        <a:bodyPr/>
        <a:lstStyle/>
        <a:p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5118B-1AF8-49F5-9C72-D9B7AC3ACA3B}" type="pres">
      <dgm:prSet presAssocID="{C7C53B42-3B01-4153-A906-7DE62A30F6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C35927-DF61-4C66-BA9E-B8132CA96F03}" type="pres">
      <dgm:prSet presAssocID="{17CD9A4C-0553-45C1-83FB-50BDFC350D70}" presName="hierRoot1" presStyleCnt="0">
        <dgm:presLayoutVars>
          <dgm:hierBranch val="init"/>
        </dgm:presLayoutVars>
      </dgm:prSet>
      <dgm:spPr/>
    </dgm:pt>
    <dgm:pt modelId="{5DE03A0A-06B4-4012-9ABA-B34B6C193E78}" type="pres">
      <dgm:prSet presAssocID="{17CD9A4C-0553-45C1-83FB-50BDFC350D70}" presName="rootComposite1" presStyleCnt="0"/>
      <dgm:spPr/>
    </dgm:pt>
    <dgm:pt modelId="{9948B465-8E54-4307-91F7-925576FECE75}" type="pres">
      <dgm:prSet presAssocID="{17CD9A4C-0553-45C1-83FB-50BDFC350D70}" presName="rootText1" presStyleLbl="node0" presStyleIdx="0" presStyleCnt="1">
        <dgm:presLayoutVars>
          <dgm:chPref val="3"/>
        </dgm:presLayoutVars>
      </dgm:prSet>
      <dgm:spPr/>
    </dgm:pt>
    <dgm:pt modelId="{FAF41922-FCFE-4091-A900-3253F094D099}" type="pres">
      <dgm:prSet presAssocID="{17CD9A4C-0553-45C1-83FB-50BDFC350D70}" presName="rootConnector1" presStyleLbl="node1" presStyleIdx="0" presStyleCnt="0"/>
      <dgm:spPr/>
    </dgm:pt>
    <dgm:pt modelId="{058B8713-85B2-401A-915D-2AD7ADAF3CE0}" type="pres">
      <dgm:prSet presAssocID="{17CD9A4C-0553-45C1-83FB-50BDFC350D70}" presName="hierChild2" presStyleCnt="0"/>
      <dgm:spPr/>
    </dgm:pt>
    <dgm:pt modelId="{347FF931-9F12-41E7-B87D-9A9D30129E06}" type="pres">
      <dgm:prSet presAssocID="{D52B9A1C-A925-42F0-9AD8-B5969499E9BB}" presName="Name37" presStyleLbl="parChTrans1D2" presStyleIdx="0" presStyleCnt="2"/>
      <dgm:spPr/>
    </dgm:pt>
    <dgm:pt modelId="{429C0053-7AF3-4D1D-9F8C-009C01F91593}" type="pres">
      <dgm:prSet presAssocID="{44D07D08-EAB7-4BCD-988C-7FEC64D12A8B}" presName="hierRoot2" presStyleCnt="0">
        <dgm:presLayoutVars>
          <dgm:hierBranch val="init"/>
        </dgm:presLayoutVars>
      </dgm:prSet>
      <dgm:spPr/>
    </dgm:pt>
    <dgm:pt modelId="{22485518-0B2F-4606-BA2D-E680250E1EB8}" type="pres">
      <dgm:prSet presAssocID="{44D07D08-EAB7-4BCD-988C-7FEC64D12A8B}" presName="rootComposite" presStyleCnt="0"/>
      <dgm:spPr/>
    </dgm:pt>
    <dgm:pt modelId="{89E250E5-860B-46AB-ACD7-6C6EED925736}" type="pres">
      <dgm:prSet presAssocID="{44D07D08-EAB7-4BCD-988C-7FEC64D12A8B}" presName="rootText" presStyleLbl="node2" presStyleIdx="0" presStyleCnt="2">
        <dgm:presLayoutVars>
          <dgm:chPref val="3"/>
        </dgm:presLayoutVars>
      </dgm:prSet>
      <dgm:spPr/>
    </dgm:pt>
    <dgm:pt modelId="{D529B36D-AC40-489A-B135-17A41AF93233}" type="pres">
      <dgm:prSet presAssocID="{44D07D08-EAB7-4BCD-988C-7FEC64D12A8B}" presName="rootConnector" presStyleLbl="node2" presStyleIdx="0" presStyleCnt="2"/>
      <dgm:spPr/>
    </dgm:pt>
    <dgm:pt modelId="{91094E2D-EAC8-4BB4-97E0-D95D5CA784CC}" type="pres">
      <dgm:prSet presAssocID="{44D07D08-EAB7-4BCD-988C-7FEC64D12A8B}" presName="hierChild4" presStyleCnt="0"/>
      <dgm:spPr/>
    </dgm:pt>
    <dgm:pt modelId="{43111092-9DEE-4080-8A76-B52AEDFC734F}" type="pres">
      <dgm:prSet presAssocID="{44D07D08-EAB7-4BCD-988C-7FEC64D12A8B}" presName="hierChild5" presStyleCnt="0"/>
      <dgm:spPr/>
    </dgm:pt>
    <dgm:pt modelId="{1545DB17-B972-49B1-AA16-C123EC47CE13}" type="pres">
      <dgm:prSet presAssocID="{0D5C9C38-1E86-4A8C-AA39-34E17A304CF1}" presName="Name37" presStyleLbl="parChTrans1D2" presStyleIdx="1" presStyleCnt="2"/>
      <dgm:spPr/>
    </dgm:pt>
    <dgm:pt modelId="{F6AA25D5-7335-49F5-A3B1-3D54038C2875}" type="pres">
      <dgm:prSet presAssocID="{6FECD3FA-E842-4591-A7A7-D50464BCD03B}" presName="hierRoot2" presStyleCnt="0">
        <dgm:presLayoutVars>
          <dgm:hierBranch val="init"/>
        </dgm:presLayoutVars>
      </dgm:prSet>
      <dgm:spPr/>
    </dgm:pt>
    <dgm:pt modelId="{6E3710A8-6AEF-4E3A-9218-C3BDBD487961}" type="pres">
      <dgm:prSet presAssocID="{6FECD3FA-E842-4591-A7A7-D50464BCD03B}" presName="rootComposite" presStyleCnt="0"/>
      <dgm:spPr/>
    </dgm:pt>
    <dgm:pt modelId="{1E6D73DD-AA70-4982-89C7-AC7F2DB3BF23}" type="pres">
      <dgm:prSet presAssocID="{6FECD3FA-E842-4591-A7A7-D50464BCD03B}" presName="rootText" presStyleLbl="node2" presStyleIdx="1" presStyleCnt="2">
        <dgm:presLayoutVars>
          <dgm:chPref val="3"/>
        </dgm:presLayoutVars>
      </dgm:prSet>
      <dgm:spPr/>
    </dgm:pt>
    <dgm:pt modelId="{6FB29573-21D3-484F-80D3-74C86C31292C}" type="pres">
      <dgm:prSet presAssocID="{6FECD3FA-E842-4591-A7A7-D50464BCD03B}" presName="rootConnector" presStyleLbl="node2" presStyleIdx="1" presStyleCnt="2"/>
      <dgm:spPr/>
    </dgm:pt>
    <dgm:pt modelId="{81F66760-2BC5-42D9-BD97-7AA8890DBB1F}" type="pres">
      <dgm:prSet presAssocID="{6FECD3FA-E842-4591-A7A7-D50464BCD03B}" presName="hierChild4" presStyleCnt="0"/>
      <dgm:spPr/>
    </dgm:pt>
    <dgm:pt modelId="{B3DC4B89-B68B-487E-B5FE-ACCB9BF05F20}" type="pres">
      <dgm:prSet presAssocID="{6FECD3FA-E842-4591-A7A7-D50464BCD03B}" presName="hierChild5" presStyleCnt="0"/>
      <dgm:spPr/>
    </dgm:pt>
    <dgm:pt modelId="{4D214A1C-CE4F-4D7E-A881-657674A0C69D}" type="pres">
      <dgm:prSet presAssocID="{17CD9A4C-0553-45C1-83FB-50BDFC350D70}" presName="hierChild3" presStyleCnt="0"/>
      <dgm:spPr/>
    </dgm:pt>
  </dgm:ptLst>
  <dgm:cxnLst>
    <dgm:cxn modelId="{08E30304-C1EB-47D4-A989-1A9FFAE5BFD9}" type="presOf" srcId="{6FECD3FA-E842-4591-A7A7-D50464BCD03B}" destId="{1E6D73DD-AA70-4982-89C7-AC7F2DB3BF23}" srcOrd="0" destOrd="0" presId="urn:microsoft.com/office/officeart/2005/8/layout/orgChart1"/>
    <dgm:cxn modelId="{3647CD1A-6AEF-4A42-9DA4-62129A708250}" type="presOf" srcId="{44D07D08-EAB7-4BCD-988C-7FEC64D12A8B}" destId="{89E250E5-860B-46AB-ACD7-6C6EED925736}" srcOrd="0" destOrd="0" presId="urn:microsoft.com/office/officeart/2005/8/layout/orgChart1"/>
    <dgm:cxn modelId="{8F063C40-9A59-4A8A-B687-61D22334E8DE}" type="presOf" srcId="{17CD9A4C-0553-45C1-83FB-50BDFC350D70}" destId="{FAF41922-FCFE-4091-A900-3253F094D099}" srcOrd="1" destOrd="0" presId="urn:microsoft.com/office/officeart/2005/8/layout/orgChart1"/>
    <dgm:cxn modelId="{66724846-E7FC-4C9B-88ED-BB7FA4C5A126}" type="presOf" srcId="{6FECD3FA-E842-4591-A7A7-D50464BCD03B}" destId="{6FB29573-21D3-484F-80D3-74C86C31292C}" srcOrd="1" destOrd="0" presId="urn:microsoft.com/office/officeart/2005/8/layout/orgChart1"/>
    <dgm:cxn modelId="{103D4847-100F-45A7-98BB-6EB191123587}" srcId="{17CD9A4C-0553-45C1-83FB-50BDFC350D70}" destId="{44D07D08-EAB7-4BCD-988C-7FEC64D12A8B}" srcOrd="0" destOrd="0" parTransId="{D52B9A1C-A925-42F0-9AD8-B5969499E9BB}" sibTransId="{89CF3697-31BE-4B68-967F-7A4EE2CB77A6}"/>
    <dgm:cxn modelId="{AB3A9C4F-2B07-47D8-A069-298BA2EAB595}" type="presOf" srcId="{17CD9A4C-0553-45C1-83FB-50BDFC350D70}" destId="{9948B465-8E54-4307-91F7-925576FECE75}" srcOrd="0" destOrd="0" presId="urn:microsoft.com/office/officeart/2005/8/layout/orgChart1"/>
    <dgm:cxn modelId="{B3797A8B-22C1-4C67-A59C-65A312BD1F1F}" srcId="{17CD9A4C-0553-45C1-83FB-50BDFC350D70}" destId="{6FECD3FA-E842-4591-A7A7-D50464BCD03B}" srcOrd="1" destOrd="0" parTransId="{0D5C9C38-1E86-4A8C-AA39-34E17A304CF1}" sibTransId="{F072DE50-22DF-4595-A2CA-D1F4544E9E01}"/>
    <dgm:cxn modelId="{E6C931A5-4DBD-46B6-834F-123A9EE65EB8}" srcId="{C7C53B42-3B01-4153-A906-7DE62A30F647}" destId="{17CD9A4C-0553-45C1-83FB-50BDFC350D70}" srcOrd="0" destOrd="0" parTransId="{E2B39351-4B54-4BE5-AA78-DE1B6AF1E798}" sibTransId="{8676E3E3-3366-4569-BFC7-9EEF2EDC4E81}"/>
    <dgm:cxn modelId="{32B925A9-B464-499D-898A-34BF448239E9}" type="presOf" srcId="{0D5C9C38-1E86-4A8C-AA39-34E17A304CF1}" destId="{1545DB17-B972-49B1-AA16-C123EC47CE13}" srcOrd="0" destOrd="0" presId="urn:microsoft.com/office/officeart/2005/8/layout/orgChart1"/>
    <dgm:cxn modelId="{612627AF-A3A0-457D-97E6-E1048307E11A}" type="presOf" srcId="{44D07D08-EAB7-4BCD-988C-7FEC64D12A8B}" destId="{D529B36D-AC40-489A-B135-17A41AF93233}" srcOrd="1" destOrd="0" presId="urn:microsoft.com/office/officeart/2005/8/layout/orgChart1"/>
    <dgm:cxn modelId="{44F1F0C5-71E3-431C-B3BA-A743D2D6D0AF}" type="presOf" srcId="{D52B9A1C-A925-42F0-9AD8-B5969499E9BB}" destId="{347FF931-9F12-41E7-B87D-9A9D30129E06}" srcOrd="0" destOrd="0" presId="urn:microsoft.com/office/officeart/2005/8/layout/orgChart1"/>
    <dgm:cxn modelId="{9BCF35FF-F0A4-4194-8FF0-B72C5E6B082B}" type="presOf" srcId="{C7C53B42-3B01-4153-A906-7DE62A30F647}" destId="{FB65118B-1AF8-49F5-9C72-D9B7AC3ACA3B}" srcOrd="0" destOrd="0" presId="urn:microsoft.com/office/officeart/2005/8/layout/orgChart1"/>
    <dgm:cxn modelId="{B568C568-2FA8-48B4-8CB5-20F0352F13E8}" type="presParOf" srcId="{FB65118B-1AF8-49F5-9C72-D9B7AC3ACA3B}" destId="{55C35927-DF61-4C66-BA9E-B8132CA96F03}" srcOrd="0" destOrd="0" presId="urn:microsoft.com/office/officeart/2005/8/layout/orgChart1"/>
    <dgm:cxn modelId="{1B7DCEA1-DF1B-4442-8B42-5C1E67525AEC}" type="presParOf" srcId="{55C35927-DF61-4C66-BA9E-B8132CA96F03}" destId="{5DE03A0A-06B4-4012-9ABA-B34B6C193E78}" srcOrd="0" destOrd="0" presId="urn:microsoft.com/office/officeart/2005/8/layout/orgChart1"/>
    <dgm:cxn modelId="{7554C100-507D-4139-B622-FA8A0CF81F34}" type="presParOf" srcId="{5DE03A0A-06B4-4012-9ABA-B34B6C193E78}" destId="{9948B465-8E54-4307-91F7-925576FECE75}" srcOrd="0" destOrd="0" presId="urn:microsoft.com/office/officeart/2005/8/layout/orgChart1"/>
    <dgm:cxn modelId="{4258A274-4AFC-48A9-BD5E-E39FAA441772}" type="presParOf" srcId="{5DE03A0A-06B4-4012-9ABA-B34B6C193E78}" destId="{FAF41922-FCFE-4091-A900-3253F094D099}" srcOrd="1" destOrd="0" presId="urn:microsoft.com/office/officeart/2005/8/layout/orgChart1"/>
    <dgm:cxn modelId="{3C6727DA-25C3-4296-BF85-AC04C1711B31}" type="presParOf" srcId="{55C35927-DF61-4C66-BA9E-B8132CA96F03}" destId="{058B8713-85B2-401A-915D-2AD7ADAF3CE0}" srcOrd="1" destOrd="0" presId="urn:microsoft.com/office/officeart/2005/8/layout/orgChart1"/>
    <dgm:cxn modelId="{F20FF004-37D2-4FE6-A7DA-E1017EAE9F0E}" type="presParOf" srcId="{058B8713-85B2-401A-915D-2AD7ADAF3CE0}" destId="{347FF931-9F12-41E7-B87D-9A9D30129E06}" srcOrd="0" destOrd="0" presId="urn:microsoft.com/office/officeart/2005/8/layout/orgChart1"/>
    <dgm:cxn modelId="{6771CE95-D83D-40CF-BF19-4C53FD028D12}" type="presParOf" srcId="{058B8713-85B2-401A-915D-2AD7ADAF3CE0}" destId="{429C0053-7AF3-4D1D-9F8C-009C01F91593}" srcOrd="1" destOrd="0" presId="urn:microsoft.com/office/officeart/2005/8/layout/orgChart1"/>
    <dgm:cxn modelId="{1ED0C31A-1AB6-4B57-9546-E42AC5E79952}" type="presParOf" srcId="{429C0053-7AF3-4D1D-9F8C-009C01F91593}" destId="{22485518-0B2F-4606-BA2D-E680250E1EB8}" srcOrd="0" destOrd="0" presId="urn:microsoft.com/office/officeart/2005/8/layout/orgChart1"/>
    <dgm:cxn modelId="{14CBB805-7A89-4D27-A254-5CB8F3EACE0E}" type="presParOf" srcId="{22485518-0B2F-4606-BA2D-E680250E1EB8}" destId="{89E250E5-860B-46AB-ACD7-6C6EED925736}" srcOrd="0" destOrd="0" presId="urn:microsoft.com/office/officeart/2005/8/layout/orgChart1"/>
    <dgm:cxn modelId="{982E2C4B-F429-4685-94BD-8C26E226033C}" type="presParOf" srcId="{22485518-0B2F-4606-BA2D-E680250E1EB8}" destId="{D529B36D-AC40-489A-B135-17A41AF93233}" srcOrd="1" destOrd="0" presId="urn:microsoft.com/office/officeart/2005/8/layout/orgChart1"/>
    <dgm:cxn modelId="{70C3AC4C-E399-4EFB-98CD-B2DDAAC1D759}" type="presParOf" srcId="{429C0053-7AF3-4D1D-9F8C-009C01F91593}" destId="{91094E2D-EAC8-4BB4-97E0-D95D5CA784CC}" srcOrd="1" destOrd="0" presId="urn:microsoft.com/office/officeart/2005/8/layout/orgChart1"/>
    <dgm:cxn modelId="{775DF7C1-B117-42F1-B033-5DB22BCC926D}" type="presParOf" srcId="{429C0053-7AF3-4D1D-9F8C-009C01F91593}" destId="{43111092-9DEE-4080-8A76-B52AEDFC734F}" srcOrd="2" destOrd="0" presId="urn:microsoft.com/office/officeart/2005/8/layout/orgChart1"/>
    <dgm:cxn modelId="{07A488C5-99B0-4340-B588-36EBC19080CC}" type="presParOf" srcId="{058B8713-85B2-401A-915D-2AD7ADAF3CE0}" destId="{1545DB17-B972-49B1-AA16-C123EC47CE13}" srcOrd="2" destOrd="0" presId="urn:microsoft.com/office/officeart/2005/8/layout/orgChart1"/>
    <dgm:cxn modelId="{59CE80E7-B41F-4386-9C0E-2F60A5B897F3}" type="presParOf" srcId="{058B8713-85B2-401A-915D-2AD7ADAF3CE0}" destId="{F6AA25D5-7335-49F5-A3B1-3D54038C2875}" srcOrd="3" destOrd="0" presId="urn:microsoft.com/office/officeart/2005/8/layout/orgChart1"/>
    <dgm:cxn modelId="{828C0E5A-BD68-46F2-81F9-C38C72364D83}" type="presParOf" srcId="{F6AA25D5-7335-49F5-A3B1-3D54038C2875}" destId="{6E3710A8-6AEF-4E3A-9218-C3BDBD487961}" srcOrd="0" destOrd="0" presId="urn:microsoft.com/office/officeart/2005/8/layout/orgChart1"/>
    <dgm:cxn modelId="{AD34558E-676F-4769-BBDF-6A0E3129CCA0}" type="presParOf" srcId="{6E3710A8-6AEF-4E3A-9218-C3BDBD487961}" destId="{1E6D73DD-AA70-4982-89C7-AC7F2DB3BF23}" srcOrd="0" destOrd="0" presId="urn:microsoft.com/office/officeart/2005/8/layout/orgChart1"/>
    <dgm:cxn modelId="{6B8AAF47-4DF8-4607-BDB9-54BBEE49E1C4}" type="presParOf" srcId="{6E3710A8-6AEF-4E3A-9218-C3BDBD487961}" destId="{6FB29573-21D3-484F-80D3-74C86C31292C}" srcOrd="1" destOrd="0" presId="urn:microsoft.com/office/officeart/2005/8/layout/orgChart1"/>
    <dgm:cxn modelId="{84CD25A9-A08C-4529-9CBD-3F1B2058420E}" type="presParOf" srcId="{F6AA25D5-7335-49F5-A3B1-3D54038C2875}" destId="{81F66760-2BC5-42D9-BD97-7AA8890DBB1F}" srcOrd="1" destOrd="0" presId="urn:microsoft.com/office/officeart/2005/8/layout/orgChart1"/>
    <dgm:cxn modelId="{0BDC0C17-4387-4706-883F-783BE035016F}" type="presParOf" srcId="{F6AA25D5-7335-49F5-A3B1-3D54038C2875}" destId="{B3DC4B89-B68B-487E-B5FE-ACCB9BF05F20}" srcOrd="2" destOrd="0" presId="urn:microsoft.com/office/officeart/2005/8/layout/orgChart1"/>
    <dgm:cxn modelId="{3A4F3823-12CE-4D88-B5F5-64EE702DD6D3}" type="presParOf" srcId="{55C35927-DF61-4C66-BA9E-B8132CA96F03}" destId="{4D214A1C-CE4F-4D7E-A881-657674A0C6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генеза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синектика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грецьк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.) – це поєднання різноманітних, інколи навіть несумісних елементів; запропоновано У. Гордоном з метою збільшення ймовірності успіху в процесі постановки та вирішення завдань у дослідженні «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синектика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розвиток творчої уяви» (1961 р.)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вихідне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3B150AC7-A63E-43FD-B7C5-2376D87BD7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творча активність вбачається як розумова діяльність у процесі вирішення проблем, результатом якої є мистецьке чи технічне відкриття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0CF52-272D-4B94-8304-A6536454F167}" type="parTrans" cxnId="{3DD2C957-798C-468A-9D57-D020FBFA5707}">
      <dgm:prSet/>
      <dgm:spPr/>
      <dgm:t>
        <a:bodyPr/>
        <a:lstStyle/>
        <a:p>
          <a:endParaRPr lang="ru-UA"/>
        </a:p>
      </dgm:t>
    </dgm:pt>
    <dgm:pt modelId="{DDE2A1EE-FCCE-44FF-850D-287DCD426383}" type="sibTrans" cxnId="{3DD2C957-798C-468A-9D57-D020FBFA5707}">
      <dgm:prSet/>
      <dgm:spPr/>
      <dgm:t>
        <a:bodyPr/>
        <a:lstStyle/>
        <a:p>
          <a:endParaRPr lang="ru-UA"/>
        </a:p>
      </dgm:t>
    </dgm:pt>
    <dgm:pt modelId="{00A92493-8012-4E25-BD6B-DD8C7B6C23C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 ідея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34D19-F992-4250-8995-960FED6E33D6}" type="parTrans" cxnId="{F4C8E646-D254-4300-B8D8-951735AC2283}">
      <dgm:prSet/>
      <dgm:spPr/>
      <dgm:t>
        <a:bodyPr/>
        <a:lstStyle/>
        <a:p>
          <a:endParaRPr lang="ru-UA"/>
        </a:p>
      </dgm:t>
    </dgm:pt>
    <dgm:pt modelId="{59342CB8-D29E-4DCE-A7CD-6BB8D4B915F0}" type="sibTrans" cxnId="{F4C8E646-D254-4300-B8D8-951735AC2283}">
      <dgm:prSet/>
      <dgm:spPr/>
      <dgm:t>
        <a:bodyPr/>
        <a:lstStyle/>
        <a:p>
          <a:endParaRPr lang="ru-UA"/>
        </a:p>
      </dgm:t>
    </dgm:pt>
    <dgm:pt modelId="{67033904-90E3-4CC5-85A6-D756CB4A4D1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спеціальної, постійної «групи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синекторів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(5-7 осіб) для виявлення, постановки та вирішення проблем, що виникають при функціонуванні систем управління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5094-51FD-44C6-B71C-EF47592E1F72}" type="parTrans" cxnId="{6B01A999-F200-4482-9B2F-ED5208221117}">
      <dgm:prSet/>
      <dgm:spPr/>
      <dgm:t>
        <a:bodyPr/>
        <a:lstStyle/>
        <a:p>
          <a:endParaRPr lang="ru-UA"/>
        </a:p>
      </dgm:t>
    </dgm:pt>
    <dgm:pt modelId="{D7C78CE5-9405-4639-964E-B93710C86F16}" type="sibTrans" cxnId="{6B01A999-F200-4482-9B2F-ED5208221117}">
      <dgm:prSet/>
      <dgm:spPr/>
      <dgm:t>
        <a:bodyPr/>
        <a:lstStyle/>
        <a:p>
          <a:endParaRPr lang="ru-UA"/>
        </a:p>
      </dgm:t>
    </dgm:pt>
    <dgm:pt modelId="{F8E525F4-D728-4685-B344-4810ADC05E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дослідник приходить до вирішення шляхом включення несвідомих механізмів у процес свідомого дослідження проблем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3CACA-01A3-4AB7-B50D-CF359DA6A6F4}" type="parTrans" cxnId="{ECDC5D8F-6C8A-4A93-862E-6C570B197EB4}">
      <dgm:prSet/>
      <dgm:spPr/>
      <dgm:t>
        <a:bodyPr/>
        <a:lstStyle/>
        <a:p>
          <a:endParaRPr lang="ru-UA"/>
        </a:p>
      </dgm:t>
    </dgm:pt>
    <dgm:pt modelId="{0E711FF9-2E5B-4476-BD6C-0116DB446863}" type="sibTrans" cxnId="{ECDC5D8F-6C8A-4A93-862E-6C570B197EB4}">
      <dgm:prSet/>
      <dgm:spPr/>
      <dgm:t>
        <a:bodyPr/>
        <a:lstStyle/>
        <a:p>
          <a:endParaRPr lang="ru-UA"/>
        </a:p>
      </dgm:t>
    </dgm:pt>
    <dgm:pt modelId="{48198CBE-BD40-4B32-997D-09690F137AF3}" type="pres">
      <dgm:prSet presAssocID="{EE1645CB-2A71-4CFC-8A34-1374B457BF89}" presName="Name0" presStyleCnt="0">
        <dgm:presLayoutVars>
          <dgm:dir/>
          <dgm:animLvl val="lvl"/>
          <dgm:resizeHandles val="exact"/>
        </dgm:presLayoutVars>
      </dgm:prSet>
      <dgm:spPr/>
    </dgm:pt>
    <dgm:pt modelId="{A5480627-E4ED-429F-A9F2-CB9C4000A2AF}" type="pres">
      <dgm:prSet presAssocID="{22C45070-1FDE-41F4-B3EE-86A255F3D95A}" presName="linNode" presStyleCnt="0"/>
      <dgm:spPr/>
    </dgm:pt>
    <dgm:pt modelId="{202FC97A-EF68-4255-9F89-0220773AE9E4}" type="pres">
      <dgm:prSet presAssocID="{22C45070-1FDE-41F4-B3EE-86A255F3D95A}" presName="parentText" presStyleLbl="node1" presStyleIdx="0" presStyleCnt="3" custScaleX="47608" custLinFactNeighborX="-15283" custLinFactNeighborY="-2266">
        <dgm:presLayoutVars>
          <dgm:chMax val="1"/>
          <dgm:bulletEnabled val="1"/>
        </dgm:presLayoutVars>
      </dgm:prSet>
      <dgm:spPr/>
    </dgm:pt>
    <dgm:pt modelId="{BAF68927-4483-40F2-9357-3FD3EE9255EB}" type="pres">
      <dgm:prSet presAssocID="{22C45070-1FDE-41F4-B3EE-86A255F3D95A}" presName="descendantText" presStyleLbl="alignAccFollowNode1" presStyleIdx="0" presStyleCnt="3" custScaleX="125502" custLinFactNeighborX="685">
        <dgm:presLayoutVars>
          <dgm:bulletEnabled val="1"/>
        </dgm:presLayoutVars>
      </dgm:prSet>
      <dgm:spPr/>
    </dgm:pt>
    <dgm:pt modelId="{3068DB9D-EDB3-4A3D-8A2B-3C080F39B4CE}" type="pres">
      <dgm:prSet presAssocID="{6209CF24-AB45-4FB2-B76D-768363C396E6}" presName="sp" presStyleCnt="0"/>
      <dgm:spPr/>
    </dgm:pt>
    <dgm:pt modelId="{F3BA614A-06F6-4937-9159-399927058430}" type="pres">
      <dgm:prSet presAssocID="{AE93DCBE-3D95-49CF-8903-236486614C19}" presName="linNode" presStyleCnt="0"/>
      <dgm:spPr/>
    </dgm:pt>
    <dgm:pt modelId="{00FCDE65-83BD-4DD8-96DF-B5F2AE1F26B7}" type="pres">
      <dgm:prSet presAssocID="{AE93DCBE-3D95-49CF-8903-236486614C19}" presName="parentText" presStyleLbl="node1" presStyleIdx="1" presStyleCnt="3" custScaleX="47608" custLinFactNeighborX="-15283" custLinFactNeighborY="-2115">
        <dgm:presLayoutVars>
          <dgm:chMax val="1"/>
          <dgm:bulletEnabled val="1"/>
        </dgm:presLayoutVars>
      </dgm:prSet>
      <dgm:spPr/>
    </dgm:pt>
    <dgm:pt modelId="{D41D9D85-18ED-4C63-BE80-93D56D5B74D7}" type="pres">
      <dgm:prSet presAssocID="{AE93DCBE-3D95-49CF-8903-236486614C19}" presName="descendantText" presStyleLbl="alignAccFollowNode1" presStyleIdx="1" presStyleCnt="3" custScaleX="125502">
        <dgm:presLayoutVars>
          <dgm:bulletEnabled val="1"/>
        </dgm:presLayoutVars>
      </dgm:prSet>
      <dgm:spPr/>
    </dgm:pt>
    <dgm:pt modelId="{EB9962E5-8BB3-4ADB-9606-85E35B4E2E7E}" type="pres">
      <dgm:prSet presAssocID="{23D0F05C-54B4-4CB6-9B7E-48A974830B89}" presName="sp" presStyleCnt="0"/>
      <dgm:spPr/>
    </dgm:pt>
    <dgm:pt modelId="{B11E7409-904E-4477-B757-49EF463949ED}" type="pres">
      <dgm:prSet presAssocID="{00A92493-8012-4E25-BD6B-DD8C7B6C23C7}" presName="linNode" presStyleCnt="0"/>
      <dgm:spPr/>
    </dgm:pt>
    <dgm:pt modelId="{A5EC34B7-EAD3-40C9-959C-B95774F54E91}" type="pres">
      <dgm:prSet presAssocID="{00A92493-8012-4E25-BD6B-DD8C7B6C23C7}" presName="parentText" presStyleLbl="node1" presStyleIdx="2" presStyleCnt="3" custScaleX="49716" custLinFactNeighborX="-12432" custLinFactNeighborY="4575">
        <dgm:presLayoutVars>
          <dgm:chMax val="1"/>
          <dgm:bulletEnabled val="1"/>
        </dgm:presLayoutVars>
      </dgm:prSet>
      <dgm:spPr/>
    </dgm:pt>
    <dgm:pt modelId="{AEAFDFDF-E0FB-4B83-9A28-3E98E11EBF5E}" type="pres">
      <dgm:prSet presAssocID="{00A92493-8012-4E25-BD6B-DD8C7B6C23C7}" presName="descendantText" presStyleLbl="alignAccFollowNode1" presStyleIdx="2" presStyleCnt="3" custScaleX="125502" custLinFactNeighborX="-608">
        <dgm:presLayoutVars>
          <dgm:bulletEnabled val="1"/>
        </dgm:presLayoutVars>
      </dgm:prSet>
      <dgm:spPr/>
    </dgm:pt>
  </dgm:ptLst>
  <dgm:cxnLst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26B99713-D5F3-4421-A5D3-8577B52CE943}" type="presOf" srcId="{3B150AC7-A63E-43FD-B7C5-2376D87BD7D8}" destId="{D41D9D85-18ED-4C63-BE80-93D56D5B74D7}" srcOrd="0" destOrd="0" presId="urn:microsoft.com/office/officeart/2005/8/layout/vList5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3F04E020-DCB1-45A9-B30E-AE4C5E04A227}" type="presOf" srcId="{EE1645CB-2A71-4CFC-8A34-1374B457BF89}" destId="{48198CBE-BD40-4B32-997D-09690F137AF3}" srcOrd="0" destOrd="0" presId="urn:microsoft.com/office/officeart/2005/8/layout/vList5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6AF80A25-1459-4717-8F3B-15707D242765}" type="presOf" srcId="{22C45070-1FDE-41F4-B3EE-86A255F3D95A}" destId="{202FC97A-EF68-4255-9F89-0220773AE9E4}" srcOrd="0" destOrd="0" presId="urn:microsoft.com/office/officeart/2005/8/layout/vList5"/>
    <dgm:cxn modelId="{47C76641-BDFF-4233-983F-C037F0EB8C81}" type="presOf" srcId="{F8E525F4-D728-4685-B344-4810ADC05E76}" destId="{D41D9D85-18ED-4C63-BE80-93D56D5B74D7}" srcOrd="0" destOrd="1" presId="urn:microsoft.com/office/officeart/2005/8/layout/vList5"/>
    <dgm:cxn modelId="{1D151664-7C50-48DA-AE46-CE606CBC620B}" type="presOf" srcId="{AE93DCBE-3D95-49CF-8903-236486614C19}" destId="{00FCDE65-83BD-4DD8-96DF-B5F2AE1F26B7}" srcOrd="0" destOrd="0" presId="urn:microsoft.com/office/officeart/2005/8/layout/vList5"/>
    <dgm:cxn modelId="{F4C8E646-D254-4300-B8D8-951735AC2283}" srcId="{EE1645CB-2A71-4CFC-8A34-1374B457BF89}" destId="{00A92493-8012-4E25-BD6B-DD8C7B6C23C7}" srcOrd="2" destOrd="0" parTransId="{2D934D19-F992-4250-8995-960FED6E33D6}" sibTransId="{59342CB8-D29E-4DCE-A7CD-6BB8D4B915F0}"/>
    <dgm:cxn modelId="{ACB19B71-02B8-466A-B994-55DA025FEDB6}" type="presOf" srcId="{67033904-90E3-4CC5-85A6-D756CB4A4D1A}" destId="{AEAFDFDF-E0FB-4B83-9A28-3E98E11EBF5E}" srcOrd="0" destOrd="0" presId="urn:microsoft.com/office/officeart/2005/8/layout/vList5"/>
    <dgm:cxn modelId="{3DD2C957-798C-468A-9D57-D020FBFA5707}" srcId="{AE93DCBE-3D95-49CF-8903-236486614C19}" destId="{3B150AC7-A63E-43FD-B7C5-2376D87BD7D8}" srcOrd="0" destOrd="0" parTransId="{3AA0CF52-272D-4B94-8304-A6536454F167}" sibTransId="{DDE2A1EE-FCCE-44FF-850D-287DCD426383}"/>
    <dgm:cxn modelId="{ECDC5D8F-6C8A-4A93-862E-6C570B197EB4}" srcId="{AE93DCBE-3D95-49CF-8903-236486614C19}" destId="{F8E525F4-D728-4685-B344-4810ADC05E76}" srcOrd="1" destOrd="0" parTransId="{0D03CACA-01A3-4AB7-B50D-CF359DA6A6F4}" sibTransId="{0E711FF9-2E5B-4476-BD6C-0116DB446863}"/>
    <dgm:cxn modelId="{6B01A999-F200-4482-9B2F-ED5208221117}" srcId="{00A92493-8012-4E25-BD6B-DD8C7B6C23C7}" destId="{67033904-90E3-4CC5-85A6-D756CB4A4D1A}" srcOrd="0" destOrd="0" parTransId="{B4475094-51FD-44C6-B71C-EF47592E1F72}" sibTransId="{D7C78CE5-9405-4639-964E-B93710C86F16}"/>
    <dgm:cxn modelId="{92F616BD-B0A6-4042-A6CF-122D73C8E048}" type="presOf" srcId="{00A92493-8012-4E25-BD6B-DD8C7B6C23C7}" destId="{A5EC34B7-EAD3-40C9-959C-B95774F54E91}" srcOrd="0" destOrd="0" presId="urn:microsoft.com/office/officeart/2005/8/layout/vList5"/>
    <dgm:cxn modelId="{CD02EFDD-FA85-457B-9FB9-C09DEF207621}" type="presOf" srcId="{5F62C15D-53AB-4ADB-BAF9-636B6424CCCB}" destId="{BAF68927-4483-40F2-9357-3FD3EE9255EB}" srcOrd="0" destOrd="0" presId="urn:microsoft.com/office/officeart/2005/8/layout/vList5"/>
    <dgm:cxn modelId="{941A145C-D0DF-4AEE-A0CF-33B56FDEF6EB}" type="presParOf" srcId="{48198CBE-BD40-4B32-997D-09690F137AF3}" destId="{A5480627-E4ED-429F-A9F2-CB9C4000A2AF}" srcOrd="0" destOrd="0" presId="urn:microsoft.com/office/officeart/2005/8/layout/vList5"/>
    <dgm:cxn modelId="{0026BA5C-C957-4403-B44E-BE830BA2E431}" type="presParOf" srcId="{A5480627-E4ED-429F-A9F2-CB9C4000A2AF}" destId="{202FC97A-EF68-4255-9F89-0220773AE9E4}" srcOrd="0" destOrd="0" presId="urn:microsoft.com/office/officeart/2005/8/layout/vList5"/>
    <dgm:cxn modelId="{3B6E5E3E-3B31-471D-A476-A64C9724A599}" type="presParOf" srcId="{A5480627-E4ED-429F-A9F2-CB9C4000A2AF}" destId="{BAF68927-4483-40F2-9357-3FD3EE9255EB}" srcOrd="1" destOrd="0" presId="urn:microsoft.com/office/officeart/2005/8/layout/vList5"/>
    <dgm:cxn modelId="{D9AABA66-0B20-4CE3-B2EC-FCEE14C37731}" type="presParOf" srcId="{48198CBE-BD40-4B32-997D-09690F137AF3}" destId="{3068DB9D-EDB3-4A3D-8A2B-3C080F39B4CE}" srcOrd="1" destOrd="0" presId="urn:microsoft.com/office/officeart/2005/8/layout/vList5"/>
    <dgm:cxn modelId="{2B6CBF1A-3524-45CA-BD26-D5B653EC6B0D}" type="presParOf" srcId="{48198CBE-BD40-4B32-997D-09690F137AF3}" destId="{F3BA614A-06F6-4937-9159-399927058430}" srcOrd="2" destOrd="0" presId="urn:microsoft.com/office/officeart/2005/8/layout/vList5"/>
    <dgm:cxn modelId="{F4CAEB20-A1DD-4819-9E28-2E0F4778AF7B}" type="presParOf" srcId="{F3BA614A-06F6-4937-9159-399927058430}" destId="{00FCDE65-83BD-4DD8-96DF-B5F2AE1F26B7}" srcOrd="0" destOrd="0" presId="urn:microsoft.com/office/officeart/2005/8/layout/vList5"/>
    <dgm:cxn modelId="{62C5516D-E31D-4FFD-A714-E4450AE9E419}" type="presParOf" srcId="{F3BA614A-06F6-4937-9159-399927058430}" destId="{D41D9D85-18ED-4C63-BE80-93D56D5B74D7}" srcOrd="1" destOrd="0" presId="urn:microsoft.com/office/officeart/2005/8/layout/vList5"/>
    <dgm:cxn modelId="{7478BC1F-B5B0-4D9F-8DD3-9E8688B25D72}" type="presParOf" srcId="{48198CBE-BD40-4B32-997D-09690F137AF3}" destId="{EB9962E5-8BB3-4ADB-9606-85E35B4E2E7E}" srcOrd="3" destOrd="0" presId="urn:microsoft.com/office/officeart/2005/8/layout/vList5"/>
    <dgm:cxn modelId="{D51AC5F6-22E7-4C0E-B460-130118C7F531}" type="presParOf" srcId="{48198CBE-BD40-4B32-997D-09690F137AF3}" destId="{B11E7409-904E-4477-B757-49EF463949ED}" srcOrd="4" destOrd="0" presId="urn:microsoft.com/office/officeart/2005/8/layout/vList5"/>
    <dgm:cxn modelId="{BAB8E10B-50BE-4F9A-8AA2-F1AA46E1C263}" type="presParOf" srcId="{B11E7409-904E-4477-B757-49EF463949ED}" destId="{A5EC34B7-EAD3-40C9-959C-B95774F54E91}" srcOrd="0" destOrd="0" presId="urn:microsoft.com/office/officeart/2005/8/layout/vList5"/>
    <dgm:cxn modelId="{48F692AA-CEF2-4C27-83B4-F711A8293B49}" type="presParOf" srcId="{B11E7409-904E-4477-B757-49EF463949ED}" destId="{AEAFDFDF-E0FB-4B83-9A28-3E98E11EBF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Перетворення невідомого на відоме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 кожної проблеми починається з її усвідомлення, тобто відбувається зведення нової проблеми до вже відомої з метою зменшення її загрози для людини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Перетворення відомого на невідоме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E0628887-1A2D-49AB-9A29-8864D96B5A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залежно від нової проблеми у повсякденному житті одні й самі предмети неоднаково сприймаються різними особами;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E2E4F-E72A-4A00-966C-3F8CD3935122}" type="parTrans" cxnId="{C97AD693-6FC2-4CA3-89BC-C5A612761332}">
      <dgm:prSet/>
      <dgm:spPr/>
      <dgm:t>
        <a:bodyPr/>
        <a:lstStyle/>
        <a:p>
          <a:endParaRPr lang="ru-UA"/>
        </a:p>
      </dgm:t>
    </dgm:pt>
    <dgm:pt modelId="{B1D1E158-7D5C-419B-87B8-14BB68177B6A}" type="sibTrans" cxnId="{C97AD693-6FC2-4CA3-89BC-C5A612761332}">
      <dgm:prSet/>
      <dgm:spPr/>
      <dgm:t>
        <a:bodyPr/>
        <a:lstStyle/>
        <a:p>
          <a:endParaRPr lang="ru-UA"/>
        </a:p>
      </dgm:t>
    </dgm:pt>
    <dgm:pt modelId="{0CC2707F-A20D-4BA8-9D9C-929EE6565F7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за допомогою 4 механізмів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5A1D3-9283-4096-A84D-7E04EC58486D}" type="parTrans" cxnId="{1D8EAACB-229A-4306-A35A-9776FD0ADA0A}">
      <dgm:prSet/>
      <dgm:spPr/>
      <dgm:t>
        <a:bodyPr/>
        <a:lstStyle/>
        <a:p>
          <a:endParaRPr lang="ru-UA"/>
        </a:p>
      </dgm:t>
    </dgm:pt>
    <dgm:pt modelId="{CC4EF238-9A27-4F17-98C1-24881BDEDCEC}" type="sibTrans" cxnId="{1D8EAACB-229A-4306-A35A-9776FD0ADA0A}">
      <dgm:prSet/>
      <dgm:spPr/>
      <dgm:t>
        <a:bodyPr/>
        <a:lstStyle/>
        <a:p>
          <a:endParaRPr lang="ru-UA"/>
        </a:p>
      </dgm:t>
    </dgm:pt>
    <dgm:pt modelId="{48198CBE-BD40-4B32-997D-09690F137AF3}" type="pres">
      <dgm:prSet presAssocID="{EE1645CB-2A71-4CFC-8A34-1374B457BF89}" presName="Name0" presStyleCnt="0">
        <dgm:presLayoutVars>
          <dgm:dir/>
          <dgm:animLvl val="lvl"/>
          <dgm:resizeHandles val="exact"/>
        </dgm:presLayoutVars>
      </dgm:prSet>
      <dgm:spPr/>
    </dgm:pt>
    <dgm:pt modelId="{A5480627-E4ED-429F-A9F2-CB9C4000A2AF}" type="pres">
      <dgm:prSet presAssocID="{22C45070-1FDE-41F4-B3EE-86A255F3D95A}" presName="linNode" presStyleCnt="0"/>
      <dgm:spPr/>
    </dgm:pt>
    <dgm:pt modelId="{202FC97A-EF68-4255-9F89-0220773AE9E4}" type="pres">
      <dgm:prSet presAssocID="{22C45070-1FDE-41F4-B3EE-86A255F3D95A}" presName="parentText" presStyleLbl="node1" presStyleIdx="0" presStyleCnt="2" custScaleX="84265" custLinFactNeighborX="-15283" custLinFactNeighborY="-2266">
        <dgm:presLayoutVars>
          <dgm:chMax val="1"/>
          <dgm:bulletEnabled val="1"/>
        </dgm:presLayoutVars>
      </dgm:prSet>
      <dgm:spPr/>
    </dgm:pt>
    <dgm:pt modelId="{BAF68927-4483-40F2-9357-3FD3EE9255EB}" type="pres">
      <dgm:prSet presAssocID="{22C45070-1FDE-41F4-B3EE-86A255F3D95A}" presName="descendantText" presStyleLbl="alignAccFollowNode1" presStyleIdx="0" presStyleCnt="2" custScaleX="125502">
        <dgm:presLayoutVars>
          <dgm:bulletEnabled val="1"/>
        </dgm:presLayoutVars>
      </dgm:prSet>
      <dgm:spPr/>
    </dgm:pt>
    <dgm:pt modelId="{3068DB9D-EDB3-4A3D-8A2B-3C080F39B4CE}" type="pres">
      <dgm:prSet presAssocID="{6209CF24-AB45-4FB2-B76D-768363C396E6}" presName="sp" presStyleCnt="0"/>
      <dgm:spPr/>
    </dgm:pt>
    <dgm:pt modelId="{F3BA614A-06F6-4937-9159-399927058430}" type="pres">
      <dgm:prSet presAssocID="{AE93DCBE-3D95-49CF-8903-236486614C19}" presName="linNode" presStyleCnt="0"/>
      <dgm:spPr/>
    </dgm:pt>
    <dgm:pt modelId="{00FCDE65-83BD-4DD8-96DF-B5F2AE1F26B7}" type="pres">
      <dgm:prSet presAssocID="{AE93DCBE-3D95-49CF-8903-236486614C19}" presName="parentText" presStyleLbl="node1" presStyleIdx="1" presStyleCnt="2" custScaleX="84265" custLinFactNeighborX="-15283" custLinFactNeighborY="-2115">
        <dgm:presLayoutVars>
          <dgm:chMax val="1"/>
          <dgm:bulletEnabled val="1"/>
        </dgm:presLayoutVars>
      </dgm:prSet>
      <dgm:spPr/>
    </dgm:pt>
    <dgm:pt modelId="{D41D9D85-18ED-4C63-BE80-93D56D5B74D7}" type="pres">
      <dgm:prSet presAssocID="{AE93DCBE-3D95-49CF-8903-236486614C19}" presName="descendantText" presStyleLbl="alignAccFollowNode1" presStyleIdx="1" presStyleCnt="2" custScaleX="125502">
        <dgm:presLayoutVars>
          <dgm:bulletEnabled val="1"/>
        </dgm:presLayoutVars>
      </dgm:prSet>
      <dgm:spPr/>
    </dgm:pt>
  </dgm:ptLst>
  <dgm:cxnLst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3F04E020-DCB1-45A9-B30E-AE4C5E04A227}" type="presOf" srcId="{EE1645CB-2A71-4CFC-8A34-1374B457BF89}" destId="{48198CBE-BD40-4B32-997D-09690F137AF3}" srcOrd="0" destOrd="0" presId="urn:microsoft.com/office/officeart/2005/8/layout/vList5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6AF80A25-1459-4717-8F3B-15707D242765}" type="presOf" srcId="{22C45070-1FDE-41F4-B3EE-86A255F3D95A}" destId="{202FC97A-EF68-4255-9F89-0220773AE9E4}" srcOrd="0" destOrd="0" presId="urn:microsoft.com/office/officeart/2005/8/layout/vList5"/>
    <dgm:cxn modelId="{1D151664-7C50-48DA-AE46-CE606CBC620B}" type="presOf" srcId="{AE93DCBE-3D95-49CF-8903-236486614C19}" destId="{00FCDE65-83BD-4DD8-96DF-B5F2AE1F26B7}" srcOrd="0" destOrd="0" presId="urn:microsoft.com/office/officeart/2005/8/layout/vList5"/>
    <dgm:cxn modelId="{A4CC8F6A-E2F9-4999-82AB-39EF9827F8C4}" type="presOf" srcId="{E0628887-1A2D-49AB-9A29-8864D96B5AC5}" destId="{D41D9D85-18ED-4C63-BE80-93D56D5B74D7}" srcOrd="0" destOrd="0" presId="urn:microsoft.com/office/officeart/2005/8/layout/vList5"/>
    <dgm:cxn modelId="{298DCF74-66A3-4A02-B9BB-755C63760BB7}" type="presOf" srcId="{0CC2707F-A20D-4BA8-9D9C-929EE6565F70}" destId="{D41D9D85-18ED-4C63-BE80-93D56D5B74D7}" srcOrd="0" destOrd="1" presId="urn:microsoft.com/office/officeart/2005/8/layout/vList5"/>
    <dgm:cxn modelId="{C97AD693-6FC2-4CA3-89BC-C5A612761332}" srcId="{AE93DCBE-3D95-49CF-8903-236486614C19}" destId="{E0628887-1A2D-49AB-9A29-8864D96B5AC5}" srcOrd="0" destOrd="0" parTransId="{328E2E4F-E72A-4A00-966C-3F8CD3935122}" sibTransId="{B1D1E158-7D5C-419B-87B8-14BB68177B6A}"/>
    <dgm:cxn modelId="{1D8EAACB-229A-4306-A35A-9776FD0ADA0A}" srcId="{AE93DCBE-3D95-49CF-8903-236486614C19}" destId="{0CC2707F-A20D-4BA8-9D9C-929EE6565F70}" srcOrd="1" destOrd="0" parTransId="{5415A1D3-9283-4096-A84D-7E04EC58486D}" sibTransId="{CC4EF238-9A27-4F17-98C1-24881BDEDCEC}"/>
    <dgm:cxn modelId="{CD02EFDD-FA85-457B-9FB9-C09DEF207621}" type="presOf" srcId="{5F62C15D-53AB-4ADB-BAF9-636B6424CCCB}" destId="{BAF68927-4483-40F2-9357-3FD3EE9255EB}" srcOrd="0" destOrd="0" presId="urn:microsoft.com/office/officeart/2005/8/layout/vList5"/>
    <dgm:cxn modelId="{941A145C-D0DF-4AEE-A0CF-33B56FDEF6EB}" type="presParOf" srcId="{48198CBE-BD40-4B32-997D-09690F137AF3}" destId="{A5480627-E4ED-429F-A9F2-CB9C4000A2AF}" srcOrd="0" destOrd="0" presId="urn:microsoft.com/office/officeart/2005/8/layout/vList5"/>
    <dgm:cxn modelId="{0026BA5C-C957-4403-B44E-BE830BA2E431}" type="presParOf" srcId="{A5480627-E4ED-429F-A9F2-CB9C4000A2AF}" destId="{202FC97A-EF68-4255-9F89-0220773AE9E4}" srcOrd="0" destOrd="0" presId="urn:microsoft.com/office/officeart/2005/8/layout/vList5"/>
    <dgm:cxn modelId="{3B6E5E3E-3B31-471D-A476-A64C9724A599}" type="presParOf" srcId="{A5480627-E4ED-429F-A9F2-CB9C4000A2AF}" destId="{BAF68927-4483-40F2-9357-3FD3EE9255EB}" srcOrd="1" destOrd="0" presId="urn:microsoft.com/office/officeart/2005/8/layout/vList5"/>
    <dgm:cxn modelId="{D9AABA66-0B20-4CE3-B2EC-FCEE14C37731}" type="presParOf" srcId="{48198CBE-BD40-4B32-997D-09690F137AF3}" destId="{3068DB9D-EDB3-4A3D-8A2B-3C080F39B4CE}" srcOrd="1" destOrd="0" presId="urn:microsoft.com/office/officeart/2005/8/layout/vList5"/>
    <dgm:cxn modelId="{2B6CBF1A-3524-45CA-BD26-D5B653EC6B0D}" type="presParOf" srcId="{48198CBE-BD40-4B32-997D-09690F137AF3}" destId="{F3BA614A-06F6-4937-9159-399927058430}" srcOrd="2" destOrd="0" presId="urn:microsoft.com/office/officeart/2005/8/layout/vList5"/>
    <dgm:cxn modelId="{F4CAEB20-A1DD-4819-9E28-2E0F4778AF7B}" type="presParOf" srcId="{F3BA614A-06F6-4937-9159-399927058430}" destId="{00FCDE65-83BD-4DD8-96DF-B5F2AE1F26B7}" srcOrd="0" destOrd="0" presId="urn:microsoft.com/office/officeart/2005/8/layout/vList5"/>
    <dgm:cxn modelId="{62C5516D-E31D-4FFD-A714-E4450AE9E419}" type="presParOf" srcId="{F3BA614A-06F6-4937-9159-399927058430}" destId="{D41D9D85-18ED-4C63-BE80-93D56D5B7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8CF4E4-810D-4401-B7E5-1EAE97F32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439AAF1-7821-4317-BFCA-5D03B1D4EAD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особистої аналогії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F8752-FB11-4667-ABBD-5CC56225E44D}" type="parTrans" cxnId="{EA82D863-EE72-43CE-954D-71D292804533}">
      <dgm:prSet/>
      <dgm:spPr/>
      <dgm:t>
        <a:bodyPr/>
        <a:lstStyle/>
        <a:p>
          <a:endParaRPr lang="ru-UA"/>
        </a:p>
      </dgm:t>
    </dgm:pt>
    <dgm:pt modelId="{98CC390A-9BE7-4F63-9D44-165A8550433E}" type="sibTrans" cxnId="{EA82D863-EE72-43CE-954D-71D292804533}">
      <dgm:prSet/>
      <dgm:spPr/>
      <dgm:t>
        <a:bodyPr/>
        <a:lstStyle/>
        <a:p>
          <a:endParaRPr lang="ru-UA"/>
        </a:p>
      </dgm:t>
    </dgm:pt>
    <dgm:pt modelId="{34EDD2BC-6B13-4638-9FDD-9F70DD2E819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прямих аналогій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753EF-31AD-460E-A7E9-5F28EB288011}" type="parTrans" cxnId="{89E96C07-DF31-455A-A220-C45A8F9E24C4}">
      <dgm:prSet/>
      <dgm:spPr/>
      <dgm:t>
        <a:bodyPr/>
        <a:lstStyle/>
        <a:p>
          <a:endParaRPr lang="ru-UA"/>
        </a:p>
      </dgm:t>
    </dgm:pt>
    <dgm:pt modelId="{C6046213-5332-44E6-9A43-6A5515D697C5}" type="sibTrans" cxnId="{89E96C07-DF31-455A-A220-C45A8F9E24C4}">
      <dgm:prSet/>
      <dgm:spPr/>
      <dgm:t>
        <a:bodyPr/>
        <a:lstStyle/>
        <a:p>
          <a:endParaRPr lang="ru-UA"/>
        </a:p>
      </dgm:t>
    </dgm:pt>
    <dgm:pt modelId="{F6D9DE7A-5139-4DC0-B29B-BD2009446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символічної аналогії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1FEDF-4030-4F2B-95BD-56D2165126BD}" type="parTrans" cxnId="{6183E506-89F7-4FFC-B151-524758B42FF0}">
      <dgm:prSet/>
      <dgm:spPr/>
      <dgm:t>
        <a:bodyPr/>
        <a:lstStyle/>
        <a:p>
          <a:endParaRPr lang="ru-UA"/>
        </a:p>
      </dgm:t>
    </dgm:pt>
    <dgm:pt modelId="{33531C62-B568-4EB6-B01F-C4FAF1646857}" type="sibTrans" cxnId="{6183E506-89F7-4FFC-B151-524758B42FF0}">
      <dgm:prSet/>
      <dgm:spPr/>
      <dgm:t>
        <a:bodyPr/>
        <a:lstStyle/>
        <a:p>
          <a:endParaRPr lang="ru-UA"/>
        </a:p>
      </dgm:t>
    </dgm:pt>
    <dgm:pt modelId="{6865275A-917D-48DF-810D-C0AD5C511D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особиста ідентифікація дослідника з елементами проблеми, для якої необхідно мати творчу уяву та мистецтво дослідницької діяльності, що допомагає побачити раніше невідомі аспекти проблеми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09A98-4BC9-424C-82EA-7FD3ABE81BE7}" type="parTrans" cxnId="{DD725D83-CA2A-4C8A-BD98-BD4FD41FFE02}">
      <dgm:prSet/>
      <dgm:spPr/>
      <dgm:t>
        <a:bodyPr/>
        <a:lstStyle/>
        <a:p>
          <a:endParaRPr lang="ru-UA"/>
        </a:p>
      </dgm:t>
    </dgm:pt>
    <dgm:pt modelId="{D2C538C6-AAC5-49C9-B2EA-ADF3A809BB27}" type="sibTrans" cxnId="{DD725D83-CA2A-4C8A-BD98-BD4FD41FFE02}">
      <dgm:prSet/>
      <dgm:spPr/>
      <dgm:t>
        <a:bodyPr/>
        <a:lstStyle/>
        <a:p>
          <a:endParaRPr lang="ru-UA"/>
        </a:p>
      </dgm:t>
    </dgm:pt>
    <dgm:pt modelId="{D993ADAD-6532-4C7F-910B-434DB1BCE5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перенесення параметрів порівняння з одного об'єкта на інший із паралельно існуючих галузей знань, технологій;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624AF-78E1-4E40-8325-BB58EFECF7EF}" type="parTrans" cxnId="{F2995DAA-E48F-4383-A962-676FCE1A067D}">
      <dgm:prSet/>
      <dgm:spPr/>
      <dgm:t>
        <a:bodyPr/>
        <a:lstStyle/>
        <a:p>
          <a:endParaRPr lang="ru-UA"/>
        </a:p>
      </dgm:t>
    </dgm:pt>
    <dgm:pt modelId="{8DAE9C69-F60F-4A23-A665-DC39AA7D2D05}" type="sibTrans" cxnId="{F2995DAA-E48F-4383-A962-676FCE1A067D}">
      <dgm:prSet/>
      <dgm:spPr/>
      <dgm:t>
        <a:bodyPr/>
        <a:lstStyle/>
        <a:p>
          <a:endParaRPr lang="ru-UA"/>
        </a:p>
      </dgm:t>
    </dgm:pt>
    <dgm:pt modelId="{9414EB6E-1154-42C3-8B2B-A1B2D78106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суть проблеми або її вирішення описується короткою метафорою, яка, з одного боку, є характеристикою проблеми, а з іншого – суперечністю;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C49E8-4499-4929-B11F-428108CF52AF}" type="parTrans" cxnId="{B6C9E0D0-24BA-4EBA-9826-38EF986FF5C7}">
      <dgm:prSet/>
      <dgm:spPr/>
      <dgm:t>
        <a:bodyPr/>
        <a:lstStyle/>
        <a:p>
          <a:endParaRPr lang="ru-UA"/>
        </a:p>
      </dgm:t>
    </dgm:pt>
    <dgm:pt modelId="{238F5078-E9DD-45D0-B5C2-63FDBA531F7C}" type="sibTrans" cxnId="{B6C9E0D0-24BA-4EBA-9826-38EF986FF5C7}">
      <dgm:prSet/>
      <dgm:spPr/>
      <dgm:t>
        <a:bodyPr/>
        <a:lstStyle/>
        <a:p>
          <a:endParaRPr lang="ru-UA"/>
        </a:p>
      </dgm:t>
    </dgm:pt>
    <dgm:pt modelId="{D5FF3E5F-8799-44CA-ABA8-4C5DDE90525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фантастичної аналогії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C280B-9673-44A6-B8A3-9E643ED50942}" type="parTrans" cxnId="{706BA500-3DA6-4743-847F-FEA0EEB0F9D0}">
      <dgm:prSet/>
      <dgm:spPr/>
      <dgm:t>
        <a:bodyPr/>
        <a:lstStyle/>
        <a:p>
          <a:endParaRPr lang="ru-UA"/>
        </a:p>
      </dgm:t>
    </dgm:pt>
    <dgm:pt modelId="{611BF1C8-1ED5-45BE-B532-0F0DE459123D}" type="sibTrans" cxnId="{706BA500-3DA6-4743-847F-FEA0EEB0F9D0}">
      <dgm:prSet/>
      <dgm:spPr/>
      <dgm:t>
        <a:bodyPr/>
        <a:lstStyle/>
        <a:p>
          <a:endParaRPr lang="ru-UA"/>
        </a:p>
      </dgm:t>
    </dgm:pt>
    <dgm:pt modelId="{913A4DAE-2A0B-4D2A-96DB-9AA9DDD6C5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свободу при використанні символів, що дозволяє досліднику побачити несподіване вирішення проблеми, яке не може бути знайдено в реальному світі через існування суперечливих об'єктивних законів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6BB70-FB45-49E0-A445-388F779CB7A6}" type="parTrans" cxnId="{F502781B-3707-4360-9B9D-A760CBDD19DE}">
      <dgm:prSet/>
      <dgm:spPr/>
      <dgm:t>
        <a:bodyPr/>
        <a:lstStyle/>
        <a:p>
          <a:endParaRPr lang="ru-UA"/>
        </a:p>
      </dgm:t>
    </dgm:pt>
    <dgm:pt modelId="{DD0D97A2-B7E7-4B43-BD53-80A97EE8A40B}" type="sibTrans" cxnId="{F502781B-3707-4360-9B9D-A760CBDD19DE}">
      <dgm:prSet/>
      <dgm:spPr/>
      <dgm:t>
        <a:bodyPr/>
        <a:lstStyle/>
        <a:p>
          <a:endParaRPr lang="ru-UA"/>
        </a:p>
      </dgm:t>
    </dgm:pt>
    <dgm:pt modelId="{FC0679BE-62E7-4280-B483-0EE32FD0D0C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 від дослідника наявності освіти, багатостороннього знання, різнопрофільної підготовки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5C70E-B2F7-4F97-B101-1907E8DAD314}" type="parTrans" cxnId="{7E43060D-FCC1-4529-A9E0-EAEF17F0E2A1}">
      <dgm:prSet/>
      <dgm:spPr/>
      <dgm:t>
        <a:bodyPr/>
        <a:lstStyle/>
        <a:p>
          <a:endParaRPr lang="ru-UA"/>
        </a:p>
      </dgm:t>
    </dgm:pt>
    <dgm:pt modelId="{DCBDE1E1-4322-47B2-BBEE-46D61CB01654}" type="sibTrans" cxnId="{7E43060D-FCC1-4529-A9E0-EAEF17F0E2A1}">
      <dgm:prSet/>
      <dgm:spPr/>
      <dgm:t>
        <a:bodyPr/>
        <a:lstStyle/>
        <a:p>
          <a:endParaRPr lang="ru-UA"/>
        </a:p>
      </dgm:t>
    </dgm:pt>
    <dgm:pt modelId="{A7DFB059-11BF-47AA-BD85-6954285F43F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наприклад, виставка – організована випадковість; прохолодний напій – прозора примара; книга – німий співрозмовник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C93B8-860D-433B-8F0C-3FB1BF8F3EBC}" type="parTrans" cxnId="{1184EB9F-FB8D-4A02-9C0B-4217EAF3B121}">
      <dgm:prSet/>
      <dgm:spPr/>
      <dgm:t>
        <a:bodyPr/>
        <a:lstStyle/>
        <a:p>
          <a:endParaRPr lang="ru-UA"/>
        </a:p>
      </dgm:t>
    </dgm:pt>
    <dgm:pt modelId="{764632B0-2799-4BBB-AC9E-379D1334D1D1}" type="sibTrans" cxnId="{1184EB9F-FB8D-4A02-9C0B-4217EAF3B121}">
      <dgm:prSet/>
      <dgm:spPr/>
      <dgm:t>
        <a:bodyPr/>
        <a:lstStyle/>
        <a:p>
          <a:endParaRPr lang="ru-UA"/>
        </a:p>
      </dgm:t>
    </dgm:pt>
    <dgm:pt modelId="{A83EC273-5EB6-47CD-BBB1-B509153100B5}" type="pres">
      <dgm:prSet presAssocID="{3D8CF4E4-810D-4401-B7E5-1EAE97F32E67}" presName="linear" presStyleCnt="0">
        <dgm:presLayoutVars>
          <dgm:animLvl val="lvl"/>
          <dgm:resizeHandles val="exact"/>
        </dgm:presLayoutVars>
      </dgm:prSet>
      <dgm:spPr/>
    </dgm:pt>
    <dgm:pt modelId="{D82F50EF-6E35-4467-9CBB-AE371F42FA77}" type="pres">
      <dgm:prSet presAssocID="{3439AAF1-7821-4317-BFCA-5D03B1D4EA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8E4D5B-A54B-4AB1-8280-C597ABE04F1C}" type="pres">
      <dgm:prSet presAssocID="{3439AAF1-7821-4317-BFCA-5D03B1D4EAD0}" presName="childText" presStyleLbl="revTx" presStyleIdx="0" presStyleCnt="4">
        <dgm:presLayoutVars>
          <dgm:bulletEnabled val="1"/>
        </dgm:presLayoutVars>
      </dgm:prSet>
      <dgm:spPr/>
    </dgm:pt>
    <dgm:pt modelId="{38BEE393-4DF1-4201-A32E-9C845D13FA09}" type="pres">
      <dgm:prSet presAssocID="{34EDD2BC-6B13-4638-9FDD-9F70DD2E81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02AF7E-A1CD-400D-8349-1C4BDA42BF42}" type="pres">
      <dgm:prSet presAssocID="{34EDD2BC-6B13-4638-9FDD-9F70DD2E8194}" presName="childText" presStyleLbl="revTx" presStyleIdx="1" presStyleCnt="4">
        <dgm:presLayoutVars>
          <dgm:bulletEnabled val="1"/>
        </dgm:presLayoutVars>
      </dgm:prSet>
      <dgm:spPr/>
    </dgm:pt>
    <dgm:pt modelId="{3108D692-FC28-4AA4-8B19-F5A49F1545E5}" type="pres">
      <dgm:prSet presAssocID="{F6D9DE7A-5139-4DC0-B29B-BD20094463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572950-4492-4542-BB02-F4FD6D5A675B}" type="pres">
      <dgm:prSet presAssocID="{F6D9DE7A-5139-4DC0-B29B-BD2009446316}" presName="childText" presStyleLbl="revTx" presStyleIdx="2" presStyleCnt="4">
        <dgm:presLayoutVars>
          <dgm:bulletEnabled val="1"/>
        </dgm:presLayoutVars>
      </dgm:prSet>
      <dgm:spPr/>
    </dgm:pt>
    <dgm:pt modelId="{5F2D36BB-6C4F-4CE7-81B9-82C760DEDDA7}" type="pres">
      <dgm:prSet presAssocID="{D5FF3E5F-8799-44CA-ABA8-4C5DDE90525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9B622D-6CDB-4084-9488-8E756E739227}" type="pres">
      <dgm:prSet presAssocID="{D5FF3E5F-8799-44CA-ABA8-4C5DDE90525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06BA500-3DA6-4743-847F-FEA0EEB0F9D0}" srcId="{3D8CF4E4-810D-4401-B7E5-1EAE97F32E67}" destId="{D5FF3E5F-8799-44CA-ABA8-4C5DDE90525B}" srcOrd="3" destOrd="0" parTransId="{56DC280B-9673-44A6-B8A3-9E643ED50942}" sibTransId="{611BF1C8-1ED5-45BE-B532-0F0DE459123D}"/>
    <dgm:cxn modelId="{6183E506-89F7-4FFC-B151-524758B42FF0}" srcId="{3D8CF4E4-810D-4401-B7E5-1EAE97F32E67}" destId="{F6D9DE7A-5139-4DC0-B29B-BD2009446316}" srcOrd="2" destOrd="0" parTransId="{A1F1FEDF-4030-4F2B-95BD-56D2165126BD}" sibTransId="{33531C62-B568-4EB6-B01F-C4FAF1646857}"/>
    <dgm:cxn modelId="{89E96C07-DF31-455A-A220-C45A8F9E24C4}" srcId="{3D8CF4E4-810D-4401-B7E5-1EAE97F32E67}" destId="{34EDD2BC-6B13-4638-9FDD-9F70DD2E8194}" srcOrd="1" destOrd="0" parTransId="{535753EF-31AD-460E-A7E9-5F28EB288011}" sibTransId="{C6046213-5332-44E6-9A43-6A5515D697C5}"/>
    <dgm:cxn modelId="{7E43060D-FCC1-4529-A9E0-EAEF17F0E2A1}" srcId="{34EDD2BC-6B13-4638-9FDD-9F70DD2E8194}" destId="{FC0679BE-62E7-4280-B483-0EE32FD0D0C6}" srcOrd="1" destOrd="0" parTransId="{04C5C70E-B2F7-4F97-B101-1907E8DAD314}" sibTransId="{DCBDE1E1-4322-47B2-BBEE-46D61CB01654}"/>
    <dgm:cxn modelId="{792DB218-3D5B-4858-8D7F-CAA5B5A2261E}" type="presOf" srcId="{D993ADAD-6532-4C7F-910B-434DB1BCE5DD}" destId="{8D02AF7E-A1CD-400D-8349-1C4BDA42BF42}" srcOrd="0" destOrd="0" presId="urn:microsoft.com/office/officeart/2005/8/layout/vList2"/>
    <dgm:cxn modelId="{F502781B-3707-4360-9B9D-A760CBDD19DE}" srcId="{D5FF3E5F-8799-44CA-ABA8-4C5DDE90525B}" destId="{913A4DAE-2A0B-4D2A-96DB-9AA9DDD6C516}" srcOrd="0" destOrd="0" parTransId="{C266BB70-FB45-49E0-A445-388F779CB7A6}" sibTransId="{DD0D97A2-B7E7-4B43-BD53-80A97EE8A40B}"/>
    <dgm:cxn modelId="{F7FD913D-C667-4E74-87D7-3DDD49DBED40}" type="presOf" srcId="{FC0679BE-62E7-4280-B483-0EE32FD0D0C6}" destId="{8D02AF7E-A1CD-400D-8349-1C4BDA42BF42}" srcOrd="0" destOrd="1" presId="urn:microsoft.com/office/officeart/2005/8/layout/vList2"/>
    <dgm:cxn modelId="{EA82D863-EE72-43CE-954D-71D292804533}" srcId="{3D8CF4E4-810D-4401-B7E5-1EAE97F32E67}" destId="{3439AAF1-7821-4317-BFCA-5D03B1D4EAD0}" srcOrd="0" destOrd="0" parTransId="{E2BF8752-FB11-4667-ABBD-5CC56225E44D}" sibTransId="{98CC390A-9BE7-4F63-9D44-165A8550433E}"/>
    <dgm:cxn modelId="{50C67A52-7826-482A-AF19-A9C5AF59BFBE}" type="presOf" srcId="{3D8CF4E4-810D-4401-B7E5-1EAE97F32E67}" destId="{A83EC273-5EB6-47CD-BBB1-B509153100B5}" srcOrd="0" destOrd="0" presId="urn:microsoft.com/office/officeart/2005/8/layout/vList2"/>
    <dgm:cxn modelId="{DCFB0981-9D3B-48B1-958D-23630369FD85}" type="presOf" srcId="{D5FF3E5F-8799-44CA-ABA8-4C5DDE90525B}" destId="{5F2D36BB-6C4F-4CE7-81B9-82C760DEDDA7}" srcOrd="0" destOrd="0" presId="urn:microsoft.com/office/officeart/2005/8/layout/vList2"/>
    <dgm:cxn modelId="{DD725D83-CA2A-4C8A-BD98-BD4FD41FFE02}" srcId="{3439AAF1-7821-4317-BFCA-5D03B1D4EAD0}" destId="{6865275A-917D-48DF-810D-C0AD5C511D47}" srcOrd="0" destOrd="0" parTransId="{A7B09A98-4BC9-424C-82EA-7FD3ABE81BE7}" sibTransId="{D2C538C6-AAC5-49C9-B2EA-ADF3A809BB27}"/>
    <dgm:cxn modelId="{1532FB89-AD97-4FCA-AC82-55A35FA2545D}" type="presOf" srcId="{A7DFB059-11BF-47AA-BD85-6954285F43FB}" destId="{55572950-4492-4542-BB02-F4FD6D5A675B}" srcOrd="0" destOrd="1" presId="urn:microsoft.com/office/officeart/2005/8/layout/vList2"/>
    <dgm:cxn modelId="{31999E99-34F2-4545-87DD-235B9D51EF50}" type="presOf" srcId="{3439AAF1-7821-4317-BFCA-5D03B1D4EAD0}" destId="{D82F50EF-6E35-4467-9CBB-AE371F42FA77}" srcOrd="0" destOrd="0" presId="urn:microsoft.com/office/officeart/2005/8/layout/vList2"/>
    <dgm:cxn modelId="{3F6F499A-DB85-43CC-9F19-1797343A5E81}" type="presOf" srcId="{9414EB6E-1154-42C3-8B2B-A1B2D78106AB}" destId="{55572950-4492-4542-BB02-F4FD6D5A675B}" srcOrd="0" destOrd="0" presId="urn:microsoft.com/office/officeart/2005/8/layout/vList2"/>
    <dgm:cxn modelId="{8AACE19F-BBAA-468D-A26D-B70000E7D13F}" type="presOf" srcId="{6865275A-917D-48DF-810D-C0AD5C511D47}" destId="{6F8E4D5B-A54B-4AB1-8280-C597ABE04F1C}" srcOrd="0" destOrd="0" presId="urn:microsoft.com/office/officeart/2005/8/layout/vList2"/>
    <dgm:cxn modelId="{1184EB9F-FB8D-4A02-9C0B-4217EAF3B121}" srcId="{F6D9DE7A-5139-4DC0-B29B-BD2009446316}" destId="{A7DFB059-11BF-47AA-BD85-6954285F43FB}" srcOrd="1" destOrd="0" parTransId="{CEBC93B8-860D-433B-8F0C-3FB1BF8F3EBC}" sibTransId="{764632B0-2799-4BBB-AC9E-379D1334D1D1}"/>
    <dgm:cxn modelId="{F2995DAA-E48F-4383-A962-676FCE1A067D}" srcId="{34EDD2BC-6B13-4638-9FDD-9F70DD2E8194}" destId="{D993ADAD-6532-4C7F-910B-434DB1BCE5DD}" srcOrd="0" destOrd="0" parTransId="{A95624AF-78E1-4E40-8325-BB58EFECF7EF}" sibTransId="{8DAE9C69-F60F-4A23-A665-DC39AA7D2D05}"/>
    <dgm:cxn modelId="{5E0B27AD-9947-4CCE-BEBF-2E55F296340E}" type="presOf" srcId="{34EDD2BC-6B13-4638-9FDD-9F70DD2E8194}" destId="{38BEE393-4DF1-4201-A32E-9C845D13FA09}" srcOrd="0" destOrd="0" presId="urn:microsoft.com/office/officeart/2005/8/layout/vList2"/>
    <dgm:cxn modelId="{A4B76AB5-5053-4E60-9493-2343E8EA7809}" type="presOf" srcId="{913A4DAE-2A0B-4D2A-96DB-9AA9DDD6C516}" destId="{969B622D-6CDB-4084-9488-8E756E739227}" srcOrd="0" destOrd="0" presId="urn:microsoft.com/office/officeart/2005/8/layout/vList2"/>
    <dgm:cxn modelId="{47404AC6-889E-49F3-A30E-81E60B059D95}" type="presOf" srcId="{F6D9DE7A-5139-4DC0-B29B-BD2009446316}" destId="{3108D692-FC28-4AA4-8B19-F5A49F1545E5}" srcOrd="0" destOrd="0" presId="urn:microsoft.com/office/officeart/2005/8/layout/vList2"/>
    <dgm:cxn modelId="{B6C9E0D0-24BA-4EBA-9826-38EF986FF5C7}" srcId="{F6D9DE7A-5139-4DC0-B29B-BD2009446316}" destId="{9414EB6E-1154-42C3-8B2B-A1B2D78106AB}" srcOrd="0" destOrd="0" parTransId="{08FC49E8-4499-4929-B11F-428108CF52AF}" sibTransId="{238F5078-E9DD-45D0-B5C2-63FDBA531F7C}"/>
    <dgm:cxn modelId="{4C3F5C97-0287-42F1-B944-2E1A1A2D6356}" type="presParOf" srcId="{A83EC273-5EB6-47CD-BBB1-B509153100B5}" destId="{D82F50EF-6E35-4467-9CBB-AE371F42FA77}" srcOrd="0" destOrd="0" presId="urn:microsoft.com/office/officeart/2005/8/layout/vList2"/>
    <dgm:cxn modelId="{5342C1DF-3B29-4D06-BC92-8A622A3B8F95}" type="presParOf" srcId="{A83EC273-5EB6-47CD-BBB1-B509153100B5}" destId="{6F8E4D5B-A54B-4AB1-8280-C597ABE04F1C}" srcOrd="1" destOrd="0" presId="urn:microsoft.com/office/officeart/2005/8/layout/vList2"/>
    <dgm:cxn modelId="{13605E6A-502A-4BF2-A87C-B67671042457}" type="presParOf" srcId="{A83EC273-5EB6-47CD-BBB1-B509153100B5}" destId="{38BEE393-4DF1-4201-A32E-9C845D13FA09}" srcOrd="2" destOrd="0" presId="urn:microsoft.com/office/officeart/2005/8/layout/vList2"/>
    <dgm:cxn modelId="{2468871C-E4E3-4517-8C72-7D323B40B384}" type="presParOf" srcId="{A83EC273-5EB6-47CD-BBB1-B509153100B5}" destId="{8D02AF7E-A1CD-400D-8349-1C4BDA42BF42}" srcOrd="3" destOrd="0" presId="urn:microsoft.com/office/officeart/2005/8/layout/vList2"/>
    <dgm:cxn modelId="{5FF3FA36-DCD3-493B-B3C2-584A3D02FA22}" type="presParOf" srcId="{A83EC273-5EB6-47CD-BBB1-B509153100B5}" destId="{3108D692-FC28-4AA4-8B19-F5A49F1545E5}" srcOrd="4" destOrd="0" presId="urn:microsoft.com/office/officeart/2005/8/layout/vList2"/>
    <dgm:cxn modelId="{E2D7927F-888A-4F8B-8CDC-39FFC3363F84}" type="presParOf" srcId="{A83EC273-5EB6-47CD-BBB1-B509153100B5}" destId="{55572950-4492-4542-BB02-F4FD6D5A675B}" srcOrd="5" destOrd="0" presId="urn:microsoft.com/office/officeart/2005/8/layout/vList2"/>
    <dgm:cxn modelId="{57F32528-1291-453D-9510-AAD10E102C07}" type="presParOf" srcId="{A83EC273-5EB6-47CD-BBB1-B509153100B5}" destId="{5F2D36BB-6C4F-4CE7-81B9-82C760DEDDA7}" srcOrd="6" destOrd="0" presId="urn:microsoft.com/office/officeart/2005/8/layout/vList2"/>
    <dgm:cxn modelId="{F4A6EE9E-F6DC-42A0-8F8C-302AFF1C702A}" type="presParOf" srcId="{A83EC273-5EB6-47CD-BBB1-B509153100B5}" destId="{969B622D-6CDB-4084-9488-8E756E73922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211591-5464-49EA-94B4-4CB9333DF24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ABD83E2-C33E-4512-938D-5B0C23721F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якість і надійність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методу залежить від експертів (компетентність, незалежність, зацікавленість у вирішенні поставленого завдання, об'єктивність тощо)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610CC-66A0-4B3B-9F71-E90F086CB9C9}" type="parTrans" cxnId="{95B640FD-FCF6-46A8-B484-76CF4751F1DC}">
      <dgm:prSet/>
      <dgm:spPr/>
      <dgm:t>
        <a:bodyPr/>
        <a:lstStyle/>
        <a:p>
          <a:endParaRPr lang="ru-UA"/>
        </a:p>
      </dgm:t>
    </dgm:pt>
    <dgm:pt modelId="{17229DDA-0BFC-49C7-833F-34EE8E370A85}" type="sibTrans" cxnId="{95B640FD-FCF6-46A8-B484-76CF4751F1DC}">
      <dgm:prSet/>
      <dgm:spPr/>
      <dgm:t>
        <a:bodyPr/>
        <a:lstStyle/>
        <a:p>
          <a:endParaRPr lang="ru-UA"/>
        </a:p>
      </dgm:t>
    </dgm:pt>
    <dgm:pt modelId="{48E7FA3B-072F-4E39-9DBC-F7990455EC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застосування залежить від керівника експертизи – координатора, який спрямовує роботу учасників опитування, повідомляє проміжні результати і організовує при необхідності наступні тури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E4CD0-CB37-4FB8-AE58-0CEF8BFD97B8}" type="parTrans" cxnId="{C93E8924-45F0-408D-B0BE-019B396D3F25}">
      <dgm:prSet/>
      <dgm:spPr/>
      <dgm:t>
        <a:bodyPr/>
        <a:lstStyle/>
        <a:p>
          <a:endParaRPr lang="ru-UA"/>
        </a:p>
      </dgm:t>
    </dgm:pt>
    <dgm:pt modelId="{3B0EF8BA-7446-49DA-B306-AF9CC375073F}" type="sibTrans" cxnId="{C93E8924-45F0-408D-B0BE-019B396D3F25}">
      <dgm:prSet/>
      <dgm:spPr/>
      <dgm:t>
        <a:bodyPr/>
        <a:lstStyle/>
        <a:p>
          <a:endParaRPr lang="ru-UA"/>
        </a:p>
      </dgm:t>
    </dgm:pt>
    <dgm:pt modelId="{9407B22C-5361-42D7-B215-EF0D8247A8F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це координаційна процедура, орієнтована: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- на складання різноманітних прогнозів,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оцінку ймовірності здійснення тієї чи іншої події,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визначення кількісної та якісної оцінки ефективності роботи окремих ланок системи управління, описаних у ситуації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B68A8-E611-4602-905B-56D63D404677}" type="parTrans" cxnId="{8EDEE68A-1E09-4F57-98EB-0A75F7B4412A}">
      <dgm:prSet/>
      <dgm:spPr/>
      <dgm:t>
        <a:bodyPr/>
        <a:lstStyle/>
        <a:p>
          <a:endParaRPr lang="ru-UA"/>
        </a:p>
      </dgm:t>
    </dgm:pt>
    <dgm:pt modelId="{0FA618ED-384C-457E-A3FC-D8AC666511C8}" type="sibTrans" cxnId="{8EDEE68A-1E09-4F57-98EB-0A75F7B4412A}">
      <dgm:prSet/>
      <dgm:spPr/>
      <dgm:t>
        <a:bodyPr/>
        <a:lstStyle/>
        <a:p>
          <a:endParaRPr lang="ru-UA"/>
        </a:p>
      </dgm:t>
    </dgm:pt>
    <dgm:pt modelId="{F66F2620-0C55-4516-97B4-B4A33D74DD92}" type="pres">
      <dgm:prSet presAssocID="{BE211591-5464-49EA-94B4-4CB9333DF24D}" presName="linear" presStyleCnt="0">
        <dgm:presLayoutVars>
          <dgm:dir/>
          <dgm:animLvl val="lvl"/>
          <dgm:resizeHandles val="exact"/>
        </dgm:presLayoutVars>
      </dgm:prSet>
      <dgm:spPr/>
    </dgm:pt>
    <dgm:pt modelId="{1F15B6E8-5296-44F7-A2C1-71FA352E3D88}" type="pres">
      <dgm:prSet presAssocID="{9407B22C-5361-42D7-B215-EF0D8247A8F2}" presName="parentLin" presStyleCnt="0"/>
      <dgm:spPr/>
    </dgm:pt>
    <dgm:pt modelId="{B5A769BE-8917-4BFA-A90A-D4AB0806BEB8}" type="pres">
      <dgm:prSet presAssocID="{9407B22C-5361-42D7-B215-EF0D8247A8F2}" presName="parentLeftMargin" presStyleLbl="node1" presStyleIdx="0" presStyleCnt="3"/>
      <dgm:spPr/>
    </dgm:pt>
    <dgm:pt modelId="{68910AFA-BBD3-4C03-9F35-1F348937FF3B}" type="pres">
      <dgm:prSet presAssocID="{9407B22C-5361-42D7-B215-EF0D8247A8F2}" presName="parentText" presStyleLbl="node1" presStyleIdx="0" presStyleCnt="3" custScaleX="133450" custScaleY="135415" custLinFactNeighborX="4474" custLinFactNeighborY="3103">
        <dgm:presLayoutVars>
          <dgm:chMax val="0"/>
          <dgm:bulletEnabled val="1"/>
        </dgm:presLayoutVars>
      </dgm:prSet>
      <dgm:spPr/>
    </dgm:pt>
    <dgm:pt modelId="{55D772BA-6681-4FB3-81AA-A2DD1A49FC53}" type="pres">
      <dgm:prSet presAssocID="{9407B22C-5361-42D7-B215-EF0D8247A8F2}" presName="negativeSpace" presStyleCnt="0"/>
      <dgm:spPr/>
    </dgm:pt>
    <dgm:pt modelId="{15CA9D0C-B0B5-45D5-ACEA-F91E65CA2060}" type="pres">
      <dgm:prSet presAssocID="{9407B22C-5361-42D7-B215-EF0D8247A8F2}" presName="childText" presStyleLbl="conFgAcc1" presStyleIdx="0" presStyleCnt="3">
        <dgm:presLayoutVars>
          <dgm:bulletEnabled val="1"/>
        </dgm:presLayoutVars>
      </dgm:prSet>
      <dgm:spPr/>
    </dgm:pt>
    <dgm:pt modelId="{A9DE5472-000E-409F-81D9-20B7943FF545}" type="pres">
      <dgm:prSet presAssocID="{0FA618ED-384C-457E-A3FC-D8AC666511C8}" presName="spaceBetweenRectangles" presStyleCnt="0"/>
      <dgm:spPr/>
    </dgm:pt>
    <dgm:pt modelId="{E5963A0D-DF6D-4124-A07B-75BC5E0604DA}" type="pres">
      <dgm:prSet presAssocID="{2ABD83E2-C33E-4512-938D-5B0C23721F4C}" presName="parentLin" presStyleCnt="0"/>
      <dgm:spPr/>
    </dgm:pt>
    <dgm:pt modelId="{2971F189-12BC-4195-AFC8-828BB3CB0E9F}" type="pres">
      <dgm:prSet presAssocID="{2ABD83E2-C33E-4512-938D-5B0C23721F4C}" presName="parentLeftMargin" presStyleLbl="node1" presStyleIdx="0" presStyleCnt="3"/>
      <dgm:spPr/>
    </dgm:pt>
    <dgm:pt modelId="{303F0979-0FEA-4538-9EE8-B11F1F9D648B}" type="pres">
      <dgm:prSet presAssocID="{2ABD83E2-C33E-4512-938D-5B0C23721F4C}" presName="parentText" presStyleLbl="node1" presStyleIdx="1" presStyleCnt="3" custScaleX="141478">
        <dgm:presLayoutVars>
          <dgm:chMax val="0"/>
          <dgm:bulletEnabled val="1"/>
        </dgm:presLayoutVars>
      </dgm:prSet>
      <dgm:spPr/>
    </dgm:pt>
    <dgm:pt modelId="{D9F123CE-C587-4B17-A4C2-C4E6175EB1CB}" type="pres">
      <dgm:prSet presAssocID="{2ABD83E2-C33E-4512-938D-5B0C23721F4C}" presName="negativeSpace" presStyleCnt="0"/>
      <dgm:spPr/>
    </dgm:pt>
    <dgm:pt modelId="{9CD16802-665B-43D2-9A37-45557FABAF24}" type="pres">
      <dgm:prSet presAssocID="{2ABD83E2-C33E-4512-938D-5B0C23721F4C}" presName="childText" presStyleLbl="conFgAcc1" presStyleIdx="1" presStyleCnt="3">
        <dgm:presLayoutVars>
          <dgm:bulletEnabled val="1"/>
        </dgm:presLayoutVars>
      </dgm:prSet>
      <dgm:spPr/>
    </dgm:pt>
    <dgm:pt modelId="{241490F9-43DA-4F23-A6D0-456290DFE647}" type="pres">
      <dgm:prSet presAssocID="{17229DDA-0BFC-49C7-833F-34EE8E370A85}" presName="spaceBetweenRectangles" presStyleCnt="0"/>
      <dgm:spPr/>
    </dgm:pt>
    <dgm:pt modelId="{475BFF27-202C-490F-91D4-8FCA8D29E673}" type="pres">
      <dgm:prSet presAssocID="{48E7FA3B-072F-4E39-9DBC-F7990455EC66}" presName="parentLin" presStyleCnt="0"/>
      <dgm:spPr/>
    </dgm:pt>
    <dgm:pt modelId="{1CA6F263-26ED-40BB-8583-37241D5EDF27}" type="pres">
      <dgm:prSet presAssocID="{48E7FA3B-072F-4E39-9DBC-F7990455EC66}" presName="parentLeftMargin" presStyleLbl="node1" presStyleIdx="1" presStyleCnt="3"/>
      <dgm:spPr/>
    </dgm:pt>
    <dgm:pt modelId="{1260B0A4-9DF9-4F73-AFE4-C530F92E9F69}" type="pres">
      <dgm:prSet presAssocID="{48E7FA3B-072F-4E39-9DBC-F7990455EC66}" presName="parentText" presStyleLbl="node1" presStyleIdx="2" presStyleCnt="3" custScaleX="141478" custLinFactNeighborX="-12414" custLinFactNeighborY="-9146">
        <dgm:presLayoutVars>
          <dgm:chMax val="0"/>
          <dgm:bulletEnabled val="1"/>
        </dgm:presLayoutVars>
      </dgm:prSet>
      <dgm:spPr/>
    </dgm:pt>
    <dgm:pt modelId="{802A0537-465E-4505-9B82-D193BDDEE02E}" type="pres">
      <dgm:prSet presAssocID="{48E7FA3B-072F-4E39-9DBC-F7990455EC66}" presName="negativeSpace" presStyleCnt="0"/>
      <dgm:spPr/>
    </dgm:pt>
    <dgm:pt modelId="{8CF780BC-C802-43A6-8ABD-B3A255C24DDA}" type="pres">
      <dgm:prSet presAssocID="{48E7FA3B-072F-4E39-9DBC-F7990455EC66}" presName="childText" presStyleLbl="conFgAcc1" presStyleIdx="2" presStyleCnt="3" custLinFactNeighborY="5080">
        <dgm:presLayoutVars>
          <dgm:bulletEnabled val="1"/>
        </dgm:presLayoutVars>
      </dgm:prSet>
      <dgm:spPr/>
    </dgm:pt>
  </dgm:ptLst>
  <dgm:cxnLst>
    <dgm:cxn modelId="{D8365401-6566-4424-BEC7-25C7EEF7CDE8}" type="presOf" srcId="{9407B22C-5361-42D7-B215-EF0D8247A8F2}" destId="{68910AFA-BBD3-4C03-9F35-1F348937FF3B}" srcOrd="1" destOrd="0" presId="urn:microsoft.com/office/officeart/2005/8/layout/list1"/>
    <dgm:cxn modelId="{C93E8924-45F0-408D-B0BE-019B396D3F25}" srcId="{BE211591-5464-49EA-94B4-4CB9333DF24D}" destId="{48E7FA3B-072F-4E39-9DBC-F7990455EC66}" srcOrd="2" destOrd="0" parTransId="{5D6E4CD0-CB37-4FB8-AE58-0CEF8BFD97B8}" sibTransId="{3B0EF8BA-7446-49DA-B306-AF9CC375073F}"/>
    <dgm:cxn modelId="{04A4AE44-5AF7-45A3-8415-B582DBA6A553}" type="presOf" srcId="{2ABD83E2-C33E-4512-938D-5B0C23721F4C}" destId="{2971F189-12BC-4195-AFC8-828BB3CB0E9F}" srcOrd="0" destOrd="0" presId="urn:microsoft.com/office/officeart/2005/8/layout/list1"/>
    <dgm:cxn modelId="{367AC765-FAF8-4925-8461-8361BA548521}" type="presOf" srcId="{2ABD83E2-C33E-4512-938D-5B0C23721F4C}" destId="{303F0979-0FEA-4538-9EE8-B11F1F9D648B}" srcOrd="1" destOrd="0" presId="urn:microsoft.com/office/officeart/2005/8/layout/list1"/>
    <dgm:cxn modelId="{8EDEE68A-1E09-4F57-98EB-0A75F7B4412A}" srcId="{BE211591-5464-49EA-94B4-4CB9333DF24D}" destId="{9407B22C-5361-42D7-B215-EF0D8247A8F2}" srcOrd="0" destOrd="0" parTransId="{8C1B68A8-E611-4602-905B-56D63D404677}" sibTransId="{0FA618ED-384C-457E-A3FC-D8AC666511C8}"/>
    <dgm:cxn modelId="{26B4B5A7-C16B-4044-BE9D-07DFEBE14387}" type="presOf" srcId="{9407B22C-5361-42D7-B215-EF0D8247A8F2}" destId="{B5A769BE-8917-4BFA-A90A-D4AB0806BEB8}" srcOrd="0" destOrd="0" presId="urn:microsoft.com/office/officeart/2005/8/layout/list1"/>
    <dgm:cxn modelId="{FDAF10B0-0604-4444-906E-9E3755352256}" type="presOf" srcId="{48E7FA3B-072F-4E39-9DBC-F7990455EC66}" destId="{1260B0A4-9DF9-4F73-AFE4-C530F92E9F69}" srcOrd="1" destOrd="0" presId="urn:microsoft.com/office/officeart/2005/8/layout/list1"/>
    <dgm:cxn modelId="{FB6A76BB-1569-43F4-9DF3-64D16F3D629B}" type="presOf" srcId="{48E7FA3B-072F-4E39-9DBC-F7990455EC66}" destId="{1CA6F263-26ED-40BB-8583-37241D5EDF27}" srcOrd="0" destOrd="0" presId="urn:microsoft.com/office/officeart/2005/8/layout/list1"/>
    <dgm:cxn modelId="{0D5462D7-0A42-44D7-8D9E-DEDB7ECCE91F}" type="presOf" srcId="{BE211591-5464-49EA-94B4-4CB9333DF24D}" destId="{F66F2620-0C55-4516-97B4-B4A33D74DD92}" srcOrd="0" destOrd="0" presId="urn:microsoft.com/office/officeart/2005/8/layout/list1"/>
    <dgm:cxn modelId="{95B640FD-FCF6-46A8-B484-76CF4751F1DC}" srcId="{BE211591-5464-49EA-94B4-4CB9333DF24D}" destId="{2ABD83E2-C33E-4512-938D-5B0C23721F4C}" srcOrd="1" destOrd="0" parTransId="{713610CC-66A0-4B3B-9F71-E90F086CB9C9}" sibTransId="{17229DDA-0BFC-49C7-833F-34EE8E370A85}"/>
    <dgm:cxn modelId="{E797B71C-4862-4773-B353-FFD069863C0F}" type="presParOf" srcId="{F66F2620-0C55-4516-97B4-B4A33D74DD92}" destId="{1F15B6E8-5296-44F7-A2C1-71FA352E3D88}" srcOrd="0" destOrd="0" presId="urn:microsoft.com/office/officeart/2005/8/layout/list1"/>
    <dgm:cxn modelId="{91C4F148-D290-48ED-94F2-82DF7E36F9EB}" type="presParOf" srcId="{1F15B6E8-5296-44F7-A2C1-71FA352E3D88}" destId="{B5A769BE-8917-4BFA-A90A-D4AB0806BEB8}" srcOrd="0" destOrd="0" presId="urn:microsoft.com/office/officeart/2005/8/layout/list1"/>
    <dgm:cxn modelId="{125D27AA-1D67-456B-B9C9-395AE8769F9F}" type="presParOf" srcId="{1F15B6E8-5296-44F7-A2C1-71FA352E3D88}" destId="{68910AFA-BBD3-4C03-9F35-1F348937FF3B}" srcOrd="1" destOrd="0" presId="urn:microsoft.com/office/officeart/2005/8/layout/list1"/>
    <dgm:cxn modelId="{E8EE8E83-1730-4940-84F3-8C65B16BBE56}" type="presParOf" srcId="{F66F2620-0C55-4516-97B4-B4A33D74DD92}" destId="{55D772BA-6681-4FB3-81AA-A2DD1A49FC53}" srcOrd="1" destOrd="0" presId="urn:microsoft.com/office/officeart/2005/8/layout/list1"/>
    <dgm:cxn modelId="{28D28C96-7A98-4E73-B947-BD59CCBFD2A9}" type="presParOf" srcId="{F66F2620-0C55-4516-97B4-B4A33D74DD92}" destId="{15CA9D0C-B0B5-45D5-ACEA-F91E65CA2060}" srcOrd="2" destOrd="0" presId="urn:microsoft.com/office/officeart/2005/8/layout/list1"/>
    <dgm:cxn modelId="{44A38EC4-CDD8-45D4-9F04-2835892BF16C}" type="presParOf" srcId="{F66F2620-0C55-4516-97B4-B4A33D74DD92}" destId="{A9DE5472-000E-409F-81D9-20B7943FF545}" srcOrd="3" destOrd="0" presId="urn:microsoft.com/office/officeart/2005/8/layout/list1"/>
    <dgm:cxn modelId="{63487770-0F93-4D79-A25B-EDFB45A74F05}" type="presParOf" srcId="{F66F2620-0C55-4516-97B4-B4A33D74DD92}" destId="{E5963A0D-DF6D-4124-A07B-75BC5E0604DA}" srcOrd="4" destOrd="0" presId="urn:microsoft.com/office/officeart/2005/8/layout/list1"/>
    <dgm:cxn modelId="{6A020452-978B-4ABA-B762-25DF11C05A57}" type="presParOf" srcId="{E5963A0D-DF6D-4124-A07B-75BC5E0604DA}" destId="{2971F189-12BC-4195-AFC8-828BB3CB0E9F}" srcOrd="0" destOrd="0" presId="urn:microsoft.com/office/officeart/2005/8/layout/list1"/>
    <dgm:cxn modelId="{F89B1651-119D-4D8B-A38B-82B2201A911D}" type="presParOf" srcId="{E5963A0D-DF6D-4124-A07B-75BC5E0604DA}" destId="{303F0979-0FEA-4538-9EE8-B11F1F9D648B}" srcOrd="1" destOrd="0" presId="urn:microsoft.com/office/officeart/2005/8/layout/list1"/>
    <dgm:cxn modelId="{AF70AC0B-ABAC-447B-B542-70566FE64266}" type="presParOf" srcId="{F66F2620-0C55-4516-97B4-B4A33D74DD92}" destId="{D9F123CE-C587-4B17-A4C2-C4E6175EB1CB}" srcOrd="5" destOrd="0" presId="urn:microsoft.com/office/officeart/2005/8/layout/list1"/>
    <dgm:cxn modelId="{5D834616-910E-4B1A-87D4-F46ECBFFED47}" type="presParOf" srcId="{F66F2620-0C55-4516-97B4-B4A33D74DD92}" destId="{9CD16802-665B-43D2-9A37-45557FABAF24}" srcOrd="6" destOrd="0" presId="urn:microsoft.com/office/officeart/2005/8/layout/list1"/>
    <dgm:cxn modelId="{E36F5B75-0E9D-4497-A099-1CE1B0518FE7}" type="presParOf" srcId="{F66F2620-0C55-4516-97B4-B4A33D74DD92}" destId="{241490F9-43DA-4F23-A6D0-456290DFE647}" srcOrd="7" destOrd="0" presId="urn:microsoft.com/office/officeart/2005/8/layout/list1"/>
    <dgm:cxn modelId="{160135FA-1F6B-4013-8726-A363D7DBEC14}" type="presParOf" srcId="{F66F2620-0C55-4516-97B4-B4A33D74DD92}" destId="{475BFF27-202C-490F-91D4-8FCA8D29E673}" srcOrd="8" destOrd="0" presId="urn:microsoft.com/office/officeart/2005/8/layout/list1"/>
    <dgm:cxn modelId="{D5EEF5F0-F629-4AD5-8F7B-B7E0582F3922}" type="presParOf" srcId="{475BFF27-202C-490F-91D4-8FCA8D29E673}" destId="{1CA6F263-26ED-40BB-8583-37241D5EDF27}" srcOrd="0" destOrd="0" presId="urn:microsoft.com/office/officeart/2005/8/layout/list1"/>
    <dgm:cxn modelId="{2766EA5C-2175-4A60-8CA2-F3C532C734F0}" type="presParOf" srcId="{475BFF27-202C-490F-91D4-8FCA8D29E673}" destId="{1260B0A4-9DF9-4F73-AFE4-C530F92E9F69}" srcOrd="1" destOrd="0" presId="urn:microsoft.com/office/officeart/2005/8/layout/list1"/>
    <dgm:cxn modelId="{B52AF96A-6E24-4A7C-A625-0D4DF11B5DAA}" type="presParOf" srcId="{F66F2620-0C55-4516-97B4-B4A33D74DD92}" destId="{802A0537-465E-4505-9B82-D193BDDEE02E}" srcOrd="9" destOrd="0" presId="urn:microsoft.com/office/officeart/2005/8/layout/list1"/>
    <dgm:cxn modelId="{485429DB-33AD-428C-AEC6-B33CE50EB6C4}" type="presParOf" srcId="{F66F2620-0C55-4516-97B4-B4A33D74DD92}" destId="{8CF780BC-C802-43A6-8ABD-B3A255C24D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4692DF-2D83-461C-A772-ACF087FF073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472C5628-9A44-45F8-B643-9A2979EC0C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робочої групи з організаційних питань: надає інформацію експертам для оцінки; збирає, узагальнює оцінки експертів тощо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C88B4-EAD0-42B5-9E52-6089AA253CE1}" type="parTrans" cxnId="{FD2400DD-CE42-4829-8E9A-D159220B3128}">
      <dgm:prSet/>
      <dgm:spPr/>
      <dgm:t>
        <a:bodyPr/>
        <a:lstStyle/>
        <a:p>
          <a:endParaRPr lang="ru-UA"/>
        </a:p>
      </dgm:t>
    </dgm:pt>
    <dgm:pt modelId="{023F6CA6-97C2-431F-BE71-1DF0FDDDE218}" type="sibTrans" cxnId="{FD2400DD-CE42-4829-8E9A-D159220B3128}">
      <dgm:prSet/>
      <dgm:spPr/>
      <dgm:t>
        <a:bodyPr/>
        <a:lstStyle/>
        <a:p>
          <a:endParaRPr lang="ru-UA"/>
        </a:p>
      </dgm:t>
    </dgm:pt>
    <dgm:pt modelId="{8F82EAAC-F080-4DFB-AD54-37202886F7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експертної групи за критеріями кількості і складу експертів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1FA75-BCF1-44E8-AC28-63C5F8458647}" type="parTrans" cxnId="{5A7C546C-1897-4718-81A1-CB1ABF5DB730}">
      <dgm:prSet/>
      <dgm:spPr/>
      <dgm:t>
        <a:bodyPr/>
        <a:lstStyle/>
        <a:p>
          <a:endParaRPr lang="ru-UA"/>
        </a:p>
      </dgm:t>
    </dgm:pt>
    <dgm:pt modelId="{E44387D5-AD7B-4D80-BBEF-7F8264173EC7}" type="sibTrans" cxnId="{5A7C546C-1897-4718-81A1-CB1ABF5DB730}">
      <dgm:prSet/>
      <dgm:spPr/>
      <dgm:t>
        <a:bodyPr/>
        <a:lstStyle/>
        <a:p>
          <a:endParaRPr lang="ru-UA"/>
        </a:p>
      </dgm:t>
    </dgm:pt>
    <dgm:pt modelId="{F0DFC47F-E58B-4154-B771-D106FD69ABD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укладання анкети з питаннями, що  передбачають відповіді у кількісній формі (основні та допоміжні питання; умови проведення експертизи)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78A3F-946F-46CF-823B-67E55FC5061C}" type="parTrans" cxnId="{BCCCD0D4-9E47-4394-AE72-8C8D98D2C7C3}">
      <dgm:prSet/>
      <dgm:spPr/>
      <dgm:t>
        <a:bodyPr/>
        <a:lstStyle/>
        <a:p>
          <a:endParaRPr lang="ru-UA"/>
        </a:p>
      </dgm:t>
    </dgm:pt>
    <dgm:pt modelId="{EFCBBC0B-49FD-413E-9354-7B999A9526A0}" type="sibTrans" cxnId="{BCCCD0D4-9E47-4394-AE72-8C8D98D2C7C3}">
      <dgm:prSet/>
      <dgm:spPr/>
      <dgm:t>
        <a:bodyPr/>
        <a:lstStyle/>
        <a:p>
          <a:endParaRPr lang="ru-UA"/>
        </a:p>
      </dgm:t>
    </dgm:pt>
    <dgm:pt modelId="{9B3F1C4B-3A3B-49D3-912A-307EB4BC41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безпосереднє проведення опитування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15A6D-A258-4D8E-822A-C24141DA4AA6}" type="parTrans" cxnId="{93E49BC7-F740-47D1-AB84-FA26B72C0FBD}">
      <dgm:prSet/>
      <dgm:spPr/>
      <dgm:t>
        <a:bodyPr/>
        <a:lstStyle/>
        <a:p>
          <a:endParaRPr lang="ru-UA"/>
        </a:p>
      </dgm:t>
    </dgm:pt>
    <dgm:pt modelId="{C9A1ADB0-2846-45DE-B4FD-42FCA2935F8E}" type="sibTrans" cxnId="{93E49BC7-F740-47D1-AB84-FA26B72C0FBD}">
      <dgm:prSet/>
      <dgm:spPr/>
      <dgm:t>
        <a:bodyPr/>
        <a:lstStyle/>
        <a:p>
          <a:endParaRPr lang="ru-UA"/>
        </a:p>
      </dgm:t>
    </dgm:pt>
    <dgm:pt modelId="{6C628057-010A-4BBF-A629-4FFC78C8D51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 отриманих результатів та розробка рекомендацій з питань щодо  об'єктів дослідження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A1572-3214-4E1A-910A-E0B118D13543}" type="parTrans" cxnId="{270570DC-DB55-4802-A8CB-F114E21330ED}">
      <dgm:prSet/>
      <dgm:spPr/>
      <dgm:t>
        <a:bodyPr/>
        <a:lstStyle/>
        <a:p>
          <a:endParaRPr lang="ru-UA"/>
        </a:p>
      </dgm:t>
    </dgm:pt>
    <dgm:pt modelId="{DD698F51-A2C8-4B5C-8D76-1C2ED856E409}" type="sibTrans" cxnId="{270570DC-DB55-4802-A8CB-F114E21330ED}">
      <dgm:prSet/>
      <dgm:spPr/>
      <dgm:t>
        <a:bodyPr/>
        <a:lstStyle/>
        <a:p>
          <a:endParaRPr lang="ru-UA"/>
        </a:p>
      </dgm:t>
    </dgm:pt>
    <dgm:pt modelId="{132A62F4-C397-4EA0-8409-41DDE459239C}" type="pres">
      <dgm:prSet presAssocID="{3A4692DF-2D83-461C-A772-ACF087FF073A}" presName="outerComposite" presStyleCnt="0">
        <dgm:presLayoutVars>
          <dgm:chMax val="5"/>
          <dgm:dir/>
          <dgm:resizeHandles val="exact"/>
        </dgm:presLayoutVars>
      </dgm:prSet>
      <dgm:spPr/>
    </dgm:pt>
    <dgm:pt modelId="{288D07B5-4FAB-49EC-AAB2-0C773388CAC4}" type="pres">
      <dgm:prSet presAssocID="{3A4692DF-2D83-461C-A772-ACF087FF073A}" presName="dummyMaxCanvas" presStyleCnt="0">
        <dgm:presLayoutVars/>
      </dgm:prSet>
      <dgm:spPr/>
    </dgm:pt>
    <dgm:pt modelId="{61B1E232-0D35-4BFA-B105-F17E7FEF5B65}" type="pres">
      <dgm:prSet presAssocID="{3A4692DF-2D83-461C-A772-ACF087FF073A}" presName="FiveNodes_1" presStyleLbl="node1" presStyleIdx="0" presStyleCnt="5">
        <dgm:presLayoutVars>
          <dgm:bulletEnabled val="1"/>
        </dgm:presLayoutVars>
      </dgm:prSet>
      <dgm:spPr/>
    </dgm:pt>
    <dgm:pt modelId="{BF1FBD6D-8BE0-4F2C-BCD7-D66A2E40D533}" type="pres">
      <dgm:prSet presAssocID="{3A4692DF-2D83-461C-A772-ACF087FF073A}" presName="FiveNodes_2" presStyleLbl="node1" presStyleIdx="1" presStyleCnt="5">
        <dgm:presLayoutVars>
          <dgm:bulletEnabled val="1"/>
        </dgm:presLayoutVars>
      </dgm:prSet>
      <dgm:spPr/>
    </dgm:pt>
    <dgm:pt modelId="{B350E2CB-85C3-4EDC-840A-1618780876C4}" type="pres">
      <dgm:prSet presAssocID="{3A4692DF-2D83-461C-A772-ACF087FF073A}" presName="FiveNodes_3" presStyleLbl="node1" presStyleIdx="2" presStyleCnt="5">
        <dgm:presLayoutVars>
          <dgm:bulletEnabled val="1"/>
        </dgm:presLayoutVars>
      </dgm:prSet>
      <dgm:spPr/>
    </dgm:pt>
    <dgm:pt modelId="{EAC1ACAE-C8BA-4DE8-9A6A-96EE97C0B1E0}" type="pres">
      <dgm:prSet presAssocID="{3A4692DF-2D83-461C-A772-ACF087FF073A}" presName="FiveNodes_4" presStyleLbl="node1" presStyleIdx="3" presStyleCnt="5">
        <dgm:presLayoutVars>
          <dgm:bulletEnabled val="1"/>
        </dgm:presLayoutVars>
      </dgm:prSet>
      <dgm:spPr/>
    </dgm:pt>
    <dgm:pt modelId="{C8D052BA-B073-4C76-936C-FAF9D39DFC6A}" type="pres">
      <dgm:prSet presAssocID="{3A4692DF-2D83-461C-A772-ACF087FF073A}" presName="FiveNodes_5" presStyleLbl="node1" presStyleIdx="4" presStyleCnt="5">
        <dgm:presLayoutVars>
          <dgm:bulletEnabled val="1"/>
        </dgm:presLayoutVars>
      </dgm:prSet>
      <dgm:spPr/>
    </dgm:pt>
    <dgm:pt modelId="{63FE4477-8493-4A82-B390-208E5E18CD3A}" type="pres">
      <dgm:prSet presAssocID="{3A4692DF-2D83-461C-A772-ACF087FF073A}" presName="FiveConn_1-2" presStyleLbl="fgAccFollowNode1" presStyleIdx="0" presStyleCnt="4">
        <dgm:presLayoutVars>
          <dgm:bulletEnabled val="1"/>
        </dgm:presLayoutVars>
      </dgm:prSet>
      <dgm:spPr/>
    </dgm:pt>
    <dgm:pt modelId="{A8A0FF3F-7AEB-43E7-B66D-70D2B538FD43}" type="pres">
      <dgm:prSet presAssocID="{3A4692DF-2D83-461C-A772-ACF087FF073A}" presName="FiveConn_2-3" presStyleLbl="fgAccFollowNode1" presStyleIdx="1" presStyleCnt="4">
        <dgm:presLayoutVars>
          <dgm:bulletEnabled val="1"/>
        </dgm:presLayoutVars>
      </dgm:prSet>
      <dgm:spPr/>
    </dgm:pt>
    <dgm:pt modelId="{CCA560D6-6ABA-4078-9A8B-71EF57B612AE}" type="pres">
      <dgm:prSet presAssocID="{3A4692DF-2D83-461C-A772-ACF087FF073A}" presName="FiveConn_3-4" presStyleLbl="fgAccFollowNode1" presStyleIdx="2" presStyleCnt="4">
        <dgm:presLayoutVars>
          <dgm:bulletEnabled val="1"/>
        </dgm:presLayoutVars>
      </dgm:prSet>
      <dgm:spPr/>
    </dgm:pt>
    <dgm:pt modelId="{A55E321C-2D51-4C78-9796-7311937BFE04}" type="pres">
      <dgm:prSet presAssocID="{3A4692DF-2D83-461C-A772-ACF087FF073A}" presName="FiveConn_4-5" presStyleLbl="fgAccFollowNode1" presStyleIdx="3" presStyleCnt="4">
        <dgm:presLayoutVars>
          <dgm:bulletEnabled val="1"/>
        </dgm:presLayoutVars>
      </dgm:prSet>
      <dgm:spPr/>
    </dgm:pt>
    <dgm:pt modelId="{4C119CD3-F822-41B4-865D-99E876153A04}" type="pres">
      <dgm:prSet presAssocID="{3A4692DF-2D83-461C-A772-ACF087FF073A}" presName="FiveNodes_1_text" presStyleLbl="node1" presStyleIdx="4" presStyleCnt="5">
        <dgm:presLayoutVars>
          <dgm:bulletEnabled val="1"/>
        </dgm:presLayoutVars>
      </dgm:prSet>
      <dgm:spPr/>
    </dgm:pt>
    <dgm:pt modelId="{01C45631-A1B6-460F-A4E1-064927C26C15}" type="pres">
      <dgm:prSet presAssocID="{3A4692DF-2D83-461C-A772-ACF087FF073A}" presName="FiveNodes_2_text" presStyleLbl="node1" presStyleIdx="4" presStyleCnt="5">
        <dgm:presLayoutVars>
          <dgm:bulletEnabled val="1"/>
        </dgm:presLayoutVars>
      </dgm:prSet>
      <dgm:spPr/>
    </dgm:pt>
    <dgm:pt modelId="{E9BCA496-87CC-4B58-B514-7640A6AF9B9F}" type="pres">
      <dgm:prSet presAssocID="{3A4692DF-2D83-461C-A772-ACF087FF073A}" presName="FiveNodes_3_text" presStyleLbl="node1" presStyleIdx="4" presStyleCnt="5">
        <dgm:presLayoutVars>
          <dgm:bulletEnabled val="1"/>
        </dgm:presLayoutVars>
      </dgm:prSet>
      <dgm:spPr/>
    </dgm:pt>
    <dgm:pt modelId="{9CA2A1E9-9B18-4883-986B-6B4E307731DB}" type="pres">
      <dgm:prSet presAssocID="{3A4692DF-2D83-461C-A772-ACF087FF073A}" presName="FiveNodes_4_text" presStyleLbl="node1" presStyleIdx="4" presStyleCnt="5">
        <dgm:presLayoutVars>
          <dgm:bulletEnabled val="1"/>
        </dgm:presLayoutVars>
      </dgm:prSet>
      <dgm:spPr/>
    </dgm:pt>
    <dgm:pt modelId="{FE9EE4E4-6645-4319-A6FD-A0A161D8E374}" type="pres">
      <dgm:prSet presAssocID="{3A4692DF-2D83-461C-A772-ACF087FF073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6B88900-6CC2-4432-9EDE-781DFB65BE03}" type="presOf" srcId="{9B3F1C4B-3A3B-49D3-912A-307EB4BC4165}" destId="{EAC1ACAE-C8BA-4DE8-9A6A-96EE97C0B1E0}" srcOrd="0" destOrd="0" presId="urn:microsoft.com/office/officeart/2005/8/layout/vProcess5"/>
    <dgm:cxn modelId="{5BBFA82E-0571-4CA2-9078-32CCE7FD5956}" type="presOf" srcId="{6C628057-010A-4BBF-A629-4FFC78C8D51D}" destId="{FE9EE4E4-6645-4319-A6FD-A0A161D8E374}" srcOrd="1" destOrd="0" presId="urn:microsoft.com/office/officeart/2005/8/layout/vProcess5"/>
    <dgm:cxn modelId="{313F1A38-DE1D-4386-9D1F-72DD2DF7F025}" type="presOf" srcId="{3A4692DF-2D83-461C-A772-ACF087FF073A}" destId="{132A62F4-C397-4EA0-8409-41DDE459239C}" srcOrd="0" destOrd="0" presId="urn:microsoft.com/office/officeart/2005/8/layout/vProcess5"/>
    <dgm:cxn modelId="{5DDAD140-236B-43B6-AF59-AB88F4855761}" type="presOf" srcId="{E44387D5-AD7B-4D80-BBEF-7F8264173EC7}" destId="{A8A0FF3F-7AEB-43E7-B66D-70D2B538FD43}" srcOrd="0" destOrd="0" presId="urn:microsoft.com/office/officeart/2005/8/layout/vProcess5"/>
    <dgm:cxn modelId="{5C71A141-D57D-4638-86AC-D8BE7A969DBB}" type="presOf" srcId="{9B3F1C4B-3A3B-49D3-912A-307EB4BC4165}" destId="{9CA2A1E9-9B18-4883-986B-6B4E307731DB}" srcOrd="1" destOrd="0" presId="urn:microsoft.com/office/officeart/2005/8/layout/vProcess5"/>
    <dgm:cxn modelId="{A2798044-2CA0-4407-88A2-2EC1C8607E01}" type="presOf" srcId="{C9A1ADB0-2846-45DE-B4FD-42FCA2935F8E}" destId="{A55E321C-2D51-4C78-9796-7311937BFE04}" srcOrd="0" destOrd="0" presId="urn:microsoft.com/office/officeart/2005/8/layout/vProcess5"/>
    <dgm:cxn modelId="{3157F768-B749-4FAB-8AAF-0CF22C795A33}" type="presOf" srcId="{F0DFC47F-E58B-4154-B771-D106FD69ABD6}" destId="{E9BCA496-87CC-4B58-B514-7640A6AF9B9F}" srcOrd="1" destOrd="0" presId="urn:microsoft.com/office/officeart/2005/8/layout/vProcess5"/>
    <dgm:cxn modelId="{5A7C546C-1897-4718-81A1-CB1ABF5DB730}" srcId="{3A4692DF-2D83-461C-A772-ACF087FF073A}" destId="{8F82EAAC-F080-4DFB-AD54-37202886F776}" srcOrd="1" destOrd="0" parTransId="{8091FA75-BCF1-44E8-AC28-63C5F8458647}" sibTransId="{E44387D5-AD7B-4D80-BBEF-7F8264173EC7}"/>
    <dgm:cxn modelId="{7EC7774D-2141-4F37-B31D-DB5F7CACCD83}" type="presOf" srcId="{8F82EAAC-F080-4DFB-AD54-37202886F776}" destId="{01C45631-A1B6-460F-A4E1-064927C26C15}" srcOrd="1" destOrd="0" presId="urn:microsoft.com/office/officeart/2005/8/layout/vProcess5"/>
    <dgm:cxn modelId="{A6D9795A-2EC6-4E5F-9F84-C73BBA30C82C}" type="presOf" srcId="{8F82EAAC-F080-4DFB-AD54-37202886F776}" destId="{BF1FBD6D-8BE0-4F2C-BCD7-D66A2E40D533}" srcOrd="0" destOrd="0" presId="urn:microsoft.com/office/officeart/2005/8/layout/vProcess5"/>
    <dgm:cxn modelId="{A1F9DA8E-C4D3-43FE-8CFC-2BB07FE36852}" type="presOf" srcId="{023F6CA6-97C2-431F-BE71-1DF0FDDDE218}" destId="{63FE4477-8493-4A82-B390-208E5E18CD3A}" srcOrd="0" destOrd="0" presId="urn:microsoft.com/office/officeart/2005/8/layout/vProcess5"/>
    <dgm:cxn modelId="{943E41A4-1D1C-4847-94C6-5DAA57666811}" type="presOf" srcId="{6C628057-010A-4BBF-A629-4FFC78C8D51D}" destId="{C8D052BA-B073-4C76-936C-FAF9D39DFC6A}" srcOrd="0" destOrd="0" presId="urn:microsoft.com/office/officeart/2005/8/layout/vProcess5"/>
    <dgm:cxn modelId="{D228AAB1-913E-451B-8249-88D9FB93C8EA}" type="presOf" srcId="{472C5628-9A44-45F8-B643-9A2979EC0CB0}" destId="{61B1E232-0D35-4BFA-B105-F17E7FEF5B65}" srcOrd="0" destOrd="0" presId="urn:microsoft.com/office/officeart/2005/8/layout/vProcess5"/>
    <dgm:cxn modelId="{93E49BC7-F740-47D1-AB84-FA26B72C0FBD}" srcId="{3A4692DF-2D83-461C-A772-ACF087FF073A}" destId="{9B3F1C4B-3A3B-49D3-912A-307EB4BC4165}" srcOrd="3" destOrd="0" parTransId="{4AA15A6D-A258-4D8E-822A-C24141DA4AA6}" sibTransId="{C9A1ADB0-2846-45DE-B4FD-42FCA2935F8E}"/>
    <dgm:cxn modelId="{CC5CDAD0-7FC8-45B2-994A-31856903CB92}" type="presOf" srcId="{EFCBBC0B-49FD-413E-9354-7B999A9526A0}" destId="{CCA560D6-6ABA-4078-9A8B-71EF57B612AE}" srcOrd="0" destOrd="0" presId="urn:microsoft.com/office/officeart/2005/8/layout/vProcess5"/>
    <dgm:cxn modelId="{510A09D1-6BE2-4AFA-B93B-5D61E078E766}" type="presOf" srcId="{F0DFC47F-E58B-4154-B771-D106FD69ABD6}" destId="{B350E2CB-85C3-4EDC-840A-1618780876C4}" srcOrd="0" destOrd="0" presId="urn:microsoft.com/office/officeart/2005/8/layout/vProcess5"/>
    <dgm:cxn modelId="{BCCCD0D4-9E47-4394-AE72-8C8D98D2C7C3}" srcId="{3A4692DF-2D83-461C-A772-ACF087FF073A}" destId="{F0DFC47F-E58B-4154-B771-D106FD69ABD6}" srcOrd="2" destOrd="0" parTransId="{D5978A3F-946F-46CF-823B-67E55FC5061C}" sibTransId="{EFCBBC0B-49FD-413E-9354-7B999A9526A0}"/>
    <dgm:cxn modelId="{270570DC-DB55-4802-A8CB-F114E21330ED}" srcId="{3A4692DF-2D83-461C-A772-ACF087FF073A}" destId="{6C628057-010A-4BBF-A629-4FFC78C8D51D}" srcOrd="4" destOrd="0" parTransId="{945A1572-3214-4E1A-910A-E0B118D13543}" sibTransId="{DD698F51-A2C8-4B5C-8D76-1C2ED856E409}"/>
    <dgm:cxn modelId="{FD2400DD-CE42-4829-8E9A-D159220B3128}" srcId="{3A4692DF-2D83-461C-A772-ACF087FF073A}" destId="{472C5628-9A44-45F8-B643-9A2979EC0CB0}" srcOrd="0" destOrd="0" parTransId="{959C88B4-EAD0-42B5-9E52-6089AA253CE1}" sibTransId="{023F6CA6-97C2-431F-BE71-1DF0FDDDE218}"/>
    <dgm:cxn modelId="{3FC41BF4-96D2-4367-AC10-F17933FC689F}" type="presOf" srcId="{472C5628-9A44-45F8-B643-9A2979EC0CB0}" destId="{4C119CD3-F822-41B4-865D-99E876153A04}" srcOrd="1" destOrd="0" presId="urn:microsoft.com/office/officeart/2005/8/layout/vProcess5"/>
    <dgm:cxn modelId="{FFF3EB03-1006-44B8-B9E8-EF1EE689E914}" type="presParOf" srcId="{132A62F4-C397-4EA0-8409-41DDE459239C}" destId="{288D07B5-4FAB-49EC-AAB2-0C773388CAC4}" srcOrd="0" destOrd="0" presId="urn:microsoft.com/office/officeart/2005/8/layout/vProcess5"/>
    <dgm:cxn modelId="{EFE690BF-B6DE-44C0-AA2F-D0AE00E43D96}" type="presParOf" srcId="{132A62F4-C397-4EA0-8409-41DDE459239C}" destId="{61B1E232-0D35-4BFA-B105-F17E7FEF5B65}" srcOrd="1" destOrd="0" presId="urn:microsoft.com/office/officeart/2005/8/layout/vProcess5"/>
    <dgm:cxn modelId="{C87E4152-812F-44CA-96E9-CE4D18456DF9}" type="presParOf" srcId="{132A62F4-C397-4EA0-8409-41DDE459239C}" destId="{BF1FBD6D-8BE0-4F2C-BCD7-D66A2E40D533}" srcOrd="2" destOrd="0" presId="urn:microsoft.com/office/officeart/2005/8/layout/vProcess5"/>
    <dgm:cxn modelId="{5DF31896-04B0-4ADF-99B7-C82B80B6AC55}" type="presParOf" srcId="{132A62F4-C397-4EA0-8409-41DDE459239C}" destId="{B350E2CB-85C3-4EDC-840A-1618780876C4}" srcOrd="3" destOrd="0" presId="urn:microsoft.com/office/officeart/2005/8/layout/vProcess5"/>
    <dgm:cxn modelId="{3E8A484E-AA0F-4DBA-948B-9A320D6FC7AB}" type="presParOf" srcId="{132A62F4-C397-4EA0-8409-41DDE459239C}" destId="{EAC1ACAE-C8BA-4DE8-9A6A-96EE97C0B1E0}" srcOrd="4" destOrd="0" presId="urn:microsoft.com/office/officeart/2005/8/layout/vProcess5"/>
    <dgm:cxn modelId="{86A7DC73-87D3-4F7C-AD02-AEDE3DB0FBEA}" type="presParOf" srcId="{132A62F4-C397-4EA0-8409-41DDE459239C}" destId="{C8D052BA-B073-4C76-936C-FAF9D39DFC6A}" srcOrd="5" destOrd="0" presId="urn:microsoft.com/office/officeart/2005/8/layout/vProcess5"/>
    <dgm:cxn modelId="{2E57E429-B9F8-43DD-9F2E-1607371085ED}" type="presParOf" srcId="{132A62F4-C397-4EA0-8409-41DDE459239C}" destId="{63FE4477-8493-4A82-B390-208E5E18CD3A}" srcOrd="6" destOrd="0" presId="urn:microsoft.com/office/officeart/2005/8/layout/vProcess5"/>
    <dgm:cxn modelId="{CB419CA3-7CD6-4588-B5F9-3AEE61461BA2}" type="presParOf" srcId="{132A62F4-C397-4EA0-8409-41DDE459239C}" destId="{A8A0FF3F-7AEB-43E7-B66D-70D2B538FD43}" srcOrd="7" destOrd="0" presId="urn:microsoft.com/office/officeart/2005/8/layout/vProcess5"/>
    <dgm:cxn modelId="{FE269D94-8DC4-44A1-9FB3-CE7A6E5461F7}" type="presParOf" srcId="{132A62F4-C397-4EA0-8409-41DDE459239C}" destId="{CCA560D6-6ABA-4078-9A8B-71EF57B612AE}" srcOrd="8" destOrd="0" presId="urn:microsoft.com/office/officeart/2005/8/layout/vProcess5"/>
    <dgm:cxn modelId="{DF55B7F4-73BD-4F95-AD04-664EA563757A}" type="presParOf" srcId="{132A62F4-C397-4EA0-8409-41DDE459239C}" destId="{A55E321C-2D51-4C78-9796-7311937BFE04}" srcOrd="9" destOrd="0" presId="urn:microsoft.com/office/officeart/2005/8/layout/vProcess5"/>
    <dgm:cxn modelId="{1544C4AB-169F-4976-AFB1-EE9F695D4C7E}" type="presParOf" srcId="{132A62F4-C397-4EA0-8409-41DDE459239C}" destId="{4C119CD3-F822-41B4-865D-99E876153A04}" srcOrd="10" destOrd="0" presId="urn:microsoft.com/office/officeart/2005/8/layout/vProcess5"/>
    <dgm:cxn modelId="{982D4BCC-731C-455E-8BBB-201E8F7E1938}" type="presParOf" srcId="{132A62F4-C397-4EA0-8409-41DDE459239C}" destId="{01C45631-A1B6-460F-A4E1-064927C26C15}" srcOrd="11" destOrd="0" presId="urn:microsoft.com/office/officeart/2005/8/layout/vProcess5"/>
    <dgm:cxn modelId="{003CC73D-95E2-4008-8F74-C1A67CAE7529}" type="presParOf" srcId="{132A62F4-C397-4EA0-8409-41DDE459239C}" destId="{E9BCA496-87CC-4B58-B514-7640A6AF9B9F}" srcOrd="12" destOrd="0" presId="urn:microsoft.com/office/officeart/2005/8/layout/vProcess5"/>
    <dgm:cxn modelId="{6D55782A-4BD0-4820-93AB-B39BE1D3C3D6}" type="presParOf" srcId="{132A62F4-C397-4EA0-8409-41DDE459239C}" destId="{9CA2A1E9-9B18-4883-986B-6B4E307731DB}" srcOrd="13" destOrd="0" presId="urn:microsoft.com/office/officeart/2005/8/layout/vProcess5"/>
    <dgm:cxn modelId="{5CF7F5A8-405F-4B59-AB99-4E4DA3E17692}" type="presParOf" srcId="{132A62F4-C397-4EA0-8409-41DDE459239C}" destId="{FE9EE4E4-6645-4319-A6FD-A0A161D8E3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B7621F-1847-4DD6-9F59-48053BE392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0EF71A0-E9AA-4371-B9ED-A8A4735571F9}">
      <dgm:prSet phldrT="[Текст]"/>
      <dgm:spPr/>
      <dgm:t>
        <a:bodyPr/>
        <a:lstStyle/>
        <a:p>
          <a:r>
            <a:rPr lang="ru-RU" dirty="0"/>
            <a:t>1</a:t>
          </a:r>
          <a:endParaRPr lang="ru-UA" dirty="0"/>
        </a:p>
      </dgm:t>
    </dgm:pt>
    <dgm:pt modelId="{7AD38419-AFE1-47E8-95F4-ED1B17FCD55C}" type="parTrans" cxnId="{790CF622-E20C-4C59-9D8C-275AD66D38AA}">
      <dgm:prSet/>
      <dgm:spPr/>
      <dgm:t>
        <a:bodyPr/>
        <a:lstStyle/>
        <a:p>
          <a:endParaRPr lang="ru-UA"/>
        </a:p>
      </dgm:t>
    </dgm:pt>
    <dgm:pt modelId="{736E7D30-E21F-4177-AF69-57D163B8E929}" type="sibTrans" cxnId="{790CF622-E20C-4C59-9D8C-275AD66D38AA}">
      <dgm:prSet/>
      <dgm:spPr/>
      <dgm:t>
        <a:bodyPr/>
        <a:lstStyle/>
        <a:p>
          <a:endParaRPr lang="ru-UA"/>
        </a:p>
      </dgm:t>
    </dgm:pt>
    <dgm:pt modelId="{F8E4B048-D386-4963-A149-65F63DCB388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кожний експерт отримує завдання і  анкету, на питання якої необхідно дати індивідуальну незалежну та обґрунтовану оцінку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3A586-F7BE-43BE-A894-732FD3885B28}" type="parTrans" cxnId="{F7976785-D3EB-4619-B64A-1C458AA33B58}">
      <dgm:prSet/>
      <dgm:spPr/>
      <dgm:t>
        <a:bodyPr/>
        <a:lstStyle/>
        <a:p>
          <a:endParaRPr lang="ru-UA"/>
        </a:p>
      </dgm:t>
    </dgm:pt>
    <dgm:pt modelId="{697D913A-400C-4499-B68D-424251EBA476}" type="sibTrans" cxnId="{F7976785-D3EB-4619-B64A-1C458AA33B58}">
      <dgm:prSet/>
      <dgm:spPr/>
      <dgm:t>
        <a:bodyPr/>
        <a:lstStyle/>
        <a:p>
          <a:endParaRPr lang="ru-UA"/>
        </a:p>
      </dgm:t>
    </dgm:pt>
    <dgm:pt modelId="{D58A7F86-F9C0-4A49-9D4A-92FDF8D0C41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74186-E7D1-4934-AAD1-A62EBD49CD74}" type="parTrans" cxnId="{E0A8FCBA-4B1F-469B-A6C0-76FCEF7EC21D}">
      <dgm:prSet/>
      <dgm:spPr/>
      <dgm:t>
        <a:bodyPr/>
        <a:lstStyle/>
        <a:p>
          <a:endParaRPr lang="ru-UA"/>
        </a:p>
      </dgm:t>
    </dgm:pt>
    <dgm:pt modelId="{89C38A0B-5484-428D-A899-68D08D6895ED}" type="sibTrans" cxnId="{E0A8FCBA-4B1F-469B-A6C0-76FCEF7EC21D}">
      <dgm:prSet/>
      <dgm:spPr/>
      <dgm:t>
        <a:bodyPr/>
        <a:lstStyle/>
        <a:p>
          <a:endParaRPr lang="ru-UA"/>
        </a:p>
      </dgm:t>
    </dgm:pt>
    <dgm:pt modelId="{93054408-0CB4-41FA-AACF-7CB65AA6D46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основі заповнених анкет виявляються: думки кожного експерта, крайні судження; розбіжності, причини яких виявляються на цьому етапі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6773C-AE8A-4292-86C4-6518955C41F9}" type="parTrans" cxnId="{CAE5EF81-1EFA-4193-B72F-AD5C7E85C402}">
      <dgm:prSet/>
      <dgm:spPr/>
      <dgm:t>
        <a:bodyPr/>
        <a:lstStyle/>
        <a:p>
          <a:endParaRPr lang="ru-UA"/>
        </a:p>
      </dgm:t>
    </dgm:pt>
    <dgm:pt modelId="{42F83189-34BF-475B-B62B-E86B6271290E}" type="sibTrans" cxnId="{CAE5EF81-1EFA-4193-B72F-AD5C7E85C402}">
      <dgm:prSet/>
      <dgm:spPr/>
      <dgm:t>
        <a:bodyPr/>
        <a:lstStyle/>
        <a:p>
          <a:endParaRPr lang="ru-UA"/>
        </a:p>
      </dgm:t>
    </dgm:pt>
    <dgm:pt modelId="{B503A6A6-FA05-4D3D-8513-4CC5C203E57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BC035-4844-4FC4-8C6F-4907AC34E952}" type="parTrans" cxnId="{2B5A5D23-55E3-4C27-9919-CE2088CC1AB7}">
      <dgm:prSet/>
      <dgm:spPr/>
      <dgm:t>
        <a:bodyPr/>
        <a:lstStyle/>
        <a:p>
          <a:endParaRPr lang="ru-UA"/>
        </a:p>
      </dgm:t>
    </dgm:pt>
    <dgm:pt modelId="{EF638E1B-1F84-4045-9FFE-723274C1C18C}" type="sibTrans" cxnId="{2B5A5D23-55E3-4C27-9919-CE2088CC1AB7}">
      <dgm:prSet/>
      <dgm:spPr/>
      <dgm:t>
        <a:bodyPr/>
        <a:lstStyle/>
        <a:p>
          <a:endParaRPr lang="ru-UA"/>
        </a:p>
      </dgm:t>
    </dgm:pt>
    <dgm:pt modelId="{DFA74790-C573-4B78-987D-F45C333ED1C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отримані результати із зазначенням оцінок та результатів обробки думок доводяться до кожного з експертів, які можуть або змінити свою оцінку, або зберегти колишню, або висловити критику оцінок інших експертів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D0CE-8777-4F63-8E20-693AE01FAB38}" type="parTrans" cxnId="{F3A37C94-8865-4E7A-BF86-A52C03BA74A2}">
      <dgm:prSet/>
      <dgm:spPr/>
      <dgm:t>
        <a:bodyPr/>
        <a:lstStyle/>
        <a:p>
          <a:endParaRPr lang="ru-UA"/>
        </a:p>
      </dgm:t>
    </dgm:pt>
    <dgm:pt modelId="{3DDEE163-E9C4-46D2-8605-19E185242BEC}" type="sibTrans" cxnId="{F3A37C94-8865-4E7A-BF86-A52C03BA74A2}">
      <dgm:prSet/>
      <dgm:spPr/>
      <dgm:t>
        <a:bodyPr/>
        <a:lstStyle/>
        <a:p>
          <a:endParaRPr lang="ru-UA"/>
        </a:p>
      </dgm:t>
    </dgm:pt>
    <dgm:pt modelId="{FAA0EF09-234D-4873-B3D6-42EAC93F4CD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3CDAA-B152-4400-A393-DB147FDC1157}" type="parTrans" cxnId="{5E44C0E8-7020-4876-B922-DCC12CF9C4A9}">
      <dgm:prSet/>
      <dgm:spPr/>
      <dgm:t>
        <a:bodyPr/>
        <a:lstStyle/>
        <a:p>
          <a:endParaRPr lang="ru-UA"/>
        </a:p>
      </dgm:t>
    </dgm:pt>
    <dgm:pt modelId="{130E9574-F01B-47DA-9F87-5672071DA970}" type="sibTrans" cxnId="{5E44C0E8-7020-4876-B922-DCC12CF9C4A9}">
      <dgm:prSet/>
      <dgm:spPr/>
      <dgm:t>
        <a:bodyPr/>
        <a:lstStyle/>
        <a:p>
          <a:endParaRPr lang="ru-UA"/>
        </a:p>
      </dgm:t>
    </dgm:pt>
    <dgm:pt modelId="{13857D47-F71D-4F94-A57C-77BB34586B21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подальше обговорення у 2 – 3 тури спрямовані на досягнення збігу думок, які й будуть результатами досліджень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31144-F468-4BC8-9B65-EA4D2D87F6B8}" type="parTrans" cxnId="{5E00AFB5-85FD-43E0-8434-B2D801066AA3}">
      <dgm:prSet/>
      <dgm:spPr/>
      <dgm:t>
        <a:bodyPr/>
        <a:lstStyle/>
        <a:p>
          <a:endParaRPr lang="ru-UA"/>
        </a:p>
      </dgm:t>
    </dgm:pt>
    <dgm:pt modelId="{D875AC26-99C1-4FBE-A460-9B51239045D0}" type="sibTrans" cxnId="{5E00AFB5-85FD-43E0-8434-B2D801066AA3}">
      <dgm:prSet/>
      <dgm:spPr/>
      <dgm:t>
        <a:bodyPr/>
        <a:lstStyle/>
        <a:p>
          <a:endParaRPr lang="ru-UA"/>
        </a:p>
      </dgm:t>
    </dgm:pt>
    <dgm:pt modelId="{67C70825-5F95-453F-8244-F31C7D96EE77}" type="pres">
      <dgm:prSet presAssocID="{29B7621F-1847-4DD6-9F59-48053BE39283}" presName="linearFlow" presStyleCnt="0">
        <dgm:presLayoutVars>
          <dgm:dir/>
          <dgm:animLvl val="lvl"/>
          <dgm:resizeHandles val="exact"/>
        </dgm:presLayoutVars>
      </dgm:prSet>
      <dgm:spPr/>
    </dgm:pt>
    <dgm:pt modelId="{4700E172-1CF5-4F28-A10A-4012E0F408D2}" type="pres">
      <dgm:prSet presAssocID="{C0EF71A0-E9AA-4371-B9ED-A8A4735571F9}" presName="composite" presStyleCnt="0"/>
      <dgm:spPr/>
    </dgm:pt>
    <dgm:pt modelId="{D622C38F-1119-4149-B72D-3D05293245DD}" type="pres">
      <dgm:prSet presAssocID="{C0EF71A0-E9AA-4371-B9ED-A8A4735571F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44A2461-3377-4ECA-AC2C-41E97A0AE429}" type="pres">
      <dgm:prSet presAssocID="{C0EF71A0-E9AA-4371-B9ED-A8A4735571F9}" presName="descendantText" presStyleLbl="alignAcc1" presStyleIdx="0" presStyleCnt="4">
        <dgm:presLayoutVars>
          <dgm:bulletEnabled val="1"/>
        </dgm:presLayoutVars>
      </dgm:prSet>
      <dgm:spPr/>
    </dgm:pt>
    <dgm:pt modelId="{9F63A659-390F-470D-9B2D-10C37ECB666E}" type="pres">
      <dgm:prSet presAssocID="{736E7D30-E21F-4177-AF69-57D163B8E929}" presName="sp" presStyleCnt="0"/>
      <dgm:spPr/>
    </dgm:pt>
    <dgm:pt modelId="{DCEBE01E-6288-47FD-BB32-A0C35BAB8335}" type="pres">
      <dgm:prSet presAssocID="{D58A7F86-F9C0-4A49-9D4A-92FDF8D0C412}" presName="composite" presStyleCnt="0"/>
      <dgm:spPr/>
    </dgm:pt>
    <dgm:pt modelId="{F5266541-5907-46A0-A0CE-AC0863A9E2CF}" type="pres">
      <dgm:prSet presAssocID="{D58A7F86-F9C0-4A49-9D4A-92FDF8D0C41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3C98C6A-4C7A-404B-80FD-5268875B802C}" type="pres">
      <dgm:prSet presAssocID="{D58A7F86-F9C0-4A49-9D4A-92FDF8D0C412}" presName="descendantText" presStyleLbl="alignAcc1" presStyleIdx="1" presStyleCnt="4">
        <dgm:presLayoutVars>
          <dgm:bulletEnabled val="1"/>
        </dgm:presLayoutVars>
      </dgm:prSet>
      <dgm:spPr/>
    </dgm:pt>
    <dgm:pt modelId="{7A67629E-0847-4195-AACF-94F04975274A}" type="pres">
      <dgm:prSet presAssocID="{89C38A0B-5484-428D-A899-68D08D6895ED}" presName="sp" presStyleCnt="0"/>
      <dgm:spPr/>
    </dgm:pt>
    <dgm:pt modelId="{E2131CF9-C3E0-4B31-813C-644C4BBDE766}" type="pres">
      <dgm:prSet presAssocID="{B503A6A6-FA05-4D3D-8513-4CC5C203E572}" presName="composite" presStyleCnt="0"/>
      <dgm:spPr/>
    </dgm:pt>
    <dgm:pt modelId="{5B103905-2EC8-42EE-AACF-237F91579E9B}" type="pres">
      <dgm:prSet presAssocID="{B503A6A6-FA05-4D3D-8513-4CC5C203E57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5DBF497-E98C-4D1F-B028-D2E2FE3FA65B}" type="pres">
      <dgm:prSet presAssocID="{B503A6A6-FA05-4D3D-8513-4CC5C203E572}" presName="descendantText" presStyleLbl="alignAcc1" presStyleIdx="2" presStyleCnt="4">
        <dgm:presLayoutVars>
          <dgm:bulletEnabled val="1"/>
        </dgm:presLayoutVars>
      </dgm:prSet>
      <dgm:spPr/>
    </dgm:pt>
    <dgm:pt modelId="{8C8EC43C-B3CC-48AF-BE6A-5E6C988C6D51}" type="pres">
      <dgm:prSet presAssocID="{EF638E1B-1F84-4045-9FFE-723274C1C18C}" presName="sp" presStyleCnt="0"/>
      <dgm:spPr/>
    </dgm:pt>
    <dgm:pt modelId="{24E3F5CD-4872-4C0F-B112-794798E0B4FC}" type="pres">
      <dgm:prSet presAssocID="{FAA0EF09-234D-4873-B3D6-42EAC93F4CD3}" presName="composite" presStyleCnt="0"/>
      <dgm:spPr/>
    </dgm:pt>
    <dgm:pt modelId="{EFFC72D3-308F-46D4-9FA5-A13A3E9F3BFC}" type="pres">
      <dgm:prSet presAssocID="{FAA0EF09-234D-4873-B3D6-42EAC93F4CD3}" presName="parentText" presStyleLbl="alignNode1" presStyleIdx="3" presStyleCnt="4" custLinFactNeighborX="-2283" custLinFactNeighborY="-1816">
        <dgm:presLayoutVars>
          <dgm:chMax val="1"/>
          <dgm:bulletEnabled val="1"/>
        </dgm:presLayoutVars>
      </dgm:prSet>
      <dgm:spPr/>
    </dgm:pt>
    <dgm:pt modelId="{BB02F8FC-B850-4D47-8CA7-56997EC2C265}" type="pres">
      <dgm:prSet presAssocID="{FAA0EF09-234D-4873-B3D6-42EAC93F4CD3}" presName="descendantText" presStyleLbl="alignAcc1" presStyleIdx="3" presStyleCnt="4" custLinFactNeighborX="386" custLinFactNeighborY="0">
        <dgm:presLayoutVars>
          <dgm:bulletEnabled val="1"/>
        </dgm:presLayoutVars>
      </dgm:prSet>
      <dgm:spPr/>
    </dgm:pt>
  </dgm:ptLst>
  <dgm:cxnLst>
    <dgm:cxn modelId="{12937F1C-AD4C-4600-9AC3-FF8CA1670ED6}" type="presOf" srcId="{DFA74790-C573-4B78-987D-F45C333ED1C9}" destId="{75DBF497-E98C-4D1F-B028-D2E2FE3FA65B}" srcOrd="0" destOrd="0" presId="urn:microsoft.com/office/officeart/2005/8/layout/chevron2"/>
    <dgm:cxn modelId="{790CF622-E20C-4C59-9D8C-275AD66D38AA}" srcId="{29B7621F-1847-4DD6-9F59-48053BE39283}" destId="{C0EF71A0-E9AA-4371-B9ED-A8A4735571F9}" srcOrd="0" destOrd="0" parTransId="{7AD38419-AFE1-47E8-95F4-ED1B17FCD55C}" sibTransId="{736E7D30-E21F-4177-AF69-57D163B8E929}"/>
    <dgm:cxn modelId="{2B5A5D23-55E3-4C27-9919-CE2088CC1AB7}" srcId="{29B7621F-1847-4DD6-9F59-48053BE39283}" destId="{B503A6A6-FA05-4D3D-8513-4CC5C203E572}" srcOrd="2" destOrd="0" parTransId="{ED9BC035-4844-4FC4-8C6F-4907AC34E952}" sibTransId="{EF638E1B-1F84-4045-9FFE-723274C1C18C}"/>
    <dgm:cxn modelId="{8328EE29-097B-4B09-9206-88D936EC5F69}" type="presOf" srcId="{93054408-0CB4-41FA-AACF-7CB65AA6D465}" destId="{B3C98C6A-4C7A-404B-80FD-5268875B802C}" srcOrd="0" destOrd="0" presId="urn:microsoft.com/office/officeart/2005/8/layout/chevron2"/>
    <dgm:cxn modelId="{725CC830-B959-4885-8621-20C572E4EA3C}" type="presOf" srcId="{29B7621F-1847-4DD6-9F59-48053BE39283}" destId="{67C70825-5F95-453F-8244-F31C7D96EE77}" srcOrd="0" destOrd="0" presId="urn:microsoft.com/office/officeart/2005/8/layout/chevron2"/>
    <dgm:cxn modelId="{EF4AB83F-1D57-4246-892E-36AB0DD03BB9}" type="presOf" srcId="{C0EF71A0-E9AA-4371-B9ED-A8A4735571F9}" destId="{D622C38F-1119-4149-B72D-3D05293245DD}" srcOrd="0" destOrd="0" presId="urn:microsoft.com/office/officeart/2005/8/layout/chevron2"/>
    <dgm:cxn modelId="{90855E75-7082-4861-A739-0FCC28486A94}" type="presOf" srcId="{F8E4B048-D386-4963-A149-65F63DCB3889}" destId="{B44A2461-3377-4ECA-AC2C-41E97A0AE429}" srcOrd="0" destOrd="0" presId="urn:microsoft.com/office/officeart/2005/8/layout/chevron2"/>
    <dgm:cxn modelId="{D9F54777-EAA2-4EE5-8504-7FF46C1C6E56}" type="presOf" srcId="{B503A6A6-FA05-4D3D-8513-4CC5C203E572}" destId="{5B103905-2EC8-42EE-AACF-237F91579E9B}" srcOrd="0" destOrd="0" presId="urn:microsoft.com/office/officeart/2005/8/layout/chevron2"/>
    <dgm:cxn modelId="{CAE5EF81-1EFA-4193-B72F-AD5C7E85C402}" srcId="{D58A7F86-F9C0-4A49-9D4A-92FDF8D0C412}" destId="{93054408-0CB4-41FA-AACF-7CB65AA6D465}" srcOrd="0" destOrd="0" parTransId="{1BD6773C-AE8A-4292-86C4-6518955C41F9}" sibTransId="{42F83189-34BF-475B-B62B-E86B6271290E}"/>
    <dgm:cxn modelId="{F7976785-D3EB-4619-B64A-1C458AA33B58}" srcId="{C0EF71A0-E9AA-4371-B9ED-A8A4735571F9}" destId="{F8E4B048-D386-4963-A149-65F63DCB3889}" srcOrd="0" destOrd="0" parTransId="{1EE3A586-F7BE-43BE-A894-732FD3885B28}" sibTransId="{697D913A-400C-4499-B68D-424251EBA476}"/>
    <dgm:cxn modelId="{F3A37C94-8865-4E7A-BF86-A52C03BA74A2}" srcId="{B503A6A6-FA05-4D3D-8513-4CC5C203E572}" destId="{DFA74790-C573-4B78-987D-F45C333ED1C9}" srcOrd="0" destOrd="0" parTransId="{E91AD0CE-8777-4F63-8E20-693AE01FAB38}" sibTransId="{3DDEE163-E9C4-46D2-8605-19E185242BEC}"/>
    <dgm:cxn modelId="{72EAD8A8-AEAB-4788-A73F-280832DFE170}" type="presOf" srcId="{FAA0EF09-234D-4873-B3D6-42EAC93F4CD3}" destId="{EFFC72D3-308F-46D4-9FA5-A13A3E9F3BFC}" srcOrd="0" destOrd="0" presId="urn:microsoft.com/office/officeart/2005/8/layout/chevron2"/>
    <dgm:cxn modelId="{5E00AFB5-85FD-43E0-8434-B2D801066AA3}" srcId="{FAA0EF09-234D-4873-B3D6-42EAC93F4CD3}" destId="{13857D47-F71D-4F94-A57C-77BB34586B21}" srcOrd="0" destOrd="0" parTransId="{28B31144-F468-4BC8-9B65-EA4D2D87F6B8}" sibTransId="{D875AC26-99C1-4FBE-A460-9B51239045D0}"/>
    <dgm:cxn modelId="{E0A8FCBA-4B1F-469B-A6C0-76FCEF7EC21D}" srcId="{29B7621F-1847-4DD6-9F59-48053BE39283}" destId="{D58A7F86-F9C0-4A49-9D4A-92FDF8D0C412}" srcOrd="1" destOrd="0" parTransId="{9E874186-E7D1-4934-AAD1-A62EBD49CD74}" sibTransId="{89C38A0B-5484-428D-A899-68D08D6895ED}"/>
    <dgm:cxn modelId="{75F156D1-BE22-4621-9A3E-8CA7568ABBA4}" type="presOf" srcId="{D58A7F86-F9C0-4A49-9D4A-92FDF8D0C412}" destId="{F5266541-5907-46A0-A0CE-AC0863A9E2CF}" srcOrd="0" destOrd="0" presId="urn:microsoft.com/office/officeart/2005/8/layout/chevron2"/>
    <dgm:cxn modelId="{5E44C0E8-7020-4876-B922-DCC12CF9C4A9}" srcId="{29B7621F-1847-4DD6-9F59-48053BE39283}" destId="{FAA0EF09-234D-4873-B3D6-42EAC93F4CD3}" srcOrd="3" destOrd="0" parTransId="{6743CDAA-B152-4400-A393-DB147FDC1157}" sibTransId="{130E9574-F01B-47DA-9F87-5672071DA970}"/>
    <dgm:cxn modelId="{A2ABEFED-66B9-4509-A1F9-63AB08D34B1A}" type="presOf" srcId="{13857D47-F71D-4F94-A57C-77BB34586B21}" destId="{BB02F8FC-B850-4D47-8CA7-56997EC2C265}" srcOrd="0" destOrd="0" presId="urn:microsoft.com/office/officeart/2005/8/layout/chevron2"/>
    <dgm:cxn modelId="{A25825FA-F478-469B-811C-402606DC02D0}" type="presParOf" srcId="{67C70825-5F95-453F-8244-F31C7D96EE77}" destId="{4700E172-1CF5-4F28-A10A-4012E0F408D2}" srcOrd="0" destOrd="0" presId="urn:microsoft.com/office/officeart/2005/8/layout/chevron2"/>
    <dgm:cxn modelId="{058742E9-A100-4114-9697-5A2732609511}" type="presParOf" srcId="{4700E172-1CF5-4F28-A10A-4012E0F408D2}" destId="{D622C38F-1119-4149-B72D-3D05293245DD}" srcOrd="0" destOrd="0" presId="urn:microsoft.com/office/officeart/2005/8/layout/chevron2"/>
    <dgm:cxn modelId="{39BA1602-FC5A-4986-BDEE-97F90A40BEE7}" type="presParOf" srcId="{4700E172-1CF5-4F28-A10A-4012E0F408D2}" destId="{B44A2461-3377-4ECA-AC2C-41E97A0AE429}" srcOrd="1" destOrd="0" presId="urn:microsoft.com/office/officeart/2005/8/layout/chevron2"/>
    <dgm:cxn modelId="{30C6104C-E57B-4CEC-A3B7-D5E5EC2E82B9}" type="presParOf" srcId="{67C70825-5F95-453F-8244-F31C7D96EE77}" destId="{9F63A659-390F-470D-9B2D-10C37ECB666E}" srcOrd="1" destOrd="0" presId="urn:microsoft.com/office/officeart/2005/8/layout/chevron2"/>
    <dgm:cxn modelId="{C0B4D64E-E1C9-493F-BAD0-E1AF21B2CE90}" type="presParOf" srcId="{67C70825-5F95-453F-8244-F31C7D96EE77}" destId="{DCEBE01E-6288-47FD-BB32-A0C35BAB8335}" srcOrd="2" destOrd="0" presId="urn:microsoft.com/office/officeart/2005/8/layout/chevron2"/>
    <dgm:cxn modelId="{88D4FC3F-BAC1-482E-947D-419FEEFA73FC}" type="presParOf" srcId="{DCEBE01E-6288-47FD-BB32-A0C35BAB8335}" destId="{F5266541-5907-46A0-A0CE-AC0863A9E2CF}" srcOrd="0" destOrd="0" presId="urn:microsoft.com/office/officeart/2005/8/layout/chevron2"/>
    <dgm:cxn modelId="{C3B84FB6-655F-4828-BC67-9241C8FA63E2}" type="presParOf" srcId="{DCEBE01E-6288-47FD-BB32-A0C35BAB8335}" destId="{B3C98C6A-4C7A-404B-80FD-5268875B802C}" srcOrd="1" destOrd="0" presId="urn:microsoft.com/office/officeart/2005/8/layout/chevron2"/>
    <dgm:cxn modelId="{F2D2258C-7C43-413D-A82E-F3D2C8A8D2EE}" type="presParOf" srcId="{67C70825-5F95-453F-8244-F31C7D96EE77}" destId="{7A67629E-0847-4195-AACF-94F04975274A}" srcOrd="3" destOrd="0" presId="urn:microsoft.com/office/officeart/2005/8/layout/chevron2"/>
    <dgm:cxn modelId="{E0B7853E-FD99-4AF9-B56B-45BCC5255357}" type="presParOf" srcId="{67C70825-5F95-453F-8244-F31C7D96EE77}" destId="{E2131CF9-C3E0-4B31-813C-644C4BBDE766}" srcOrd="4" destOrd="0" presId="urn:microsoft.com/office/officeart/2005/8/layout/chevron2"/>
    <dgm:cxn modelId="{77033D72-5438-4119-AF53-F4F8883C01FA}" type="presParOf" srcId="{E2131CF9-C3E0-4B31-813C-644C4BBDE766}" destId="{5B103905-2EC8-42EE-AACF-237F91579E9B}" srcOrd="0" destOrd="0" presId="urn:microsoft.com/office/officeart/2005/8/layout/chevron2"/>
    <dgm:cxn modelId="{3570BDB3-2F9F-47C8-A48B-3A64BE21D8E9}" type="presParOf" srcId="{E2131CF9-C3E0-4B31-813C-644C4BBDE766}" destId="{75DBF497-E98C-4D1F-B028-D2E2FE3FA65B}" srcOrd="1" destOrd="0" presId="urn:microsoft.com/office/officeart/2005/8/layout/chevron2"/>
    <dgm:cxn modelId="{01588A69-6905-4729-9DFE-63DAE8408EE4}" type="presParOf" srcId="{67C70825-5F95-453F-8244-F31C7D96EE77}" destId="{8C8EC43C-B3CC-48AF-BE6A-5E6C988C6D51}" srcOrd="5" destOrd="0" presId="urn:microsoft.com/office/officeart/2005/8/layout/chevron2"/>
    <dgm:cxn modelId="{14DF9758-4183-414F-8590-27DE9222BFCA}" type="presParOf" srcId="{67C70825-5F95-453F-8244-F31C7D96EE77}" destId="{24E3F5CD-4872-4C0F-B112-794798E0B4FC}" srcOrd="6" destOrd="0" presId="urn:microsoft.com/office/officeart/2005/8/layout/chevron2"/>
    <dgm:cxn modelId="{ADE80A87-73B6-4789-AEC0-445F79368B7E}" type="presParOf" srcId="{24E3F5CD-4872-4C0F-B112-794798E0B4FC}" destId="{EFFC72D3-308F-46D4-9FA5-A13A3E9F3BFC}" srcOrd="0" destOrd="0" presId="urn:microsoft.com/office/officeart/2005/8/layout/chevron2"/>
    <dgm:cxn modelId="{4D4F03E5-DD3D-4591-9307-569BA3051EF7}" type="presParOf" srcId="{24E3F5CD-4872-4C0F-B112-794798E0B4FC}" destId="{BB02F8FC-B850-4D47-8CA7-56997EC2C2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1909DC-79F0-41C3-A584-A9ECF076550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UA"/>
        </a:p>
      </dgm:t>
    </dgm:pt>
    <dgm:pt modelId="{CE5622CD-2B1E-4F03-AF3B-42F79D5A5C5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зменшення впливу конформізму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C9B51-E993-42E6-9874-0D33CD1E6155}" type="parTrans" cxnId="{815D2AB3-CAF7-479A-9307-FFAA1F24FB96}">
      <dgm:prSet/>
      <dgm:spPr/>
      <dgm:t>
        <a:bodyPr/>
        <a:lstStyle/>
        <a:p>
          <a:endParaRPr lang="ru-UA"/>
        </a:p>
      </dgm:t>
    </dgm:pt>
    <dgm:pt modelId="{F8BF9F30-8DA1-4533-A3F5-00ADFEC3BBBF}" type="sibTrans" cxnId="{815D2AB3-CAF7-479A-9307-FFAA1F24FB96}">
      <dgm:prSet/>
      <dgm:spPr/>
      <dgm:t>
        <a:bodyPr/>
        <a:lstStyle/>
        <a:p>
          <a:endParaRPr lang="ru-UA"/>
        </a:p>
      </dgm:t>
    </dgm:pt>
    <dgm:pt modelId="{9E7B6D7D-9BE8-4BA7-8C76-8FA888555AC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обробка оцінок експертів за допомогою методів вимірювання: ранжування, парне порівняння, послідовне порівняння та безпосередня оцінка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2D4EC-E12F-43D8-97A9-F5BA490E4101}" type="parTrans" cxnId="{A6EC163B-0B28-4B3D-9A60-CF3081055D84}">
      <dgm:prSet/>
      <dgm:spPr/>
      <dgm:t>
        <a:bodyPr/>
        <a:lstStyle/>
        <a:p>
          <a:endParaRPr lang="ru-UA"/>
        </a:p>
      </dgm:t>
    </dgm:pt>
    <dgm:pt modelId="{D5F1EABC-6C97-4F09-9D09-EB3F5895A7EB}" type="sibTrans" cxnId="{A6EC163B-0B28-4B3D-9A60-CF3081055D84}">
      <dgm:prSet/>
      <dgm:spPr/>
      <dgm:t>
        <a:bodyPr/>
        <a:lstStyle/>
        <a:p>
          <a:endParaRPr lang="ru-UA"/>
        </a:p>
      </dgm:t>
    </dgm:pt>
    <dgm:pt modelId="{C55B69DE-65A7-40F9-826B-38AD93D56CD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None/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82A30-4394-4276-93B1-925311D327CC}" type="parTrans" cxnId="{DE213DC7-A82C-4B64-A8EB-88C785F13B18}">
      <dgm:prSet/>
      <dgm:spPr/>
      <dgm:t>
        <a:bodyPr/>
        <a:lstStyle/>
        <a:p>
          <a:endParaRPr lang="ru-UA"/>
        </a:p>
      </dgm:t>
    </dgm:pt>
    <dgm:pt modelId="{D56AAD8D-4DE8-44D3-842D-97BDC83393E2}" type="sibTrans" cxnId="{DE213DC7-A82C-4B64-A8EB-88C785F13B18}">
      <dgm:prSet/>
      <dgm:spPr/>
      <dgm:t>
        <a:bodyPr/>
        <a:lstStyle/>
        <a:p>
          <a:endParaRPr lang="ru-UA"/>
        </a:p>
      </dgm:t>
    </dgm:pt>
    <dgm:pt modelId="{C7CD95C7-FFB7-47FF-AADE-B7473C0FDEA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виключення суперечок з авторитетами, оскільки оцінки, аргументації та критика даються експертами анонімно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3D784-87F6-4D85-9BE4-B26D410D6BD1}" type="parTrans" cxnId="{67EA9909-F853-4726-BA57-5D0E93FCAB80}">
      <dgm:prSet/>
      <dgm:spPr/>
      <dgm:t>
        <a:bodyPr/>
        <a:lstStyle/>
        <a:p>
          <a:endParaRPr lang="ru-UA"/>
        </a:p>
      </dgm:t>
    </dgm:pt>
    <dgm:pt modelId="{6AA97EDB-5006-41FD-95F6-4181CBF1EAA4}" type="sibTrans" cxnId="{67EA9909-F853-4726-BA57-5D0E93FCAB80}">
      <dgm:prSet/>
      <dgm:spPr/>
      <dgm:t>
        <a:bodyPr/>
        <a:lstStyle/>
        <a:p>
          <a:endParaRPr lang="ru-UA"/>
        </a:p>
      </dgm:t>
    </dgm:pt>
    <dgm:pt modelId="{38305F28-F45D-4FA2-8293-DF8F5BFDAE3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F076D-52A8-41A7-8851-00090964F151}" type="parTrans" cxnId="{6ABE2ECD-6B0F-4AA5-B02A-BD48D2E90839}">
      <dgm:prSet/>
      <dgm:spPr/>
      <dgm:t>
        <a:bodyPr/>
        <a:lstStyle/>
        <a:p>
          <a:endParaRPr lang="ru-UA"/>
        </a:p>
      </dgm:t>
    </dgm:pt>
    <dgm:pt modelId="{539CDAA0-FAAF-40A5-A762-3A5EF4B112D7}" type="sibTrans" cxnId="{6ABE2ECD-6B0F-4AA5-B02A-BD48D2E90839}">
      <dgm:prSet/>
      <dgm:spPr/>
      <dgm:t>
        <a:bodyPr/>
        <a:lstStyle/>
        <a:p>
          <a:endParaRPr lang="ru-UA"/>
        </a:p>
      </dgm:t>
    </dgm:pt>
    <dgm:pt modelId="{507AD37A-0FC7-4A9B-9F28-2A414C7372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кожному наступному етапі експерти поінформовані про результати попереднього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5F8BE-C27A-48B5-86BF-A7EBE185F37D}" type="parTrans" cxnId="{E02D30E7-15B0-4978-94DC-77E2454173F4}">
      <dgm:prSet/>
      <dgm:spPr/>
      <dgm:t>
        <a:bodyPr/>
        <a:lstStyle/>
        <a:p>
          <a:endParaRPr lang="ru-UA"/>
        </a:p>
      </dgm:t>
    </dgm:pt>
    <dgm:pt modelId="{977C8E5E-33B5-44A9-A5FD-287D08EF057F}" type="sibTrans" cxnId="{E02D30E7-15B0-4978-94DC-77E2454173F4}">
      <dgm:prSet/>
      <dgm:spPr/>
      <dgm:t>
        <a:bodyPr/>
        <a:lstStyle/>
        <a:p>
          <a:endParaRPr lang="ru-UA"/>
        </a:p>
      </dgm:t>
    </dgm:pt>
    <dgm:pt modelId="{FF47B638-5516-4C86-A9A0-91E8F55F5D4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зворотного зв'язку завдяки проведенню експертизи в кілька турів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48CEC-C513-4730-B0D1-3BBC05E33F3C}" type="parTrans" cxnId="{15FE55DE-C255-473F-AC6F-B4C23408F909}">
      <dgm:prSet/>
      <dgm:spPr/>
      <dgm:t>
        <a:bodyPr/>
        <a:lstStyle/>
        <a:p>
          <a:endParaRPr lang="ru-UA"/>
        </a:p>
      </dgm:t>
    </dgm:pt>
    <dgm:pt modelId="{6EC92C87-3A13-499E-9341-30FE2240BEB2}" type="sibTrans" cxnId="{15FE55DE-C255-473F-AC6F-B4C23408F909}">
      <dgm:prSet/>
      <dgm:spPr/>
      <dgm:t>
        <a:bodyPr/>
        <a:lstStyle/>
        <a:p>
          <a:endParaRPr lang="ru-UA"/>
        </a:p>
      </dgm:t>
    </dgm:pt>
    <dgm:pt modelId="{C76FB238-D171-4A3B-A37C-F3F70FE121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змінити свою думку без ризику критики цього факту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884F7-575D-43F0-9B2B-585AF15023AA}" type="parTrans" cxnId="{88DE8BE8-4119-4B10-B61E-4B0AD4BB7897}">
      <dgm:prSet/>
      <dgm:spPr/>
      <dgm:t>
        <a:bodyPr/>
        <a:lstStyle/>
        <a:p>
          <a:endParaRPr lang="ru-UA"/>
        </a:p>
      </dgm:t>
    </dgm:pt>
    <dgm:pt modelId="{612F8AD6-7369-4C32-8495-87219244CFEF}" type="sibTrans" cxnId="{88DE8BE8-4119-4B10-B61E-4B0AD4BB7897}">
      <dgm:prSet/>
      <dgm:spPr/>
      <dgm:t>
        <a:bodyPr/>
        <a:lstStyle/>
        <a:p>
          <a:endParaRPr lang="ru-UA"/>
        </a:p>
      </dgm:t>
    </dgm:pt>
    <dgm:pt modelId="{D2A80D4D-D707-4D25-912A-A387118C7589}" type="pres">
      <dgm:prSet presAssocID="{E21909DC-79F0-41C3-A584-A9ECF0765506}" presName="linear" presStyleCnt="0">
        <dgm:presLayoutVars>
          <dgm:dir/>
          <dgm:animLvl val="lvl"/>
          <dgm:resizeHandles val="exact"/>
        </dgm:presLayoutVars>
      </dgm:prSet>
      <dgm:spPr/>
    </dgm:pt>
    <dgm:pt modelId="{187DB959-5D57-47A3-96F9-200E124AAF8B}" type="pres">
      <dgm:prSet presAssocID="{CE5622CD-2B1E-4F03-AF3B-42F79D5A5C52}" presName="parentLin" presStyleCnt="0"/>
      <dgm:spPr/>
    </dgm:pt>
    <dgm:pt modelId="{30319C0A-9C5E-4478-9C47-B56A0954FBC9}" type="pres">
      <dgm:prSet presAssocID="{CE5622CD-2B1E-4F03-AF3B-42F79D5A5C52}" presName="parentLeftMargin" presStyleLbl="node1" presStyleIdx="0" presStyleCnt="6"/>
      <dgm:spPr/>
    </dgm:pt>
    <dgm:pt modelId="{B32D49B4-176F-43AB-AB9A-59803DDE90F8}" type="pres">
      <dgm:prSet presAssocID="{CE5622CD-2B1E-4F03-AF3B-42F79D5A5C52}" presName="parentText" presStyleLbl="node1" presStyleIdx="0" presStyleCnt="6" custScaleX="127782" custLinFactNeighborX="-4373">
        <dgm:presLayoutVars>
          <dgm:chMax val="0"/>
          <dgm:bulletEnabled val="1"/>
        </dgm:presLayoutVars>
      </dgm:prSet>
      <dgm:spPr/>
    </dgm:pt>
    <dgm:pt modelId="{9DA5114F-B185-474D-8C77-0E113DBD8965}" type="pres">
      <dgm:prSet presAssocID="{CE5622CD-2B1E-4F03-AF3B-42F79D5A5C52}" presName="negativeSpace" presStyleCnt="0"/>
      <dgm:spPr/>
    </dgm:pt>
    <dgm:pt modelId="{D76D408E-31E7-446D-B016-F295D95D76E3}" type="pres">
      <dgm:prSet presAssocID="{CE5622CD-2B1E-4F03-AF3B-42F79D5A5C52}" presName="childText" presStyleLbl="conFgAcc1" presStyleIdx="0" presStyleCnt="6">
        <dgm:presLayoutVars>
          <dgm:bulletEnabled val="1"/>
        </dgm:presLayoutVars>
      </dgm:prSet>
      <dgm:spPr/>
    </dgm:pt>
    <dgm:pt modelId="{832C6CB3-41BE-4568-9494-28A2A362AFB6}" type="pres">
      <dgm:prSet presAssocID="{F8BF9F30-8DA1-4533-A3F5-00ADFEC3BBBF}" presName="spaceBetweenRectangles" presStyleCnt="0"/>
      <dgm:spPr/>
    </dgm:pt>
    <dgm:pt modelId="{9DB0ABE2-8E36-4B39-9749-07215B2620D2}" type="pres">
      <dgm:prSet presAssocID="{C7CD95C7-FFB7-47FF-AADE-B7473C0FDEA9}" presName="parentLin" presStyleCnt="0"/>
      <dgm:spPr/>
    </dgm:pt>
    <dgm:pt modelId="{CD28745A-E4F0-454D-A1D9-114B875A911B}" type="pres">
      <dgm:prSet presAssocID="{C7CD95C7-FFB7-47FF-AADE-B7473C0FDEA9}" presName="parentLeftMargin" presStyleLbl="node1" presStyleIdx="0" presStyleCnt="6"/>
      <dgm:spPr/>
    </dgm:pt>
    <dgm:pt modelId="{4271000D-E9E8-4A8F-B389-42B1960CB31A}" type="pres">
      <dgm:prSet presAssocID="{C7CD95C7-FFB7-47FF-AADE-B7473C0FDEA9}" presName="parentText" presStyleLbl="node1" presStyleIdx="1" presStyleCnt="6" custScaleX="127782" custLinFactNeighborX="-4373">
        <dgm:presLayoutVars>
          <dgm:chMax val="0"/>
          <dgm:bulletEnabled val="1"/>
        </dgm:presLayoutVars>
      </dgm:prSet>
      <dgm:spPr/>
    </dgm:pt>
    <dgm:pt modelId="{C54F443B-A523-469F-88A2-32D17BBB6E0A}" type="pres">
      <dgm:prSet presAssocID="{C7CD95C7-FFB7-47FF-AADE-B7473C0FDEA9}" presName="negativeSpace" presStyleCnt="0"/>
      <dgm:spPr/>
    </dgm:pt>
    <dgm:pt modelId="{996EF7A4-970C-48E7-AFDC-CF8B3E88F249}" type="pres">
      <dgm:prSet presAssocID="{C7CD95C7-FFB7-47FF-AADE-B7473C0FDEA9}" presName="childText" presStyleLbl="conFgAcc1" presStyleIdx="1" presStyleCnt="6">
        <dgm:presLayoutVars>
          <dgm:bulletEnabled val="1"/>
        </dgm:presLayoutVars>
      </dgm:prSet>
      <dgm:spPr/>
    </dgm:pt>
    <dgm:pt modelId="{C74CE689-8CA1-4450-86E1-7BEBACFC8B5C}" type="pres">
      <dgm:prSet presAssocID="{6AA97EDB-5006-41FD-95F6-4181CBF1EAA4}" presName="spaceBetweenRectangles" presStyleCnt="0"/>
      <dgm:spPr/>
    </dgm:pt>
    <dgm:pt modelId="{7F262B74-6E76-4825-9FAA-4F89D0C443D5}" type="pres">
      <dgm:prSet presAssocID="{9E7B6D7D-9BE8-4BA7-8C76-8FA888555AC6}" presName="parentLin" presStyleCnt="0"/>
      <dgm:spPr/>
    </dgm:pt>
    <dgm:pt modelId="{9A24031C-8288-40DC-84C5-CEDD17ABD538}" type="pres">
      <dgm:prSet presAssocID="{9E7B6D7D-9BE8-4BA7-8C76-8FA888555AC6}" presName="parentLeftMargin" presStyleLbl="node1" presStyleIdx="1" presStyleCnt="6"/>
      <dgm:spPr/>
    </dgm:pt>
    <dgm:pt modelId="{848B5088-864E-4096-8CD1-3FF6D3B8427A}" type="pres">
      <dgm:prSet presAssocID="{9E7B6D7D-9BE8-4BA7-8C76-8FA888555AC6}" presName="parentText" presStyleLbl="node1" presStyleIdx="2" presStyleCnt="6" custScaleX="127782" custLinFactNeighborX="-4373">
        <dgm:presLayoutVars>
          <dgm:chMax val="0"/>
          <dgm:bulletEnabled val="1"/>
        </dgm:presLayoutVars>
      </dgm:prSet>
      <dgm:spPr/>
    </dgm:pt>
    <dgm:pt modelId="{35409388-9FCB-443C-9C7D-4A47A6D3D9AF}" type="pres">
      <dgm:prSet presAssocID="{9E7B6D7D-9BE8-4BA7-8C76-8FA888555AC6}" presName="negativeSpace" presStyleCnt="0"/>
      <dgm:spPr/>
    </dgm:pt>
    <dgm:pt modelId="{A3539387-0EAB-4E40-9C30-AE1A5117274B}" type="pres">
      <dgm:prSet presAssocID="{9E7B6D7D-9BE8-4BA7-8C76-8FA888555AC6}" presName="childText" presStyleLbl="conFgAcc1" presStyleIdx="2" presStyleCnt="6" custLinFactNeighborX="219" custLinFactNeighborY="-2513">
        <dgm:presLayoutVars>
          <dgm:bulletEnabled val="1"/>
        </dgm:presLayoutVars>
      </dgm:prSet>
      <dgm:spPr/>
    </dgm:pt>
    <dgm:pt modelId="{00B4B9DC-30A6-40CA-92FA-9D17315DDF91}" type="pres">
      <dgm:prSet presAssocID="{D5F1EABC-6C97-4F09-9D09-EB3F5895A7EB}" presName="spaceBetweenRectangles" presStyleCnt="0"/>
      <dgm:spPr/>
    </dgm:pt>
    <dgm:pt modelId="{7105C71C-99F5-450D-B7A6-67D7857CBFB7}" type="pres">
      <dgm:prSet presAssocID="{507AD37A-0FC7-4A9B-9F28-2A414C73720C}" presName="parentLin" presStyleCnt="0"/>
      <dgm:spPr/>
    </dgm:pt>
    <dgm:pt modelId="{8C8C50C3-E404-4557-A251-58F17DBC6F44}" type="pres">
      <dgm:prSet presAssocID="{507AD37A-0FC7-4A9B-9F28-2A414C73720C}" presName="parentLeftMargin" presStyleLbl="node1" presStyleIdx="2" presStyleCnt="6"/>
      <dgm:spPr/>
    </dgm:pt>
    <dgm:pt modelId="{48EBAED5-4F3F-4D69-95A6-09FCC16B07E1}" type="pres">
      <dgm:prSet presAssocID="{507AD37A-0FC7-4A9B-9F28-2A414C73720C}" presName="parentText" presStyleLbl="node1" presStyleIdx="3" presStyleCnt="6" custScaleX="127782" custLinFactNeighborX="-4373">
        <dgm:presLayoutVars>
          <dgm:chMax val="0"/>
          <dgm:bulletEnabled val="1"/>
        </dgm:presLayoutVars>
      </dgm:prSet>
      <dgm:spPr/>
    </dgm:pt>
    <dgm:pt modelId="{F9E22FE4-C42A-4F3A-AF1F-F9C46BA3EE62}" type="pres">
      <dgm:prSet presAssocID="{507AD37A-0FC7-4A9B-9F28-2A414C73720C}" presName="negativeSpace" presStyleCnt="0"/>
      <dgm:spPr/>
    </dgm:pt>
    <dgm:pt modelId="{A5AC8390-B01A-4000-B988-1463AB9AF316}" type="pres">
      <dgm:prSet presAssocID="{507AD37A-0FC7-4A9B-9F28-2A414C73720C}" presName="childText" presStyleLbl="conFgAcc1" presStyleIdx="3" presStyleCnt="6">
        <dgm:presLayoutVars>
          <dgm:bulletEnabled val="1"/>
        </dgm:presLayoutVars>
      </dgm:prSet>
      <dgm:spPr/>
    </dgm:pt>
    <dgm:pt modelId="{BD71141A-D146-403E-85AE-20280BA8AB16}" type="pres">
      <dgm:prSet presAssocID="{977C8E5E-33B5-44A9-A5FD-287D08EF057F}" presName="spaceBetweenRectangles" presStyleCnt="0"/>
      <dgm:spPr/>
    </dgm:pt>
    <dgm:pt modelId="{ADD28A7D-2F66-4959-B8C8-F621309B4BC8}" type="pres">
      <dgm:prSet presAssocID="{FF47B638-5516-4C86-A9A0-91E8F55F5D48}" presName="parentLin" presStyleCnt="0"/>
      <dgm:spPr/>
    </dgm:pt>
    <dgm:pt modelId="{AEC5951A-3283-49E6-B8D0-07B702327C55}" type="pres">
      <dgm:prSet presAssocID="{FF47B638-5516-4C86-A9A0-91E8F55F5D48}" presName="parentLeftMargin" presStyleLbl="node1" presStyleIdx="3" presStyleCnt="6"/>
      <dgm:spPr/>
    </dgm:pt>
    <dgm:pt modelId="{BE4085BF-652C-4317-A7EC-ACB8373EFEE0}" type="pres">
      <dgm:prSet presAssocID="{FF47B638-5516-4C86-A9A0-91E8F55F5D48}" presName="parentText" presStyleLbl="node1" presStyleIdx="4" presStyleCnt="6" custScaleX="127782" custLinFactNeighborX="-4373">
        <dgm:presLayoutVars>
          <dgm:chMax val="0"/>
          <dgm:bulletEnabled val="1"/>
        </dgm:presLayoutVars>
      </dgm:prSet>
      <dgm:spPr/>
    </dgm:pt>
    <dgm:pt modelId="{8CDAA558-D9F8-4909-B57F-70841CC66A3D}" type="pres">
      <dgm:prSet presAssocID="{FF47B638-5516-4C86-A9A0-91E8F55F5D48}" presName="negativeSpace" presStyleCnt="0"/>
      <dgm:spPr/>
    </dgm:pt>
    <dgm:pt modelId="{96CD2FE1-D91F-484D-B857-9B08C561940F}" type="pres">
      <dgm:prSet presAssocID="{FF47B638-5516-4C86-A9A0-91E8F55F5D48}" presName="childText" presStyleLbl="conFgAcc1" presStyleIdx="4" presStyleCnt="6">
        <dgm:presLayoutVars>
          <dgm:bulletEnabled val="1"/>
        </dgm:presLayoutVars>
      </dgm:prSet>
      <dgm:spPr/>
    </dgm:pt>
    <dgm:pt modelId="{1FEA4EA4-87DA-4217-86DC-EA480C346F4A}" type="pres">
      <dgm:prSet presAssocID="{6EC92C87-3A13-499E-9341-30FE2240BEB2}" presName="spaceBetweenRectangles" presStyleCnt="0"/>
      <dgm:spPr/>
    </dgm:pt>
    <dgm:pt modelId="{B25E3A41-E683-401C-BD72-3BE13071A896}" type="pres">
      <dgm:prSet presAssocID="{C76FB238-D171-4A3B-A37C-F3F70FE121D1}" presName="parentLin" presStyleCnt="0"/>
      <dgm:spPr/>
    </dgm:pt>
    <dgm:pt modelId="{D219CFDF-D157-410E-A3C8-39D8A97D8D1E}" type="pres">
      <dgm:prSet presAssocID="{C76FB238-D171-4A3B-A37C-F3F70FE121D1}" presName="parentLeftMargin" presStyleLbl="node1" presStyleIdx="4" presStyleCnt="6"/>
      <dgm:spPr/>
    </dgm:pt>
    <dgm:pt modelId="{5DB0BCEC-3829-432E-9565-A87FE0977CF5}" type="pres">
      <dgm:prSet presAssocID="{C76FB238-D171-4A3B-A37C-F3F70FE121D1}" presName="parentText" presStyleLbl="node1" presStyleIdx="5" presStyleCnt="6" custScaleX="127782" custLinFactNeighborX="-4373">
        <dgm:presLayoutVars>
          <dgm:chMax val="0"/>
          <dgm:bulletEnabled val="1"/>
        </dgm:presLayoutVars>
      </dgm:prSet>
      <dgm:spPr/>
    </dgm:pt>
    <dgm:pt modelId="{2AFFE2A3-F65F-43A9-910D-93E5C525D7D6}" type="pres">
      <dgm:prSet presAssocID="{C76FB238-D171-4A3B-A37C-F3F70FE121D1}" presName="negativeSpace" presStyleCnt="0"/>
      <dgm:spPr/>
    </dgm:pt>
    <dgm:pt modelId="{E381E21B-C499-40D8-A16C-016327A5E1EA}" type="pres">
      <dgm:prSet presAssocID="{C76FB238-D171-4A3B-A37C-F3F70FE121D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7EA9909-F853-4726-BA57-5D0E93FCAB80}" srcId="{E21909DC-79F0-41C3-A584-A9ECF0765506}" destId="{C7CD95C7-FFB7-47FF-AADE-B7473C0FDEA9}" srcOrd="1" destOrd="0" parTransId="{AC23D784-87F6-4D85-9BE4-B26D410D6BD1}" sibTransId="{6AA97EDB-5006-41FD-95F6-4181CBF1EAA4}"/>
    <dgm:cxn modelId="{D658B812-7571-41F7-B68F-35D0734EA9F9}" type="presOf" srcId="{C7CD95C7-FFB7-47FF-AADE-B7473C0FDEA9}" destId="{4271000D-E9E8-4A8F-B389-42B1960CB31A}" srcOrd="1" destOrd="0" presId="urn:microsoft.com/office/officeart/2005/8/layout/list1"/>
    <dgm:cxn modelId="{27FD971D-85CB-4D6F-BA61-9D6CBBF6465B}" type="presOf" srcId="{507AD37A-0FC7-4A9B-9F28-2A414C73720C}" destId="{48EBAED5-4F3F-4D69-95A6-09FCC16B07E1}" srcOrd="1" destOrd="0" presId="urn:microsoft.com/office/officeart/2005/8/layout/list1"/>
    <dgm:cxn modelId="{55BE2029-868F-4B22-BDA0-FE2ADB02D11B}" type="presOf" srcId="{FF47B638-5516-4C86-A9A0-91E8F55F5D48}" destId="{BE4085BF-652C-4317-A7EC-ACB8373EFEE0}" srcOrd="1" destOrd="0" presId="urn:microsoft.com/office/officeart/2005/8/layout/list1"/>
    <dgm:cxn modelId="{A6EC163B-0B28-4B3D-9A60-CF3081055D84}" srcId="{E21909DC-79F0-41C3-A584-A9ECF0765506}" destId="{9E7B6D7D-9BE8-4BA7-8C76-8FA888555AC6}" srcOrd="2" destOrd="0" parTransId="{FB82D4EC-E12F-43D8-97A9-F5BA490E4101}" sibTransId="{D5F1EABC-6C97-4F09-9D09-EB3F5895A7EB}"/>
    <dgm:cxn modelId="{977C3D74-F407-4009-B4FE-B7335250174C}" type="presOf" srcId="{C7CD95C7-FFB7-47FF-AADE-B7473C0FDEA9}" destId="{CD28745A-E4F0-454D-A1D9-114B875A911B}" srcOrd="0" destOrd="0" presId="urn:microsoft.com/office/officeart/2005/8/layout/list1"/>
    <dgm:cxn modelId="{1BD5C354-99B6-4AF5-B746-11DF28FCC471}" type="presOf" srcId="{CE5622CD-2B1E-4F03-AF3B-42F79D5A5C52}" destId="{B32D49B4-176F-43AB-AB9A-59803DDE90F8}" srcOrd="1" destOrd="0" presId="urn:microsoft.com/office/officeart/2005/8/layout/list1"/>
    <dgm:cxn modelId="{BC3B7D56-83A5-48A0-9598-576D74BC2F36}" type="presOf" srcId="{9E7B6D7D-9BE8-4BA7-8C76-8FA888555AC6}" destId="{9A24031C-8288-40DC-84C5-CEDD17ABD538}" srcOrd="0" destOrd="0" presId="urn:microsoft.com/office/officeart/2005/8/layout/list1"/>
    <dgm:cxn modelId="{90AB8278-F31B-4295-9DB3-CE12FBF6A939}" type="presOf" srcId="{C55B69DE-65A7-40F9-826B-38AD93D56CDF}" destId="{A3539387-0EAB-4E40-9C30-AE1A5117274B}" srcOrd="0" destOrd="0" presId="urn:microsoft.com/office/officeart/2005/8/layout/list1"/>
    <dgm:cxn modelId="{4ADF1E96-1A09-4C4B-8737-8EC28F2E94D4}" type="presOf" srcId="{C76FB238-D171-4A3B-A37C-F3F70FE121D1}" destId="{D219CFDF-D157-410E-A3C8-39D8A97D8D1E}" srcOrd="0" destOrd="0" presId="urn:microsoft.com/office/officeart/2005/8/layout/list1"/>
    <dgm:cxn modelId="{C50D09AF-7A7F-413D-BE30-20D2E5A829B2}" type="presOf" srcId="{38305F28-F45D-4FA2-8293-DF8F5BFDAE3B}" destId="{996EF7A4-970C-48E7-AFDC-CF8B3E88F249}" srcOrd="0" destOrd="0" presId="urn:microsoft.com/office/officeart/2005/8/layout/list1"/>
    <dgm:cxn modelId="{815D2AB3-CAF7-479A-9307-FFAA1F24FB96}" srcId="{E21909DC-79F0-41C3-A584-A9ECF0765506}" destId="{CE5622CD-2B1E-4F03-AF3B-42F79D5A5C52}" srcOrd="0" destOrd="0" parTransId="{321C9B51-E993-42E6-9874-0D33CD1E6155}" sibTransId="{F8BF9F30-8DA1-4533-A3F5-00ADFEC3BBBF}"/>
    <dgm:cxn modelId="{1F7FA6B3-5327-4D6C-9937-6A57FFFBD6B5}" type="presOf" srcId="{CE5622CD-2B1E-4F03-AF3B-42F79D5A5C52}" destId="{30319C0A-9C5E-4478-9C47-B56A0954FBC9}" srcOrd="0" destOrd="0" presId="urn:microsoft.com/office/officeart/2005/8/layout/list1"/>
    <dgm:cxn modelId="{DE213DC7-A82C-4B64-A8EB-88C785F13B18}" srcId="{9E7B6D7D-9BE8-4BA7-8C76-8FA888555AC6}" destId="{C55B69DE-65A7-40F9-826B-38AD93D56CDF}" srcOrd="0" destOrd="0" parTransId="{2F482A30-4394-4276-93B1-925311D327CC}" sibTransId="{D56AAD8D-4DE8-44D3-842D-97BDC83393E2}"/>
    <dgm:cxn modelId="{6ABE2ECD-6B0F-4AA5-B02A-BD48D2E90839}" srcId="{C7CD95C7-FFB7-47FF-AADE-B7473C0FDEA9}" destId="{38305F28-F45D-4FA2-8293-DF8F5BFDAE3B}" srcOrd="0" destOrd="0" parTransId="{7D0F076D-52A8-41A7-8851-00090964F151}" sibTransId="{539CDAA0-FAAF-40A5-A762-3A5EF4B112D7}"/>
    <dgm:cxn modelId="{15FE55DE-C255-473F-AC6F-B4C23408F909}" srcId="{E21909DC-79F0-41C3-A584-A9ECF0765506}" destId="{FF47B638-5516-4C86-A9A0-91E8F55F5D48}" srcOrd="4" destOrd="0" parTransId="{D3A48CEC-C513-4730-B0D1-3BBC05E33F3C}" sibTransId="{6EC92C87-3A13-499E-9341-30FE2240BEB2}"/>
    <dgm:cxn modelId="{7986F4E6-85B9-4C31-825C-4139678639D9}" type="presOf" srcId="{FF47B638-5516-4C86-A9A0-91E8F55F5D48}" destId="{AEC5951A-3283-49E6-B8D0-07B702327C55}" srcOrd="0" destOrd="0" presId="urn:microsoft.com/office/officeart/2005/8/layout/list1"/>
    <dgm:cxn modelId="{E02D30E7-15B0-4978-94DC-77E2454173F4}" srcId="{E21909DC-79F0-41C3-A584-A9ECF0765506}" destId="{507AD37A-0FC7-4A9B-9F28-2A414C73720C}" srcOrd="3" destOrd="0" parTransId="{5E55F8BE-C27A-48B5-86BF-A7EBE185F37D}" sibTransId="{977C8E5E-33B5-44A9-A5FD-287D08EF057F}"/>
    <dgm:cxn modelId="{88DE8BE8-4119-4B10-B61E-4B0AD4BB7897}" srcId="{E21909DC-79F0-41C3-A584-A9ECF0765506}" destId="{C76FB238-D171-4A3B-A37C-F3F70FE121D1}" srcOrd="5" destOrd="0" parTransId="{10E884F7-575D-43F0-9B2B-585AF15023AA}" sibTransId="{612F8AD6-7369-4C32-8495-87219244CFEF}"/>
    <dgm:cxn modelId="{D8E0D3EB-D004-4F31-9700-A8443E99C923}" type="presOf" srcId="{C76FB238-D171-4A3B-A37C-F3F70FE121D1}" destId="{5DB0BCEC-3829-432E-9565-A87FE0977CF5}" srcOrd="1" destOrd="0" presId="urn:microsoft.com/office/officeart/2005/8/layout/list1"/>
    <dgm:cxn modelId="{E699ABF2-CD96-46F7-AA24-F82199371D27}" type="presOf" srcId="{E21909DC-79F0-41C3-A584-A9ECF0765506}" destId="{D2A80D4D-D707-4D25-912A-A387118C7589}" srcOrd="0" destOrd="0" presId="urn:microsoft.com/office/officeart/2005/8/layout/list1"/>
    <dgm:cxn modelId="{9EDFC9F6-1333-4624-ABFA-A0447670D20E}" type="presOf" srcId="{9E7B6D7D-9BE8-4BA7-8C76-8FA888555AC6}" destId="{848B5088-864E-4096-8CD1-3FF6D3B8427A}" srcOrd="1" destOrd="0" presId="urn:microsoft.com/office/officeart/2005/8/layout/list1"/>
    <dgm:cxn modelId="{07BFDDFA-8C07-4AA8-ACE2-5D906EBCA594}" type="presOf" srcId="{507AD37A-0FC7-4A9B-9F28-2A414C73720C}" destId="{8C8C50C3-E404-4557-A251-58F17DBC6F44}" srcOrd="0" destOrd="0" presId="urn:microsoft.com/office/officeart/2005/8/layout/list1"/>
    <dgm:cxn modelId="{0161A399-86A7-4907-916C-306BCA3EAC78}" type="presParOf" srcId="{D2A80D4D-D707-4D25-912A-A387118C7589}" destId="{187DB959-5D57-47A3-96F9-200E124AAF8B}" srcOrd="0" destOrd="0" presId="urn:microsoft.com/office/officeart/2005/8/layout/list1"/>
    <dgm:cxn modelId="{58C6ACB0-3B20-436F-ACA8-B84C3976FFD4}" type="presParOf" srcId="{187DB959-5D57-47A3-96F9-200E124AAF8B}" destId="{30319C0A-9C5E-4478-9C47-B56A0954FBC9}" srcOrd="0" destOrd="0" presId="urn:microsoft.com/office/officeart/2005/8/layout/list1"/>
    <dgm:cxn modelId="{E23F9D97-D6B1-4448-886A-270649AFE90F}" type="presParOf" srcId="{187DB959-5D57-47A3-96F9-200E124AAF8B}" destId="{B32D49B4-176F-43AB-AB9A-59803DDE90F8}" srcOrd="1" destOrd="0" presId="urn:microsoft.com/office/officeart/2005/8/layout/list1"/>
    <dgm:cxn modelId="{59F48B1A-8A41-41FD-9350-E2531A16C210}" type="presParOf" srcId="{D2A80D4D-D707-4D25-912A-A387118C7589}" destId="{9DA5114F-B185-474D-8C77-0E113DBD8965}" srcOrd="1" destOrd="0" presId="urn:microsoft.com/office/officeart/2005/8/layout/list1"/>
    <dgm:cxn modelId="{94E93036-1F08-4498-BAC7-27A9FFEFAAEF}" type="presParOf" srcId="{D2A80D4D-D707-4D25-912A-A387118C7589}" destId="{D76D408E-31E7-446D-B016-F295D95D76E3}" srcOrd="2" destOrd="0" presId="urn:microsoft.com/office/officeart/2005/8/layout/list1"/>
    <dgm:cxn modelId="{ED0F158D-3E9B-43A5-BFAB-18322FA95EFC}" type="presParOf" srcId="{D2A80D4D-D707-4D25-912A-A387118C7589}" destId="{832C6CB3-41BE-4568-9494-28A2A362AFB6}" srcOrd="3" destOrd="0" presId="urn:microsoft.com/office/officeart/2005/8/layout/list1"/>
    <dgm:cxn modelId="{5DA8CD0F-3213-464B-9883-28AA73B7EDF1}" type="presParOf" srcId="{D2A80D4D-D707-4D25-912A-A387118C7589}" destId="{9DB0ABE2-8E36-4B39-9749-07215B2620D2}" srcOrd="4" destOrd="0" presId="urn:microsoft.com/office/officeart/2005/8/layout/list1"/>
    <dgm:cxn modelId="{BC4B31D9-735D-4CA9-AC56-DEE21125FAE8}" type="presParOf" srcId="{9DB0ABE2-8E36-4B39-9749-07215B2620D2}" destId="{CD28745A-E4F0-454D-A1D9-114B875A911B}" srcOrd="0" destOrd="0" presId="urn:microsoft.com/office/officeart/2005/8/layout/list1"/>
    <dgm:cxn modelId="{8C93A88A-907E-4E36-8995-CDC7056CF2EB}" type="presParOf" srcId="{9DB0ABE2-8E36-4B39-9749-07215B2620D2}" destId="{4271000D-E9E8-4A8F-B389-42B1960CB31A}" srcOrd="1" destOrd="0" presId="urn:microsoft.com/office/officeart/2005/8/layout/list1"/>
    <dgm:cxn modelId="{E80105BC-B3A4-4202-ABBD-9917AF540DC4}" type="presParOf" srcId="{D2A80D4D-D707-4D25-912A-A387118C7589}" destId="{C54F443B-A523-469F-88A2-32D17BBB6E0A}" srcOrd="5" destOrd="0" presId="urn:microsoft.com/office/officeart/2005/8/layout/list1"/>
    <dgm:cxn modelId="{32348096-75F2-4B16-8665-AFD0BE3FF5EE}" type="presParOf" srcId="{D2A80D4D-D707-4D25-912A-A387118C7589}" destId="{996EF7A4-970C-48E7-AFDC-CF8B3E88F249}" srcOrd="6" destOrd="0" presId="urn:microsoft.com/office/officeart/2005/8/layout/list1"/>
    <dgm:cxn modelId="{123CB22D-AB15-4B42-A715-BCFF7D9BCE8D}" type="presParOf" srcId="{D2A80D4D-D707-4D25-912A-A387118C7589}" destId="{C74CE689-8CA1-4450-86E1-7BEBACFC8B5C}" srcOrd="7" destOrd="0" presId="urn:microsoft.com/office/officeart/2005/8/layout/list1"/>
    <dgm:cxn modelId="{74762E68-EF9C-4121-B905-A872093191CB}" type="presParOf" srcId="{D2A80D4D-D707-4D25-912A-A387118C7589}" destId="{7F262B74-6E76-4825-9FAA-4F89D0C443D5}" srcOrd="8" destOrd="0" presId="urn:microsoft.com/office/officeart/2005/8/layout/list1"/>
    <dgm:cxn modelId="{17F9D252-B891-4718-B8CD-E6489F506BBB}" type="presParOf" srcId="{7F262B74-6E76-4825-9FAA-4F89D0C443D5}" destId="{9A24031C-8288-40DC-84C5-CEDD17ABD538}" srcOrd="0" destOrd="0" presId="urn:microsoft.com/office/officeart/2005/8/layout/list1"/>
    <dgm:cxn modelId="{5B04347F-21C9-4871-9174-F6927F6D12AB}" type="presParOf" srcId="{7F262B74-6E76-4825-9FAA-4F89D0C443D5}" destId="{848B5088-864E-4096-8CD1-3FF6D3B8427A}" srcOrd="1" destOrd="0" presId="urn:microsoft.com/office/officeart/2005/8/layout/list1"/>
    <dgm:cxn modelId="{85E37BD9-6426-49AD-A204-E4F098238A68}" type="presParOf" srcId="{D2A80D4D-D707-4D25-912A-A387118C7589}" destId="{35409388-9FCB-443C-9C7D-4A47A6D3D9AF}" srcOrd="9" destOrd="0" presId="urn:microsoft.com/office/officeart/2005/8/layout/list1"/>
    <dgm:cxn modelId="{8B9907FA-F332-4EAB-895A-D84F20BC5D2C}" type="presParOf" srcId="{D2A80D4D-D707-4D25-912A-A387118C7589}" destId="{A3539387-0EAB-4E40-9C30-AE1A5117274B}" srcOrd="10" destOrd="0" presId="urn:microsoft.com/office/officeart/2005/8/layout/list1"/>
    <dgm:cxn modelId="{59141399-80CD-4E9B-863B-7721329147A6}" type="presParOf" srcId="{D2A80D4D-D707-4D25-912A-A387118C7589}" destId="{00B4B9DC-30A6-40CA-92FA-9D17315DDF91}" srcOrd="11" destOrd="0" presId="urn:microsoft.com/office/officeart/2005/8/layout/list1"/>
    <dgm:cxn modelId="{F1066AAE-800F-40A5-9B55-17AC77E71C45}" type="presParOf" srcId="{D2A80D4D-D707-4D25-912A-A387118C7589}" destId="{7105C71C-99F5-450D-B7A6-67D7857CBFB7}" srcOrd="12" destOrd="0" presId="urn:microsoft.com/office/officeart/2005/8/layout/list1"/>
    <dgm:cxn modelId="{87F4763A-CF3C-4B64-8545-878C68F4564E}" type="presParOf" srcId="{7105C71C-99F5-450D-B7A6-67D7857CBFB7}" destId="{8C8C50C3-E404-4557-A251-58F17DBC6F44}" srcOrd="0" destOrd="0" presId="urn:microsoft.com/office/officeart/2005/8/layout/list1"/>
    <dgm:cxn modelId="{DCFFDB24-D967-4FFF-BE18-2237693D447F}" type="presParOf" srcId="{7105C71C-99F5-450D-B7A6-67D7857CBFB7}" destId="{48EBAED5-4F3F-4D69-95A6-09FCC16B07E1}" srcOrd="1" destOrd="0" presId="urn:microsoft.com/office/officeart/2005/8/layout/list1"/>
    <dgm:cxn modelId="{15B296E3-E002-4C48-8676-84E94E761487}" type="presParOf" srcId="{D2A80D4D-D707-4D25-912A-A387118C7589}" destId="{F9E22FE4-C42A-4F3A-AF1F-F9C46BA3EE62}" srcOrd="13" destOrd="0" presId="urn:microsoft.com/office/officeart/2005/8/layout/list1"/>
    <dgm:cxn modelId="{E1110454-D68C-42B0-A40D-B0B557F34C74}" type="presParOf" srcId="{D2A80D4D-D707-4D25-912A-A387118C7589}" destId="{A5AC8390-B01A-4000-B988-1463AB9AF316}" srcOrd="14" destOrd="0" presId="urn:microsoft.com/office/officeart/2005/8/layout/list1"/>
    <dgm:cxn modelId="{5F21D278-4BF5-4B81-81D9-F199863616FD}" type="presParOf" srcId="{D2A80D4D-D707-4D25-912A-A387118C7589}" destId="{BD71141A-D146-403E-85AE-20280BA8AB16}" srcOrd="15" destOrd="0" presId="urn:microsoft.com/office/officeart/2005/8/layout/list1"/>
    <dgm:cxn modelId="{C7B51F3F-7127-4AC9-95B9-94E68CAB4D16}" type="presParOf" srcId="{D2A80D4D-D707-4D25-912A-A387118C7589}" destId="{ADD28A7D-2F66-4959-B8C8-F621309B4BC8}" srcOrd="16" destOrd="0" presId="urn:microsoft.com/office/officeart/2005/8/layout/list1"/>
    <dgm:cxn modelId="{1B3063F9-937F-4AA0-A264-D818EB5267C1}" type="presParOf" srcId="{ADD28A7D-2F66-4959-B8C8-F621309B4BC8}" destId="{AEC5951A-3283-49E6-B8D0-07B702327C55}" srcOrd="0" destOrd="0" presId="urn:microsoft.com/office/officeart/2005/8/layout/list1"/>
    <dgm:cxn modelId="{CE3B721C-2C9A-4969-B1E4-97C84410F687}" type="presParOf" srcId="{ADD28A7D-2F66-4959-B8C8-F621309B4BC8}" destId="{BE4085BF-652C-4317-A7EC-ACB8373EFEE0}" srcOrd="1" destOrd="0" presId="urn:microsoft.com/office/officeart/2005/8/layout/list1"/>
    <dgm:cxn modelId="{5001514B-BD32-41E8-A947-B915C321A48F}" type="presParOf" srcId="{D2A80D4D-D707-4D25-912A-A387118C7589}" destId="{8CDAA558-D9F8-4909-B57F-70841CC66A3D}" srcOrd="17" destOrd="0" presId="urn:microsoft.com/office/officeart/2005/8/layout/list1"/>
    <dgm:cxn modelId="{C2040289-6D89-4AB6-8EEE-8CF2D0B36871}" type="presParOf" srcId="{D2A80D4D-D707-4D25-912A-A387118C7589}" destId="{96CD2FE1-D91F-484D-B857-9B08C561940F}" srcOrd="18" destOrd="0" presId="urn:microsoft.com/office/officeart/2005/8/layout/list1"/>
    <dgm:cxn modelId="{81E2FA6C-38EE-4DED-9879-E8BF05DE3177}" type="presParOf" srcId="{D2A80D4D-D707-4D25-912A-A387118C7589}" destId="{1FEA4EA4-87DA-4217-86DC-EA480C346F4A}" srcOrd="19" destOrd="0" presId="urn:microsoft.com/office/officeart/2005/8/layout/list1"/>
    <dgm:cxn modelId="{DE8093F3-3695-49D1-BAEE-69E77548F233}" type="presParOf" srcId="{D2A80D4D-D707-4D25-912A-A387118C7589}" destId="{B25E3A41-E683-401C-BD72-3BE13071A896}" srcOrd="20" destOrd="0" presId="urn:microsoft.com/office/officeart/2005/8/layout/list1"/>
    <dgm:cxn modelId="{CC50D57F-3D03-4A79-BA64-4F2BA688B902}" type="presParOf" srcId="{B25E3A41-E683-401C-BD72-3BE13071A896}" destId="{D219CFDF-D157-410E-A3C8-39D8A97D8D1E}" srcOrd="0" destOrd="0" presId="urn:microsoft.com/office/officeart/2005/8/layout/list1"/>
    <dgm:cxn modelId="{BCFDBCD8-A72E-46F9-8F8B-3B2E322250ED}" type="presParOf" srcId="{B25E3A41-E683-401C-BD72-3BE13071A896}" destId="{5DB0BCEC-3829-432E-9565-A87FE0977CF5}" srcOrd="1" destOrd="0" presId="urn:microsoft.com/office/officeart/2005/8/layout/list1"/>
    <dgm:cxn modelId="{770A715B-79CA-4D34-965A-64B6ECB4C969}" type="presParOf" srcId="{D2A80D4D-D707-4D25-912A-A387118C7589}" destId="{2AFFE2A3-F65F-43A9-910D-93E5C525D7D6}" srcOrd="21" destOrd="0" presId="urn:microsoft.com/office/officeart/2005/8/layout/list1"/>
    <dgm:cxn modelId="{8BC3B60B-5E82-4F6F-BD01-E46F25118405}" type="presParOf" srcId="{D2A80D4D-D707-4D25-912A-A387118C7589}" destId="{E381E21B-C499-40D8-A16C-016327A5E1E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9135FB-C43C-4373-8106-FD05B7503E1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26EDF17-2D25-46DC-9C54-CA0658F13D3A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«Сценарій – це внутрішньо несуперечливе уявлення про те, яким може виявитися майбутнє, – не прогноз, а один із варіантів майбутніх наслідків»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DCBDB-AF6E-478C-99EB-4CC1CABE9B88}" type="parTrans" cxnId="{4E8FDBE6-1E7D-47F4-A3D5-82F152B61EE4}">
      <dgm:prSet/>
      <dgm:spPr/>
      <dgm:t>
        <a:bodyPr/>
        <a:lstStyle/>
        <a:p>
          <a:endParaRPr lang="ru-UA"/>
        </a:p>
      </dgm:t>
    </dgm:pt>
    <dgm:pt modelId="{F5C2D456-859E-46BA-A45A-CD9F6602CE78}" type="sibTrans" cxnId="{4E8FDBE6-1E7D-47F4-A3D5-82F152B61EE4}">
      <dgm:prSet/>
      <dgm:spPr/>
      <dgm:t>
        <a:bodyPr/>
        <a:lstStyle/>
        <a:p>
          <a:endParaRPr lang="ru-UA"/>
        </a:p>
      </dgm:t>
    </dgm:pt>
    <dgm:pt modelId="{D37C8D6B-A7F9-4C20-AF9B-3EF2B76C82E9}" type="pres">
      <dgm:prSet presAssocID="{B99135FB-C43C-4373-8106-FD05B7503E13}" presName="Name0" presStyleCnt="0">
        <dgm:presLayoutVars>
          <dgm:chMax/>
          <dgm:chPref/>
          <dgm:dir/>
        </dgm:presLayoutVars>
      </dgm:prSet>
      <dgm:spPr/>
    </dgm:pt>
    <dgm:pt modelId="{90AF1E51-49BA-41C6-A056-C2A57696DA1A}" type="pres">
      <dgm:prSet presAssocID="{126EDF17-2D25-46DC-9C54-CA0658F13D3A}" presName="composite" presStyleCnt="0">
        <dgm:presLayoutVars>
          <dgm:chMax/>
          <dgm:chPref/>
        </dgm:presLayoutVars>
      </dgm:prSet>
      <dgm:spPr/>
    </dgm:pt>
    <dgm:pt modelId="{2C470961-989A-4CFD-B367-9566578CFE13}" type="pres">
      <dgm:prSet presAssocID="{126EDF17-2D25-46DC-9C54-CA0658F13D3A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D9CA7CBD-C8FC-4AEF-B759-D901C3083860}" type="pres">
      <dgm:prSet presAssocID="{126EDF17-2D25-46DC-9C54-CA0658F13D3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F5CFFFC-EDBD-494C-BD6E-86667DD0BD12}" type="pres">
      <dgm:prSet presAssocID="{126EDF17-2D25-46DC-9C54-CA0658F13D3A}" presName="tlFrame" presStyleLbl="node1" presStyleIdx="0" presStyleCnt="4"/>
      <dgm:spPr/>
    </dgm:pt>
    <dgm:pt modelId="{22802F30-C3CC-4B9A-9D4F-6F36B37C510D}" type="pres">
      <dgm:prSet presAssocID="{126EDF17-2D25-46DC-9C54-CA0658F13D3A}" presName="trFrame" presStyleLbl="node1" presStyleIdx="1" presStyleCnt="4"/>
      <dgm:spPr/>
    </dgm:pt>
    <dgm:pt modelId="{C3B45A7A-160C-4AD4-8E76-4540A45547FE}" type="pres">
      <dgm:prSet presAssocID="{126EDF17-2D25-46DC-9C54-CA0658F13D3A}" presName="blFrame" presStyleLbl="node1" presStyleIdx="2" presStyleCnt="4"/>
      <dgm:spPr/>
    </dgm:pt>
    <dgm:pt modelId="{362E7FB0-33E2-4DC2-ACD3-F25B6678AA32}" type="pres">
      <dgm:prSet presAssocID="{126EDF17-2D25-46DC-9C54-CA0658F13D3A}" presName="brFrame" presStyleLbl="node1" presStyleIdx="3" presStyleCnt="4"/>
      <dgm:spPr/>
    </dgm:pt>
  </dgm:ptLst>
  <dgm:cxnLst>
    <dgm:cxn modelId="{2235FF7D-6B00-4B11-9270-6089E96A7532}" type="presOf" srcId="{B99135FB-C43C-4373-8106-FD05B7503E13}" destId="{D37C8D6B-A7F9-4C20-AF9B-3EF2B76C82E9}" srcOrd="0" destOrd="0" presId="urn:microsoft.com/office/officeart/2009/3/layout/FramedTextPicture"/>
    <dgm:cxn modelId="{2BE046B2-13D3-4F97-B51C-74EB972D06D6}" type="presOf" srcId="{126EDF17-2D25-46DC-9C54-CA0658F13D3A}" destId="{D9CA7CBD-C8FC-4AEF-B759-D901C3083860}" srcOrd="0" destOrd="0" presId="urn:microsoft.com/office/officeart/2009/3/layout/FramedTextPicture"/>
    <dgm:cxn modelId="{4E8FDBE6-1E7D-47F4-A3D5-82F152B61EE4}" srcId="{B99135FB-C43C-4373-8106-FD05B7503E13}" destId="{126EDF17-2D25-46DC-9C54-CA0658F13D3A}" srcOrd="0" destOrd="0" parTransId="{F49DCBDB-AF6E-478C-99EB-4CC1CABE9B88}" sibTransId="{F5C2D456-859E-46BA-A45A-CD9F6602CE78}"/>
    <dgm:cxn modelId="{70448058-A6BB-47CF-9106-23D82FB6F813}" type="presParOf" srcId="{D37C8D6B-A7F9-4C20-AF9B-3EF2B76C82E9}" destId="{90AF1E51-49BA-41C6-A056-C2A57696DA1A}" srcOrd="0" destOrd="0" presId="urn:microsoft.com/office/officeart/2009/3/layout/FramedTextPicture"/>
    <dgm:cxn modelId="{758E6C0D-E0C9-47D4-AC71-3346032A1E2A}" type="presParOf" srcId="{90AF1E51-49BA-41C6-A056-C2A57696DA1A}" destId="{2C470961-989A-4CFD-B367-9566578CFE13}" srcOrd="0" destOrd="0" presId="urn:microsoft.com/office/officeart/2009/3/layout/FramedTextPicture"/>
    <dgm:cxn modelId="{3659D4B0-A30A-447C-B193-802715087A19}" type="presParOf" srcId="{90AF1E51-49BA-41C6-A056-C2A57696DA1A}" destId="{D9CA7CBD-C8FC-4AEF-B759-D901C3083860}" srcOrd="1" destOrd="0" presId="urn:microsoft.com/office/officeart/2009/3/layout/FramedTextPicture"/>
    <dgm:cxn modelId="{96D73B83-3782-4189-BDE6-BB220EFE4E61}" type="presParOf" srcId="{90AF1E51-49BA-41C6-A056-C2A57696DA1A}" destId="{1F5CFFFC-EDBD-494C-BD6E-86667DD0BD12}" srcOrd="2" destOrd="0" presId="urn:microsoft.com/office/officeart/2009/3/layout/FramedTextPicture"/>
    <dgm:cxn modelId="{6B1AD2CB-A2CA-44ED-B8AA-17F43D4FE771}" type="presParOf" srcId="{90AF1E51-49BA-41C6-A056-C2A57696DA1A}" destId="{22802F30-C3CC-4B9A-9D4F-6F36B37C510D}" srcOrd="3" destOrd="0" presId="urn:microsoft.com/office/officeart/2009/3/layout/FramedTextPicture"/>
    <dgm:cxn modelId="{E73BEFAB-2F26-48E3-B8E1-E36A757555BF}" type="presParOf" srcId="{90AF1E51-49BA-41C6-A056-C2A57696DA1A}" destId="{C3B45A7A-160C-4AD4-8E76-4540A45547FE}" srcOrd="4" destOrd="0" presId="urn:microsoft.com/office/officeart/2009/3/layout/FramedTextPicture"/>
    <dgm:cxn modelId="{B1841E01-E13F-46E7-AEC3-A50582AB6E47}" type="presParOf" srcId="{90AF1E51-49BA-41C6-A056-C2A57696DA1A}" destId="{362E7FB0-33E2-4DC2-ACD3-F25B6678AA3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21909DC-79F0-41C3-A584-A9ECF076550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UA"/>
        </a:p>
      </dgm:t>
    </dgm:pt>
    <dgm:pt modelId="{CE5622CD-2B1E-4F03-AF3B-42F79D5A5C5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сценарій - частина стратегічного планування, що відноситься до інструментів і технологій, які дозволяють керувати невизначеністю майбутнього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C9B51-E993-42E6-9874-0D33CD1E6155}" type="parTrans" cxnId="{815D2AB3-CAF7-479A-9307-FFAA1F24FB96}">
      <dgm:prSet/>
      <dgm:spPr/>
      <dgm:t>
        <a:bodyPr/>
        <a:lstStyle/>
        <a:p>
          <a:endParaRPr lang="ru-UA"/>
        </a:p>
      </dgm:t>
    </dgm:pt>
    <dgm:pt modelId="{F8BF9F30-8DA1-4533-A3F5-00ADFEC3BBBF}" type="sibTrans" cxnId="{815D2AB3-CAF7-479A-9307-FFAA1F24FB96}">
      <dgm:prSet/>
      <dgm:spPr/>
      <dgm:t>
        <a:bodyPr/>
        <a:lstStyle/>
        <a:p>
          <a:endParaRPr lang="ru-UA"/>
        </a:p>
      </dgm:t>
    </dgm:pt>
    <dgm:pt modelId="{9E7B6D7D-9BE8-4BA7-8C76-8FA888555AC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будуються як на міркуваннях, так і на результатах технічних чи статистичних аналізів, характеристиках і показниках об'єкта дослідження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2D4EC-E12F-43D8-97A9-F5BA490E4101}" type="parTrans" cxnId="{A6EC163B-0B28-4B3D-9A60-CF3081055D84}">
      <dgm:prSet/>
      <dgm:spPr/>
      <dgm:t>
        <a:bodyPr/>
        <a:lstStyle/>
        <a:p>
          <a:endParaRPr lang="ru-UA"/>
        </a:p>
      </dgm:t>
    </dgm:pt>
    <dgm:pt modelId="{D5F1EABC-6C97-4F09-9D09-EB3F5895A7EB}" type="sibTrans" cxnId="{A6EC163B-0B28-4B3D-9A60-CF3081055D84}">
      <dgm:prSet/>
      <dgm:spPr/>
      <dgm:t>
        <a:bodyPr/>
        <a:lstStyle/>
        <a:p>
          <a:endParaRPr lang="ru-UA"/>
        </a:p>
      </dgm:t>
    </dgm:pt>
    <dgm:pt modelId="{C55B69DE-65A7-40F9-826B-38AD93D56CD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None/>
          </a:pP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82A30-4394-4276-93B1-925311D327CC}" type="parTrans" cxnId="{DE213DC7-A82C-4B64-A8EB-88C785F13B18}">
      <dgm:prSet/>
      <dgm:spPr/>
      <dgm:t>
        <a:bodyPr/>
        <a:lstStyle/>
        <a:p>
          <a:endParaRPr lang="ru-UA"/>
        </a:p>
      </dgm:t>
    </dgm:pt>
    <dgm:pt modelId="{D56AAD8D-4DE8-44D3-842D-97BDC83393E2}" type="sibTrans" cxnId="{DE213DC7-A82C-4B64-A8EB-88C785F13B18}">
      <dgm:prSet/>
      <dgm:spPr/>
      <dgm:t>
        <a:bodyPr/>
        <a:lstStyle/>
        <a:p>
          <a:endParaRPr lang="ru-UA"/>
        </a:p>
      </dgm:t>
    </dgm:pt>
    <dgm:pt modelId="{C7CD95C7-FFB7-47FF-AADE-B7473C0FDEA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сприяє розробці вирішення проблеми на основі виявлення всіх можливих перешкод та виявлення серйозних недоліків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3D784-87F6-4D85-9BE4-B26D410D6BD1}" type="parTrans" cxnId="{67EA9909-F853-4726-BA57-5D0E93FCAB80}">
      <dgm:prSet/>
      <dgm:spPr/>
      <dgm:t>
        <a:bodyPr/>
        <a:lstStyle/>
        <a:p>
          <a:endParaRPr lang="ru-UA"/>
        </a:p>
      </dgm:t>
    </dgm:pt>
    <dgm:pt modelId="{6AA97EDB-5006-41FD-95F6-4181CBF1EAA4}" type="sibTrans" cxnId="{67EA9909-F853-4726-BA57-5D0E93FCAB80}">
      <dgm:prSet/>
      <dgm:spPr/>
      <dgm:t>
        <a:bodyPr/>
        <a:lstStyle/>
        <a:p>
          <a:endParaRPr lang="ru-UA"/>
        </a:p>
      </dgm:t>
    </dgm:pt>
    <dgm:pt modelId="{38305F28-F45D-4FA2-8293-DF8F5BFDAE3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F076D-52A8-41A7-8851-00090964F151}" type="parTrans" cxnId="{6ABE2ECD-6B0F-4AA5-B02A-BD48D2E90839}">
      <dgm:prSet/>
      <dgm:spPr/>
      <dgm:t>
        <a:bodyPr/>
        <a:lstStyle/>
        <a:p>
          <a:endParaRPr lang="ru-UA"/>
        </a:p>
      </dgm:t>
    </dgm:pt>
    <dgm:pt modelId="{539CDAA0-FAAF-40A5-A762-3A5EF4B112D7}" type="sibTrans" cxnId="{6ABE2ECD-6B0F-4AA5-B02A-BD48D2E90839}">
      <dgm:prSet/>
      <dgm:spPr/>
      <dgm:t>
        <a:bodyPr/>
        <a:lstStyle/>
        <a:p>
          <a:endParaRPr lang="ru-UA"/>
        </a:p>
      </dgm:t>
    </dgm:pt>
    <dgm:pt modelId="{163B6182-8639-40E8-875D-7205BA19556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розробляється три види сценарію: оптимістичний, песимістичний та найімовірніший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C6333-0395-4DEF-82AE-CB68E572C9B2}" type="parTrans" cxnId="{37A4172A-9FD1-4B28-A052-D53B7ACB6F95}">
      <dgm:prSet/>
      <dgm:spPr/>
      <dgm:t>
        <a:bodyPr/>
        <a:lstStyle/>
        <a:p>
          <a:endParaRPr lang="ru-UA"/>
        </a:p>
      </dgm:t>
    </dgm:pt>
    <dgm:pt modelId="{CD6324AE-58B2-4CDA-B579-BEAE2155A2E1}" type="sibTrans" cxnId="{37A4172A-9FD1-4B28-A052-D53B7ACB6F95}">
      <dgm:prSet/>
      <dgm:spPr/>
      <dgm:t>
        <a:bodyPr/>
        <a:lstStyle/>
        <a:p>
          <a:endParaRPr lang="ru-UA"/>
        </a:p>
      </dgm:t>
    </dgm:pt>
    <dgm:pt modelId="{D2A80D4D-D707-4D25-912A-A387118C7589}" type="pres">
      <dgm:prSet presAssocID="{E21909DC-79F0-41C3-A584-A9ECF0765506}" presName="linear" presStyleCnt="0">
        <dgm:presLayoutVars>
          <dgm:dir/>
          <dgm:animLvl val="lvl"/>
          <dgm:resizeHandles val="exact"/>
        </dgm:presLayoutVars>
      </dgm:prSet>
      <dgm:spPr/>
    </dgm:pt>
    <dgm:pt modelId="{187DB959-5D57-47A3-96F9-200E124AAF8B}" type="pres">
      <dgm:prSet presAssocID="{CE5622CD-2B1E-4F03-AF3B-42F79D5A5C52}" presName="parentLin" presStyleCnt="0"/>
      <dgm:spPr/>
    </dgm:pt>
    <dgm:pt modelId="{30319C0A-9C5E-4478-9C47-B56A0954FBC9}" type="pres">
      <dgm:prSet presAssocID="{CE5622CD-2B1E-4F03-AF3B-42F79D5A5C52}" presName="parentLeftMargin" presStyleLbl="node1" presStyleIdx="0" presStyleCnt="4"/>
      <dgm:spPr/>
    </dgm:pt>
    <dgm:pt modelId="{B32D49B4-176F-43AB-AB9A-59803DDE90F8}" type="pres">
      <dgm:prSet presAssocID="{CE5622CD-2B1E-4F03-AF3B-42F79D5A5C52}" presName="parentText" presStyleLbl="node1" presStyleIdx="0" presStyleCnt="4" custScaleX="141944" custLinFactNeighborX="-5831">
        <dgm:presLayoutVars>
          <dgm:chMax val="0"/>
          <dgm:bulletEnabled val="1"/>
        </dgm:presLayoutVars>
      </dgm:prSet>
      <dgm:spPr/>
    </dgm:pt>
    <dgm:pt modelId="{9DA5114F-B185-474D-8C77-0E113DBD8965}" type="pres">
      <dgm:prSet presAssocID="{CE5622CD-2B1E-4F03-AF3B-42F79D5A5C52}" presName="negativeSpace" presStyleCnt="0"/>
      <dgm:spPr/>
    </dgm:pt>
    <dgm:pt modelId="{D76D408E-31E7-446D-B016-F295D95D76E3}" type="pres">
      <dgm:prSet presAssocID="{CE5622CD-2B1E-4F03-AF3B-42F79D5A5C52}" presName="childText" presStyleLbl="conFgAcc1" presStyleIdx="0" presStyleCnt="4">
        <dgm:presLayoutVars>
          <dgm:bulletEnabled val="1"/>
        </dgm:presLayoutVars>
      </dgm:prSet>
      <dgm:spPr/>
    </dgm:pt>
    <dgm:pt modelId="{832C6CB3-41BE-4568-9494-28A2A362AFB6}" type="pres">
      <dgm:prSet presAssocID="{F8BF9F30-8DA1-4533-A3F5-00ADFEC3BBBF}" presName="spaceBetweenRectangles" presStyleCnt="0"/>
      <dgm:spPr/>
    </dgm:pt>
    <dgm:pt modelId="{9DB0ABE2-8E36-4B39-9749-07215B2620D2}" type="pres">
      <dgm:prSet presAssocID="{C7CD95C7-FFB7-47FF-AADE-B7473C0FDEA9}" presName="parentLin" presStyleCnt="0"/>
      <dgm:spPr/>
    </dgm:pt>
    <dgm:pt modelId="{CD28745A-E4F0-454D-A1D9-114B875A911B}" type="pres">
      <dgm:prSet presAssocID="{C7CD95C7-FFB7-47FF-AADE-B7473C0FDEA9}" presName="parentLeftMargin" presStyleLbl="node1" presStyleIdx="0" presStyleCnt="4"/>
      <dgm:spPr/>
    </dgm:pt>
    <dgm:pt modelId="{4271000D-E9E8-4A8F-B389-42B1960CB31A}" type="pres">
      <dgm:prSet presAssocID="{C7CD95C7-FFB7-47FF-AADE-B7473C0FDEA9}" presName="parentText" presStyleLbl="node1" presStyleIdx="1" presStyleCnt="4" custScaleX="141944" custLinFactNeighborX="-5831" custLinFactNeighborY="-2374">
        <dgm:presLayoutVars>
          <dgm:chMax val="0"/>
          <dgm:bulletEnabled val="1"/>
        </dgm:presLayoutVars>
      </dgm:prSet>
      <dgm:spPr/>
    </dgm:pt>
    <dgm:pt modelId="{C54F443B-A523-469F-88A2-32D17BBB6E0A}" type="pres">
      <dgm:prSet presAssocID="{C7CD95C7-FFB7-47FF-AADE-B7473C0FDEA9}" presName="negativeSpace" presStyleCnt="0"/>
      <dgm:spPr/>
    </dgm:pt>
    <dgm:pt modelId="{996EF7A4-970C-48E7-AFDC-CF8B3E88F249}" type="pres">
      <dgm:prSet presAssocID="{C7CD95C7-FFB7-47FF-AADE-B7473C0FDEA9}" presName="childText" presStyleLbl="conFgAcc1" presStyleIdx="1" presStyleCnt="4">
        <dgm:presLayoutVars>
          <dgm:bulletEnabled val="1"/>
        </dgm:presLayoutVars>
      </dgm:prSet>
      <dgm:spPr/>
    </dgm:pt>
    <dgm:pt modelId="{C74CE689-8CA1-4450-86E1-7BEBACFC8B5C}" type="pres">
      <dgm:prSet presAssocID="{6AA97EDB-5006-41FD-95F6-4181CBF1EAA4}" presName="spaceBetweenRectangles" presStyleCnt="0"/>
      <dgm:spPr/>
    </dgm:pt>
    <dgm:pt modelId="{7F262B74-6E76-4825-9FAA-4F89D0C443D5}" type="pres">
      <dgm:prSet presAssocID="{9E7B6D7D-9BE8-4BA7-8C76-8FA888555AC6}" presName="parentLin" presStyleCnt="0"/>
      <dgm:spPr/>
    </dgm:pt>
    <dgm:pt modelId="{9A24031C-8288-40DC-84C5-CEDD17ABD538}" type="pres">
      <dgm:prSet presAssocID="{9E7B6D7D-9BE8-4BA7-8C76-8FA888555AC6}" presName="parentLeftMargin" presStyleLbl="node1" presStyleIdx="1" presStyleCnt="4"/>
      <dgm:spPr/>
    </dgm:pt>
    <dgm:pt modelId="{848B5088-864E-4096-8CD1-3FF6D3B8427A}" type="pres">
      <dgm:prSet presAssocID="{9E7B6D7D-9BE8-4BA7-8C76-8FA888555AC6}" presName="parentText" presStyleLbl="node1" presStyleIdx="2" presStyleCnt="4" custScaleX="141944" custLinFactNeighborX="-5831">
        <dgm:presLayoutVars>
          <dgm:chMax val="0"/>
          <dgm:bulletEnabled val="1"/>
        </dgm:presLayoutVars>
      </dgm:prSet>
      <dgm:spPr/>
    </dgm:pt>
    <dgm:pt modelId="{35409388-9FCB-443C-9C7D-4A47A6D3D9AF}" type="pres">
      <dgm:prSet presAssocID="{9E7B6D7D-9BE8-4BA7-8C76-8FA888555AC6}" presName="negativeSpace" presStyleCnt="0"/>
      <dgm:spPr/>
    </dgm:pt>
    <dgm:pt modelId="{A3539387-0EAB-4E40-9C30-AE1A5117274B}" type="pres">
      <dgm:prSet presAssocID="{9E7B6D7D-9BE8-4BA7-8C76-8FA888555AC6}" presName="childText" presStyleLbl="conFgAcc1" presStyleIdx="2" presStyleCnt="4" custLinFactNeighborX="244">
        <dgm:presLayoutVars>
          <dgm:bulletEnabled val="1"/>
        </dgm:presLayoutVars>
      </dgm:prSet>
      <dgm:spPr/>
    </dgm:pt>
    <dgm:pt modelId="{F05C10AC-E7E8-4CA7-B51E-90C34BF0C734}" type="pres">
      <dgm:prSet presAssocID="{D5F1EABC-6C97-4F09-9D09-EB3F5895A7EB}" presName="spaceBetweenRectangles" presStyleCnt="0"/>
      <dgm:spPr/>
    </dgm:pt>
    <dgm:pt modelId="{42B60B59-67F3-4B93-A9E6-9964BDBAEBF5}" type="pres">
      <dgm:prSet presAssocID="{163B6182-8639-40E8-875D-7205BA19556A}" presName="parentLin" presStyleCnt="0"/>
      <dgm:spPr/>
    </dgm:pt>
    <dgm:pt modelId="{D24D8619-8E07-4EAD-80C1-608C037C3B67}" type="pres">
      <dgm:prSet presAssocID="{163B6182-8639-40E8-875D-7205BA19556A}" presName="parentLeftMargin" presStyleLbl="node1" presStyleIdx="2" presStyleCnt="4"/>
      <dgm:spPr/>
    </dgm:pt>
    <dgm:pt modelId="{FF0A2DF8-427C-46F2-AF16-A051ADFFB370}" type="pres">
      <dgm:prSet presAssocID="{163B6182-8639-40E8-875D-7205BA19556A}" presName="parentText" presStyleLbl="node1" presStyleIdx="3" presStyleCnt="4" custScaleX="141944" custLinFactNeighborX="4373" custLinFactNeighborY="-1644">
        <dgm:presLayoutVars>
          <dgm:chMax val="0"/>
          <dgm:bulletEnabled val="1"/>
        </dgm:presLayoutVars>
      </dgm:prSet>
      <dgm:spPr/>
    </dgm:pt>
    <dgm:pt modelId="{394CE611-39ED-4145-986E-38ED992D1A77}" type="pres">
      <dgm:prSet presAssocID="{163B6182-8639-40E8-875D-7205BA19556A}" presName="negativeSpace" presStyleCnt="0"/>
      <dgm:spPr/>
    </dgm:pt>
    <dgm:pt modelId="{9B9F90E2-B76D-483F-B7BD-0E7220CC160B}" type="pres">
      <dgm:prSet presAssocID="{163B6182-8639-40E8-875D-7205BA1955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7EA9909-F853-4726-BA57-5D0E93FCAB80}" srcId="{E21909DC-79F0-41C3-A584-A9ECF0765506}" destId="{C7CD95C7-FFB7-47FF-AADE-B7473C0FDEA9}" srcOrd="1" destOrd="0" parTransId="{AC23D784-87F6-4D85-9BE4-B26D410D6BD1}" sibTransId="{6AA97EDB-5006-41FD-95F6-4181CBF1EAA4}"/>
    <dgm:cxn modelId="{D658B812-7571-41F7-B68F-35D0734EA9F9}" type="presOf" srcId="{C7CD95C7-FFB7-47FF-AADE-B7473C0FDEA9}" destId="{4271000D-E9E8-4A8F-B389-42B1960CB31A}" srcOrd="1" destOrd="0" presId="urn:microsoft.com/office/officeart/2005/8/layout/list1"/>
    <dgm:cxn modelId="{37A4172A-9FD1-4B28-A052-D53B7ACB6F95}" srcId="{E21909DC-79F0-41C3-A584-A9ECF0765506}" destId="{163B6182-8639-40E8-875D-7205BA19556A}" srcOrd="3" destOrd="0" parTransId="{614C6333-0395-4DEF-82AE-CB68E572C9B2}" sibTransId="{CD6324AE-58B2-4CDA-B579-BEAE2155A2E1}"/>
    <dgm:cxn modelId="{A6EC163B-0B28-4B3D-9A60-CF3081055D84}" srcId="{E21909DC-79F0-41C3-A584-A9ECF0765506}" destId="{9E7B6D7D-9BE8-4BA7-8C76-8FA888555AC6}" srcOrd="2" destOrd="0" parTransId="{FB82D4EC-E12F-43D8-97A9-F5BA490E4101}" sibTransId="{D5F1EABC-6C97-4F09-9D09-EB3F5895A7EB}"/>
    <dgm:cxn modelId="{4684755B-D09B-4320-BF28-FF81F7ADF5F3}" type="presOf" srcId="{163B6182-8639-40E8-875D-7205BA19556A}" destId="{D24D8619-8E07-4EAD-80C1-608C037C3B67}" srcOrd="0" destOrd="0" presId="urn:microsoft.com/office/officeart/2005/8/layout/list1"/>
    <dgm:cxn modelId="{A126FC73-D7D0-49D0-8317-45161549DDCA}" type="presOf" srcId="{163B6182-8639-40E8-875D-7205BA19556A}" destId="{FF0A2DF8-427C-46F2-AF16-A051ADFFB370}" srcOrd="1" destOrd="0" presId="urn:microsoft.com/office/officeart/2005/8/layout/list1"/>
    <dgm:cxn modelId="{977C3D74-F407-4009-B4FE-B7335250174C}" type="presOf" srcId="{C7CD95C7-FFB7-47FF-AADE-B7473C0FDEA9}" destId="{CD28745A-E4F0-454D-A1D9-114B875A911B}" srcOrd="0" destOrd="0" presId="urn:microsoft.com/office/officeart/2005/8/layout/list1"/>
    <dgm:cxn modelId="{1BD5C354-99B6-4AF5-B746-11DF28FCC471}" type="presOf" srcId="{CE5622CD-2B1E-4F03-AF3B-42F79D5A5C52}" destId="{B32D49B4-176F-43AB-AB9A-59803DDE90F8}" srcOrd="1" destOrd="0" presId="urn:microsoft.com/office/officeart/2005/8/layout/list1"/>
    <dgm:cxn modelId="{BC3B7D56-83A5-48A0-9598-576D74BC2F36}" type="presOf" srcId="{9E7B6D7D-9BE8-4BA7-8C76-8FA888555AC6}" destId="{9A24031C-8288-40DC-84C5-CEDD17ABD538}" srcOrd="0" destOrd="0" presId="urn:microsoft.com/office/officeart/2005/8/layout/list1"/>
    <dgm:cxn modelId="{90AB8278-F31B-4295-9DB3-CE12FBF6A939}" type="presOf" srcId="{C55B69DE-65A7-40F9-826B-38AD93D56CDF}" destId="{A3539387-0EAB-4E40-9C30-AE1A5117274B}" srcOrd="0" destOrd="0" presId="urn:microsoft.com/office/officeart/2005/8/layout/list1"/>
    <dgm:cxn modelId="{C50D09AF-7A7F-413D-BE30-20D2E5A829B2}" type="presOf" srcId="{38305F28-F45D-4FA2-8293-DF8F5BFDAE3B}" destId="{996EF7A4-970C-48E7-AFDC-CF8B3E88F249}" srcOrd="0" destOrd="0" presId="urn:microsoft.com/office/officeart/2005/8/layout/list1"/>
    <dgm:cxn modelId="{815D2AB3-CAF7-479A-9307-FFAA1F24FB96}" srcId="{E21909DC-79F0-41C3-A584-A9ECF0765506}" destId="{CE5622CD-2B1E-4F03-AF3B-42F79D5A5C52}" srcOrd="0" destOrd="0" parTransId="{321C9B51-E993-42E6-9874-0D33CD1E6155}" sibTransId="{F8BF9F30-8DA1-4533-A3F5-00ADFEC3BBBF}"/>
    <dgm:cxn modelId="{1F7FA6B3-5327-4D6C-9937-6A57FFFBD6B5}" type="presOf" srcId="{CE5622CD-2B1E-4F03-AF3B-42F79D5A5C52}" destId="{30319C0A-9C5E-4478-9C47-B56A0954FBC9}" srcOrd="0" destOrd="0" presId="urn:microsoft.com/office/officeart/2005/8/layout/list1"/>
    <dgm:cxn modelId="{DE213DC7-A82C-4B64-A8EB-88C785F13B18}" srcId="{9E7B6D7D-9BE8-4BA7-8C76-8FA888555AC6}" destId="{C55B69DE-65A7-40F9-826B-38AD93D56CDF}" srcOrd="0" destOrd="0" parTransId="{2F482A30-4394-4276-93B1-925311D327CC}" sibTransId="{D56AAD8D-4DE8-44D3-842D-97BDC83393E2}"/>
    <dgm:cxn modelId="{6ABE2ECD-6B0F-4AA5-B02A-BD48D2E90839}" srcId="{C7CD95C7-FFB7-47FF-AADE-B7473C0FDEA9}" destId="{38305F28-F45D-4FA2-8293-DF8F5BFDAE3B}" srcOrd="0" destOrd="0" parTransId="{7D0F076D-52A8-41A7-8851-00090964F151}" sibTransId="{539CDAA0-FAAF-40A5-A762-3A5EF4B112D7}"/>
    <dgm:cxn modelId="{E699ABF2-CD96-46F7-AA24-F82199371D27}" type="presOf" srcId="{E21909DC-79F0-41C3-A584-A9ECF0765506}" destId="{D2A80D4D-D707-4D25-912A-A387118C7589}" srcOrd="0" destOrd="0" presId="urn:microsoft.com/office/officeart/2005/8/layout/list1"/>
    <dgm:cxn modelId="{9EDFC9F6-1333-4624-ABFA-A0447670D20E}" type="presOf" srcId="{9E7B6D7D-9BE8-4BA7-8C76-8FA888555AC6}" destId="{848B5088-864E-4096-8CD1-3FF6D3B8427A}" srcOrd="1" destOrd="0" presId="urn:microsoft.com/office/officeart/2005/8/layout/list1"/>
    <dgm:cxn modelId="{0161A399-86A7-4907-916C-306BCA3EAC78}" type="presParOf" srcId="{D2A80D4D-D707-4D25-912A-A387118C7589}" destId="{187DB959-5D57-47A3-96F9-200E124AAF8B}" srcOrd="0" destOrd="0" presId="urn:microsoft.com/office/officeart/2005/8/layout/list1"/>
    <dgm:cxn modelId="{58C6ACB0-3B20-436F-ACA8-B84C3976FFD4}" type="presParOf" srcId="{187DB959-5D57-47A3-96F9-200E124AAF8B}" destId="{30319C0A-9C5E-4478-9C47-B56A0954FBC9}" srcOrd="0" destOrd="0" presId="urn:microsoft.com/office/officeart/2005/8/layout/list1"/>
    <dgm:cxn modelId="{E23F9D97-D6B1-4448-886A-270649AFE90F}" type="presParOf" srcId="{187DB959-5D57-47A3-96F9-200E124AAF8B}" destId="{B32D49B4-176F-43AB-AB9A-59803DDE90F8}" srcOrd="1" destOrd="0" presId="urn:microsoft.com/office/officeart/2005/8/layout/list1"/>
    <dgm:cxn modelId="{59F48B1A-8A41-41FD-9350-E2531A16C210}" type="presParOf" srcId="{D2A80D4D-D707-4D25-912A-A387118C7589}" destId="{9DA5114F-B185-474D-8C77-0E113DBD8965}" srcOrd="1" destOrd="0" presId="urn:microsoft.com/office/officeart/2005/8/layout/list1"/>
    <dgm:cxn modelId="{94E93036-1F08-4498-BAC7-27A9FFEFAAEF}" type="presParOf" srcId="{D2A80D4D-D707-4D25-912A-A387118C7589}" destId="{D76D408E-31E7-446D-B016-F295D95D76E3}" srcOrd="2" destOrd="0" presId="urn:microsoft.com/office/officeart/2005/8/layout/list1"/>
    <dgm:cxn modelId="{ED0F158D-3E9B-43A5-BFAB-18322FA95EFC}" type="presParOf" srcId="{D2A80D4D-D707-4D25-912A-A387118C7589}" destId="{832C6CB3-41BE-4568-9494-28A2A362AFB6}" srcOrd="3" destOrd="0" presId="urn:microsoft.com/office/officeart/2005/8/layout/list1"/>
    <dgm:cxn modelId="{5DA8CD0F-3213-464B-9883-28AA73B7EDF1}" type="presParOf" srcId="{D2A80D4D-D707-4D25-912A-A387118C7589}" destId="{9DB0ABE2-8E36-4B39-9749-07215B2620D2}" srcOrd="4" destOrd="0" presId="urn:microsoft.com/office/officeart/2005/8/layout/list1"/>
    <dgm:cxn modelId="{BC4B31D9-735D-4CA9-AC56-DEE21125FAE8}" type="presParOf" srcId="{9DB0ABE2-8E36-4B39-9749-07215B2620D2}" destId="{CD28745A-E4F0-454D-A1D9-114B875A911B}" srcOrd="0" destOrd="0" presId="urn:microsoft.com/office/officeart/2005/8/layout/list1"/>
    <dgm:cxn modelId="{8C93A88A-907E-4E36-8995-CDC7056CF2EB}" type="presParOf" srcId="{9DB0ABE2-8E36-4B39-9749-07215B2620D2}" destId="{4271000D-E9E8-4A8F-B389-42B1960CB31A}" srcOrd="1" destOrd="0" presId="urn:microsoft.com/office/officeart/2005/8/layout/list1"/>
    <dgm:cxn modelId="{E80105BC-B3A4-4202-ABBD-9917AF540DC4}" type="presParOf" srcId="{D2A80D4D-D707-4D25-912A-A387118C7589}" destId="{C54F443B-A523-469F-88A2-32D17BBB6E0A}" srcOrd="5" destOrd="0" presId="urn:microsoft.com/office/officeart/2005/8/layout/list1"/>
    <dgm:cxn modelId="{32348096-75F2-4B16-8665-AFD0BE3FF5EE}" type="presParOf" srcId="{D2A80D4D-D707-4D25-912A-A387118C7589}" destId="{996EF7A4-970C-48E7-AFDC-CF8B3E88F249}" srcOrd="6" destOrd="0" presId="urn:microsoft.com/office/officeart/2005/8/layout/list1"/>
    <dgm:cxn modelId="{123CB22D-AB15-4B42-A715-BCFF7D9BCE8D}" type="presParOf" srcId="{D2A80D4D-D707-4D25-912A-A387118C7589}" destId="{C74CE689-8CA1-4450-86E1-7BEBACFC8B5C}" srcOrd="7" destOrd="0" presId="urn:microsoft.com/office/officeart/2005/8/layout/list1"/>
    <dgm:cxn modelId="{74762E68-EF9C-4121-B905-A872093191CB}" type="presParOf" srcId="{D2A80D4D-D707-4D25-912A-A387118C7589}" destId="{7F262B74-6E76-4825-9FAA-4F89D0C443D5}" srcOrd="8" destOrd="0" presId="urn:microsoft.com/office/officeart/2005/8/layout/list1"/>
    <dgm:cxn modelId="{17F9D252-B891-4718-B8CD-E6489F506BBB}" type="presParOf" srcId="{7F262B74-6E76-4825-9FAA-4F89D0C443D5}" destId="{9A24031C-8288-40DC-84C5-CEDD17ABD538}" srcOrd="0" destOrd="0" presId="urn:microsoft.com/office/officeart/2005/8/layout/list1"/>
    <dgm:cxn modelId="{5B04347F-21C9-4871-9174-F6927F6D12AB}" type="presParOf" srcId="{7F262B74-6E76-4825-9FAA-4F89D0C443D5}" destId="{848B5088-864E-4096-8CD1-3FF6D3B8427A}" srcOrd="1" destOrd="0" presId="urn:microsoft.com/office/officeart/2005/8/layout/list1"/>
    <dgm:cxn modelId="{85E37BD9-6426-49AD-A204-E4F098238A68}" type="presParOf" srcId="{D2A80D4D-D707-4D25-912A-A387118C7589}" destId="{35409388-9FCB-443C-9C7D-4A47A6D3D9AF}" srcOrd="9" destOrd="0" presId="urn:microsoft.com/office/officeart/2005/8/layout/list1"/>
    <dgm:cxn modelId="{8B9907FA-F332-4EAB-895A-D84F20BC5D2C}" type="presParOf" srcId="{D2A80D4D-D707-4D25-912A-A387118C7589}" destId="{A3539387-0EAB-4E40-9C30-AE1A5117274B}" srcOrd="10" destOrd="0" presId="urn:microsoft.com/office/officeart/2005/8/layout/list1"/>
    <dgm:cxn modelId="{5518888A-3061-4864-8693-89F28CAF58B6}" type="presParOf" srcId="{D2A80D4D-D707-4D25-912A-A387118C7589}" destId="{F05C10AC-E7E8-4CA7-B51E-90C34BF0C734}" srcOrd="11" destOrd="0" presId="urn:microsoft.com/office/officeart/2005/8/layout/list1"/>
    <dgm:cxn modelId="{A6865E4F-656C-4C4E-B27D-57F628E3A7CC}" type="presParOf" srcId="{D2A80D4D-D707-4D25-912A-A387118C7589}" destId="{42B60B59-67F3-4B93-A9E6-9964BDBAEBF5}" srcOrd="12" destOrd="0" presId="urn:microsoft.com/office/officeart/2005/8/layout/list1"/>
    <dgm:cxn modelId="{502E86E7-0F4E-4069-BE08-A12CC0536353}" type="presParOf" srcId="{42B60B59-67F3-4B93-A9E6-9964BDBAEBF5}" destId="{D24D8619-8E07-4EAD-80C1-608C037C3B67}" srcOrd="0" destOrd="0" presId="urn:microsoft.com/office/officeart/2005/8/layout/list1"/>
    <dgm:cxn modelId="{722A6844-603E-45AB-B2F5-B0B3D1CC15D6}" type="presParOf" srcId="{42B60B59-67F3-4B93-A9E6-9964BDBAEBF5}" destId="{FF0A2DF8-427C-46F2-AF16-A051ADFFB370}" srcOrd="1" destOrd="0" presId="urn:microsoft.com/office/officeart/2005/8/layout/list1"/>
    <dgm:cxn modelId="{A5B30423-24BE-4C8D-B545-2D61A08FB436}" type="presParOf" srcId="{D2A80D4D-D707-4D25-912A-A387118C7589}" destId="{394CE611-39ED-4145-986E-38ED992D1A77}" srcOrd="13" destOrd="0" presId="urn:microsoft.com/office/officeart/2005/8/layout/list1"/>
    <dgm:cxn modelId="{4CA8D9B5-9AB4-4C91-885A-EA334D0BFEEE}" type="presParOf" srcId="{D2A80D4D-D707-4D25-912A-A387118C7589}" destId="{9B9F90E2-B76D-483F-B7BD-0E7220CC16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08C87F-3978-4C11-84CE-8BB89784C318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4E5C15B-F2B7-43DD-AE1E-60A74FACFA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 питання: вивчення базової інформації; виявлення внутрішніх проблем; формулювання питання дослідження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39BF0-D4DA-442D-88DA-FEC9F8551A9B}" type="parTrans" cxnId="{AFA2BB93-9D30-4501-886C-AE497CBB413F}">
      <dgm:prSet/>
      <dgm:spPr/>
      <dgm:t>
        <a:bodyPr/>
        <a:lstStyle/>
        <a:p>
          <a:endParaRPr lang="ru-UA"/>
        </a:p>
      </dgm:t>
    </dgm:pt>
    <dgm:pt modelId="{B414B548-F3B0-4C67-A10F-26D7114FFE03}" type="sibTrans" cxnId="{AFA2BB93-9D30-4501-886C-AE497CBB413F}">
      <dgm:prSet/>
      <dgm:spPr/>
      <dgm:t>
        <a:bodyPr/>
        <a:lstStyle/>
        <a:p>
          <a:endParaRPr lang="ru-UA"/>
        </a:p>
      </dgm:t>
    </dgm:pt>
    <dgm:pt modelId="{03F371D0-D43A-42C3-A2A7-14B39E50A2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сфер впливу на об'єкт дослідження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F8D77-ED6F-464A-93A3-C9BEB603F93D}" type="parTrans" cxnId="{D6CD297C-3F62-428F-95B4-B7E6136751EF}">
      <dgm:prSet/>
      <dgm:spPr/>
      <dgm:t>
        <a:bodyPr/>
        <a:lstStyle/>
        <a:p>
          <a:endParaRPr lang="ru-UA"/>
        </a:p>
      </dgm:t>
    </dgm:pt>
    <dgm:pt modelId="{EFEDE04E-55BB-487E-8276-F1B45531C169}" type="sibTrans" cxnId="{D6CD297C-3F62-428F-95B4-B7E6136751EF}">
      <dgm:prSet/>
      <dgm:spPr/>
      <dgm:t>
        <a:bodyPr/>
        <a:lstStyle/>
        <a:p>
          <a:endParaRPr lang="ru-UA"/>
        </a:p>
      </dgm:t>
    </dgm:pt>
    <dgm:pt modelId="{0510696C-93B5-41BB-AA70-DB8F6167B40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 ступеня впливу факторів об'єкта дослідження на майбутню ситуацію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5BBC6-2758-4CFF-9717-CBF1FE74DC64}" type="parTrans" cxnId="{6C865DE8-76B5-4679-A2FA-ED6F01E80602}">
      <dgm:prSet/>
      <dgm:spPr/>
      <dgm:t>
        <a:bodyPr/>
        <a:lstStyle/>
        <a:p>
          <a:endParaRPr lang="ru-UA"/>
        </a:p>
      </dgm:t>
    </dgm:pt>
    <dgm:pt modelId="{B0894AA0-8A0C-4E21-A884-2842AEBE5D46}" type="sibTrans" cxnId="{6C865DE8-76B5-4679-A2FA-ED6F01E80602}">
      <dgm:prSet/>
      <dgm:spPr/>
      <dgm:t>
        <a:bodyPr/>
        <a:lstStyle/>
        <a:p>
          <a:endParaRPr lang="ru-UA"/>
        </a:p>
      </dgm:t>
    </dgm:pt>
    <dgm:pt modelId="{0B76BB92-344C-4C02-86C9-79C7E60F165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введення в дослідження раніше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неспрогнозованих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подій, які можуть змінити напрямок дослідження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1D5D-2DEE-4317-900A-976C218AD1DC}" type="parTrans" cxnId="{2BF3535F-F3EB-437F-9FF2-5018D8EC2C3F}">
      <dgm:prSet/>
      <dgm:spPr/>
      <dgm:t>
        <a:bodyPr/>
        <a:lstStyle/>
        <a:p>
          <a:endParaRPr lang="ru-UA"/>
        </a:p>
      </dgm:t>
    </dgm:pt>
    <dgm:pt modelId="{AF4648B3-3595-43FB-A456-432F8109A226}" type="sibTrans" cxnId="{2BF3535F-F3EB-437F-9FF2-5018D8EC2C3F}">
      <dgm:prSet/>
      <dgm:spPr/>
      <dgm:t>
        <a:bodyPr/>
        <a:lstStyle/>
        <a:p>
          <a:endParaRPr lang="ru-UA"/>
        </a:p>
      </dgm:t>
    </dgm:pt>
    <dgm:pt modelId="{968885E6-E587-4A96-8ADD-DFA5DDB3AB0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наслідків впливу запропонованих варіантів рішення на об'єкт дослідження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FF505-FAAF-4185-8FF8-1C1E94A4D277}" type="parTrans" cxnId="{220C514A-8B43-48E2-B6D4-E83C87701DA0}">
      <dgm:prSet/>
      <dgm:spPr/>
      <dgm:t>
        <a:bodyPr/>
        <a:lstStyle/>
        <a:p>
          <a:endParaRPr lang="ru-UA"/>
        </a:p>
      </dgm:t>
    </dgm:pt>
    <dgm:pt modelId="{29C17CE2-8732-4626-B0B4-31A78B3B5684}" type="sibTrans" cxnId="{220C514A-8B43-48E2-B6D4-E83C87701DA0}">
      <dgm:prSet/>
      <dgm:spPr/>
      <dgm:t>
        <a:bodyPr/>
        <a:lstStyle/>
        <a:p>
          <a:endParaRPr lang="ru-UA"/>
        </a:p>
      </dgm:t>
    </dgm:pt>
    <dgm:pt modelId="{4489BED5-F81D-48F0-9112-D4040390332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 урахуванням обраного варіанта ухвалення рішення і заходів з втілення їх у життя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1D8C0-66D8-4C38-AB2C-72AA6A5C54E7}" type="parTrans" cxnId="{44C6A9E5-842A-4655-AF67-BAC721C29817}">
      <dgm:prSet/>
      <dgm:spPr/>
      <dgm:t>
        <a:bodyPr/>
        <a:lstStyle/>
        <a:p>
          <a:endParaRPr lang="ru-UA"/>
        </a:p>
      </dgm:t>
    </dgm:pt>
    <dgm:pt modelId="{508E74E8-41F3-484E-82FC-DE32D33E3700}" type="sibTrans" cxnId="{44C6A9E5-842A-4655-AF67-BAC721C29817}">
      <dgm:prSet/>
      <dgm:spPr/>
      <dgm:t>
        <a:bodyPr/>
        <a:lstStyle/>
        <a:p>
          <a:endParaRPr lang="ru-UA"/>
        </a:p>
      </dgm:t>
    </dgm:pt>
    <dgm:pt modelId="{613BEEC4-49E5-4147-968F-727959F7CC72}" type="pres">
      <dgm:prSet presAssocID="{F008C87F-3978-4C11-84CE-8BB89784C318}" presName="linearFlow" presStyleCnt="0">
        <dgm:presLayoutVars>
          <dgm:resizeHandles val="exact"/>
        </dgm:presLayoutVars>
      </dgm:prSet>
      <dgm:spPr/>
    </dgm:pt>
    <dgm:pt modelId="{C159DB78-9A5C-4D2A-9367-B40FEFA6CDC0}" type="pres">
      <dgm:prSet presAssocID="{24E5C15B-F2B7-43DD-AE1E-60A74FACFA1C}" presName="node" presStyleLbl="node1" presStyleIdx="0" presStyleCnt="6" custScaleX="251693" custScaleY="143231">
        <dgm:presLayoutVars>
          <dgm:bulletEnabled val="1"/>
        </dgm:presLayoutVars>
      </dgm:prSet>
      <dgm:spPr/>
    </dgm:pt>
    <dgm:pt modelId="{59C94B36-0303-42F9-B43C-E366E55472BD}" type="pres">
      <dgm:prSet presAssocID="{B414B548-F3B0-4C67-A10F-26D7114FFE03}" presName="sibTrans" presStyleLbl="sibTrans2D1" presStyleIdx="0" presStyleCnt="5"/>
      <dgm:spPr/>
    </dgm:pt>
    <dgm:pt modelId="{2553F8A4-7249-4D6D-9F98-D7B43F22713F}" type="pres">
      <dgm:prSet presAssocID="{B414B548-F3B0-4C67-A10F-26D7114FFE03}" presName="connectorText" presStyleLbl="sibTrans2D1" presStyleIdx="0" presStyleCnt="5"/>
      <dgm:spPr/>
    </dgm:pt>
    <dgm:pt modelId="{BFAEB8DA-636C-4368-9D0E-677AC92EC0A3}" type="pres">
      <dgm:prSet presAssocID="{03F371D0-D43A-42C3-A2A7-14B39E50A27B}" presName="node" presStyleLbl="node1" presStyleIdx="1" presStyleCnt="6" custScaleX="251693">
        <dgm:presLayoutVars>
          <dgm:bulletEnabled val="1"/>
        </dgm:presLayoutVars>
      </dgm:prSet>
      <dgm:spPr/>
    </dgm:pt>
    <dgm:pt modelId="{F7E4E277-7B17-470F-90E1-8D8B807D12F9}" type="pres">
      <dgm:prSet presAssocID="{EFEDE04E-55BB-487E-8276-F1B45531C169}" presName="sibTrans" presStyleLbl="sibTrans2D1" presStyleIdx="1" presStyleCnt="5"/>
      <dgm:spPr/>
    </dgm:pt>
    <dgm:pt modelId="{17C145B7-7ED7-4999-9BE9-CAA9FED945DC}" type="pres">
      <dgm:prSet presAssocID="{EFEDE04E-55BB-487E-8276-F1B45531C169}" presName="connectorText" presStyleLbl="sibTrans2D1" presStyleIdx="1" presStyleCnt="5"/>
      <dgm:spPr/>
    </dgm:pt>
    <dgm:pt modelId="{660EFD21-EAFA-40DC-BD06-A73522775735}" type="pres">
      <dgm:prSet presAssocID="{0510696C-93B5-41BB-AA70-DB8F6167B40A}" presName="node" presStyleLbl="node1" presStyleIdx="2" presStyleCnt="6" custScaleX="251693">
        <dgm:presLayoutVars>
          <dgm:bulletEnabled val="1"/>
        </dgm:presLayoutVars>
      </dgm:prSet>
      <dgm:spPr/>
    </dgm:pt>
    <dgm:pt modelId="{CDCDE932-6637-420E-A4E7-1BC943F1E830}" type="pres">
      <dgm:prSet presAssocID="{B0894AA0-8A0C-4E21-A884-2842AEBE5D46}" presName="sibTrans" presStyleLbl="sibTrans2D1" presStyleIdx="2" presStyleCnt="5"/>
      <dgm:spPr/>
    </dgm:pt>
    <dgm:pt modelId="{19146287-0823-4CC2-8C2A-ED1657BD8903}" type="pres">
      <dgm:prSet presAssocID="{B0894AA0-8A0C-4E21-A884-2842AEBE5D46}" presName="connectorText" presStyleLbl="sibTrans2D1" presStyleIdx="2" presStyleCnt="5"/>
      <dgm:spPr/>
    </dgm:pt>
    <dgm:pt modelId="{3C2AED52-D44B-40A0-A590-1246329E1F7C}" type="pres">
      <dgm:prSet presAssocID="{0B76BB92-344C-4C02-86C9-79C7E60F1653}" presName="node" presStyleLbl="node1" presStyleIdx="3" presStyleCnt="6" custScaleX="251693">
        <dgm:presLayoutVars>
          <dgm:bulletEnabled val="1"/>
        </dgm:presLayoutVars>
      </dgm:prSet>
      <dgm:spPr/>
    </dgm:pt>
    <dgm:pt modelId="{41D84149-B894-4EED-B0D3-91EC28907B20}" type="pres">
      <dgm:prSet presAssocID="{AF4648B3-3595-43FB-A456-432F8109A226}" presName="sibTrans" presStyleLbl="sibTrans2D1" presStyleIdx="3" presStyleCnt="5"/>
      <dgm:spPr/>
    </dgm:pt>
    <dgm:pt modelId="{6AAEDC03-5B91-4E3B-80E9-476CD133924F}" type="pres">
      <dgm:prSet presAssocID="{AF4648B3-3595-43FB-A456-432F8109A226}" presName="connectorText" presStyleLbl="sibTrans2D1" presStyleIdx="3" presStyleCnt="5"/>
      <dgm:spPr/>
    </dgm:pt>
    <dgm:pt modelId="{DC59EF36-D6BD-40A6-AAF3-450FC6EA6FE0}" type="pres">
      <dgm:prSet presAssocID="{968885E6-E587-4A96-8ADD-DFA5DDB3AB01}" presName="node" presStyleLbl="node1" presStyleIdx="4" presStyleCnt="6" custScaleX="251693">
        <dgm:presLayoutVars>
          <dgm:bulletEnabled val="1"/>
        </dgm:presLayoutVars>
      </dgm:prSet>
      <dgm:spPr/>
    </dgm:pt>
    <dgm:pt modelId="{AD3FFCC3-5897-4F02-B6F2-779ED0EED721}" type="pres">
      <dgm:prSet presAssocID="{29C17CE2-8732-4626-B0B4-31A78B3B5684}" presName="sibTrans" presStyleLbl="sibTrans2D1" presStyleIdx="4" presStyleCnt="5"/>
      <dgm:spPr/>
    </dgm:pt>
    <dgm:pt modelId="{5AEE6542-4EE1-4A4C-84BD-F14F327FA717}" type="pres">
      <dgm:prSet presAssocID="{29C17CE2-8732-4626-B0B4-31A78B3B5684}" presName="connectorText" presStyleLbl="sibTrans2D1" presStyleIdx="4" presStyleCnt="5"/>
      <dgm:spPr/>
    </dgm:pt>
    <dgm:pt modelId="{81B322C4-2BFC-4551-9635-C0C044E13B10}" type="pres">
      <dgm:prSet presAssocID="{4489BED5-F81D-48F0-9112-D40403903320}" presName="node" presStyleLbl="node1" presStyleIdx="5" presStyleCnt="6" custScaleX="251693">
        <dgm:presLayoutVars>
          <dgm:bulletEnabled val="1"/>
        </dgm:presLayoutVars>
      </dgm:prSet>
      <dgm:spPr/>
    </dgm:pt>
  </dgm:ptLst>
  <dgm:cxnLst>
    <dgm:cxn modelId="{78131B0F-B96A-47E9-889A-8F7A2E35D438}" type="presOf" srcId="{968885E6-E587-4A96-8ADD-DFA5DDB3AB01}" destId="{DC59EF36-D6BD-40A6-AAF3-450FC6EA6FE0}" srcOrd="0" destOrd="0" presId="urn:microsoft.com/office/officeart/2005/8/layout/process2"/>
    <dgm:cxn modelId="{D7E0881C-958A-4B8C-B93E-45588EBFE9CE}" type="presOf" srcId="{03F371D0-D43A-42C3-A2A7-14B39E50A27B}" destId="{BFAEB8DA-636C-4368-9D0E-677AC92EC0A3}" srcOrd="0" destOrd="0" presId="urn:microsoft.com/office/officeart/2005/8/layout/process2"/>
    <dgm:cxn modelId="{4EADDF3E-C1D0-4F7C-B2CE-E56E93A40B8D}" type="presOf" srcId="{F008C87F-3978-4C11-84CE-8BB89784C318}" destId="{613BEEC4-49E5-4147-968F-727959F7CC72}" srcOrd="0" destOrd="0" presId="urn:microsoft.com/office/officeart/2005/8/layout/process2"/>
    <dgm:cxn modelId="{2BF3535F-F3EB-437F-9FF2-5018D8EC2C3F}" srcId="{F008C87F-3978-4C11-84CE-8BB89784C318}" destId="{0B76BB92-344C-4C02-86C9-79C7E60F1653}" srcOrd="3" destOrd="0" parTransId="{EBC41D5D-2DEE-4317-900A-976C218AD1DC}" sibTransId="{AF4648B3-3595-43FB-A456-432F8109A226}"/>
    <dgm:cxn modelId="{58FCB567-4B8F-47F0-88A2-A8269145B02B}" type="presOf" srcId="{AF4648B3-3595-43FB-A456-432F8109A226}" destId="{41D84149-B894-4EED-B0D3-91EC28907B20}" srcOrd="0" destOrd="0" presId="urn:microsoft.com/office/officeart/2005/8/layout/process2"/>
    <dgm:cxn modelId="{220C514A-8B43-48E2-B6D4-E83C87701DA0}" srcId="{F008C87F-3978-4C11-84CE-8BB89784C318}" destId="{968885E6-E587-4A96-8ADD-DFA5DDB3AB01}" srcOrd="4" destOrd="0" parTransId="{6AAFF505-FAAF-4185-8FF8-1C1E94A4D277}" sibTransId="{29C17CE2-8732-4626-B0B4-31A78B3B5684}"/>
    <dgm:cxn modelId="{608A674D-4A98-48AB-8C8C-2310B9CB9883}" type="presOf" srcId="{B0894AA0-8A0C-4E21-A884-2842AEBE5D46}" destId="{CDCDE932-6637-420E-A4E7-1BC943F1E830}" srcOrd="0" destOrd="0" presId="urn:microsoft.com/office/officeart/2005/8/layout/process2"/>
    <dgm:cxn modelId="{D6CD297C-3F62-428F-95B4-B7E6136751EF}" srcId="{F008C87F-3978-4C11-84CE-8BB89784C318}" destId="{03F371D0-D43A-42C3-A2A7-14B39E50A27B}" srcOrd="1" destOrd="0" parTransId="{2EDF8D77-ED6F-464A-93A3-C9BEB603F93D}" sibTransId="{EFEDE04E-55BB-487E-8276-F1B45531C169}"/>
    <dgm:cxn modelId="{AFA2BB93-9D30-4501-886C-AE497CBB413F}" srcId="{F008C87F-3978-4C11-84CE-8BB89784C318}" destId="{24E5C15B-F2B7-43DD-AE1E-60A74FACFA1C}" srcOrd="0" destOrd="0" parTransId="{A6A39BF0-D4DA-442D-88DA-FEC9F8551A9B}" sibTransId="{B414B548-F3B0-4C67-A10F-26D7114FFE03}"/>
    <dgm:cxn modelId="{D9ED65A0-D9A6-4230-949E-88785348CAE4}" type="presOf" srcId="{24E5C15B-F2B7-43DD-AE1E-60A74FACFA1C}" destId="{C159DB78-9A5C-4D2A-9367-B40FEFA6CDC0}" srcOrd="0" destOrd="0" presId="urn:microsoft.com/office/officeart/2005/8/layout/process2"/>
    <dgm:cxn modelId="{37A2B3AD-EB21-4CFA-86E1-14507C98B52F}" type="presOf" srcId="{EFEDE04E-55BB-487E-8276-F1B45531C169}" destId="{F7E4E277-7B17-470F-90E1-8D8B807D12F9}" srcOrd="0" destOrd="0" presId="urn:microsoft.com/office/officeart/2005/8/layout/process2"/>
    <dgm:cxn modelId="{B46453B0-000C-433A-B757-80036C04AD8D}" type="presOf" srcId="{B414B548-F3B0-4C67-A10F-26D7114FFE03}" destId="{59C94B36-0303-42F9-B43C-E366E55472BD}" srcOrd="0" destOrd="0" presId="urn:microsoft.com/office/officeart/2005/8/layout/process2"/>
    <dgm:cxn modelId="{3CBB7BC0-CD68-4F21-8A92-1A6C4640845B}" type="presOf" srcId="{29C17CE2-8732-4626-B0B4-31A78B3B5684}" destId="{5AEE6542-4EE1-4A4C-84BD-F14F327FA717}" srcOrd="1" destOrd="0" presId="urn:microsoft.com/office/officeart/2005/8/layout/process2"/>
    <dgm:cxn modelId="{B5EE58CB-F67C-4F01-9318-DBB8908E22A0}" type="presOf" srcId="{EFEDE04E-55BB-487E-8276-F1B45531C169}" destId="{17C145B7-7ED7-4999-9BE9-CAA9FED945DC}" srcOrd="1" destOrd="0" presId="urn:microsoft.com/office/officeart/2005/8/layout/process2"/>
    <dgm:cxn modelId="{CDE3CDCF-8126-4174-BFCD-6CE1E77BABEC}" type="presOf" srcId="{0B76BB92-344C-4C02-86C9-79C7E60F1653}" destId="{3C2AED52-D44B-40A0-A590-1246329E1F7C}" srcOrd="0" destOrd="0" presId="urn:microsoft.com/office/officeart/2005/8/layout/process2"/>
    <dgm:cxn modelId="{49971ED4-EC55-4FCE-9993-9C7B86E03775}" type="presOf" srcId="{AF4648B3-3595-43FB-A456-432F8109A226}" destId="{6AAEDC03-5B91-4E3B-80E9-476CD133924F}" srcOrd="1" destOrd="0" presId="urn:microsoft.com/office/officeart/2005/8/layout/process2"/>
    <dgm:cxn modelId="{9887A2D7-A095-4917-9BCF-C822DB0B0F38}" type="presOf" srcId="{29C17CE2-8732-4626-B0B4-31A78B3B5684}" destId="{AD3FFCC3-5897-4F02-B6F2-779ED0EED721}" srcOrd="0" destOrd="0" presId="urn:microsoft.com/office/officeart/2005/8/layout/process2"/>
    <dgm:cxn modelId="{44C6A9E5-842A-4655-AF67-BAC721C29817}" srcId="{F008C87F-3978-4C11-84CE-8BB89784C318}" destId="{4489BED5-F81D-48F0-9112-D40403903320}" srcOrd="5" destOrd="0" parTransId="{A131D8C0-66D8-4C38-AB2C-72AA6A5C54E7}" sibTransId="{508E74E8-41F3-484E-82FC-DE32D33E3700}"/>
    <dgm:cxn modelId="{6C865DE8-76B5-4679-A2FA-ED6F01E80602}" srcId="{F008C87F-3978-4C11-84CE-8BB89784C318}" destId="{0510696C-93B5-41BB-AA70-DB8F6167B40A}" srcOrd="2" destOrd="0" parTransId="{C725BBC6-2758-4CFF-9717-CBF1FE74DC64}" sibTransId="{B0894AA0-8A0C-4E21-A884-2842AEBE5D46}"/>
    <dgm:cxn modelId="{0BD754F3-0A88-43D5-93DD-215A6335D6DD}" type="presOf" srcId="{B0894AA0-8A0C-4E21-A884-2842AEBE5D46}" destId="{19146287-0823-4CC2-8C2A-ED1657BD8903}" srcOrd="1" destOrd="0" presId="urn:microsoft.com/office/officeart/2005/8/layout/process2"/>
    <dgm:cxn modelId="{C5C0D7F4-E2F1-412F-90F3-206814B6EE04}" type="presOf" srcId="{0510696C-93B5-41BB-AA70-DB8F6167B40A}" destId="{660EFD21-EAFA-40DC-BD06-A73522775735}" srcOrd="0" destOrd="0" presId="urn:microsoft.com/office/officeart/2005/8/layout/process2"/>
    <dgm:cxn modelId="{0DB0F7F4-189A-40B7-BB3B-9F5E4A7ABA49}" type="presOf" srcId="{B414B548-F3B0-4C67-A10F-26D7114FFE03}" destId="{2553F8A4-7249-4D6D-9F98-D7B43F22713F}" srcOrd="1" destOrd="0" presId="urn:microsoft.com/office/officeart/2005/8/layout/process2"/>
    <dgm:cxn modelId="{657F80F6-9C86-475D-87C6-01D6E0952331}" type="presOf" srcId="{4489BED5-F81D-48F0-9112-D40403903320}" destId="{81B322C4-2BFC-4551-9635-C0C044E13B10}" srcOrd="0" destOrd="0" presId="urn:microsoft.com/office/officeart/2005/8/layout/process2"/>
    <dgm:cxn modelId="{1FAFD75F-D8A6-4079-B694-AB333A53DD32}" type="presParOf" srcId="{613BEEC4-49E5-4147-968F-727959F7CC72}" destId="{C159DB78-9A5C-4D2A-9367-B40FEFA6CDC0}" srcOrd="0" destOrd="0" presId="urn:microsoft.com/office/officeart/2005/8/layout/process2"/>
    <dgm:cxn modelId="{10F2A522-AF32-480D-91C4-55325B229CB3}" type="presParOf" srcId="{613BEEC4-49E5-4147-968F-727959F7CC72}" destId="{59C94B36-0303-42F9-B43C-E366E55472BD}" srcOrd="1" destOrd="0" presId="urn:microsoft.com/office/officeart/2005/8/layout/process2"/>
    <dgm:cxn modelId="{4924B4CD-C753-448D-946C-0EFD76C740A3}" type="presParOf" srcId="{59C94B36-0303-42F9-B43C-E366E55472BD}" destId="{2553F8A4-7249-4D6D-9F98-D7B43F22713F}" srcOrd="0" destOrd="0" presId="urn:microsoft.com/office/officeart/2005/8/layout/process2"/>
    <dgm:cxn modelId="{9BA65F10-A053-465D-87C7-136AC0367EC9}" type="presParOf" srcId="{613BEEC4-49E5-4147-968F-727959F7CC72}" destId="{BFAEB8DA-636C-4368-9D0E-677AC92EC0A3}" srcOrd="2" destOrd="0" presId="urn:microsoft.com/office/officeart/2005/8/layout/process2"/>
    <dgm:cxn modelId="{095A5ADA-54BC-46FD-BCE2-BA06E0FF517C}" type="presParOf" srcId="{613BEEC4-49E5-4147-968F-727959F7CC72}" destId="{F7E4E277-7B17-470F-90E1-8D8B807D12F9}" srcOrd="3" destOrd="0" presId="urn:microsoft.com/office/officeart/2005/8/layout/process2"/>
    <dgm:cxn modelId="{EB747C4F-EC50-4E59-9EB7-5E5E709A3167}" type="presParOf" srcId="{F7E4E277-7B17-470F-90E1-8D8B807D12F9}" destId="{17C145B7-7ED7-4999-9BE9-CAA9FED945DC}" srcOrd="0" destOrd="0" presId="urn:microsoft.com/office/officeart/2005/8/layout/process2"/>
    <dgm:cxn modelId="{C535562A-663A-4999-ACA4-A89CC17F5801}" type="presParOf" srcId="{613BEEC4-49E5-4147-968F-727959F7CC72}" destId="{660EFD21-EAFA-40DC-BD06-A73522775735}" srcOrd="4" destOrd="0" presId="urn:microsoft.com/office/officeart/2005/8/layout/process2"/>
    <dgm:cxn modelId="{3DC6303F-EA34-44BC-ABAE-AB05E5BBFEC1}" type="presParOf" srcId="{613BEEC4-49E5-4147-968F-727959F7CC72}" destId="{CDCDE932-6637-420E-A4E7-1BC943F1E830}" srcOrd="5" destOrd="0" presId="urn:microsoft.com/office/officeart/2005/8/layout/process2"/>
    <dgm:cxn modelId="{1581B7BF-7180-4A23-98DD-65092C86E077}" type="presParOf" srcId="{CDCDE932-6637-420E-A4E7-1BC943F1E830}" destId="{19146287-0823-4CC2-8C2A-ED1657BD8903}" srcOrd="0" destOrd="0" presId="urn:microsoft.com/office/officeart/2005/8/layout/process2"/>
    <dgm:cxn modelId="{38EE11E3-72AF-43B0-9EFC-5F65A4F2222F}" type="presParOf" srcId="{613BEEC4-49E5-4147-968F-727959F7CC72}" destId="{3C2AED52-D44B-40A0-A590-1246329E1F7C}" srcOrd="6" destOrd="0" presId="urn:microsoft.com/office/officeart/2005/8/layout/process2"/>
    <dgm:cxn modelId="{78461D6A-9A5D-4E61-B888-78F2EEC735A1}" type="presParOf" srcId="{613BEEC4-49E5-4147-968F-727959F7CC72}" destId="{41D84149-B894-4EED-B0D3-91EC28907B20}" srcOrd="7" destOrd="0" presId="urn:microsoft.com/office/officeart/2005/8/layout/process2"/>
    <dgm:cxn modelId="{60CC6E6D-3A73-4622-AEE7-03E3EF3FA418}" type="presParOf" srcId="{41D84149-B894-4EED-B0D3-91EC28907B20}" destId="{6AAEDC03-5B91-4E3B-80E9-476CD133924F}" srcOrd="0" destOrd="0" presId="urn:microsoft.com/office/officeart/2005/8/layout/process2"/>
    <dgm:cxn modelId="{6A93D51D-939D-4754-A474-6C63FB1FC272}" type="presParOf" srcId="{613BEEC4-49E5-4147-968F-727959F7CC72}" destId="{DC59EF36-D6BD-40A6-AAF3-450FC6EA6FE0}" srcOrd="8" destOrd="0" presId="urn:microsoft.com/office/officeart/2005/8/layout/process2"/>
    <dgm:cxn modelId="{BE878D12-E9C3-4967-AC02-78D8C0294400}" type="presParOf" srcId="{613BEEC4-49E5-4147-968F-727959F7CC72}" destId="{AD3FFCC3-5897-4F02-B6F2-779ED0EED721}" srcOrd="9" destOrd="0" presId="urn:microsoft.com/office/officeart/2005/8/layout/process2"/>
    <dgm:cxn modelId="{FC8BF2BD-B9F6-43D9-B79F-4AC184E45247}" type="presParOf" srcId="{AD3FFCC3-5897-4F02-B6F2-779ED0EED721}" destId="{5AEE6542-4EE1-4A4C-84BD-F14F327FA717}" srcOrd="0" destOrd="0" presId="urn:microsoft.com/office/officeart/2005/8/layout/process2"/>
    <dgm:cxn modelId="{D088E2D7-2FA1-4F75-ABE1-DA5C1B039A3A}" type="presParOf" srcId="{613BEEC4-49E5-4147-968F-727959F7CC72}" destId="{81B322C4-2BFC-4551-9635-C0C044E13B1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47854-92FB-407D-B345-F0EC74E64F83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E881960-D34B-4966-82B4-DADA6641A52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53536-5DAD-449A-996F-9CB613CD7D77}" type="parTrans" cxnId="{74999C5C-CB8F-4517-A568-943A51D1E642}">
      <dgm:prSet/>
      <dgm:spPr/>
      <dgm:t>
        <a:bodyPr/>
        <a:lstStyle/>
        <a:p>
          <a:endParaRPr lang="ru-UA"/>
        </a:p>
      </dgm:t>
    </dgm:pt>
    <dgm:pt modelId="{EDF8DDF7-9542-4BC3-8014-0F66F67ABDB0}" type="sibTrans" cxnId="{74999C5C-CB8F-4517-A568-943A51D1E642}">
      <dgm:prSet/>
      <dgm:spPr/>
      <dgm:t>
        <a:bodyPr/>
        <a:lstStyle/>
        <a:p>
          <a:endParaRPr lang="ru-UA"/>
        </a:p>
      </dgm:t>
    </dgm:pt>
    <dgm:pt modelId="{33F49F34-05E4-49BE-8975-F897BF7A0B0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за мінімальних витрат часу знайти для поставленої проблеми багаточисельні рішення, що висуваються учасниками спонтанно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190A7-08CE-47F3-87E1-7149BB6A69C5}" type="parTrans" cxnId="{DB358C1F-CFF3-45AA-AA28-1D67AC42FDA2}">
      <dgm:prSet/>
      <dgm:spPr/>
      <dgm:t>
        <a:bodyPr/>
        <a:lstStyle/>
        <a:p>
          <a:endParaRPr lang="ru-UA"/>
        </a:p>
      </dgm:t>
    </dgm:pt>
    <dgm:pt modelId="{86A62C60-E0D3-499F-86C9-51F046CBD192}" type="sibTrans" cxnId="{DB358C1F-CFF3-45AA-AA28-1D67AC42FDA2}">
      <dgm:prSet/>
      <dgm:spPr/>
      <dgm:t>
        <a:bodyPr/>
        <a:lstStyle/>
        <a:p>
          <a:endParaRPr lang="ru-UA"/>
        </a:p>
      </dgm:t>
    </dgm:pt>
    <dgm:pt modelId="{0B690E49-777D-400D-A996-7E48C82C62C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колективної генерації ідей, або метод творчого вирішення проблем.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0913C-2428-4BE9-98F9-198F39183CD0}" type="parTrans" cxnId="{3E8249FD-82E2-46E7-9DB9-54831C5DEC8C}">
      <dgm:prSet/>
      <dgm:spPr/>
      <dgm:t>
        <a:bodyPr/>
        <a:lstStyle/>
        <a:p>
          <a:endParaRPr lang="ru-UA"/>
        </a:p>
      </dgm:t>
    </dgm:pt>
    <dgm:pt modelId="{A0E7F8C0-B47B-427C-9DED-F5B1B6011D3E}" type="sibTrans" cxnId="{3E8249FD-82E2-46E7-9DB9-54831C5DEC8C}">
      <dgm:prSet/>
      <dgm:spPr/>
      <dgm:t>
        <a:bodyPr/>
        <a:lstStyle/>
        <a:p>
          <a:endParaRPr lang="ru-UA"/>
        </a:p>
      </dgm:t>
    </dgm:pt>
    <dgm:pt modelId="{A0AD0B3C-3380-4B1C-8027-EC4BABE848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рекомендований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8CF7D-7A7C-47CD-A134-6FCE65B9C036}" type="parTrans" cxnId="{8C755908-F498-4668-845E-983148652058}">
      <dgm:prSet/>
      <dgm:spPr/>
      <dgm:t>
        <a:bodyPr/>
        <a:lstStyle/>
        <a:p>
          <a:endParaRPr lang="ru-UA"/>
        </a:p>
      </dgm:t>
    </dgm:pt>
    <dgm:pt modelId="{E29081FC-B51B-48E5-B5CE-44FF025F6865}" type="sibTrans" cxnId="{8C755908-F498-4668-845E-983148652058}">
      <dgm:prSet/>
      <dgm:spPr/>
      <dgm:t>
        <a:bodyPr/>
        <a:lstStyle/>
        <a:p>
          <a:endParaRPr lang="ru-UA"/>
        </a:p>
      </dgm:t>
    </dgm:pt>
    <dgm:pt modelId="{2B1A5015-DEC1-4C06-9F52-D31D5954EE5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пошуку рішень у недостатньо дослідженій галузі,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8314F-56F5-47A4-B778-EA28B06A8F71}" type="parTrans" cxnId="{D514C258-2F91-4E3C-863D-AB5C0BDBC10A}">
      <dgm:prSet/>
      <dgm:spPr/>
      <dgm:t>
        <a:bodyPr/>
        <a:lstStyle/>
        <a:p>
          <a:endParaRPr lang="ru-UA"/>
        </a:p>
      </dgm:t>
    </dgm:pt>
    <dgm:pt modelId="{3A264433-ACFD-4005-B1C3-955AF2873EFE}" type="sibTrans" cxnId="{D514C258-2F91-4E3C-863D-AB5C0BDBC10A}">
      <dgm:prSet/>
      <dgm:spPr/>
      <dgm:t>
        <a:bodyPr/>
        <a:lstStyle/>
        <a:p>
          <a:endParaRPr lang="ru-UA"/>
        </a:p>
      </dgm:t>
    </dgm:pt>
    <dgm:pt modelId="{CF061CBF-3EE5-4EBC-A9BE-ABD06E32ED3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виявленні нових напрямків вирішення проблеми та при усуванні недоліків вже існуючої системи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D685A-DB87-4465-8317-CDD0F2C7930C}" type="parTrans" cxnId="{A059846C-168A-4775-A232-E40022060212}">
      <dgm:prSet/>
      <dgm:spPr/>
      <dgm:t>
        <a:bodyPr/>
        <a:lstStyle/>
        <a:p>
          <a:endParaRPr lang="ru-UA"/>
        </a:p>
      </dgm:t>
    </dgm:pt>
    <dgm:pt modelId="{284EBEC8-8725-4EA2-8445-2858E09C3F04}" type="sibTrans" cxnId="{A059846C-168A-4775-A232-E40022060212}">
      <dgm:prSet/>
      <dgm:spPr/>
      <dgm:t>
        <a:bodyPr/>
        <a:lstStyle/>
        <a:p>
          <a:endParaRPr lang="ru-UA"/>
        </a:p>
      </dgm:t>
    </dgm:pt>
    <dgm:pt modelId="{2E6BAE34-54B4-498C-9EFA-F483068AED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191B3-9496-45E0-A4D0-14B6AD5C1FC3}" type="parTrans" cxnId="{E930EBA6-5F67-490F-AA4B-204125DDD0FA}">
      <dgm:prSet/>
      <dgm:spPr/>
      <dgm:t>
        <a:bodyPr/>
        <a:lstStyle/>
        <a:p>
          <a:endParaRPr lang="ru-UA"/>
        </a:p>
      </dgm:t>
    </dgm:pt>
    <dgm:pt modelId="{772D2C14-1A4E-46E3-A0EF-B102ECC745D0}" type="sibTrans" cxnId="{E930EBA6-5F67-490F-AA4B-204125DDD0FA}">
      <dgm:prSet/>
      <dgm:spPr/>
      <dgm:t>
        <a:bodyPr/>
        <a:lstStyle/>
        <a:p>
          <a:endParaRPr lang="ru-UA"/>
        </a:p>
      </dgm:t>
    </dgm:pt>
    <dgm:pt modelId="{F8208830-E62A-4490-ABC0-3EA1254697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підвищення активності за рахунок письмової форми викладу ідей;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3E14B-5AF4-421D-8599-7BD777895606}" type="parTrans" cxnId="{F6363927-57AD-40FE-9379-CE8537416AA2}">
      <dgm:prSet/>
      <dgm:spPr/>
      <dgm:t>
        <a:bodyPr/>
        <a:lstStyle/>
        <a:p>
          <a:endParaRPr lang="ru-UA"/>
        </a:p>
      </dgm:t>
    </dgm:pt>
    <dgm:pt modelId="{C4E2D80E-B944-43CD-9975-391A7D6EDEBD}" type="sibTrans" cxnId="{F6363927-57AD-40FE-9379-CE8537416AA2}">
      <dgm:prSet/>
      <dgm:spPr/>
      <dgm:t>
        <a:bodyPr/>
        <a:lstStyle/>
        <a:p>
          <a:endParaRPr lang="ru-UA"/>
        </a:p>
      </dgm:t>
    </dgm:pt>
    <dgm:pt modelId="{1188CEAF-2DDA-4CE1-8A59-1D66325B2CA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виключення очікування своєї черги в процесі висунення ідей; сприяння вдосконаленню представленої ідеї та на її основі розроблення нових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CA703-F63E-40CF-AF5E-2EE7E06B3BD6}" type="parTrans" cxnId="{BF2901A3-CA33-497D-8A87-4D2F9D4BDB49}">
      <dgm:prSet/>
      <dgm:spPr/>
      <dgm:t>
        <a:bodyPr/>
        <a:lstStyle/>
        <a:p>
          <a:endParaRPr lang="ru-UA"/>
        </a:p>
      </dgm:t>
    </dgm:pt>
    <dgm:pt modelId="{468B0C39-0725-48C3-BE7D-52355443E502}" type="sibTrans" cxnId="{BF2901A3-CA33-497D-8A87-4D2F9D4BDB49}">
      <dgm:prSet/>
      <dgm:spPr/>
      <dgm:t>
        <a:bodyPr/>
        <a:lstStyle/>
        <a:p>
          <a:endParaRPr lang="ru-UA"/>
        </a:p>
      </dgm:t>
    </dgm:pt>
    <dgm:pt modelId="{BD6F2B74-C6FB-47C0-ACF2-29B4CE9563D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етапи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D17B8-EA99-440E-8D71-6B62CB3E57F6}" type="parTrans" cxnId="{897E3FD3-5802-416E-8F65-D16E494E015A}">
      <dgm:prSet/>
      <dgm:spPr/>
      <dgm:t>
        <a:bodyPr/>
        <a:lstStyle/>
        <a:p>
          <a:endParaRPr lang="ru-UA"/>
        </a:p>
      </dgm:t>
    </dgm:pt>
    <dgm:pt modelId="{6C75B3A1-7B09-449D-BCE3-0AB3947AB668}" type="sibTrans" cxnId="{897E3FD3-5802-416E-8F65-D16E494E015A}">
      <dgm:prSet/>
      <dgm:spPr/>
      <dgm:t>
        <a:bodyPr/>
        <a:lstStyle/>
        <a:p>
          <a:endParaRPr lang="ru-UA"/>
        </a:p>
      </dgm:t>
    </dgm:pt>
    <dgm:pt modelId="{A8B63CF3-8024-4658-A116-CF2CCA2DB16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D8ED0-5DB7-4173-A8C7-98D28E5718AC}" type="parTrans" cxnId="{7388ADAD-A488-4729-82E1-A903F2676981}">
      <dgm:prSet/>
      <dgm:spPr/>
      <dgm:t>
        <a:bodyPr/>
        <a:lstStyle/>
        <a:p>
          <a:endParaRPr lang="ru-UA"/>
        </a:p>
      </dgm:t>
    </dgm:pt>
    <dgm:pt modelId="{A3FCB1E0-8A67-4FFB-A078-93CA205CB80E}" type="sibTrans" cxnId="{7388ADAD-A488-4729-82E1-A903F2676981}">
      <dgm:prSet/>
      <dgm:spPr/>
      <dgm:t>
        <a:bodyPr/>
        <a:lstStyle/>
        <a:p>
          <a:endParaRPr lang="ru-UA"/>
        </a:p>
      </dgm:t>
    </dgm:pt>
    <dgm:pt modelId="{FDDE81BF-FA71-4E1E-90D1-1B5ABC674DF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генерація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075B8-3EF1-4DB9-BC70-9E7F689AF452}" type="parTrans" cxnId="{FD7CDDF1-3161-4D9F-A515-80CD1866ED1B}">
      <dgm:prSet/>
      <dgm:spPr/>
      <dgm:t>
        <a:bodyPr/>
        <a:lstStyle/>
        <a:p>
          <a:endParaRPr lang="ru-UA"/>
        </a:p>
      </dgm:t>
    </dgm:pt>
    <dgm:pt modelId="{E462D17D-51D8-45B5-A554-9DD0AE35322B}" type="sibTrans" cxnId="{FD7CDDF1-3161-4D9F-A515-80CD1866ED1B}">
      <dgm:prSet/>
      <dgm:spPr/>
      <dgm:t>
        <a:bodyPr/>
        <a:lstStyle/>
        <a:p>
          <a:endParaRPr lang="ru-UA"/>
        </a:p>
      </dgm:t>
    </dgm:pt>
    <dgm:pt modelId="{3CF46919-AC9A-4926-9C1F-1A9F621A5E2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відбір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85216-00D2-4C9B-973E-26EA546F4C52}" type="parTrans" cxnId="{EB4C9F8B-6041-491F-A9E7-0CD7DDFDF1BD}">
      <dgm:prSet/>
      <dgm:spPr/>
      <dgm:t>
        <a:bodyPr/>
        <a:lstStyle/>
        <a:p>
          <a:endParaRPr lang="ru-UA"/>
        </a:p>
      </dgm:t>
    </dgm:pt>
    <dgm:pt modelId="{5930A52A-9A03-49F5-B7D2-7DB0E12E3E3B}" type="sibTrans" cxnId="{EB4C9F8B-6041-491F-A9E7-0CD7DDFDF1BD}">
      <dgm:prSet/>
      <dgm:spPr/>
      <dgm:t>
        <a:bodyPr/>
        <a:lstStyle/>
        <a:p>
          <a:endParaRPr lang="ru-UA"/>
        </a:p>
      </dgm:t>
    </dgm:pt>
    <dgm:pt modelId="{F82F5F39-D4E0-460B-9038-CF7AFB626E14}" type="pres">
      <dgm:prSet presAssocID="{F6B47854-92FB-407D-B345-F0EC74E64F83}" presName="linear" presStyleCnt="0">
        <dgm:presLayoutVars>
          <dgm:dir/>
          <dgm:resizeHandles val="exact"/>
        </dgm:presLayoutVars>
      </dgm:prSet>
      <dgm:spPr/>
    </dgm:pt>
    <dgm:pt modelId="{47FD137C-C4CD-4B89-BE22-18C6DA0C4904}" type="pres">
      <dgm:prSet presAssocID="{1E881960-D34B-4966-82B4-DADA6641A52D}" presName="comp" presStyleCnt="0"/>
      <dgm:spPr/>
    </dgm:pt>
    <dgm:pt modelId="{C3FC0715-D0C0-4DF2-9774-5DE94F1BA9DB}" type="pres">
      <dgm:prSet presAssocID="{1E881960-D34B-4966-82B4-DADA6641A52D}" presName="box" presStyleLbl="node1" presStyleIdx="0" presStyleCnt="4"/>
      <dgm:spPr/>
    </dgm:pt>
    <dgm:pt modelId="{19A7A8B4-EAE1-4F33-8B76-7BF115ABBD73}" type="pres">
      <dgm:prSet presAssocID="{1E881960-D34B-4966-82B4-DADA6641A52D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  <dgm:pt modelId="{8354D84D-C4C2-46C7-88B2-F27A0456A440}" type="pres">
      <dgm:prSet presAssocID="{1E881960-D34B-4966-82B4-DADA6641A52D}" presName="text" presStyleLbl="node1" presStyleIdx="0" presStyleCnt="4">
        <dgm:presLayoutVars>
          <dgm:bulletEnabled val="1"/>
        </dgm:presLayoutVars>
      </dgm:prSet>
      <dgm:spPr/>
    </dgm:pt>
    <dgm:pt modelId="{C264B9CD-CB9A-4060-BCF9-76CDC96DB27B}" type="pres">
      <dgm:prSet presAssocID="{EDF8DDF7-9542-4BC3-8014-0F66F67ABDB0}" presName="spacer" presStyleCnt="0"/>
      <dgm:spPr/>
    </dgm:pt>
    <dgm:pt modelId="{AEBA205A-683A-44F9-9455-D9BC4AEE5575}" type="pres">
      <dgm:prSet presAssocID="{A0AD0B3C-3380-4B1C-8027-EC4BABE8486D}" presName="comp" presStyleCnt="0"/>
      <dgm:spPr/>
    </dgm:pt>
    <dgm:pt modelId="{A451327D-9690-483E-85FC-37BAD71B64E5}" type="pres">
      <dgm:prSet presAssocID="{A0AD0B3C-3380-4B1C-8027-EC4BABE8486D}" presName="box" presStyleLbl="node1" presStyleIdx="1" presStyleCnt="4" custAng="0"/>
      <dgm:spPr/>
    </dgm:pt>
    <dgm:pt modelId="{09ECB9C1-F4AE-4E30-A5E8-760691B61010}" type="pres">
      <dgm:prSet presAssocID="{A0AD0B3C-3380-4B1C-8027-EC4BABE8486D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3A4169F2-908F-450B-AECF-B379FE0AB17D}" type="pres">
      <dgm:prSet presAssocID="{A0AD0B3C-3380-4B1C-8027-EC4BABE8486D}" presName="text" presStyleLbl="node1" presStyleIdx="1" presStyleCnt="4">
        <dgm:presLayoutVars>
          <dgm:bulletEnabled val="1"/>
        </dgm:presLayoutVars>
      </dgm:prSet>
      <dgm:spPr/>
    </dgm:pt>
    <dgm:pt modelId="{A80137AA-A10C-4EF1-A53A-EC52DD1E34B2}" type="pres">
      <dgm:prSet presAssocID="{E29081FC-B51B-48E5-B5CE-44FF025F6865}" presName="spacer" presStyleCnt="0"/>
      <dgm:spPr/>
    </dgm:pt>
    <dgm:pt modelId="{B6370B7D-9358-4DA3-AF9D-BCC168FD256D}" type="pres">
      <dgm:prSet presAssocID="{2E6BAE34-54B4-498C-9EFA-F483068AEDCB}" presName="comp" presStyleCnt="0"/>
      <dgm:spPr/>
    </dgm:pt>
    <dgm:pt modelId="{64273553-A5D0-40BB-BBF4-3D288F25E0D7}" type="pres">
      <dgm:prSet presAssocID="{2E6BAE34-54B4-498C-9EFA-F483068AEDCB}" presName="box" presStyleLbl="node1" presStyleIdx="2" presStyleCnt="4"/>
      <dgm:spPr/>
    </dgm:pt>
    <dgm:pt modelId="{77E38B3D-50A3-4316-8CE8-20A4A77DB497}" type="pres">
      <dgm:prSet presAssocID="{2E6BAE34-54B4-498C-9EFA-F483068AEDCB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00DE00DD-B8F5-4DE9-81D5-1D60CDFE4267}" type="pres">
      <dgm:prSet presAssocID="{2E6BAE34-54B4-498C-9EFA-F483068AEDCB}" presName="text" presStyleLbl="node1" presStyleIdx="2" presStyleCnt="4">
        <dgm:presLayoutVars>
          <dgm:bulletEnabled val="1"/>
        </dgm:presLayoutVars>
      </dgm:prSet>
      <dgm:spPr/>
    </dgm:pt>
    <dgm:pt modelId="{7522F8D9-B435-44BF-926C-72AA10FB18A5}" type="pres">
      <dgm:prSet presAssocID="{772D2C14-1A4E-46E3-A0EF-B102ECC745D0}" presName="spacer" presStyleCnt="0"/>
      <dgm:spPr/>
    </dgm:pt>
    <dgm:pt modelId="{74CCC4BD-EED3-421C-A27C-97D35463BEA0}" type="pres">
      <dgm:prSet presAssocID="{BD6F2B74-C6FB-47C0-ACF2-29B4CE9563D5}" presName="comp" presStyleCnt="0"/>
      <dgm:spPr/>
    </dgm:pt>
    <dgm:pt modelId="{675132C0-615B-4832-BDA7-5381D8B3A9EF}" type="pres">
      <dgm:prSet presAssocID="{BD6F2B74-C6FB-47C0-ACF2-29B4CE9563D5}" presName="box" presStyleLbl="node1" presStyleIdx="3" presStyleCnt="4"/>
      <dgm:spPr/>
    </dgm:pt>
    <dgm:pt modelId="{0194608D-A8C0-4409-93A7-52EE7333F92D}" type="pres">
      <dgm:prSet presAssocID="{BD6F2B74-C6FB-47C0-ACF2-29B4CE9563D5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</dgm:spPr>
    </dgm:pt>
    <dgm:pt modelId="{0D2BD55E-8368-441F-85E7-0554A1F46E0E}" type="pres">
      <dgm:prSet presAssocID="{BD6F2B74-C6FB-47C0-ACF2-29B4CE9563D5}" presName="text" presStyleLbl="node1" presStyleIdx="3" presStyleCnt="4">
        <dgm:presLayoutVars>
          <dgm:bulletEnabled val="1"/>
        </dgm:presLayoutVars>
      </dgm:prSet>
      <dgm:spPr/>
    </dgm:pt>
  </dgm:ptLst>
  <dgm:cxnLst>
    <dgm:cxn modelId="{8C755908-F498-4668-845E-983148652058}" srcId="{F6B47854-92FB-407D-B345-F0EC74E64F83}" destId="{A0AD0B3C-3380-4B1C-8027-EC4BABE8486D}" srcOrd="1" destOrd="0" parTransId="{9718CF7D-7A7C-47CD-A134-6FCE65B9C036}" sibTransId="{E29081FC-B51B-48E5-B5CE-44FF025F6865}"/>
    <dgm:cxn modelId="{DD46FC0F-3A78-4504-BC9E-C6DE72083113}" type="presOf" srcId="{FDDE81BF-FA71-4E1E-90D1-1B5ABC674DFC}" destId="{0D2BD55E-8368-441F-85E7-0554A1F46E0E}" srcOrd="1" destOrd="2" presId="urn:microsoft.com/office/officeart/2005/8/layout/vList4"/>
    <dgm:cxn modelId="{C9A23419-D581-43C0-AD7F-28335440175D}" type="presOf" srcId="{1E881960-D34B-4966-82B4-DADA6641A52D}" destId="{C3FC0715-D0C0-4DF2-9774-5DE94F1BA9DB}" srcOrd="0" destOrd="0" presId="urn:microsoft.com/office/officeart/2005/8/layout/vList4"/>
    <dgm:cxn modelId="{6791041D-9708-4CDE-9B5E-8B3133884E05}" type="presOf" srcId="{1E881960-D34B-4966-82B4-DADA6641A52D}" destId="{8354D84D-C4C2-46C7-88B2-F27A0456A440}" srcOrd="1" destOrd="0" presId="urn:microsoft.com/office/officeart/2005/8/layout/vList4"/>
    <dgm:cxn modelId="{DB358C1F-CFF3-45AA-AA28-1D67AC42FDA2}" srcId="{1E881960-D34B-4966-82B4-DADA6641A52D}" destId="{33F49F34-05E4-49BE-8975-F897BF7A0B07}" srcOrd="0" destOrd="0" parTransId="{41D190A7-08CE-47F3-87E1-7149BB6A69C5}" sibTransId="{86A62C60-E0D3-499F-86C9-51F046CBD192}"/>
    <dgm:cxn modelId="{C30E1221-8755-4E8E-925A-35C2D7926FBE}" type="presOf" srcId="{CF061CBF-3EE5-4EBC-A9BE-ABD06E32ED3C}" destId="{3A4169F2-908F-450B-AECF-B379FE0AB17D}" srcOrd="1" destOrd="2" presId="urn:microsoft.com/office/officeart/2005/8/layout/vList4"/>
    <dgm:cxn modelId="{F6363927-57AD-40FE-9379-CE8537416AA2}" srcId="{2E6BAE34-54B4-498C-9EFA-F483068AEDCB}" destId="{F8208830-E62A-4490-ABC0-3EA1254697C5}" srcOrd="0" destOrd="0" parTransId="{3153E14B-5AF4-421D-8599-7BD777895606}" sibTransId="{C4E2D80E-B944-43CD-9975-391A7D6EDEBD}"/>
    <dgm:cxn modelId="{E2336F2A-9A9D-4039-AE31-0666BB979C1F}" type="presOf" srcId="{A8B63CF3-8024-4658-A116-CF2CCA2DB16D}" destId="{0D2BD55E-8368-441F-85E7-0554A1F46E0E}" srcOrd="1" destOrd="1" presId="urn:microsoft.com/office/officeart/2005/8/layout/vList4"/>
    <dgm:cxn modelId="{FC23152F-E18C-44F6-8F0F-FF2E37E5A2A8}" type="presOf" srcId="{A8B63CF3-8024-4658-A116-CF2CCA2DB16D}" destId="{675132C0-615B-4832-BDA7-5381D8B3A9EF}" srcOrd="0" destOrd="1" presId="urn:microsoft.com/office/officeart/2005/8/layout/vList4"/>
    <dgm:cxn modelId="{97063936-A4A7-4F35-AA64-AFF1AEA8BEB2}" type="presOf" srcId="{2B1A5015-DEC1-4C06-9F52-D31D5954EE51}" destId="{3A4169F2-908F-450B-AECF-B379FE0AB17D}" srcOrd="1" destOrd="1" presId="urn:microsoft.com/office/officeart/2005/8/layout/vList4"/>
    <dgm:cxn modelId="{A286FC36-FC78-412C-8FF9-8989229164DC}" type="presOf" srcId="{2B1A5015-DEC1-4C06-9F52-D31D5954EE51}" destId="{A451327D-9690-483E-85FC-37BAD71B64E5}" srcOrd="0" destOrd="1" presId="urn:microsoft.com/office/officeart/2005/8/layout/vList4"/>
    <dgm:cxn modelId="{74999C5C-CB8F-4517-A568-943A51D1E642}" srcId="{F6B47854-92FB-407D-B345-F0EC74E64F83}" destId="{1E881960-D34B-4966-82B4-DADA6641A52D}" srcOrd="0" destOrd="0" parTransId="{BD453536-5DAD-449A-996F-9CB613CD7D77}" sibTransId="{EDF8DDF7-9542-4BC3-8014-0F66F67ABDB0}"/>
    <dgm:cxn modelId="{ECBC4045-49B2-4A24-B12C-C638915408C3}" type="presOf" srcId="{2E6BAE34-54B4-498C-9EFA-F483068AEDCB}" destId="{00DE00DD-B8F5-4DE9-81D5-1D60CDFE4267}" srcOrd="1" destOrd="0" presId="urn:microsoft.com/office/officeart/2005/8/layout/vList4"/>
    <dgm:cxn modelId="{B7156468-4926-4B87-A452-F6D5B577B037}" type="presOf" srcId="{F8208830-E62A-4490-ABC0-3EA1254697C5}" destId="{00DE00DD-B8F5-4DE9-81D5-1D60CDFE4267}" srcOrd="1" destOrd="1" presId="urn:microsoft.com/office/officeart/2005/8/layout/vList4"/>
    <dgm:cxn modelId="{6D02AE69-F649-4D6F-A5A9-868050AA8FF4}" type="presOf" srcId="{A0AD0B3C-3380-4B1C-8027-EC4BABE8486D}" destId="{A451327D-9690-483E-85FC-37BAD71B64E5}" srcOrd="0" destOrd="0" presId="urn:microsoft.com/office/officeart/2005/8/layout/vList4"/>
    <dgm:cxn modelId="{A059846C-168A-4775-A232-E40022060212}" srcId="{A0AD0B3C-3380-4B1C-8027-EC4BABE8486D}" destId="{CF061CBF-3EE5-4EBC-A9BE-ABD06E32ED3C}" srcOrd="1" destOrd="0" parTransId="{93AD685A-DB87-4465-8317-CDD0F2C7930C}" sibTransId="{284EBEC8-8725-4EA2-8445-2858E09C3F04}"/>
    <dgm:cxn modelId="{B2C07850-EF1B-4C66-B96C-361F730DC00B}" type="presOf" srcId="{2E6BAE34-54B4-498C-9EFA-F483068AEDCB}" destId="{64273553-A5D0-40BB-BBF4-3D288F25E0D7}" srcOrd="0" destOrd="0" presId="urn:microsoft.com/office/officeart/2005/8/layout/vList4"/>
    <dgm:cxn modelId="{56FD8471-D246-4541-8C00-9FEF242A905B}" type="presOf" srcId="{0B690E49-777D-400D-A996-7E48C82C62CE}" destId="{C3FC0715-D0C0-4DF2-9774-5DE94F1BA9DB}" srcOrd="0" destOrd="2" presId="urn:microsoft.com/office/officeart/2005/8/layout/vList4"/>
    <dgm:cxn modelId="{1C169872-3097-475E-B888-142B7D8DCA2A}" type="presOf" srcId="{1188CEAF-2DDA-4CE1-8A59-1D66325B2CA8}" destId="{64273553-A5D0-40BB-BBF4-3D288F25E0D7}" srcOrd="0" destOrd="2" presId="urn:microsoft.com/office/officeart/2005/8/layout/vList4"/>
    <dgm:cxn modelId="{2E171955-18DF-44B0-9060-7E5FEEEA6BD4}" type="presOf" srcId="{F6B47854-92FB-407D-B345-F0EC74E64F83}" destId="{F82F5F39-D4E0-460B-9038-CF7AFB626E14}" srcOrd="0" destOrd="0" presId="urn:microsoft.com/office/officeart/2005/8/layout/vList4"/>
    <dgm:cxn modelId="{D514C258-2F91-4E3C-863D-AB5C0BDBC10A}" srcId="{A0AD0B3C-3380-4B1C-8027-EC4BABE8486D}" destId="{2B1A5015-DEC1-4C06-9F52-D31D5954EE51}" srcOrd="0" destOrd="0" parTransId="{7138314F-56F5-47A4-B778-EA28B06A8F71}" sibTransId="{3A264433-ACFD-4005-B1C3-955AF2873EFE}"/>
    <dgm:cxn modelId="{BE20907C-E200-4EB5-9AF5-251A08990588}" type="presOf" srcId="{BD6F2B74-C6FB-47C0-ACF2-29B4CE9563D5}" destId="{675132C0-615B-4832-BDA7-5381D8B3A9EF}" srcOrd="0" destOrd="0" presId="urn:microsoft.com/office/officeart/2005/8/layout/vList4"/>
    <dgm:cxn modelId="{C07CB47E-66C9-40B6-83A3-00E4B2D7DA70}" type="presOf" srcId="{BD6F2B74-C6FB-47C0-ACF2-29B4CE9563D5}" destId="{0D2BD55E-8368-441F-85E7-0554A1F46E0E}" srcOrd="1" destOrd="0" presId="urn:microsoft.com/office/officeart/2005/8/layout/vList4"/>
    <dgm:cxn modelId="{EB4C9F8B-6041-491F-A9E7-0CD7DDFDF1BD}" srcId="{BD6F2B74-C6FB-47C0-ACF2-29B4CE9563D5}" destId="{3CF46919-AC9A-4926-9C1F-1A9F621A5E23}" srcOrd="2" destOrd="0" parTransId="{5C285216-00D2-4C9B-973E-26EA546F4C52}" sibTransId="{5930A52A-9A03-49F5-B7D2-7DB0E12E3E3B}"/>
    <dgm:cxn modelId="{97074E8E-4460-4BFE-AB5E-42B56C0D1927}" type="presOf" srcId="{A0AD0B3C-3380-4B1C-8027-EC4BABE8486D}" destId="{3A4169F2-908F-450B-AECF-B379FE0AB17D}" srcOrd="1" destOrd="0" presId="urn:microsoft.com/office/officeart/2005/8/layout/vList4"/>
    <dgm:cxn modelId="{BF2901A3-CA33-497D-8A87-4D2F9D4BDB49}" srcId="{2E6BAE34-54B4-498C-9EFA-F483068AEDCB}" destId="{1188CEAF-2DDA-4CE1-8A59-1D66325B2CA8}" srcOrd="1" destOrd="0" parTransId="{931CA703-F63E-40CF-AF5E-2EE7E06B3BD6}" sibTransId="{468B0C39-0725-48C3-BE7D-52355443E502}"/>
    <dgm:cxn modelId="{E930EBA6-5F67-490F-AA4B-204125DDD0FA}" srcId="{F6B47854-92FB-407D-B345-F0EC74E64F83}" destId="{2E6BAE34-54B4-498C-9EFA-F483068AEDCB}" srcOrd="2" destOrd="0" parTransId="{DD8191B3-9496-45E0-A4D0-14B6AD5C1FC3}" sibTransId="{772D2C14-1A4E-46E3-A0EF-B102ECC745D0}"/>
    <dgm:cxn modelId="{435166A9-5A8C-4E39-ACE1-042EFCF8B2C3}" type="presOf" srcId="{1188CEAF-2DDA-4CE1-8A59-1D66325B2CA8}" destId="{00DE00DD-B8F5-4DE9-81D5-1D60CDFE4267}" srcOrd="1" destOrd="2" presId="urn:microsoft.com/office/officeart/2005/8/layout/vList4"/>
    <dgm:cxn modelId="{54F709AD-B333-4A3B-8532-BEAEB96CB876}" type="presOf" srcId="{3CF46919-AC9A-4926-9C1F-1A9F621A5E23}" destId="{0D2BD55E-8368-441F-85E7-0554A1F46E0E}" srcOrd="1" destOrd="3" presId="urn:microsoft.com/office/officeart/2005/8/layout/vList4"/>
    <dgm:cxn modelId="{7388ADAD-A488-4729-82E1-A903F2676981}" srcId="{BD6F2B74-C6FB-47C0-ACF2-29B4CE9563D5}" destId="{A8B63CF3-8024-4658-A116-CF2CCA2DB16D}" srcOrd="0" destOrd="0" parTransId="{D30D8ED0-5DB7-4173-A8C7-98D28E5718AC}" sibTransId="{A3FCB1E0-8A67-4FFB-A078-93CA205CB80E}"/>
    <dgm:cxn modelId="{3E466CB1-0A43-4549-95AA-1A68F7197AAE}" type="presOf" srcId="{F8208830-E62A-4490-ABC0-3EA1254697C5}" destId="{64273553-A5D0-40BB-BBF4-3D288F25E0D7}" srcOrd="0" destOrd="1" presId="urn:microsoft.com/office/officeart/2005/8/layout/vList4"/>
    <dgm:cxn modelId="{1DA896B6-922C-4B46-AF2E-F7B44A24F003}" type="presOf" srcId="{3CF46919-AC9A-4926-9C1F-1A9F621A5E23}" destId="{675132C0-615B-4832-BDA7-5381D8B3A9EF}" srcOrd="0" destOrd="3" presId="urn:microsoft.com/office/officeart/2005/8/layout/vList4"/>
    <dgm:cxn modelId="{22976CBE-63A6-48CF-854A-8EE2385D3FA9}" type="presOf" srcId="{33F49F34-05E4-49BE-8975-F897BF7A0B07}" destId="{8354D84D-C4C2-46C7-88B2-F27A0456A440}" srcOrd="1" destOrd="1" presId="urn:microsoft.com/office/officeart/2005/8/layout/vList4"/>
    <dgm:cxn modelId="{71CB87C7-CF53-49D6-BED8-5B141211E2AF}" type="presOf" srcId="{33F49F34-05E4-49BE-8975-F897BF7A0B07}" destId="{C3FC0715-D0C0-4DF2-9774-5DE94F1BA9DB}" srcOrd="0" destOrd="1" presId="urn:microsoft.com/office/officeart/2005/8/layout/vList4"/>
    <dgm:cxn modelId="{897E3FD3-5802-416E-8F65-D16E494E015A}" srcId="{F6B47854-92FB-407D-B345-F0EC74E64F83}" destId="{BD6F2B74-C6FB-47C0-ACF2-29B4CE9563D5}" srcOrd="3" destOrd="0" parTransId="{0D7D17B8-EA99-440E-8D71-6B62CB3E57F6}" sibTransId="{6C75B3A1-7B09-449D-BCE3-0AB3947AB668}"/>
    <dgm:cxn modelId="{496239EF-A765-4F88-8615-F9253330A433}" type="presOf" srcId="{0B690E49-777D-400D-A996-7E48C82C62CE}" destId="{8354D84D-C4C2-46C7-88B2-F27A0456A440}" srcOrd="1" destOrd="2" presId="urn:microsoft.com/office/officeart/2005/8/layout/vList4"/>
    <dgm:cxn modelId="{FD7CDDF1-3161-4D9F-A515-80CD1866ED1B}" srcId="{BD6F2B74-C6FB-47C0-ACF2-29B4CE9563D5}" destId="{FDDE81BF-FA71-4E1E-90D1-1B5ABC674DFC}" srcOrd="1" destOrd="0" parTransId="{386075B8-3EF1-4DB9-BC70-9E7F689AF452}" sibTransId="{E462D17D-51D8-45B5-A554-9DD0AE35322B}"/>
    <dgm:cxn modelId="{D717E2F1-F304-4A12-AA4E-952DF9A5220F}" type="presOf" srcId="{CF061CBF-3EE5-4EBC-A9BE-ABD06E32ED3C}" destId="{A451327D-9690-483E-85FC-37BAD71B64E5}" srcOrd="0" destOrd="2" presId="urn:microsoft.com/office/officeart/2005/8/layout/vList4"/>
    <dgm:cxn modelId="{14476FF8-38FB-41DD-BC32-F8C05ACB08B3}" type="presOf" srcId="{FDDE81BF-FA71-4E1E-90D1-1B5ABC674DFC}" destId="{675132C0-615B-4832-BDA7-5381D8B3A9EF}" srcOrd="0" destOrd="2" presId="urn:microsoft.com/office/officeart/2005/8/layout/vList4"/>
    <dgm:cxn modelId="{3E8249FD-82E2-46E7-9DB9-54831C5DEC8C}" srcId="{1E881960-D34B-4966-82B4-DADA6641A52D}" destId="{0B690E49-777D-400D-A996-7E48C82C62CE}" srcOrd="1" destOrd="0" parTransId="{8200913C-2428-4BE9-98F9-198F39183CD0}" sibTransId="{A0E7F8C0-B47B-427C-9DED-F5B1B6011D3E}"/>
    <dgm:cxn modelId="{72CEBED6-243D-473D-B239-9A7CBE3EB893}" type="presParOf" srcId="{F82F5F39-D4E0-460B-9038-CF7AFB626E14}" destId="{47FD137C-C4CD-4B89-BE22-18C6DA0C4904}" srcOrd="0" destOrd="0" presId="urn:microsoft.com/office/officeart/2005/8/layout/vList4"/>
    <dgm:cxn modelId="{AA914E74-D6AE-47AB-A52C-53BD26984015}" type="presParOf" srcId="{47FD137C-C4CD-4B89-BE22-18C6DA0C4904}" destId="{C3FC0715-D0C0-4DF2-9774-5DE94F1BA9DB}" srcOrd="0" destOrd="0" presId="urn:microsoft.com/office/officeart/2005/8/layout/vList4"/>
    <dgm:cxn modelId="{FB1D457B-8C8C-40CF-B967-34DA74C43552}" type="presParOf" srcId="{47FD137C-C4CD-4B89-BE22-18C6DA0C4904}" destId="{19A7A8B4-EAE1-4F33-8B76-7BF115ABBD73}" srcOrd="1" destOrd="0" presId="urn:microsoft.com/office/officeart/2005/8/layout/vList4"/>
    <dgm:cxn modelId="{BAB78D02-A3F5-42F7-9055-17C3F106B2F3}" type="presParOf" srcId="{47FD137C-C4CD-4B89-BE22-18C6DA0C4904}" destId="{8354D84D-C4C2-46C7-88B2-F27A0456A440}" srcOrd="2" destOrd="0" presId="urn:microsoft.com/office/officeart/2005/8/layout/vList4"/>
    <dgm:cxn modelId="{5FEE4DA8-59A9-41AC-86CB-88DBC4A60243}" type="presParOf" srcId="{F82F5F39-D4E0-460B-9038-CF7AFB626E14}" destId="{C264B9CD-CB9A-4060-BCF9-76CDC96DB27B}" srcOrd="1" destOrd="0" presId="urn:microsoft.com/office/officeart/2005/8/layout/vList4"/>
    <dgm:cxn modelId="{002FC68F-5A6A-418D-980A-16C85F5A67B5}" type="presParOf" srcId="{F82F5F39-D4E0-460B-9038-CF7AFB626E14}" destId="{AEBA205A-683A-44F9-9455-D9BC4AEE5575}" srcOrd="2" destOrd="0" presId="urn:microsoft.com/office/officeart/2005/8/layout/vList4"/>
    <dgm:cxn modelId="{9BFCFFC6-4F9F-4E50-9B32-296B95831CA0}" type="presParOf" srcId="{AEBA205A-683A-44F9-9455-D9BC4AEE5575}" destId="{A451327D-9690-483E-85FC-37BAD71B64E5}" srcOrd="0" destOrd="0" presId="urn:microsoft.com/office/officeart/2005/8/layout/vList4"/>
    <dgm:cxn modelId="{BBD48882-2852-401E-A1A3-E1B62B0490D4}" type="presParOf" srcId="{AEBA205A-683A-44F9-9455-D9BC4AEE5575}" destId="{09ECB9C1-F4AE-4E30-A5E8-760691B61010}" srcOrd="1" destOrd="0" presId="urn:microsoft.com/office/officeart/2005/8/layout/vList4"/>
    <dgm:cxn modelId="{ACFABFF3-B532-4E69-9E5B-E3B1F01E2CBF}" type="presParOf" srcId="{AEBA205A-683A-44F9-9455-D9BC4AEE5575}" destId="{3A4169F2-908F-450B-AECF-B379FE0AB17D}" srcOrd="2" destOrd="0" presId="urn:microsoft.com/office/officeart/2005/8/layout/vList4"/>
    <dgm:cxn modelId="{8BCB5735-66ED-4B2F-9322-7E356605A094}" type="presParOf" srcId="{F82F5F39-D4E0-460B-9038-CF7AFB626E14}" destId="{A80137AA-A10C-4EF1-A53A-EC52DD1E34B2}" srcOrd="3" destOrd="0" presId="urn:microsoft.com/office/officeart/2005/8/layout/vList4"/>
    <dgm:cxn modelId="{5AF0B4B6-92A8-438B-B3BF-710C9E7BE49E}" type="presParOf" srcId="{F82F5F39-D4E0-460B-9038-CF7AFB626E14}" destId="{B6370B7D-9358-4DA3-AF9D-BCC168FD256D}" srcOrd="4" destOrd="0" presId="urn:microsoft.com/office/officeart/2005/8/layout/vList4"/>
    <dgm:cxn modelId="{EF873716-8492-4BD2-BA3F-404513AFCA5F}" type="presParOf" srcId="{B6370B7D-9358-4DA3-AF9D-BCC168FD256D}" destId="{64273553-A5D0-40BB-BBF4-3D288F25E0D7}" srcOrd="0" destOrd="0" presId="urn:microsoft.com/office/officeart/2005/8/layout/vList4"/>
    <dgm:cxn modelId="{5B1F6CA9-276B-4F43-B9BC-3985BEB28B2D}" type="presParOf" srcId="{B6370B7D-9358-4DA3-AF9D-BCC168FD256D}" destId="{77E38B3D-50A3-4316-8CE8-20A4A77DB497}" srcOrd="1" destOrd="0" presId="urn:microsoft.com/office/officeart/2005/8/layout/vList4"/>
    <dgm:cxn modelId="{F46E2B15-44F2-4927-BE37-20899D520EF8}" type="presParOf" srcId="{B6370B7D-9358-4DA3-AF9D-BCC168FD256D}" destId="{00DE00DD-B8F5-4DE9-81D5-1D60CDFE4267}" srcOrd="2" destOrd="0" presId="urn:microsoft.com/office/officeart/2005/8/layout/vList4"/>
    <dgm:cxn modelId="{F631959A-1083-4736-A565-4799A6DCF287}" type="presParOf" srcId="{F82F5F39-D4E0-460B-9038-CF7AFB626E14}" destId="{7522F8D9-B435-44BF-926C-72AA10FB18A5}" srcOrd="5" destOrd="0" presId="urn:microsoft.com/office/officeart/2005/8/layout/vList4"/>
    <dgm:cxn modelId="{8312EAA5-D87C-4645-9C64-DB1C9BF48E51}" type="presParOf" srcId="{F82F5F39-D4E0-460B-9038-CF7AFB626E14}" destId="{74CCC4BD-EED3-421C-A27C-97D35463BEA0}" srcOrd="6" destOrd="0" presId="urn:microsoft.com/office/officeart/2005/8/layout/vList4"/>
    <dgm:cxn modelId="{61B80805-3699-464F-AB00-269755B42834}" type="presParOf" srcId="{74CCC4BD-EED3-421C-A27C-97D35463BEA0}" destId="{675132C0-615B-4832-BDA7-5381D8B3A9EF}" srcOrd="0" destOrd="0" presId="urn:microsoft.com/office/officeart/2005/8/layout/vList4"/>
    <dgm:cxn modelId="{479D5C4F-D70D-4AE0-9691-753AEF473ACC}" type="presParOf" srcId="{74CCC4BD-EED3-421C-A27C-97D35463BEA0}" destId="{0194608D-A8C0-4409-93A7-52EE7333F92D}" srcOrd="1" destOrd="0" presId="urn:microsoft.com/office/officeart/2005/8/layout/vList4"/>
    <dgm:cxn modelId="{1B05CE34-24D9-4C15-B302-6295F139B5E3}" type="presParOf" srcId="{74CCC4BD-EED3-421C-A27C-97D35463BEA0}" destId="{0D2BD55E-8368-441F-85E7-0554A1F46E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7ACB49-DF2B-4C50-8988-0393CFCBAB2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7F9FE10C-7B7C-48DC-8350-86B1CE98FE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 загальних закономірностей системи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40DAA-92DB-4175-A235-13D38D160FBB}" type="parTrans" cxnId="{4B92C995-3205-4873-A5A8-ADF6B9A0A2A6}">
      <dgm:prSet/>
      <dgm:spPr/>
      <dgm:t>
        <a:bodyPr/>
        <a:lstStyle/>
        <a:p>
          <a:endParaRPr lang="ru-UA"/>
        </a:p>
      </dgm:t>
    </dgm:pt>
    <dgm:pt modelId="{7D36F050-7A1B-4665-96D5-D5A9A816B05A}" type="sibTrans" cxnId="{4B92C995-3205-4873-A5A8-ADF6B9A0A2A6}">
      <dgm:prSet/>
      <dgm:spPr/>
      <dgm:t>
        <a:bodyPr/>
        <a:lstStyle/>
        <a:p>
          <a:endParaRPr lang="ru-UA"/>
        </a:p>
      </dgm:t>
    </dgm:pt>
    <dgm:pt modelId="{D06A1503-3252-4F14-8D79-2CDF667607F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зовнішніх та внутрішніх чинників розвитку системи та формування її цілей і визначення їх джерел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30673-1F31-438A-B3FD-AC430D08314A}" type="parTrans" cxnId="{6E1CA3B7-2CD1-49B7-BAA9-378848D53EE5}">
      <dgm:prSet/>
      <dgm:spPr/>
      <dgm:t>
        <a:bodyPr/>
        <a:lstStyle/>
        <a:p>
          <a:endParaRPr lang="ru-UA"/>
        </a:p>
      </dgm:t>
    </dgm:pt>
    <dgm:pt modelId="{3509FDD7-F80F-4C6B-A1A9-410128EB0CFB}" type="sibTrans" cxnId="{6E1CA3B7-2CD1-49B7-BAA9-378848D53EE5}">
      <dgm:prSet/>
      <dgm:spPr/>
      <dgm:t>
        <a:bodyPr/>
        <a:lstStyle/>
        <a:p>
          <a:endParaRPr lang="ru-UA"/>
        </a:p>
      </dgm:t>
    </dgm:pt>
    <dgm:pt modelId="{B466745C-C553-4066-A667-79C86E7213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висловлювань провідних фахівців у ЗМІ, наукових публікаціях та інших джерелах науково-технічної інформації</a:t>
          </a:r>
          <a:endParaRPr lang="ru-UA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36D52-88F7-40ED-B65E-CC9F0EE914A8}" type="parTrans" cxnId="{B2B3F9EA-8881-4C87-BB64-FDF5FEC7346C}">
      <dgm:prSet/>
      <dgm:spPr/>
      <dgm:t>
        <a:bodyPr/>
        <a:lstStyle/>
        <a:p>
          <a:endParaRPr lang="ru-UA"/>
        </a:p>
      </dgm:t>
    </dgm:pt>
    <dgm:pt modelId="{0F42572F-1B8F-478D-84D7-06A02DD1A5F0}" type="sibTrans" cxnId="{B2B3F9EA-8881-4C87-BB64-FDF5FEC7346C}">
      <dgm:prSet/>
      <dgm:spPr/>
      <dgm:t>
        <a:bodyPr/>
        <a:lstStyle/>
        <a:p>
          <a:endParaRPr lang="ru-UA"/>
        </a:p>
      </dgm:t>
    </dgm:pt>
    <dgm:pt modelId="{72B93263-AA96-4977-98D9-9C02DB957A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допоміжних інформаційних фондів для вирішення відповідної проблеми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524BE-AE20-4B34-A211-B5ACFF0449E5}" type="parTrans" cxnId="{2CC8E541-7232-454B-8A5E-F609B180C3B9}">
      <dgm:prSet/>
      <dgm:spPr/>
      <dgm:t>
        <a:bodyPr/>
        <a:lstStyle/>
        <a:p>
          <a:endParaRPr lang="ru-UA"/>
        </a:p>
      </dgm:t>
    </dgm:pt>
    <dgm:pt modelId="{6D3C341A-960A-4C13-9477-0B2F307C40B9}" type="sibTrans" cxnId="{2CC8E541-7232-454B-8A5E-F609B180C3B9}">
      <dgm:prSet/>
      <dgm:spPr/>
      <dgm:t>
        <a:bodyPr/>
        <a:lstStyle/>
        <a:p>
          <a:endParaRPr lang="ru-UA"/>
        </a:p>
      </dgm:t>
    </dgm:pt>
    <dgm:pt modelId="{BFE06B1A-9BE2-4979-9DCC-7DF17F3AF804}" type="pres">
      <dgm:prSet presAssocID="{647ACB49-DF2B-4C50-8988-0393CFCBAB24}" presName="linear" presStyleCnt="0">
        <dgm:presLayoutVars>
          <dgm:dir/>
          <dgm:animLvl val="lvl"/>
          <dgm:resizeHandles val="exact"/>
        </dgm:presLayoutVars>
      </dgm:prSet>
      <dgm:spPr/>
    </dgm:pt>
    <dgm:pt modelId="{189B326D-1833-43B3-8052-ACEC4379370A}" type="pres">
      <dgm:prSet presAssocID="{7F9FE10C-7B7C-48DC-8350-86B1CE98FE69}" presName="parentLin" presStyleCnt="0"/>
      <dgm:spPr/>
    </dgm:pt>
    <dgm:pt modelId="{20DC1B28-597C-4B6B-98D3-0A74B2D0A13D}" type="pres">
      <dgm:prSet presAssocID="{7F9FE10C-7B7C-48DC-8350-86B1CE98FE69}" presName="parentLeftMargin" presStyleLbl="node1" presStyleIdx="0" presStyleCnt="4"/>
      <dgm:spPr/>
    </dgm:pt>
    <dgm:pt modelId="{82F99B3D-76DE-4811-B0BA-DE4C6BEC01BC}" type="pres">
      <dgm:prSet presAssocID="{7F9FE10C-7B7C-48DC-8350-86B1CE98FE69}" presName="parentText" presStyleLbl="node1" presStyleIdx="0" presStyleCnt="4" custScaleX="140345">
        <dgm:presLayoutVars>
          <dgm:chMax val="0"/>
          <dgm:bulletEnabled val="1"/>
        </dgm:presLayoutVars>
      </dgm:prSet>
      <dgm:spPr/>
    </dgm:pt>
    <dgm:pt modelId="{7DF364CD-69B7-41D8-8453-D395CA19EF86}" type="pres">
      <dgm:prSet presAssocID="{7F9FE10C-7B7C-48DC-8350-86B1CE98FE69}" presName="negativeSpace" presStyleCnt="0"/>
      <dgm:spPr/>
    </dgm:pt>
    <dgm:pt modelId="{774791F4-F07A-4270-8422-BC3D0104F481}" type="pres">
      <dgm:prSet presAssocID="{7F9FE10C-7B7C-48DC-8350-86B1CE98FE69}" presName="childText" presStyleLbl="conFgAcc1" presStyleIdx="0" presStyleCnt="4">
        <dgm:presLayoutVars>
          <dgm:bulletEnabled val="1"/>
        </dgm:presLayoutVars>
      </dgm:prSet>
      <dgm:spPr/>
    </dgm:pt>
    <dgm:pt modelId="{DA7997E9-34EF-448F-998C-9F2851E983EA}" type="pres">
      <dgm:prSet presAssocID="{7D36F050-7A1B-4665-96D5-D5A9A816B05A}" presName="spaceBetweenRectangles" presStyleCnt="0"/>
      <dgm:spPr/>
    </dgm:pt>
    <dgm:pt modelId="{F54488BE-8EAD-44F1-A84D-1EAF755710F7}" type="pres">
      <dgm:prSet presAssocID="{D06A1503-3252-4F14-8D79-2CDF667607F7}" presName="parentLin" presStyleCnt="0"/>
      <dgm:spPr/>
    </dgm:pt>
    <dgm:pt modelId="{43041E7D-A376-421D-8847-C894A3EA9DE3}" type="pres">
      <dgm:prSet presAssocID="{D06A1503-3252-4F14-8D79-2CDF667607F7}" presName="parentLeftMargin" presStyleLbl="node1" presStyleIdx="0" presStyleCnt="4"/>
      <dgm:spPr/>
    </dgm:pt>
    <dgm:pt modelId="{0660D7B0-D8E4-4BF7-BD06-E9F8C3C61E01}" type="pres">
      <dgm:prSet presAssocID="{D06A1503-3252-4F14-8D79-2CDF667607F7}" presName="parentText" presStyleLbl="node1" presStyleIdx="1" presStyleCnt="4" custScaleX="140345">
        <dgm:presLayoutVars>
          <dgm:chMax val="0"/>
          <dgm:bulletEnabled val="1"/>
        </dgm:presLayoutVars>
      </dgm:prSet>
      <dgm:spPr/>
    </dgm:pt>
    <dgm:pt modelId="{AC310A1C-9BB8-4596-A068-4B5A4989ECED}" type="pres">
      <dgm:prSet presAssocID="{D06A1503-3252-4F14-8D79-2CDF667607F7}" presName="negativeSpace" presStyleCnt="0"/>
      <dgm:spPr/>
    </dgm:pt>
    <dgm:pt modelId="{F78B10BB-4A82-48EC-AF59-04424225A38B}" type="pres">
      <dgm:prSet presAssocID="{D06A1503-3252-4F14-8D79-2CDF667607F7}" presName="childText" presStyleLbl="conFgAcc1" presStyleIdx="1" presStyleCnt="4">
        <dgm:presLayoutVars>
          <dgm:bulletEnabled val="1"/>
        </dgm:presLayoutVars>
      </dgm:prSet>
      <dgm:spPr/>
    </dgm:pt>
    <dgm:pt modelId="{525DAA50-F3DF-4C38-983E-582BEC10429F}" type="pres">
      <dgm:prSet presAssocID="{3509FDD7-F80F-4C6B-A1A9-410128EB0CFB}" presName="spaceBetweenRectangles" presStyleCnt="0"/>
      <dgm:spPr/>
    </dgm:pt>
    <dgm:pt modelId="{96F6F072-E142-470A-B2E7-D14B3F61AA48}" type="pres">
      <dgm:prSet presAssocID="{B466745C-C553-4066-A667-79C86E721395}" presName="parentLin" presStyleCnt="0"/>
      <dgm:spPr/>
    </dgm:pt>
    <dgm:pt modelId="{A962F416-BE23-4C5E-ACAD-8F077854DD30}" type="pres">
      <dgm:prSet presAssocID="{B466745C-C553-4066-A667-79C86E721395}" presName="parentLeftMargin" presStyleLbl="node1" presStyleIdx="1" presStyleCnt="4"/>
      <dgm:spPr/>
    </dgm:pt>
    <dgm:pt modelId="{9310DA89-B744-4567-AD07-62B82A410E3D}" type="pres">
      <dgm:prSet presAssocID="{B466745C-C553-4066-A667-79C86E721395}" presName="parentText" presStyleLbl="node1" presStyleIdx="2" presStyleCnt="4" custScaleX="140345">
        <dgm:presLayoutVars>
          <dgm:chMax val="0"/>
          <dgm:bulletEnabled val="1"/>
        </dgm:presLayoutVars>
      </dgm:prSet>
      <dgm:spPr/>
    </dgm:pt>
    <dgm:pt modelId="{06EFF655-AB85-46A4-93E0-272F3734C24B}" type="pres">
      <dgm:prSet presAssocID="{B466745C-C553-4066-A667-79C86E721395}" presName="negativeSpace" presStyleCnt="0"/>
      <dgm:spPr/>
    </dgm:pt>
    <dgm:pt modelId="{C32CA337-580C-4E65-BC9E-C5603A8F4A8F}" type="pres">
      <dgm:prSet presAssocID="{B466745C-C553-4066-A667-79C86E721395}" presName="childText" presStyleLbl="conFgAcc1" presStyleIdx="2" presStyleCnt="4">
        <dgm:presLayoutVars>
          <dgm:bulletEnabled val="1"/>
        </dgm:presLayoutVars>
      </dgm:prSet>
      <dgm:spPr/>
    </dgm:pt>
    <dgm:pt modelId="{A48FC701-C7EC-441A-8DE7-976D991C1A72}" type="pres">
      <dgm:prSet presAssocID="{0F42572F-1B8F-478D-84D7-06A02DD1A5F0}" presName="spaceBetweenRectangles" presStyleCnt="0"/>
      <dgm:spPr/>
    </dgm:pt>
    <dgm:pt modelId="{E6CDA857-1BF7-42DC-AC7D-914D465410F3}" type="pres">
      <dgm:prSet presAssocID="{72B93263-AA96-4977-98D9-9C02DB957AFE}" presName="parentLin" presStyleCnt="0"/>
      <dgm:spPr/>
    </dgm:pt>
    <dgm:pt modelId="{0A6539FB-A2E8-45BD-9233-51F3E54F2897}" type="pres">
      <dgm:prSet presAssocID="{72B93263-AA96-4977-98D9-9C02DB957AFE}" presName="parentLeftMargin" presStyleLbl="node1" presStyleIdx="2" presStyleCnt="4"/>
      <dgm:spPr/>
    </dgm:pt>
    <dgm:pt modelId="{F990CAE3-99B1-480D-8491-B2D23BC372D7}" type="pres">
      <dgm:prSet presAssocID="{72B93263-AA96-4977-98D9-9C02DB957AFE}" presName="parentText" presStyleLbl="node1" presStyleIdx="3" presStyleCnt="4" custScaleX="133426" custLinFactNeighborX="-6712">
        <dgm:presLayoutVars>
          <dgm:chMax val="0"/>
          <dgm:bulletEnabled val="1"/>
        </dgm:presLayoutVars>
      </dgm:prSet>
      <dgm:spPr/>
    </dgm:pt>
    <dgm:pt modelId="{B8B9CA85-6BFF-46E2-903C-297772DE6CB2}" type="pres">
      <dgm:prSet presAssocID="{72B93263-AA96-4977-98D9-9C02DB957AFE}" presName="negativeSpace" presStyleCnt="0"/>
      <dgm:spPr/>
    </dgm:pt>
    <dgm:pt modelId="{F29BC403-17A0-4321-9003-0A22E2B61D87}" type="pres">
      <dgm:prSet presAssocID="{72B93263-AA96-4977-98D9-9C02DB957A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32DF27-3E6E-4D1B-8A22-A1336E988482}" type="presOf" srcId="{72B93263-AA96-4977-98D9-9C02DB957AFE}" destId="{F990CAE3-99B1-480D-8491-B2D23BC372D7}" srcOrd="1" destOrd="0" presId="urn:microsoft.com/office/officeart/2005/8/layout/list1"/>
    <dgm:cxn modelId="{39CEAF35-B8E4-4268-911D-1CCE42C069E8}" type="presOf" srcId="{7F9FE10C-7B7C-48DC-8350-86B1CE98FE69}" destId="{82F99B3D-76DE-4811-B0BA-DE4C6BEC01BC}" srcOrd="1" destOrd="0" presId="urn:microsoft.com/office/officeart/2005/8/layout/list1"/>
    <dgm:cxn modelId="{20E5FD60-3B37-42F1-908B-446D44F16719}" type="presOf" srcId="{7F9FE10C-7B7C-48DC-8350-86B1CE98FE69}" destId="{20DC1B28-597C-4B6B-98D3-0A74B2D0A13D}" srcOrd="0" destOrd="0" presId="urn:microsoft.com/office/officeart/2005/8/layout/list1"/>
    <dgm:cxn modelId="{2CC8E541-7232-454B-8A5E-F609B180C3B9}" srcId="{647ACB49-DF2B-4C50-8988-0393CFCBAB24}" destId="{72B93263-AA96-4977-98D9-9C02DB957AFE}" srcOrd="3" destOrd="0" parTransId="{3CE524BE-AE20-4B34-A211-B5ACFF0449E5}" sibTransId="{6D3C341A-960A-4C13-9477-0B2F307C40B9}"/>
    <dgm:cxn modelId="{D0CD734D-D97A-443E-A208-EFA677058896}" type="presOf" srcId="{B466745C-C553-4066-A667-79C86E721395}" destId="{A962F416-BE23-4C5E-ACAD-8F077854DD30}" srcOrd="0" destOrd="0" presId="urn:microsoft.com/office/officeart/2005/8/layout/list1"/>
    <dgm:cxn modelId="{C6CC8574-0B62-409E-BA1A-D6603472A2F5}" type="presOf" srcId="{B466745C-C553-4066-A667-79C86E721395}" destId="{9310DA89-B744-4567-AD07-62B82A410E3D}" srcOrd="1" destOrd="0" presId="urn:microsoft.com/office/officeart/2005/8/layout/list1"/>
    <dgm:cxn modelId="{4287FA78-F81D-421E-BAC8-A8187AEF4F46}" type="presOf" srcId="{D06A1503-3252-4F14-8D79-2CDF667607F7}" destId="{0660D7B0-D8E4-4BF7-BD06-E9F8C3C61E01}" srcOrd="1" destOrd="0" presId="urn:microsoft.com/office/officeart/2005/8/layout/list1"/>
    <dgm:cxn modelId="{170E5083-36BD-47E0-9479-5E492756E9BA}" type="presOf" srcId="{647ACB49-DF2B-4C50-8988-0393CFCBAB24}" destId="{BFE06B1A-9BE2-4979-9DCC-7DF17F3AF804}" srcOrd="0" destOrd="0" presId="urn:microsoft.com/office/officeart/2005/8/layout/list1"/>
    <dgm:cxn modelId="{E3E6158E-0C89-4982-BA9D-B604EEA3C0BC}" type="presOf" srcId="{D06A1503-3252-4F14-8D79-2CDF667607F7}" destId="{43041E7D-A376-421D-8847-C894A3EA9DE3}" srcOrd="0" destOrd="0" presId="urn:microsoft.com/office/officeart/2005/8/layout/list1"/>
    <dgm:cxn modelId="{4B92C995-3205-4873-A5A8-ADF6B9A0A2A6}" srcId="{647ACB49-DF2B-4C50-8988-0393CFCBAB24}" destId="{7F9FE10C-7B7C-48DC-8350-86B1CE98FE69}" srcOrd="0" destOrd="0" parTransId="{86640DAA-92DB-4175-A235-13D38D160FBB}" sibTransId="{7D36F050-7A1B-4665-96D5-D5A9A816B05A}"/>
    <dgm:cxn modelId="{6E1CA3B7-2CD1-49B7-BAA9-378848D53EE5}" srcId="{647ACB49-DF2B-4C50-8988-0393CFCBAB24}" destId="{D06A1503-3252-4F14-8D79-2CDF667607F7}" srcOrd="1" destOrd="0" parTransId="{A4630673-1F31-438A-B3FD-AC430D08314A}" sibTransId="{3509FDD7-F80F-4C6B-A1A9-410128EB0CFB}"/>
    <dgm:cxn modelId="{B2B3F9EA-8881-4C87-BB64-FDF5FEC7346C}" srcId="{647ACB49-DF2B-4C50-8988-0393CFCBAB24}" destId="{B466745C-C553-4066-A667-79C86E721395}" srcOrd="2" destOrd="0" parTransId="{DA636D52-88F7-40ED-B65E-CC9F0EE914A8}" sibTransId="{0F42572F-1B8F-478D-84D7-06A02DD1A5F0}"/>
    <dgm:cxn modelId="{3B9284FD-B690-404C-B4FD-4261376891E0}" type="presOf" srcId="{72B93263-AA96-4977-98D9-9C02DB957AFE}" destId="{0A6539FB-A2E8-45BD-9233-51F3E54F2897}" srcOrd="0" destOrd="0" presId="urn:microsoft.com/office/officeart/2005/8/layout/list1"/>
    <dgm:cxn modelId="{51C1EC0C-59D8-4567-A2FC-63E87BC5406E}" type="presParOf" srcId="{BFE06B1A-9BE2-4979-9DCC-7DF17F3AF804}" destId="{189B326D-1833-43B3-8052-ACEC4379370A}" srcOrd="0" destOrd="0" presId="urn:microsoft.com/office/officeart/2005/8/layout/list1"/>
    <dgm:cxn modelId="{42DCCF00-8497-41AA-872C-B56E1AD9678A}" type="presParOf" srcId="{189B326D-1833-43B3-8052-ACEC4379370A}" destId="{20DC1B28-597C-4B6B-98D3-0A74B2D0A13D}" srcOrd="0" destOrd="0" presId="urn:microsoft.com/office/officeart/2005/8/layout/list1"/>
    <dgm:cxn modelId="{28686F78-6C75-42FF-B8BF-B50781457FD6}" type="presParOf" srcId="{189B326D-1833-43B3-8052-ACEC4379370A}" destId="{82F99B3D-76DE-4811-B0BA-DE4C6BEC01BC}" srcOrd="1" destOrd="0" presId="urn:microsoft.com/office/officeart/2005/8/layout/list1"/>
    <dgm:cxn modelId="{164C7F8D-F7A7-4672-BBC7-D91D367D602D}" type="presParOf" srcId="{BFE06B1A-9BE2-4979-9DCC-7DF17F3AF804}" destId="{7DF364CD-69B7-41D8-8453-D395CA19EF86}" srcOrd="1" destOrd="0" presId="urn:microsoft.com/office/officeart/2005/8/layout/list1"/>
    <dgm:cxn modelId="{388AE1FF-4F24-4B89-AE0C-B8D1BF4A55F7}" type="presParOf" srcId="{BFE06B1A-9BE2-4979-9DCC-7DF17F3AF804}" destId="{774791F4-F07A-4270-8422-BC3D0104F481}" srcOrd="2" destOrd="0" presId="urn:microsoft.com/office/officeart/2005/8/layout/list1"/>
    <dgm:cxn modelId="{A1BBC221-375D-4262-BCA7-FAC3DB99D08E}" type="presParOf" srcId="{BFE06B1A-9BE2-4979-9DCC-7DF17F3AF804}" destId="{DA7997E9-34EF-448F-998C-9F2851E983EA}" srcOrd="3" destOrd="0" presId="urn:microsoft.com/office/officeart/2005/8/layout/list1"/>
    <dgm:cxn modelId="{C0E0F7C8-4747-45A3-846C-496CB7DEC130}" type="presParOf" srcId="{BFE06B1A-9BE2-4979-9DCC-7DF17F3AF804}" destId="{F54488BE-8EAD-44F1-A84D-1EAF755710F7}" srcOrd="4" destOrd="0" presId="urn:microsoft.com/office/officeart/2005/8/layout/list1"/>
    <dgm:cxn modelId="{5FE8DA3A-7704-4C40-B19E-7BAA8F1170EB}" type="presParOf" srcId="{F54488BE-8EAD-44F1-A84D-1EAF755710F7}" destId="{43041E7D-A376-421D-8847-C894A3EA9DE3}" srcOrd="0" destOrd="0" presId="urn:microsoft.com/office/officeart/2005/8/layout/list1"/>
    <dgm:cxn modelId="{2057E996-3CF2-4C8D-A680-320E9FE5EEA0}" type="presParOf" srcId="{F54488BE-8EAD-44F1-A84D-1EAF755710F7}" destId="{0660D7B0-D8E4-4BF7-BD06-E9F8C3C61E01}" srcOrd="1" destOrd="0" presId="urn:microsoft.com/office/officeart/2005/8/layout/list1"/>
    <dgm:cxn modelId="{9AAC6844-1B10-4D37-8F44-56FDFD5A3FC2}" type="presParOf" srcId="{BFE06B1A-9BE2-4979-9DCC-7DF17F3AF804}" destId="{AC310A1C-9BB8-4596-A068-4B5A4989ECED}" srcOrd="5" destOrd="0" presId="urn:microsoft.com/office/officeart/2005/8/layout/list1"/>
    <dgm:cxn modelId="{6D638D46-9985-48D5-A690-E45F484DCB22}" type="presParOf" srcId="{BFE06B1A-9BE2-4979-9DCC-7DF17F3AF804}" destId="{F78B10BB-4A82-48EC-AF59-04424225A38B}" srcOrd="6" destOrd="0" presId="urn:microsoft.com/office/officeart/2005/8/layout/list1"/>
    <dgm:cxn modelId="{584DCBA5-B40E-4FB9-88E5-89A7A46379BC}" type="presParOf" srcId="{BFE06B1A-9BE2-4979-9DCC-7DF17F3AF804}" destId="{525DAA50-F3DF-4C38-983E-582BEC10429F}" srcOrd="7" destOrd="0" presId="urn:microsoft.com/office/officeart/2005/8/layout/list1"/>
    <dgm:cxn modelId="{65052855-CDB5-426D-973D-0B2E3C9AF795}" type="presParOf" srcId="{BFE06B1A-9BE2-4979-9DCC-7DF17F3AF804}" destId="{96F6F072-E142-470A-B2E7-D14B3F61AA48}" srcOrd="8" destOrd="0" presId="urn:microsoft.com/office/officeart/2005/8/layout/list1"/>
    <dgm:cxn modelId="{548619C2-9D6F-4E58-96D9-5BCFAFDC89E1}" type="presParOf" srcId="{96F6F072-E142-470A-B2E7-D14B3F61AA48}" destId="{A962F416-BE23-4C5E-ACAD-8F077854DD30}" srcOrd="0" destOrd="0" presId="urn:microsoft.com/office/officeart/2005/8/layout/list1"/>
    <dgm:cxn modelId="{B3B99504-B1FD-4D0C-A61B-084B3E2031C8}" type="presParOf" srcId="{96F6F072-E142-470A-B2E7-D14B3F61AA48}" destId="{9310DA89-B744-4567-AD07-62B82A410E3D}" srcOrd="1" destOrd="0" presId="urn:microsoft.com/office/officeart/2005/8/layout/list1"/>
    <dgm:cxn modelId="{ECDFA7AF-F8EE-4777-AA27-0E3B993D291C}" type="presParOf" srcId="{BFE06B1A-9BE2-4979-9DCC-7DF17F3AF804}" destId="{06EFF655-AB85-46A4-93E0-272F3734C24B}" srcOrd="9" destOrd="0" presId="urn:microsoft.com/office/officeart/2005/8/layout/list1"/>
    <dgm:cxn modelId="{B67D6F79-AACB-4A4D-849D-22BB24CA585E}" type="presParOf" srcId="{BFE06B1A-9BE2-4979-9DCC-7DF17F3AF804}" destId="{C32CA337-580C-4E65-BC9E-C5603A8F4A8F}" srcOrd="10" destOrd="0" presId="urn:microsoft.com/office/officeart/2005/8/layout/list1"/>
    <dgm:cxn modelId="{F38EA9CC-DAE0-4F61-9EB4-7B595D9A4BB8}" type="presParOf" srcId="{BFE06B1A-9BE2-4979-9DCC-7DF17F3AF804}" destId="{A48FC701-C7EC-441A-8DE7-976D991C1A72}" srcOrd="11" destOrd="0" presId="urn:microsoft.com/office/officeart/2005/8/layout/list1"/>
    <dgm:cxn modelId="{A6B86BD1-4F96-45CE-AE24-4D976AC7ABD1}" type="presParOf" srcId="{BFE06B1A-9BE2-4979-9DCC-7DF17F3AF804}" destId="{E6CDA857-1BF7-42DC-AC7D-914D465410F3}" srcOrd="12" destOrd="0" presId="urn:microsoft.com/office/officeart/2005/8/layout/list1"/>
    <dgm:cxn modelId="{69A27D9F-A529-49C7-B0C5-E174B006E4DE}" type="presParOf" srcId="{E6CDA857-1BF7-42DC-AC7D-914D465410F3}" destId="{0A6539FB-A2E8-45BD-9233-51F3E54F2897}" srcOrd="0" destOrd="0" presId="urn:microsoft.com/office/officeart/2005/8/layout/list1"/>
    <dgm:cxn modelId="{EA51B7EF-1EFB-48C3-B6DF-25F4C19C028A}" type="presParOf" srcId="{E6CDA857-1BF7-42DC-AC7D-914D465410F3}" destId="{F990CAE3-99B1-480D-8491-B2D23BC372D7}" srcOrd="1" destOrd="0" presId="urn:microsoft.com/office/officeart/2005/8/layout/list1"/>
    <dgm:cxn modelId="{DBEA856B-26C8-456B-9F1B-B1E134325971}" type="presParOf" srcId="{BFE06B1A-9BE2-4979-9DCC-7DF17F3AF804}" destId="{B8B9CA85-6BFF-46E2-903C-297772DE6CB2}" srcOrd="13" destOrd="0" presId="urn:microsoft.com/office/officeart/2005/8/layout/list1"/>
    <dgm:cxn modelId="{09B8D030-0A0C-4CCD-A620-408BF4FAA25F}" type="presParOf" srcId="{BFE06B1A-9BE2-4979-9DCC-7DF17F3AF804}" destId="{F29BC403-17A0-4321-9003-0A22E2B61D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1B8343-CD0D-4395-9708-E9BEC79C63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2AB69E94-6B72-46DB-92E7-B934BB563218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1B713-10A6-4EFF-B6B2-F9B867E74717}" type="parTrans" cxnId="{81E9268B-AF76-44E3-A077-61E7568126AD}">
      <dgm:prSet/>
      <dgm:spPr/>
      <dgm:t>
        <a:bodyPr/>
        <a:lstStyle/>
        <a:p>
          <a:endParaRPr lang="ru-UA"/>
        </a:p>
      </dgm:t>
    </dgm:pt>
    <dgm:pt modelId="{A360D0C3-939E-420E-8589-0D884E4FF77D}" type="sibTrans" cxnId="{81E9268B-AF76-44E3-A077-61E7568126AD}">
      <dgm:prSet/>
      <dgm:spPr/>
      <dgm:t>
        <a:bodyPr/>
        <a:lstStyle/>
        <a:p>
          <a:endParaRPr lang="ru-UA"/>
        </a:p>
      </dgm:t>
    </dgm:pt>
    <dgm:pt modelId="{8C4B4374-8E33-45B3-AA17-E1DB578A6F22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отримати загальну картину розвитку організації за допомогою вивчення внутрішнього та зовнішнього середовища організації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71D21-F97F-4677-9BDE-A35DD93217F6}" type="parTrans" cxnId="{81C16F36-7394-4EA2-8886-3A3B76E3509E}">
      <dgm:prSet/>
      <dgm:spPr/>
      <dgm:t>
        <a:bodyPr/>
        <a:lstStyle/>
        <a:p>
          <a:endParaRPr lang="ru-UA"/>
        </a:p>
      </dgm:t>
    </dgm:pt>
    <dgm:pt modelId="{3BDD49F8-D3FE-4031-A7CA-DBB0F5A7CE3D}" type="sibTrans" cxnId="{81C16F36-7394-4EA2-8886-3A3B76E3509E}">
      <dgm:prSet/>
      <dgm:spPr/>
      <dgm:t>
        <a:bodyPr/>
        <a:lstStyle/>
        <a:p>
          <a:endParaRPr lang="ru-UA"/>
        </a:p>
      </dgm:t>
    </dgm:pt>
    <dgm:pt modelId="{5C7B8682-9FCA-4A30-B64C-3050DAF2A178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0F8A-148E-4F30-9FD8-5354EE496FC9}" type="parTrans" cxnId="{CF43C241-1860-40E3-A7F9-AA22604230D4}">
      <dgm:prSet/>
      <dgm:spPr/>
      <dgm:t>
        <a:bodyPr/>
        <a:lstStyle/>
        <a:p>
          <a:endParaRPr lang="ru-UA"/>
        </a:p>
      </dgm:t>
    </dgm:pt>
    <dgm:pt modelId="{2F25CD21-F6A7-4AA2-9B40-E3FE8E0AA9FF}" type="sibTrans" cxnId="{CF43C241-1860-40E3-A7F9-AA22604230D4}">
      <dgm:prSet/>
      <dgm:spPr/>
      <dgm:t>
        <a:bodyPr/>
        <a:lstStyle/>
        <a:p>
          <a:endParaRPr lang="ru-UA"/>
        </a:p>
      </dgm:t>
    </dgm:pt>
    <dgm:pt modelId="{C6D7DCC0-0018-40EF-B1B9-005D5A568152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 аналізу даних із зовнішнього та внутрішнього середовища та встановлення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між ними з подальшим зведенням їх в єдине ціле.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1A9E6-3871-4451-923F-24E3B7D2C65D}" type="parTrans" cxnId="{6610C96D-5543-4ACD-8333-43DB202BBAF1}">
      <dgm:prSet/>
      <dgm:spPr/>
      <dgm:t>
        <a:bodyPr/>
        <a:lstStyle/>
        <a:p>
          <a:endParaRPr lang="ru-UA"/>
        </a:p>
      </dgm:t>
    </dgm:pt>
    <dgm:pt modelId="{B5C3B684-8A83-4ADD-910A-57E3514A8A72}" type="sibTrans" cxnId="{6610C96D-5543-4ACD-8333-43DB202BBAF1}">
      <dgm:prSet/>
      <dgm:spPr/>
      <dgm:t>
        <a:bodyPr/>
        <a:lstStyle/>
        <a:p>
          <a:endParaRPr lang="ru-UA"/>
        </a:p>
      </dgm:t>
    </dgm:pt>
    <dgm:pt modelId="{1FD4F910-0F65-443B-9A90-4CD3AA7523AB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8A20B-CD00-4C38-97B8-79622C08F569}" type="parTrans" cxnId="{6B5C7DB5-5DE2-4386-8A1F-5C811AEC8EE4}">
      <dgm:prSet/>
      <dgm:spPr/>
      <dgm:t>
        <a:bodyPr/>
        <a:lstStyle/>
        <a:p>
          <a:endParaRPr lang="ru-UA"/>
        </a:p>
      </dgm:t>
    </dgm:pt>
    <dgm:pt modelId="{8D3E0BF8-81AE-4752-BAC8-70D8317D4581}" type="sibTrans" cxnId="{6B5C7DB5-5DE2-4386-8A1F-5C811AEC8EE4}">
      <dgm:prSet/>
      <dgm:spPr/>
      <dgm:t>
        <a:bodyPr/>
        <a:lstStyle/>
        <a:p>
          <a:endParaRPr lang="ru-UA"/>
        </a:p>
      </dgm:t>
    </dgm:pt>
    <dgm:pt modelId="{1624453A-F541-4D37-AF2E-10F2FE0CEAA8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пристосування організації до мінливих можливостей і загроз зовнішнього середовища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8680D-7FAD-4777-B978-28B7DAC08358}" type="parTrans" cxnId="{2935C147-2817-424F-9ADE-6B9455570F9B}">
      <dgm:prSet/>
      <dgm:spPr/>
      <dgm:t>
        <a:bodyPr/>
        <a:lstStyle/>
        <a:p>
          <a:endParaRPr lang="ru-UA"/>
        </a:p>
      </dgm:t>
    </dgm:pt>
    <dgm:pt modelId="{3D744CD0-3F40-478D-A2FB-9CC751B2239A}" type="sibTrans" cxnId="{2935C147-2817-424F-9ADE-6B9455570F9B}">
      <dgm:prSet/>
      <dgm:spPr/>
      <dgm:t>
        <a:bodyPr/>
        <a:lstStyle/>
        <a:p>
          <a:endParaRPr lang="ru-UA"/>
        </a:p>
      </dgm:t>
    </dgm:pt>
    <dgm:pt modelId="{EA57F815-48E7-4146-972E-BDE57F659699}">
      <dgm:prSet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15983-E1B4-4D19-9105-922C8E75D1C7}" type="parTrans" cxnId="{19D73BDB-117E-432F-ACD7-1CDC073A3148}">
      <dgm:prSet/>
      <dgm:spPr/>
      <dgm:t>
        <a:bodyPr/>
        <a:lstStyle/>
        <a:p>
          <a:endParaRPr lang="ru-UA"/>
        </a:p>
      </dgm:t>
    </dgm:pt>
    <dgm:pt modelId="{69BE76FF-CB6F-4802-AF27-5F96C7FFD2AA}" type="sibTrans" cxnId="{19D73BDB-117E-432F-ACD7-1CDC073A3148}">
      <dgm:prSet/>
      <dgm:spPr/>
      <dgm:t>
        <a:bodyPr/>
        <a:lstStyle/>
        <a:p>
          <a:endParaRPr lang="ru-UA"/>
        </a:p>
      </dgm:t>
    </dgm:pt>
    <dgm:pt modelId="{C0683522-B6AD-40D6-99C4-F626B5CCD3D8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Чи використовує компанія внутрішні сильні сторони або переваги у своїй стратегії?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C454D-D1F2-4189-84A9-C8B6E07DC2CA}" type="parTrans" cxnId="{99345C58-38CB-432F-8FE7-4A8C9C5693DD}">
      <dgm:prSet/>
      <dgm:spPr/>
      <dgm:t>
        <a:bodyPr/>
        <a:lstStyle/>
        <a:p>
          <a:endParaRPr lang="ru-UA"/>
        </a:p>
      </dgm:t>
    </dgm:pt>
    <dgm:pt modelId="{B975B041-DC4A-4A27-8073-8AB49D508780}" type="sibTrans" cxnId="{99345C58-38CB-432F-8FE7-4A8C9C5693DD}">
      <dgm:prSet/>
      <dgm:spPr/>
      <dgm:t>
        <a:bodyPr/>
        <a:lstStyle/>
        <a:p>
          <a:endParaRPr lang="ru-UA"/>
        </a:p>
      </dgm:t>
    </dgm:pt>
    <dgm:pt modelId="{3450D9DC-37A7-4856-80EC-FADAD205BA1A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Якщо компанія не має відмінних переваг, то які її потенційні сильні сторони можуть ними стати?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EF3DE-04A4-4D90-8018-FED836DF0822}" type="parTrans" cxnId="{3B9203AB-FE3D-43FF-BB78-B8CA0C1CA378}">
      <dgm:prSet/>
      <dgm:spPr/>
      <dgm:t>
        <a:bodyPr/>
        <a:lstStyle/>
        <a:p>
          <a:endParaRPr lang="ru-UA"/>
        </a:p>
      </dgm:t>
    </dgm:pt>
    <dgm:pt modelId="{91573AF7-B53A-467F-940F-ED307084316C}" type="sibTrans" cxnId="{3B9203AB-FE3D-43FF-BB78-B8CA0C1CA378}">
      <dgm:prSet/>
      <dgm:spPr/>
      <dgm:t>
        <a:bodyPr/>
        <a:lstStyle/>
        <a:p>
          <a:endParaRPr lang="ru-UA"/>
        </a:p>
      </dgm:t>
    </dgm:pt>
    <dgm:pt modelId="{5F8F8B1E-FB57-4B87-AE60-C4ADE775B48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Чи є слабкості компанії її вразливими місцями в конкуренції та (або) вони унеможливлюють використання певних сприятливих обставин?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614A1-B644-4B9C-AA56-BAB3B986119B}" type="parTrans" cxnId="{16F8A38B-F3B0-47CD-909B-B31DA8061BEF}">
      <dgm:prSet/>
      <dgm:spPr/>
      <dgm:t>
        <a:bodyPr/>
        <a:lstStyle/>
        <a:p>
          <a:endParaRPr lang="ru-UA"/>
        </a:p>
      </dgm:t>
    </dgm:pt>
    <dgm:pt modelId="{34B7410B-840C-42D8-B832-907EB440E301}" type="sibTrans" cxnId="{16F8A38B-F3B0-47CD-909B-B31DA8061BEF}">
      <dgm:prSet/>
      <dgm:spPr/>
      <dgm:t>
        <a:bodyPr/>
        <a:lstStyle/>
        <a:p>
          <a:endParaRPr lang="ru-UA"/>
        </a:p>
      </dgm:t>
    </dgm:pt>
    <dgm:pt modelId="{2280ACE9-850E-4D5E-A095-11851B1294FC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Які слабкості вимагають коригування, виходячи із стратегічних міркувань?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DF9A2-B393-444B-8B12-FDC8A8511818}" type="parTrans" cxnId="{F173F9D3-A567-4DE8-BC04-8CE489D5BE9B}">
      <dgm:prSet/>
      <dgm:spPr/>
      <dgm:t>
        <a:bodyPr/>
        <a:lstStyle/>
        <a:p>
          <a:endParaRPr lang="ru-UA"/>
        </a:p>
      </dgm:t>
    </dgm:pt>
    <dgm:pt modelId="{D2E6FEB2-1874-4DC2-8570-CA8B49B59F2C}" type="sibTrans" cxnId="{F173F9D3-A567-4DE8-BC04-8CE489D5BE9B}">
      <dgm:prSet/>
      <dgm:spPr/>
      <dgm:t>
        <a:bodyPr/>
        <a:lstStyle/>
        <a:p>
          <a:endParaRPr lang="ru-UA"/>
        </a:p>
      </dgm:t>
    </dgm:pt>
    <dgm:pt modelId="{554DD4AE-5AAB-4D6A-BE06-424612E2F265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Які сприятливі можливості дають компанії реальні шанси на успіх при використанні її кваліфікації та доступу до ресурсів?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874C5-E7A7-4E0A-A4B5-B6389A6882E2}" type="parTrans" cxnId="{62E0B420-DA69-4C0E-8265-76D473A25E05}">
      <dgm:prSet/>
      <dgm:spPr/>
      <dgm:t>
        <a:bodyPr/>
        <a:lstStyle/>
        <a:p>
          <a:endParaRPr lang="ru-UA"/>
        </a:p>
      </dgm:t>
    </dgm:pt>
    <dgm:pt modelId="{39E2BB47-3D99-4A75-8CDA-4850BAF55BCB}" type="sibTrans" cxnId="{62E0B420-DA69-4C0E-8265-76D473A25E05}">
      <dgm:prSet/>
      <dgm:spPr/>
      <dgm:t>
        <a:bodyPr/>
        <a:lstStyle/>
        <a:p>
          <a:endParaRPr lang="ru-UA"/>
        </a:p>
      </dgm:t>
    </dgm:pt>
    <dgm:pt modelId="{C723BFC3-768A-4796-8857-644F81E694E5}" type="pres">
      <dgm:prSet presAssocID="{451B8343-CD0D-4395-9708-E9BEC79C6372}" presName="linear" presStyleCnt="0">
        <dgm:presLayoutVars>
          <dgm:animLvl val="lvl"/>
          <dgm:resizeHandles val="exact"/>
        </dgm:presLayoutVars>
      </dgm:prSet>
      <dgm:spPr/>
    </dgm:pt>
    <dgm:pt modelId="{10B8D997-78CB-415C-8973-E8B7C470BA57}" type="pres">
      <dgm:prSet presAssocID="{2AB69E94-6B72-46DB-92E7-B934BB5632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8CEF49-DA05-4B1F-876F-CC487DE148F2}" type="pres">
      <dgm:prSet presAssocID="{2AB69E94-6B72-46DB-92E7-B934BB563218}" presName="childText" presStyleLbl="revTx" presStyleIdx="0" presStyleCnt="4">
        <dgm:presLayoutVars>
          <dgm:bulletEnabled val="1"/>
        </dgm:presLayoutVars>
      </dgm:prSet>
      <dgm:spPr/>
    </dgm:pt>
    <dgm:pt modelId="{52BBDE80-E14F-4135-8B91-6CBE002BF290}" type="pres">
      <dgm:prSet presAssocID="{5C7B8682-9FCA-4A30-B64C-3050DAF2A1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34476F-1D0E-4C12-9F93-1CED1B35EF21}" type="pres">
      <dgm:prSet presAssocID="{5C7B8682-9FCA-4A30-B64C-3050DAF2A178}" presName="childText" presStyleLbl="revTx" presStyleIdx="1" presStyleCnt="4">
        <dgm:presLayoutVars>
          <dgm:bulletEnabled val="1"/>
        </dgm:presLayoutVars>
      </dgm:prSet>
      <dgm:spPr/>
    </dgm:pt>
    <dgm:pt modelId="{D822DAFE-F22C-45B0-9420-A2C573D792BD}" type="pres">
      <dgm:prSet presAssocID="{1FD4F910-0F65-443B-9A90-4CD3AA7523AB}" presName="parentText" presStyleLbl="node1" presStyleIdx="2" presStyleCnt="4" custLinFactNeighborX="0" custLinFactNeighborY="17880">
        <dgm:presLayoutVars>
          <dgm:chMax val="0"/>
          <dgm:bulletEnabled val="1"/>
        </dgm:presLayoutVars>
      </dgm:prSet>
      <dgm:spPr/>
    </dgm:pt>
    <dgm:pt modelId="{6B2AFD82-96D3-4349-B991-00EBE0B41670}" type="pres">
      <dgm:prSet presAssocID="{1FD4F910-0F65-443B-9A90-4CD3AA7523AB}" presName="childText" presStyleLbl="revTx" presStyleIdx="2" presStyleCnt="4">
        <dgm:presLayoutVars>
          <dgm:bulletEnabled val="1"/>
        </dgm:presLayoutVars>
      </dgm:prSet>
      <dgm:spPr/>
    </dgm:pt>
    <dgm:pt modelId="{1E92D0E0-1435-4230-83A1-D094C1FC63DC}" type="pres">
      <dgm:prSet presAssocID="{EA57F815-48E7-4146-972E-BDE57F65969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65EF6B-0C23-4D15-913B-C0439FA9C2E6}" type="pres">
      <dgm:prSet presAssocID="{EA57F815-48E7-4146-972E-BDE57F659699}" presName="childText" presStyleLbl="revTx" presStyleIdx="3" presStyleCnt="4" custScaleY="133273">
        <dgm:presLayoutVars>
          <dgm:bulletEnabled val="1"/>
        </dgm:presLayoutVars>
      </dgm:prSet>
      <dgm:spPr/>
    </dgm:pt>
  </dgm:ptLst>
  <dgm:cxnLst>
    <dgm:cxn modelId="{A5210800-5744-442D-AF9B-A137EC31B16E}" type="presOf" srcId="{5C7B8682-9FCA-4A30-B64C-3050DAF2A178}" destId="{52BBDE80-E14F-4135-8B91-6CBE002BF290}" srcOrd="0" destOrd="0" presId="urn:microsoft.com/office/officeart/2005/8/layout/vList2"/>
    <dgm:cxn modelId="{933C9505-FCF8-417A-B953-E5E63207A973}" type="presOf" srcId="{C6D7DCC0-0018-40EF-B1B9-005D5A568152}" destId="{8534476F-1D0E-4C12-9F93-1CED1B35EF21}" srcOrd="0" destOrd="0" presId="urn:microsoft.com/office/officeart/2005/8/layout/vList2"/>
    <dgm:cxn modelId="{96A1DC05-1B46-473A-BF1E-C631B6BE8982}" type="presOf" srcId="{3450D9DC-37A7-4856-80EC-FADAD205BA1A}" destId="{3265EF6B-0C23-4D15-913B-C0439FA9C2E6}" srcOrd="0" destOrd="1" presId="urn:microsoft.com/office/officeart/2005/8/layout/vList2"/>
    <dgm:cxn modelId="{EDD35A09-B679-4B6C-A0C6-997883423CBA}" type="presOf" srcId="{C0683522-B6AD-40D6-99C4-F626B5CCD3D8}" destId="{3265EF6B-0C23-4D15-913B-C0439FA9C2E6}" srcOrd="0" destOrd="0" presId="urn:microsoft.com/office/officeart/2005/8/layout/vList2"/>
    <dgm:cxn modelId="{D1E1D10A-7395-42B3-A43B-8EF0CF756EE7}" type="presOf" srcId="{1624453A-F541-4D37-AF2E-10F2FE0CEAA8}" destId="{6B2AFD82-96D3-4349-B991-00EBE0B41670}" srcOrd="0" destOrd="0" presId="urn:microsoft.com/office/officeart/2005/8/layout/vList2"/>
    <dgm:cxn modelId="{00AC771A-A59F-4C2B-9576-511F0D36BF98}" type="presOf" srcId="{8C4B4374-8E33-45B3-AA17-E1DB578A6F22}" destId="{128CEF49-DA05-4B1F-876F-CC487DE148F2}" srcOrd="0" destOrd="0" presId="urn:microsoft.com/office/officeart/2005/8/layout/vList2"/>
    <dgm:cxn modelId="{62E0B420-DA69-4C0E-8265-76D473A25E05}" srcId="{EA57F815-48E7-4146-972E-BDE57F659699}" destId="{554DD4AE-5AAB-4D6A-BE06-424612E2F265}" srcOrd="4" destOrd="0" parTransId="{855874C5-E7A7-4E0A-A4B5-B6389A6882E2}" sibTransId="{39E2BB47-3D99-4A75-8CDA-4850BAF55BCB}"/>
    <dgm:cxn modelId="{4F4E1928-2481-494B-90AE-279CE48E27DD}" type="presOf" srcId="{451B8343-CD0D-4395-9708-E9BEC79C6372}" destId="{C723BFC3-768A-4796-8857-644F81E694E5}" srcOrd="0" destOrd="0" presId="urn:microsoft.com/office/officeart/2005/8/layout/vList2"/>
    <dgm:cxn modelId="{81C16F36-7394-4EA2-8886-3A3B76E3509E}" srcId="{2AB69E94-6B72-46DB-92E7-B934BB563218}" destId="{8C4B4374-8E33-45B3-AA17-E1DB578A6F22}" srcOrd="0" destOrd="0" parTransId="{40871D21-F97F-4677-9BDE-A35DD93217F6}" sibTransId="{3BDD49F8-D3FE-4031-A7CA-DBB0F5A7CE3D}"/>
    <dgm:cxn modelId="{CF43C241-1860-40E3-A7F9-AA22604230D4}" srcId="{451B8343-CD0D-4395-9708-E9BEC79C6372}" destId="{5C7B8682-9FCA-4A30-B64C-3050DAF2A178}" srcOrd="1" destOrd="0" parTransId="{E34E0F8A-148E-4F30-9FD8-5354EE496FC9}" sibTransId="{2F25CD21-F6A7-4AA2-9B40-E3FE8E0AA9FF}"/>
    <dgm:cxn modelId="{2935C147-2817-424F-9ADE-6B9455570F9B}" srcId="{1FD4F910-0F65-443B-9A90-4CD3AA7523AB}" destId="{1624453A-F541-4D37-AF2E-10F2FE0CEAA8}" srcOrd="0" destOrd="0" parTransId="{C5C8680D-7FAD-4777-B978-28B7DAC08358}" sibTransId="{3D744CD0-3F40-478D-A2FB-9CC751B2239A}"/>
    <dgm:cxn modelId="{6610C96D-5543-4ACD-8333-43DB202BBAF1}" srcId="{5C7B8682-9FCA-4A30-B64C-3050DAF2A178}" destId="{C6D7DCC0-0018-40EF-B1B9-005D5A568152}" srcOrd="0" destOrd="0" parTransId="{E061A9E6-3871-4451-923F-24E3B7D2C65D}" sibTransId="{B5C3B684-8A83-4ADD-910A-57E3514A8A72}"/>
    <dgm:cxn modelId="{99345C58-38CB-432F-8FE7-4A8C9C5693DD}" srcId="{EA57F815-48E7-4146-972E-BDE57F659699}" destId="{C0683522-B6AD-40D6-99C4-F626B5CCD3D8}" srcOrd="0" destOrd="0" parTransId="{6D6C454D-D1F2-4189-84A9-C8B6E07DC2CA}" sibTransId="{B975B041-DC4A-4A27-8073-8AB49D508780}"/>
    <dgm:cxn modelId="{511E5C59-4387-4DA7-A848-95674921A8CD}" type="presOf" srcId="{2280ACE9-850E-4D5E-A095-11851B1294FC}" destId="{3265EF6B-0C23-4D15-913B-C0439FA9C2E6}" srcOrd="0" destOrd="3" presId="urn:microsoft.com/office/officeart/2005/8/layout/vList2"/>
    <dgm:cxn modelId="{81E9268B-AF76-44E3-A077-61E7568126AD}" srcId="{451B8343-CD0D-4395-9708-E9BEC79C6372}" destId="{2AB69E94-6B72-46DB-92E7-B934BB563218}" srcOrd="0" destOrd="0" parTransId="{9331B713-10A6-4EFF-B6B2-F9B867E74717}" sibTransId="{A360D0C3-939E-420E-8589-0D884E4FF77D}"/>
    <dgm:cxn modelId="{16F8A38B-F3B0-47CD-909B-B31DA8061BEF}" srcId="{EA57F815-48E7-4146-972E-BDE57F659699}" destId="{5F8F8B1E-FB57-4B87-AE60-C4ADE775B487}" srcOrd="2" destOrd="0" parTransId="{074614A1-B644-4B9C-AA56-BAB3B986119B}" sibTransId="{34B7410B-840C-42D8-B832-907EB440E301}"/>
    <dgm:cxn modelId="{7285418D-7288-4288-B63A-925D38FBC0F4}" type="presOf" srcId="{554DD4AE-5AAB-4D6A-BE06-424612E2F265}" destId="{3265EF6B-0C23-4D15-913B-C0439FA9C2E6}" srcOrd="0" destOrd="4" presId="urn:microsoft.com/office/officeart/2005/8/layout/vList2"/>
    <dgm:cxn modelId="{3B9203AB-FE3D-43FF-BB78-B8CA0C1CA378}" srcId="{EA57F815-48E7-4146-972E-BDE57F659699}" destId="{3450D9DC-37A7-4856-80EC-FADAD205BA1A}" srcOrd="1" destOrd="0" parTransId="{309EF3DE-04A4-4D90-8018-FED836DF0822}" sibTransId="{91573AF7-B53A-467F-940F-ED307084316C}"/>
    <dgm:cxn modelId="{6B5C7DB5-5DE2-4386-8A1F-5C811AEC8EE4}" srcId="{451B8343-CD0D-4395-9708-E9BEC79C6372}" destId="{1FD4F910-0F65-443B-9A90-4CD3AA7523AB}" srcOrd="2" destOrd="0" parTransId="{4198A20B-CD00-4C38-97B8-79622C08F569}" sibTransId="{8D3E0BF8-81AE-4752-BAC8-70D8317D4581}"/>
    <dgm:cxn modelId="{C319AEBA-0046-4F64-BE02-46EE4D245DFA}" type="presOf" srcId="{1FD4F910-0F65-443B-9A90-4CD3AA7523AB}" destId="{D822DAFE-F22C-45B0-9420-A2C573D792BD}" srcOrd="0" destOrd="0" presId="urn:microsoft.com/office/officeart/2005/8/layout/vList2"/>
    <dgm:cxn modelId="{F173F9D3-A567-4DE8-BC04-8CE489D5BE9B}" srcId="{EA57F815-48E7-4146-972E-BDE57F659699}" destId="{2280ACE9-850E-4D5E-A095-11851B1294FC}" srcOrd="3" destOrd="0" parTransId="{622DF9A2-B393-444B-8B12-FDC8A8511818}" sibTransId="{D2E6FEB2-1874-4DC2-8570-CA8B49B59F2C}"/>
    <dgm:cxn modelId="{19D73BDB-117E-432F-ACD7-1CDC073A3148}" srcId="{451B8343-CD0D-4395-9708-E9BEC79C6372}" destId="{EA57F815-48E7-4146-972E-BDE57F659699}" srcOrd="3" destOrd="0" parTransId="{D7615983-E1B4-4D19-9105-922C8E75D1C7}" sibTransId="{69BE76FF-CB6F-4802-AF27-5F96C7FFD2AA}"/>
    <dgm:cxn modelId="{B4A97BEB-FFAC-42A3-8F01-553E19B4CBFD}" type="presOf" srcId="{2AB69E94-6B72-46DB-92E7-B934BB563218}" destId="{10B8D997-78CB-415C-8973-E8B7C470BA57}" srcOrd="0" destOrd="0" presId="urn:microsoft.com/office/officeart/2005/8/layout/vList2"/>
    <dgm:cxn modelId="{95F29FF6-D1FC-4F73-82C7-F644C1CFE43F}" type="presOf" srcId="{EA57F815-48E7-4146-972E-BDE57F659699}" destId="{1E92D0E0-1435-4230-83A1-D094C1FC63DC}" srcOrd="0" destOrd="0" presId="urn:microsoft.com/office/officeart/2005/8/layout/vList2"/>
    <dgm:cxn modelId="{B6CAD5FC-052D-4BC2-9641-33855FB334B1}" type="presOf" srcId="{5F8F8B1E-FB57-4B87-AE60-C4ADE775B487}" destId="{3265EF6B-0C23-4D15-913B-C0439FA9C2E6}" srcOrd="0" destOrd="2" presId="urn:microsoft.com/office/officeart/2005/8/layout/vList2"/>
    <dgm:cxn modelId="{5BB228E6-D00C-48CA-BBFF-C9C907D62194}" type="presParOf" srcId="{C723BFC3-768A-4796-8857-644F81E694E5}" destId="{10B8D997-78CB-415C-8973-E8B7C470BA57}" srcOrd="0" destOrd="0" presId="urn:microsoft.com/office/officeart/2005/8/layout/vList2"/>
    <dgm:cxn modelId="{5B541534-570E-49AF-BB1D-03800FD84FD9}" type="presParOf" srcId="{C723BFC3-768A-4796-8857-644F81E694E5}" destId="{128CEF49-DA05-4B1F-876F-CC487DE148F2}" srcOrd="1" destOrd="0" presId="urn:microsoft.com/office/officeart/2005/8/layout/vList2"/>
    <dgm:cxn modelId="{868BE543-E6E1-4D07-BA74-956D091080E8}" type="presParOf" srcId="{C723BFC3-768A-4796-8857-644F81E694E5}" destId="{52BBDE80-E14F-4135-8B91-6CBE002BF290}" srcOrd="2" destOrd="0" presId="urn:microsoft.com/office/officeart/2005/8/layout/vList2"/>
    <dgm:cxn modelId="{F7DC7037-E2D5-4EB5-97A5-B768B8D52E3E}" type="presParOf" srcId="{C723BFC3-768A-4796-8857-644F81E694E5}" destId="{8534476F-1D0E-4C12-9F93-1CED1B35EF21}" srcOrd="3" destOrd="0" presId="urn:microsoft.com/office/officeart/2005/8/layout/vList2"/>
    <dgm:cxn modelId="{F43D3878-570C-4D44-8AA8-EF018042801C}" type="presParOf" srcId="{C723BFC3-768A-4796-8857-644F81E694E5}" destId="{D822DAFE-F22C-45B0-9420-A2C573D792BD}" srcOrd="4" destOrd="0" presId="urn:microsoft.com/office/officeart/2005/8/layout/vList2"/>
    <dgm:cxn modelId="{9DAAB95D-6E0E-4F37-9073-9B3610A622A8}" type="presParOf" srcId="{C723BFC3-768A-4796-8857-644F81E694E5}" destId="{6B2AFD82-96D3-4349-B991-00EBE0B41670}" srcOrd="5" destOrd="0" presId="urn:microsoft.com/office/officeart/2005/8/layout/vList2"/>
    <dgm:cxn modelId="{0AE6AF7D-C910-48D3-AEE9-BCD76976DB2D}" type="presParOf" srcId="{C723BFC3-768A-4796-8857-644F81E694E5}" destId="{1E92D0E0-1435-4230-83A1-D094C1FC63DC}" srcOrd="6" destOrd="0" presId="urn:microsoft.com/office/officeart/2005/8/layout/vList2"/>
    <dgm:cxn modelId="{59F68B91-909B-4E3D-9A28-511FEB9967A2}" type="presParOf" srcId="{C723BFC3-768A-4796-8857-644F81E694E5}" destId="{3265EF6B-0C23-4D15-913B-C0439FA9C2E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99135FB-C43C-4373-8106-FD05B7503E1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26EDF17-2D25-46DC-9C54-CA0658F13D3A}">
      <dgm:prSet phldrT="[Текст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EST –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як основний інструмент для сканування та аналізу навколишнього середовища організації (передусім на макрорівні)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DCBDB-AF6E-478C-99EB-4CC1CABE9B88}" type="parTrans" cxnId="{4E8FDBE6-1E7D-47F4-A3D5-82F152B61EE4}">
      <dgm:prSet/>
      <dgm:spPr/>
      <dgm:t>
        <a:bodyPr/>
        <a:lstStyle/>
        <a:p>
          <a:endParaRPr lang="ru-UA"/>
        </a:p>
      </dgm:t>
    </dgm:pt>
    <dgm:pt modelId="{F5C2D456-859E-46BA-A45A-CD9F6602CE78}" type="sibTrans" cxnId="{4E8FDBE6-1E7D-47F4-A3D5-82F152B61EE4}">
      <dgm:prSet/>
      <dgm:spPr/>
      <dgm:t>
        <a:bodyPr/>
        <a:lstStyle/>
        <a:p>
          <a:endParaRPr lang="ru-UA"/>
        </a:p>
      </dgm:t>
    </dgm:pt>
    <dgm:pt modelId="{D37C8D6B-A7F9-4C20-AF9B-3EF2B76C82E9}" type="pres">
      <dgm:prSet presAssocID="{B99135FB-C43C-4373-8106-FD05B7503E13}" presName="Name0" presStyleCnt="0">
        <dgm:presLayoutVars>
          <dgm:chMax/>
          <dgm:chPref/>
          <dgm:dir/>
        </dgm:presLayoutVars>
      </dgm:prSet>
      <dgm:spPr/>
    </dgm:pt>
    <dgm:pt modelId="{90AF1E51-49BA-41C6-A056-C2A57696DA1A}" type="pres">
      <dgm:prSet presAssocID="{126EDF17-2D25-46DC-9C54-CA0658F13D3A}" presName="composite" presStyleCnt="0">
        <dgm:presLayoutVars>
          <dgm:chMax/>
          <dgm:chPref/>
        </dgm:presLayoutVars>
      </dgm:prSet>
      <dgm:spPr/>
    </dgm:pt>
    <dgm:pt modelId="{2C470961-989A-4CFD-B367-9566578CFE13}" type="pres">
      <dgm:prSet presAssocID="{126EDF17-2D25-46DC-9C54-CA0658F13D3A}" presName="Image" presStyleLbl="bgImgPlace1" presStyleIdx="0" presStyleCnt="1" custScaleY="102709" custLinFactNeighborY="-1009"/>
      <dgm:spPr>
        <a:blipFill rotWithShape="1">
          <a:blip xmlns:r="http://schemas.openxmlformats.org/officeDocument/2006/relationships" r:embed="rId1"/>
          <a:srcRect/>
          <a:stretch>
            <a:fillRect t="-42000" b="-42000"/>
          </a:stretch>
        </a:blipFill>
      </dgm:spPr>
    </dgm:pt>
    <dgm:pt modelId="{D9CA7CBD-C8FC-4AEF-B759-D901C3083860}" type="pres">
      <dgm:prSet presAssocID="{126EDF17-2D25-46DC-9C54-CA0658F13D3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F5CFFFC-EDBD-494C-BD6E-86667DD0BD12}" type="pres">
      <dgm:prSet presAssocID="{126EDF17-2D25-46DC-9C54-CA0658F13D3A}" presName="tlFrame" presStyleLbl="node1" presStyleIdx="0" presStyleCnt="4"/>
      <dgm:spPr/>
    </dgm:pt>
    <dgm:pt modelId="{22802F30-C3CC-4B9A-9D4F-6F36B37C510D}" type="pres">
      <dgm:prSet presAssocID="{126EDF17-2D25-46DC-9C54-CA0658F13D3A}" presName="trFrame" presStyleLbl="node1" presStyleIdx="1" presStyleCnt="4"/>
      <dgm:spPr/>
    </dgm:pt>
    <dgm:pt modelId="{C3B45A7A-160C-4AD4-8E76-4540A45547FE}" type="pres">
      <dgm:prSet presAssocID="{126EDF17-2D25-46DC-9C54-CA0658F13D3A}" presName="blFrame" presStyleLbl="node1" presStyleIdx="2" presStyleCnt="4"/>
      <dgm:spPr/>
    </dgm:pt>
    <dgm:pt modelId="{362E7FB0-33E2-4DC2-ACD3-F25B6678AA32}" type="pres">
      <dgm:prSet presAssocID="{126EDF17-2D25-46DC-9C54-CA0658F13D3A}" presName="brFrame" presStyleLbl="node1" presStyleIdx="3" presStyleCnt="4"/>
      <dgm:spPr/>
    </dgm:pt>
  </dgm:ptLst>
  <dgm:cxnLst>
    <dgm:cxn modelId="{2235FF7D-6B00-4B11-9270-6089E96A7532}" type="presOf" srcId="{B99135FB-C43C-4373-8106-FD05B7503E13}" destId="{D37C8D6B-A7F9-4C20-AF9B-3EF2B76C82E9}" srcOrd="0" destOrd="0" presId="urn:microsoft.com/office/officeart/2009/3/layout/FramedTextPicture"/>
    <dgm:cxn modelId="{2BE046B2-13D3-4F97-B51C-74EB972D06D6}" type="presOf" srcId="{126EDF17-2D25-46DC-9C54-CA0658F13D3A}" destId="{D9CA7CBD-C8FC-4AEF-B759-D901C3083860}" srcOrd="0" destOrd="0" presId="urn:microsoft.com/office/officeart/2009/3/layout/FramedTextPicture"/>
    <dgm:cxn modelId="{4E8FDBE6-1E7D-47F4-A3D5-82F152B61EE4}" srcId="{B99135FB-C43C-4373-8106-FD05B7503E13}" destId="{126EDF17-2D25-46DC-9C54-CA0658F13D3A}" srcOrd="0" destOrd="0" parTransId="{F49DCBDB-AF6E-478C-99EB-4CC1CABE9B88}" sibTransId="{F5C2D456-859E-46BA-A45A-CD9F6602CE78}"/>
    <dgm:cxn modelId="{70448058-A6BB-47CF-9106-23D82FB6F813}" type="presParOf" srcId="{D37C8D6B-A7F9-4C20-AF9B-3EF2B76C82E9}" destId="{90AF1E51-49BA-41C6-A056-C2A57696DA1A}" srcOrd="0" destOrd="0" presId="urn:microsoft.com/office/officeart/2009/3/layout/FramedTextPicture"/>
    <dgm:cxn modelId="{758E6C0D-E0C9-47D4-AC71-3346032A1E2A}" type="presParOf" srcId="{90AF1E51-49BA-41C6-A056-C2A57696DA1A}" destId="{2C470961-989A-4CFD-B367-9566578CFE13}" srcOrd="0" destOrd="0" presId="urn:microsoft.com/office/officeart/2009/3/layout/FramedTextPicture"/>
    <dgm:cxn modelId="{3659D4B0-A30A-447C-B193-802715087A19}" type="presParOf" srcId="{90AF1E51-49BA-41C6-A056-C2A57696DA1A}" destId="{D9CA7CBD-C8FC-4AEF-B759-D901C3083860}" srcOrd="1" destOrd="0" presId="urn:microsoft.com/office/officeart/2009/3/layout/FramedTextPicture"/>
    <dgm:cxn modelId="{96D73B83-3782-4189-BDE6-BB220EFE4E61}" type="presParOf" srcId="{90AF1E51-49BA-41C6-A056-C2A57696DA1A}" destId="{1F5CFFFC-EDBD-494C-BD6E-86667DD0BD12}" srcOrd="2" destOrd="0" presId="urn:microsoft.com/office/officeart/2009/3/layout/FramedTextPicture"/>
    <dgm:cxn modelId="{6B1AD2CB-A2CA-44ED-B8AA-17F43D4FE771}" type="presParOf" srcId="{90AF1E51-49BA-41C6-A056-C2A57696DA1A}" destId="{22802F30-C3CC-4B9A-9D4F-6F36B37C510D}" srcOrd="3" destOrd="0" presId="urn:microsoft.com/office/officeart/2009/3/layout/FramedTextPicture"/>
    <dgm:cxn modelId="{E73BEFAB-2F26-48E3-B8E1-E36A757555BF}" type="presParOf" srcId="{90AF1E51-49BA-41C6-A056-C2A57696DA1A}" destId="{C3B45A7A-160C-4AD4-8E76-4540A45547FE}" srcOrd="4" destOrd="0" presId="urn:microsoft.com/office/officeart/2009/3/layout/FramedTextPicture"/>
    <dgm:cxn modelId="{B1841E01-E13F-46E7-AEC3-A50582AB6E47}" type="presParOf" srcId="{90AF1E51-49BA-41C6-A056-C2A57696DA1A}" destId="{362E7FB0-33E2-4DC2-ACD3-F25B6678AA3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216A74-F1C5-41A4-83D2-F15A9C963C4E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0983FFC4-BE1C-4EB0-A67E-B1F6F7D1A7F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PEST-аналіз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DCB32-E59A-4567-85B4-B2EBFF4A0765}" type="parTrans" cxnId="{710762FC-AF92-445A-AAC8-A5BD00909001}">
      <dgm:prSet/>
      <dgm:spPr/>
      <dgm:t>
        <a:bodyPr/>
        <a:lstStyle/>
        <a:p>
          <a:endParaRPr lang="ru-UA"/>
        </a:p>
      </dgm:t>
    </dgm:pt>
    <dgm:pt modelId="{66B8EAE2-5A7B-4791-B3E0-2BDBF5B820F3}" type="sibTrans" cxnId="{710762FC-AF92-445A-AAC8-A5BD00909001}">
      <dgm:prSet/>
      <dgm:spPr/>
      <dgm:t>
        <a:bodyPr/>
        <a:lstStyle/>
        <a:p>
          <a:endParaRPr lang="ru-UA"/>
        </a:p>
      </dgm:t>
    </dgm:pt>
    <dgm:pt modelId="{205419FD-3C17-4BAB-8736-CAF2281A34F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виключно для оцінки зовнішніх факторів (переважно ключових тенденцій)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BB0C8-9325-4878-A076-C040ABF91008}" type="parTrans" cxnId="{A0B54936-00D0-4AC1-A3A1-0B347951BD72}">
      <dgm:prSet/>
      <dgm:spPr/>
      <dgm:t>
        <a:bodyPr/>
        <a:lstStyle/>
        <a:p>
          <a:endParaRPr lang="ru-UA"/>
        </a:p>
      </dgm:t>
    </dgm:pt>
    <dgm:pt modelId="{47D8230A-C510-45EC-83DB-4355069E50F2}" type="sibTrans" cxnId="{A0B54936-00D0-4AC1-A3A1-0B347951BD72}">
      <dgm:prSet/>
      <dgm:spPr/>
      <dgm:t>
        <a:bodyPr/>
        <a:lstStyle/>
        <a:p>
          <a:endParaRPr lang="ru-UA"/>
        </a:p>
      </dgm:t>
    </dgm:pt>
    <dgm:pt modelId="{5D87D468-4783-4A71-B851-3DD489EBFFD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враховує особливості (як позитивні, так і негативні) внутрішньої побудови та функціонування організації (об'єкта аналізу)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CCCCC-5C73-4BDE-A7A4-18085679E702}" type="parTrans" cxnId="{8CEC16DD-983D-49DE-AD56-221A6C8E7093}">
      <dgm:prSet/>
      <dgm:spPr/>
      <dgm:t>
        <a:bodyPr/>
        <a:lstStyle/>
        <a:p>
          <a:endParaRPr lang="ru-UA"/>
        </a:p>
      </dgm:t>
    </dgm:pt>
    <dgm:pt modelId="{11FEAE55-528E-471A-9481-267A3C92F60F}" type="sibTrans" cxnId="{8CEC16DD-983D-49DE-AD56-221A6C8E7093}">
      <dgm:prSet/>
      <dgm:spPr/>
      <dgm:t>
        <a:bodyPr/>
        <a:lstStyle/>
        <a:p>
          <a:endParaRPr lang="ru-UA"/>
        </a:p>
      </dgm:t>
    </dgm:pt>
    <dgm:pt modelId="{3CBA6309-1E36-45ED-BF11-328FFF0195B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SWOT -аналіз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3D68D-8C87-4CD8-8BAE-7D7454B7A86E}" type="parTrans" cxnId="{B4E44FCE-743D-4D00-A31C-313654B447BF}">
      <dgm:prSet/>
      <dgm:spPr/>
      <dgm:t>
        <a:bodyPr/>
        <a:lstStyle/>
        <a:p>
          <a:endParaRPr lang="ru-UA"/>
        </a:p>
      </dgm:t>
    </dgm:pt>
    <dgm:pt modelId="{081F2454-F20C-4B55-A81D-4618F72795CF}" type="sibTrans" cxnId="{B4E44FCE-743D-4D00-A31C-313654B447BF}">
      <dgm:prSet/>
      <dgm:spPr/>
      <dgm:t>
        <a:bodyPr/>
        <a:lstStyle/>
        <a:p>
          <a:endParaRPr lang="ru-UA"/>
        </a:p>
      </dgm:t>
    </dgm:pt>
    <dgm:pt modelId="{8D2A7166-6A1F-4F0D-A545-DE1A228CBB6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як інструмент (насамперед) з метою оцінки поточної стратегічної позиції організації (об'єкта аналізу)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058B8-81DB-4F7E-97A7-9826363EFB33}" type="parTrans" cxnId="{CFD74F37-2552-40E7-B468-64DE9949C129}">
      <dgm:prSet/>
      <dgm:spPr/>
      <dgm:t>
        <a:bodyPr/>
        <a:lstStyle/>
        <a:p>
          <a:endParaRPr lang="ru-UA"/>
        </a:p>
      </dgm:t>
    </dgm:pt>
    <dgm:pt modelId="{64A5D1CE-9608-4D75-ACFE-D39944689C7A}" type="sibTrans" cxnId="{CFD74F37-2552-40E7-B468-64DE9949C129}">
      <dgm:prSet/>
      <dgm:spPr/>
      <dgm:t>
        <a:bodyPr/>
        <a:lstStyle/>
        <a:p>
          <a:endParaRPr lang="ru-UA"/>
        </a:p>
      </dgm:t>
    </dgm:pt>
    <dgm:pt modelId="{E36F7E17-DA78-4B01-B760-70425BD313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6B875-B5E9-43BB-93EE-804CE9CFA56E}" type="parTrans" cxnId="{FDCE29EC-98A4-43A5-B203-DFF3CD75C796}">
      <dgm:prSet/>
      <dgm:spPr/>
      <dgm:t>
        <a:bodyPr/>
        <a:lstStyle/>
        <a:p>
          <a:endParaRPr lang="ru-UA"/>
        </a:p>
      </dgm:t>
    </dgm:pt>
    <dgm:pt modelId="{51E0F841-38EF-4334-B2A9-006D5EE7A06A}" type="sibTrans" cxnId="{FDCE29EC-98A4-43A5-B203-DFF3CD75C796}">
      <dgm:prSet/>
      <dgm:spPr/>
      <dgm:t>
        <a:bodyPr/>
        <a:lstStyle/>
        <a:p>
          <a:endParaRPr lang="ru-UA"/>
        </a:p>
      </dgm:t>
    </dgm:pt>
    <dgm:pt modelId="{D49CEE3A-FEA2-4716-8465-5438D5AA7D8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є інструментом довгострокового стратегічного планування і складається на період від 3-х років і більше (з наступним оновленням даних із заданою періодичністю)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1E6DA-A5AE-4644-9D87-5F28A07B384D}" type="parTrans" cxnId="{157CE947-6085-4F98-B83B-A56002DDC32C}">
      <dgm:prSet/>
      <dgm:spPr/>
      <dgm:t>
        <a:bodyPr/>
        <a:lstStyle/>
        <a:p>
          <a:endParaRPr lang="ru-UA"/>
        </a:p>
      </dgm:t>
    </dgm:pt>
    <dgm:pt modelId="{335E3D96-37FD-4C2A-96D5-64A0C949DC9F}" type="sibTrans" cxnId="{157CE947-6085-4F98-B83B-A56002DDC32C}">
      <dgm:prSet/>
      <dgm:spPr/>
      <dgm:t>
        <a:bodyPr/>
        <a:lstStyle/>
        <a:p>
          <a:endParaRPr lang="ru-UA"/>
        </a:p>
      </dgm:t>
    </dgm:pt>
    <dgm:pt modelId="{965E3AE2-2311-4084-A7B3-898EDAB575F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можуть бути використані для визначення списку загроз та можливостей у процесі проведення SWOT-аналізу (у разі відповідності до цілей SWOT-аналізу)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A7D05-9AC9-4B49-9CC3-90B7C97D74DB}" type="parTrans" cxnId="{2B637649-9015-45A8-901B-A1CF75151ABB}">
      <dgm:prSet/>
      <dgm:spPr/>
      <dgm:t>
        <a:bodyPr/>
        <a:lstStyle/>
        <a:p>
          <a:endParaRPr lang="ru-UA"/>
        </a:p>
      </dgm:t>
    </dgm:pt>
    <dgm:pt modelId="{3906F897-C0ED-4003-A1F9-24C3EC275FEA}" type="sibTrans" cxnId="{2B637649-9015-45A8-901B-A1CF75151ABB}">
      <dgm:prSet/>
      <dgm:spPr/>
      <dgm:t>
        <a:bodyPr/>
        <a:lstStyle/>
        <a:p>
          <a:endParaRPr lang="ru-UA"/>
        </a:p>
      </dgm:t>
    </dgm:pt>
    <dgm:pt modelId="{D29D7DBE-D633-495E-B0C6-A7CBBF5652B9}" type="pres">
      <dgm:prSet presAssocID="{35216A74-F1C5-41A4-83D2-F15A9C963C4E}" presName="Name0" presStyleCnt="0">
        <dgm:presLayoutVars>
          <dgm:dir/>
          <dgm:animLvl val="lvl"/>
          <dgm:resizeHandles val="exact"/>
        </dgm:presLayoutVars>
      </dgm:prSet>
      <dgm:spPr/>
    </dgm:pt>
    <dgm:pt modelId="{4FBAE183-5050-40A4-B6D5-4A4510ED6888}" type="pres">
      <dgm:prSet presAssocID="{0983FFC4-BE1C-4EB0-A67E-B1F6F7D1A7FB}" presName="composite" presStyleCnt="0"/>
      <dgm:spPr/>
    </dgm:pt>
    <dgm:pt modelId="{027A6EB7-8C57-43AB-8FFF-2E5D3A25EF53}" type="pres">
      <dgm:prSet presAssocID="{0983FFC4-BE1C-4EB0-A67E-B1F6F7D1A7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82C06B5-125E-42D5-AB2B-48DC7CA773ED}" type="pres">
      <dgm:prSet presAssocID="{0983FFC4-BE1C-4EB0-A67E-B1F6F7D1A7FB}" presName="desTx" presStyleLbl="alignAccFollowNode1" presStyleIdx="0" presStyleCnt="2">
        <dgm:presLayoutVars>
          <dgm:bulletEnabled val="1"/>
        </dgm:presLayoutVars>
      </dgm:prSet>
      <dgm:spPr/>
    </dgm:pt>
    <dgm:pt modelId="{CEFBE98D-5BAC-4454-9D94-D35E1FB62B35}" type="pres">
      <dgm:prSet presAssocID="{66B8EAE2-5A7B-4791-B3E0-2BDBF5B820F3}" presName="space" presStyleCnt="0"/>
      <dgm:spPr/>
    </dgm:pt>
    <dgm:pt modelId="{D1072104-0652-46ED-8C5F-CF2AE73E0489}" type="pres">
      <dgm:prSet presAssocID="{3CBA6309-1E36-45ED-BF11-328FFF0195B8}" presName="composite" presStyleCnt="0"/>
      <dgm:spPr/>
    </dgm:pt>
    <dgm:pt modelId="{AE440007-D72D-40BB-9975-8D258AB854D9}" type="pres">
      <dgm:prSet presAssocID="{3CBA6309-1E36-45ED-BF11-328FFF0195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AA7B6DE-51E4-4BE7-9B46-6B045DFA7018}" type="pres">
      <dgm:prSet presAssocID="{3CBA6309-1E36-45ED-BF11-328FFF0195B8}" presName="desTx" presStyleLbl="alignAccFollowNode1" presStyleIdx="1" presStyleCnt="2" custLinFactNeighborY="442">
        <dgm:presLayoutVars>
          <dgm:bulletEnabled val="1"/>
        </dgm:presLayoutVars>
      </dgm:prSet>
      <dgm:spPr/>
    </dgm:pt>
  </dgm:ptLst>
  <dgm:cxnLst>
    <dgm:cxn modelId="{78808C08-3D6D-4BCC-A1AD-2F870647C7C2}" type="presOf" srcId="{205419FD-3C17-4BAB-8736-CAF2281A34FE}" destId="{682C06B5-125E-42D5-AB2B-48DC7CA773ED}" srcOrd="0" destOrd="0" presId="urn:microsoft.com/office/officeart/2005/8/layout/hList1"/>
    <dgm:cxn modelId="{2395C31E-E4AE-4142-B9F5-289342AE3B08}" type="presOf" srcId="{E36F7E17-DA78-4B01-B760-70425BD3133A}" destId="{7AA7B6DE-51E4-4BE7-9B46-6B045DFA7018}" srcOrd="0" destOrd="1" presId="urn:microsoft.com/office/officeart/2005/8/layout/hList1"/>
    <dgm:cxn modelId="{21D02231-1562-4BB3-AB2F-391537FA4E6A}" type="presOf" srcId="{0983FFC4-BE1C-4EB0-A67E-B1F6F7D1A7FB}" destId="{027A6EB7-8C57-43AB-8FFF-2E5D3A25EF53}" srcOrd="0" destOrd="0" presId="urn:microsoft.com/office/officeart/2005/8/layout/hList1"/>
    <dgm:cxn modelId="{A0B54936-00D0-4AC1-A3A1-0B347951BD72}" srcId="{0983FFC4-BE1C-4EB0-A67E-B1F6F7D1A7FB}" destId="{205419FD-3C17-4BAB-8736-CAF2281A34FE}" srcOrd="0" destOrd="0" parTransId="{FDBBB0C8-9325-4878-A076-C040ABF91008}" sibTransId="{47D8230A-C510-45EC-83DB-4355069E50F2}"/>
    <dgm:cxn modelId="{0B383337-EF85-4D4E-A69F-11AAA41FF045}" type="presOf" srcId="{3CBA6309-1E36-45ED-BF11-328FFF0195B8}" destId="{AE440007-D72D-40BB-9975-8D258AB854D9}" srcOrd="0" destOrd="0" presId="urn:microsoft.com/office/officeart/2005/8/layout/hList1"/>
    <dgm:cxn modelId="{CFD74F37-2552-40E7-B468-64DE9949C129}" srcId="{3CBA6309-1E36-45ED-BF11-328FFF0195B8}" destId="{8D2A7166-6A1F-4F0D-A545-DE1A228CBB66}" srcOrd="0" destOrd="0" parTransId="{2DC058B8-81DB-4F7E-97A7-9826363EFB33}" sibTransId="{64A5D1CE-9608-4D75-ACFE-D39944689C7A}"/>
    <dgm:cxn modelId="{487E133F-C39C-4EEA-93DB-594957C39302}" type="presOf" srcId="{5D87D468-4783-4A71-B851-3DD489EBFFD3}" destId="{682C06B5-125E-42D5-AB2B-48DC7CA773ED}" srcOrd="0" destOrd="1" presId="urn:microsoft.com/office/officeart/2005/8/layout/hList1"/>
    <dgm:cxn modelId="{15B00C67-325F-4F3C-9533-5FA9E2286379}" type="presOf" srcId="{965E3AE2-2311-4084-A7B3-898EDAB575F6}" destId="{682C06B5-125E-42D5-AB2B-48DC7CA773ED}" srcOrd="0" destOrd="3" presId="urn:microsoft.com/office/officeart/2005/8/layout/hList1"/>
    <dgm:cxn modelId="{157CE947-6085-4F98-B83B-A56002DDC32C}" srcId="{0983FFC4-BE1C-4EB0-A67E-B1F6F7D1A7FB}" destId="{D49CEE3A-FEA2-4716-8465-5438D5AA7D83}" srcOrd="2" destOrd="0" parTransId="{F0C1E6DA-A5AE-4644-9D87-5F28A07B384D}" sibTransId="{335E3D96-37FD-4C2A-96D5-64A0C949DC9F}"/>
    <dgm:cxn modelId="{52681849-0200-493A-8450-803DBD1E753C}" type="presOf" srcId="{8D2A7166-6A1F-4F0D-A545-DE1A228CBB66}" destId="{7AA7B6DE-51E4-4BE7-9B46-6B045DFA7018}" srcOrd="0" destOrd="0" presId="urn:microsoft.com/office/officeart/2005/8/layout/hList1"/>
    <dgm:cxn modelId="{2B637649-9015-45A8-901B-A1CF75151ABB}" srcId="{0983FFC4-BE1C-4EB0-A67E-B1F6F7D1A7FB}" destId="{965E3AE2-2311-4084-A7B3-898EDAB575F6}" srcOrd="3" destOrd="0" parTransId="{F0CA7D05-9AC9-4B49-9CC3-90B7C97D74DB}" sibTransId="{3906F897-C0ED-4003-A1F9-24C3EC275FEA}"/>
    <dgm:cxn modelId="{B817E092-B8BE-4F66-AF51-28B2A334ECC6}" type="presOf" srcId="{D49CEE3A-FEA2-4716-8465-5438D5AA7D83}" destId="{682C06B5-125E-42D5-AB2B-48DC7CA773ED}" srcOrd="0" destOrd="2" presId="urn:microsoft.com/office/officeart/2005/8/layout/hList1"/>
    <dgm:cxn modelId="{B4E44FCE-743D-4D00-A31C-313654B447BF}" srcId="{35216A74-F1C5-41A4-83D2-F15A9C963C4E}" destId="{3CBA6309-1E36-45ED-BF11-328FFF0195B8}" srcOrd="1" destOrd="0" parTransId="{FE83D68D-8C87-4CD8-8BAE-7D7454B7A86E}" sibTransId="{081F2454-F20C-4B55-A81D-4618F72795CF}"/>
    <dgm:cxn modelId="{8CEC16DD-983D-49DE-AD56-221A6C8E7093}" srcId="{0983FFC4-BE1C-4EB0-A67E-B1F6F7D1A7FB}" destId="{5D87D468-4783-4A71-B851-3DD489EBFFD3}" srcOrd="1" destOrd="0" parTransId="{641CCCCC-5C73-4BDE-A7A4-18085679E702}" sibTransId="{11FEAE55-528E-471A-9481-267A3C92F60F}"/>
    <dgm:cxn modelId="{DF60BEDE-D869-46EE-B53C-F862FEA8C843}" type="presOf" srcId="{35216A74-F1C5-41A4-83D2-F15A9C963C4E}" destId="{D29D7DBE-D633-495E-B0C6-A7CBBF5652B9}" srcOrd="0" destOrd="0" presId="urn:microsoft.com/office/officeart/2005/8/layout/hList1"/>
    <dgm:cxn modelId="{FDCE29EC-98A4-43A5-B203-DFF3CD75C796}" srcId="{3CBA6309-1E36-45ED-BF11-328FFF0195B8}" destId="{E36F7E17-DA78-4B01-B760-70425BD3133A}" srcOrd="1" destOrd="0" parTransId="{3A76B875-B5E9-43BB-93EE-804CE9CFA56E}" sibTransId="{51E0F841-38EF-4334-B2A9-006D5EE7A06A}"/>
    <dgm:cxn modelId="{710762FC-AF92-445A-AAC8-A5BD00909001}" srcId="{35216A74-F1C5-41A4-83D2-F15A9C963C4E}" destId="{0983FFC4-BE1C-4EB0-A67E-B1F6F7D1A7FB}" srcOrd="0" destOrd="0" parTransId="{7E1DCB32-E59A-4567-85B4-B2EBFF4A0765}" sibTransId="{66B8EAE2-5A7B-4791-B3E0-2BDBF5B820F3}"/>
    <dgm:cxn modelId="{F71CF9CB-905C-4B29-AE80-C5C400E46827}" type="presParOf" srcId="{D29D7DBE-D633-495E-B0C6-A7CBBF5652B9}" destId="{4FBAE183-5050-40A4-B6D5-4A4510ED6888}" srcOrd="0" destOrd="0" presId="urn:microsoft.com/office/officeart/2005/8/layout/hList1"/>
    <dgm:cxn modelId="{14530803-87DE-4325-A330-E0B1B34BE064}" type="presParOf" srcId="{4FBAE183-5050-40A4-B6D5-4A4510ED6888}" destId="{027A6EB7-8C57-43AB-8FFF-2E5D3A25EF53}" srcOrd="0" destOrd="0" presId="urn:microsoft.com/office/officeart/2005/8/layout/hList1"/>
    <dgm:cxn modelId="{94277FAD-8935-44BC-BED9-AA3A4A11BACE}" type="presParOf" srcId="{4FBAE183-5050-40A4-B6D5-4A4510ED6888}" destId="{682C06B5-125E-42D5-AB2B-48DC7CA773ED}" srcOrd="1" destOrd="0" presId="urn:microsoft.com/office/officeart/2005/8/layout/hList1"/>
    <dgm:cxn modelId="{ED2E52A3-3F47-435C-8EC3-F9401E898390}" type="presParOf" srcId="{D29D7DBE-D633-495E-B0C6-A7CBBF5652B9}" destId="{CEFBE98D-5BAC-4454-9D94-D35E1FB62B35}" srcOrd="1" destOrd="0" presId="urn:microsoft.com/office/officeart/2005/8/layout/hList1"/>
    <dgm:cxn modelId="{CFD939C4-3BEA-47DE-82EF-5638E8732E30}" type="presParOf" srcId="{D29D7DBE-D633-495E-B0C6-A7CBBF5652B9}" destId="{D1072104-0652-46ED-8C5F-CF2AE73E0489}" srcOrd="2" destOrd="0" presId="urn:microsoft.com/office/officeart/2005/8/layout/hList1"/>
    <dgm:cxn modelId="{76EAE0E4-2041-44B0-B6E8-B05E675A45EA}" type="presParOf" srcId="{D1072104-0652-46ED-8C5F-CF2AE73E0489}" destId="{AE440007-D72D-40BB-9975-8D258AB854D9}" srcOrd="0" destOrd="0" presId="urn:microsoft.com/office/officeart/2005/8/layout/hList1"/>
    <dgm:cxn modelId="{783EB890-9C0E-49AC-BF56-91583EFF8B3F}" type="presParOf" srcId="{D1072104-0652-46ED-8C5F-CF2AE73E0489}" destId="{7AA7B6DE-51E4-4BE7-9B46-6B045DFA70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76C75F1-8AF9-402B-A1F6-2877A2FDED2C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1323805-47B3-4302-81A5-53535AED33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сучасний підхід до постановки працюючих цілей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EE9E6-869F-41D4-A911-44A3992A47CB}" type="parTrans" cxnId="{66A974A5-EB78-4B3E-BE1E-C1CC4DA52117}">
      <dgm:prSet/>
      <dgm:spPr/>
      <dgm:t>
        <a:bodyPr/>
        <a:lstStyle/>
        <a:p>
          <a:endParaRPr lang="ru-UA"/>
        </a:p>
      </dgm:t>
    </dgm:pt>
    <dgm:pt modelId="{EC625EDB-3555-4758-9567-BDA0F4B9C852}" type="sibTrans" cxnId="{66A974A5-EB78-4B3E-BE1E-C1CC4DA52117}">
      <dgm:prSet/>
      <dgm:spPr/>
      <dgm:t>
        <a:bodyPr/>
        <a:lstStyle/>
        <a:p>
          <a:endParaRPr lang="ru-UA"/>
        </a:p>
      </dgm:t>
    </dgm:pt>
    <dgm:pt modelId="{8EE18B39-9C92-4C59-9382-DC30B94793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послідовну оцінку цілей за сукупністю критеріїв, розташованих у матричній формі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C189E-65B6-460D-ABD0-75F440D6E78F}" type="parTrans" cxnId="{FD813550-DD66-4C8F-8C66-73EBCD4A2615}">
      <dgm:prSet/>
      <dgm:spPr/>
      <dgm:t>
        <a:bodyPr/>
        <a:lstStyle/>
        <a:p>
          <a:endParaRPr lang="ru-UA"/>
        </a:p>
      </dgm:t>
    </dgm:pt>
    <dgm:pt modelId="{64CF5689-3A18-413A-AEB9-8E95B020CC4F}" type="sibTrans" cxnId="{FD813550-DD66-4C8F-8C66-73EBCD4A2615}">
      <dgm:prSet/>
      <dgm:spPr/>
      <dgm:t>
        <a:bodyPr/>
        <a:lstStyle/>
        <a:p>
          <a:endParaRPr lang="ru-UA"/>
        </a:p>
      </dgm:t>
    </dgm:pt>
    <dgm:pt modelId="{C69025CD-91D9-47D1-A206-A510D0DA9C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на етапі цілепокладання</a:t>
          </a:r>
          <a:endParaRPr lang="en-US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узагальнити всю наявну інформацію,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встановити прийнятні терміни роботи,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визначити достатність ресурсів,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надати всім учасникам процесу ясні, точні, конкретні завдання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6C50-0424-4290-BCD3-A9CDEA57C9AC}" type="parTrans" cxnId="{7AB1C4A2-F5E9-44CC-9E1D-DC1A92DD621D}">
      <dgm:prSet/>
      <dgm:spPr/>
      <dgm:t>
        <a:bodyPr/>
        <a:lstStyle/>
        <a:p>
          <a:endParaRPr lang="ru-UA"/>
        </a:p>
      </dgm:t>
    </dgm:pt>
    <dgm:pt modelId="{98F322D1-2585-4B53-8AF6-C3632BB37303}" type="sibTrans" cxnId="{7AB1C4A2-F5E9-44CC-9E1D-DC1A92DD621D}">
      <dgm:prSet/>
      <dgm:spPr/>
      <dgm:t>
        <a:bodyPr/>
        <a:lstStyle/>
        <a:p>
          <a:endParaRPr lang="ru-UA"/>
        </a:p>
      </dgm:t>
    </dgm:pt>
    <dgm:pt modelId="{C2668B31-A7E1-45A1-A944-E734C370F465}" type="pres">
      <dgm:prSet presAssocID="{576C75F1-8AF9-402B-A1F6-2877A2FDED2C}" presName="linearFlow" presStyleCnt="0">
        <dgm:presLayoutVars>
          <dgm:dir/>
          <dgm:resizeHandles val="exact"/>
        </dgm:presLayoutVars>
      </dgm:prSet>
      <dgm:spPr/>
    </dgm:pt>
    <dgm:pt modelId="{1AB0D607-D2B7-46CC-A7BE-373C603EA74E}" type="pres">
      <dgm:prSet presAssocID="{F1323805-47B3-4302-81A5-53535AED332F}" presName="composite" presStyleCnt="0"/>
      <dgm:spPr/>
    </dgm:pt>
    <dgm:pt modelId="{5F0F5B4E-DD30-47DA-8C37-ABA18485F06C}" type="pres">
      <dgm:prSet presAssocID="{F1323805-47B3-4302-81A5-53535AED332F}" presName="imgShp" presStyleLbl="fgImgPlace1" presStyleIdx="0" presStyleCnt="3" custLinFactNeighborX="-75461" custLinFactNeighborY="158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9CD07743-DB0E-479F-96C7-AB788DC0F8E6}" type="pres">
      <dgm:prSet presAssocID="{F1323805-47B3-4302-81A5-53535AED332F}" presName="txShp" presStyleLbl="node1" presStyleIdx="0" presStyleCnt="3" custScaleX="122850">
        <dgm:presLayoutVars>
          <dgm:bulletEnabled val="1"/>
        </dgm:presLayoutVars>
      </dgm:prSet>
      <dgm:spPr/>
    </dgm:pt>
    <dgm:pt modelId="{374598E0-D43A-40F6-BB5A-89E2AFC361DC}" type="pres">
      <dgm:prSet presAssocID="{EC625EDB-3555-4758-9567-BDA0F4B9C852}" presName="spacing" presStyleCnt="0"/>
      <dgm:spPr/>
    </dgm:pt>
    <dgm:pt modelId="{EAF669D7-265F-415B-A2EA-2618D1015BAD}" type="pres">
      <dgm:prSet presAssocID="{8EE18B39-9C92-4C59-9382-DC30B94793A2}" presName="composite" presStyleCnt="0"/>
      <dgm:spPr/>
    </dgm:pt>
    <dgm:pt modelId="{FE0FFCA3-1343-48AB-AC37-CC361D71BF07}" type="pres">
      <dgm:prSet presAssocID="{8EE18B39-9C92-4C59-9382-DC30B94793A2}" presName="imgShp" presStyleLbl="fgImgPlace1" presStyleIdx="1" presStyleCnt="3" custLinFactNeighborX="-75461" custLinFactNeighborY="158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D4749B5-1F7A-4FCA-B9B4-A6062309C502}" type="pres">
      <dgm:prSet presAssocID="{8EE18B39-9C92-4C59-9382-DC30B94793A2}" presName="txShp" presStyleLbl="node1" presStyleIdx="1" presStyleCnt="3" custScaleX="122850">
        <dgm:presLayoutVars>
          <dgm:bulletEnabled val="1"/>
        </dgm:presLayoutVars>
      </dgm:prSet>
      <dgm:spPr/>
    </dgm:pt>
    <dgm:pt modelId="{7B6CB19C-68EA-40DB-A963-569325D5AB91}" type="pres">
      <dgm:prSet presAssocID="{64CF5689-3A18-413A-AEB9-8E95B020CC4F}" presName="spacing" presStyleCnt="0"/>
      <dgm:spPr/>
    </dgm:pt>
    <dgm:pt modelId="{EC13F45C-C72A-4099-AD9B-C279314EA392}" type="pres">
      <dgm:prSet presAssocID="{C69025CD-91D9-47D1-A206-A510D0DA9C7E}" presName="composite" presStyleCnt="0"/>
      <dgm:spPr/>
    </dgm:pt>
    <dgm:pt modelId="{1BF4E4B0-E2FB-47D0-9444-E9B8FA7824FB}" type="pres">
      <dgm:prSet presAssocID="{C69025CD-91D9-47D1-A206-A510D0DA9C7E}" presName="imgShp" presStyleLbl="fgImgPlace1" presStyleIdx="2" presStyleCnt="3" custLinFactNeighborX="-75461" custLinFactNeighborY="158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3B14751-738E-461E-957A-1976B895D312}" type="pres">
      <dgm:prSet presAssocID="{C69025CD-91D9-47D1-A206-A510D0DA9C7E}" presName="txShp" presStyleLbl="node1" presStyleIdx="2" presStyleCnt="3" custScaleX="122850" custScaleY="160591" custLinFactNeighborX="135">
        <dgm:presLayoutVars>
          <dgm:bulletEnabled val="1"/>
        </dgm:presLayoutVars>
      </dgm:prSet>
      <dgm:spPr/>
    </dgm:pt>
  </dgm:ptLst>
  <dgm:cxnLst>
    <dgm:cxn modelId="{06F50C0A-9725-43C3-AD54-3FEE715911BD}" type="presOf" srcId="{F1323805-47B3-4302-81A5-53535AED332F}" destId="{9CD07743-DB0E-479F-96C7-AB788DC0F8E6}" srcOrd="0" destOrd="0" presId="urn:microsoft.com/office/officeart/2005/8/layout/vList3"/>
    <dgm:cxn modelId="{73058745-E548-4748-8B85-ECB8E66772C3}" type="presOf" srcId="{576C75F1-8AF9-402B-A1F6-2877A2FDED2C}" destId="{C2668B31-A7E1-45A1-A944-E734C370F465}" srcOrd="0" destOrd="0" presId="urn:microsoft.com/office/officeart/2005/8/layout/vList3"/>
    <dgm:cxn modelId="{FD813550-DD66-4C8F-8C66-73EBCD4A2615}" srcId="{576C75F1-8AF9-402B-A1F6-2877A2FDED2C}" destId="{8EE18B39-9C92-4C59-9382-DC30B94793A2}" srcOrd="1" destOrd="0" parTransId="{8C7C189E-65B6-460D-ABD0-75F440D6E78F}" sibTransId="{64CF5689-3A18-413A-AEB9-8E95B020CC4F}"/>
    <dgm:cxn modelId="{7AB1C4A2-F5E9-44CC-9E1D-DC1A92DD621D}" srcId="{576C75F1-8AF9-402B-A1F6-2877A2FDED2C}" destId="{C69025CD-91D9-47D1-A206-A510D0DA9C7E}" srcOrd="2" destOrd="0" parTransId="{6AE56C50-0424-4290-BCD3-A9CDEA57C9AC}" sibTransId="{98F322D1-2585-4B53-8AF6-C3632BB37303}"/>
    <dgm:cxn modelId="{66A974A5-EB78-4B3E-BE1E-C1CC4DA52117}" srcId="{576C75F1-8AF9-402B-A1F6-2877A2FDED2C}" destId="{F1323805-47B3-4302-81A5-53535AED332F}" srcOrd="0" destOrd="0" parTransId="{4F3EE9E6-869F-41D4-A911-44A3992A47CB}" sibTransId="{EC625EDB-3555-4758-9567-BDA0F4B9C852}"/>
    <dgm:cxn modelId="{C85A69C7-A4EB-40EA-8CB1-603FC04CD55A}" type="presOf" srcId="{8EE18B39-9C92-4C59-9382-DC30B94793A2}" destId="{3D4749B5-1F7A-4FCA-B9B4-A6062309C502}" srcOrd="0" destOrd="0" presId="urn:microsoft.com/office/officeart/2005/8/layout/vList3"/>
    <dgm:cxn modelId="{0C61CFD6-5F92-432B-8DC5-C51FB7DC47AE}" type="presOf" srcId="{C69025CD-91D9-47D1-A206-A510D0DA9C7E}" destId="{E3B14751-738E-461E-957A-1976B895D312}" srcOrd="0" destOrd="0" presId="urn:microsoft.com/office/officeart/2005/8/layout/vList3"/>
    <dgm:cxn modelId="{5908E166-3A85-4F00-AEAF-C22DE89C03F6}" type="presParOf" srcId="{C2668B31-A7E1-45A1-A944-E734C370F465}" destId="{1AB0D607-D2B7-46CC-A7BE-373C603EA74E}" srcOrd="0" destOrd="0" presId="urn:microsoft.com/office/officeart/2005/8/layout/vList3"/>
    <dgm:cxn modelId="{C3E0DD66-FB78-4F30-A383-D63CDBBAABB3}" type="presParOf" srcId="{1AB0D607-D2B7-46CC-A7BE-373C603EA74E}" destId="{5F0F5B4E-DD30-47DA-8C37-ABA18485F06C}" srcOrd="0" destOrd="0" presId="urn:microsoft.com/office/officeart/2005/8/layout/vList3"/>
    <dgm:cxn modelId="{ED50139B-8B9F-4AB0-AEF4-D51EC06C8343}" type="presParOf" srcId="{1AB0D607-D2B7-46CC-A7BE-373C603EA74E}" destId="{9CD07743-DB0E-479F-96C7-AB788DC0F8E6}" srcOrd="1" destOrd="0" presId="urn:microsoft.com/office/officeart/2005/8/layout/vList3"/>
    <dgm:cxn modelId="{C1EEC7BF-2133-4B74-8901-D21F51EB0022}" type="presParOf" srcId="{C2668B31-A7E1-45A1-A944-E734C370F465}" destId="{374598E0-D43A-40F6-BB5A-89E2AFC361DC}" srcOrd="1" destOrd="0" presId="urn:microsoft.com/office/officeart/2005/8/layout/vList3"/>
    <dgm:cxn modelId="{4F7CF03D-76F4-423B-B23D-A026B056D256}" type="presParOf" srcId="{C2668B31-A7E1-45A1-A944-E734C370F465}" destId="{EAF669D7-265F-415B-A2EA-2618D1015BAD}" srcOrd="2" destOrd="0" presId="urn:microsoft.com/office/officeart/2005/8/layout/vList3"/>
    <dgm:cxn modelId="{5C07C18F-DE98-4241-8307-B3772601225E}" type="presParOf" srcId="{EAF669D7-265F-415B-A2EA-2618D1015BAD}" destId="{FE0FFCA3-1343-48AB-AC37-CC361D71BF07}" srcOrd="0" destOrd="0" presId="urn:microsoft.com/office/officeart/2005/8/layout/vList3"/>
    <dgm:cxn modelId="{AA92E0E7-E198-4F73-AFBF-A176F9A3FA7A}" type="presParOf" srcId="{EAF669D7-265F-415B-A2EA-2618D1015BAD}" destId="{3D4749B5-1F7A-4FCA-B9B4-A6062309C502}" srcOrd="1" destOrd="0" presId="urn:microsoft.com/office/officeart/2005/8/layout/vList3"/>
    <dgm:cxn modelId="{8482AA18-D54E-471F-AA45-90B2A9C9CCE3}" type="presParOf" srcId="{C2668B31-A7E1-45A1-A944-E734C370F465}" destId="{7B6CB19C-68EA-40DB-A963-569325D5AB91}" srcOrd="3" destOrd="0" presId="urn:microsoft.com/office/officeart/2005/8/layout/vList3"/>
    <dgm:cxn modelId="{B4440E9A-75CB-45FB-9536-ACF8CA2DC865}" type="presParOf" srcId="{C2668B31-A7E1-45A1-A944-E734C370F465}" destId="{EC13F45C-C72A-4099-AD9B-C279314EA392}" srcOrd="4" destOrd="0" presId="urn:microsoft.com/office/officeart/2005/8/layout/vList3"/>
    <dgm:cxn modelId="{10FB41A6-5320-428C-886C-F8CEBDDB2F87}" type="presParOf" srcId="{EC13F45C-C72A-4099-AD9B-C279314EA392}" destId="{1BF4E4B0-E2FB-47D0-9444-E9B8FA7824FB}" srcOrd="0" destOrd="0" presId="urn:microsoft.com/office/officeart/2005/8/layout/vList3"/>
    <dgm:cxn modelId="{9C3F4E8C-3E39-4347-A17A-B0E7E422C5D3}" type="presParOf" srcId="{EC13F45C-C72A-4099-AD9B-C279314EA392}" destId="{E3B14751-738E-461E-957A-1976B895D3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9B7621F-1847-4DD6-9F59-48053BE392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0EF71A0-E9AA-4371-B9ED-A8A4735571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38419-AFE1-47E8-95F4-ED1B17FCD55C}" type="parTrans" cxnId="{790CF622-E20C-4C59-9D8C-275AD66D38AA}">
      <dgm:prSet/>
      <dgm:spPr/>
      <dgm:t>
        <a:bodyPr/>
        <a:lstStyle/>
        <a:p>
          <a:endParaRPr lang="ru-UA" dirty="0"/>
        </a:p>
      </dgm:t>
    </dgm:pt>
    <dgm:pt modelId="{736E7D30-E21F-4177-AF69-57D163B8E929}" type="sibTrans" cxnId="{790CF622-E20C-4C59-9D8C-275AD66D38AA}">
      <dgm:prSet/>
      <dgm:spPr/>
      <dgm:t>
        <a:bodyPr/>
        <a:lstStyle/>
        <a:p>
          <a:endParaRPr lang="ru-UA" dirty="0"/>
        </a:p>
      </dgm:t>
    </dgm:pt>
    <dgm:pt modelId="{F8E4B048-D386-4963-A149-65F63DCB388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формулювання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оцінити сильні та слабкі сторони компанії (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swot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-аналіз), її внутрішнього середовища (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snw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-аналіз), зовнішнього оточення (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pest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-аналіз), провести конкурентний аналіз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3A586-F7BE-43BE-A894-732FD3885B28}" type="parTrans" cxnId="{F7976785-D3EB-4619-B64A-1C458AA33B58}">
      <dgm:prSet/>
      <dgm:spPr/>
      <dgm:t>
        <a:bodyPr/>
        <a:lstStyle/>
        <a:p>
          <a:endParaRPr lang="ru-UA" dirty="0"/>
        </a:p>
      </dgm:t>
    </dgm:pt>
    <dgm:pt modelId="{697D913A-400C-4499-B68D-424251EBA476}" type="sibTrans" cxnId="{F7976785-D3EB-4619-B64A-1C458AA33B58}">
      <dgm:prSet/>
      <dgm:spPr/>
      <dgm:t>
        <a:bodyPr/>
        <a:lstStyle/>
        <a:p>
          <a:endParaRPr lang="ru-UA" dirty="0"/>
        </a:p>
      </dgm:t>
    </dgm:pt>
    <dgm:pt modelId="{D58A7F86-F9C0-4A49-9D4A-92FDF8D0C4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74186-E7D1-4934-AAD1-A62EBD49CD74}" type="parTrans" cxnId="{E0A8FCBA-4B1F-469B-A6C0-76FCEF7EC21D}">
      <dgm:prSet/>
      <dgm:spPr/>
      <dgm:t>
        <a:bodyPr/>
        <a:lstStyle/>
        <a:p>
          <a:endParaRPr lang="ru-UA" dirty="0"/>
        </a:p>
      </dgm:t>
    </dgm:pt>
    <dgm:pt modelId="{89C38A0B-5484-428D-A899-68D08D6895ED}" type="sibTrans" cxnId="{E0A8FCBA-4B1F-469B-A6C0-76FCEF7EC21D}">
      <dgm:prSet/>
      <dgm:spPr/>
      <dgm:t>
        <a:bodyPr/>
        <a:lstStyle/>
        <a:p>
          <a:endParaRPr lang="ru-UA" dirty="0"/>
        </a:p>
      </dgm:t>
    </dgm:pt>
    <dgm:pt modelId="{93054408-0CB4-41FA-AACF-7CB65AA6D4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оцінити наявні у компанії ресурси – кадрові, фінансові, технологічні. чи достатні вони задля досягнення мети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6773C-AE8A-4292-86C4-6518955C41F9}" type="parTrans" cxnId="{CAE5EF81-1EFA-4193-B72F-AD5C7E85C402}">
      <dgm:prSet/>
      <dgm:spPr/>
      <dgm:t>
        <a:bodyPr/>
        <a:lstStyle/>
        <a:p>
          <a:endParaRPr lang="ru-UA" dirty="0"/>
        </a:p>
      </dgm:t>
    </dgm:pt>
    <dgm:pt modelId="{42F83189-34BF-475B-B62B-E86B6271290E}" type="sibTrans" cxnId="{CAE5EF81-1EFA-4193-B72F-AD5C7E85C402}">
      <dgm:prSet/>
      <dgm:spPr/>
      <dgm:t>
        <a:bodyPr/>
        <a:lstStyle/>
        <a:p>
          <a:endParaRPr lang="ru-UA" dirty="0"/>
        </a:p>
      </dgm:t>
    </dgm:pt>
    <dgm:pt modelId="{B503A6A6-FA05-4D3D-8513-4CC5C203E57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BC035-4844-4FC4-8C6F-4907AC34E952}" type="parTrans" cxnId="{2B5A5D23-55E3-4C27-9919-CE2088CC1AB7}">
      <dgm:prSet/>
      <dgm:spPr/>
      <dgm:t>
        <a:bodyPr/>
        <a:lstStyle/>
        <a:p>
          <a:endParaRPr lang="ru-UA" dirty="0"/>
        </a:p>
      </dgm:t>
    </dgm:pt>
    <dgm:pt modelId="{EF638E1B-1F84-4045-9FFE-723274C1C18C}" type="sibTrans" cxnId="{2B5A5D23-55E3-4C27-9919-CE2088CC1AB7}">
      <dgm:prSet/>
      <dgm:spPr/>
      <dgm:t>
        <a:bodyPr/>
        <a:lstStyle/>
        <a:p>
          <a:endParaRPr lang="ru-UA" dirty="0"/>
        </a:p>
      </dgm:t>
    </dgm:pt>
    <dgm:pt modelId="{DFA74790-C573-4B78-987D-F45C333ED1C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основі отриманих даних конкретизувати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-мету та її складові – тривалість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показники, що відстежуються тощо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D0CE-8777-4F63-8E20-693AE01FAB38}" type="parTrans" cxnId="{F3A37C94-8865-4E7A-BF86-A52C03BA74A2}">
      <dgm:prSet/>
      <dgm:spPr/>
      <dgm:t>
        <a:bodyPr/>
        <a:lstStyle/>
        <a:p>
          <a:endParaRPr lang="ru-UA" dirty="0"/>
        </a:p>
      </dgm:t>
    </dgm:pt>
    <dgm:pt modelId="{3DDEE163-E9C4-46D2-8605-19E185242BEC}" type="sibTrans" cxnId="{F3A37C94-8865-4E7A-BF86-A52C03BA74A2}">
      <dgm:prSet/>
      <dgm:spPr/>
      <dgm:t>
        <a:bodyPr/>
        <a:lstStyle/>
        <a:p>
          <a:endParaRPr lang="ru-UA" dirty="0"/>
        </a:p>
      </dgm:t>
    </dgm:pt>
    <dgm:pt modelId="{FAA0EF09-234D-4873-B3D6-42EAC93F4CD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3CDAA-B152-4400-A393-DB147FDC1157}" type="parTrans" cxnId="{5E44C0E8-7020-4876-B922-DCC12CF9C4A9}">
      <dgm:prSet/>
      <dgm:spPr/>
      <dgm:t>
        <a:bodyPr/>
        <a:lstStyle/>
        <a:p>
          <a:endParaRPr lang="ru-UA" dirty="0"/>
        </a:p>
      </dgm:t>
    </dgm:pt>
    <dgm:pt modelId="{130E9574-F01B-47DA-9F87-5672071DA970}" type="sibTrans" cxnId="{5E44C0E8-7020-4876-B922-DCC12CF9C4A9}">
      <dgm:prSet/>
      <dgm:spPr/>
      <dgm:t>
        <a:bodyPr/>
        <a:lstStyle/>
        <a:p>
          <a:endParaRPr lang="ru-UA" dirty="0"/>
        </a:p>
      </dgm:t>
    </dgm:pt>
    <dgm:pt modelId="{13857D47-F71D-4F94-A57C-77BB34586B2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обговорити завдання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передбачуваними виконавцями, домовитися про стимули та штрафи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31144-F468-4BC8-9B65-EA4D2D87F6B8}" type="parTrans" cxnId="{5E00AFB5-85FD-43E0-8434-B2D801066AA3}">
      <dgm:prSet/>
      <dgm:spPr/>
      <dgm:t>
        <a:bodyPr/>
        <a:lstStyle/>
        <a:p>
          <a:endParaRPr lang="ru-UA" dirty="0"/>
        </a:p>
      </dgm:t>
    </dgm:pt>
    <dgm:pt modelId="{D875AC26-99C1-4FBE-A460-9B51239045D0}" type="sibTrans" cxnId="{5E00AFB5-85FD-43E0-8434-B2D801066AA3}">
      <dgm:prSet/>
      <dgm:spPr/>
      <dgm:t>
        <a:bodyPr/>
        <a:lstStyle/>
        <a:p>
          <a:endParaRPr lang="ru-UA" dirty="0"/>
        </a:p>
      </dgm:t>
    </dgm:pt>
    <dgm:pt modelId="{CC9FB444-E5AA-4353-B926-62121555A1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C4396-8BBE-4857-819D-480DC6DABA96}" type="parTrans" cxnId="{18A45B51-03F8-4FDC-BE26-67589B7E7470}">
      <dgm:prSet/>
      <dgm:spPr/>
      <dgm:t>
        <a:bodyPr/>
        <a:lstStyle/>
        <a:p>
          <a:endParaRPr lang="ru-UA" dirty="0"/>
        </a:p>
      </dgm:t>
    </dgm:pt>
    <dgm:pt modelId="{F94D5E3B-00E3-4E93-BBE8-D5B28495C078}" type="sibTrans" cxnId="{18A45B51-03F8-4FDC-BE26-67589B7E7470}">
      <dgm:prSet/>
      <dgm:spPr/>
      <dgm:t>
        <a:bodyPr/>
        <a:lstStyle/>
        <a:p>
          <a:endParaRPr lang="ru-UA" dirty="0"/>
        </a:p>
      </dgm:t>
    </dgm:pt>
    <dgm:pt modelId="{61C00947-950E-444C-A786-04121ECD045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05A77-D48C-41CD-9813-2997A22EF83F}" type="parTrans" cxnId="{B2A41098-E5A5-489C-B9DB-533847C771F2}">
      <dgm:prSet/>
      <dgm:spPr/>
      <dgm:t>
        <a:bodyPr/>
        <a:lstStyle/>
        <a:p>
          <a:endParaRPr lang="ru-UA" dirty="0"/>
        </a:p>
      </dgm:t>
    </dgm:pt>
    <dgm:pt modelId="{329B3B18-61BD-4D9D-AE05-29C42B19BCB8}" type="sibTrans" cxnId="{B2A41098-E5A5-489C-B9DB-533847C771F2}">
      <dgm:prSet/>
      <dgm:spPr/>
      <dgm:t>
        <a:bodyPr/>
        <a:lstStyle/>
        <a:p>
          <a:endParaRPr lang="ru-UA" dirty="0"/>
        </a:p>
      </dgm:t>
    </dgm:pt>
    <dgm:pt modelId="{BFD4BC83-523E-4C50-8F59-E98F8F2B309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60E22-B9C5-4865-96B1-6D7EC7229626}" type="parTrans" cxnId="{64F86864-B0E2-4629-B0BA-7B12F25C1A0C}">
      <dgm:prSet/>
      <dgm:spPr/>
      <dgm:t>
        <a:bodyPr/>
        <a:lstStyle/>
        <a:p>
          <a:endParaRPr lang="ru-UA" dirty="0"/>
        </a:p>
      </dgm:t>
    </dgm:pt>
    <dgm:pt modelId="{D4DD9E7E-8A94-4A7C-BB5F-20C478792B19}" type="sibTrans" cxnId="{64F86864-B0E2-4629-B0BA-7B12F25C1A0C}">
      <dgm:prSet/>
      <dgm:spPr/>
      <dgm:t>
        <a:bodyPr/>
        <a:lstStyle/>
        <a:p>
          <a:endParaRPr lang="ru-UA" dirty="0"/>
        </a:p>
      </dgm:t>
    </dgm:pt>
    <dgm:pt modelId="{B02B5345-86C7-44CD-888B-6DD61828B63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зафіксувати сформульовані завдання та домовленості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6295E-EE16-403B-B43B-78F23C5272D0}" type="parTrans" cxnId="{56AFF8F6-CD48-42D7-86F0-94EE8572B8A3}">
      <dgm:prSet/>
      <dgm:spPr/>
      <dgm:t>
        <a:bodyPr/>
        <a:lstStyle/>
        <a:p>
          <a:endParaRPr lang="ru-UA" dirty="0"/>
        </a:p>
      </dgm:t>
    </dgm:pt>
    <dgm:pt modelId="{53C46EA6-39CF-4406-AF84-15B64031BF65}" type="sibTrans" cxnId="{56AFF8F6-CD48-42D7-86F0-94EE8572B8A3}">
      <dgm:prSet/>
      <dgm:spPr/>
      <dgm:t>
        <a:bodyPr/>
        <a:lstStyle/>
        <a:p>
          <a:endParaRPr lang="ru-UA" dirty="0"/>
        </a:p>
      </dgm:t>
    </dgm:pt>
    <dgm:pt modelId="{69E8C151-25ED-43F9-AF5D-58D61543000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призначити відповідальних за виконання завдань, необхідні виконання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2325D-55F1-49FE-BCA1-AFA7E83E3DEC}" type="parTrans" cxnId="{82088D89-3647-4B7D-AFA0-0D4537E509E1}">
      <dgm:prSet/>
      <dgm:spPr/>
      <dgm:t>
        <a:bodyPr/>
        <a:lstStyle/>
        <a:p>
          <a:endParaRPr lang="ru-UA" dirty="0"/>
        </a:p>
      </dgm:t>
    </dgm:pt>
    <dgm:pt modelId="{713F91A5-E6CE-461E-A840-5600C934379F}" type="sibTrans" cxnId="{82088D89-3647-4B7D-AFA0-0D4537E509E1}">
      <dgm:prSet/>
      <dgm:spPr/>
      <dgm:t>
        <a:bodyPr/>
        <a:lstStyle/>
        <a:p>
          <a:endParaRPr lang="ru-UA" dirty="0"/>
        </a:p>
      </dgm:t>
    </dgm:pt>
    <dgm:pt modelId="{4BFA8301-8993-4525-BC79-5C01F6B3A65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скласти графік для відстеження процесу виконання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-мети.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B8AA1-4A44-4051-8953-E3231565E863}" type="parTrans" cxnId="{B7E54EA9-4FF7-4D8A-B32F-E08A8CAA3A63}">
      <dgm:prSet/>
      <dgm:spPr/>
      <dgm:t>
        <a:bodyPr/>
        <a:lstStyle/>
        <a:p>
          <a:endParaRPr lang="ru-UA" dirty="0"/>
        </a:p>
      </dgm:t>
    </dgm:pt>
    <dgm:pt modelId="{01CA6138-50C6-4EC7-BEC3-0F79C2CDBD2D}" type="sibTrans" cxnId="{B7E54EA9-4FF7-4D8A-B32F-E08A8CAA3A63}">
      <dgm:prSet/>
      <dgm:spPr/>
      <dgm:t>
        <a:bodyPr/>
        <a:lstStyle/>
        <a:p>
          <a:endParaRPr lang="ru-UA" dirty="0"/>
        </a:p>
      </dgm:t>
    </dgm:pt>
    <dgm:pt modelId="{67C70825-5F95-453F-8244-F31C7D96EE77}" type="pres">
      <dgm:prSet presAssocID="{29B7621F-1847-4DD6-9F59-48053BE39283}" presName="linearFlow" presStyleCnt="0">
        <dgm:presLayoutVars>
          <dgm:dir/>
          <dgm:animLvl val="lvl"/>
          <dgm:resizeHandles val="exact"/>
        </dgm:presLayoutVars>
      </dgm:prSet>
      <dgm:spPr/>
    </dgm:pt>
    <dgm:pt modelId="{4700E172-1CF5-4F28-A10A-4012E0F408D2}" type="pres">
      <dgm:prSet presAssocID="{C0EF71A0-E9AA-4371-B9ED-A8A4735571F9}" presName="composite" presStyleCnt="0"/>
      <dgm:spPr/>
    </dgm:pt>
    <dgm:pt modelId="{D622C38F-1119-4149-B72D-3D05293245DD}" type="pres">
      <dgm:prSet presAssocID="{C0EF71A0-E9AA-4371-B9ED-A8A4735571F9}" presName="parentText" presStyleLbl="alignNode1" presStyleIdx="0" presStyleCnt="7" custAng="0">
        <dgm:presLayoutVars>
          <dgm:chMax val="1"/>
          <dgm:bulletEnabled val="1"/>
        </dgm:presLayoutVars>
      </dgm:prSet>
      <dgm:spPr/>
    </dgm:pt>
    <dgm:pt modelId="{B44A2461-3377-4ECA-AC2C-41E97A0AE429}" type="pres">
      <dgm:prSet presAssocID="{C0EF71A0-E9AA-4371-B9ED-A8A4735571F9}" presName="descendantText" presStyleLbl="alignAcc1" presStyleIdx="0" presStyleCnt="7" custAng="0" custScaleY="163968">
        <dgm:presLayoutVars>
          <dgm:bulletEnabled val="1"/>
        </dgm:presLayoutVars>
      </dgm:prSet>
      <dgm:spPr/>
    </dgm:pt>
    <dgm:pt modelId="{9F63A659-390F-470D-9B2D-10C37ECB666E}" type="pres">
      <dgm:prSet presAssocID="{736E7D30-E21F-4177-AF69-57D163B8E929}" presName="sp" presStyleCnt="0"/>
      <dgm:spPr/>
    </dgm:pt>
    <dgm:pt modelId="{DCEBE01E-6288-47FD-BB32-A0C35BAB8335}" type="pres">
      <dgm:prSet presAssocID="{D58A7F86-F9C0-4A49-9D4A-92FDF8D0C412}" presName="composite" presStyleCnt="0"/>
      <dgm:spPr/>
    </dgm:pt>
    <dgm:pt modelId="{F5266541-5907-46A0-A0CE-AC0863A9E2CF}" type="pres">
      <dgm:prSet presAssocID="{D58A7F86-F9C0-4A49-9D4A-92FDF8D0C412}" presName="parentText" presStyleLbl="alignNode1" presStyleIdx="1" presStyleCnt="7" custAng="0">
        <dgm:presLayoutVars>
          <dgm:chMax val="1"/>
          <dgm:bulletEnabled val="1"/>
        </dgm:presLayoutVars>
      </dgm:prSet>
      <dgm:spPr/>
    </dgm:pt>
    <dgm:pt modelId="{B3C98C6A-4C7A-404B-80FD-5268875B802C}" type="pres">
      <dgm:prSet presAssocID="{D58A7F86-F9C0-4A49-9D4A-92FDF8D0C412}" presName="descendantText" presStyleLbl="alignAcc1" presStyleIdx="1" presStyleCnt="7" custAng="0">
        <dgm:presLayoutVars>
          <dgm:bulletEnabled val="1"/>
        </dgm:presLayoutVars>
      </dgm:prSet>
      <dgm:spPr/>
    </dgm:pt>
    <dgm:pt modelId="{7A67629E-0847-4195-AACF-94F04975274A}" type="pres">
      <dgm:prSet presAssocID="{89C38A0B-5484-428D-A899-68D08D6895ED}" presName="sp" presStyleCnt="0"/>
      <dgm:spPr/>
    </dgm:pt>
    <dgm:pt modelId="{E2131CF9-C3E0-4B31-813C-644C4BBDE766}" type="pres">
      <dgm:prSet presAssocID="{B503A6A6-FA05-4D3D-8513-4CC5C203E572}" presName="composite" presStyleCnt="0"/>
      <dgm:spPr/>
    </dgm:pt>
    <dgm:pt modelId="{5B103905-2EC8-42EE-AACF-237F91579E9B}" type="pres">
      <dgm:prSet presAssocID="{B503A6A6-FA05-4D3D-8513-4CC5C203E572}" presName="parentText" presStyleLbl="alignNode1" presStyleIdx="2" presStyleCnt="7" custAng="0">
        <dgm:presLayoutVars>
          <dgm:chMax val="1"/>
          <dgm:bulletEnabled val="1"/>
        </dgm:presLayoutVars>
      </dgm:prSet>
      <dgm:spPr/>
    </dgm:pt>
    <dgm:pt modelId="{75DBF497-E98C-4D1F-B028-D2E2FE3FA65B}" type="pres">
      <dgm:prSet presAssocID="{B503A6A6-FA05-4D3D-8513-4CC5C203E572}" presName="descendantText" presStyleLbl="alignAcc1" presStyleIdx="2" presStyleCnt="7" custAng="0">
        <dgm:presLayoutVars>
          <dgm:bulletEnabled val="1"/>
        </dgm:presLayoutVars>
      </dgm:prSet>
      <dgm:spPr/>
    </dgm:pt>
    <dgm:pt modelId="{8C8EC43C-B3CC-48AF-BE6A-5E6C988C6D51}" type="pres">
      <dgm:prSet presAssocID="{EF638E1B-1F84-4045-9FFE-723274C1C18C}" presName="sp" presStyleCnt="0"/>
      <dgm:spPr/>
    </dgm:pt>
    <dgm:pt modelId="{24E3F5CD-4872-4C0F-B112-794798E0B4FC}" type="pres">
      <dgm:prSet presAssocID="{FAA0EF09-234D-4873-B3D6-42EAC93F4CD3}" presName="composite" presStyleCnt="0"/>
      <dgm:spPr/>
    </dgm:pt>
    <dgm:pt modelId="{EFFC72D3-308F-46D4-9FA5-A13A3E9F3BFC}" type="pres">
      <dgm:prSet presAssocID="{FAA0EF09-234D-4873-B3D6-42EAC93F4CD3}" presName="parentText" presStyleLbl="alignNode1" presStyleIdx="3" presStyleCnt="7" custAng="0" custLinFactNeighborX="-2283" custLinFactNeighborY="-1816">
        <dgm:presLayoutVars>
          <dgm:chMax val="1"/>
          <dgm:bulletEnabled val="1"/>
        </dgm:presLayoutVars>
      </dgm:prSet>
      <dgm:spPr/>
    </dgm:pt>
    <dgm:pt modelId="{BB02F8FC-B850-4D47-8CA7-56997EC2C265}" type="pres">
      <dgm:prSet presAssocID="{FAA0EF09-234D-4873-B3D6-42EAC93F4CD3}" presName="descendantText" presStyleLbl="alignAcc1" presStyleIdx="3" presStyleCnt="7" custAng="0" custLinFactNeighborX="386" custLinFactNeighborY="0">
        <dgm:presLayoutVars>
          <dgm:bulletEnabled val="1"/>
        </dgm:presLayoutVars>
      </dgm:prSet>
      <dgm:spPr/>
    </dgm:pt>
    <dgm:pt modelId="{F527BEBF-F27C-4A59-87A8-F299B7EAFBB9}" type="pres">
      <dgm:prSet presAssocID="{130E9574-F01B-47DA-9F87-5672071DA970}" presName="sp" presStyleCnt="0"/>
      <dgm:spPr/>
    </dgm:pt>
    <dgm:pt modelId="{086818D4-C798-4275-A1BB-9B9C632B81AA}" type="pres">
      <dgm:prSet presAssocID="{CC9FB444-E5AA-4353-B926-62121555A147}" presName="composite" presStyleCnt="0"/>
      <dgm:spPr/>
    </dgm:pt>
    <dgm:pt modelId="{531C3051-314A-4523-B0D4-D7433816C765}" type="pres">
      <dgm:prSet presAssocID="{CC9FB444-E5AA-4353-B926-62121555A147}" presName="parentText" presStyleLbl="alignNode1" presStyleIdx="4" presStyleCnt="7" custAng="0">
        <dgm:presLayoutVars>
          <dgm:chMax val="1"/>
          <dgm:bulletEnabled val="1"/>
        </dgm:presLayoutVars>
      </dgm:prSet>
      <dgm:spPr/>
    </dgm:pt>
    <dgm:pt modelId="{0D98934D-A6CA-462B-91D6-656375B9CC3A}" type="pres">
      <dgm:prSet presAssocID="{CC9FB444-E5AA-4353-B926-62121555A147}" presName="descendantText" presStyleLbl="alignAcc1" presStyleIdx="4" presStyleCnt="7" custAng="0">
        <dgm:presLayoutVars>
          <dgm:bulletEnabled val="1"/>
        </dgm:presLayoutVars>
      </dgm:prSet>
      <dgm:spPr/>
    </dgm:pt>
    <dgm:pt modelId="{43A7F56F-1863-4288-84BF-464685B10A78}" type="pres">
      <dgm:prSet presAssocID="{F94D5E3B-00E3-4E93-BBE8-D5B28495C078}" presName="sp" presStyleCnt="0"/>
      <dgm:spPr/>
    </dgm:pt>
    <dgm:pt modelId="{5220EABA-F8A7-4D52-9D90-2D8E8559BE6B}" type="pres">
      <dgm:prSet presAssocID="{61C00947-950E-444C-A786-04121ECD045C}" presName="composite" presStyleCnt="0"/>
      <dgm:spPr/>
    </dgm:pt>
    <dgm:pt modelId="{590590B4-0CBF-4D1B-89D9-305F9C98A6A9}" type="pres">
      <dgm:prSet presAssocID="{61C00947-950E-444C-A786-04121ECD045C}" presName="parentText" presStyleLbl="alignNode1" presStyleIdx="5" presStyleCnt="7" custAng="0">
        <dgm:presLayoutVars>
          <dgm:chMax val="1"/>
          <dgm:bulletEnabled val="1"/>
        </dgm:presLayoutVars>
      </dgm:prSet>
      <dgm:spPr/>
    </dgm:pt>
    <dgm:pt modelId="{63566192-B712-4801-8DFC-39808C268F4F}" type="pres">
      <dgm:prSet presAssocID="{61C00947-950E-444C-A786-04121ECD045C}" presName="descendantText" presStyleLbl="alignAcc1" presStyleIdx="5" presStyleCnt="7" custAng="0">
        <dgm:presLayoutVars>
          <dgm:bulletEnabled val="1"/>
        </dgm:presLayoutVars>
      </dgm:prSet>
      <dgm:spPr/>
    </dgm:pt>
    <dgm:pt modelId="{79313B6C-35DF-4750-94D9-89B08B6B01A7}" type="pres">
      <dgm:prSet presAssocID="{329B3B18-61BD-4D9D-AE05-29C42B19BCB8}" presName="sp" presStyleCnt="0"/>
      <dgm:spPr/>
    </dgm:pt>
    <dgm:pt modelId="{ADF74F5B-A785-44AE-81D2-8426DEB14EC2}" type="pres">
      <dgm:prSet presAssocID="{BFD4BC83-523E-4C50-8F59-E98F8F2B3094}" presName="composite" presStyleCnt="0"/>
      <dgm:spPr/>
    </dgm:pt>
    <dgm:pt modelId="{8DCE76A7-8264-4C59-94E2-31397E298655}" type="pres">
      <dgm:prSet presAssocID="{BFD4BC83-523E-4C50-8F59-E98F8F2B3094}" presName="parentText" presStyleLbl="alignNode1" presStyleIdx="6" presStyleCnt="7" custAng="0">
        <dgm:presLayoutVars>
          <dgm:chMax val="1"/>
          <dgm:bulletEnabled val="1"/>
        </dgm:presLayoutVars>
      </dgm:prSet>
      <dgm:spPr/>
    </dgm:pt>
    <dgm:pt modelId="{194329B1-AE35-4E07-959C-761A9EA8C3C6}" type="pres">
      <dgm:prSet presAssocID="{BFD4BC83-523E-4C50-8F59-E98F8F2B3094}" presName="descendantText" presStyleLbl="alignAcc1" presStyleIdx="6" presStyleCnt="7" custAng="0" custLinFactNeighborX="-78" custLinFactNeighborY="477">
        <dgm:presLayoutVars>
          <dgm:bulletEnabled val="1"/>
        </dgm:presLayoutVars>
      </dgm:prSet>
      <dgm:spPr/>
    </dgm:pt>
  </dgm:ptLst>
  <dgm:cxnLst>
    <dgm:cxn modelId="{12937F1C-AD4C-4600-9AC3-FF8CA1670ED6}" type="presOf" srcId="{DFA74790-C573-4B78-987D-F45C333ED1C9}" destId="{75DBF497-E98C-4D1F-B028-D2E2FE3FA65B}" srcOrd="0" destOrd="0" presId="urn:microsoft.com/office/officeart/2005/8/layout/chevron2"/>
    <dgm:cxn modelId="{790CF622-E20C-4C59-9D8C-275AD66D38AA}" srcId="{29B7621F-1847-4DD6-9F59-48053BE39283}" destId="{C0EF71A0-E9AA-4371-B9ED-A8A4735571F9}" srcOrd="0" destOrd="0" parTransId="{7AD38419-AFE1-47E8-95F4-ED1B17FCD55C}" sibTransId="{736E7D30-E21F-4177-AF69-57D163B8E929}"/>
    <dgm:cxn modelId="{2B5A5D23-55E3-4C27-9919-CE2088CC1AB7}" srcId="{29B7621F-1847-4DD6-9F59-48053BE39283}" destId="{B503A6A6-FA05-4D3D-8513-4CC5C203E572}" srcOrd="2" destOrd="0" parTransId="{ED9BC035-4844-4FC4-8C6F-4907AC34E952}" sibTransId="{EF638E1B-1F84-4045-9FFE-723274C1C18C}"/>
    <dgm:cxn modelId="{8328EE29-097B-4B09-9206-88D936EC5F69}" type="presOf" srcId="{93054408-0CB4-41FA-AACF-7CB65AA6D465}" destId="{B3C98C6A-4C7A-404B-80FD-5268875B802C}" srcOrd="0" destOrd="0" presId="urn:microsoft.com/office/officeart/2005/8/layout/chevron2"/>
    <dgm:cxn modelId="{725CC830-B959-4885-8621-20C572E4EA3C}" type="presOf" srcId="{29B7621F-1847-4DD6-9F59-48053BE39283}" destId="{67C70825-5F95-453F-8244-F31C7D96EE77}" srcOrd="0" destOrd="0" presId="urn:microsoft.com/office/officeart/2005/8/layout/chevron2"/>
    <dgm:cxn modelId="{C8EBED37-DE11-4C91-B892-19264FD7DBA4}" type="presOf" srcId="{BFD4BC83-523E-4C50-8F59-E98F8F2B3094}" destId="{8DCE76A7-8264-4C59-94E2-31397E298655}" srcOrd="0" destOrd="0" presId="urn:microsoft.com/office/officeart/2005/8/layout/chevron2"/>
    <dgm:cxn modelId="{EF4AB83F-1D57-4246-892E-36AB0DD03BB9}" type="presOf" srcId="{C0EF71A0-E9AA-4371-B9ED-A8A4735571F9}" destId="{D622C38F-1119-4149-B72D-3D05293245DD}" srcOrd="0" destOrd="0" presId="urn:microsoft.com/office/officeart/2005/8/layout/chevron2"/>
    <dgm:cxn modelId="{64F86864-B0E2-4629-B0BA-7B12F25C1A0C}" srcId="{29B7621F-1847-4DD6-9F59-48053BE39283}" destId="{BFD4BC83-523E-4C50-8F59-E98F8F2B3094}" srcOrd="6" destOrd="0" parTransId="{C0A60E22-B9C5-4865-96B1-6D7EC7229626}" sibTransId="{D4DD9E7E-8A94-4A7C-BB5F-20C478792B19}"/>
    <dgm:cxn modelId="{664E566E-8788-4274-8CC5-9BE8C7DFF142}" type="presOf" srcId="{61C00947-950E-444C-A786-04121ECD045C}" destId="{590590B4-0CBF-4D1B-89D9-305F9C98A6A9}" srcOrd="0" destOrd="0" presId="urn:microsoft.com/office/officeart/2005/8/layout/chevron2"/>
    <dgm:cxn modelId="{18A45B51-03F8-4FDC-BE26-67589B7E7470}" srcId="{29B7621F-1847-4DD6-9F59-48053BE39283}" destId="{CC9FB444-E5AA-4353-B926-62121555A147}" srcOrd="4" destOrd="0" parTransId="{857C4396-8BBE-4857-819D-480DC6DABA96}" sibTransId="{F94D5E3B-00E3-4E93-BBE8-D5B28495C078}"/>
    <dgm:cxn modelId="{90855E75-7082-4861-A739-0FCC28486A94}" type="presOf" srcId="{F8E4B048-D386-4963-A149-65F63DCB3889}" destId="{B44A2461-3377-4ECA-AC2C-41E97A0AE429}" srcOrd="0" destOrd="0" presId="urn:microsoft.com/office/officeart/2005/8/layout/chevron2"/>
    <dgm:cxn modelId="{D9F54777-EAA2-4EE5-8504-7FF46C1C6E56}" type="presOf" srcId="{B503A6A6-FA05-4D3D-8513-4CC5C203E572}" destId="{5B103905-2EC8-42EE-AACF-237F91579E9B}" srcOrd="0" destOrd="0" presId="urn:microsoft.com/office/officeart/2005/8/layout/chevron2"/>
    <dgm:cxn modelId="{CAE5EF81-1EFA-4193-B72F-AD5C7E85C402}" srcId="{D58A7F86-F9C0-4A49-9D4A-92FDF8D0C412}" destId="{93054408-0CB4-41FA-AACF-7CB65AA6D465}" srcOrd="0" destOrd="0" parTransId="{1BD6773C-AE8A-4292-86C4-6518955C41F9}" sibTransId="{42F83189-34BF-475B-B62B-E86B6271290E}"/>
    <dgm:cxn modelId="{F4930582-66F4-408A-9362-9DFE35066C24}" type="presOf" srcId="{CC9FB444-E5AA-4353-B926-62121555A147}" destId="{531C3051-314A-4523-B0D4-D7433816C765}" srcOrd="0" destOrd="0" presId="urn:microsoft.com/office/officeart/2005/8/layout/chevron2"/>
    <dgm:cxn modelId="{F7976785-D3EB-4619-B64A-1C458AA33B58}" srcId="{C0EF71A0-E9AA-4371-B9ED-A8A4735571F9}" destId="{F8E4B048-D386-4963-A149-65F63DCB3889}" srcOrd="0" destOrd="0" parTransId="{1EE3A586-F7BE-43BE-A894-732FD3885B28}" sibTransId="{697D913A-400C-4499-B68D-424251EBA476}"/>
    <dgm:cxn modelId="{0A835C86-CDF9-4616-AC0A-EB5236E8B6AC}" type="presOf" srcId="{69E8C151-25ED-43F9-AF5D-58D615430006}" destId="{63566192-B712-4801-8DFC-39808C268F4F}" srcOrd="0" destOrd="0" presId="urn:microsoft.com/office/officeart/2005/8/layout/chevron2"/>
    <dgm:cxn modelId="{82088D89-3647-4B7D-AFA0-0D4537E509E1}" srcId="{61C00947-950E-444C-A786-04121ECD045C}" destId="{69E8C151-25ED-43F9-AF5D-58D615430006}" srcOrd="0" destOrd="0" parTransId="{0A82325D-55F1-49FE-BCA1-AFA7E83E3DEC}" sibTransId="{713F91A5-E6CE-461E-A840-5600C934379F}"/>
    <dgm:cxn modelId="{F3A37C94-8865-4E7A-BF86-A52C03BA74A2}" srcId="{B503A6A6-FA05-4D3D-8513-4CC5C203E572}" destId="{DFA74790-C573-4B78-987D-F45C333ED1C9}" srcOrd="0" destOrd="0" parTransId="{E91AD0CE-8777-4F63-8E20-693AE01FAB38}" sibTransId="{3DDEE163-E9C4-46D2-8605-19E185242BEC}"/>
    <dgm:cxn modelId="{B2A41098-E5A5-489C-B9DB-533847C771F2}" srcId="{29B7621F-1847-4DD6-9F59-48053BE39283}" destId="{61C00947-950E-444C-A786-04121ECD045C}" srcOrd="5" destOrd="0" parTransId="{62505A77-D48C-41CD-9813-2997A22EF83F}" sibTransId="{329B3B18-61BD-4D9D-AE05-29C42B19BCB8}"/>
    <dgm:cxn modelId="{9AD9F998-A799-4564-8947-4FF679AE63FF}" type="presOf" srcId="{4BFA8301-8993-4525-BC79-5C01F6B3A657}" destId="{194329B1-AE35-4E07-959C-761A9EA8C3C6}" srcOrd="0" destOrd="0" presId="urn:microsoft.com/office/officeart/2005/8/layout/chevron2"/>
    <dgm:cxn modelId="{72EAD8A8-AEAB-4788-A73F-280832DFE170}" type="presOf" srcId="{FAA0EF09-234D-4873-B3D6-42EAC93F4CD3}" destId="{EFFC72D3-308F-46D4-9FA5-A13A3E9F3BFC}" srcOrd="0" destOrd="0" presId="urn:microsoft.com/office/officeart/2005/8/layout/chevron2"/>
    <dgm:cxn modelId="{B7E54EA9-4FF7-4D8A-B32F-E08A8CAA3A63}" srcId="{BFD4BC83-523E-4C50-8F59-E98F8F2B3094}" destId="{4BFA8301-8993-4525-BC79-5C01F6B3A657}" srcOrd="0" destOrd="0" parTransId="{12EB8AA1-4A44-4051-8953-E3231565E863}" sibTransId="{01CA6138-50C6-4EC7-BEC3-0F79C2CDBD2D}"/>
    <dgm:cxn modelId="{1CACA6AD-45C1-48CE-B703-996A9A64D3D5}" type="presOf" srcId="{B02B5345-86C7-44CD-888B-6DD61828B638}" destId="{0D98934D-A6CA-462B-91D6-656375B9CC3A}" srcOrd="0" destOrd="0" presId="urn:microsoft.com/office/officeart/2005/8/layout/chevron2"/>
    <dgm:cxn modelId="{5E00AFB5-85FD-43E0-8434-B2D801066AA3}" srcId="{FAA0EF09-234D-4873-B3D6-42EAC93F4CD3}" destId="{13857D47-F71D-4F94-A57C-77BB34586B21}" srcOrd="0" destOrd="0" parTransId="{28B31144-F468-4BC8-9B65-EA4D2D87F6B8}" sibTransId="{D875AC26-99C1-4FBE-A460-9B51239045D0}"/>
    <dgm:cxn modelId="{E0A8FCBA-4B1F-469B-A6C0-76FCEF7EC21D}" srcId="{29B7621F-1847-4DD6-9F59-48053BE39283}" destId="{D58A7F86-F9C0-4A49-9D4A-92FDF8D0C412}" srcOrd="1" destOrd="0" parTransId="{9E874186-E7D1-4934-AAD1-A62EBD49CD74}" sibTransId="{89C38A0B-5484-428D-A899-68D08D6895ED}"/>
    <dgm:cxn modelId="{75F156D1-BE22-4621-9A3E-8CA7568ABBA4}" type="presOf" srcId="{D58A7F86-F9C0-4A49-9D4A-92FDF8D0C412}" destId="{F5266541-5907-46A0-A0CE-AC0863A9E2CF}" srcOrd="0" destOrd="0" presId="urn:microsoft.com/office/officeart/2005/8/layout/chevron2"/>
    <dgm:cxn modelId="{5E44C0E8-7020-4876-B922-DCC12CF9C4A9}" srcId="{29B7621F-1847-4DD6-9F59-48053BE39283}" destId="{FAA0EF09-234D-4873-B3D6-42EAC93F4CD3}" srcOrd="3" destOrd="0" parTransId="{6743CDAA-B152-4400-A393-DB147FDC1157}" sibTransId="{130E9574-F01B-47DA-9F87-5672071DA970}"/>
    <dgm:cxn modelId="{A2ABEFED-66B9-4509-A1F9-63AB08D34B1A}" type="presOf" srcId="{13857D47-F71D-4F94-A57C-77BB34586B21}" destId="{BB02F8FC-B850-4D47-8CA7-56997EC2C265}" srcOrd="0" destOrd="0" presId="urn:microsoft.com/office/officeart/2005/8/layout/chevron2"/>
    <dgm:cxn modelId="{56AFF8F6-CD48-42D7-86F0-94EE8572B8A3}" srcId="{CC9FB444-E5AA-4353-B926-62121555A147}" destId="{B02B5345-86C7-44CD-888B-6DD61828B638}" srcOrd="0" destOrd="0" parTransId="{99C6295E-EE16-403B-B43B-78F23C5272D0}" sibTransId="{53C46EA6-39CF-4406-AF84-15B64031BF65}"/>
    <dgm:cxn modelId="{A25825FA-F478-469B-811C-402606DC02D0}" type="presParOf" srcId="{67C70825-5F95-453F-8244-F31C7D96EE77}" destId="{4700E172-1CF5-4F28-A10A-4012E0F408D2}" srcOrd="0" destOrd="0" presId="urn:microsoft.com/office/officeart/2005/8/layout/chevron2"/>
    <dgm:cxn modelId="{058742E9-A100-4114-9697-5A2732609511}" type="presParOf" srcId="{4700E172-1CF5-4F28-A10A-4012E0F408D2}" destId="{D622C38F-1119-4149-B72D-3D05293245DD}" srcOrd="0" destOrd="0" presId="urn:microsoft.com/office/officeart/2005/8/layout/chevron2"/>
    <dgm:cxn modelId="{39BA1602-FC5A-4986-BDEE-97F90A40BEE7}" type="presParOf" srcId="{4700E172-1CF5-4F28-A10A-4012E0F408D2}" destId="{B44A2461-3377-4ECA-AC2C-41E97A0AE429}" srcOrd="1" destOrd="0" presId="urn:microsoft.com/office/officeart/2005/8/layout/chevron2"/>
    <dgm:cxn modelId="{30C6104C-E57B-4CEC-A3B7-D5E5EC2E82B9}" type="presParOf" srcId="{67C70825-5F95-453F-8244-F31C7D96EE77}" destId="{9F63A659-390F-470D-9B2D-10C37ECB666E}" srcOrd="1" destOrd="0" presId="urn:microsoft.com/office/officeart/2005/8/layout/chevron2"/>
    <dgm:cxn modelId="{C0B4D64E-E1C9-493F-BAD0-E1AF21B2CE90}" type="presParOf" srcId="{67C70825-5F95-453F-8244-F31C7D96EE77}" destId="{DCEBE01E-6288-47FD-BB32-A0C35BAB8335}" srcOrd="2" destOrd="0" presId="urn:microsoft.com/office/officeart/2005/8/layout/chevron2"/>
    <dgm:cxn modelId="{88D4FC3F-BAC1-482E-947D-419FEEFA73FC}" type="presParOf" srcId="{DCEBE01E-6288-47FD-BB32-A0C35BAB8335}" destId="{F5266541-5907-46A0-A0CE-AC0863A9E2CF}" srcOrd="0" destOrd="0" presId="urn:microsoft.com/office/officeart/2005/8/layout/chevron2"/>
    <dgm:cxn modelId="{C3B84FB6-655F-4828-BC67-9241C8FA63E2}" type="presParOf" srcId="{DCEBE01E-6288-47FD-BB32-A0C35BAB8335}" destId="{B3C98C6A-4C7A-404B-80FD-5268875B802C}" srcOrd="1" destOrd="0" presId="urn:microsoft.com/office/officeart/2005/8/layout/chevron2"/>
    <dgm:cxn modelId="{F2D2258C-7C43-413D-A82E-F3D2C8A8D2EE}" type="presParOf" srcId="{67C70825-5F95-453F-8244-F31C7D96EE77}" destId="{7A67629E-0847-4195-AACF-94F04975274A}" srcOrd="3" destOrd="0" presId="urn:microsoft.com/office/officeart/2005/8/layout/chevron2"/>
    <dgm:cxn modelId="{E0B7853E-FD99-4AF9-B56B-45BCC5255357}" type="presParOf" srcId="{67C70825-5F95-453F-8244-F31C7D96EE77}" destId="{E2131CF9-C3E0-4B31-813C-644C4BBDE766}" srcOrd="4" destOrd="0" presId="urn:microsoft.com/office/officeart/2005/8/layout/chevron2"/>
    <dgm:cxn modelId="{77033D72-5438-4119-AF53-F4F8883C01FA}" type="presParOf" srcId="{E2131CF9-C3E0-4B31-813C-644C4BBDE766}" destId="{5B103905-2EC8-42EE-AACF-237F91579E9B}" srcOrd="0" destOrd="0" presId="urn:microsoft.com/office/officeart/2005/8/layout/chevron2"/>
    <dgm:cxn modelId="{3570BDB3-2F9F-47C8-A48B-3A64BE21D8E9}" type="presParOf" srcId="{E2131CF9-C3E0-4B31-813C-644C4BBDE766}" destId="{75DBF497-E98C-4D1F-B028-D2E2FE3FA65B}" srcOrd="1" destOrd="0" presId="urn:microsoft.com/office/officeart/2005/8/layout/chevron2"/>
    <dgm:cxn modelId="{01588A69-6905-4729-9DFE-63DAE8408EE4}" type="presParOf" srcId="{67C70825-5F95-453F-8244-F31C7D96EE77}" destId="{8C8EC43C-B3CC-48AF-BE6A-5E6C988C6D51}" srcOrd="5" destOrd="0" presId="urn:microsoft.com/office/officeart/2005/8/layout/chevron2"/>
    <dgm:cxn modelId="{14DF9758-4183-414F-8590-27DE9222BFCA}" type="presParOf" srcId="{67C70825-5F95-453F-8244-F31C7D96EE77}" destId="{24E3F5CD-4872-4C0F-B112-794798E0B4FC}" srcOrd="6" destOrd="0" presId="urn:microsoft.com/office/officeart/2005/8/layout/chevron2"/>
    <dgm:cxn modelId="{ADE80A87-73B6-4789-AEC0-445F79368B7E}" type="presParOf" srcId="{24E3F5CD-4872-4C0F-B112-794798E0B4FC}" destId="{EFFC72D3-308F-46D4-9FA5-A13A3E9F3BFC}" srcOrd="0" destOrd="0" presId="urn:microsoft.com/office/officeart/2005/8/layout/chevron2"/>
    <dgm:cxn modelId="{4D4F03E5-DD3D-4591-9307-569BA3051EF7}" type="presParOf" srcId="{24E3F5CD-4872-4C0F-B112-794798E0B4FC}" destId="{BB02F8FC-B850-4D47-8CA7-56997EC2C265}" srcOrd="1" destOrd="0" presId="urn:microsoft.com/office/officeart/2005/8/layout/chevron2"/>
    <dgm:cxn modelId="{725DB2D2-E6BA-4354-AAFA-93829E8860C0}" type="presParOf" srcId="{67C70825-5F95-453F-8244-F31C7D96EE77}" destId="{F527BEBF-F27C-4A59-87A8-F299B7EAFBB9}" srcOrd="7" destOrd="0" presId="urn:microsoft.com/office/officeart/2005/8/layout/chevron2"/>
    <dgm:cxn modelId="{6F8F6C31-1313-44F2-8238-71631B0E6DA7}" type="presParOf" srcId="{67C70825-5F95-453F-8244-F31C7D96EE77}" destId="{086818D4-C798-4275-A1BB-9B9C632B81AA}" srcOrd="8" destOrd="0" presId="urn:microsoft.com/office/officeart/2005/8/layout/chevron2"/>
    <dgm:cxn modelId="{8A5F1245-6C83-4181-97F1-14F762C9EAFB}" type="presParOf" srcId="{086818D4-C798-4275-A1BB-9B9C632B81AA}" destId="{531C3051-314A-4523-B0D4-D7433816C765}" srcOrd="0" destOrd="0" presId="urn:microsoft.com/office/officeart/2005/8/layout/chevron2"/>
    <dgm:cxn modelId="{A07D3AAC-24D6-44A3-95A9-08F932E66B55}" type="presParOf" srcId="{086818D4-C798-4275-A1BB-9B9C632B81AA}" destId="{0D98934D-A6CA-462B-91D6-656375B9CC3A}" srcOrd="1" destOrd="0" presId="urn:microsoft.com/office/officeart/2005/8/layout/chevron2"/>
    <dgm:cxn modelId="{C170FD76-93D2-49CE-ABB2-0128DDE7978A}" type="presParOf" srcId="{67C70825-5F95-453F-8244-F31C7D96EE77}" destId="{43A7F56F-1863-4288-84BF-464685B10A78}" srcOrd="9" destOrd="0" presId="urn:microsoft.com/office/officeart/2005/8/layout/chevron2"/>
    <dgm:cxn modelId="{AEB8B6A0-597A-4C0B-9407-DCE89B7FF35E}" type="presParOf" srcId="{67C70825-5F95-453F-8244-F31C7D96EE77}" destId="{5220EABA-F8A7-4D52-9D90-2D8E8559BE6B}" srcOrd="10" destOrd="0" presId="urn:microsoft.com/office/officeart/2005/8/layout/chevron2"/>
    <dgm:cxn modelId="{661FDF39-93FB-4746-9866-20E307B837F2}" type="presParOf" srcId="{5220EABA-F8A7-4D52-9D90-2D8E8559BE6B}" destId="{590590B4-0CBF-4D1B-89D9-305F9C98A6A9}" srcOrd="0" destOrd="0" presId="urn:microsoft.com/office/officeart/2005/8/layout/chevron2"/>
    <dgm:cxn modelId="{A8AD2E7B-3A4B-461B-9CA1-D7AF69D04843}" type="presParOf" srcId="{5220EABA-F8A7-4D52-9D90-2D8E8559BE6B}" destId="{63566192-B712-4801-8DFC-39808C268F4F}" srcOrd="1" destOrd="0" presId="urn:microsoft.com/office/officeart/2005/8/layout/chevron2"/>
    <dgm:cxn modelId="{BADD0E31-EEF2-4E6A-9812-130C589C1CD7}" type="presParOf" srcId="{67C70825-5F95-453F-8244-F31C7D96EE77}" destId="{79313B6C-35DF-4750-94D9-89B08B6B01A7}" srcOrd="11" destOrd="0" presId="urn:microsoft.com/office/officeart/2005/8/layout/chevron2"/>
    <dgm:cxn modelId="{8436B347-7BDC-48A9-8D2D-FDE89A9CA7C7}" type="presParOf" srcId="{67C70825-5F95-453F-8244-F31C7D96EE77}" destId="{ADF74F5B-A785-44AE-81D2-8426DEB14EC2}" srcOrd="12" destOrd="0" presId="urn:microsoft.com/office/officeart/2005/8/layout/chevron2"/>
    <dgm:cxn modelId="{E0315703-B931-436B-9ABD-9ABAF3AC1D9D}" type="presParOf" srcId="{ADF74F5B-A785-44AE-81D2-8426DEB14EC2}" destId="{8DCE76A7-8264-4C59-94E2-31397E298655}" srcOrd="0" destOrd="0" presId="urn:microsoft.com/office/officeart/2005/8/layout/chevron2"/>
    <dgm:cxn modelId="{04443E51-F423-4709-B1B2-AC2466A78AF5}" type="presParOf" srcId="{ADF74F5B-A785-44AE-81D2-8426DEB14EC2}" destId="{194329B1-AE35-4E07-959C-761A9EA8C3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32E0A39-C6AC-4D2A-8E88-249BF975BD97}" type="doc">
      <dgm:prSet loTypeId="urn:microsoft.com/office/officeart/2005/8/layout/hProcess10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854103C2-FD33-49E0-BA89-926E4EC388F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МЕНЕДЖЕРИ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0058E-9592-4C74-B99D-2E2B3BC98001}" type="parTrans" cxnId="{D6159D6A-822D-4618-922F-C6932D40C308}">
      <dgm:prSet/>
      <dgm:spPr/>
      <dgm:t>
        <a:bodyPr/>
        <a:lstStyle/>
        <a:p>
          <a:endParaRPr lang="ru-UA"/>
        </a:p>
      </dgm:t>
    </dgm:pt>
    <dgm:pt modelId="{2517BEE3-CBDD-40AA-B9EF-4FAC2D913AA4}" type="sibTrans" cxnId="{D6159D6A-822D-4618-922F-C6932D40C308}">
      <dgm:prSet/>
      <dgm:spPr/>
      <dgm:t>
        <a:bodyPr/>
        <a:lstStyle/>
        <a:p>
          <a:endParaRPr lang="ru-UA"/>
        </a:p>
      </dgm:t>
    </dgm:pt>
    <dgm:pt modelId="{2102F306-3EF0-48F9-AE3B-84E0C19F93D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отримують ясні критерії, за якими можна оцінити результативність маркетологів та загальний хід виконання робіт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85F5B-D0B7-450F-97CB-3B6FAE3181B9}" type="parTrans" cxnId="{EB5DDC43-93F6-4D63-9F8B-E53BBE7A53FF}">
      <dgm:prSet/>
      <dgm:spPr/>
      <dgm:t>
        <a:bodyPr/>
        <a:lstStyle/>
        <a:p>
          <a:endParaRPr lang="ru-UA"/>
        </a:p>
      </dgm:t>
    </dgm:pt>
    <dgm:pt modelId="{700D48CD-CFAF-4BD2-A791-67F4348D99EA}" type="sibTrans" cxnId="{EB5DDC43-93F6-4D63-9F8B-E53BBE7A53FF}">
      <dgm:prSet/>
      <dgm:spPr/>
      <dgm:t>
        <a:bodyPr/>
        <a:lstStyle/>
        <a:p>
          <a:endParaRPr lang="ru-UA"/>
        </a:p>
      </dgm:t>
    </dgm:pt>
    <dgm:pt modelId="{1C87E6F4-BB6D-402B-8623-77341FCC044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МАРКЕТОЛОГИ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18402-60F7-42C6-A80A-230A9757971E}" type="parTrans" cxnId="{F334D121-F58C-4EFC-96E3-66548AC8A04B}">
      <dgm:prSet/>
      <dgm:spPr/>
      <dgm:t>
        <a:bodyPr/>
        <a:lstStyle/>
        <a:p>
          <a:endParaRPr lang="ru-UA"/>
        </a:p>
      </dgm:t>
    </dgm:pt>
    <dgm:pt modelId="{0039254B-D8D1-4A8E-8F1C-CD322DACBCD7}" type="sibTrans" cxnId="{F334D121-F58C-4EFC-96E3-66548AC8A04B}">
      <dgm:prSet/>
      <dgm:spPr/>
      <dgm:t>
        <a:bodyPr/>
        <a:lstStyle/>
        <a:p>
          <a:endParaRPr lang="ru-UA"/>
        </a:p>
      </dgm:t>
    </dgm:pt>
    <dgm:pt modelId="{3D2C6C09-D114-40D4-9580-9D7328642F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отримують чіткі орієнтири за термінами, цілями, інструментами та діяльністю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78966-DA8D-42AC-96EC-67FA9AFDAAA2}" type="parTrans" cxnId="{0FD9EAB5-8F7B-47BF-B2C2-4C6D2DD25C8F}">
      <dgm:prSet/>
      <dgm:spPr/>
      <dgm:t>
        <a:bodyPr/>
        <a:lstStyle/>
        <a:p>
          <a:endParaRPr lang="ru-UA"/>
        </a:p>
      </dgm:t>
    </dgm:pt>
    <dgm:pt modelId="{ABF12C35-6ED5-4B5D-AB23-0D7CE2E22CEC}" type="sibTrans" cxnId="{0FD9EAB5-8F7B-47BF-B2C2-4C6D2DD25C8F}">
      <dgm:prSet/>
      <dgm:spPr/>
      <dgm:t>
        <a:bodyPr/>
        <a:lstStyle/>
        <a:p>
          <a:endParaRPr lang="ru-UA"/>
        </a:p>
      </dgm:t>
    </dgm:pt>
    <dgm:pt modelId="{79A40631-571B-4692-A24D-93CD81ABB20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ПРИЧЕТНИЙ ПЕРСОНАЛ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461BC-A4E3-40E0-B7F4-3DF1FEE98664}" type="parTrans" cxnId="{F88EA968-1E24-4BA8-A2FE-E771FDCF808C}">
      <dgm:prSet/>
      <dgm:spPr/>
      <dgm:t>
        <a:bodyPr/>
        <a:lstStyle/>
        <a:p>
          <a:endParaRPr lang="ru-UA"/>
        </a:p>
      </dgm:t>
    </dgm:pt>
    <dgm:pt modelId="{72E95FDE-1FCD-4FD6-B75F-E89EABA6FAFE}" type="sibTrans" cxnId="{F88EA968-1E24-4BA8-A2FE-E771FDCF808C}">
      <dgm:prSet/>
      <dgm:spPr/>
      <dgm:t>
        <a:bodyPr/>
        <a:lstStyle/>
        <a:p>
          <a:endParaRPr lang="ru-UA"/>
        </a:p>
      </dgm:t>
    </dgm:pt>
    <dgm:pt modelId="{B31C5266-0278-42EE-925C-9175490EEA8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набуває досвід спільної роботи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BBB0D-7324-43A4-9699-6EDE5D2B62C0}" type="parTrans" cxnId="{FA608E5B-A971-45BF-A77C-80296AAC49A3}">
      <dgm:prSet/>
      <dgm:spPr/>
      <dgm:t>
        <a:bodyPr/>
        <a:lstStyle/>
        <a:p>
          <a:endParaRPr lang="ru-UA"/>
        </a:p>
      </dgm:t>
    </dgm:pt>
    <dgm:pt modelId="{125049C7-89D2-4856-B9CC-707764EC4BA7}" type="sibTrans" cxnId="{FA608E5B-A971-45BF-A77C-80296AAC49A3}">
      <dgm:prSet/>
      <dgm:spPr/>
      <dgm:t>
        <a:bodyPr/>
        <a:lstStyle/>
        <a:p>
          <a:endParaRPr lang="ru-UA"/>
        </a:p>
      </dgm:t>
    </dgm:pt>
    <dgm:pt modelId="{1044548F-2254-408A-893C-EB549C0477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підвищує свою ефективність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A4F55-5C1E-4462-8A58-689FE73E6D55}" type="parTrans" cxnId="{1475B62E-42A1-42D6-97E8-E368C0F26B79}">
      <dgm:prSet/>
      <dgm:spPr/>
      <dgm:t>
        <a:bodyPr/>
        <a:lstStyle/>
        <a:p>
          <a:endParaRPr lang="ru-UA"/>
        </a:p>
      </dgm:t>
    </dgm:pt>
    <dgm:pt modelId="{785DF4F8-3527-4F96-8AF2-DD07A0E515B4}" type="sibTrans" cxnId="{1475B62E-42A1-42D6-97E8-E368C0F26B79}">
      <dgm:prSet/>
      <dgm:spPr/>
      <dgm:t>
        <a:bodyPr/>
        <a:lstStyle/>
        <a:p>
          <a:endParaRPr lang="ru-UA"/>
        </a:p>
      </dgm:t>
    </dgm:pt>
    <dgm:pt modelId="{2AB8F987-C2B7-46F3-8196-247CE36C0CAC}" type="pres">
      <dgm:prSet presAssocID="{932E0A39-C6AC-4D2A-8E88-249BF975BD97}" presName="Name0" presStyleCnt="0">
        <dgm:presLayoutVars>
          <dgm:dir/>
          <dgm:resizeHandles val="exact"/>
        </dgm:presLayoutVars>
      </dgm:prSet>
      <dgm:spPr/>
    </dgm:pt>
    <dgm:pt modelId="{EB7B14C3-B12A-4A4C-9C31-779B17D4C932}" type="pres">
      <dgm:prSet presAssocID="{854103C2-FD33-49E0-BA89-926E4EC388FA}" presName="composite" presStyleCnt="0"/>
      <dgm:spPr/>
    </dgm:pt>
    <dgm:pt modelId="{1F8402F8-B14E-4506-914E-AD7CF7648BED}" type="pres">
      <dgm:prSet presAssocID="{854103C2-FD33-49E0-BA89-926E4EC388FA}" presName="imagSh" presStyleLbl="bgImgPlace1" presStyleIdx="0" presStyleCnt="3" custLinFactNeighborX="-2207" custLinFactNeighborY="-883"/>
      <dgm:spPr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B1E214EC-AB6A-41E4-AE86-A961D439B58E}" type="pres">
      <dgm:prSet presAssocID="{854103C2-FD33-49E0-BA89-926E4EC388FA}" presName="txNode" presStyleLbl="node1" presStyleIdx="0" presStyleCnt="3">
        <dgm:presLayoutVars>
          <dgm:bulletEnabled val="1"/>
        </dgm:presLayoutVars>
      </dgm:prSet>
      <dgm:spPr/>
    </dgm:pt>
    <dgm:pt modelId="{5D88EB12-54CE-47E4-9150-5EB280748227}" type="pres">
      <dgm:prSet presAssocID="{2517BEE3-CBDD-40AA-B9EF-4FAC2D913AA4}" presName="sibTrans" presStyleLbl="sibTrans2D1" presStyleIdx="0" presStyleCnt="2"/>
      <dgm:spPr/>
    </dgm:pt>
    <dgm:pt modelId="{EF9ACC21-9177-4C5D-98A1-F39275305FC8}" type="pres">
      <dgm:prSet presAssocID="{2517BEE3-CBDD-40AA-B9EF-4FAC2D913AA4}" presName="connTx" presStyleLbl="sibTrans2D1" presStyleIdx="0" presStyleCnt="2"/>
      <dgm:spPr/>
    </dgm:pt>
    <dgm:pt modelId="{5CDCA19F-7752-45ED-A0C6-A3FB2B9D7F5B}" type="pres">
      <dgm:prSet presAssocID="{1C87E6F4-BB6D-402B-8623-77341FCC044D}" presName="composite" presStyleCnt="0"/>
      <dgm:spPr/>
    </dgm:pt>
    <dgm:pt modelId="{BA97C070-4DAE-423C-8C67-7D3E5036D287}" type="pres">
      <dgm:prSet presAssocID="{1C87E6F4-BB6D-402B-8623-77341FCC044D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9100BE28-BC45-4B8D-B54C-01D33CEB9A7A}" type="pres">
      <dgm:prSet presAssocID="{1C87E6F4-BB6D-402B-8623-77341FCC044D}" presName="txNode" presStyleLbl="node1" presStyleIdx="1" presStyleCnt="3">
        <dgm:presLayoutVars>
          <dgm:bulletEnabled val="1"/>
        </dgm:presLayoutVars>
      </dgm:prSet>
      <dgm:spPr/>
    </dgm:pt>
    <dgm:pt modelId="{040C25D2-15DE-4C83-B164-08FB1D3DD301}" type="pres">
      <dgm:prSet presAssocID="{0039254B-D8D1-4A8E-8F1C-CD322DACBCD7}" presName="sibTrans" presStyleLbl="sibTrans2D1" presStyleIdx="1" presStyleCnt="2"/>
      <dgm:spPr/>
    </dgm:pt>
    <dgm:pt modelId="{68004E2F-5CB5-4846-BD7C-98DBABC66459}" type="pres">
      <dgm:prSet presAssocID="{0039254B-D8D1-4A8E-8F1C-CD322DACBCD7}" presName="connTx" presStyleLbl="sibTrans2D1" presStyleIdx="1" presStyleCnt="2"/>
      <dgm:spPr/>
    </dgm:pt>
    <dgm:pt modelId="{84948692-7497-4EB0-BE0D-570B915FD883}" type="pres">
      <dgm:prSet presAssocID="{79A40631-571B-4692-A24D-93CD81ABB20C}" presName="composite" presStyleCnt="0"/>
      <dgm:spPr/>
    </dgm:pt>
    <dgm:pt modelId="{D5175E2D-8B85-4674-8DB9-34CEB873092F}" type="pres">
      <dgm:prSet presAssocID="{79A40631-571B-4692-A24D-93CD81ABB20C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30011692-E09C-4A72-8D77-6F79C7B46DAF}" type="pres">
      <dgm:prSet presAssocID="{79A40631-571B-4692-A24D-93CD81ABB20C}" presName="txNode" presStyleLbl="node1" presStyleIdx="2" presStyleCnt="3">
        <dgm:presLayoutVars>
          <dgm:bulletEnabled val="1"/>
        </dgm:presLayoutVars>
      </dgm:prSet>
      <dgm:spPr/>
    </dgm:pt>
  </dgm:ptLst>
  <dgm:cxnLst>
    <dgm:cxn modelId="{59D2D302-B885-4D03-934B-3CF4ABC9EF69}" type="presOf" srcId="{0039254B-D8D1-4A8E-8F1C-CD322DACBCD7}" destId="{68004E2F-5CB5-4846-BD7C-98DBABC66459}" srcOrd="1" destOrd="0" presId="urn:microsoft.com/office/officeart/2005/8/layout/hProcess10"/>
    <dgm:cxn modelId="{58434407-9ED3-4B1F-8AE6-3082C848C447}" type="presOf" srcId="{2102F306-3EF0-48F9-AE3B-84E0C19F93DE}" destId="{B1E214EC-AB6A-41E4-AE86-A961D439B58E}" srcOrd="0" destOrd="1" presId="urn:microsoft.com/office/officeart/2005/8/layout/hProcess10"/>
    <dgm:cxn modelId="{81D65C20-24E6-478C-A06E-99F90EA96ED4}" type="presOf" srcId="{932E0A39-C6AC-4D2A-8E88-249BF975BD97}" destId="{2AB8F987-C2B7-46F3-8196-247CE36C0CAC}" srcOrd="0" destOrd="0" presId="urn:microsoft.com/office/officeart/2005/8/layout/hProcess10"/>
    <dgm:cxn modelId="{F334D121-F58C-4EFC-96E3-66548AC8A04B}" srcId="{932E0A39-C6AC-4D2A-8E88-249BF975BD97}" destId="{1C87E6F4-BB6D-402B-8623-77341FCC044D}" srcOrd="1" destOrd="0" parTransId="{35118402-60F7-42C6-A80A-230A9757971E}" sibTransId="{0039254B-D8D1-4A8E-8F1C-CD322DACBCD7}"/>
    <dgm:cxn modelId="{AE1DDC26-D5E5-45F3-B8E9-B35DBB8F3856}" type="presOf" srcId="{3D2C6C09-D114-40D4-9580-9D7328642F6D}" destId="{9100BE28-BC45-4B8D-B54C-01D33CEB9A7A}" srcOrd="0" destOrd="1" presId="urn:microsoft.com/office/officeart/2005/8/layout/hProcess10"/>
    <dgm:cxn modelId="{1475B62E-42A1-42D6-97E8-E368C0F26B79}" srcId="{79A40631-571B-4692-A24D-93CD81ABB20C}" destId="{1044548F-2254-408A-893C-EB549C047729}" srcOrd="1" destOrd="0" parTransId="{6E7A4F55-5C1E-4462-8A58-689FE73E6D55}" sibTransId="{785DF4F8-3527-4F96-8AF2-DD07A0E515B4}"/>
    <dgm:cxn modelId="{FA608E5B-A971-45BF-A77C-80296AAC49A3}" srcId="{79A40631-571B-4692-A24D-93CD81ABB20C}" destId="{B31C5266-0278-42EE-925C-9175490EEA85}" srcOrd="0" destOrd="0" parTransId="{646BBB0D-7324-43A4-9699-6EDE5D2B62C0}" sibTransId="{125049C7-89D2-4856-B9CC-707764EC4BA7}"/>
    <dgm:cxn modelId="{EB5DDC43-93F6-4D63-9F8B-E53BBE7A53FF}" srcId="{854103C2-FD33-49E0-BA89-926E4EC388FA}" destId="{2102F306-3EF0-48F9-AE3B-84E0C19F93DE}" srcOrd="0" destOrd="0" parTransId="{86685F5B-D0B7-450F-97CB-3B6FAE3181B9}" sibTransId="{700D48CD-CFAF-4BD2-A791-67F4348D99EA}"/>
    <dgm:cxn modelId="{F88EA968-1E24-4BA8-A2FE-E771FDCF808C}" srcId="{932E0A39-C6AC-4D2A-8E88-249BF975BD97}" destId="{79A40631-571B-4692-A24D-93CD81ABB20C}" srcOrd="2" destOrd="0" parTransId="{401461BC-A4E3-40E0-B7F4-3DF1FEE98664}" sibTransId="{72E95FDE-1FCD-4FD6-B75F-E89EABA6FAFE}"/>
    <dgm:cxn modelId="{D6159D6A-822D-4618-922F-C6932D40C308}" srcId="{932E0A39-C6AC-4D2A-8E88-249BF975BD97}" destId="{854103C2-FD33-49E0-BA89-926E4EC388FA}" srcOrd="0" destOrd="0" parTransId="{8590058E-9592-4C74-B99D-2E2B3BC98001}" sibTransId="{2517BEE3-CBDD-40AA-B9EF-4FAC2D913AA4}"/>
    <dgm:cxn modelId="{E70EFF4B-2F8E-4426-A318-758FCCEBFFB9}" type="presOf" srcId="{0039254B-D8D1-4A8E-8F1C-CD322DACBCD7}" destId="{040C25D2-15DE-4C83-B164-08FB1D3DD301}" srcOrd="0" destOrd="0" presId="urn:microsoft.com/office/officeart/2005/8/layout/hProcess10"/>
    <dgm:cxn modelId="{A2BF6550-A364-48B7-A6AA-AA570DDD562A}" type="presOf" srcId="{79A40631-571B-4692-A24D-93CD81ABB20C}" destId="{30011692-E09C-4A72-8D77-6F79C7B46DAF}" srcOrd="0" destOrd="0" presId="urn:microsoft.com/office/officeart/2005/8/layout/hProcess10"/>
    <dgm:cxn modelId="{1293CC70-B5E8-4B51-A749-3FD3A999DF0C}" type="presOf" srcId="{2517BEE3-CBDD-40AA-B9EF-4FAC2D913AA4}" destId="{5D88EB12-54CE-47E4-9150-5EB280748227}" srcOrd="0" destOrd="0" presId="urn:microsoft.com/office/officeart/2005/8/layout/hProcess10"/>
    <dgm:cxn modelId="{2D1DA076-9883-4917-9908-3C5EDE96FA58}" type="presOf" srcId="{B31C5266-0278-42EE-925C-9175490EEA85}" destId="{30011692-E09C-4A72-8D77-6F79C7B46DAF}" srcOrd="0" destOrd="1" presId="urn:microsoft.com/office/officeart/2005/8/layout/hProcess10"/>
    <dgm:cxn modelId="{2C7D1E93-1DAA-43E6-86B5-CB2BAAF8A962}" type="presOf" srcId="{2517BEE3-CBDD-40AA-B9EF-4FAC2D913AA4}" destId="{EF9ACC21-9177-4C5D-98A1-F39275305FC8}" srcOrd="1" destOrd="0" presId="urn:microsoft.com/office/officeart/2005/8/layout/hProcess10"/>
    <dgm:cxn modelId="{7120A498-1015-4F7A-A128-657BA4FE0154}" type="presOf" srcId="{854103C2-FD33-49E0-BA89-926E4EC388FA}" destId="{B1E214EC-AB6A-41E4-AE86-A961D439B58E}" srcOrd="0" destOrd="0" presId="urn:microsoft.com/office/officeart/2005/8/layout/hProcess10"/>
    <dgm:cxn modelId="{4F3BF79A-00D4-46C8-A4AA-8A9E65EAD735}" type="presOf" srcId="{1C87E6F4-BB6D-402B-8623-77341FCC044D}" destId="{9100BE28-BC45-4B8D-B54C-01D33CEB9A7A}" srcOrd="0" destOrd="0" presId="urn:microsoft.com/office/officeart/2005/8/layout/hProcess10"/>
    <dgm:cxn modelId="{0FD9EAB5-8F7B-47BF-B2C2-4C6D2DD25C8F}" srcId="{1C87E6F4-BB6D-402B-8623-77341FCC044D}" destId="{3D2C6C09-D114-40D4-9580-9D7328642F6D}" srcOrd="0" destOrd="0" parTransId="{3DA78966-DA8D-42AC-96EC-67FA9AFDAAA2}" sibTransId="{ABF12C35-6ED5-4B5D-AB23-0D7CE2E22CEC}"/>
    <dgm:cxn modelId="{EDCAB3E3-5667-451C-A507-A9263B11BF2E}" type="presOf" srcId="{1044548F-2254-408A-893C-EB549C047729}" destId="{30011692-E09C-4A72-8D77-6F79C7B46DAF}" srcOrd="0" destOrd="2" presId="urn:microsoft.com/office/officeart/2005/8/layout/hProcess10"/>
    <dgm:cxn modelId="{38C23E74-A477-4B40-9318-91E8424B436E}" type="presParOf" srcId="{2AB8F987-C2B7-46F3-8196-247CE36C0CAC}" destId="{EB7B14C3-B12A-4A4C-9C31-779B17D4C932}" srcOrd="0" destOrd="0" presId="urn:microsoft.com/office/officeart/2005/8/layout/hProcess10"/>
    <dgm:cxn modelId="{F8DE4C87-57D2-4997-A88C-B65582B78444}" type="presParOf" srcId="{EB7B14C3-B12A-4A4C-9C31-779B17D4C932}" destId="{1F8402F8-B14E-4506-914E-AD7CF7648BED}" srcOrd="0" destOrd="0" presId="urn:microsoft.com/office/officeart/2005/8/layout/hProcess10"/>
    <dgm:cxn modelId="{F5A4C018-1415-4042-8B25-18EC3F0F78F1}" type="presParOf" srcId="{EB7B14C3-B12A-4A4C-9C31-779B17D4C932}" destId="{B1E214EC-AB6A-41E4-AE86-A961D439B58E}" srcOrd="1" destOrd="0" presId="urn:microsoft.com/office/officeart/2005/8/layout/hProcess10"/>
    <dgm:cxn modelId="{5B9868F3-082C-4736-B781-2F708FA2161D}" type="presParOf" srcId="{2AB8F987-C2B7-46F3-8196-247CE36C0CAC}" destId="{5D88EB12-54CE-47E4-9150-5EB280748227}" srcOrd="1" destOrd="0" presId="urn:microsoft.com/office/officeart/2005/8/layout/hProcess10"/>
    <dgm:cxn modelId="{47E0D448-066D-4BAE-885C-64ECE9FAF402}" type="presParOf" srcId="{5D88EB12-54CE-47E4-9150-5EB280748227}" destId="{EF9ACC21-9177-4C5D-98A1-F39275305FC8}" srcOrd="0" destOrd="0" presId="urn:microsoft.com/office/officeart/2005/8/layout/hProcess10"/>
    <dgm:cxn modelId="{EC8BE7E6-D483-465B-97D9-76575D1EC811}" type="presParOf" srcId="{2AB8F987-C2B7-46F3-8196-247CE36C0CAC}" destId="{5CDCA19F-7752-45ED-A0C6-A3FB2B9D7F5B}" srcOrd="2" destOrd="0" presId="urn:microsoft.com/office/officeart/2005/8/layout/hProcess10"/>
    <dgm:cxn modelId="{3CF7983A-F15C-4CAC-AC62-389F773FD11D}" type="presParOf" srcId="{5CDCA19F-7752-45ED-A0C6-A3FB2B9D7F5B}" destId="{BA97C070-4DAE-423C-8C67-7D3E5036D287}" srcOrd="0" destOrd="0" presId="urn:microsoft.com/office/officeart/2005/8/layout/hProcess10"/>
    <dgm:cxn modelId="{02D3F7CF-E579-476E-8CAE-23A356E09FA3}" type="presParOf" srcId="{5CDCA19F-7752-45ED-A0C6-A3FB2B9D7F5B}" destId="{9100BE28-BC45-4B8D-B54C-01D33CEB9A7A}" srcOrd="1" destOrd="0" presId="urn:microsoft.com/office/officeart/2005/8/layout/hProcess10"/>
    <dgm:cxn modelId="{1D8FBEE6-9257-4EF1-A0E5-063D5569236B}" type="presParOf" srcId="{2AB8F987-C2B7-46F3-8196-247CE36C0CAC}" destId="{040C25D2-15DE-4C83-B164-08FB1D3DD301}" srcOrd="3" destOrd="0" presId="urn:microsoft.com/office/officeart/2005/8/layout/hProcess10"/>
    <dgm:cxn modelId="{F5483899-B3CE-4B77-AD03-A229C68CD38A}" type="presParOf" srcId="{040C25D2-15DE-4C83-B164-08FB1D3DD301}" destId="{68004E2F-5CB5-4846-BD7C-98DBABC66459}" srcOrd="0" destOrd="0" presId="urn:microsoft.com/office/officeart/2005/8/layout/hProcess10"/>
    <dgm:cxn modelId="{3EB811B4-7811-411E-8859-3825CC7BCAF8}" type="presParOf" srcId="{2AB8F987-C2B7-46F3-8196-247CE36C0CAC}" destId="{84948692-7497-4EB0-BE0D-570B915FD883}" srcOrd="4" destOrd="0" presId="urn:microsoft.com/office/officeart/2005/8/layout/hProcess10"/>
    <dgm:cxn modelId="{5EE7D2A4-ECB8-4500-A806-2F761EC2B27E}" type="presParOf" srcId="{84948692-7497-4EB0-BE0D-570B915FD883}" destId="{D5175E2D-8B85-4674-8DB9-34CEB873092F}" srcOrd="0" destOrd="0" presId="urn:microsoft.com/office/officeart/2005/8/layout/hProcess10"/>
    <dgm:cxn modelId="{3F5C0D6B-0D2C-4AAE-8BB9-3140AC92D04A}" type="presParOf" srcId="{84948692-7497-4EB0-BE0D-570B915FD883}" destId="{30011692-E09C-4A72-8D77-6F79C7B46DA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C1E2157-CC52-4215-AA42-5C68A5A4F79D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UA"/>
        </a:p>
      </dgm:t>
    </dgm:pt>
    <dgm:pt modelId="{6BC31F5C-D361-4F52-87C0-BDB88543394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ЖОРСТКІСТЬ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може призвести до відсутності гнучкості, що особливо згубно на ринках з кон'юнктурою, що швидко змінюється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F6182-1571-4D4E-983C-F4213A5CB977}" type="parTrans" cxnId="{84C36C22-FD72-4B26-B9DB-5C95F040D12C}">
      <dgm:prSet/>
      <dgm:spPr/>
      <dgm:t>
        <a:bodyPr/>
        <a:lstStyle/>
        <a:p>
          <a:endParaRPr lang="ru-UA"/>
        </a:p>
      </dgm:t>
    </dgm:pt>
    <dgm:pt modelId="{72C35AF8-5585-4ABD-B943-D92082A424D2}" type="sibTrans" cxnId="{84C36C22-FD72-4B26-B9DB-5C95F040D12C}">
      <dgm:prSet/>
      <dgm:spPr/>
      <dgm:t>
        <a:bodyPr/>
        <a:lstStyle/>
        <a:p>
          <a:endParaRPr lang="ru-UA"/>
        </a:p>
      </dgm:t>
    </dgm:pt>
    <dgm:pt modelId="{00BDAC03-75A8-407B-B745-830A84D6AA5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АКЦЕНТ НА КОРОТКОСТРОКОВІ ЦІЛІ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концентрація з метою, обмеженою за часом, може зашкодити довгостроковому успіху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62888-5353-4D3A-BCEC-838B0494F38D}" type="parTrans" cxnId="{D8267431-CB89-4F8D-9041-1C103144065F}">
      <dgm:prSet/>
      <dgm:spPr/>
      <dgm:t>
        <a:bodyPr/>
        <a:lstStyle/>
        <a:p>
          <a:endParaRPr lang="ru-UA"/>
        </a:p>
      </dgm:t>
    </dgm:pt>
    <dgm:pt modelId="{03CCFEBE-B97A-4721-8B43-22F1678CD418}" type="sibTrans" cxnId="{D8267431-CB89-4F8D-9041-1C103144065F}">
      <dgm:prSet/>
      <dgm:spPr/>
      <dgm:t>
        <a:bodyPr/>
        <a:lstStyle/>
        <a:p>
          <a:endParaRPr lang="ru-UA"/>
        </a:p>
      </dgm:t>
    </dgm:pt>
    <dgm:pt modelId="{949EE744-4765-47F8-A1FC-E9B5A59BE8A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СТРИМАННЯ ІНІЦІАТИВИ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гальмування креативності виконавців, які будуть сконцентровані на досягненні наперед визначених цілей, а не на вивченні нових можливостей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10956-1A0B-4A3E-AD41-D7B5F85F12C1}" type="parTrans" cxnId="{52708E46-6DBE-425B-AF07-33B238F3749A}">
      <dgm:prSet/>
      <dgm:spPr/>
      <dgm:t>
        <a:bodyPr/>
        <a:lstStyle/>
        <a:p>
          <a:endParaRPr lang="ru-UA"/>
        </a:p>
      </dgm:t>
    </dgm:pt>
    <dgm:pt modelId="{9939B903-6DEA-4D01-8859-01F2E56DE494}" type="sibTrans" cxnId="{52708E46-6DBE-425B-AF07-33B238F3749A}">
      <dgm:prSet/>
      <dgm:spPr/>
      <dgm:t>
        <a:bodyPr/>
        <a:lstStyle/>
        <a:p>
          <a:endParaRPr lang="ru-UA"/>
        </a:p>
      </dgm:t>
    </dgm:pt>
    <dgm:pt modelId="{3E0F76ED-0FE1-490F-A843-0757D79E8AC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ПОТРЕБУЄ БАГАТО ЧАСУ ТА СИЛ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потрібно провести дослідження, проаналізувати отримані дані, організувати взаємодію виконавців тощо;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особливо проблемним може бути для малого бізнесу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UA" sz="1100" dirty="0"/>
        </a:p>
      </dgm:t>
    </dgm:pt>
    <dgm:pt modelId="{F5F1778B-DD03-4E35-97AC-18E63CAE1985}" type="parTrans" cxnId="{9522E2D2-A090-4456-B026-653436DF05B3}">
      <dgm:prSet/>
      <dgm:spPr/>
      <dgm:t>
        <a:bodyPr/>
        <a:lstStyle/>
        <a:p>
          <a:endParaRPr lang="ru-UA"/>
        </a:p>
      </dgm:t>
    </dgm:pt>
    <dgm:pt modelId="{899ECD30-FEF6-4595-BA13-6CDEA871A1E5}" type="sibTrans" cxnId="{9522E2D2-A090-4456-B026-653436DF05B3}">
      <dgm:prSet/>
      <dgm:spPr/>
      <dgm:t>
        <a:bodyPr/>
        <a:lstStyle/>
        <a:p>
          <a:endParaRPr lang="ru-UA"/>
        </a:p>
      </dgm:t>
    </dgm:pt>
    <dgm:pt modelId="{5CB2FC9E-B528-482A-A35B-68236C21E191}" type="pres">
      <dgm:prSet presAssocID="{0C1E2157-CC52-4215-AA42-5C68A5A4F79D}" presName="linear" presStyleCnt="0">
        <dgm:presLayoutVars>
          <dgm:dir/>
          <dgm:resizeHandles val="exact"/>
        </dgm:presLayoutVars>
      </dgm:prSet>
      <dgm:spPr/>
    </dgm:pt>
    <dgm:pt modelId="{84BD7211-F652-4369-A5F0-2B7EE7ED9276}" type="pres">
      <dgm:prSet presAssocID="{6BC31F5C-D361-4F52-87C0-BDB885433948}" presName="comp" presStyleCnt="0"/>
      <dgm:spPr/>
    </dgm:pt>
    <dgm:pt modelId="{32EDCF82-ACD4-4C18-B3C0-0384A1F122EF}" type="pres">
      <dgm:prSet presAssocID="{6BC31F5C-D361-4F52-87C0-BDB885433948}" presName="box" presStyleLbl="node1" presStyleIdx="0" presStyleCnt="4"/>
      <dgm:spPr/>
    </dgm:pt>
    <dgm:pt modelId="{FC34600E-DEB1-4FBC-A964-B300CE663C9E}" type="pres">
      <dgm:prSet presAssocID="{6BC31F5C-D361-4F52-87C0-BDB885433948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00818444-46D9-4F39-9859-6B1A28BB1E35}" type="pres">
      <dgm:prSet presAssocID="{6BC31F5C-D361-4F52-87C0-BDB885433948}" presName="text" presStyleLbl="node1" presStyleIdx="0" presStyleCnt="4">
        <dgm:presLayoutVars>
          <dgm:bulletEnabled val="1"/>
        </dgm:presLayoutVars>
      </dgm:prSet>
      <dgm:spPr/>
    </dgm:pt>
    <dgm:pt modelId="{41CE7A2D-F46D-4C66-A29C-9FB31A5A2298}" type="pres">
      <dgm:prSet presAssocID="{72C35AF8-5585-4ABD-B943-D92082A424D2}" presName="spacer" presStyleCnt="0"/>
      <dgm:spPr/>
    </dgm:pt>
    <dgm:pt modelId="{442B9C4E-7167-4690-B757-7E7E3D7D8A22}" type="pres">
      <dgm:prSet presAssocID="{00BDAC03-75A8-407B-B745-830A84D6AA5D}" presName="comp" presStyleCnt="0"/>
      <dgm:spPr/>
    </dgm:pt>
    <dgm:pt modelId="{C1465390-F411-4DFD-A0E3-D8AEE9DA3EA0}" type="pres">
      <dgm:prSet presAssocID="{00BDAC03-75A8-407B-B745-830A84D6AA5D}" presName="box" presStyleLbl="node1" presStyleIdx="1" presStyleCnt="4"/>
      <dgm:spPr/>
    </dgm:pt>
    <dgm:pt modelId="{0F0B6BE6-4F15-4A1A-B6CE-7176A1504E5F}" type="pres">
      <dgm:prSet presAssocID="{00BDAC03-75A8-407B-B745-830A84D6AA5D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</dgm:spPr>
    </dgm:pt>
    <dgm:pt modelId="{D20FCB04-A0E8-40BE-9D30-5EE19E0EB633}" type="pres">
      <dgm:prSet presAssocID="{00BDAC03-75A8-407B-B745-830A84D6AA5D}" presName="text" presStyleLbl="node1" presStyleIdx="1" presStyleCnt="4">
        <dgm:presLayoutVars>
          <dgm:bulletEnabled val="1"/>
        </dgm:presLayoutVars>
      </dgm:prSet>
      <dgm:spPr/>
    </dgm:pt>
    <dgm:pt modelId="{5C87B813-8A40-4131-AA48-2BDD4675ACE1}" type="pres">
      <dgm:prSet presAssocID="{03CCFEBE-B97A-4721-8B43-22F1678CD418}" presName="spacer" presStyleCnt="0"/>
      <dgm:spPr/>
    </dgm:pt>
    <dgm:pt modelId="{90CA73A7-F1D2-4CF5-8243-5C7FE3DF5203}" type="pres">
      <dgm:prSet presAssocID="{949EE744-4765-47F8-A1FC-E9B5A59BE8A0}" presName="comp" presStyleCnt="0"/>
      <dgm:spPr/>
    </dgm:pt>
    <dgm:pt modelId="{84FBBC27-D9B1-4BEA-B017-113212F35E55}" type="pres">
      <dgm:prSet presAssocID="{949EE744-4765-47F8-A1FC-E9B5A59BE8A0}" presName="box" presStyleLbl="node1" presStyleIdx="2" presStyleCnt="4" custLinFactNeighborX="-817" custLinFactNeighborY="-3672"/>
      <dgm:spPr/>
    </dgm:pt>
    <dgm:pt modelId="{559B48EE-9F0F-4FC9-B11F-9004E9C10993}" type="pres">
      <dgm:prSet presAssocID="{949EE744-4765-47F8-A1FC-E9B5A59BE8A0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EFCFCF1A-69CB-42BB-BCB4-99328E9A8E72}" type="pres">
      <dgm:prSet presAssocID="{949EE744-4765-47F8-A1FC-E9B5A59BE8A0}" presName="text" presStyleLbl="node1" presStyleIdx="2" presStyleCnt="4">
        <dgm:presLayoutVars>
          <dgm:bulletEnabled val="1"/>
        </dgm:presLayoutVars>
      </dgm:prSet>
      <dgm:spPr/>
    </dgm:pt>
    <dgm:pt modelId="{E2FF5DCD-179E-4D76-8CE1-F02A2A4AEA65}" type="pres">
      <dgm:prSet presAssocID="{9939B903-6DEA-4D01-8859-01F2E56DE494}" presName="spacer" presStyleCnt="0"/>
      <dgm:spPr/>
    </dgm:pt>
    <dgm:pt modelId="{6010EFBF-5EB3-4DD3-BCBF-16A827DB2C7E}" type="pres">
      <dgm:prSet presAssocID="{3E0F76ED-0FE1-490F-A843-0757D79E8AC2}" presName="comp" presStyleCnt="0"/>
      <dgm:spPr/>
    </dgm:pt>
    <dgm:pt modelId="{910E1B34-2806-4DAF-BEA5-7B5823673AEA}" type="pres">
      <dgm:prSet presAssocID="{3E0F76ED-0FE1-490F-A843-0757D79E8AC2}" presName="box" presStyleLbl="node1" presStyleIdx="3" presStyleCnt="4"/>
      <dgm:spPr/>
    </dgm:pt>
    <dgm:pt modelId="{AE663985-3A0C-4626-AAE3-CFFA9BD0AAF1}" type="pres">
      <dgm:prSet presAssocID="{3E0F76ED-0FE1-490F-A843-0757D79E8AC2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0000" b="-10000"/>
          </a:stretch>
        </a:blipFill>
      </dgm:spPr>
    </dgm:pt>
    <dgm:pt modelId="{B37BBB44-3F88-4D91-BA86-F59E06209735}" type="pres">
      <dgm:prSet presAssocID="{3E0F76ED-0FE1-490F-A843-0757D79E8AC2}" presName="text" presStyleLbl="node1" presStyleIdx="3" presStyleCnt="4">
        <dgm:presLayoutVars>
          <dgm:bulletEnabled val="1"/>
        </dgm:presLayoutVars>
      </dgm:prSet>
      <dgm:spPr/>
    </dgm:pt>
  </dgm:ptLst>
  <dgm:cxnLst>
    <dgm:cxn modelId="{84C36C22-FD72-4B26-B9DB-5C95F040D12C}" srcId="{0C1E2157-CC52-4215-AA42-5C68A5A4F79D}" destId="{6BC31F5C-D361-4F52-87C0-BDB885433948}" srcOrd="0" destOrd="0" parTransId="{656F6182-1571-4D4E-983C-F4213A5CB977}" sibTransId="{72C35AF8-5585-4ABD-B943-D92082A424D2}"/>
    <dgm:cxn modelId="{D8267431-CB89-4F8D-9041-1C103144065F}" srcId="{0C1E2157-CC52-4215-AA42-5C68A5A4F79D}" destId="{00BDAC03-75A8-407B-B745-830A84D6AA5D}" srcOrd="1" destOrd="0" parTransId="{E4562888-5353-4D3A-BCEC-838B0494F38D}" sibTransId="{03CCFEBE-B97A-4721-8B43-22F1678CD418}"/>
    <dgm:cxn modelId="{A91A8D5C-6416-4872-9B1F-AC451AB3AC07}" type="presOf" srcId="{6BC31F5C-D361-4F52-87C0-BDB885433948}" destId="{32EDCF82-ACD4-4C18-B3C0-0384A1F122EF}" srcOrd="0" destOrd="0" presId="urn:microsoft.com/office/officeart/2005/8/layout/vList4"/>
    <dgm:cxn modelId="{52708E46-6DBE-425B-AF07-33B238F3749A}" srcId="{0C1E2157-CC52-4215-AA42-5C68A5A4F79D}" destId="{949EE744-4765-47F8-A1FC-E9B5A59BE8A0}" srcOrd="2" destOrd="0" parTransId="{72010956-1A0B-4A3E-AD41-D7B5F85F12C1}" sibTransId="{9939B903-6DEA-4D01-8859-01F2E56DE494}"/>
    <dgm:cxn modelId="{3393EB4B-709F-4658-AB05-13D88CC08895}" type="presOf" srcId="{0C1E2157-CC52-4215-AA42-5C68A5A4F79D}" destId="{5CB2FC9E-B528-482A-A35B-68236C21E191}" srcOrd="0" destOrd="0" presId="urn:microsoft.com/office/officeart/2005/8/layout/vList4"/>
    <dgm:cxn modelId="{213F7A54-C8E9-4CED-852A-1AD2EBF8CF4A}" type="presOf" srcId="{949EE744-4765-47F8-A1FC-E9B5A59BE8A0}" destId="{84FBBC27-D9B1-4BEA-B017-113212F35E55}" srcOrd="0" destOrd="0" presId="urn:microsoft.com/office/officeart/2005/8/layout/vList4"/>
    <dgm:cxn modelId="{2892C6AD-4FC1-4E21-8A5C-386828D114F9}" type="presOf" srcId="{3E0F76ED-0FE1-490F-A843-0757D79E8AC2}" destId="{910E1B34-2806-4DAF-BEA5-7B5823673AEA}" srcOrd="0" destOrd="0" presId="urn:microsoft.com/office/officeart/2005/8/layout/vList4"/>
    <dgm:cxn modelId="{9522E2D2-A090-4456-B026-653436DF05B3}" srcId="{0C1E2157-CC52-4215-AA42-5C68A5A4F79D}" destId="{3E0F76ED-0FE1-490F-A843-0757D79E8AC2}" srcOrd="3" destOrd="0" parTransId="{F5F1778B-DD03-4E35-97AC-18E63CAE1985}" sibTransId="{899ECD30-FEF6-4595-BA13-6CDEA871A1E5}"/>
    <dgm:cxn modelId="{9BE06CD9-7BCE-4AE7-B6F0-23D0BEBB7BE3}" type="presOf" srcId="{949EE744-4765-47F8-A1FC-E9B5A59BE8A0}" destId="{EFCFCF1A-69CB-42BB-BCB4-99328E9A8E72}" srcOrd="1" destOrd="0" presId="urn:microsoft.com/office/officeart/2005/8/layout/vList4"/>
    <dgm:cxn modelId="{0172D5EE-A025-45E5-936B-C3A3C72555A7}" type="presOf" srcId="{00BDAC03-75A8-407B-B745-830A84D6AA5D}" destId="{D20FCB04-A0E8-40BE-9D30-5EE19E0EB633}" srcOrd="1" destOrd="0" presId="urn:microsoft.com/office/officeart/2005/8/layout/vList4"/>
    <dgm:cxn modelId="{9739ACF9-E6E9-4793-B5D3-ABF81389C2FA}" type="presOf" srcId="{00BDAC03-75A8-407B-B745-830A84D6AA5D}" destId="{C1465390-F411-4DFD-A0E3-D8AEE9DA3EA0}" srcOrd="0" destOrd="0" presId="urn:microsoft.com/office/officeart/2005/8/layout/vList4"/>
    <dgm:cxn modelId="{5AA2E1FC-3010-4092-8B33-ACFFA330796F}" type="presOf" srcId="{3E0F76ED-0FE1-490F-A843-0757D79E8AC2}" destId="{B37BBB44-3F88-4D91-BA86-F59E06209735}" srcOrd="1" destOrd="0" presId="urn:microsoft.com/office/officeart/2005/8/layout/vList4"/>
    <dgm:cxn modelId="{E5761DFF-0C92-4558-9D1F-4BDB4239166C}" type="presOf" srcId="{6BC31F5C-D361-4F52-87C0-BDB885433948}" destId="{00818444-46D9-4F39-9859-6B1A28BB1E35}" srcOrd="1" destOrd="0" presId="urn:microsoft.com/office/officeart/2005/8/layout/vList4"/>
    <dgm:cxn modelId="{BDC37CE3-2942-49D0-9DF9-BE51E787773A}" type="presParOf" srcId="{5CB2FC9E-B528-482A-A35B-68236C21E191}" destId="{84BD7211-F652-4369-A5F0-2B7EE7ED9276}" srcOrd="0" destOrd="0" presId="urn:microsoft.com/office/officeart/2005/8/layout/vList4"/>
    <dgm:cxn modelId="{0CF3B9DB-EADC-4450-AA42-8A39A8D95047}" type="presParOf" srcId="{84BD7211-F652-4369-A5F0-2B7EE7ED9276}" destId="{32EDCF82-ACD4-4C18-B3C0-0384A1F122EF}" srcOrd="0" destOrd="0" presId="urn:microsoft.com/office/officeart/2005/8/layout/vList4"/>
    <dgm:cxn modelId="{99103963-767E-424E-9B45-3A509DFCF649}" type="presParOf" srcId="{84BD7211-F652-4369-A5F0-2B7EE7ED9276}" destId="{FC34600E-DEB1-4FBC-A964-B300CE663C9E}" srcOrd="1" destOrd="0" presId="urn:microsoft.com/office/officeart/2005/8/layout/vList4"/>
    <dgm:cxn modelId="{EFE8CD10-B1CE-4A00-98B7-BF3D825F126C}" type="presParOf" srcId="{84BD7211-F652-4369-A5F0-2B7EE7ED9276}" destId="{00818444-46D9-4F39-9859-6B1A28BB1E35}" srcOrd="2" destOrd="0" presId="urn:microsoft.com/office/officeart/2005/8/layout/vList4"/>
    <dgm:cxn modelId="{004F8C3E-A2D8-4DE4-B580-2D1882B1E4A9}" type="presParOf" srcId="{5CB2FC9E-B528-482A-A35B-68236C21E191}" destId="{41CE7A2D-F46D-4C66-A29C-9FB31A5A2298}" srcOrd="1" destOrd="0" presId="urn:microsoft.com/office/officeart/2005/8/layout/vList4"/>
    <dgm:cxn modelId="{AF9E6DD8-CB18-4388-9E2A-082938B998E3}" type="presParOf" srcId="{5CB2FC9E-B528-482A-A35B-68236C21E191}" destId="{442B9C4E-7167-4690-B757-7E7E3D7D8A22}" srcOrd="2" destOrd="0" presId="urn:microsoft.com/office/officeart/2005/8/layout/vList4"/>
    <dgm:cxn modelId="{529BE1CF-DF01-4B15-895C-D2845A70DA0C}" type="presParOf" srcId="{442B9C4E-7167-4690-B757-7E7E3D7D8A22}" destId="{C1465390-F411-4DFD-A0E3-D8AEE9DA3EA0}" srcOrd="0" destOrd="0" presId="urn:microsoft.com/office/officeart/2005/8/layout/vList4"/>
    <dgm:cxn modelId="{DEE7879F-B494-4FFD-9F1D-95A935202556}" type="presParOf" srcId="{442B9C4E-7167-4690-B757-7E7E3D7D8A22}" destId="{0F0B6BE6-4F15-4A1A-B6CE-7176A1504E5F}" srcOrd="1" destOrd="0" presId="urn:microsoft.com/office/officeart/2005/8/layout/vList4"/>
    <dgm:cxn modelId="{3C87C670-D5E8-4F32-BCE2-FA987D9EC365}" type="presParOf" srcId="{442B9C4E-7167-4690-B757-7E7E3D7D8A22}" destId="{D20FCB04-A0E8-40BE-9D30-5EE19E0EB633}" srcOrd="2" destOrd="0" presId="urn:microsoft.com/office/officeart/2005/8/layout/vList4"/>
    <dgm:cxn modelId="{4B0FFCEA-4A71-4C26-8781-32D9B80525A9}" type="presParOf" srcId="{5CB2FC9E-B528-482A-A35B-68236C21E191}" destId="{5C87B813-8A40-4131-AA48-2BDD4675ACE1}" srcOrd="3" destOrd="0" presId="urn:microsoft.com/office/officeart/2005/8/layout/vList4"/>
    <dgm:cxn modelId="{2F3E4F00-1456-468E-87BA-E60AB4723EB8}" type="presParOf" srcId="{5CB2FC9E-B528-482A-A35B-68236C21E191}" destId="{90CA73A7-F1D2-4CF5-8243-5C7FE3DF5203}" srcOrd="4" destOrd="0" presId="urn:microsoft.com/office/officeart/2005/8/layout/vList4"/>
    <dgm:cxn modelId="{5A78F0C1-A638-43B7-A835-432BF6CCEEC2}" type="presParOf" srcId="{90CA73A7-F1D2-4CF5-8243-5C7FE3DF5203}" destId="{84FBBC27-D9B1-4BEA-B017-113212F35E55}" srcOrd="0" destOrd="0" presId="urn:microsoft.com/office/officeart/2005/8/layout/vList4"/>
    <dgm:cxn modelId="{25A06663-C7E4-4319-917E-A7968F49D57B}" type="presParOf" srcId="{90CA73A7-F1D2-4CF5-8243-5C7FE3DF5203}" destId="{559B48EE-9F0F-4FC9-B11F-9004E9C10993}" srcOrd="1" destOrd="0" presId="urn:microsoft.com/office/officeart/2005/8/layout/vList4"/>
    <dgm:cxn modelId="{D8293A6C-3098-429F-9C42-34ADC82D7F33}" type="presParOf" srcId="{90CA73A7-F1D2-4CF5-8243-5C7FE3DF5203}" destId="{EFCFCF1A-69CB-42BB-BCB4-99328E9A8E72}" srcOrd="2" destOrd="0" presId="urn:microsoft.com/office/officeart/2005/8/layout/vList4"/>
    <dgm:cxn modelId="{53192BFC-F530-4C49-B69B-53261AB18A9F}" type="presParOf" srcId="{5CB2FC9E-B528-482A-A35B-68236C21E191}" destId="{E2FF5DCD-179E-4D76-8CE1-F02A2A4AEA65}" srcOrd="5" destOrd="0" presId="urn:microsoft.com/office/officeart/2005/8/layout/vList4"/>
    <dgm:cxn modelId="{513BDF09-DB59-44B8-AA6B-04648C41706A}" type="presParOf" srcId="{5CB2FC9E-B528-482A-A35B-68236C21E191}" destId="{6010EFBF-5EB3-4DD3-BCBF-16A827DB2C7E}" srcOrd="6" destOrd="0" presId="urn:microsoft.com/office/officeart/2005/8/layout/vList4"/>
    <dgm:cxn modelId="{C5986AB2-E07A-43BB-9120-BE8970A9D9C7}" type="presParOf" srcId="{6010EFBF-5EB3-4DD3-BCBF-16A827DB2C7E}" destId="{910E1B34-2806-4DAF-BEA5-7B5823673AEA}" srcOrd="0" destOrd="0" presId="urn:microsoft.com/office/officeart/2005/8/layout/vList4"/>
    <dgm:cxn modelId="{18B4FE56-F860-4399-84BA-D5D24F91F53C}" type="presParOf" srcId="{6010EFBF-5EB3-4DD3-BCBF-16A827DB2C7E}" destId="{AE663985-3A0C-4626-AAE3-CFFA9BD0AAF1}" srcOrd="1" destOrd="0" presId="urn:microsoft.com/office/officeart/2005/8/layout/vList4"/>
    <dgm:cxn modelId="{9BFED5D7-6B38-4CC4-AA35-7F29A7B07EB7}" type="presParOf" srcId="{6010EFBF-5EB3-4DD3-BCBF-16A827DB2C7E}" destId="{B37BBB44-3F88-4D91-BA86-F59E062097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99135FB-C43C-4373-8106-FD05B7503E1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26EDF17-2D25-46DC-9C54-CA0658F13D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 на принципі поділу загальної мети системи управління на </a:t>
          </a:r>
          <a:r>
            <a:rPr lang="uk-UA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підцілі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які у подальшому діляться цілі нижчих рівнів.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дослідження систем управління, оскільки діяльність організації зводиться до досягнення сформульованих цілей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DCBDB-AF6E-478C-99EB-4CC1CABE9B88}" type="parTrans" cxnId="{4E8FDBE6-1E7D-47F4-A3D5-82F152B61EE4}">
      <dgm:prSet/>
      <dgm:spPr/>
      <dgm:t>
        <a:bodyPr/>
        <a:lstStyle/>
        <a:p>
          <a:endParaRPr lang="ru-UA"/>
        </a:p>
      </dgm:t>
    </dgm:pt>
    <dgm:pt modelId="{F5C2D456-859E-46BA-A45A-CD9F6602CE78}" type="sibTrans" cxnId="{4E8FDBE6-1E7D-47F4-A3D5-82F152B61EE4}">
      <dgm:prSet/>
      <dgm:spPr/>
      <dgm:t>
        <a:bodyPr/>
        <a:lstStyle/>
        <a:p>
          <a:endParaRPr lang="ru-UA"/>
        </a:p>
      </dgm:t>
    </dgm:pt>
    <dgm:pt modelId="{D37C8D6B-A7F9-4C20-AF9B-3EF2B76C82E9}" type="pres">
      <dgm:prSet presAssocID="{B99135FB-C43C-4373-8106-FD05B7503E13}" presName="Name0" presStyleCnt="0">
        <dgm:presLayoutVars>
          <dgm:chMax/>
          <dgm:chPref/>
          <dgm:dir/>
        </dgm:presLayoutVars>
      </dgm:prSet>
      <dgm:spPr/>
    </dgm:pt>
    <dgm:pt modelId="{90AF1E51-49BA-41C6-A056-C2A57696DA1A}" type="pres">
      <dgm:prSet presAssocID="{126EDF17-2D25-46DC-9C54-CA0658F13D3A}" presName="composite" presStyleCnt="0">
        <dgm:presLayoutVars>
          <dgm:chMax/>
          <dgm:chPref/>
        </dgm:presLayoutVars>
      </dgm:prSet>
      <dgm:spPr/>
    </dgm:pt>
    <dgm:pt modelId="{2C470961-989A-4CFD-B367-9566578CFE13}" type="pres">
      <dgm:prSet presAssocID="{126EDF17-2D25-46DC-9C54-CA0658F13D3A}" presName="Image" presStyleLbl="bgImgPlace1" presStyleIdx="0" presStyleCnt="1" custScaleY="102709" custLinFactNeighborY="-1009"/>
      <dgm:spPr>
        <a:blipFill rotWithShape="1">
          <a:blip xmlns:r="http://schemas.openxmlformats.org/officeDocument/2006/relationships" r:embed="rId1"/>
          <a:srcRect/>
          <a:stretch>
            <a:fillRect t="-47000" b="-47000"/>
          </a:stretch>
        </a:blipFill>
      </dgm:spPr>
    </dgm:pt>
    <dgm:pt modelId="{D9CA7CBD-C8FC-4AEF-B759-D901C3083860}" type="pres">
      <dgm:prSet presAssocID="{126EDF17-2D25-46DC-9C54-CA0658F13D3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F5CFFFC-EDBD-494C-BD6E-86667DD0BD12}" type="pres">
      <dgm:prSet presAssocID="{126EDF17-2D25-46DC-9C54-CA0658F13D3A}" presName="tlFrame" presStyleLbl="node1" presStyleIdx="0" presStyleCnt="4"/>
      <dgm:spPr/>
    </dgm:pt>
    <dgm:pt modelId="{22802F30-C3CC-4B9A-9D4F-6F36B37C510D}" type="pres">
      <dgm:prSet presAssocID="{126EDF17-2D25-46DC-9C54-CA0658F13D3A}" presName="trFrame" presStyleLbl="node1" presStyleIdx="1" presStyleCnt="4"/>
      <dgm:spPr/>
    </dgm:pt>
    <dgm:pt modelId="{C3B45A7A-160C-4AD4-8E76-4540A45547FE}" type="pres">
      <dgm:prSet presAssocID="{126EDF17-2D25-46DC-9C54-CA0658F13D3A}" presName="blFrame" presStyleLbl="node1" presStyleIdx="2" presStyleCnt="4"/>
      <dgm:spPr/>
    </dgm:pt>
    <dgm:pt modelId="{362E7FB0-33E2-4DC2-ACD3-F25B6678AA32}" type="pres">
      <dgm:prSet presAssocID="{126EDF17-2D25-46DC-9C54-CA0658F13D3A}" presName="brFrame" presStyleLbl="node1" presStyleIdx="3" presStyleCnt="4"/>
      <dgm:spPr/>
    </dgm:pt>
  </dgm:ptLst>
  <dgm:cxnLst>
    <dgm:cxn modelId="{2235FF7D-6B00-4B11-9270-6089E96A7532}" type="presOf" srcId="{B99135FB-C43C-4373-8106-FD05B7503E13}" destId="{D37C8D6B-A7F9-4C20-AF9B-3EF2B76C82E9}" srcOrd="0" destOrd="0" presId="urn:microsoft.com/office/officeart/2009/3/layout/FramedTextPicture"/>
    <dgm:cxn modelId="{2BE046B2-13D3-4F97-B51C-74EB972D06D6}" type="presOf" srcId="{126EDF17-2D25-46DC-9C54-CA0658F13D3A}" destId="{D9CA7CBD-C8FC-4AEF-B759-D901C3083860}" srcOrd="0" destOrd="0" presId="urn:microsoft.com/office/officeart/2009/3/layout/FramedTextPicture"/>
    <dgm:cxn modelId="{4E8FDBE6-1E7D-47F4-A3D5-82F152B61EE4}" srcId="{B99135FB-C43C-4373-8106-FD05B7503E13}" destId="{126EDF17-2D25-46DC-9C54-CA0658F13D3A}" srcOrd="0" destOrd="0" parTransId="{F49DCBDB-AF6E-478C-99EB-4CC1CABE9B88}" sibTransId="{F5C2D456-859E-46BA-A45A-CD9F6602CE78}"/>
    <dgm:cxn modelId="{70448058-A6BB-47CF-9106-23D82FB6F813}" type="presParOf" srcId="{D37C8D6B-A7F9-4C20-AF9B-3EF2B76C82E9}" destId="{90AF1E51-49BA-41C6-A056-C2A57696DA1A}" srcOrd="0" destOrd="0" presId="urn:microsoft.com/office/officeart/2009/3/layout/FramedTextPicture"/>
    <dgm:cxn modelId="{758E6C0D-E0C9-47D4-AC71-3346032A1E2A}" type="presParOf" srcId="{90AF1E51-49BA-41C6-A056-C2A57696DA1A}" destId="{2C470961-989A-4CFD-B367-9566578CFE13}" srcOrd="0" destOrd="0" presId="urn:microsoft.com/office/officeart/2009/3/layout/FramedTextPicture"/>
    <dgm:cxn modelId="{3659D4B0-A30A-447C-B193-802715087A19}" type="presParOf" srcId="{90AF1E51-49BA-41C6-A056-C2A57696DA1A}" destId="{D9CA7CBD-C8FC-4AEF-B759-D901C3083860}" srcOrd="1" destOrd="0" presId="urn:microsoft.com/office/officeart/2009/3/layout/FramedTextPicture"/>
    <dgm:cxn modelId="{96D73B83-3782-4189-BDE6-BB220EFE4E61}" type="presParOf" srcId="{90AF1E51-49BA-41C6-A056-C2A57696DA1A}" destId="{1F5CFFFC-EDBD-494C-BD6E-86667DD0BD12}" srcOrd="2" destOrd="0" presId="urn:microsoft.com/office/officeart/2009/3/layout/FramedTextPicture"/>
    <dgm:cxn modelId="{6B1AD2CB-A2CA-44ED-B8AA-17F43D4FE771}" type="presParOf" srcId="{90AF1E51-49BA-41C6-A056-C2A57696DA1A}" destId="{22802F30-C3CC-4B9A-9D4F-6F36B37C510D}" srcOrd="3" destOrd="0" presId="urn:microsoft.com/office/officeart/2009/3/layout/FramedTextPicture"/>
    <dgm:cxn modelId="{E73BEFAB-2F26-48E3-B8E1-E36A757555BF}" type="presParOf" srcId="{90AF1E51-49BA-41C6-A056-C2A57696DA1A}" destId="{C3B45A7A-160C-4AD4-8E76-4540A45547FE}" srcOrd="4" destOrd="0" presId="urn:microsoft.com/office/officeart/2009/3/layout/FramedTextPicture"/>
    <dgm:cxn modelId="{B1841E01-E13F-46E7-AEC3-A50582AB6E47}" type="presParOf" srcId="{90AF1E51-49BA-41C6-A056-C2A57696DA1A}" destId="{362E7FB0-33E2-4DC2-ACD3-F25B6678AA3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C7D628E-DEFC-4314-9424-802F6B506FA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77DC37D-E573-416D-9B2A-63DE4B076236}">
      <dgm:prSet phldrT="[Текст]"/>
      <dgm:spPr/>
      <dgm:t>
        <a:bodyPr/>
        <a:lstStyle/>
        <a:p>
          <a:r>
            <a:rPr lang="uk-UA" dirty="0"/>
            <a:t>«дерево рішень»</a:t>
          </a:r>
          <a:endParaRPr lang="ru-UA" dirty="0"/>
        </a:p>
      </dgm:t>
    </dgm:pt>
    <dgm:pt modelId="{B380D1E4-1EC4-4156-93A4-79D91AC2769F}" type="parTrans" cxnId="{8EBD41CA-6A04-4D6F-AD09-6FF17298486E}">
      <dgm:prSet/>
      <dgm:spPr/>
      <dgm:t>
        <a:bodyPr/>
        <a:lstStyle/>
        <a:p>
          <a:endParaRPr lang="ru-UA"/>
        </a:p>
      </dgm:t>
    </dgm:pt>
    <dgm:pt modelId="{2C15E35F-C1A6-448E-B56A-EA1217CD5FCC}" type="sibTrans" cxnId="{8EBD41CA-6A04-4D6F-AD09-6FF17298486E}">
      <dgm:prSet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endParaRPr lang="ru-UA"/>
        </a:p>
      </dgm:t>
    </dgm:pt>
    <dgm:pt modelId="{F653AD31-E2AD-48A0-9B18-EF96C25A781B}">
      <dgm:prSet phldrT="[Текст]"/>
      <dgm:spPr/>
      <dgm:t>
        <a:bodyPr/>
        <a:lstStyle/>
        <a:p>
          <a:pPr algn="ctr"/>
          <a:r>
            <a:rPr lang="uk-UA" dirty="0"/>
            <a:t>«дерево цілей та функцій»</a:t>
          </a:r>
          <a:endParaRPr lang="ru-UA" dirty="0"/>
        </a:p>
      </dgm:t>
    </dgm:pt>
    <dgm:pt modelId="{FB19A5DE-2187-4203-95CD-9B26B35811EF}" type="parTrans" cxnId="{27B3512D-7C97-4558-A745-2CDD8939153D}">
      <dgm:prSet/>
      <dgm:spPr/>
      <dgm:t>
        <a:bodyPr/>
        <a:lstStyle/>
        <a:p>
          <a:endParaRPr lang="ru-UA"/>
        </a:p>
      </dgm:t>
    </dgm:pt>
    <dgm:pt modelId="{D2576933-F60D-449E-803B-3BE3E52D9334}" type="sibTrans" cxnId="{27B3512D-7C97-4558-A745-2CDD8939153D}">
      <dgm:prSet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  <dgm:t>
        <a:bodyPr/>
        <a:lstStyle/>
        <a:p>
          <a:endParaRPr lang="ru-UA"/>
        </a:p>
      </dgm:t>
    </dgm:pt>
    <dgm:pt modelId="{D3AA7F41-6847-4FAD-B9D1-E4182484B1FF}">
      <dgm:prSet phldrT="[Текст]"/>
      <dgm:spPr/>
      <dgm:t>
        <a:bodyPr/>
        <a:lstStyle/>
        <a:p>
          <a:r>
            <a:rPr lang="uk-UA" dirty="0"/>
            <a:t>«дерево проблеми»</a:t>
          </a:r>
          <a:endParaRPr lang="ru-UA" dirty="0"/>
        </a:p>
      </dgm:t>
    </dgm:pt>
    <dgm:pt modelId="{96A53E14-F301-4D9C-A884-5CB128B06170}" type="parTrans" cxnId="{4740F276-B9A0-4A85-9309-E1ACA0525925}">
      <dgm:prSet/>
      <dgm:spPr/>
      <dgm:t>
        <a:bodyPr/>
        <a:lstStyle/>
        <a:p>
          <a:endParaRPr lang="ru-UA"/>
        </a:p>
      </dgm:t>
    </dgm:pt>
    <dgm:pt modelId="{12BFAF45-4D71-4C36-80F5-DB31D2A7E458}" type="sibTrans" cxnId="{4740F276-B9A0-4A85-9309-E1ACA0525925}">
      <dgm:prSet/>
      <dgm:spPr>
        <a:blipFill rotWithShape="1">
          <a:blip xmlns:r="http://schemas.openxmlformats.org/officeDocument/2006/relationships" r:embed="rId3"/>
          <a:srcRect/>
          <a:stretch>
            <a:fillRect l="-27000" r="-27000"/>
          </a:stretch>
        </a:blipFill>
      </dgm:spPr>
      <dgm:t>
        <a:bodyPr/>
        <a:lstStyle/>
        <a:p>
          <a:endParaRPr lang="ru-UA"/>
        </a:p>
      </dgm:t>
    </dgm:pt>
    <dgm:pt modelId="{00029A48-BBE6-420F-9A6F-3E26ADD05042}">
      <dgm:prSet/>
      <dgm:spPr/>
      <dgm:t>
        <a:bodyPr/>
        <a:lstStyle/>
        <a:p>
          <a:r>
            <a:rPr lang="ru-RU" dirty="0"/>
            <a:t>«дерево </a:t>
          </a:r>
          <a:r>
            <a:rPr lang="ru-RU" dirty="0" err="1"/>
            <a:t>цілей</a:t>
          </a:r>
          <a:r>
            <a:rPr lang="ru-RU" dirty="0"/>
            <a:t>»</a:t>
          </a:r>
          <a:endParaRPr lang="ru-UA" dirty="0"/>
        </a:p>
      </dgm:t>
    </dgm:pt>
    <dgm:pt modelId="{CBD8A94A-68D5-4473-B721-29D96597D23C}" type="sibTrans" cxnId="{2606D40E-18CC-4812-A727-8C84372E35E1}">
      <dgm:prSet/>
      <dgm:spPr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</dgm:spPr>
      <dgm:t>
        <a:bodyPr/>
        <a:lstStyle/>
        <a:p>
          <a:endParaRPr lang="ru-UA"/>
        </a:p>
      </dgm:t>
    </dgm:pt>
    <dgm:pt modelId="{414808D0-7263-47AC-AE65-905D656FB2F2}" type="parTrans" cxnId="{2606D40E-18CC-4812-A727-8C84372E35E1}">
      <dgm:prSet/>
      <dgm:spPr/>
      <dgm:t>
        <a:bodyPr/>
        <a:lstStyle/>
        <a:p>
          <a:endParaRPr lang="ru-UA"/>
        </a:p>
      </dgm:t>
    </dgm:pt>
    <dgm:pt modelId="{E79C5199-B778-4965-9949-EB956B751103}" type="pres">
      <dgm:prSet presAssocID="{FC7D628E-DEFC-4314-9424-802F6B506FA7}" presName="Name0" presStyleCnt="0">
        <dgm:presLayoutVars>
          <dgm:chMax val="7"/>
          <dgm:chPref val="7"/>
          <dgm:dir/>
        </dgm:presLayoutVars>
      </dgm:prSet>
      <dgm:spPr/>
    </dgm:pt>
    <dgm:pt modelId="{93C108AA-3509-49FD-BD26-221AD5F71FC0}" type="pres">
      <dgm:prSet presAssocID="{FC7D628E-DEFC-4314-9424-802F6B506FA7}" presName="Name1" presStyleCnt="0"/>
      <dgm:spPr/>
    </dgm:pt>
    <dgm:pt modelId="{DA45F3FE-D034-4D07-B40E-8E26E3FF9060}" type="pres">
      <dgm:prSet presAssocID="{CBD8A94A-68D5-4473-B721-29D96597D23C}" presName="picture_1" presStyleCnt="0"/>
      <dgm:spPr/>
    </dgm:pt>
    <dgm:pt modelId="{EBF7F061-AC0C-4D04-9EE6-58345E7C0CDC}" type="pres">
      <dgm:prSet presAssocID="{CBD8A94A-68D5-4473-B721-29D96597D23C}" presName="pictureRepeatNode" presStyleLbl="alignImgPlace1" presStyleIdx="0" presStyleCnt="4" custLinFactNeighborX="-580" custLinFactNeighborY="0"/>
      <dgm:spPr/>
    </dgm:pt>
    <dgm:pt modelId="{4EBBC1BD-A123-4442-BD35-A974B8113625}" type="pres">
      <dgm:prSet presAssocID="{00029A48-BBE6-420F-9A6F-3E26ADD05042}" presName="text_1" presStyleLbl="node1" presStyleIdx="0" presStyleCnt="0">
        <dgm:presLayoutVars>
          <dgm:bulletEnabled val="1"/>
        </dgm:presLayoutVars>
      </dgm:prSet>
      <dgm:spPr/>
    </dgm:pt>
    <dgm:pt modelId="{4B8BA04C-7631-4D73-97CB-3B73FD85D173}" type="pres">
      <dgm:prSet presAssocID="{2C15E35F-C1A6-448E-B56A-EA1217CD5FCC}" presName="picture_2" presStyleCnt="0"/>
      <dgm:spPr/>
    </dgm:pt>
    <dgm:pt modelId="{8AA9F1AC-D1A6-4C59-9B55-7ACA312DC599}" type="pres">
      <dgm:prSet presAssocID="{2C15E35F-C1A6-448E-B56A-EA1217CD5FCC}" presName="pictureRepeatNode" presStyleLbl="alignImgPlace1" presStyleIdx="1" presStyleCnt="4"/>
      <dgm:spPr/>
    </dgm:pt>
    <dgm:pt modelId="{5389ED85-D04A-4F18-BE10-DF0E5769FE61}" type="pres">
      <dgm:prSet presAssocID="{D77DC37D-E573-416D-9B2A-63DE4B076236}" presName="line_2" presStyleLbl="parChTrans1D1" presStyleIdx="0" presStyleCnt="3"/>
      <dgm:spPr/>
    </dgm:pt>
    <dgm:pt modelId="{1B952962-CB6E-4A3E-B968-F7972639B0CB}" type="pres">
      <dgm:prSet presAssocID="{D77DC37D-E573-416D-9B2A-63DE4B076236}" presName="textparent_2" presStyleLbl="node1" presStyleIdx="0" presStyleCnt="0"/>
      <dgm:spPr/>
    </dgm:pt>
    <dgm:pt modelId="{4F7E248F-AF9D-4962-A195-26D6BDF84AA1}" type="pres">
      <dgm:prSet presAssocID="{D77DC37D-E573-416D-9B2A-63DE4B076236}" presName="text_2" presStyleLbl="revTx" presStyleIdx="0" presStyleCnt="3" custLinFactNeighborX="16243" custLinFactNeighborY="1698">
        <dgm:presLayoutVars>
          <dgm:bulletEnabled val="1"/>
        </dgm:presLayoutVars>
      </dgm:prSet>
      <dgm:spPr/>
    </dgm:pt>
    <dgm:pt modelId="{1CC04E6D-EDFA-41A1-AC69-7B7456447C6C}" type="pres">
      <dgm:prSet presAssocID="{D2576933-F60D-449E-803B-3BE3E52D9334}" presName="picture_3" presStyleCnt="0"/>
      <dgm:spPr/>
    </dgm:pt>
    <dgm:pt modelId="{ECDF0BE2-1AFA-464F-BC53-5B60F40C0E00}" type="pres">
      <dgm:prSet presAssocID="{D2576933-F60D-449E-803B-3BE3E52D9334}" presName="pictureRepeatNode" presStyleLbl="alignImgPlace1" presStyleIdx="2" presStyleCnt="4"/>
      <dgm:spPr/>
    </dgm:pt>
    <dgm:pt modelId="{6FB91C59-E093-4885-85FF-39DA2EBC08FA}" type="pres">
      <dgm:prSet presAssocID="{F653AD31-E2AD-48A0-9B18-EF96C25A781B}" presName="line_3" presStyleLbl="parChTrans1D1" presStyleIdx="1" presStyleCnt="3"/>
      <dgm:spPr/>
    </dgm:pt>
    <dgm:pt modelId="{F3EE61BA-31F1-4211-8FF7-69B67AEF1449}" type="pres">
      <dgm:prSet presAssocID="{F653AD31-E2AD-48A0-9B18-EF96C25A781B}" presName="textparent_3" presStyleLbl="node1" presStyleIdx="0" presStyleCnt="0"/>
      <dgm:spPr/>
    </dgm:pt>
    <dgm:pt modelId="{5A83B46C-6943-4495-91D0-9CAB065E107A}" type="pres">
      <dgm:prSet presAssocID="{F653AD31-E2AD-48A0-9B18-EF96C25A781B}" presName="text_3" presStyleLbl="revTx" presStyleIdx="1" presStyleCnt="3" custScaleX="157364" custLinFactNeighborX="-5340" custLinFactNeighborY="9498">
        <dgm:presLayoutVars>
          <dgm:bulletEnabled val="1"/>
        </dgm:presLayoutVars>
      </dgm:prSet>
      <dgm:spPr/>
    </dgm:pt>
    <dgm:pt modelId="{B756A032-FC43-40C0-9446-DB036C8125D9}" type="pres">
      <dgm:prSet presAssocID="{12BFAF45-4D71-4C36-80F5-DB31D2A7E458}" presName="picture_4" presStyleCnt="0"/>
      <dgm:spPr/>
    </dgm:pt>
    <dgm:pt modelId="{86953F78-3B9E-4493-9756-78B01AB62417}" type="pres">
      <dgm:prSet presAssocID="{12BFAF45-4D71-4C36-80F5-DB31D2A7E458}" presName="pictureRepeatNode" presStyleLbl="alignImgPlace1" presStyleIdx="3" presStyleCnt="4"/>
      <dgm:spPr/>
    </dgm:pt>
    <dgm:pt modelId="{7D4F1220-B216-4881-9C02-CA4A067CAD6C}" type="pres">
      <dgm:prSet presAssocID="{D3AA7F41-6847-4FAD-B9D1-E4182484B1FF}" presName="line_4" presStyleLbl="parChTrans1D1" presStyleIdx="2" presStyleCnt="3"/>
      <dgm:spPr/>
    </dgm:pt>
    <dgm:pt modelId="{FE472117-481D-4841-8FDB-BD3948A7EC8A}" type="pres">
      <dgm:prSet presAssocID="{D3AA7F41-6847-4FAD-B9D1-E4182484B1FF}" presName="textparent_4" presStyleLbl="node1" presStyleIdx="0" presStyleCnt="0"/>
      <dgm:spPr/>
    </dgm:pt>
    <dgm:pt modelId="{72F1E5FD-2CC0-434B-A315-28BA250DAAFF}" type="pres">
      <dgm:prSet presAssocID="{D3AA7F41-6847-4FAD-B9D1-E4182484B1FF}" presName="text_4" presStyleLbl="revTx" presStyleIdx="2" presStyleCnt="3" custLinFactNeighborX="-2999" custLinFactNeighborY="-4622">
        <dgm:presLayoutVars>
          <dgm:bulletEnabled val="1"/>
        </dgm:presLayoutVars>
      </dgm:prSet>
      <dgm:spPr/>
    </dgm:pt>
  </dgm:ptLst>
  <dgm:cxnLst>
    <dgm:cxn modelId="{2606D40E-18CC-4812-A727-8C84372E35E1}" srcId="{FC7D628E-DEFC-4314-9424-802F6B506FA7}" destId="{00029A48-BBE6-420F-9A6F-3E26ADD05042}" srcOrd="0" destOrd="0" parTransId="{414808D0-7263-47AC-AE65-905D656FB2F2}" sibTransId="{CBD8A94A-68D5-4473-B721-29D96597D23C}"/>
    <dgm:cxn modelId="{FB3BD42C-7378-46AE-859D-BDA79EBBC54A}" type="presOf" srcId="{FC7D628E-DEFC-4314-9424-802F6B506FA7}" destId="{E79C5199-B778-4965-9949-EB956B751103}" srcOrd="0" destOrd="0" presId="urn:microsoft.com/office/officeart/2008/layout/CircularPictureCallout"/>
    <dgm:cxn modelId="{27B3512D-7C97-4558-A745-2CDD8939153D}" srcId="{FC7D628E-DEFC-4314-9424-802F6B506FA7}" destId="{F653AD31-E2AD-48A0-9B18-EF96C25A781B}" srcOrd="2" destOrd="0" parTransId="{FB19A5DE-2187-4203-95CD-9B26B35811EF}" sibTransId="{D2576933-F60D-449E-803B-3BE3E52D9334}"/>
    <dgm:cxn modelId="{37C3BC37-CC49-47F4-99B5-D8CC7B18F81A}" type="presOf" srcId="{2C15E35F-C1A6-448E-B56A-EA1217CD5FCC}" destId="{8AA9F1AC-D1A6-4C59-9B55-7ACA312DC599}" srcOrd="0" destOrd="0" presId="urn:microsoft.com/office/officeart/2008/layout/CircularPictureCallout"/>
    <dgm:cxn modelId="{0E9D6C42-D961-4DCE-9AA2-68A13F3DCAA9}" type="presOf" srcId="{D77DC37D-E573-416D-9B2A-63DE4B076236}" destId="{4F7E248F-AF9D-4962-A195-26D6BDF84AA1}" srcOrd="0" destOrd="0" presId="urn:microsoft.com/office/officeart/2008/layout/CircularPictureCallout"/>
    <dgm:cxn modelId="{4CBD5445-FD7C-4E3C-9CFC-B31258005070}" type="presOf" srcId="{12BFAF45-4D71-4C36-80F5-DB31D2A7E458}" destId="{86953F78-3B9E-4493-9756-78B01AB62417}" srcOrd="0" destOrd="0" presId="urn:microsoft.com/office/officeart/2008/layout/CircularPictureCallout"/>
    <dgm:cxn modelId="{2631C149-A9AE-4762-915C-510FCB03EF5A}" type="presOf" srcId="{D2576933-F60D-449E-803B-3BE3E52D9334}" destId="{ECDF0BE2-1AFA-464F-BC53-5B60F40C0E00}" srcOrd="0" destOrd="0" presId="urn:microsoft.com/office/officeart/2008/layout/CircularPictureCallout"/>
    <dgm:cxn modelId="{4740F276-B9A0-4A85-9309-E1ACA0525925}" srcId="{FC7D628E-DEFC-4314-9424-802F6B506FA7}" destId="{D3AA7F41-6847-4FAD-B9D1-E4182484B1FF}" srcOrd="3" destOrd="0" parTransId="{96A53E14-F301-4D9C-A884-5CB128B06170}" sibTransId="{12BFAF45-4D71-4C36-80F5-DB31D2A7E458}"/>
    <dgm:cxn modelId="{C392979D-FEF4-4BCE-8509-E79A605B75E5}" type="presOf" srcId="{F653AD31-E2AD-48A0-9B18-EF96C25A781B}" destId="{5A83B46C-6943-4495-91D0-9CAB065E107A}" srcOrd="0" destOrd="0" presId="urn:microsoft.com/office/officeart/2008/layout/CircularPictureCallout"/>
    <dgm:cxn modelId="{F71E7ABD-8EE3-4709-AD69-0B92166797AE}" type="presOf" srcId="{D3AA7F41-6847-4FAD-B9D1-E4182484B1FF}" destId="{72F1E5FD-2CC0-434B-A315-28BA250DAAFF}" srcOrd="0" destOrd="0" presId="urn:microsoft.com/office/officeart/2008/layout/CircularPictureCallout"/>
    <dgm:cxn modelId="{8EBD41CA-6A04-4D6F-AD09-6FF17298486E}" srcId="{FC7D628E-DEFC-4314-9424-802F6B506FA7}" destId="{D77DC37D-E573-416D-9B2A-63DE4B076236}" srcOrd="1" destOrd="0" parTransId="{B380D1E4-1EC4-4156-93A4-79D91AC2769F}" sibTransId="{2C15E35F-C1A6-448E-B56A-EA1217CD5FCC}"/>
    <dgm:cxn modelId="{C90B0EEC-128B-4653-A2BB-685AC07D9974}" type="presOf" srcId="{00029A48-BBE6-420F-9A6F-3E26ADD05042}" destId="{4EBBC1BD-A123-4442-BD35-A974B8113625}" srcOrd="0" destOrd="0" presId="urn:microsoft.com/office/officeart/2008/layout/CircularPictureCallout"/>
    <dgm:cxn modelId="{DC8C59FD-3AE5-47B2-86BA-9D31B69747EA}" type="presOf" srcId="{CBD8A94A-68D5-4473-B721-29D96597D23C}" destId="{EBF7F061-AC0C-4D04-9EE6-58345E7C0CDC}" srcOrd="0" destOrd="0" presId="urn:microsoft.com/office/officeart/2008/layout/CircularPictureCallout"/>
    <dgm:cxn modelId="{9C2B71DD-B773-4E6E-8CB1-106852508C71}" type="presParOf" srcId="{E79C5199-B778-4965-9949-EB956B751103}" destId="{93C108AA-3509-49FD-BD26-221AD5F71FC0}" srcOrd="0" destOrd="0" presId="urn:microsoft.com/office/officeart/2008/layout/CircularPictureCallout"/>
    <dgm:cxn modelId="{4EF47235-C239-40AD-850D-5CEB1CF9E58E}" type="presParOf" srcId="{93C108AA-3509-49FD-BD26-221AD5F71FC0}" destId="{DA45F3FE-D034-4D07-B40E-8E26E3FF9060}" srcOrd="0" destOrd="0" presId="urn:microsoft.com/office/officeart/2008/layout/CircularPictureCallout"/>
    <dgm:cxn modelId="{F0EBD122-8150-4768-995E-77DF0566927C}" type="presParOf" srcId="{DA45F3FE-D034-4D07-B40E-8E26E3FF9060}" destId="{EBF7F061-AC0C-4D04-9EE6-58345E7C0CDC}" srcOrd="0" destOrd="0" presId="urn:microsoft.com/office/officeart/2008/layout/CircularPictureCallout"/>
    <dgm:cxn modelId="{312ADC61-97AA-4835-9EFF-198629258703}" type="presParOf" srcId="{93C108AA-3509-49FD-BD26-221AD5F71FC0}" destId="{4EBBC1BD-A123-4442-BD35-A974B8113625}" srcOrd="1" destOrd="0" presId="urn:microsoft.com/office/officeart/2008/layout/CircularPictureCallout"/>
    <dgm:cxn modelId="{678E4C07-0739-485E-9A8B-BB4DA8EB7012}" type="presParOf" srcId="{93C108AA-3509-49FD-BD26-221AD5F71FC0}" destId="{4B8BA04C-7631-4D73-97CB-3B73FD85D173}" srcOrd="2" destOrd="0" presId="urn:microsoft.com/office/officeart/2008/layout/CircularPictureCallout"/>
    <dgm:cxn modelId="{33495D04-732C-4621-9D0D-09B771235620}" type="presParOf" srcId="{4B8BA04C-7631-4D73-97CB-3B73FD85D173}" destId="{8AA9F1AC-D1A6-4C59-9B55-7ACA312DC599}" srcOrd="0" destOrd="0" presId="urn:microsoft.com/office/officeart/2008/layout/CircularPictureCallout"/>
    <dgm:cxn modelId="{3D1DFB0B-9204-44CC-819E-BE05D5D3E8CF}" type="presParOf" srcId="{93C108AA-3509-49FD-BD26-221AD5F71FC0}" destId="{5389ED85-D04A-4F18-BE10-DF0E5769FE61}" srcOrd="3" destOrd="0" presId="urn:microsoft.com/office/officeart/2008/layout/CircularPictureCallout"/>
    <dgm:cxn modelId="{A0E94173-C568-4F4A-B0FD-E35DC44BBF9D}" type="presParOf" srcId="{93C108AA-3509-49FD-BD26-221AD5F71FC0}" destId="{1B952962-CB6E-4A3E-B968-F7972639B0CB}" srcOrd="4" destOrd="0" presId="urn:microsoft.com/office/officeart/2008/layout/CircularPictureCallout"/>
    <dgm:cxn modelId="{1726B43F-7804-4CFD-B062-FB9174D6D700}" type="presParOf" srcId="{1B952962-CB6E-4A3E-B968-F7972639B0CB}" destId="{4F7E248F-AF9D-4962-A195-26D6BDF84AA1}" srcOrd="0" destOrd="0" presId="urn:microsoft.com/office/officeart/2008/layout/CircularPictureCallout"/>
    <dgm:cxn modelId="{1832F496-4070-4261-AFFA-640E57E493DC}" type="presParOf" srcId="{93C108AA-3509-49FD-BD26-221AD5F71FC0}" destId="{1CC04E6D-EDFA-41A1-AC69-7B7456447C6C}" srcOrd="5" destOrd="0" presId="urn:microsoft.com/office/officeart/2008/layout/CircularPictureCallout"/>
    <dgm:cxn modelId="{D6016630-C948-4BE2-B83F-3DE079F636FA}" type="presParOf" srcId="{1CC04E6D-EDFA-41A1-AC69-7B7456447C6C}" destId="{ECDF0BE2-1AFA-464F-BC53-5B60F40C0E00}" srcOrd="0" destOrd="0" presId="urn:microsoft.com/office/officeart/2008/layout/CircularPictureCallout"/>
    <dgm:cxn modelId="{D8473C9B-D93A-4992-B4B5-D8556F8B019F}" type="presParOf" srcId="{93C108AA-3509-49FD-BD26-221AD5F71FC0}" destId="{6FB91C59-E093-4885-85FF-39DA2EBC08FA}" srcOrd="6" destOrd="0" presId="urn:microsoft.com/office/officeart/2008/layout/CircularPictureCallout"/>
    <dgm:cxn modelId="{4E190BCB-A147-430F-8148-D7B8B30962FE}" type="presParOf" srcId="{93C108AA-3509-49FD-BD26-221AD5F71FC0}" destId="{F3EE61BA-31F1-4211-8FF7-69B67AEF1449}" srcOrd="7" destOrd="0" presId="urn:microsoft.com/office/officeart/2008/layout/CircularPictureCallout"/>
    <dgm:cxn modelId="{83C9997E-1A4B-495F-B067-DA5B7E35F01A}" type="presParOf" srcId="{F3EE61BA-31F1-4211-8FF7-69B67AEF1449}" destId="{5A83B46C-6943-4495-91D0-9CAB065E107A}" srcOrd="0" destOrd="0" presId="urn:microsoft.com/office/officeart/2008/layout/CircularPictureCallout"/>
    <dgm:cxn modelId="{6C929C08-F911-49CD-A18D-D114CAA9C8D2}" type="presParOf" srcId="{93C108AA-3509-49FD-BD26-221AD5F71FC0}" destId="{B756A032-FC43-40C0-9446-DB036C8125D9}" srcOrd="8" destOrd="0" presId="urn:microsoft.com/office/officeart/2008/layout/CircularPictureCallout"/>
    <dgm:cxn modelId="{73F2C674-8239-43C8-AB3B-1D9D943555C3}" type="presParOf" srcId="{B756A032-FC43-40C0-9446-DB036C8125D9}" destId="{86953F78-3B9E-4493-9756-78B01AB62417}" srcOrd="0" destOrd="0" presId="urn:microsoft.com/office/officeart/2008/layout/CircularPictureCallout"/>
    <dgm:cxn modelId="{D8E8E5E1-D82F-4DC6-A596-179A7DA70AB5}" type="presParOf" srcId="{93C108AA-3509-49FD-BD26-221AD5F71FC0}" destId="{7D4F1220-B216-4881-9C02-CA4A067CAD6C}" srcOrd="9" destOrd="0" presId="urn:microsoft.com/office/officeart/2008/layout/CircularPictureCallout"/>
    <dgm:cxn modelId="{9C369F76-F6F6-405B-96C3-501221823593}" type="presParOf" srcId="{93C108AA-3509-49FD-BD26-221AD5F71FC0}" destId="{FE472117-481D-4841-8FDB-BD3948A7EC8A}" srcOrd="10" destOrd="0" presId="urn:microsoft.com/office/officeart/2008/layout/CircularPictureCallout"/>
    <dgm:cxn modelId="{EFF35EDE-D408-4CB9-A954-64C664F04EFD}" type="presParOf" srcId="{FE472117-481D-4841-8FDB-BD3948A7EC8A}" destId="{72F1E5FD-2CC0-434B-A315-28BA250DAAF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CAB07-C084-4B3E-A458-AEDC6FACF8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01BB519-84B8-483D-A52A-EAE7A8C5150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заборона на критику ідей, що висуваються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C40A7-E13C-4DD4-9A3A-18D8B65F6316}" type="parTrans" cxnId="{291FB5BD-AB0A-43A0-9FC6-CF0B59F32D0C}">
      <dgm:prSet/>
      <dgm:spPr/>
      <dgm:t>
        <a:bodyPr/>
        <a:lstStyle/>
        <a:p>
          <a:endParaRPr lang="ru-UA"/>
        </a:p>
      </dgm:t>
    </dgm:pt>
    <dgm:pt modelId="{C3567DC0-4053-4381-A597-E06A31A97C53}" type="sibTrans" cxnId="{291FB5BD-AB0A-43A0-9FC6-CF0B59F32D0C}">
      <dgm:prSet/>
      <dgm:spPr/>
      <dgm:t>
        <a:bodyPr/>
        <a:lstStyle/>
        <a:p>
          <a:endParaRPr lang="ru-UA"/>
        </a:p>
      </dgm:t>
    </dgm:pt>
    <dgm:pt modelId="{176AC556-C050-4282-B30C-3E65548CE83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запропонованих ідей після «мозкової атаки»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6F9A2-5E42-4021-886A-EA7E2B1A0423}" type="parTrans" cxnId="{5BD4B2B2-F3FF-41FB-9B73-F29CA4EA4EC1}">
      <dgm:prSet/>
      <dgm:spPr/>
      <dgm:t>
        <a:bodyPr/>
        <a:lstStyle/>
        <a:p>
          <a:endParaRPr lang="ru-UA"/>
        </a:p>
      </dgm:t>
    </dgm:pt>
    <dgm:pt modelId="{263B0BBC-76B4-4C09-B8DF-65ACC16503AB}" type="sibTrans" cxnId="{5BD4B2B2-F3FF-41FB-9B73-F29CA4EA4EC1}">
      <dgm:prSet/>
      <dgm:spPr/>
      <dgm:t>
        <a:bodyPr/>
        <a:lstStyle/>
        <a:p>
          <a:endParaRPr lang="ru-UA"/>
        </a:p>
      </dgm:t>
    </dgm:pt>
    <dgm:pt modelId="{A534C3FA-0F6D-4CC2-9D99-5B883628D2A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перевага  оригінальним ідеям, що висловлені експромтом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0F05C-E165-4DF4-B169-C3AACB3047E4}" type="parTrans" cxnId="{7B581B73-CAF4-485A-BB8F-46C984D55D1E}">
      <dgm:prSet/>
      <dgm:spPr/>
      <dgm:t>
        <a:bodyPr/>
        <a:lstStyle/>
        <a:p>
          <a:endParaRPr lang="ru-UA"/>
        </a:p>
      </dgm:t>
    </dgm:pt>
    <dgm:pt modelId="{006BFB88-087B-48A4-89D5-64B23CEA2AF1}" type="sibTrans" cxnId="{7B581B73-CAF4-485A-BB8F-46C984D55D1E}">
      <dgm:prSet/>
      <dgm:spPr/>
      <dgm:t>
        <a:bodyPr/>
        <a:lstStyle/>
        <a:p>
          <a:endParaRPr lang="ru-UA"/>
        </a:p>
      </dgm:t>
    </dgm:pt>
    <dgm:pt modelId="{4EFE87D9-5BDE-4855-AC9D-F30B6BA589C4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ймовірність появи цінних ідей залежить від кількості ідей, що висуваються: чим більше, тим краще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E26AE-24FC-4AF0-822B-6C0FF17F2790}" type="parTrans" cxnId="{5EF8DEDB-2DBE-4C9D-94A1-35BC7751A632}">
      <dgm:prSet/>
      <dgm:spPr/>
      <dgm:t>
        <a:bodyPr/>
        <a:lstStyle/>
        <a:p>
          <a:endParaRPr lang="ru-UA"/>
        </a:p>
      </dgm:t>
    </dgm:pt>
    <dgm:pt modelId="{D2AC512B-48E3-4C3B-9B48-98AB69B6466D}" type="sibTrans" cxnId="{5EF8DEDB-2DBE-4C9D-94A1-35BC7751A632}">
      <dgm:prSet/>
      <dgm:spPr/>
      <dgm:t>
        <a:bodyPr/>
        <a:lstStyle/>
        <a:p>
          <a:endParaRPr lang="ru-UA"/>
        </a:p>
      </dgm:t>
    </dgm:pt>
    <dgm:pt modelId="{89D49B00-D76E-4F6A-8148-6D1D24848EAB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перевага комбінованим (з'єднання кількох ідей в одну) та вдосконаленим ідеям (на розвиток вже висловленої ідеї)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311FE-1902-43C9-8A99-C6842A43C5F7}" type="parTrans" cxnId="{C94A0179-7C92-4611-A846-0CE5A016E108}">
      <dgm:prSet/>
      <dgm:spPr/>
      <dgm:t>
        <a:bodyPr/>
        <a:lstStyle/>
        <a:p>
          <a:endParaRPr lang="ru-UA"/>
        </a:p>
      </dgm:t>
    </dgm:pt>
    <dgm:pt modelId="{ACA0AD80-54E3-43F2-91D8-FBE67AB0311D}" type="sibTrans" cxnId="{C94A0179-7C92-4611-A846-0CE5A016E108}">
      <dgm:prSet/>
      <dgm:spPr/>
      <dgm:t>
        <a:bodyPr/>
        <a:lstStyle/>
        <a:p>
          <a:endParaRPr lang="ru-UA"/>
        </a:p>
      </dgm:t>
    </dgm:pt>
    <dgm:pt modelId="{7CF8130A-8030-4D92-87B6-7B7D3829094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 ланцюгової реакції ідей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8CD37-0274-451D-B2A8-F21AD94A4816}" type="parTrans" cxnId="{E52D90CE-0E83-4D00-9919-417806EA17CA}">
      <dgm:prSet/>
      <dgm:spPr/>
      <dgm:t>
        <a:bodyPr/>
        <a:lstStyle/>
        <a:p>
          <a:endParaRPr lang="ru-UA"/>
        </a:p>
      </dgm:t>
    </dgm:pt>
    <dgm:pt modelId="{C1FA72B2-DFE9-467F-A7E7-41434FE080DD}" type="sibTrans" cxnId="{E52D90CE-0E83-4D00-9919-417806EA17CA}">
      <dgm:prSet/>
      <dgm:spPr/>
      <dgm:t>
        <a:bodyPr/>
        <a:lstStyle/>
        <a:p>
          <a:endParaRPr lang="ru-UA"/>
        </a:p>
      </dgm:t>
    </dgm:pt>
    <dgm:pt modelId="{70EBDA29-D914-4815-8CDC-CDE1E0CC3FC0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 не більше однієї ідеї одним учасником «мозкової атаки» задля кращого її сприйняття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D85A2-A81D-4F77-9780-D722756ED11E}" type="parTrans" cxnId="{4ECD1A75-A9A7-44C4-B281-BA16BE801353}">
      <dgm:prSet/>
      <dgm:spPr/>
      <dgm:t>
        <a:bodyPr/>
        <a:lstStyle/>
        <a:p>
          <a:endParaRPr lang="ru-UA"/>
        </a:p>
      </dgm:t>
    </dgm:pt>
    <dgm:pt modelId="{8145DCE1-44B9-4283-8EBE-2DEDDD30EEEE}" type="sibTrans" cxnId="{4ECD1A75-A9A7-44C4-B281-BA16BE801353}">
      <dgm:prSet/>
      <dgm:spPr/>
      <dgm:t>
        <a:bodyPr/>
        <a:lstStyle/>
        <a:p>
          <a:endParaRPr lang="ru-UA"/>
        </a:p>
      </dgm:t>
    </dgm:pt>
    <dgm:pt modelId="{E3C2DD0E-8457-4C10-AF91-585C1A2E6DF0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генерована ідеї не має авторів, оскільки ідея могла раніше «подумки належати» кожному з учасників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D492E-AF5D-4551-9ED0-A3C0E82858CE}" type="parTrans" cxnId="{A4A936D3-8CDD-4BBD-B4B6-DFA489584EFE}">
      <dgm:prSet/>
      <dgm:spPr/>
      <dgm:t>
        <a:bodyPr/>
        <a:lstStyle/>
        <a:p>
          <a:endParaRPr lang="ru-UA"/>
        </a:p>
      </dgm:t>
    </dgm:pt>
    <dgm:pt modelId="{F32FCA00-DA78-4D95-8017-1F8D662C8A32}" type="sibTrans" cxnId="{A4A936D3-8CDD-4BBD-B4B6-DFA489584EFE}">
      <dgm:prSet/>
      <dgm:spPr/>
      <dgm:t>
        <a:bodyPr/>
        <a:lstStyle/>
        <a:p>
          <a:endParaRPr lang="ru-UA"/>
        </a:p>
      </dgm:t>
    </dgm:pt>
    <dgm:pt modelId="{70F8961D-ADAB-4837-B80D-BA09320F8D5C}" type="pres">
      <dgm:prSet presAssocID="{198CAB07-C084-4B3E-A458-AEDC6FACF87F}" presName="diagram" presStyleCnt="0">
        <dgm:presLayoutVars>
          <dgm:dir/>
          <dgm:resizeHandles val="exact"/>
        </dgm:presLayoutVars>
      </dgm:prSet>
      <dgm:spPr/>
    </dgm:pt>
    <dgm:pt modelId="{1402AC23-D61E-4AA3-BE5D-49236A3BB83A}" type="pres">
      <dgm:prSet presAssocID="{F01BB519-84B8-483D-A52A-EAE7A8C5150A}" presName="node" presStyleLbl="node1" presStyleIdx="0" presStyleCnt="8">
        <dgm:presLayoutVars>
          <dgm:bulletEnabled val="1"/>
        </dgm:presLayoutVars>
      </dgm:prSet>
      <dgm:spPr/>
    </dgm:pt>
    <dgm:pt modelId="{92E24FFB-105F-41B0-9598-9F5B82FF79EF}" type="pres">
      <dgm:prSet presAssocID="{C3567DC0-4053-4381-A597-E06A31A97C53}" presName="sibTrans" presStyleCnt="0"/>
      <dgm:spPr/>
    </dgm:pt>
    <dgm:pt modelId="{CAE1A19D-B78A-49FD-897C-E8EB39124902}" type="pres">
      <dgm:prSet presAssocID="{176AC556-C050-4282-B30C-3E65548CE837}" presName="node" presStyleLbl="node1" presStyleIdx="1" presStyleCnt="8">
        <dgm:presLayoutVars>
          <dgm:bulletEnabled val="1"/>
        </dgm:presLayoutVars>
      </dgm:prSet>
      <dgm:spPr/>
    </dgm:pt>
    <dgm:pt modelId="{3E5B4A53-A71C-49D9-A777-540F34BED6EF}" type="pres">
      <dgm:prSet presAssocID="{263B0BBC-76B4-4C09-B8DF-65ACC16503AB}" presName="sibTrans" presStyleCnt="0"/>
      <dgm:spPr/>
    </dgm:pt>
    <dgm:pt modelId="{482D1D26-276A-4CC8-9697-5CF7740E38DA}" type="pres">
      <dgm:prSet presAssocID="{A534C3FA-0F6D-4CC2-9D99-5B883628D2A5}" presName="node" presStyleLbl="node1" presStyleIdx="2" presStyleCnt="8">
        <dgm:presLayoutVars>
          <dgm:bulletEnabled val="1"/>
        </dgm:presLayoutVars>
      </dgm:prSet>
      <dgm:spPr/>
    </dgm:pt>
    <dgm:pt modelId="{BE8C4348-F8F2-4A7C-87B9-5EEE56B07437}" type="pres">
      <dgm:prSet presAssocID="{006BFB88-087B-48A4-89D5-64B23CEA2AF1}" presName="sibTrans" presStyleCnt="0"/>
      <dgm:spPr/>
    </dgm:pt>
    <dgm:pt modelId="{EF05CE85-DE9E-4817-B0C9-B5D37E20B757}" type="pres">
      <dgm:prSet presAssocID="{4EFE87D9-5BDE-4855-AC9D-F30B6BA589C4}" presName="node" presStyleLbl="node1" presStyleIdx="3" presStyleCnt="8">
        <dgm:presLayoutVars>
          <dgm:bulletEnabled val="1"/>
        </dgm:presLayoutVars>
      </dgm:prSet>
      <dgm:spPr/>
    </dgm:pt>
    <dgm:pt modelId="{5F51C9E3-B52F-43A0-BF41-39A2CA7856AC}" type="pres">
      <dgm:prSet presAssocID="{D2AC512B-48E3-4C3B-9B48-98AB69B6466D}" presName="sibTrans" presStyleCnt="0"/>
      <dgm:spPr/>
    </dgm:pt>
    <dgm:pt modelId="{4DE1FF00-A1DB-48B4-BCF9-4CC47537112B}" type="pres">
      <dgm:prSet presAssocID="{89D49B00-D76E-4F6A-8148-6D1D24848EAB}" presName="node" presStyleLbl="node1" presStyleIdx="4" presStyleCnt="8">
        <dgm:presLayoutVars>
          <dgm:bulletEnabled val="1"/>
        </dgm:presLayoutVars>
      </dgm:prSet>
      <dgm:spPr/>
    </dgm:pt>
    <dgm:pt modelId="{5F9C80F5-D6B9-4F3A-96C1-B2183DFC51A0}" type="pres">
      <dgm:prSet presAssocID="{ACA0AD80-54E3-43F2-91D8-FBE67AB0311D}" presName="sibTrans" presStyleCnt="0"/>
      <dgm:spPr/>
    </dgm:pt>
    <dgm:pt modelId="{19F3E097-3F8F-45DB-8632-900BE3A072A1}" type="pres">
      <dgm:prSet presAssocID="{7CF8130A-8030-4D92-87B6-7B7D3829094F}" presName="node" presStyleLbl="node1" presStyleIdx="5" presStyleCnt="8">
        <dgm:presLayoutVars>
          <dgm:bulletEnabled val="1"/>
        </dgm:presLayoutVars>
      </dgm:prSet>
      <dgm:spPr/>
    </dgm:pt>
    <dgm:pt modelId="{36A996C9-4D65-45E2-BE81-668CCE8F3675}" type="pres">
      <dgm:prSet presAssocID="{C1FA72B2-DFE9-467F-A7E7-41434FE080DD}" presName="sibTrans" presStyleCnt="0"/>
      <dgm:spPr/>
    </dgm:pt>
    <dgm:pt modelId="{EE08A737-F9A8-400E-8C4E-8F5DAFEE6C9D}" type="pres">
      <dgm:prSet presAssocID="{70EBDA29-D914-4815-8CDC-CDE1E0CC3FC0}" presName="node" presStyleLbl="node1" presStyleIdx="6" presStyleCnt="8">
        <dgm:presLayoutVars>
          <dgm:bulletEnabled val="1"/>
        </dgm:presLayoutVars>
      </dgm:prSet>
      <dgm:spPr/>
    </dgm:pt>
    <dgm:pt modelId="{D9B92DAE-8C84-482F-A510-866854A2A2C6}" type="pres">
      <dgm:prSet presAssocID="{8145DCE1-44B9-4283-8EBE-2DEDDD30EEEE}" presName="sibTrans" presStyleCnt="0"/>
      <dgm:spPr/>
    </dgm:pt>
    <dgm:pt modelId="{08871279-D233-47A7-AFD8-E1143B36C5E9}" type="pres">
      <dgm:prSet presAssocID="{E3C2DD0E-8457-4C10-AF91-585C1A2E6DF0}" presName="node" presStyleLbl="node1" presStyleIdx="7" presStyleCnt="8" custLinFactNeighborX="-275" custLinFactNeighborY="-2291">
        <dgm:presLayoutVars>
          <dgm:bulletEnabled val="1"/>
        </dgm:presLayoutVars>
      </dgm:prSet>
      <dgm:spPr/>
    </dgm:pt>
  </dgm:ptLst>
  <dgm:cxnLst>
    <dgm:cxn modelId="{A860C709-806B-4CD1-8AE1-6836B8D35AAD}" type="presOf" srcId="{A534C3FA-0F6D-4CC2-9D99-5B883628D2A5}" destId="{482D1D26-276A-4CC8-9697-5CF7740E38DA}" srcOrd="0" destOrd="0" presId="urn:microsoft.com/office/officeart/2005/8/layout/default"/>
    <dgm:cxn modelId="{FA500046-22F5-4F7B-813C-4914559B9674}" type="presOf" srcId="{7CF8130A-8030-4D92-87B6-7B7D3829094F}" destId="{19F3E097-3F8F-45DB-8632-900BE3A072A1}" srcOrd="0" destOrd="0" presId="urn:microsoft.com/office/officeart/2005/8/layout/default"/>
    <dgm:cxn modelId="{7CD35D6A-8C16-473E-A2CB-B1BB5948259F}" type="presOf" srcId="{4EFE87D9-5BDE-4855-AC9D-F30B6BA589C4}" destId="{EF05CE85-DE9E-4817-B0C9-B5D37E20B757}" srcOrd="0" destOrd="0" presId="urn:microsoft.com/office/officeart/2005/8/layout/default"/>
    <dgm:cxn modelId="{9E96944F-E9C4-433D-B50D-E37BFA67006D}" type="presOf" srcId="{198CAB07-C084-4B3E-A458-AEDC6FACF87F}" destId="{70F8961D-ADAB-4837-B80D-BA09320F8D5C}" srcOrd="0" destOrd="0" presId="urn:microsoft.com/office/officeart/2005/8/layout/default"/>
    <dgm:cxn modelId="{1730DB70-AA76-470D-92E2-6B8657608ACC}" type="presOf" srcId="{E3C2DD0E-8457-4C10-AF91-585C1A2E6DF0}" destId="{08871279-D233-47A7-AFD8-E1143B36C5E9}" srcOrd="0" destOrd="0" presId="urn:microsoft.com/office/officeart/2005/8/layout/default"/>
    <dgm:cxn modelId="{7B581B73-CAF4-485A-BB8F-46C984D55D1E}" srcId="{198CAB07-C084-4B3E-A458-AEDC6FACF87F}" destId="{A534C3FA-0F6D-4CC2-9D99-5B883628D2A5}" srcOrd="2" destOrd="0" parTransId="{CCF0F05C-E165-4DF4-B169-C3AACB3047E4}" sibTransId="{006BFB88-087B-48A4-89D5-64B23CEA2AF1}"/>
    <dgm:cxn modelId="{4ECD1A75-A9A7-44C4-B281-BA16BE801353}" srcId="{198CAB07-C084-4B3E-A458-AEDC6FACF87F}" destId="{70EBDA29-D914-4815-8CDC-CDE1E0CC3FC0}" srcOrd="6" destOrd="0" parTransId="{6CCD85A2-A81D-4F77-9780-D722756ED11E}" sibTransId="{8145DCE1-44B9-4283-8EBE-2DEDDD30EEEE}"/>
    <dgm:cxn modelId="{C94A0179-7C92-4611-A846-0CE5A016E108}" srcId="{198CAB07-C084-4B3E-A458-AEDC6FACF87F}" destId="{89D49B00-D76E-4F6A-8148-6D1D24848EAB}" srcOrd="4" destOrd="0" parTransId="{6CA311FE-1902-43C9-8A99-C6842A43C5F7}" sibTransId="{ACA0AD80-54E3-43F2-91D8-FBE67AB0311D}"/>
    <dgm:cxn modelId="{C57C6185-01EF-4EB9-AA72-6A754261BEFE}" type="presOf" srcId="{176AC556-C050-4282-B30C-3E65548CE837}" destId="{CAE1A19D-B78A-49FD-897C-E8EB39124902}" srcOrd="0" destOrd="0" presId="urn:microsoft.com/office/officeart/2005/8/layout/default"/>
    <dgm:cxn modelId="{5BD4B2B2-F3FF-41FB-9B73-F29CA4EA4EC1}" srcId="{198CAB07-C084-4B3E-A458-AEDC6FACF87F}" destId="{176AC556-C050-4282-B30C-3E65548CE837}" srcOrd="1" destOrd="0" parTransId="{37E6F9A2-5E42-4021-886A-EA7E2B1A0423}" sibTransId="{263B0BBC-76B4-4C09-B8DF-65ACC16503AB}"/>
    <dgm:cxn modelId="{C1A1F7B9-25C5-42AC-B032-72FC4B8EBD62}" type="presOf" srcId="{F01BB519-84B8-483D-A52A-EAE7A8C5150A}" destId="{1402AC23-D61E-4AA3-BE5D-49236A3BB83A}" srcOrd="0" destOrd="0" presId="urn:microsoft.com/office/officeart/2005/8/layout/default"/>
    <dgm:cxn modelId="{E08DB6BB-AD14-44C8-9A86-24A7BA7F9A7B}" type="presOf" srcId="{70EBDA29-D914-4815-8CDC-CDE1E0CC3FC0}" destId="{EE08A737-F9A8-400E-8C4E-8F5DAFEE6C9D}" srcOrd="0" destOrd="0" presId="urn:microsoft.com/office/officeart/2005/8/layout/default"/>
    <dgm:cxn modelId="{291FB5BD-AB0A-43A0-9FC6-CF0B59F32D0C}" srcId="{198CAB07-C084-4B3E-A458-AEDC6FACF87F}" destId="{F01BB519-84B8-483D-A52A-EAE7A8C5150A}" srcOrd="0" destOrd="0" parTransId="{390C40A7-E13C-4DD4-9A3A-18D8B65F6316}" sibTransId="{C3567DC0-4053-4381-A597-E06A31A97C53}"/>
    <dgm:cxn modelId="{04E232CD-C2A5-4361-830D-25E214458FFF}" type="presOf" srcId="{89D49B00-D76E-4F6A-8148-6D1D24848EAB}" destId="{4DE1FF00-A1DB-48B4-BCF9-4CC47537112B}" srcOrd="0" destOrd="0" presId="urn:microsoft.com/office/officeart/2005/8/layout/default"/>
    <dgm:cxn modelId="{E52D90CE-0E83-4D00-9919-417806EA17CA}" srcId="{198CAB07-C084-4B3E-A458-AEDC6FACF87F}" destId="{7CF8130A-8030-4D92-87B6-7B7D3829094F}" srcOrd="5" destOrd="0" parTransId="{0AD8CD37-0274-451D-B2A8-F21AD94A4816}" sibTransId="{C1FA72B2-DFE9-467F-A7E7-41434FE080DD}"/>
    <dgm:cxn modelId="{A4A936D3-8CDD-4BBD-B4B6-DFA489584EFE}" srcId="{198CAB07-C084-4B3E-A458-AEDC6FACF87F}" destId="{E3C2DD0E-8457-4C10-AF91-585C1A2E6DF0}" srcOrd="7" destOrd="0" parTransId="{CA1D492E-AF5D-4551-9ED0-A3C0E82858CE}" sibTransId="{F32FCA00-DA78-4D95-8017-1F8D662C8A32}"/>
    <dgm:cxn modelId="{5EF8DEDB-2DBE-4C9D-94A1-35BC7751A632}" srcId="{198CAB07-C084-4B3E-A458-AEDC6FACF87F}" destId="{4EFE87D9-5BDE-4855-AC9D-F30B6BA589C4}" srcOrd="3" destOrd="0" parTransId="{E9AE26AE-24FC-4AF0-822B-6C0FF17F2790}" sibTransId="{D2AC512B-48E3-4C3B-9B48-98AB69B6466D}"/>
    <dgm:cxn modelId="{FE5FA825-5670-4234-8D4D-79222A728EEA}" type="presParOf" srcId="{70F8961D-ADAB-4837-B80D-BA09320F8D5C}" destId="{1402AC23-D61E-4AA3-BE5D-49236A3BB83A}" srcOrd="0" destOrd="0" presId="urn:microsoft.com/office/officeart/2005/8/layout/default"/>
    <dgm:cxn modelId="{EAAB6024-89BC-4D85-9D4D-9BCA2ECA6326}" type="presParOf" srcId="{70F8961D-ADAB-4837-B80D-BA09320F8D5C}" destId="{92E24FFB-105F-41B0-9598-9F5B82FF79EF}" srcOrd="1" destOrd="0" presId="urn:microsoft.com/office/officeart/2005/8/layout/default"/>
    <dgm:cxn modelId="{79DCB11C-84D5-4B6B-844B-9D55448A5410}" type="presParOf" srcId="{70F8961D-ADAB-4837-B80D-BA09320F8D5C}" destId="{CAE1A19D-B78A-49FD-897C-E8EB39124902}" srcOrd="2" destOrd="0" presId="urn:microsoft.com/office/officeart/2005/8/layout/default"/>
    <dgm:cxn modelId="{F40D4854-6FB8-4762-8F56-04491A444171}" type="presParOf" srcId="{70F8961D-ADAB-4837-B80D-BA09320F8D5C}" destId="{3E5B4A53-A71C-49D9-A777-540F34BED6EF}" srcOrd="3" destOrd="0" presId="urn:microsoft.com/office/officeart/2005/8/layout/default"/>
    <dgm:cxn modelId="{4DB0067A-0B88-4917-B7FE-45F51B37C3A2}" type="presParOf" srcId="{70F8961D-ADAB-4837-B80D-BA09320F8D5C}" destId="{482D1D26-276A-4CC8-9697-5CF7740E38DA}" srcOrd="4" destOrd="0" presId="urn:microsoft.com/office/officeart/2005/8/layout/default"/>
    <dgm:cxn modelId="{F19086FC-8741-482A-AB53-4292CC80F177}" type="presParOf" srcId="{70F8961D-ADAB-4837-B80D-BA09320F8D5C}" destId="{BE8C4348-F8F2-4A7C-87B9-5EEE56B07437}" srcOrd="5" destOrd="0" presId="urn:microsoft.com/office/officeart/2005/8/layout/default"/>
    <dgm:cxn modelId="{765DB294-A325-44DA-9DA9-8D0CF649093D}" type="presParOf" srcId="{70F8961D-ADAB-4837-B80D-BA09320F8D5C}" destId="{EF05CE85-DE9E-4817-B0C9-B5D37E20B757}" srcOrd="6" destOrd="0" presId="urn:microsoft.com/office/officeart/2005/8/layout/default"/>
    <dgm:cxn modelId="{DBB42C77-6EBD-412A-AA19-36667531B632}" type="presParOf" srcId="{70F8961D-ADAB-4837-B80D-BA09320F8D5C}" destId="{5F51C9E3-B52F-43A0-BF41-39A2CA7856AC}" srcOrd="7" destOrd="0" presId="urn:microsoft.com/office/officeart/2005/8/layout/default"/>
    <dgm:cxn modelId="{A1EEAB42-5772-44D6-943C-B430D436DAC4}" type="presParOf" srcId="{70F8961D-ADAB-4837-B80D-BA09320F8D5C}" destId="{4DE1FF00-A1DB-48B4-BCF9-4CC47537112B}" srcOrd="8" destOrd="0" presId="urn:microsoft.com/office/officeart/2005/8/layout/default"/>
    <dgm:cxn modelId="{E3090A27-6269-4740-BF73-58CAE1B50FFA}" type="presParOf" srcId="{70F8961D-ADAB-4837-B80D-BA09320F8D5C}" destId="{5F9C80F5-D6B9-4F3A-96C1-B2183DFC51A0}" srcOrd="9" destOrd="0" presId="urn:microsoft.com/office/officeart/2005/8/layout/default"/>
    <dgm:cxn modelId="{35A8E499-0FB5-4ACB-A884-C49C47A10035}" type="presParOf" srcId="{70F8961D-ADAB-4837-B80D-BA09320F8D5C}" destId="{19F3E097-3F8F-45DB-8632-900BE3A072A1}" srcOrd="10" destOrd="0" presId="urn:microsoft.com/office/officeart/2005/8/layout/default"/>
    <dgm:cxn modelId="{D0949D1D-0D1F-44DC-86AC-3537227CEA8D}" type="presParOf" srcId="{70F8961D-ADAB-4837-B80D-BA09320F8D5C}" destId="{36A996C9-4D65-45E2-BE81-668CCE8F3675}" srcOrd="11" destOrd="0" presId="urn:microsoft.com/office/officeart/2005/8/layout/default"/>
    <dgm:cxn modelId="{845A8223-BDF2-4C46-BC55-D958C38920FB}" type="presParOf" srcId="{70F8961D-ADAB-4837-B80D-BA09320F8D5C}" destId="{EE08A737-F9A8-400E-8C4E-8F5DAFEE6C9D}" srcOrd="12" destOrd="0" presId="urn:microsoft.com/office/officeart/2005/8/layout/default"/>
    <dgm:cxn modelId="{E4389C55-1DB4-4496-BDAC-7055A9E49F89}" type="presParOf" srcId="{70F8961D-ADAB-4837-B80D-BA09320F8D5C}" destId="{D9B92DAE-8C84-482F-A510-866854A2A2C6}" srcOrd="13" destOrd="0" presId="urn:microsoft.com/office/officeart/2005/8/layout/default"/>
    <dgm:cxn modelId="{BA738236-E685-4B1E-A31F-53A90FB91F9E}" type="presParOf" srcId="{70F8961D-ADAB-4837-B80D-BA09320F8D5C}" destId="{08871279-D233-47A7-AFD8-E1143B36C5E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03FCF57-CE4F-4FE7-946E-CD9E6A4B124C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0E18BE8C-53D9-4AEC-9436-732BCDCDD75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кожна сформульована мета повинна мати ресурси для її забезпечення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450AB-782B-44D8-A6B1-4080D4FD8BC7}" type="parTrans" cxnId="{BECA1685-837F-4645-9AF5-9377CD990E3D}">
      <dgm:prSet/>
      <dgm:spPr/>
      <dgm:t>
        <a:bodyPr/>
        <a:lstStyle/>
        <a:p>
          <a:endParaRPr lang="ru-UA"/>
        </a:p>
      </dgm:t>
    </dgm:pt>
    <dgm:pt modelId="{2FE5E3B9-4F10-45CD-BB61-829547522E79}" type="sibTrans" cxnId="{BECA1685-837F-4645-9AF5-9377CD990E3D}">
      <dgm:prSet/>
      <dgm:spPr/>
      <dgm:t>
        <a:bodyPr/>
        <a:lstStyle/>
        <a:p>
          <a:endParaRPr lang="ru-UA"/>
        </a:p>
      </dgm:t>
    </dgm:pt>
    <dgm:pt modelId="{B382FEF7-9343-4744-A57B-BD9F797DB2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декомпозиція цілей за умов повноти редукції (кількість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підцілей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кожної мети має бути достатньою для її досягнення)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6093D-8595-4B87-8DE9-E56D282EC1E3}" type="parTrans" cxnId="{2C028F01-5123-4F0E-A5B6-3A420521327F}">
      <dgm:prSet/>
      <dgm:spPr/>
      <dgm:t>
        <a:bodyPr/>
        <a:lstStyle/>
        <a:p>
          <a:endParaRPr lang="ru-UA"/>
        </a:p>
      </dgm:t>
    </dgm:pt>
    <dgm:pt modelId="{4A7DC369-CB7D-47B0-92C8-740E5E292EC3}" type="sibTrans" cxnId="{2C028F01-5123-4F0E-A5B6-3A420521327F}">
      <dgm:prSet/>
      <dgm:spPr/>
      <dgm:t>
        <a:bodyPr/>
        <a:lstStyle/>
        <a:p>
          <a:endParaRPr lang="ru-UA"/>
        </a:p>
      </dgm:t>
    </dgm:pt>
    <dgm:pt modelId="{B75C94C3-54ED-4655-A5F2-97231CC04DE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декомпозиція кожної мети на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підцілі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здійснюється за однією обраною класифікаційною ознакою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34E1-1D2B-4704-8363-CF40EB6CE592}" type="parTrans" cxnId="{02963C1B-6C15-49F6-8DF7-2E7372D1A6C9}">
      <dgm:prSet/>
      <dgm:spPr/>
      <dgm:t>
        <a:bodyPr/>
        <a:lstStyle/>
        <a:p>
          <a:endParaRPr lang="ru-UA"/>
        </a:p>
      </dgm:t>
    </dgm:pt>
    <dgm:pt modelId="{61D40313-AB8C-4F9F-8E20-1887ABAA1767}" type="sibTrans" cxnId="{02963C1B-6C15-49F6-8DF7-2E7372D1A6C9}">
      <dgm:prSet/>
      <dgm:spPr/>
      <dgm:t>
        <a:bodyPr/>
        <a:lstStyle/>
        <a:p>
          <a:endParaRPr lang="ru-UA"/>
        </a:p>
      </dgm:t>
    </dgm:pt>
    <dgm:pt modelId="{3E3DA2F9-F20A-4D99-9C55-5CD7B28AE57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окремих гілок дерева може закінчуватись на різних рівнях системи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3BC83-E7BE-45B1-BC6D-ADBB30D32CCF}" type="parTrans" cxnId="{79C6BD16-4924-4B40-88AA-5840E345C524}">
      <dgm:prSet/>
      <dgm:spPr/>
      <dgm:t>
        <a:bodyPr/>
        <a:lstStyle/>
        <a:p>
          <a:endParaRPr lang="ru-UA"/>
        </a:p>
      </dgm:t>
    </dgm:pt>
    <dgm:pt modelId="{7BEE6C2D-C6CC-47DA-BE73-FD8875786A16}" type="sibTrans" cxnId="{79C6BD16-4924-4B40-88AA-5840E345C524}">
      <dgm:prSet/>
      <dgm:spPr/>
      <dgm:t>
        <a:bodyPr/>
        <a:lstStyle/>
        <a:p>
          <a:endParaRPr lang="ru-UA"/>
        </a:p>
      </dgm:t>
    </dgm:pt>
    <dgm:pt modelId="{FD34B529-D787-42F0-B81A-D6178367C4B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вершини вищого рівня системи є цілі для вершин нижчих рівнів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8D6D9-FDF2-4A32-A413-6AB9E74D3895}" type="parTrans" cxnId="{45B67246-AE35-49B0-ADB7-0AB05EF4E486}">
      <dgm:prSet/>
      <dgm:spPr/>
      <dgm:t>
        <a:bodyPr/>
        <a:lstStyle/>
        <a:p>
          <a:endParaRPr lang="ru-UA"/>
        </a:p>
      </dgm:t>
    </dgm:pt>
    <dgm:pt modelId="{8884EC08-85E6-44A4-8849-C645E31C475D}" type="sibTrans" cxnId="{45B67246-AE35-49B0-ADB7-0AB05EF4E486}">
      <dgm:prSet/>
      <dgm:spPr/>
      <dgm:t>
        <a:bodyPr/>
        <a:lstStyle/>
        <a:p>
          <a:endParaRPr lang="ru-UA"/>
        </a:p>
      </dgm:t>
    </dgm:pt>
    <dgm:pt modelId="{A4DE712B-F2A6-46A0-88AB-6DB947CD33B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«дерева цілей» триває доти, доки особа, яка вирішує проблему, не матиме всіх засобів для досягнення вищої мети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8A13B-4E33-40F6-A4B7-135B11E63E3E}" type="parTrans" cxnId="{5BF47743-B56A-4E98-9A5D-D2FEA24A0FF6}">
      <dgm:prSet/>
      <dgm:spPr/>
      <dgm:t>
        <a:bodyPr/>
        <a:lstStyle/>
        <a:p>
          <a:endParaRPr lang="ru-UA"/>
        </a:p>
      </dgm:t>
    </dgm:pt>
    <dgm:pt modelId="{4F315C64-9CD8-4A55-9591-27D258FD952E}" type="sibTrans" cxnId="{5BF47743-B56A-4E98-9A5D-D2FEA24A0FF6}">
      <dgm:prSet/>
      <dgm:spPr/>
      <dgm:t>
        <a:bodyPr/>
        <a:lstStyle/>
        <a:p>
          <a:endParaRPr lang="ru-UA"/>
        </a:p>
      </dgm:t>
    </dgm:pt>
    <dgm:pt modelId="{FC0B798D-D741-41DC-8BDF-813506497251}" type="pres">
      <dgm:prSet presAssocID="{E03FCF57-CE4F-4FE7-946E-CD9E6A4B124C}" presName="Name0" presStyleCnt="0">
        <dgm:presLayoutVars>
          <dgm:dir/>
          <dgm:resizeHandles val="exact"/>
        </dgm:presLayoutVars>
      </dgm:prSet>
      <dgm:spPr/>
    </dgm:pt>
    <dgm:pt modelId="{9B8F46BD-01AC-4C0E-A2BB-8F337E082017}" type="pres">
      <dgm:prSet presAssocID="{E03FCF57-CE4F-4FE7-946E-CD9E6A4B124C}" presName="cycle" presStyleCnt="0"/>
      <dgm:spPr/>
    </dgm:pt>
    <dgm:pt modelId="{FF21F639-4079-4E59-9A89-E0C6FD2207AE}" type="pres">
      <dgm:prSet presAssocID="{0E18BE8C-53D9-4AEC-9436-732BCDCDD757}" presName="nodeFirstNode" presStyleLbl="node1" presStyleIdx="0" presStyleCnt="6" custScaleX="176869">
        <dgm:presLayoutVars>
          <dgm:bulletEnabled val="1"/>
        </dgm:presLayoutVars>
      </dgm:prSet>
      <dgm:spPr/>
    </dgm:pt>
    <dgm:pt modelId="{D9CA4C86-9D75-47F5-BBB9-B06F2E21C171}" type="pres">
      <dgm:prSet presAssocID="{2FE5E3B9-4F10-45CD-BB61-829547522E79}" presName="sibTransFirstNode" presStyleLbl="bgShp" presStyleIdx="0" presStyleCnt="1"/>
      <dgm:spPr/>
    </dgm:pt>
    <dgm:pt modelId="{EEA2AB63-A17B-4D7A-9DF5-9B3C87F1FA2F}" type="pres">
      <dgm:prSet presAssocID="{B382FEF7-9343-4744-A57B-BD9F797DB27E}" presName="nodeFollowingNodes" presStyleLbl="node1" presStyleIdx="1" presStyleCnt="6" custScaleX="176869" custScaleY="131766" custRadScaleRad="92849" custRadScaleInc="19507">
        <dgm:presLayoutVars>
          <dgm:bulletEnabled val="1"/>
        </dgm:presLayoutVars>
      </dgm:prSet>
      <dgm:spPr/>
    </dgm:pt>
    <dgm:pt modelId="{94C5A882-FD6E-47AA-B757-B1C3A4AA1BAF}" type="pres">
      <dgm:prSet presAssocID="{B75C94C3-54ED-4655-A5F2-97231CC04DE8}" presName="nodeFollowingNodes" presStyleLbl="node1" presStyleIdx="2" presStyleCnt="6" custScaleX="176869" custRadScaleRad="94176" custRadScaleInc="-18400">
        <dgm:presLayoutVars>
          <dgm:bulletEnabled val="1"/>
        </dgm:presLayoutVars>
      </dgm:prSet>
      <dgm:spPr/>
    </dgm:pt>
    <dgm:pt modelId="{0E2BB1DF-7F3A-443A-BDAC-0C17063CB796}" type="pres">
      <dgm:prSet presAssocID="{3E3DA2F9-F20A-4D99-9C55-5CD7B28AE573}" presName="nodeFollowingNodes" presStyleLbl="node1" presStyleIdx="3" presStyleCnt="6" custScaleX="176869">
        <dgm:presLayoutVars>
          <dgm:bulletEnabled val="1"/>
        </dgm:presLayoutVars>
      </dgm:prSet>
      <dgm:spPr/>
    </dgm:pt>
    <dgm:pt modelId="{60AA615F-2941-42D2-8C22-A22257EF7BF2}" type="pres">
      <dgm:prSet presAssocID="{FD34B529-D787-42F0-B81A-D6178367C4BA}" presName="nodeFollowingNodes" presStyleLbl="node1" presStyleIdx="4" presStyleCnt="6" custScaleX="176869" custRadScaleRad="91208" custRadScaleInc="17040">
        <dgm:presLayoutVars>
          <dgm:bulletEnabled val="1"/>
        </dgm:presLayoutVars>
      </dgm:prSet>
      <dgm:spPr/>
    </dgm:pt>
    <dgm:pt modelId="{4BBCFFFB-4FBB-4444-85AB-9CEF83EF70D6}" type="pres">
      <dgm:prSet presAssocID="{A4DE712B-F2A6-46A0-88AB-6DB947CD33B4}" presName="nodeFollowingNodes" presStyleLbl="node1" presStyleIdx="5" presStyleCnt="6" custScaleX="176869" custRadScaleRad="91600" custRadScaleInc="-18954">
        <dgm:presLayoutVars>
          <dgm:bulletEnabled val="1"/>
        </dgm:presLayoutVars>
      </dgm:prSet>
      <dgm:spPr/>
    </dgm:pt>
  </dgm:ptLst>
  <dgm:cxnLst>
    <dgm:cxn modelId="{2C028F01-5123-4F0E-A5B6-3A420521327F}" srcId="{E03FCF57-CE4F-4FE7-946E-CD9E6A4B124C}" destId="{B382FEF7-9343-4744-A57B-BD9F797DB27E}" srcOrd="1" destOrd="0" parTransId="{62B6093D-8595-4B87-8DE9-E56D282EC1E3}" sibTransId="{4A7DC369-CB7D-47B0-92C8-740E5E292EC3}"/>
    <dgm:cxn modelId="{CFEB8202-7DC2-488D-8101-BE98979DCCA4}" type="presOf" srcId="{0E18BE8C-53D9-4AEC-9436-732BCDCDD757}" destId="{FF21F639-4079-4E59-9A89-E0C6FD2207AE}" srcOrd="0" destOrd="0" presId="urn:microsoft.com/office/officeart/2005/8/layout/cycle3"/>
    <dgm:cxn modelId="{79C6BD16-4924-4B40-88AA-5840E345C524}" srcId="{E03FCF57-CE4F-4FE7-946E-CD9E6A4B124C}" destId="{3E3DA2F9-F20A-4D99-9C55-5CD7B28AE573}" srcOrd="3" destOrd="0" parTransId="{4483BC83-E7BE-45B1-BC6D-ADBB30D32CCF}" sibTransId="{7BEE6C2D-C6CC-47DA-BE73-FD8875786A16}"/>
    <dgm:cxn modelId="{02963C1B-6C15-49F6-8DF7-2E7372D1A6C9}" srcId="{E03FCF57-CE4F-4FE7-946E-CD9E6A4B124C}" destId="{B75C94C3-54ED-4655-A5F2-97231CC04DE8}" srcOrd="2" destOrd="0" parTransId="{B2EE34E1-1D2B-4704-8363-CF40EB6CE592}" sibTransId="{61D40313-AB8C-4F9F-8E20-1887ABAA1767}"/>
    <dgm:cxn modelId="{A9B83922-020A-44BE-B063-5A1561D7B47D}" type="presOf" srcId="{2FE5E3B9-4F10-45CD-BB61-829547522E79}" destId="{D9CA4C86-9D75-47F5-BBB9-B06F2E21C171}" srcOrd="0" destOrd="0" presId="urn:microsoft.com/office/officeart/2005/8/layout/cycle3"/>
    <dgm:cxn modelId="{9D844B31-D796-4A45-88C6-4B210B9B12D9}" type="presOf" srcId="{B382FEF7-9343-4744-A57B-BD9F797DB27E}" destId="{EEA2AB63-A17B-4D7A-9DF5-9B3C87F1FA2F}" srcOrd="0" destOrd="0" presId="urn:microsoft.com/office/officeart/2005/8/layout/cycle3"/>
    <dgm:cxn modelId="{5BF47743-B56A-4E98-9A5D-D2FEA24A0FF6}" srcId="{E03FCF57-CE4F-4FE7-946E-CD9E6A4B124C}" destId="{A4DE712B-F2A6-46A0-88AB-6DB947CD33B4}" srcOrd="5" destOrd="0" parTransId="{21F8A13B-4E33-40F6-A4B7-135B11E63E3E}" sibTransId="{4F315C64-9CD8-4A55-9591-27D258FD952E}"/>
    <dgm:cxn modelId="{45B67246-AE35-49B0-ADB7-0AB05EF4E486}" srcId="{E03FCF57-CE4F-4FE7-946E-CD9E6A4B124C}" destId="{FD34B529-D787-42F0-B81A-D6178367C4BA}" srcOrd="4" destOrd="0" parTransId="{E168D6D9-FDF2-4A32-A413-6AB9E74D3895}" sibTransId="{8884EC08-85E6-44A4-8849-C645E31C475D}"/>
    <dgm:cxn modelId="{9D968351-8B68-40A1-B644-B564DCDCB12E}" type="presOf" srcId="{3E3DA2F9-F20A-4D99-9C55-5CD7B28AE573}" destId="{0E2BB1DF-7F3A-443A-BDAC-0C17063CB796}" srcOrd="0" destOrd="0" presId="urn:microsoft.com/office/officeart/2005/8/layout/cycle3"/>
    <dgm:cxn modelId="{2269497A-FA04-4430-87E7-884B0F74DD02}" type="presOf" srcId="{E03FCF57-CE4F-4FE7-946E-CD9E6A4B124C}" destId="{FC0B798D-D741-41DC-8BDF-813506497251}" srcOrd="0" destOrd="0" presId="urn:microsoft.com/office/officeart/2005/8/layout/cycle3"/>
    <dgm:cxn modelId="{BECA1685-837F-4645-9AF5-9377CD990E3D}" srcId="{E03FCF57-CE4F-4FE7-946E-CD9E6A4B124C}" destId="{0E18BE8C-53D9-4AEC-9436-732BCDCDD757}" srcOrd="0" destOrd="0" parTransId="{711450AB-782B-44D8-A6B1-4080D4FD8BC7}" sibTransId="{2FE5E3B9-4F10-45CD-BB61-829547522E79}"/>
    <dgm:cxn modelId="{3A944686-2BA3-44D3-B716-54BBA0EAC1AB}" type="presOf" srcId="{FD34B529-D787-42F0-B81A-D6178367C4BA}" destId="{60AA615F-2941-42D2-8C22-A22257EF7BF2}" srcOrd="0" destOrd="0" presId="urn:microsoft.com/office/officeart/2005/8/layout/cycle3"/>
    <dgm:cxn modelId="{BE79EDC9-A47D-46C6-AD5D-26864FDE9D20}" type="presOf" srcId="{B75C94C3-54ED-4655-A5F2-97231CC04DE8}" destId="{94C5A882-FD6E-47AA-B757-B1C3A4AA1BAF}" srcOrd="0" destOrd="0" presId="urn:microsoft.com/office/officeart/2005/8/layout/cycle3"/>
    <dgm:cxn modelId="{4D58F8FD-F379-41F3-8292-616F785304C6}" type="presOf" srcId="{A4DE712B-F2A6-46A0-88AB-6DB947CD33B4}" destId="{4BBCFFFB-4FBB-4444-85AB-9CEF83EF70D6}" srcOrd="0" destOrd="0" presId="urn:microsoft.com/office/officeart/2005/8/layout/cycle3"/>
    <dgm:cxn modelId="{C2ACBDE8-548C-4C7C-A73E-E94A82639B45}" type="presParOf" srcId="{FC0B798D-D741-41DC-8BDF-813506497251}" destId="{9B8F46BD-01AC-4C0E-A2BB-8F337E082017}" srcOrd="0" destOrd="0" presId="urn:microsoft.com/office/officeart/2005/8/layout/cycle3"/>
    <dgm:cxn modelId="{B5F84FBD-7373-4BA7-815A-452F5B73FBB6}" type="presParOf" srcId="{9B8F46BD-01AC-4C0E-A2BB-8F337E082017}" destId="{FF21F639-4079-4E59-9A89-E0C6FD2207AE}" srcOrd="0" destOrd="0" presId="urn:microsoft.com/office/officeart/2005/8/layout/cycle3"/>
    <dgm:cxn modelId="{FBAE18AE-693F-4964-8129-407C8B2E0D07}" type="presParOf" srcId="{9B8F46BD-01AC-4C0E-A2BB-8F337E082017}" destId="{D9CA4C86-9D75-47F5-BBB9-B06F2E21C171}" srcOrd="1" destOrd="0" presId="urn:microsoft.com/office/officeart/2005/8/layout/cycle3"/>
    <dgm:cxn modelId="{4077960A-3BEE-435D-9E2A-EA0FDF32E0AE}" type="presParOf" srcId="{9B8F46BD-01AC-4C0E-A2BB-8F337E082017}" destId="{EEA2AB63-A17B-4D7A-9DF5-9B3C87F1FA2F}" srcOrd="2" destOrd="0" presId="urn:microsoft.com/office/officeart/2005/8/layout/cycle3"/>
    <dgm:cxn modelId="{7D7A175E-79F0-4C85-87B8-2E3104340866}" type="presParOf" srcId="{9B8F46BD-01AC-4C0E-A2BB-8F337E082017}" destId="{94C5A882-FD6E-47AA-B757-B1C3A4AA1BAF}" srcOrd="3" destOrd="0" presId="urn:microsoft.com/office/officeart/2005/8/layout/cycle3"/>
    <dgm:cxn modelId="{DAB67ED2-A793-495C-A480-AAA9E2B6ADFF}" type="presParOf" srcId="{9B8F46BD-01AC-4C0E-A2BB-8F337E082017}" destId="{0E2BB1DF-7F3A-443A-BDAC-0C17063CB796}" srcOrd="4" destOrd="0" presId="urn:microsoft.com/office/officeart/2005/8/layout/cycle3"/>
    <dgm:cxn modelId="{348945DC-E088-4E56-B334-C32893FF270C}" type="presParOf" srcId="{9B8F46BD-01AC-4C0E-A2BB-8F337E082017}" destId="{60AA615F-2941-42D2-8C22-A22257EF7BF2}" srcOrd="5" destOrd="0" presId="urn:microsoft.com/office/officeart/2005/8/layout/cycle3"/>
    <dgm:cxn modelId="{91784D87-BA67-4B5E-9407-EA36096DEB8B}" type="presParOf" srcId="{9B8F46BD-01AC-4C0E-A2BB-8F337E082017}" destId="{4BBCFFFB-4FBB-4444-85AB-9CEF83EF70D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47ACB49-DF2B-4C50-8988-0393CFCBAB24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7F9FE10C-7B7C-48DC-8350-86B1CE98FE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це групова вправа з вироблення послідовності рішень у штучно створених умовах, що імітують реальну виробничу ситуацію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40DAA-92DB-4175-A235-13D38D160FBB}" type="parTrans" cxnId="{4B92C995-3205-4873-A5A8-ADF6B9A0A2A6}">
      <dgm:prSet/>
      <dgm:spPr/>
      <dgm:t>
        <a:bodyPr/>
        <a:lstStyle/>
        <a:p>
          <a:endParaRPr lang="ru-UA" dirty="0"/>
        </a:p>
      </dgm:t>
    </dgm:pt>
    <dgm:pt modelId="{7D36F050-7A1B-4665-96D5-D5A9A816B05A}" type="sibTrans" cxnId="{4B92C995-3205-4873-A5A8-ADF6B9A0A2A6}">
      <dgm:prSet/>
      <dgm:spPr/>
      <dgm:t>
        <a:bodyPr/>
        <a:lstStyle/>
        <a:p>
          <a:endParaRPr lang="ru-UA" dirty="0"/>
        </a:p>
      </dgm:t>
    </dgm:pt>
    <dgm:pt modelId="{D06A1503-3252-4F14-8D79-2CDF667607F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це система відтворення управлінських процесів, минулих або можливо майбутніх, у результаті якого встановлюється зв'язок та закономірності існуючих методів вироблення рішення та їх вплив на результати виробництва зараз і в перспективі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30673-1F31-438A-B3FD-AC430D08314A}" type="parTrans" cxnId="{6E1CA3B7-2CD1-49B7-BAA9-378848D53EE5}">
      <dgm:prSet/>
      <dgm:spPr/>
      <dgm:t>
        <a:bodyPr/>
        <a:lstStyle/>
        <a:p>
          <a:endParaRPr lang="ru-UA" dirty="0"/>
        </a:p>
      </dgm:t>
    </dgm:pt>
    <dgm:pt modelId="{3509FDD7-F80F-4C6B-A1A9-410128EB0CFB}" type="sibTrans" cxnId="{6E1CA3B7-2CD1-49B7-BAA9-378848D53EE5}">
      <dgm:prSet/>
      <dgm:spPr/>
      <dgm:t>
        <a:bodyPr/>
        <a:lstStyle/>
        <a:p>
          <a:endParaRPr lang="ru-UA" dirty="0"/>
        </a:p>
      </dgm:t>
    </dgm:pt>
    <dgm:pt modelId="{B466745C-C553-4066-A667-79C86E7213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спеціальний вид соціальної технології, що включає програми вирішення проблем, дослідження та розвитку учасників та всієї організації</a:t>
          </a:r>
          <a:endParaRPr lang="ru-UA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36D52-88F7-40ED-B65E-CC9F0EE914A8}" type="parTrans" cxnId="{B2B3F9EA-8881-4C87-BB64-FDF5FEC7346C}">
      <dgm:prSet/>
      <dgm:spPr/>
      <dgm:t>
        <a:bodyPr/>
        <a:lstStyle/>
        <a:p>
          <a:endParaRPr lang="ru-UA" dirty="0"/>
        </a:p>
      </dgm:t>
    </dgm:pt>
    <dgm:pt modelId="{0F42572F-1B8F-478D-84D7-06A02DD1A5F0}" type="sibTrans" cxnId="{B2B3F9EA-8881-4C87-BB64-FDF5FEC7346C}">
      <dgm:prSet/>
      <dgm:spPr/>
      <dgm:t>
        <a:bodyPr/>
        <a:lstStyle/>
        <a:p>
          <a:endParaRPr lang="ru-UA" dirty="0"/>
        </a:p>
      </dgm:t>
    </dgm:pt>
    <dgm:pt modelId="{72B93263-AA96-4977-98D9-9C02DB957A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проведення інноваційної гри має бути створена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високоінтегрована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група організаторів, яка пройшла повний курс підготовки та навчання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524BE-AE20-4B34-A211-B5ACFF0449E5}" type="parTrans" cxnId="{2CC8E541-7232-454B-8A5E-F609B180C3B9}">
      <dgm:prSet/>
      <dgm:spPr/>
      <dgm:t>
        <a:bodyPr/>
        <a:lstStyle/>
        <a:p>
          <a:endParaRPr lang="ru-UA" dirty="0"/>
        </a:p>
      </dgm:t>
    </dgm:pt>
    <dgm:pt modelId="{6D3C341A-960A-4C13-9477-0B2F307C40B9}" type="sibTrans" cxnId="{2CC8E541-7232-454B-8A5E-F609B180C3B9}">
      <dgm:prSet/>
      <dgm:spPr/>
      <dgm:t>
        <a:bodyPr/>
        <a:lstStyle/>
        <a:p>
          <a:endParaRPr lang="ru-UA" dirty="0"/>
        </a:p>
      </dgm:t>
    </dgm:pt>
    <dgm:pt modelId="{BFE06B1A-9BE2-4979-9DCC-7DF17F3AF804}" type="pres">
      <dgm:prSet presAssocID="{647ACB49-DF2B-4C50-8988-0393CFCBAB24}" presName="linear" presStyleCnt="0">
        <dgm:presLayoutVars>
          <dgm:dir/>
          <dgm:animLvl val="lvl"/>
          <dgm:resizeHandles val="exact"/>
        </dgm:presLayoutVars>
      </dgm:prSet>
      <dgm:spPr/>
    </dgm:pt>
    <dgm:pt modelId="{189B326D-1833-43B3-8052-ACEC4379370A}" type="pres">
      <dgm:prSet presAssocID="{7F9FE10C-7B7C-48DC-8350-86B1CE98FE69}" presName="parentLin" presStyleCnt="0"/>
      <dgm:spPr/>
    </dgm:pt>
    <dgm:pt modelId="{20DC1B28-597C-4B6B-98D3-0A74B2D0A13D}" type="pres">
      <dgm:prSet presAssocID="{7F9FE10C-7B7C-48DC-8350-86B1CE98FE69}" presName="parentLeftMargin" presStyleLbl="node1" presStyleIdx="0" presStyleCnt="4"/>
      <dgm:spPr/>
    </dgm:pt>
    <dgm:pt modelId="{82F99B3D-76DE-4811-B0BA-DE4C6BEC01BC}" type="pres">
      <dgm:prSet presAssocID="{7F9FE10C-7B7C-48DC-8350-86B1CE98FE69}" presName="parentText" presStyleLbl="node1" presStyleIdx="0" presStyleCnt="4" custScaleX="140345">
        <dgm:presLayoutVars>
          <dgm:chMax val="0"/>
          <dgm:bulletEnabled val="1"/>
        </dgm:presLayoutVars>
      </dgm:prSet>
      <dgm:spPr/>
    </dgm:pt>
    <dgm:pt modelId="{7DF364CD-69B7-41D8-8453-D395CA19EF86}" type="pres">
      <dgm:prSet presAssocID="{7F9FE10C-7B7C-48DC-8350-86B1CE98FE69}" presName="negativeSpace" presStyleCnt="0"/>
      <dgm:spPr/>
    </dgm:pt>
    <dgm:pt modelId="{774791F4-F07A-4270-8422-BC3D0104F481}" type="pres">
      <dgm:prSet presAssocID="{7F9FE10C-7B7C-48DC-8350-86B1CE98FE69}" presName="childText" presStyleLbl="conFgAcc1" presStyleIdx="0" presStyleCnt="4">
        <dgm:presLayoutVars>
          <dgm:bulletEnabled val="1"/>
        </dgm:presLayoutVars>
      </dgm:prSet>
      <dgm:spPr/>
    </dgm:pt>
    <dgm:pt modelId="{DA7997E9-34EF-448F-998C-9F2851E983EA}" type="pres">
      <dgm:prSet presAssocID="{7D36F050-7A1B-4665-96D5-D5A9A816B05A}" presName="spaceBetweenRectangles" presStyleCnt="0"/>
      <dgm:spPr/>
    </dgm:pt>
    <dgm:pt modelId="{F54488BE-8EAD-44F1-A84D-1EAF755710F7}" type="pres">
      <dgm:prSet presAssocID="{D06A1503-3252-4F14-8D79-2CDF667607F7}" presName="parentLin" presStyleCnt="0"/>
      <dgm:spPr/>
    </dgm:pt>
    <dgm:pt modelId="{43041E7D-A376-421D-8847-C894A3EA9DE3}" type="pres">
      <dgm:prSet presAssocID="{D06A1503-3252-4F14-8D79-2CDF667607F7}" presName="parentLeftMargin" presStyleLbl="node1" presStyleIdx="0" presStyleCnt="4"/>
      <dgm:spPr/>
    </dgm:pt>
    <dgm:pt modelId="{0660D7B0-D8E4-4BF7-BD06-E9F8C3C61E01}" type="pres">
      <dgm:prSet presAssocID="{D06A1503-3252-4F14-8D79-2CDF667607F7}" presName="parentText" presStyleLbl="node1" presStyleIdx="1" presStyleCnt="4" custScaleX="140345">
        <dgm:presLayoutVars>
          <dgm:chMax val="0"/>
          <dgm:bulletEnabled val="1"/>
        </dgm:presLayoutVars>
      </dgm:prSet>
      <dgm:spPr/>
    </dgm:pt>
    <dgm:pt modelId="{AC310A1C-9BB8-4596-A068-4B5A4989ECED}" type="pres">
      <dgm:prSet presAssocID="{D06A1503-3252-4F14-8D79-2CDF667607F7}" presName="negativeSpace" presStyleCnt="0"/>
      <dgm:spPr/>
    </dgm:pt>
    <dgm:pt modelId="{F78B10BB-4A82-48EC-AF59-04424225A38B}" type="pres">
      <dgm:prSet presAssocID="{D06A1503-3252-4F14-8D79-2CDF667607F7}" presName="childText" presStyleLbl="conFgAcc1" presStyleIdx="1" presStyleCnt="4">
        <dgm:presLayoutVars>
          <dgm:bulletEnabled val="1"/>
        </dgm:presLayoutVars>
      </dgm:prSet>
      <dgm:spPr/>
    </dgm:pt>
    <dgm:pt modelId="{525DAA50-F3DF-4C38-983E-582BEC10429F}" type="pres">
      <dgm:prSet presAssocID="{3509FDD7-F80F-4C6B-A1A9-410128EB0CFB}" presName="spaceBetweenRectangles" presStyleCnt="0"/>
      <dgm:spPr/>
    </dgm:pt>
    <dgm:pt modelId="{96F6F072-E142-470A-B2E7-D14B3F61AA48}" type="pres">
      <dgm:prSet presAssocID="{B466745C-C553-4066-A667-79C86E721395}" presName="parentLin" presStyleCnt="0"/>
      <dgm:spPr/>
    </dgm:pt>
    <dgm:pt modelId="{A962F416-BE23-4C5E-ACAD-8F077854DD30}" type="pres">
      <dgm:prSet presAssocID="{B466745C-C553-4066-A667-79C86E721395}" presName="parentLeftMargin" presStyleLbl="node1" presStyleIdx="1" presStyleCnt="4"/>
      <dgm:spPr/>
    </dgm:pt>
    <dgm:pt modelId="{9310DA89-B744-4567-AD07-62B82A410E3D}" type="pres">
      <dgm:prSet presAssocID="{B466745C-C553-4066-A667-79C86E721395}" presName="parentText" presStyleLbl="node1" presStyleIdx="2" presStyleCnt="4" custScaleX="140345">
        <dgm:presLayoutVars>
          <dgm:chMax val="0"/>
          <dgm:bulletEnabled val="1"/>
        </dgm:presLayoutVars>
      </dgm:prSet>
      <dgm:spPr/>
    </dgm:pt>
    <dgm:pt modelId="{06EFF655-AB85-46A4-93E0-272F3734C24B}" type="pres">
      <dgm:prSet presAssocID="{B466745C-C553-4066-A667-79C86E721395}" presName="negativeSpace" presStyleCnt="0"/>
      <dgm:spPr/>
    </dgm:pt>
    <dgm:pt modelId="{C32CA337-580C-4E65-BC9E-C5603A8F4A8F}" type="pres">
      <dgm:prSet presAssocID="{B466745C-C553-4066-A667-79C86E721395}" presName="childText" presStyleLbl="conFgAcc1" presStyleIdx="2" presStyleCnt="4">
        <dgm:presLayoutVars>
          <dgm:bulletEnabled val="1"/>
        </dgm:presLayoutVars>
      </dgm:prSet>
      <dgm:spPr/>
    </dgm:pt>
    <dgm:pt modelId="{A48FC701-C7EC-441A-8DE7-976D991C1A72}" type="pres">
      <dgm:prSet presAssocID="{0F42572F-1B8F-478D-84D7-06A02DD1A5F0}" presName="spaceBetweenRectangles" presStyleCnt="0"/>
      <dgm:spPr/>
    </dgm:pt>
    <dgm:pt modelId="{E6CDA857-1BF7-42DC-AC7D-914D465410F3}" type="pres">
      <dgm:prSet presAssocID="{72B93263-AA96-4977-98D9-9C02DB957AFE}" presName="parentLin" presStyleCnt="0"/>
      <dgm:spPr/>
    </dgm:pt>
    <dgm:pt modelId="{0A6539FB-A2E8-45BD-9233-51F3E54F2897}" type="pres">
      <dgm:prSet presAssocID="{72B93263-AA96-4977-98D9-9C02DB957AFE}" presName="parentLeftMargin" presStyleLbl="node1" presStyleIdx="2" presStyleCnt="4"/>
      <dgm:spPr/>
    </dgm:pt>
    <dgm:pt modelId="{F990CAE3-99B1-480D-8491-B2D23BC372D7}" type="pres">
      <dgm:prSet presAssocID="{72B93263-AA96-4977-98D9-9C02DB957AFE}" presName="parentText" presStyleLbl="node1" presStyleIdx="3" presStyleCnt="4" custScaleX="133426" custLinFactNeighborX="-6712">
        <dgm:presLayoutVars>
          <dgm:chMax val="0"/>
          <dgm:bulletEnabled val="1"/>
        </dgm:presLayoutVars>
      </dgm:prSet>
      <dgm:spPr/>
    </dgm:pt>
    <dgm:pt modelId="{B8B9CA85-6BFF-46E2-903C-297772DE6CB2}" type="pres">
      <dgm:prSet presAssocID="{72B93263-AA96-4977-98D9-9C02DB957AFE}" presName="negativeSpace" presStyleCnt="0"/>
      <dgm:spPr/>
    </dgm:pt>
    <dgm:pt modelId="{F29BC403-17A0-4321-9003-0A22E2B61D87}" type="pres">
      <dgm:prSet presAssocID="{72B93263-AA96-4977-98D9-9C02DB957A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32DF27-3E6E-4D1B-8A22-A1336E988482}" type="presOf" srcId="{72B93263-AA96-4977-98D9-9C02DB957AFE}" destId="{F990CAE3-99B1-480D-8491-B2D23BC372D7}" srcOrd="1" destOrd="0" presId="urn:microsoft.com/office/officeart/2005/8/layout/list1"/>
    <dgm:cxn modelId="{39CEAF35-B8E4-4268-911D-1CCE42C069E8}" type="presOf" srcId="{7F9FE10C-7B7C-48DC-8350-86B1CE98FE69}" destId="{82F99B3D-76DE-4811-B0BA-DE4C6BEC01BC}" srcOrd="1" destOrd="0" presId="urn:microsoft.com/office/officeart/2005/8/layout/list1"/>
    <dgm:cxn modelId="{20E5FD60-3B37-42F1-908B-446D44F16719}" type="presOf" srcId="{7F9FE10C-7B7C-48DC-8350-86B1CE98FE69}" destId="{20DC1B28-597C-4B6B-98D3-0A74B2D0A13D}" srcOrd="0" destOrd="0" presId="urn:microsoft.com/office/officeart/2005/8/layout/list1"/>
    <dgm:cxn modelId="{2CC8E541-7232-454B-8A5E-F609B180C3B9}" srcId="{647ACB49-DF2B-4C50-8988-0393CFCBAB24}" destId="{72B93263-AA96-4977-98D9-9C02DB957AFE}" srcOrd="3" destOrd="0" parTransId="{3CE524BE-AE20-4B34-A211-B5ACFF0449E5}" sibTransId="{6D3C341A-960A-4C13-9477-0B2F307C40B9}"/>
    <dgm:cxn modelId="{D0CD734D-D97A-443E-A208-EFA677058896}" type="presOf" srcId="{B466745C-C553-4066-A667-79C86E721395}" destId="{A962F416-BE23-4C5E-ACAD-8F077854DD30}" srcOrd="0" destOrd="0" presId="urn:microsoft.com/office/officeart/2005/8/layout/list1"/>
    <dgm:cxn modelId="{C6CC8574-0B62-409E-BA1A-D6603472A2F5}" type="presOf" srcId="{B466745C-C553-4066-A667-79C86E721395}" destId="{9310DA89-B744-4567-AD07-62B82A410E3D}" srcOrd="1" destOrd="0" presId="urn:microsoft.com/office/officeart/2005/8/layout/list1"/>
    <dgm:cxn modelId="{4287FA78-F81D-421E-BAC8-A8187AEF4F46}" type="presOf" srcId="{D06A1503-3252-4F14-8D79-2CDF667607F7}" destId="{0660D7B0-D8E4-4BF7-BD06-E9F8C3C61E01}" srcOrd="1" destOrd="0" presId="urn:microsoft.com/office/officeart/2005/8/layout/list1"/>
    <dgm:cxn modelId="{170E5083-36BD-47E0-9479-5E492756E9BA}" type="presOf" srcId="{647ACB49-DF2B-4C50-8988-0393CFCBAB24}" destId="{BFE06B1A-9BE2-4979-9DCC-7DF17F3AF804}" srcOrd="0" destOrd="0" presId="urn:microsoft.com/office/officeart/2005/8/layout/list1"/>
    <dgm:cxn modelId="{E3E6158E-0C89-4982-BA9D-B604EEA3C0BC}" type="presOf" srcId="{D06A1503-3252-4F14-8D79-2CDF667607F7}" destId="{43041E7D-A376-421D-8847-C894A3EA9DE3}" srcOrd="0" destOrd="0" presId="urn:microsoft.com/office/officeart/2005/8/layout/list1"/>
    <dgm:cxn modelId="{4B92C995-3205-4873-A5A8-ADF6B9A0A2A6}" srcId="{647ACB49-DF2B-4C50-8988-0393CFCBAB24}" destId="{7F9FE10C-7B7C-48DC-8350-86B1CE98FE69}" srcOrd="0" destOrd="0" parTransId="{86640DAA-92DB-4175-A235-13D38D160FBB}" sibTransId="{7D36F050-7A1B-4665-96D5-D5A9A816B05A}"/>
    <dgm:cxn modelId="{6E1CA3B7-2CD1-49B7-BAA9-378848D53EE5}" srcId="{647ACB49-DF2B-4C50-8988-0393CFCBAB24}" destId="{D06A1503-3252-4F14-8D79-2CDF667607F7}" srcOrd="1" destOrd="0" parTransId="{A4630673-1F31-438A-B3FD-AC430D08314A}" sibTransId="{3509FDD7-F80F-4C6B-A1A9-410128EB0CFB}"/>
    <dgm:cxn modelId="{B2B3F9EA-8881-4C87-BB64-FDF5FEC7346C}" srcId="{647ACB49-DF2B-4C50-8988-0393CFCBAB24}" destId="{B466745C-C553-4066-A667-79C86E721395}" srcOrd="2" destOrd="0" parTransId="{DA636D52-88F7-40ED-B65E-CC9F0EE914A8}" sibTransId="{0F42572F-1B8F-478D-84D7-06A02DD1A5F0}"/>
    <dgm:cxn modelId="{3B9284FD-B690-404C-B4FD-4261376891E0}" type="presOf" srcId="{72B93263-AA96-4977-98D9-9C02DB957AFE}" destId="{0A6539FB-A2E8-45BD-9233-51F3E54F2897}" srcOrd="0" destOrd="0" presId="urn:microsoft.com/office/officeart/2005/8/layout/list1"/>
    <dgm:cxn modelId="{51C1EC0C-59D8-4567-A2FC-63E87BC5406E}" type="presParOf" srcId="{BFE06B1A-9BE2-4979-9DCC-7DF17F3AF804}" destId="{189B326D-1833-43B3-8052-ACEC4379370A}" srcOrd="0" destOrd="0" presId="urn:microsoft.com/office/officeart/2005/8/layout/list1"/>
    <dgm:cxn modelId="{42DCCF00-8497-41AA-872C-B56E1AD9678A}" type="presParOf" srcId="{189B326D-1833-43B3-8052-ACEC4379370A}" destId="{20DC1B28-597C-4B6B-98D3-0A74B2D0A13D}" srcOrd="0" destOrd="0" presId="urn:microsoft.com/office/officeart/2005/8/layout/list1"/>
    <dgm:cxn modelId="{28686F78-6C75-42FF-B8BF-B50781457FD6}" type="presParOf" srcId="{189B326D-1833-43B3-8052-ACEC4379370A}" destId="{82F99B3D-76DE-4811-B0BA-DE4C6BEC01BC}" srcOrd="1" destOrd="0" presId="urn:microsoft.com/office/officeart/2005/8/layout/list1"/>
    <dgm:cxn modelId="{164C7F8D-F7A7-4672-BBC7-D91D367D602D}" type="presParOf" srcId="{BFE06B1A-9BE2-4979-9DCC-7DF17F3AF804}" destId="{7DF364CD-69B7-41D8-8453-D395CA19EF86}" srcOrd="1" destOrd="0" presId="urn:microsoft.com/office/officeart/2005/8/layout/list1"/>
    <dgm:cxn modelId="{388AE1FF-4F24-4B89-AE0C-B8D1BF4A55F7}" type="presParOf" srcId="{BFE06B1A-9BE2-4979-9DCC-7DF17F3AF804}" destId="{774791F4-F07A-4270-8422-BC3D0104F481}" srcOrd="2" destOrd="0" presId="urn:microsoft.com/office/officeart/2005/8/layout/list1"/>
    <dgm:cxn modelId="{A1BBC221-375D-4262-BCA7-FAC3DB99D08E}" type="presParOf" srcId="{BFE06B1A-9BE2-4979-9DCC-7DF17F3AF804}" destId="{DA7997E9-34EF-448F-998C-9F2851E983EA}" srcOrd="3" destOrd="0" presId="urn:microsoft.com/office/officeart/2005/8/layout/list1"/>
    <dgm:cxn modelId="{C0E0F7C8-4747-45A3-846C-496CB7DEC130}" type="presParOf" srcId="{BFE06B1A-9BE2-4979-9DCC-7DF17F3AF804}" destId="{F54488BE-8EAD-44F1-A84D-1EAF755710F7}" srcOrd="4" destOrd="0" presId="urn:microsoft.com/office/officeart/2005/8/layout/list1"/>
    <dgm:cxn modelId="{5FE8DA3A-7704-4C40-B19E-7BAA8F1170EB}" type="presParOf" srcId="{F54488BE-8EAD-44F1-A84D-1EAF755710F7}" destId="{43041E7D-A376-421D-8847-C894A3EA9DE3}" srcOrd="0" destOrd="0" presId="urn:microsoft.com/office/officeart/2005/8/layout/list1"/>
    <dgm:cxn modelId="{2057E996-3CF2-4C8D-A680-320E9FE5EEA0}" type="presParOf" srcId="{F54488BE-8EAD-44F1-A84D-1EAF755710F7}" destId="{0660D7B0-D8E4-4BF7-BD06-E9F8C3C61E01}" srcOrd="1" destOrd="0" presId="urn:microsoft.com/office/officeart/2005/8/layout/list1"/>
    <dgm:cxn modelId="{9AAC6844-1B10-4D37-8F44-56FDFD5A3FC2}" type="presParOf" srcId="{BFE06B1A-9BE2-4979-9DCC-7DF17F3AF804}" destId="{AC310A1C-9BB8-4596-A068-4B5A4989ECED}" srcOrd="5" destOrd="0" presId="urn:microsoft.com/office/officeart/2005/8/layout/list1"/>
    <dgm:cxn modelId="{6D638D46-9985-48D5-A690-E45F484DCB22}" type="presParOf" srcId="{BFE06B1A-9BE2-4979-9DCC-7DF17F3AF804}" destId="{F78B10BB-4A82-48EC-AF59-04424225A38B}" srcOrd="6" destOrd="0" presId="urn:microsoft.com/office/officeart/2005/8/layout/list1"/>
    <dgm:cxn modelId="{584DCBA5-B40E-4FB9-88E5-89A7A46379BC}" type="presParOf" srcId="{BFE06B1A-9BE2-4979-9DCC-7DF17F3AF804}" destId="{525DAA50-F3DF-4C38-983E-582BEC10429F}" srcOrd="7" destOrd="0" presId="urn:microsoft.com/office/officeart/2005/8/layout/list1"/>
    <dgm:cxn modelId="{65052855-CDB5-426D-973D-0B2E3C9AF795}" type="presParOf" srcId="{BFE06B1A-9BE2-4979-9DCC-7DF17F3AF804}" destId="{96F6F072-E142-470A-B2E7-D14B3F61AA48}" srcOrd="8" destOrd="0" presId="urn:microsoft.com/office/officeart/2005/8/layout/list1"/>
    <dgm:cxn modelId="{548619C2-9D6F-4E58-96D9-5BCFAFDC89E1}" type="presParOf" srcId="{96F6F072-E142-470A-B2E7-D14B3F61AA48}" destId="{A962F416-BE23-4C5E-ACAD-8F077854DD30}" srcOrd="0" destOrd="0" presId="urn:microsoft.com/office/officeart/2005/8/layout/list1"/>
    <dgm:cxn modelId="{B3B99504-B1FD-4D0C-A61B-084B3E2031C8}" type="presParOf" srcId="{96F6F072-E142-470A-B2E7-D14B3F61AA48}" destId="{9310DA89-B744-4567-AD07-62B82A410E3D}" srcOrd="1" destOrd="0" presId="urn:microsoft.com/office/officeart/2005/8/layout/list1"/>
    <dgm:cxn modelId="{ECDFA7AF-F8EE-4777-AA27-0E3B993D291C}" type="presParOf" srcId="{BFE06B1A-9BE2-4979-9DCC-7DF17F3AF804}" destId="{06EFF655-AB85-46A4-93E0-272F3734C24B}" srcOrd="9" destOrd="0" presId="urn:microsoft.com/office/officeart/2005/8/layout/list1"/>
    <dgm:cxn modelId="{B67D6F79-AACB-4A4D-849D-22BB24CA585E}" type="presParOf" srcId="{BFE06B1A-9BE2-4979-9DCC-7DF17F3AF804}" destId="{C32CA337-580C-4E65-BC9E-C5603A8F4A8F}" srcOrd="10" destOrd="0" presId="urn:microsoft.com/office/officeart/2005/8/layout/list1"/>
    <dgm:cxn modelId="{F38EA9CC-DAE0-4F61-9EB4-7B595D9A4BB8}" type="presParOf" srcId="{BFE06B1A-9BE2-4979-9DCC-7DF17F3AF804}" destId="{A48FC701-C7EC-441A-8DE7-976D991C1A72}" srcOrd="11" destOrd="0" presId="urn:microsoft.com/office/officeart/2005/8/layout/list1"/>
    <dgm:cxn modelId="{A6B86BD1-4F96-45CE-AE24-4D976AC7ABD1}" type="presParOf" srcId="{BFE06B1A-9BE2-4979-9DCC-7DF17F3AF804}" destId="{E6CDA857-1BF7-42DC-AC7D-914D465410F3}" srcOrd="12" destOrd="0" presId="urn:microsoft.com/office/officeart/2005/8/layout/list1"/>
    <dgm:cxn modelId="{69A27D9F-A529-49C7-B0C5-E174B006E4DE}" type="presParOf" srcId="{E6CDA857-1BF7-42DC-AC7D-914D465410F3}" destId="{0A6539FB-A2E8-45BD-9233-51F3E54F2897}" srcOrd="0" destOrd="0" presId="urn:microsoft.com/office/officeart/2005/8/layout/list1"/>
    <dgm:cxn modelId="{EA51B7EF-1EFB-48C3-B6DF-25F4C19C028A}" type="presParOf" srcId="{E6CDA857-1BF7-42DC-AC7D-914D465410F3}" destId="{F990CAE3-99B1-480D-8491-B2D23BC372D7}" srcOrd="1" destOrd="0" presId="urn:microsoft.com/office/officeart/2005/8/layout/list1"/>
    <dgm:cxn modelId="{DBEA856B-26C8-456B-9F1B-B1E134325971}" type="presParOf" srcId="{BFE06B1A-9BE2-4979-9DCC-7DF17F3AF804}" destId="{B8B9CA85-6BFF-46E2-903C-297772DE6CB2}" srcOrd="13" destOrd="0" presId="urn:microsoft.com/office/officeart/2005/8/layout/list1"/>
    <dgm:cxn modelId="{09B8D030-0A0C-4CCD-A620-408BF4FAA25F}" type="presParOf" srcId="{BFE06B1A-9BE2-4979-9DCC-7DF17F3AF804}" destId="{F29BC403-17A0-4321-9003-0A22E2B61D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3BDFEC3-65A3-4D7F-815A-BC0ADDC1F59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9922497-FC44-43E1-8299-3D5E0E25F1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Атрибути ділової інноваційної гри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A071A-9C8C-495E-97C2-4BB9844A5D2B}" type="parTrans" cxnId="{88717577-FFE8-465D-AE02-0B6909657328}">
      <dgm:prSet/>
      <dgm:spPr/>
      <dgm:t>
        <a:bodyPr/>
        <a:lstStyle/>
        <a:p>
          <a:endParaRPr lang="ru-UA"/>
        </a:p>
      </dgm:t>
    </dgm:pt>
    <dgm:pt modelId="{E8AAC69A-EFAF-41F4-9276-C702285C1571}" type="sibTrans" cxnId="{88717577-FFE8-465D-AE02-0B6909657328}">
      <dgm:prSet/>
      <dgm:spPr/>
      <dgm:t>
        <a:bodyPr/>
        <a:lstStyle/>
        <a:p>
          <a:endParaRPr lang="ru-UA"/>
        </a:p>
      </dgm:t>
    </dgm:pt>
    <dgm:pt modelId="{A43518E4-A957-4864-9947-611C73B08C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Учасники гри отримують ролі, які визначають відмінність їхніх інтересів та спонукальних стимулів у грі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D7A22-846A-4D45-8019-A90458FD9C40}" type="parTrans" cxnId="{7682D867-8087-40C4-A7DC-EABE4113C978}">
      <dgm:prSet/>
      <dgm:spPr/>
      <dgm:t>
        <a:bodyPr/>
        <a:lstStyle/>
        <a:p>
          <a:endParaRPr lang="ru-UA"/>
        </a:p>
      </dgm:t>
    </dgm:pt>
    <dgm:pt modelId="{747623B6-E6DD-4204-913E-CD485C0052AA}" type="sibTrans" cxnId="{7682D867-8087-40C4-A7DC-EABE4113C978}">
      <dgm:prSet/>
      <dgm:spPr/>
      <dgm:t>
        <a:bodyPr/>
        <a:lstStyle/>
        <a:p>
          <a:endParaRPr lang="ru-UA"/>
        </a:p>
      </dgm:t>
    </dgm:pt>
    <dgm:pt modelId="{41043DC5-96C1-43EF-BD95-0BE71BF487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Ігрові дії регламентуються системою правил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1C583-1EDE-4587-AB15-EFFD726A05F3}" type="parTrans" cxnId="{E6D4DC8E-B10D-4C86-9B71-FB0E01AD70F9}">
      <dgm:prSet/>
      <dgm:spPr/>
      <dgm:t>
        <a:bodyPr/>
        <a:lstStyle/>
        <a:p>
          <a:endParaRPr lang="ru-UA"/>
        </a:p>
      </dgm:t>
    </dgm:pt>
    <dgm:pt modelId="{F34BF03A-CEDF-40EA-B2A0-43AEDB52CA7A}" type="sibTrans" cxnId="{E6D4DC8E-B10D-4C86-9B71-FB0E01AD70F9}">
      <dgm:prSet/>
      <dgm:spPr/>
      <dgm:t>
        <a:bodyPr/>
        <a:lstStyle/>
        <a:p>
          <a:endParaRPr lang="ru-UA"/>
        </a:p>
      </dgm:t>
    </dgm:pt>
    <dgm:pt modelId="{6D2E8913-9AFD-4C5E-8B58-9C2EF1CE077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 діловій грі перетворюються просторово-часові характеристики діяльності, що моделюється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95CA2-DEE0-4E4A-BF1A-B28599D31B34}" type="parTrans" cxnId="{B6E3B044-1CC7-4F98-B0EE-D6DA1D0F830B}">
      <dgm:prSet/>
      <dgm:spPr/>
      <dgm:t>
        <a:bodyPr/>
        <a:lstStyle/>
        <a:p>
          <a:endParaRPr lang="ru-UA"/>
        </a:p>
      </dgm:t>
    </dgm:pt>
    <dgm:pt modelId="{CA10B193-1E09-4A1F-9D25-5E8B70A82A5D}" type="sibTrans" cxnId="{B6E3B044-1CC7-4F98-B0EE-D6DA1D0F830B}">
      <dgm:prSet/>
      <dgm:spPr/>
      <dgm:t>
        <a:bodyPr/>
        <a:lstStyle/>
        <a:p>
          <a:endParaRPr lang="ru-UA"/>
        </a:p>
      </dgm:t>
    </dgm:pt>
    <dgm:pt modelId="{B614C11F-93A8-47BB-BDFE-195D0A17EF6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Гра імітує той чи інший аспект цілеспрямованої людської діяльності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9366E-38EC-4E7B-89C8-673B1E952A59}" type="parTrans" cxnId="{6A61B72F-444C-4605-AA4F-92CD50AB7123}">
      <dgm:prSet/>
      <dgm:spPr/>
      <dgm:t>
        <a:bodyPr/>
        <a:lstStyle/>
        <a:p>
          <a:endParaRPr lang="ru-UA"/>
        </a:p>
      </dgm:t>
    </dgm:pt>
    <dgm:pt modelId="{348F0A83-A837-48E3-AB7D-66704105E14F}" type="sibTrans" cxnId="{6A61B72F-444C-4605-AA4F-92CD50AB7123}">
      <dgm:prSet/>
      <dgm:spPr/>
      <dgm:t>
        <a:bodyPr/>
        <a:lstStyle/>
        <a:p>
          <a:endParaRPr lang="ru-UA"/>
        </a:p>
      </dgm:t>
    </dgm:pt>
    <dgm:pt modelId="{652637A6-6AB8-4D10-A56C-CF77FE3C0A0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Гра має умовний характер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19880-35DE-446E-BF74-F06FC74B5C26}" type="parTrans" cxnId="{95DA37E3-3788-46B4-B013-CDAC38AD46D4}">
      <dgm:prSet/>
      <dgm:spPr/>
      <dgm:t>
        <a:bodyPr/>
        <a:lstStyle/>
        <a:p>
          <a:endParaRPr lang="ru-UA"/>
        </a:p>
      </dgm:t>
    </dgm:pt>
    <dgm:pt modelId="{B6ADBBF6-A6EB-46DD-BEF6-C6FB7FFCDD7F}" type="sibTrans" cxnId="{95DA37E3-3788-46B4-B013-CDAC38AD46D4}">
      <dgm:prSet/>
      <dgm:spPr/>
      <dgm:t>
        <a:bodyPr/>
        <a:lstStyle/>
        <a:p>
          <a:endParaRPr lang="ru-UA"/>
        </a:p>
      </dgm:t>
    </dgm:pt>
    <dgm:pt modelId="{7A132281-8F6D-4A68-A01B-31C84763952A}" type="pres">
      <dgm:prSet presAssocID="{13BDFEC3-65A3-4D7F-815A-BC0ADDC1F5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12A3A8-2041-4272-9D36-1F3B9E05F9FF}" type="pres">
      <dgm:prSet presAssocID="{39922497-FC44-43E1-8299-3D5E0E25F14E}" presName="vertOne" presStyleCnt="0"/>
      <dgm:spPr/>
    </dgm:pt>
    <dgm:pt modelId="{A9E2C58B-EDC2-46F2-B4E6-C82ABFCD9AEB}" type="pres">
      <dgm:prSet presAssocID="{39922497-FC44-43E1-8299-3D5E0E25F14E}" presName="txOne" presStyleLbl="node0" presStyleIdx="0" presStyleCnt="1" custScaleX="100023" custScaleY="76166">
        <dgm:presLayoutVars>
          <dgm:chPref val="3"/>
        </dgm:presLayoutVars>
      </dgm:prSet>
      <dgm:spPr/>
    </dgm:pt>
    <dgm:pt modelId="{C866E8F8-D828-4EE7-9698-2E120972518E}" type="pres">
      <dgm:prSet presAssocID="{39922497-FC44-43E1-8299-3D5E0E25F14E}" presName="parTransOne" presStyleCnt="0"/>
      <dgm:spPr/>
    </dgm:pt>
    <dgm:pt modelId="{8E50916A-EE36-4A92-A446-2F139B062808}" type="pres">
      <dgm:prSet presAssocID="{39922497-FC44-43E1-8299-3D5E0E25F14E}" presName="horzOne" presStyleCnt="0"/>
      <dgm:spPr/>
    </dgm:pt>
    <dgm:pt modelId="{48C2F836-EAA0-4CFB-AF06-28ED6E31535E}" type="pres">
      <dgm:prSet presAssocID="{A43518E4-A957-4864-9947-611C73B08CB2}" presName="vertTwo" presStyleCnt="0"/>
      <dgm:spPr/>
    </dgm:pt>
    <dgm:pt modelId="{151BC09D-1E90-44F8-BCD0-4E6E8D98FE00}" type="pres">
      <dgm:prSet presAssocID="{A43518E4-A957-4864-9947-611C73B08CB2}" presName="txTwo" presStyleLbl="node2" presStyleIdx="0" presStyleCnt="2">
        <dgm:presLayoutVars>
          <dgm:chPref val="3"/>
        </dgm:presLayoutVars>
      </dgm:prSet>
      <dgm:spPr/>
    </dgm:pt>
    <dgm:pt modelId="{F76F7A7D-354C-4CCA-BBE3-DF48CFCE2CA6}" type="pres">
      <dgm:prSet presAssocID="{A43518E4-A957-4864-9947-611C73B08CB2}" presName="parTransTwo" presStyleCnt="0"/>
      <dgm:spPr/>
    </dgm:pt>
    <dgm:pt modelId="{FC101C5D-52FE-472A-A95F-9340F62EDFE5}" type="pres">
      <dgm:prSet presAssocID="{A43518E4-A957-4864-9947-611C73B08CB2}" presName="horzTwo" presStyleCnt="0"/>
      <dgm:spPr/>
    </dgm:pt>
    <dgm:pt modelId="{81A74B64-E0CD-4097-90FE-8A9DB3509E3E}" type="pres">
      <dgm:prSet presAssocID="{41043DC5-96C1-43EF-BD95-0BE71BF48761}" presName="vertThree" presStyleCnt="0"/>
      <dgm:spPr/>
    </dgm:pt>
    <dgm:pt modelId="{EB6EF107-50F9-4FBB-A793-486587F991C3}" type="pres">
      <dgm:prSet presAssocID="{41043DC5-96C1-43EF-BD95-0BE71BF48761}" presName="txThree" presStyleLbl="node3" presStyleIdx="0" presStyleCnt="3">
        <dgm:presLayoutVars>
          <dgm:chPref val="3"/>
        </dgm:presLayoutVars>
      </dgm:prSet>
      <dgm:spPr/>
    </dgm:pt>
    <dgm:pt modelId="{56868D43-8C48-4C41-9706-5C54E695E0F2}" type="pres">
      <dgm:prSet presAssocID="{41043DC5-96C1-43EF-BD95-0BE71BF48761}" presName="horzThree" presStyleCnt="0"/>
      <dgm:spPr/>
    </dgm:pt>
    <dgm:pt modelId="{F77D976F-9FB3-48F3-934E-8BEA0767A135}" type="pres">
      <dgm:prSet presAssocID="{F34BF03A-CEDF-40EA-B2A0-43AEDB52CA7A}" presName="sibSpaceThree" presStyleCnt="0"/>
      <dgm:spPr/>
    </dgm:pt>
    <dgm:pt modelId="{ACC3800D-F50F-4C97-AC15-59B2D5389A66}" type="pres">
      <dgm:prSet presAssocID="{6D2E8913-9AFD-4C5E-8B58-9C2EF1CE077C}" presName="vertThree" presStyleCnt="0"/>
      <dgm:spPr/>
    </dgm:pt>
    <dgm:pt modelId="{FA3E6A3A-F977-45F8-8664-ECEA94FA7D65}" type="pres">
      <dgm:prSet presAssocID="{6D2E8913-9AFD-4C5E-8B58-9C2EF1CE077C}" presName="txThree" presStyleLbl="node3" presStyleIdx="1" presStyleCnt="3">
        <dgm:presLayoutVars>
          <dgm:chPref val="3"/>
        </dgm:presLayoutVars>
      </dgm:prSet>
      <dgm:spPr/>
    </dgm:pt>
    <dgm:pt modelId="{732F042D-7C8D-42B8-B2D3-14B39DC5CC7F}" type="pres">
      <dgm:prSet presAssocID="{6D2E8913-9AFD-4C5E-8B58-9C2EF1CE077C}" presName="horzThree" presStyleCnt="0"/>
      <dgm:spPr/>
    </dgm:pt>
    <dgm:pt modelId="{6E4EEBC8-40C1-4708-B8E5-624E0E6C3838}" type="pres">
      <dgm:prSet presAssocID="{747623B6-E6DD-4204-913E-CD485C0052AA}" presName="sibSpaceTwo" presStyleCnt="0"/>
      <dgm:spPr/>
    </dgm:pt>
    <dgm:pt modelId="{EA111CFE-27BC-45DC-8C03-4F272BA0A4FB}" type="pres">
      <dgm:prSet presAssocID="{B614C11F-93A8-47BB-BDFE-195D0A17EF68}" presName="vertTwo" presStyleCnt="0"/>
      <dgm:spPr/>
    </dgm:pt>
    <dgm:pt modelId="{E0A3502F-0C5E-4120-A065-61C5710BB77B}" type="pres">
      <dgm:prSet presAssocID="{B614C11F-93A8-47BB-BDFE-195D0A17EF68}" presName="txTwo" presStyleLbl="node2" presStyleIdx="1" presStyleCnt="2">
        <dgm:presLayoutVars>
          <dgm:chPref val="3"/>
        </dgm:presLayoutVars>
      </dgm:prSet>
      <dgm:spPr/>
    </dgm:pt>
    <dgm:pt modelId="{428CCADA-9EEA-4549-969A-B51F91BF637A}" type="pres">
      <dgm:prSet presAssocID="{B614C11F-93A8-47BB-BDFE-195D0A17EF68}" presName="parTransTwo" presStyleCnt="0"/>
      <dgm:spPr/>
    </dgm:pt>
    <dgm:pt modelId="{44DE7E43-232B-415B-97D1-4AED57874D86}" type="pres">
      <dgm:prSet presAssocID="{B614C11F-93A8-47BB-BDFE-195D0A17EF68}" presName="horzTwo" presStyleCnt="0"/>
      <dgm:spPr/>
    </dgm:pt>
    <dgm:pt modelId="{5BD5DD22-4D4D-422B-8DC5-7CA3B17D6E0D}" type="pres">
      <dgm:prSet presAssocID="{652637A6-6AB8-4D10-A56C-CF77FE3C0A0F}" presName="vertThree" presStyleCnt="0"/>
      <dgm:spPr/>
    </dgm:pt>
    <dgm:pt modelId="{94A7A775-A2CE-4160-85B3-2BB8044D4E56}" type="pres">
      <dgm:prSet presAssocID="{652637A6-6AB8-4D10-A56C-CF77FE3C0A0F}" presName="txThree" presStyleLbl="node3" presStyleIdx="2" presStyleCnt="3">
        <dgm:presLayoutVars>
          <dgm:chPref val="3"/>
        </dgm:presLayoutVars>
      </dgm:prSet>
      <dgm:spPr/>
    </dgm:pt>
    <dgm:pt modelId="{79AB3414-D325-4929-8A5A-8E051F4D10B7}" type="pres">
      <dgm:prSet presAssocID="{652637A6-6AB8-4D10-A56C-CF77FE3C0A0F}" presName="horzThree" presStyleCnt="0"/>
      <dgm:spPr/>
    </dgm:pt>
  </dgm:ptLst>
  <dgm:cxnLst>
    <dgm:cxn modelId="{E76FA703-3FA0-4DF1-832D-7FF875E8A188}" type="presOf" srcId="{39922497-FC44-43E1-8299-3D5E0E25F14E}" destId="{A9E2C58B-EDC2-46F2-B4E6-C82ABFCD9AEB}" srcOrd="0" destOrd="0" presId="urn:microsoft.com/office/officeart/2005/8/layout/hierarchy4"/>
    <dgm:cxn modelId="{7C143511-C5D9-4C1C-8569-FFC0E5049CED}" type="presOf" srcId="{A43518E4-A957-4864-9947-611C73B08CB2}" destId="{151BC09D-1E90-44F8-BCD0-4E6E8D98FE00}" srcOrd="0" destOrd="0" presId="urn:microsoft.com/office/officeart/2005/8/layout/hierarchy4"/>
    <dgm:cxn modelId="{C006A822-3776-4523-9D56-BCAB4F82C7C7}" type="presOf" srcId="{B614C11F-93A8-47BB-BDFE-195D0A17EF68}" destId="{E0A3502F-0C5E-4120-A065-61C5710BB77B}" srcOrd="0" destOrd="0" presId="urn:microsoft.com/office/officeart/2005/8/layout/hierarchy4"/>
    <dgm:cxn modelId="{6A61B72F-444C-4605-AA4F-92CD50AB7123}" srcId="{39922497-FC44-43E1-8299-3D5E0E25F14E}" destId="{B614C11F-93A8-47BB-BDFE-195D0A17EF68}" srcOrd="1" destOrd="0" parTransId="{C0A9366E-38EC-4E7B-89C8-673B1E952A59}" sibTransId="{348F0A83-A837-48E3-AB7D-66704105E14F}"/>
    <dgm:cxn modelId="{B6E3B044-1CC7-4F98-B0EE-D6DA1D0F830B}" srcId="{A43518E4-A957-4864-9947-611C73B08CB2}" destId="{6D2E8913-9AFD-4C5E-8B58-9C2EF1CE077C}" srcOrd="1" destOrd="0" parTransId="{95595CA2-DEE0-4E4A-BF1A-B28599D31B34}" sibTransId="{CA10B193-1E09-4A1F-9D25-5E8B70A82A5D}"/>
    <dgm:cxn modelId="{7682D867-8087-40C4-A7DC-EABE4113C978}" srcId="{39922497-FC44-43E1-8299-3D5E0E25F14E}" destId="{A43518E4-A957-4864-9947-611C73B08CB2}" srcOrd="0" destOrd="0" parTransId="{788D7A22-846A-4D45-8019-A90458FD9C40}" sibTransId="{747623B6-E6DD-4204-913E-CD485C0052AA}"/>
    <dgm:cxn modelId="{1C735073-9891-40CE-9DC9-7104E9A93623}" type="presOf" srcId="{41043DC5-96C1-43EF-BD95-0BE71BF48761}" destId="{EB6EF107-50F9-4FBB-A793-486587F991C3}" srcOrd="0" destOrd="0" presId="urn:microsoft.com/office/officeart/2005/8/layout/hierarchy4"/>
    <dgm:cxn modelId="{88717577-FFE8-465D-AE02-0B6909657328}" srcId="{13BDFEC3-65A3-4D7F-815A-BC0ADDC1F596}" destId="{39922497-FC44-43E1-8299-3D5E0E25F14E}" srcOrd="0" destOrd="0" parTransId="{E0BA071A-9C8C-495E-97C2-4BB9844A5D2B}" sibTransId="{E8AAC69A-EFAF-41F4-9276-C702285C1571}"/>
    <dgm:cxn modelId="{E6D4DC8E-B10D-4C86-9B71-FB0E01AD70F9}" srcId="{A43518E4-A957-4864-9947-611C73B08CB2}" destId="{41043DC5-96C1-43EF-BD95-0BE71BF48761}" srcOrd="0" destOrd="0" parTransId="{0AE1C583-1EDE-4587-AB15-EFFD726A05F3}" sibTransId="{F34BF03A-CEDF-40EA-B2A0-43AEDB52CA7A}"/>
    <dgm:cxn modelId="{BE70C795-6455-4F44-85D2-18E89114C6CF}" type="presOf" srcId="{6D2E8913-9AFD-4C5E-8B58-9C2EF1CE077C}" destId="{FA3E6A3A-F977-45F8-8664-ECEA94FA7D65}" srcOrd="0" destOrd="0" presId="urn:microsoft.com/office/officeart/2005/8/layout/hierarchy4"/>
    <dgm:cxn modelId="{30AF18B1-2D6F-4AE2-8306-684D0D053943}" type="presOf" srcId="{13BDFEC3-65A3-4D7F-815A-BC0ADDC1F596}" destId="{7A132281-8F6D-4A68-A01B-31C84763952A}" srcOrd="0" destOrd="0" presId="urn:microsoft.com/office/officeart/2005/8/layout/hierarchy4"/>
    <dgm:cxn modelId="{62BB41D0-02F0-4ADA-A938-5D693DD40393}" type="presOf" srcId="{652637A6-6AB8-4D10-A56C-CF77FE3C0A0F}" destId="{94A7A775-A2CE-4160-85B3-2BB8044D4E56}" srcOrd="0" destOrd="0" presId="urn:microsoft.com/office/officeart/2005/8/layout/hierarchy4"/>
    <dgm:cxn modelId="{95DA37E3-3788-46B4-B013-CDAC38AD46D4}" srcId="{B614C11F-93A8-47BB-BDFE-195D0A17EF68}" destId="{652637A6-6AB8-4D10-A56C-CF77FE3C0A0F}" srcOrd="0" destOrd="0" parTransId="{B2319880-35DE-446E-BF74-F06FC74B5C26}" sibTransId="{B6ADBBF6-A6EB-46DD-BEF6-C6FB7FFCDD7F}"/>
    <dgm:cxn modelId="{D1AFCCBF-CBCA-44C5-B740-DD46E8A7BC87}" type="presParOf" srcId="{7A132281-8F6D-4A68-A01B-31C84763952A}" destId="{E212A3A8-2041-4272-9D36-1F3B9E05F9FF}" srcOrd="0" destOrd="0" presId="urn:microsoft.com/office/officeart/2005/8/layout/hierarchy4"/>
    <dgm:cxn modelId="{8FEE1663-B056-4889-A5A3-730D4D2FDB58}" type="presParOf" srcId="{E212A3A8-2041-4272-9D36-1F3B9E05F9FF}" destId="{A9E2C58B-EDC2-46F2-B4E6-C82ABFCD9AEB}" srcOrd="0" destOrd="0" presId="urn:microsoft.com/office/officeart/2005/8/layout/hierarchy4"/>
    <dgm:cxn modelId="{BC157FD7-4955-49AF-9E43-A9A14F06A555}" type="presParOf" srcId="{E212A3A8-2041-4272-9D36-1F3B9E05F9FF}" destId="{C866E8F8-D828-4EE7-9698-2E120972518E}" srcOrd="1" destOrd="0" presId="urn:microsoft.com/office/officeart/2005/8/layout/hierarchy4"/>
    <dgm:cxn modelId="{C7DF2E53-A3BF-4F8D-99B6-85AB600EF6F5}" type="presParOf" srcId="{E212A3A8-2041-4272-9D36-1F3B9E05F9FF}" destId="{8E50916A-EE36-4A92-A446-2F139B062808}" srcOrd="2" destOrd="0" presId="urn:microsoft.com/office/officeart/2005/8/layout/hierarchy4"/>
    <dgm:cxn modelId="{A9A96187-AE91-4B82-B7E3-02926BE1F2AC}" type="presParOf" srcId="{8E50916A-EE36-4A92-A446-2F139B062808}" destId="{48C2F836-EAA0-4CFB-AF06-28ED6E31535E}" srcOrd="0" destOrd="0" presId="urn:microsoft.com/office/officeart/2005/8/layout/hierarchy4"/>
    <dgm:cxn modelId="{86965F3C-7D3D-4D24-ADB8-79B1A832B217}" type="presParOf" srcId="{48C2F836-EAA0-4CFB-AF06-28ED6E31535E}" destId="{151BC09D-1E90-44F8-BCD0-4E6E8D98FE00}" srcOrd="0" destOrd="0" presId="urn:microsoft.com/office/officeart/2005/8/layout/hierarchy4"/>
    <dgm:cxn modelId="{BF6BF01F-E277-4DB2-8AD5-35ACC24C7534}" type="presParOf" srcId="{48C2F836-EAA0-4CFB-AF06-28ED6E31535E}" destId="{F76F7A7D-354C-4CCA-BBE3-DF48CFCE2CA6}" srcOrd="1" destOrd="0" presId="urn:microsoft.com/office/officeart/2005/8/layout/hierarchy4"/>
    <dgm:cxn modelId="{10E355F9-1F0F-4969-A303-0746E7E3B1B7}" type="presParOf" srcId="{48C2F836-EAA0-4CFB-AF06-28ED6E31535E}" destId="{FC101C5D-52FE-472A-A95F-9340F62EDFE5}" srcOrd="2" destOrd="0" presId="urn:microsoft.com/office/officeart/2005/8/layout/hierarchy4"/>
    <dgm:cxn modelId="{8FD2855A-7F90-44EA-B9D9-70C375FDDEBE}" type="presParOf" srcId="{FC101C5D-52FE-472A-A95F-9340F62EDFE5}" destId="{81A74B64-E0CD-4097-90FE-8A9DB3509E3E}" srcOrd="0" destOrd="0" presId="urn:microsoft.com/office/officeart/2005/8/layout/hierarchy4"/>
    <dgm:cxn modelId="{2B7B701A-5ADB-4135-BDE3-DFC479ACBBAE}" type="presParOf" srcId="{81A74B64-E0CD-4097-90FE-8A9DB3509E3E}" destId="{EB6EF107-50F9-4FBB-A793-486587F991C3}" srcOrd="0" destOrd="0" presId="urn:microsoft.com/office/officeart/2005/8/layout/hierarchy4"/>
    <dgm:cxn modelId="{955E95B5-0870-4859-A2F2-6B63672EE3DA}" type="presParOf" srcId="{81A74B64-E0CD-4097-90FE-8A9DB3509E3E}" destId="{56868D43-8C48-4C41-9706-5C54E695E0F2}" srcOrd="1" destOrd="0" presId="urn:microsoft.com/office/officeart/2005/8/layout/hierarchy4"/>
    <dgm:cxn modelId="{F589D4AF-C123-4B8E-840F-58B3053ED6C3}" type="presParOf" srcId="{FC101C5D-52FE-472A-A95F-9340F62EDFE5}" destId="{F77D976F-9FB3-48F3-934E-8BEA0767A135}" srcOrd="1" destOrd="0" presId="urn:microsoft.com/office/officeart/2005/8/layout/hierarchy4"/>
    <dgm:cxn modelId="{62BF47F1-E8AD-49B7-86FF-1E9261E3B9FD}" type="presParOf" srcId="{FC101C5D-52FE-472A-A95F-9340F62EDFE5}" destId="{ACC3800D-F50F-4C97-AC15-59B2D5389A66}" srcOrd="2" destOrd="0" presId="urn:microsoft.com/office/officeart/2005/8/layout/hierarchy4"/>
    <dgm:cxn modelId="{AC469340-09F5-4800-9A45-5C0A6075A8AB}" type="presParOf" srcId="{ACC3800D-F50F-4C97-AC15-59B2D5389A66}" destId="{FA3E6A3A-F977-45F8-8664-ECEA94FA7D65}" srcOrd="0" destOrd="0" presId="urn:microsoft.com/office/officeart/2005/8/layout/hierarchy4"/>
    <dgm:cxn modelId="{17158B43-84FA-46F1-965D-F80096376FA0}" type="presParOf" srcId="{ACC3800D-F50F-4C97-AC15-59B2D5389A66}" destId="{732F042D-7C8D-42B8-B2D3-14B39DC5CC7F}" srcOrd="1" destOrd="0" presId="urn:microsoft.com/office/officeart/2005/8/layout/hierarchy4"/>
    <dgm:cxn modelId="{35B7BCA7-66F7-4F48-8DAC-AD7BEDAAB2DD}" type="presParOf" srcId="{8E50916A-EE36-4A92-A446-2F139B062808}" destId="{6E4EEBC8-40C1-4708-B8E5-624E0E6C3838}" srcOrd="1" destOrd="0" presId="urn:microsoft.com/office/officeart/2005/8/layout/hierarchy4"/>
    <dgm:cxn modelId="{EF277B68-358A-4627-BAEA-2D3235099501}" type="presParOf" srcId="{8E50916A-EE36-4A92-A446-2F139B062808}" destId="{EA111CFE-27BC-45DC-8C03-4F272BA0A4FB}" srcOrd="2" destOrd="0" presId="urn:microsoft.com/office/officeart/2005/8/layout/hierarchy4"/>
    <dgm:cxn modelId="{6D8D3304-9E73-48C3-B562-4D962CDBECD6}" type="presParOf" srcId="{EA111CFE-27BC-45DC-8C03-4F272BA0A4FB}" destId="{E0A3502F-0C5E-4120-A065-61C5710BB77B}" srcOrd="0" destOrd="0" presId="urn:microsoft.com/office/officeart/2005/8/layout/hierarchy4"/>
    <dgm:cxn modelId="{A891EC40-B0C1-4F7D-8184-4B29D1AB1F68}" type="presParOf" srcId="{EA111CFE-27BC-45DC-8C03-4F272BA0A4FB}" destId="{428CCADA-9EEA-4549-969A-B51F91BF637A}" srcOrd="1" destOrd="0" presId="urn:microsoft.com/office/officeart/2005/8/layout/hierarchy4"/>
    <dgm:cxn modelId="{3B559047-D8DB-4A5D-9B45-1C18F25C09F8}" type="presParOf" srcId="{EA111CFE-27BC-45DC-8C03-4F272BA0A4FB}" destId="{44DE7E43-232B-415B-97D1-4AED57874D86}" srcOrd="2" destOrd="0" presId="urn:microsoft.com/office/officeart/2005/8/layout/hierarchy4"/>
    <dgm:cxn modelId="{0445851C-E11C-4E42-AA22-886BFF1009BA}" type="presParOf" srcId="{44DE7E43-232B-415B-97D1-4AED57874D86}" destId="{5BD5DD22-4D4D-422B-8DC5-7CA3B17D6E0D}" srcOrd="0" destOrd="0" presId="urn:microsoft.com/office/officeart/2005/8/layout/hierarchy4"/>
    <dgm:cxn modelId="{9F178CA7-DD69-4374-9AF1-5E35E6F10ACE}" type="presParOf" srcId="{5BD5DD22-4D4D-422B-8DC5-7CA3B17D6E0D}" destId="{94A7A775-A2CE-4160-85B3-2BB8044D4E56}" srcOrd="0" destOrd="0" presId="urn:microsoft.com/office/officeart/2005/8/layout/hierarchy4"/>
    <dgm:cxn modelId="{80B249A9-5218-4131-867F-A0CB8ABB426F}" type="presParOf" srcId="{5BD5DD22-4D4D-422B-8DC5-7CA3B17D6E0D}" destId="{79AB3414-D325-4929-8A5A-8E051F4D10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E121455-0201-406A-AC13-8C98BE12E8D6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D0BAADA-9424-47FE-934F-0C1AE33789F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поєднати широке охоплення проблем та глибину їх осмислення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67F9B-F686-4147-9F0F-030D880758D6}" type="parTrans" cxnId="{B3456286-F9B8-48C9-A3B1-A4F994CB2A8D}">
      <dgm:prSet/>
      <dgm:spPr/>
      <dgm:t>
        <a:bodyPr/>
        <a:lstStyle/>
        <a:p>
          <a:endParaRPr lang="ru-UA"/>
        </a:p>
      </dgm:t>
    </dgm:pt>
    <dgm:pt modelId="{EF5898D4-93BA-4034-BC5B-0FE33FF62E32}" type="sibTrans" cxnId="{B3456286-F9B8-48C9-A3B1-A4F994CB2A8D}">
      <dgm:prSet/>
      <dgm:spPr/>
      <dgm:t>
        <a:bodyPr/>
        <a:lstStyle/>
        <a:p>
          <a:endParaRPr lang="ru-UA"/>
        </a:p>
      </dgm:t>
    </dgm:pt>
    <dgm:pt modelId="{B5F11462-E526-43BB-9EA3-CA173A5C370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спосіб розвитку навичок і здібностей; стимулювання комунікацій; обміну досвідом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B5A4B-FC45-4DA1-91C4-8E802AEFFB35}" type="parTrans" cxnId="{5AB66782-85BD-4776-8337-7886F3D54464}">
      <dgm:prSet/>
      <dgm:spPr/>
      <dgm:t>
        <a:bodyPr/>
        <a:lstStyle/>
        <a:p>
          <a:endParaRPr lang="ru-UA"/>
        </a:p>
      </dgm:t>
    </dgm:pt>
    <dgm:pt modelId="{F87D244B-4476-4AA0-A6D3-0E3788CE54D1}" type="sibTrans" cxnId="{5AB66782-85BD-4776-8337-7886F3D54464}">
      <dgm:prSet/>
      <dgm:spPr/>
      <dgm:t>
        <a:bodyPr/>
        <a:lstStyle/>
        <a:p>
          <a:endParaRPr lang="ru-UA"/>
        </a:p>
      </dgm:t>
    </dgm:pt>
    <dgm:pt modelId="{667D5EAD-97C2-470F-8A3E-434E3ACCD4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насичена зворотним зв'язком, причому більш змістовною проти застосовуваної у традиційних методах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101-C6B3-4B9E-904E-E15A7C2967FD}" type="parTrans" cxnId="{2884785A-6065-4CF6-A137-21EC9E8C351A}">
      <dgm:prSet/>
      <dgm:spPr/>
      <dgm:t>
        <a:bodyPr/>
        <a:lstStyle/>
        <a:p>
          <a:endParaRPr lang="ru-UA"/>
        </a:p>
      </dgm:t>
    </dgm:pt>
    <dgm:pt modelId="{37644B69-BEE0-41AA-B01D-3B51C03C401A}" type="sibTrans" cxnId="{2884785A-6065-4CF6-A137-21EC9E8C351A}">
      <dgm:prSet/>
      <dgm:spPr/>
      <dgm:t>
        <a:bodyPr/>
        <a:lstStyle/>
        <a:p>
          <a:endParaRPr lang="ru-UA"/>
        </a:p>
      </dgm:t>
    </dgm:pt>
    <dgm:pt modelId="{2AB09FB6-7906-4623-B222-CE35FDF93FC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 настанови професійної діяльності, легше долаються стереотипи, коригується самооцінка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943FC-28A3-485F-89D9-9B1B2CEF7490}" type="parTrans" cxnId="{8B49CF35-720A-4BC0-AD99-B626C9882317}">
      <dgm:prSet/>
      <dgm:spPr/>
      <dgm:t>
        <a:bodyPr/>
        <a:lstStyle/>
        <a:p>
          <a:endParaRPr lang="ru-UA"/>
        </a:p>
      </dgm:t>
    </dgm:pt>
    <dgm:pt modelId="{FD7CA8D2-4398-433A-9560-415FE352B82F}" type="sibTrans" cxnId="{8B49CF35-720A-4BC0-AD99-B626C9882317}">
      <dgm:prSet/>
      <dgm:spPr/>
      <dgm:t>
        <a:bodyPr/>
        <a:lstStyle/>
        <a:p>
          <a:endParaRPr lang="ru-UA"/>
        </a:p>
      </dgm:t>
    </dgm:pt>
    <dgm:pt modelId="{B67F0935-C950-4736-BEBB-6C501764D2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традиційні методи передбачають домінування інтелектуальної сфери, у грі проявляється вся особистість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12DD5-234F-4ECC-9F23-1DCDAFDABB3D}" type="parTrans" cxnId="{B8621161-4945-4014-A17A-024789D92939}">
      <dgm:prSet/>
      <dgm:spPr/>
      <dgm:t>
        <a:bodyPr/>
        <a:lstStyle/>
        <a:p>
          <a:endParaRPr lang="ru-UA"/>
        </a:p>
      </dgm:t>
    </dgm:pt>
    <dgm:pt modelId="{88F5DEB4-B60F-4C3A-A6D2-893BE9672C63}" type="sibTrans" cxnId="{B8621161-4945-4014-A17A-024789D92939}">
      <dgm:prSet/>
      <dgm:spPr/>
      <dgm:t>
        <a:bodyPr/>
        <a:lstStyle/>
        <a:p>
          <a:endParaRPr lang="ru-UA"/>
        </a:p>
      </dgm:t>
    </dgm:pt>
    <dgm:pt modelId="{FA763A97-C0A7-4C16-9B86-9F51439D788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провокує включення рефлексивних процесів, надає можливість інтерпретації, осмислення отриманих результатів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23EDB-1C91-42C9-A048-0BD30FDAF486}" type="parTrans" cxnId="{592066D0-9FEC-4EAB-B83E-C3FE35BE9D02}">
      <dgm:prSet/>
      <dgm:spPr/>
      <dgm:t>
        <a:bodyPr/>
        <a:lstStyle/>
        <a:p>
          <a:endParaRPr lang="ru-UA"/>
        </a:p>
      </dgm:t>
    </dgm:pt>
    <dgm:pt modelId="{B6697F9D-23FD-4FB5-A31F-55BD49CAD44B}" type="sibTrans" cxnId="{592066D0-9FEC-4EAB-B83E-C3FE35BE9D02}">
      <dgm:prSet/>
      <dgm:spPr/>
      <dgm:t>
        <a:bodyPr/>
        <a:lstStyle/>
        <a:p>
          <a:endParaRPr lang="ru-UA"/>
        </a:p>
      </dgm:t>
    </dgm:pt>
    <dgm:pt modelId="{7F47AF41-E4D1-4C51-942F-CF1EB1BA3E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це функція дослідження менеджменту за допомогою управлінського експерименту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CDF7B-5D9C-44F4-A2FE-A65B900D45AB}" type="parTrans" cxnId="{722E13BB-D27F-484A-AA11-D7ED1322D473}">
      <dgm:prSet/>
      <dgm:spPr/>
      <dgm:t>
        <a:bodyPr/>
        <a:lstStyle/>
        <a:p>
          <a:endParaRPr lang="ru-UA"/>
        </a:p>
      </dgm:t>
    </dgm:pt>
    <dgm:pt modelId="{A5705D68-6A42-4E33-A73D-9ACD32080B8D}" type="sibTrans" cxnId="{722E13BB-D27F-484A-AA11-D7ED1322D473}">
      <dgm:prSet/>
      <dgm:spPr/>
      <dgm:t>
        <a:bodyPr/>
        <a:lstStyle/>
        <a:p>
          <a:endParaRPr lang="ru-UA"/>
        </a:p>
      </dgm:t>
    </dgm:pt>
    <dgm:pt modelId="{A85C82B5-3F35-4AFA-85D9-6F8A9C3B19AB}" type="pres">
      <dgm:prSet presAssocID="{6E121455-0201-406A-AC13-8C98BE12E8D6}" presName="linear" presStyleCnt="0">
        <dgm:presLayoutVars>
          <dgm:dir/>
          <dgm:animLvl val="lvl"/>
          <dgm:resizeHandles val="exact"/>
        </dgm:presLayoutVars>
      </dgm:prSet>
      <dgm:spPr/>
    </dgm:pt>
    <dgm:pt modelId="{79D6F97C-EB37-4E50-A137-D99DEC0054B8}" type="pres">
      <dgm:prSet presAssocID="{4D0BAADA-9424-47FE-934F-0C1AE33789FB}" presName="parentLin" presStyleCnt="0"/>
      <dgm:spPr/>
    </dgm:pt>
    <dgm:pt modelId="{C1F6A244-A616-45D5-89B2-19A800B9799C}" type="pres">
      <dgm:prSet presAssocID="{4D0BAADA-9424-47FE-934F-0C1AE33789FB}" presName="parentLeftMargin" presStyleLbl="node1" presStyleIdx="0" presStyleCnt="7"/>
      <dgm:spPr/>
    </dgm:pt>
    <dgm:pt modelId="{DDA13E7A-65C6-494B-8B26-8D9ED1F25554}" type="pres">
      <dgm:prSet presAssocID="{4D0BAADA-9424-47FE-934F-0C1AE33789FB}" presName="parentText" presStyleLbl="node1" presStyleIdx="0" presStyleCnt="7" custScaleX="130472" custLinFactNeighborY="12241">
        <dgm:presLayoutVars>
          <dgm:chMax val="0"/>
          <dgm:bulletEnabled val="1"/>
        </dgm:presLayoutVars>
      </dgm:prSet>
      <dgm:spPr/>
    </dgm:pt>
    <dgm:pt modelId="{C6B0EF49-C941-4688-812D-38A5971C0D49}" type="pres">
      <dgm:prSet presAssocID="{4D0BAADA-9424-47FE-934F-0C1AE33789FB}" presName="negativeSpace" presStyleCnt="0"/>
      <dgm:spPr/>
    </dgm:pt>
    <dgm:pt modelId="{3E1F5442-3209-47B9-8EDC-FD3730DF090F}" type="pres">
      <dgm:prSet presAssocID="{4D0BAADA-9424-47FE-934F-0C1AE33789FB}" presName="childText" presStyleLbl="conFgAcc1" presStyleIdx="0" presStyleCnt="7">
        <dgm:presLayoutVars>
          <dgm:bulletEnabled val="1"/>
        </dgm:presLayoutVars>
      </dgm:prSet>
      <dgm:spPr/>
    </dgm:pt>
    <dgm:pt modelId="{A074CA31-E04C-4D8F-B345-C5C1ECA3825E}" type="pres">
      <dgm:prSet presAssocID="{EF5898D4-93BA-4034-BC5B-0FE33FF62E32}" presName="spaceBetweenRectangles" presStyleCnt="0"/>
      <dgm:spPr/>
    </dgm:pt>
    <dgm:pt modelId="{8CC069C9-1B0E-4D71-B0F3-4AF8ED8A9334}" type="pres">
      <dgm:prSet presAssocID="{B5F11462-E526-43BB-9EA3-CA173A5C370B}" presName="parentLin" presStyleCnt="0"/>
      <dgm:spPr/>
    </dgm:pt>
    <dgm:pt modelId="{20F8BAEC-61A9-48DC-A9A2-F9B76DA7B3B4}" type="pres">
      <dgm:prSet presAssocID="{B5F11462-E526-43BB-9EA3-CA173A5C370B}" presName="parentLeftMargin" presStyleLbl="node1" presStyleIdx="0" presStyleCnt="7"/>
      <dgm:spPr/>
    </dgm:pt>
    <dgm:pt modelId="{80268D7B-94E7-4A27-9706-CE8B60361B2C}" type="pres">
      <dgm:prSet presAssocID="{B5F11462-E526-43BB-9EA3-CA173A5C370B}" presName="parentText" presStyleLbl="node1" presStyleIdx="1" presStyleCnt="7" custScaleX="130472" custLinFactNeighborY="12241">
        <dgm:presLayoutVars>
          <dgm:chMax val="0"/>
          <dgm:bulletEnabled val="1"/>
        </dgm:presLayoutVars>
      </dgm:prSet>
      <dgm:spPr/>
    </dgm:pt>
    <dgm:pt modelId="{8D946DD3-905E-4E86-9950-6197B9F35A01}" type="pres">
      <dgm:prSet presAssocID="{B5F11462-E526-43BB-9EA3-CA173A5C370B}" presName="negativeSpace" presStyleCnt="0"/>
      <dgm:spPr/>
    </dgm:pt>
    <dgm:pt modelId="{03B4555F-CE51-49A4-A4EB-54F6570E94D7}" type="pres">
      <dgm:prSet presAssocID="{B5F11462-E526-43BB-9EA3-CA173A5C370B}" presName="childText" presStyleLbl="conFgAcc1" presStyleIdx="1" presStyleCnt="7">
        <dgm:presLayoutVars>
          <dgm:bulletEnabled val="1"/>
        </dgm:presLayoutVars>
      </dgm:prSet>
      <dgm:spPr/>
    </dgm:pt>
    <dgm:pt modelId="{2E0BF37D-4C24-4A1C-8392-F200DA71531A}" type="pres">
      <dgm:prSet presAssocID="{F87D244B-4476-4AA0-A6D3-0E3788CE54D1}" presName="spaceBetweenRectangles" presStyleCnt="0"/>
      <dgm:spPr/>
    </dgm:pt>
    <dgm:pt modelId="{CEB6C849-DE01-4AA8-801C-10CB1C88BA5D}" type="pres">
      <dgm:prSet presAssocID="{667D5EAD-97C2-470F-8A3E-434E3ACCD49C}" presName="parentLin" presStyleCnt="0"/>
      <dgm:spPr/>
    </dgm:pt>
    <dgm:pt modelId="{E52CBDF7-8A83-45CF-BDBE-16CF7426BB34}" type="pres">
      <dgm:prSet presAssocID="{667D5EAD-97C2-470F-8A3E-434E3ACCD49C}" presName="parentLeftMargin" presStyleLbl="node1" presStyleIdx="1" presStyleCnt="7"/>
      <dgm:spPr/>
    </dgm:pt>
    <dgm:pt modelId="{E79FEC97-BFBD-49C6-92E3-1C89E7FEA94F}" type="pres">
      <dgm:prSet presAssocID="{667D5EAD-97C2-470F-8A3E-434E3ACCD49C}" presName="parentText" presStyleLbl="node1" presStyleIdx="2" presStyleCnt="7" custScaleX="130472" custLinFactNeighborY="12241">
        <dgm:presLayoutVars>
          <dgm:chMax val="0"/>
          <dgm:bulletEnabled val="1"/>
        </dgm:presLayoutVars>
      </dgm:prSet>
      <dgm:spPr/>
    </dgm:pt>
    <dgm:pt modelId="{F9C8F46F-895C-47FA-BA7B-626A6711B741}" type="pres">
      <dgm:prSet presAssocID="{667D5EAD-97C2-470F-8A3E-434E3ACCD49C}" presName="negativeSpace" presStyleCnt="0"/>
      <dgm:spPr/>
    </dgm:pt>
    <dgm:pt modelId="{A5826984-E03B-429D-9332-8A0D66966549}" type="pres">
      <dgm:prSet presAssocID="{667D5EAD-97C2-470F-8A3E-434E3ACCD49C}" presName="childText" presStyleLbl="conFgAcc1" presStyleIdx="2" presStyleCnt="7">
        <dgm:presLayoutVars>
          <dgm:bulletEnabled val="1"/>
        </dgm:presLayoutVars>
      </dgm:prSet>
      <dgm:spPr/>
    </dgm:pt>
    <dgm:pt modelId="{403DEBFC-4DD6-4D2D-9EBA-5C9BB059E8BE}" type="pres">
      <dgm:prSet presAssocID="{37644B69-BEE0-41AA-B01D-3B51C03C401A}" presName="spaceBetweenRectangles" presStyleCnt="0"/>
      <dgm:spPr/>
    </dgm:pt>
    <dgm:pt modelId="{680F35ED-567B-49BA-A227-97FE327494DF}" type="pres">
      <dgm:prSet presAssocID="{2AB09FB6-7906-4623-B222-CE35FDF93FCE}" presName="parentLin" presStyleCnt="0"/>
      <dgm:spPr/>
    </dgm:pt>
    <dgm:pt modelId="{52E2E6BF-0322-4F81-84EE-FCD06D4681A7}" type="pres">
      <dgm:prSet presAssocID="{2AB09FB6-7906-4623-B222-CE35FDF93FCE}" presName="parentLeftMargin" presStyleLbl="node1" presStyleIdx="2" presStyleCnt="7"/>
      <dgm:spPr/>
    </dgm:pt>
    <dgm:pt modelId="{6153F541-F262-41F8-BAA9-8116BFF58D5A}" type="pres">
      <dgm:prSet presAssocID="{2AB09FB6-7906-4623-B222-CE35FDF93FCE}" presName="parentText" presStyleLbl="node1" presStyleIdx="3" presStyleCnt="7" custScaleX="130472" custLinFactNeighborY="12241">
        <dgm:presLayoutVars>
          <dgm:chMax val="0"/>
          <dgm:bulletEnabled val="1"/>
        </dgm:presLayoutVars>
      </dgm:prSet>
      <dgm:spPr/>
    </dgm:pt>
    <dgm:pt modelId="{964B6627-A6FE-4F09-A28F-6671B22C7928}" type="pres">
      <dgm:prSet presAssocID="{2AB09FB6-7906-4623-B222-CE35FDF93FCE}" presName="negativeSpace" presStyleCnt="0"/>
      <dgm:spPr/>
    </dgm:pt>
    <dgm:pt modelId="{169F31C2-E09F-4A07-9077-D3CF2AA11389}" type="pres">
      <dgm:prSet presAssocID="{2AB09FB6-7906-4623-B222-CE35FDF93FCE}" presName="childText" presStyleLbl="conFgAcc1" presStyleIdx="3" presStyleCnt="7" custLinFactNeighborX="-206">
        <dgm:presLayoutVars>
          <dgm:bulletEnabled val="1"/>
        </dgm:presLayoutVars>
      </dgm:prSet>
      <dgm:spPr/>
    </dgm:pt>
    <dgm:pt modelId="{3634EF45-D8C7-42C4-9ABB-89F2F1092DC8}" type="pres">
      <dgm:prSet presAssocID="{FD7CA8D2-4398-433A-9560-415FE352B82F}" presName="spaceBetweenRectangles" presStyleCnt="0"/>
      <dgm:spPr/>
    </dgm:pt>
    <dgm:pt modelId="{DB4B2F7D-C039-42D2-9827-ED8C082E8503}" type="pres">
      <dgm:prSet presAssocID="{B67F0935-C950-4736-BEBB-6C501764D2B2}" presName="parentLin" presStyleCnt="0"/>
      <dgm:spPr/>
    </dgm:pt>
    <dgm:pt modelId="{A246853C-DAE9-4753-BE16-46F2A9E64BBB}" type="pres">
      <dgm:prSet presAssocID="{B67F0935-C950-4736-BEBB-6C501764D2B2}" presName="parentLeftMargin" presStyleLbl="node1" presStyleIdx="3" presStyleCnt="7"/>
      <dgm:spPr/>
    </dgm:pt>
    <dgm:pt modelId="{39A2154A-F3B2-4E86-9C04-75C662F88EF4}" type="pres">
      <dgm:prSet presAssocID="{B67F0935-C950-4736-BEBB-6C501764D2B2}" presName="parentText" presStyleLbl="node1" presStyleIdx="4" presStyleCnt="7" custScaleX="130472" custLinFactNeighborY="12241">
        <dgm:presLayoutVars>
          <dgm:chMax val="0"/>
          <dgm:bulletEnabled val="1"/>
        </dgm:presLayoutVars>
      </dgm:prSet>
      <dgm:spPr/>
    </dgm:pt>
    <dgm:pt modelId="{171FADD2-D72E-4B0E-868A-5ECE0EA8C00E}" type="pres">
      <dgm:prSet presAssocID="{B67F0935-C950-4736-BEBB-6C501764D2B2}" presName="negativeSpace" presStyleCnt="0"/>
      <dgm:spPr/>
    </dgm:pt>
    <dgm:pt modelId="{466195FA-77A2-4B05-A42F-CFF98B135543}" type="pres">
      <dgm:prSet presAssocID="{B67F0935-C950-4736-BEBB-6C501764D2B2}" presName="childText" presStyleLbl="conFgAcc1" presStyleIdx="4" presStyleCnt="7">
        <dgm:presLayoutVars>
          <dgm:bulletEnabled val="1"/>
        </dgm:presLayoutVars>
      </dgm:prSet>
      <dgm:spPr/>
    </dgm:pt>
    <dgm:pt modelId="{0DF7DB7A-7F13-4CF6-8DA6-536D8F205AD0}" type="pres">
      <dgm:prSet presAssocID="{88F5DEB4-B60F-4C3A-A6D2-893BE9672C63}" presName="spaceBetweenRectangles" presStyleCnt="0"/>
      <dgm:spPr/>
    </dgm:pt>
    <dgm:pt modelId="{7FF98A76-F0D8-497E-8C19-1E4B053BFC0A}" type="pres">
      <dgm:prSet presAssocID="{FA763A97-C0A7-4C16-9B86-9F51439D788C}" presName="parentLin" presStyleCnt="0"/>
      <dgm:spPr/>
    </dgm:pt>
    <dgm:pt modelId="{8903A366-5B14-4D49-869B-1322DA03F78D}" type="pres">
      <dgm:prSet presAssocID="{FA763A97-C0A7-4C16-9B86-9F51439D788C}" presName="parentLeftMargin" presStyleLbl="node1" presStyleIdx="4" presStyleCnt="7"/>
      <dgm:spPr/>
    </dgm:pt>
    <dgm:pt modelId="{A097787E-50AB-4E8D-907D-1E3523065E6A}" type="pres">
      <dgm:prSet presAssocID="{FA763A97-C0A7-4C16-9B86-9F51439D788C}" presName="parentText" presStyleLbl="node1" presStyleIdx="5" presStyleCnt="7" custScaleX="130472" custLinFactNeighborY="8244">
        <dgm:presLayoutVars>
          <dgm:chMax val="0"/>
          <dgm:bulletEnabled val="1"/>
        </dgm:presLayoutVars>
      </dgm:prSet>
      <dgm:spPr/>
    </dgm:pt>
    <dgm:pt modelId="{16D35DC8-E2DC-4B96-8200-7A3AE408AD91}" type="pres">
      <dgm:prSet presAssocID="{FA763A97-C0A7-4C16-9B86-9F51439D788C}" presName="negativeSpace" presStyleCnt="0"/>
      <dgm:spPr/>
    </dgm:pt>
    <dgm:pt modelId="{6243F677-7B08-4B87-8C71-91EE90916084}" type="pres">
      <dgm:prSet presAssocID="{FA763A97-C0A7-4C16-9B86-9F51439D788C}" presName="childText" presStyleLbl="conFgAcc1" presStyleIdx="5" presStyleCnt="7">
        <dgm:presLayoutVars>
          <dgm:bulletEnabled val="1"/>
        </dgm:presLayoutVars>
      </dgm:prSet>
      <dgm:spPr/>
    </dgm:pt>
    <dgm:pt modelId="{FEAA19A4-E3EA-4FE8-9B4B-B30CC22F36FE}" type="pres">
      <dgm:prSet presAssocID="{B6697F9D-23FD-4FB5-A31F-55BD49CAD44B}" presName="spaceBetweenRectangles" presStyleCnt="0"/>
      <dgm:spPr/>
    </dgm:pt>
    <dgm:pt modelId="{78A95D91-3151-4A50-9041-BA064054F6D4}" type="pres">
      <dgm:prSet presAssocID="{7F47AF41-E4D1-4C51-942F-CF1EB1BA3EFF}" presName="parentLin" presStyleCnt="0"/>
      <dgm:spPr/>
    </dgm:pt>
    <dgm:pt modelId="{F1EE6BF3-0A9A-4749-B7FF-8AE932C5B280}" type="pres">
      <dgm:prSet presAssocID="{7F47AF41-E4D1-4C51-942F-CF1EB1BA3EFF}" presName="parentLeftMargin" presStyleLbl="node1" presStyleIdx="5" presStyleCnt="7"/>
      <dgm:spPr/>
    </dgm:pt>
    <dgm:pt modelId="{A3F95A7A-5C98-46E3-8753-3883AB8F9629}" type="pres">
      <dgm:prSet presAssocID="{7F47AF41-E4D1-4C51-942F-CF1EB1BA3EFF}" presName="parentText" presStyleLbl="node1" presStyleIdx="6" presStyleCnt="7" custScaleX="130472" custLinFactNeighborY="8244">
        <dgm:presLayoutVars>
          <dgm:chMax val="0"/>
          <dgm:bulletEnabled val="1"/>
        </dgm:presLayoutVars>
      </dgm:prSet>
      <dgm:spPr/>
    </dgm:pt>
    <dgm:pt modelId="{C17F382C-660B-460E-BA16-D16180B2DAF5}" type="pres">
      <dgm:prSet presAssocID="{7F47AF41-E4D1-4C51-942F-CF1EB1BA3EFF}" presName="negativeSpace" presStyleCnt="0"/>
      <dgm:spPr/>
    </dgm:pt>
    <dgm:pt modelId="{FAD99572-49E4-4325-8A18-D09954806F9F}" type="pres">
      <dgm:prSet presAssocID="{7F47AF41-E4D1-4C51-942F-CF1EB1BA3EF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C230400-5AC4-49CB-B257-812929C9EAFA}" type="presOf" srcId="{B67F0935-C950-4736-BEBB-6C501764D2B2}" destId="{39A2154A-F3B2-4E86-9C04-75C662F88EF4}" srcOrd="1" destOrd="0" presId="urn:microsoft.com/office/officeart/2005/8/layout/list1"/>
    <dgm:cxn modelId="{645FEA03-A619-4A08-ADB8-E91396B7CD3B}" type="presOf" srcId="{7F47AF41-E4D1-4C51-942F-CF1EB1BA3EFF}" destId="{F1EE6BF3-0A9A-4749-B7FF-8AE932C5B280}" srcOrd="0" destOrd="0" presId="urn:microsoft.com/office/officeart/2005/8/layout/list1"/>
    <dgm:cxn modelId="{CF733F1D-D758-4864-862F-85BFE52838AB}" type="presOf" srcId="{FA763A97-C0A7-4C16-9B86-9F51439D788C}" destId="{A097787E-50AB-4E8D-907D-1E3523065E6A}" srcOrd="1" destOrd="0" presId="urn:microsoft.com/office/officeart/2005/8/layout/list1"/>
    <dgm:cxn modelId="{B5B05328-A1E3-444F-9EE8-E3C22DA96FA5}" type="presOf" srcId="{FA763A97-C0A7-4C16-9B86-9F51439D788C}" destId="{8903A366-5B14-4D49-869B-1322DA03F78D}" srcOrd="0" destOrd="0" presId="urn:microsoft.com/office/officeart/2005/8/layout/list1"/>
    <dgm:cxn modelId="{8B49CF35-720A-4BC0-AD99-B626C9882317}" srcId="{6E121455-0201-406A-AC13-8C98BE12E8D6}" destId="{2AB09FB6-7906-4623-B222-CE35FDF93FCE}" srcOrd="3" destOrd="0" parTransId="{3ED943FC-28A3-485F-89D9-9B1B2CEF7490}" sibTransId="{FD7CA8D2-4398-433A-9560-415FE352B82F}"/>
    <dgm:cxn modelId="{2044DA3A-ED74-4EC2-8A59-DBC71A8097A6}" type="presOf" srcId="{B67F0935-C950-4736-BEBB-6C501764D2B2}" destId="{A246853C-DAE9-4753-BE16-46F2A9E64BBB}" srcOrd="0" destOrd="0" presId="urn:microsoft.com/office/officeart/2005/8/layout/list1"/>
    <dgm:cxn modelId="{B8621161-4945-4014-A17A-024789D92939}" srcId="{6E121455-0201-406A-AC13-8C98BE12E8D6}" destId="{B67F0935-C950-4736-BEBB-6C501764D2B2}" srcOrd="4" destOrd="0" parTransId="{52D12DD5-234F-4ECC-9F23-1DCDAFDABB3D}" sibTransId="{88F5DEB4-B60F-4C3A-A6D2-893BE9672C63}"/>
    <dgm:cxn modelId="{E3FC6A6D-46AE-4E44-9833-91FAEEEB0648}" type="presOf" srcId="{4D0BAADA-9424-47FE-934F-0C1AE33789FB}" destId="{C1F6A244-A616-45D5-89B2-19A800B9799C}" srcOrd="0" destOrd="0" presId="urn:microsoft.com/office/officeart/2005/8/layout/list1"/>
    <dgm:cxn modelId="{F0FC0552-18AF-4142-8363-0BFDFC59B614}" type="presOf" srcId="{B5F11462-E526-43BB-9EA3-CA173A5C370B}" destId="{80268D7B-94E7-4A27-9706-CE8B60361B2C}" srcOrd="1" destOrd="0" presId="urn:microsoft.com/office/officeart/2005/8/layout/list1"/>
    <dgm:cxn modelId="{27705A52-708D-487F-B59C-F470444E0D41}" type="presOf" srcId="{4D0BAADA-9424-47FE-934F-0C1AE33789FB}" destId="{DDA13E7A-65C6-494B-8B26-8D9ED1F25554}" srcOrd="1" destOrd="0" presId="urn:microsoft.com/office/officeart/2005/8/layout/list1"/>
    <dgm:cxn modelId="{4C1ADE73-BCEE-44FF-9201-0A4897276206}" type="presOf" srcId="{2AB09FB6-7906-4623-B222-CE35FDF93FCE}" destId="{52E2E6BF-0322-4F81-84EE-FCD06D4681A7}" srcOrd="0" destOrd="0" presId="urn:microsoft.com/office/officeart/2005/8/layout/list1"/>
    <dgm:cxn modelId="{2ED90C75-C6F0-45DA-8201-719A1171B840}" type="presOf" srcId="{667D5EAD-97C2-470F-8A3E-434E3ACCD49C}" destId="{E79FEC97-BFBD-49C6-92E3-1C89E7FEA94F}" srcOrd="1" destOrd="0" presId="urn:microsoft.com/office/officeart/2005/8/layout/list1"/>
    <dgm:cxn modelId="{2884785A-6065-4CF6-A137-21EC9E8C351A}" srcId="{6E121455-0201-406A-AC13-8C98BE12E8D6}" destId="{667D5EAD-97C2-470F-8A3E-434E3ACCD49C}" srcOrd="2" destOrd="0" parTransId="{79934101-C6B3-4B9E-904E-E15A7C2967FD}" sibTransId="{37644B69-BEE0-41AA-B01D-3B51C03C401A}"/>
    <dgm:cxn modelId="{17EB0E81-9C9A-4DB3-B918-6D615C7B74A8}" type="presOf" srcId="{6E121455-0201-406A-AC13-8C98BE12E8D6}" destId="{A85C82B5-3F35-4AFA-85D9-6F8A9C3B19AB}" srcOrd="0" destOrd="0" presId="urn:microsoft.com/office/officeart/2005/8/layout/list1"/>
    <dgm:cxn modelId="{5AB66782-85BD-4776-8337-7886F3D54464}" srcId="{6E121455-0201-406A-AC13-8C98BE12E8D6}" destId="{B5F11462-E526-43BB-9EA3-CA173A5C370B}" srcOrd="1" destOrd="0" parTransId="{CADB5A4B-FC45-4DA1-91C4-8E802AEFFB35}" sibTransId="{F87D244B-4476-4AA0-A6D3-0E3788CE54D1}"/>
    <dgm:cxn modelId="{B3456286-F9B8-48C9-A3B1-A4F994CB2A8D}" srcId="{6E121455-0201-406A-AC13-8C98BE12E8D6}" destId="{4D0BAADA-9424-47FE-934F-0C1AE33789FB}" srcOrd="0" destOrd="0" parTransId="{44A67F9B-F686-4147-9F0F-030D880758D6}" sibTransId="{EF5898D4-93BA-4034-BC5B-0FE33FF62E32}"/>
    <dgm:cxn modelId="{DE943D9C-4A2B-4510-9447-462654F6A20C}" type="presOf" srcId="{667D5EAD-97C2-470F-8A3E-434E3ACCD49C}" destId="{E52CBDF7-8A83-45CF-BDBE-16CF7426BB34}" srcOrd="0" destOrd="0" presId="urn:microsoft.com/office/officeart/2005/8/layout/list1"/>
    <dgm:cxn modelId="{722E13BB-D27F-484A-AA11-D7ED1322D473}" srcId="{6E121455-0201-406A-AC13-8C98BE12E8D6}" destId="{7F47AF41-E4D1-4C51-942F-CF1EB1BA3EFF}" srcOrd="6" destOrd="0" parTransId="{F00CDF7B-5D9C-44F4-A2FE-A65B900D45AB}" sibTransId="{A5705D68-6A42-4E33-A73D-9ACD32080B8D}"/>
    <dgm:cxn modelId="{5BA295BC-0C9D-423B-84A4-13E9B10981D4}" type="presOf" srcId="{7F47AF41-E4D1-4C51-942F-CF1EB1BA3EFF}" destId="{A3F95A7A-5C98-46E3-8753-3883AB8F9629}" srcOrd="1" destOrd="0" presId="urn:microsoft.com/office/officeart/2005/8/layout/list1"/>
    <dgm:cxn modelId="{592066D0-9FEC-4EAB-B83E-C3FE35BE9D02}" srcId="{6E121455-0201-406A-AC13-8C98BE12E8D6}" destId="{FA763A97-C0A7-4C16-9B86-9F51439D788C}" srcOrd="5" destOrd="0" parTransId="{3E023EDB-1C91-42C9-A048-0BD30FDAF486}" sibTransId="{B6697F9D-23FD-4FB5-A31F-55BD49CAD44B}"/>
    <dgm:cxn modelId="{7D4B88D1-AA03-4EC5-9D6C-C45CAEEC1F4E}" type="presOf" srcId="{2AB09FB6-7906-4623-B222-CE35FDF93FCE}" destId="{6153F541-F262-41F8-BAA9-8116BFF58D5A}" srcOrd="1" destOrd="0" presId="urn:microsoft.com/office/officeart/2005/8/layout/list1"/>
    <dgm:cxn modelId="{090B45D4-386F-4D77-BA58-A4F8EBF5C3DB}" type="presOf" srcId="{B5F11462-E526-43BB-9EA3-CA173A5C370B}" destId="{20F8BAEC-61A9-48DC-A9A2-F9B76DA7B3B4}" srcOrd="0" destOrd="0" presId="urn:microsoft.com/office/officeart/2005/8/layout/list1"/>
    <dgm:cxn modelId="{559BBFB6-FF36-49EC-80C3-4B9DE24CADB0}" type="presParOf" srcId="{A85C82B5-3F35-4AFA-85D9-6F8A9C3B19AB}" destId="{79D6F97C-EB37-4E50-A137-D99DEC0054B8}" srcOrd="0" destOrd="0" presId="urn:microsoft.com/office/officeart/2005/8/layout/list1"/>
    <dgm:cxn modelId="{3F78C28C-3F39-47B0-939E-44C341F3C9DA}" type="presParOf" srcId="{79D6F97C-EB37-4E50-A137-D99DEC0054B8}" destId="{C1F6A244-A616-45D5-89B2-19A800B9799C}" srcOrd="0" destOrd="0" presId="urn:microsoft.com/office/officeart/2005/8/layout/list1"/>
    <dgm:cxn modelId="{3E894943-5BE2-4BF2-B66D-6159D027F343}" type="presParOf" srcId="{79D6F97C-EB37-4E50-A137-D99DEC0054B8}" destId="{DDA13E7A-65C6-494B-8B26-8D9ED1F25554}" srcOrd="1" destOrd="0" presId="urn:microsoft.com/office/officeart/2005/8/layout/list1"/>
    <dgm:cxn modelId="{6A87CDC7-C78F-4E19-903C-373EF173593A}" type="presParOf" srcId="{A85C82B5-3F35-4AFA-85D9-6F8A9C3B19AB}" destId="{C6B0EF49-C941-4688-812D-38A5971C0D49}" srcOrd="1" destOrd="0" presId="urn:microsoft.com/office/officeart/2005/8/layout/list1"/>
    <dgm:cxn modelId="{D1AFB46B-5C83-49FA-ABB8-E73A902F9BAD}" type="presParOf" srcId="{A85C82B5-3F35-4AFA-85D9-6F8A9C3B19AB}" destId="{3E1F5442-3209-47B9-8EDC-FD3730DF090F}" srcOrd="2" destOrd="0" presId="urn:microsoft.com/office/officeart/2005/8/layout/list1"/>
    <dgm:cxn modelId="{2A6A0BD5-B0A4-4151-97CE-0E1B9CE06588}" type="presParOf" srcId="{A85C82B5-3F35-4AFA-85D9-6F8A9C3B19AB}" destId="{A074CA31-E04C-4D8F-B345-C5C1ECA3825E}" srcOrd="3" destOrd="0" presId="urn:microsoft.com/office/officeart/2005/8/layout/list1"/>
    <dgm:cxn modelId="{568395DE-6047-4B0B-BA07-999B64ECECCE}" type="presParOf" srcId="{A85C82B5-3F35-4AFA-85D9-6F8A9C3B19AB}" destId="{8CC069C9-1B0E-4D71-B0F3-4AF8ED8A9334}" srcOrd="4" destOrd="0" presId="urn:microsoft.com/office/officeart/2005/8/layout/list1"/>
    <dgm:cxn modelId="{B6AC39F6-85B1-4D48-9C84-8B9CC42F0043}" type="presParOf" srcId="{8CC069C9-1B0E-4D71-B0F3-4AF8ED8A9334}" destId="{20F8BAEC-61A9-48DC-A9A2-F9B76DA7B3B4}" srcOrd="0" destOrd="0" presId="urn:microsoft.com/office/officeart/2005/8/layout/list1"/>
    <dgm:cxn modelId="{647E889E-D437-4F96-B0C5-F9621996B783}" type="presParOf" srcId="{8CC069C9-1B0E-4D71-B0F3-4AF8ED8A9334}" destId="{80268D7B-94E7-4A27-9706-CE8B60361B2C}" srcOrd="1" destOrd="0" presId="urn:microsoft.com/office/officeart/2005/8/layout/list1"/>
    <dgm:cxn modelId="{4C17BC11-DEF2-4CC5-A5D0-5A1618E713FE}" type="presParOf" srcId="{A85C82B5-3F35-4AFA-85D9-6F8A9C3B19AB}" destId="{8D946DD3-905E-4E86-9950-6197B9F35A01}" srcOrd="5" destOrd="0" presId="urn:microsoft.com/office/officeart/2005/8/layout/list1"/>
    <dgm:cxn modelId="{54C73BD3-4D3B-4839-B833-F1A5EE8CCEED}" type="presParOf" srcId="{A85C82B5-3F35-4AFA-85D9-6F8A9C3B19AB}" destId="{03B4555F-CE51-49A4-A4EB-54F6570E94D7}" srcOrd="6" destOrd="0" presId="urn:microsoft.com/office/officeart/2005/8/layout/list1"/>
    <dgm:cxn modelId="{C6216004-8803-4D6F-ACFE-12F6D5B44429}" type="presParOf" srcId="{A85C82B5-3F35-4AFA-85D9-6F8A9C3B19AB}" destId="{2E0BF37D-4C24-4A1C-8392-F200DA71531A}" srcOrd="7" destOrd="0" presId="urn:microsoft.com/office/officeart/2005/8/layout/list1"/>
    <dgm:cxn modelId="{04B69337-4FBD-4F0F-856B-6429C99068E9}" type="presParOf" srcId="{A85C82B5-3F35-4AFA-85D9-6F8A9C3B19AB}" destId="{CEB6C849-DE01-4AA8-801C-10CB1C88BA5D}" srcOrd="8" destOrd="0" presId="urn:microsoft.com/office/officeart/2005/8/layout/list1"/>
    <dgm:cxn modelId="{EE499CF5-6BA5-4E57-8FEB-7F77E504843E}" type="presParOf" srcId="{CEB6C849-DE01-4AA8-801C-10CB1C88BA5D}" destId="{E52CBDF7-8A83-45CF-BDBE-16CF7426BB34}" srcOrd="0" destOrd="0" presId="urn:microsoft.com/office/officeart/2005/8/layout/list1"/>
    <dgm:cxn modelId="{8BF11A7D-1F28-48BC-8718-EA7972270CF3}" type="presParOf" srcId="{CEB6C849-DE01-4AA8-801C-10CB1C88BA5D}" destId="{E79FEC97-BFBD-49C6-92E3-1C89E7FEA94F}" srcOrd="1" destOrd="0" presId="urn:microsoft.com/office/officeart/2005/8/layout/list1"/>
    <dgm:cxn modelId="{72DF8FC5-CC11-46A0-BA4C-B8CEB74442D9}" type="presParOf" srcId="{A85C82B5-3F35-4AFA-85D9-6F8A9C3B19AB}" destId="{F9C8F46F-895C-47FA-BA7B-626A6711B741}" srcOrd="9" destOrd="0" presId="urn:microsoft.com/office/officeart/2005/8/layout/list1"/>
    <dgm:cxn modelId="{41D2B9C1-B015-4BCE-A12C-24895C7AA0DD}" type="presParOf" srcId="{A85C82B5-3F35-4AFA-85D9-6F8A9C3B19AB}" destId="{A5826984-E03B-429D-9332-8A0D66966549}" srcOrd="10" destOrd="0" presId="urn:microsoft.com/office/officeart/2005/8/layout/list1"/>
    <dgm:cxn modelId="{3331A1D8-4058-4FBD-BEE8-4C393AC6B8BB}" type="presParOf" srcId="{A85C82B5-3F35-4AFA-85D9-6F8A9C3B19AB}" destId="{403DEBFC-4DD6-4D2D-9EBA-5C9BB059E8BE}" srcOrd="11" destOrd="0" presId="urn:microsoft.com/office/officeart/2005/8/layout/list1"/>
    <dgm:cxn modelId="{B57015D5-08AD-49DE-9306-031EB3A6FFB8}" type="presParOf" srcId="{A85C82B5-3F35-4AFA-85D9-6F8A9C3B19AB}" destId="{680F35ED-567B-49BA-A227-97FE327494DF}" srcOrd="12" destOrd="0" presId="urn:microsoft.com/office/officeart/2005/8/layout/list1"/>
    <dgm:cxn modelId="{308EBA28-174D-416C-A211-84B51C1BE0AD}" type="presParOf" srcId="{680F35ED-567B-49BA-A227-97FE327494DF}" destId="{52E2E6BF-0322-4F81-84EE-FCD06D4681A7}" srcOrd="0" destOrd="0" presId="urn:microsoft.com/office/officeart/2005/8/layout/list1"/>
    <dgm:cxn modelId="{AD93ED89-005E-4688-ACCD-9DDA468C77F8}" type="presParOf" srcId="{680F35ED-567B-49BA-A227-97FE327494DF}" destId="{6153F541-F262-41F8-BAA9-8116BFF58D5A}" srcOrd="1" destOrd="0" presId="urn:microsoft.com/office/officeart/2005/8/layout/list1"/>
    <dgm:cxn modelId="{8769ED3A-553F-412B-B40A-CAE148296EF9}" type="presParOf" srcId="{A85C82B5-3F35-4AFA-85D9-6F8A9C3B19AB}" destId="{964B6627-A6FE-4F09-A28F-6671B22C7928}" srcOrd="13" destOrd="0" presId="urn:microsoft.com/office/officeart/2005/8/layout/list1"/>
    <dgm:cxn modelId="{62FD6000-2239-4040-8DD9-BDFEEEF978C8}" type="presParOf" srcId="{A85C82B5-3F35-4AFA-85D9-6F8A9C3B19AB}" destId="{169F31C2-E09F-4A07-9077-D3CF2AA11389}" srcOrd="14" destOrd="0" presId="urn:microsoft.com/office/officeart/2005/8/layout/list1"/>
    <dgm:cxn modelId="{34E78662-B6B9-490B-9CD8-6F35F83AFDDF}" type="presParOf" srcId="{A85C82B5-3F35-4AFA-85D9-6F8A9C3B19AB}" destId="{3634EF45-D8C7-42C4-9ABB-89F2F1092DC8}" srcOrd="15" destOrd="0" presId="urn:microsoft.com/office/officeart/2005/8/layout/list1"/>
    <dgm:cxn modelId="{9FED7F21-0AD9-48FE-9E61-526083B1CE08}" type="presParOf" srcId="{A85C82B5-3F35-4AFA-85D9-6F8A9C3B19AB}" destId="{DB4B2F7D-C039-42D2-9827-ED8C082E8503}" srcOrd="16" destOrd="0" presId="urn:microsoft.com/office/officeart/2005/8/layout/list1"/>
    <dgm:cxn modelId="{C2C5161E-1EEF-499C-85B0-C98B430ABAFF}" type="presParOf" srcId="{DB4B2F7D-C039-42D2-9827-ED8C082E8503}" destId="{A246853C-DAE9-4753-BE16-46F2A9E64BBB}" srcOrd="0" destOrd="0" presId="urn:microsoft.com/office/officeart/2005/8/layout/list1"/>
    <dgm:cxn modelId="{9340227F-4C27-4EA8-9C2B-B207A1E29E02}" type="presParOf" srcId="{DB4B2F7D-C039-42D2-9827-ED8C082E8503}" destId="{39A2154A-F3B2-4E86-9C04-75C662F88EF4}" srcOrd="1" destOrd="0" presId="urn:microsoft.com/office/officeart/2005/8/layout/list1"/>
    <dgm:cxn modelId="{07A5C0FC-9E55-42A7-B1CD-F91DB4EF4506}" type="presParOf" srcId="{A85C82B5-3F35-4AFA-85D9-6F8A9C3B19AB}" destId="{171FADD2-D72E-4B0E-868A-5ECE0EA8C00E}" srcOrd="17" destOrd="0" presId="urn:microsoft.com/office/officeart/2005/8/layout/list1"/>
    <dgm:cxn modelId="{AEE07CA7-BF16-4CAB-89D3-F74FB9EDF8FD}" type="presParOf" srcId="{A85C82B5-3F35-4AFA-85D9-6F8A9C3B19AB}" destId="{466195FA-77A2-4B05-A42F-CFF98B135543}" srcOrd="18" destOrd="0" presId="urn:microsoft.com/office/officeart/2005/8/layout/list1"/>
    <dgm:cxn modelId="{61763205-1F30-4ADC-BC0C-D11B152A4BBA}" type="presParOf" srcId="{A85C82B5-3F35-4AFA-85D9-6F8A9C3B19AB}" destId="{0DF7DB7A-7F13-4CF6-8DA6-536D8F205AD0}" srcOrd="19" destOrd="0" presId="urn:microsoft.com/office/officeart/2005/8/layout/list1"/>
    <dgm:cxn modelId="{5DED8C00-F134-4A51-A3A2-E40400E8E502}" type="presParOf" srcId="{A85C82B5-3F35-4AFA-85D9-6F8A9C3B19AB}" destId="{7FF98A76-F0D8-497E-8C19-1E4B053BFC0A}" srcOrd="20" destOrd="0" presId="urn:microsoft.com/office/officeart/2005/8/layout/list1"/>
    <dgm:cxn modelId="{ED53AEF7-7385-4A34-A41A-A1273B38A9AA}" type="presParOf" srcId="{7FF98A76-F0D8-497E-8C19-1E4B053BFC0A}" destId="{8903A366-5B14-4D49-869B-1322DA03F78D}" srcOrd="0" destOrd="0" presId="urn:microsoft.com/office/officeart/2005/8/layout/list1"/>
    <dgm:cxn modelId="{4BD3E451-D01F-4E4D-AB49-0AABD223EBD6}" type="presParOf" srcId="{7FF98A76-F0D8-497E-8C19-1E4B053BFC0A}" destId="{A097787E-50AB-4E8D-907D-1E3523065E6A}" srcOrd="1" destOrd="0" presId="urn:microsoft.com/office/officeart/2005/8/layout/list1"/>
    <dgm:cxn modelId="{3E9CC967-4BFD-4C03-B9F4-1A84B95522A3}" type="presParOf" srcId="{A85C82B5-3F35-4AFA-85D9-6F8A9C3B19AB}" destId="{16D35DC8-E2DC-4B96-8200-7A3AE408AD91}" srcOrd="21" destOrd="0" presId="urn:microsoft.com/office/officeart/2005/8/layout/list1"/>
    <dgm:cxn modelId="{1EC1EFE5-4B01-4D6E-98D3-A0A992769E39}" type="presParOf" srcId="{A85C82B5-3F35-4AFA-85D9-6F8A9C3B19AB}" destId="{6243F677-7B08-4B87-8C71-91EE90916084}" srcOrd="22" destOrd="0" presId="urn:microsoft.com/office/officeart/2005/8/layout/list1"/>
    <dgm:cxn modelId="{29C4B3D9-D468-4753-B5D1-D2E9E5B397B2}" type="presParOf" srcId="{A85C82B5-3F35-4AFA-85D9-6F8A9C3B19AB}" destId="{FEAA19A4-E3EA-4FE8-9B4B-B30CC22F36FE}" srcOrd="23" destOrd="0" presId="urn:microsoft.com/office/officeart/2005/8/layout/list1"/>
    <dgm:cxn modelId="{FEA77787-47BD-4769-ACE3-1735E76135F9}" type="presParOf" srcId="{A85C82B5-3F35-4AFA-85D9-6F8A9C3B19AB}" destId="{78A95D91-3151-4A50-9041-BA064054F6D4}" srcOrd="24" destOrd="0" presId="urn:microsoft.com/office/officeart/2005/8/layout/list1"/>
    <dgm:cxn modelId="{4B4E5588-4EA5-4472-8D3E-10FDBE102AB6}" type="presParOf" srcId="{78A95D91-3151-4A50-9041-BA064054F6D4}" destId="{F1EE6BF3-0A9A-4749-B7FF-8AE932C5B280}" srcOrd="0" destOrd="0" presId="urn:microsoft.com/office/officeart/2005/8/layout/list1"/>
    <dgm:cxn modelId="{48D39F83-96CD-4513-AF67-96D33B0764A7}" type="presParOf" srcId="{78A95D91-3151-4A50-9041-BA064054F6D4}" destId="{A3F95A7A-5C98-46E3-8753-3883AB8F9629}" srcOrd="1" destOrd="0" presId="urn:microsoft.com/office/officeart/2005/8/layout/list1"/>
    <dgm:cxn modelId="{A4FA1CA2-C413-4B75-938D-34947BB25D04}" type="presParOf" srcId="{A85C82B5-3F35-4AFA-85D9-6F8A9C3B19AB}" destId="{C17F382C-660B-460E-BA16-D16180B2DAF5}" srcOrd="25" destOrd="0" presId="urn:microsoft.com/office/officeart/2005/8/layout/list1"/>
    <dgm:cxn modelId="{F7680257-0A47-402F-815A-FF32F3F58971}" type="presParOf" srcId="{A85C82B5-3F35-4AFA-85D9-6F8A9C3B19AB}" destId="{FAD99572-49E4-4325-8A18-D09954806F9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1FD951A-6E06-4BE9-9201-E3577E3ABC82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8551BF07-2EBF-4AC9-B026-1C32B0F6D3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Методи соціологічних досліджень менеджменту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65993-E4B2-4557-9D8F-17DA6FF57AD3}" type="parTrans" cxnId="{6CEA9E84-8D47-4085-86F6-BF81BC114D62}">
      <dgm:prSet/>
      <dgm:spPr/>
      <dgm:t>
        <a:bodyPr/>
        <a:lstStyle/>
        <a:p>
          <a:endParaRPr lang="ru-UA"/>
        </a:p>
      </dgm:t>
    </dgm:pt>
    <dgm:pt modelId="{BF59E8A5-67E5-4C75-B286-923627C27D63}" type="sibTrans" cxnId="{6CEA9E84-8D47-4085-86F6-BF81BC114D62}">
      <dgm:prSet/>
      <dgm:spPr/>
      <dgm:t>
        <a:bodyPr/>
        <a:lstStyle/>
        <a:p>
          <a:endParaRPr lang="ru-UA"/>
        </a:p>
      </dgm:t>
    </dgm:pt>
    <dgm:pt modelId="{6C145A59-5B1A-4A1B-83F9-E34E0C7E476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242CA-0BCD-4F96-A587-A85F17BB4990}" type="parTrans" cxnId="{CBA2D70A-2779-4F7B-A5BE-52CC952877EA}">
      <dgm:prSet/>
      <dgm:spPr/>
      <dgm:t>
        <a:bodyPr/>
        <a:lstStyle/>
        <a:p>
          <a:endParaRPr lang="ru-UA"/>
        </a:p>
      </dgm:t>
    </dgm:pt>
    <dgm:pt modelId="{04EC93FA-CD86-4CBA-8913-11650FFC953F}" type="sibTrans" cxnId="{CBA2D70A-2779-4F7B-A5BE-52CC952877EA}">
      <dgm:prSet/>
      <dgm:spPr/>
      <dgm:t>
        <a:bodyPr/>
        <a:lstStyle/>
        <a:p>
          <a:endParaRPr lang="ru-UA"/>
        </a:p>
      </dgm:t>
    </dgm:pt>
    <dgm:pt modelId="{1B3F45EB-0F16-4779-86E4-4AB6D34AE5D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інтерв'ювання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3FAF9-6306-4A1A-BC58-96B2F35FC1B1}" type="parTrans" cxnId="{6E47A2F4-E2F9-4478-A956-6E5DA43771CE}">
      <dgm:prSet/>
      <dgm:spPr/>
      <dgm:t>
        <a:bodyPr/>
        <a:lstStyle/>
        <a:p>
          <a:endParaRPr lang="ru-UA"/>
        </a:p>
      </dgm:t>
    </dgm:pt>
    <dgm:pt modelId="{B2F3DCDD-FCE8-4C73-B29D-2DCF9E5AE569}" type="sibTrans" cxnId="{6E47A2F4-E2F9-4478-A956-6E5DA43771CE}">
      <dgm:prSet/>
      <dgm:spPr/>
      <dgm:t>
        <a:bodyPr/>
        <a:lstStyle/>
        <a:p>
          <a:endParaRPr lang="ru-UA"/>
        </a:p>
      </dgm:t>
    </dgm:pt>
    <dgm:pt modelId="{37715958-1A79-4190-B7B1-25199364F1B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анкетування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2F1D6-9CCA-4938-97A0-8A464CAA6A3D}" type="parTrans" cxnId="{C1967CED-CB45-4CE8-B32E-4D64ED509BDC}">
      <dgm:prSet/>
      <dgm:spPr/>
      <dgm:t>
        <a:bodyPr/>
        <a:lstStyle/>
        <a:p>
          <a:endParaRPr lang="ru-UA"/>
        </a:p>
      </dgm:t>
    </dgm:pt>
    <dgm:pt modelId="{4EB9C998-4DEB-482E-9D59-77515A363E56}" type="sibTrans" cxnId="{C1967CED-CB45-4CE8-B32E-4D64ED509BDC}">
      <dgm:prSet/>
      <dgm:spPr/>
      <dgm:t>
        <a:bodyPr/>
        <a:lstStyle/>
        <a:p>
          <a:endParaRPr lang="ru-UA"/>
        </a:p>
      </dgm:t>
    </dgm:pt>
    <dgm:pt modelId="{E5F621D4-A396-49BD-A617-11BA1E0A780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соціометрія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34C9A-12B5-4807-BFAA-B7F6D2498970}" type="parTrans" cxnId="{1F9BD1C2-0CFF-4185-A4BF-D0DC76BEB6E4}">
      <dgm:prSet/>
      <dgm:spPr/>
      <dgm:t>
        <a:bodyPr/>
        <a:lstStyle/>
        <a:p>
          <a:endParaRPr lang="ru-UA"/>
        </a:p>
      </dgm:t>
    </dgm:pt>
    <dgm:pt modelId="{707F5B8A-548D-4C6C-8AE8-4BBFF429ACBF}" type="sibTrans" cxnId="{1F9BD1C2-0CFF-4185-A4BF-D0DC76BEB6E4}">
      <dgm:prSet/>
      <dgm:spPr/>
      <dgm:t>
        <a:bodyPr/>
        <a:lstStyle/>
        <a:p>
          <a:endParaRPr lang="ru-UA"/>
        </a:p>
      </dgm:t>
    </dgm:pt>
    <dgm:pt modelId="{1612D4E8-354C-4F84-9B3A-29905AD1BB2F}" type="pres">
      <dgm:prSet presAssocID="{D1FD951A-6E06-4BE9-9201-E3577E3ABC8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F704D8-DD90-4210-9075-B81B3527C824}" type="pres">
      <dgm:prSet presAssocID="{8551BF07-2EBF-4AC9-B026-1C32B0F6D3C5}" presName="centerShape" presStyleLbl="node0" presStyleIdx="0" presStyleCnt="1"/>
      <dgm:spPr/>
    </dgm:pt>
    <dgm:pt modelId="{5E89B303-7A3E-472A-AC01-40DFF575D6BF}" type="pres">
      <dgm:prSet presAssocID="{654242CA-0BCD-4F96-A587-A85F17BB4990}" presName="parTrans" presStyleLbl="bgSibTrans2D1" presStyleIdx="0" presStyleCnt="4"/>
      <dgm:spPr/>
    </dgm:pt>
    <dgm:pt modelId="{5677BE2F-6648-4DDD-B9A7-72E06D12C3EC}" type="pres">
      <dgm:prSet presAssocID="{6C145A59-5B1A-4A1B-83F9-E34E0C7E476B}" presName="node" presStyleLbl="node1" presStyleIdx="0" presStyleCnt="4">
        <dgm:presLayoutVars>
          <dgm:bulletEnabled val="1"/>
        </dgm:presLayoutVars>
      </dgm:prSet>
      <dgm:spPr/>
    </dgm:pt>
    <dgm:pt modelId="{FEE25751-4CFF-4FE8-9F66-6D0BBACFDBB2}" type="pres">
      <dgm:prSet presAssocID="{22F3FAF9-6306-4A1A-BC58-96B2F35FC1B1}" presName="parTrans" presStyleLbl="bgSibTrans2D1" presStyleIdx="1" presStyleCnt="4"/>
      <dgm:spPr/>
    </dgm:pt>
    <dgm:pt modelId="{CF475C14-2246-407D-B848-CA575CD68581}" type="pres">
      <dgm:prSet presAssocID="{1B3F45EB-0F16-4779-86E4-4AB6D34AE5D0}" presName="node" presStyleLbl="node1" presStyleIdx="1" presStyleCnt="4">
        <dgm:presLayoutVars>
          <dgm:bulletEnabled val="1"/>
        </dgm:presLayoutVars>
      </dgm:prSet>
      <dgm:spPr/>
    </dgm:pt>
    <dgm:pt modelId="{5FA2C131-80F5-48F4-BF88-FAE703228D1F}" type="pres">
      <dgm:prSet presAssocID="{79C2F1D6-9CCA-4938-97A0-8A464CAA6A3D}" presName="parTrans" presStyleLbl="bgSibTrans2D1" presStyleIdx="2" presStyleCnt="4"/>
      <dgm:spPr/>
    </dgm:pt>
    <dgm:pt modelId="{B07C1201-B3FF-4E85-8C1A-9BA83AB363CE}" type="pres">
      <dgm:prSet presAssocID="{37715958-1A79-4190-B7B1-25199364F1BE}" presName="node" presStyleLbl="node1" presStyleIdx="2" presStyleCnt="4">
        <dgm:presLayoutVars>
          <dgm:bulletEnabled val="1"/>
        </dgm:presLayoutVars>
      </dgm:prSet>
      <dgm:spPr/>
    </dgm:pt>
    <dgm:pt modelId="{27B31E24-9FD3-4899-B3C7-5B34C8479E2E}" type="pres">
      <dgm:prSet presAssocID="{4B634C9A-12B5-4807-BFAA-B7F6D2498970}" presName="parTrans" presStyleLbl="bgSibTrans2D1" presStyleIdx="3" presStyleCnt="4"/>
      <dgm:spPr/>
    </dgm:pt>
    <dgm:pt modelId="{C1F8C763-6CD1-4077-9CC3-996BE78C5862}" type="pres">
      <dgm:prSet presAssocID="{E5F621D4-A396-49BD-A617-11BA1E0A7801}" presName="node" presStyleLbl="node1" presStyleIdx="3" presStyleCnt="4">
        <dgm:presLayoutVars>
          <dgm:bulletEnabled val="1"/>
        </dgm:presLayoutVars>
      </dgm:prSet>
      <dgm:spPr/>
    </dgm:pt>
  </dgm:ptLst>
  <dgm:cxnLst>
    <dgm:cxn modelId="{CBA2D70A-2779-4F7B-A5BE-52CC952877EA}" srcId="{8551BF07-2EBF-4AC9-B026-1C32B0F6D3C5}" destId="{6C145A59-5B1A-4A1B-83F9-E34E0C7E476B}" srcOrd="0" destOrd="0" parTransId="{654242CA-0BCD-4F96-A587-A85F17BB4990}" sibTransId="{04EC93FA-CD86-4CBA-8913-11650FFC953F}"/>
    <dgm:cxn modelId="{AEC07A11-63CC-4EB5-A8EA-9CDA38EE74F5}" type="presOf" srcId="{E5F621D4-A396-49BD-A617-11BA1E0A7801}" destId="{C1F8C763-6CD1-4077-9CC3-996BE78C5862}" srcOrd="0" destOrd="0" presId="urn:microsoft.com/office/officeart/2005/8/layout/radial4"/>
    <dgm:cxn modelId="{7CB7935E-F4EC-4D11-B208-E8A1DB3C9DF8}" type="presOf" srcId="{4B634C9A-12B5-4807-BFAA-B7F6D2498970}" destId="{27B31E24-9FD3-4899-B3C7-5B34C8479E2E}" srcOrd="0" destOrd="0" presId="urn:microsoft.com/office/officeart/2005/8/layout/radial4"/>
    <dgm:cxn modelId="{96840566-41C2-44B0-BB4D-BD2D7B61FE99}" type="presOf" srcId="{79C2F1D6-9CCA-4938-97A0-8A464CAA6A3D}" destId="{5FA2C131-80F5-48F4-BF88-FAE703228D1F}" srcOrd="0" destOrd="0" presId="urn:microsoft.com/office/officeart/2005/8/layout/radial4"/>
    <dgm:cxn modelId="{8465D959-5CA3-4D1E-98EE-74F9CABAD0F8}" type="presOf" srcId="{654242CA-0BCD-4F96-A587-A85F17BB4990}" destId="{5E89B303-7A3E-472A-AC01-40DFF575D6BF}" srcOrd="0" destOrd="0" presId="urn:microsoft.com/office/officeart/2005/8/layout/radial4"/>
    <dgm:cxn modelId="{6CEA9E84-8D47-4085-86F6-BF81BC114D62}" srcId="{D1FD951A-6E06-4BE9-9201-E3577E3ABC82}" destId="{8551BF07-2EBF-4AC9-B026-1C32B0F6D3C5}" srcOrd="0" destOrd="0" parTransId="{6EE65993-E4B2-4557-9D8F-17DA6FF57AD3}" sibTransId="{BF59E8A5-67E5-4C75-B286-923627C27D63}"/>
    <dgm:cxn modelId="{0872439B-D4CA-480F-B9DF-8F44CB37D0E3}" type="presOf" srcId="{D1FD951A-6E06-4BE9-9201-E3577E3ABC82}" destId="{1612D4E8-354C-4F84-9B3A-29905AD1BB2F}" srcOrd="0" destOrd="0" presId="urn:microsoft.com/office/officeart/2005/8/layout/radial4"/>
    <dgm:cxn modelId="{21DA3FAA-73B5-42B5-8DC8-09546FD53CBF}" type="presOf" srcId="{37715958-1A79-4190-B7B1-25199364F1BE}" destId="{B07C1201-B3FF-4E85-8C1A-9BA83AB363CE}" srcOrd="0" destOrd="0" presId="urn:microsoft.com/office/officeart/2005/8/layout/radial4"/>
    <dgm:cxn modelId="{2F47D9B6-2FAF-4C42-BE37-54B62B2DEEEE}" type="presOf" srcId="{1B3F45EB-0F16-4779-86E4-4AB6D34AE5D0}" destId="{CF475C14-2246-407D-B848-CA575CD68581}" srcOrd="0" destOrd="0" presId="urn:microsoft.com/office/officeart/2005/8/layout/radial4"/>
    <dgm:cxn modelId="{1F9BD1C2-0CFF-4185-A4BF-D0DC76BEB6E4}" srcId="{8551BF07-2EBF-4AC9-B026-1C32B0F6D3C5}" destId="{E5F621D4-A396-49BD-A617-11BA1E0A7801}" srcOrd="3" destOrd="0" parTransId="{4B634C9A-12B5-4807-BFAA-B7F6D2498970}" sibTransId="{707F5B8A-548D-4C6C-8AE8-4BBFF429ACBF}"/>
    <dgm:cxn modelId="{3D1ED8CD-759E-4D86-BF73-5D56469388A1}" type="presOf" srcId="{22F3FAF9-6306-4A1A-BC58-96B2F35FC1B1}" destId="{FEE25751-4CFF-4FE8-9F66-6D0BBACFDBB2}" srcOrd="0" destOrd="0" presId="urn:microsoft.com/office/officeart/2005/8/layout/radial4"/>
    <dgm:cxn modelId="{31D03BD0-8490-48F1-B7EF-4D10D6284D4E}" type="presOf" srcId="{6C145A59-5B1A-4A1B-83F9-E34E0C7E476B}" destId="{5677BE2F-6648-4DDD-B9A7-72E06D12C3EC}" srcOrd="0" destOrd="0" presId="urn:microsoft.com/office/officeart/2005/8/layout/radial4"/>
    <dgm:cxn modelId="{5A6C5DD8-86D1-4A93-A7BA-23030EC56183}" type="presOf" srcId="{8551BF07-2EBF-4AC9-B026-1C32B0F6D3C5}" destId="{A7F704D8-DD90-4210-9075-B81B3527C824}" srcOrd="0" destOrd="0" presId="urn:microsoft.com/office/officeart/2005/8/layout/radial4"/>
    <dgm:cxn modelId="{C1967CED-CB45-4CE8-B32E-4D64ED509BDC}" srcId="{8551BF07-2EBF-4AC9-B026-1C32B0F6D3C5}" destId="{37715958-1A79-4190-B7B1-25199364F1BE}" srcOrd="2" destOrd="0" parTransId="{79C2F1D6-9CCA-4938-97A0-8A464CAA6A3D}" sibTransId="{4EB9C998-4DEB-482E-9D59-77515A363E56}"/>
    <dgm:cxn modelId="{6E47A2F4-E2F9-4478-A956-6E5DA43771CE}" srcId="{8551BF07-2EBF-4AC9-B026-1C32B0F6D3C5}" destId="{1B3F45EB-0F16-4779-86E4-4AB6D34AE5D0}" srcOrd="1" destOrd="0" parTransId="{22F3FAF9-6306-4A1A-BC58-96B2F35FC1B1}" sibTransId="{B2F3DCDD-FCE8-4C73-B29D-2DCF9E5AE569}"/>
    <dgm:cxn modelId="{3797487C-AA27-4EFF-9524-B524EF5298CA}" type="presParOf" srcId="{1612D4E8-354C-4F84-9B3A-29905AD1BB2F}" destId="{A7F704D8-DD90-4210-9075-B81B3527C824}" srcOrd="0" destOrd="0" presId="urn:microsoft.com/office/officeart/2005/8/layout/radial4"/>
    <dgm:cxn modelId="{EEF7F1C7-4320-4DE3-A42A-5C5CC5E1805C}" type="presParOf" srcId="{1612D4E8-354C-4F84-9B3A-29905AD1BB2F}" destId="{5E89B303-7A3E-472A-AC01-40DFF575D6BF}" srcOrd="1" destOrd="0" presId="urn:microsoft.com/office/officeart/2005/8/layout/radial4"/>
    <dgm:cxn modelId="{88F1F6D1-82F4-45FD-A779-A720E364DBDE}" type="presParOf" srcId="{1612D4E8-354C-4F84-9B3A-29905AD1BB2F}" destId="{5677BE2F-6648-4DDD-B9A7-72E06D12C3EC}" srcOrd="2" destOrd="0" presId="urn:microsoft.com/office/officeart/2005/8/layout/radial4"/>
    <dgm:cxn modelId="{B8138F71-E2C2-41EF-803C-FF4CA184ED6C}" type="presParOf" srcId="{1612D4E8-354C-4F84-9B3A-29905AD1BB2F}" destId="{FEE25751-4CFF-4FE8-9F66-6D0BBACFDBB2}" srcOrd="3" destOrd="0" presId="urn:microsoft.com/office/officeart/2005/8/layout/radial4"/>
    <dgm:cxn modelId="{0BD393EF-A180-46B9-9659-9DD17F488B68}" type="presParOf" srcId="{1612D4E8-354C-4F84-9B3A-29905AD1BB2F}" destId="{CF475C14-2246-407D-B848-CA575CD68581}" srcOrd="4" destOrd="0" presId="urn:microsoft.com/office/officeart/2005/8/layout/radial4"/>
    <dgm:cxn modelId="{B57DA512-E218-46F0-A1BF-8D0208429F59}" type="presParOf" srcId="{1612D4E8-354C-4F84-9B3A-29905AD1BB2F}" destId="{5FA2C131-80F5-48F4-BF88-FAE703228D1F}" srcOrd="5" destOrd="0" presId="urn:microsoft.com/office/officeart/2005/8/layout/radial4"/>
    <dgm:cxn modelId="{F10ECE84-CEC4-4ABD-B1FF-560FAEE95548}" type="presParOf" srcId="{1612D4E8-354C-4F84-9B3A-29905AD1BB2F}" destId="{B07C1201-B3FF-4E85-8C1A-9BA83AB363CE}" srcOrd="6" destOrd="0" presId="urn:microsoft.com/office/officeart/2005/8/layout/radial4"/>
    <dgm:cxn modelId="{2A1E371D-5E8F-4E27-A84E-CF5E3478A7C4}" type="presParOf" srcId="{1612D4E8-354C-4F84-9B3A-29905AD1BB2F}" destId="{27B31E24-9FD3-4899-B3C7-5B34C8479E2E}" srcOrd="7" destOrd="0" presId="urn:microsoft.com/office/officeart/2005/8/layout/radial4"/>
    <dgm:cxn modelId="{54BFFCC9-167A-4BD8-94EA-13AF58BFB6D1}" type="presParOf" srcId="{1612D4E8-354C-4F84-9B3A-29905AD1BB2F}" destId="{C1F8C763-6CD1-4077-9CC3-996BE78C586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E211591-5464-49EA-94B4-4CB9333DF24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ABD83E2-C33E-4512-938D-5B0C23721F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найбільш ефективно у випадках великої кількості респондентів, яких потрібно опитати за короткий час, а також при необхідності продуманих відповідей, яка досягається наявністю надрукованого запитальника перед очима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610CC-66A0-4B3B-9F71-E90F086CB9C9}" type="parTrans" cxnId="{95B640FD-FCF6-46A8-B484-76CF4751F1DC}">
      <dgm:prSet/>
      <dgm:spPr/>
      <dgm:t>
        <a:bodyPr/>
        <a:lstStyle/>
        <a:p>
          <a:endParaRPr lang="ru-UA"/>
        </a:p>
      </dgm:t>
    </dgm:pt>
    <dgm:pt modelId="{17229DDA-0BFC-49C7-833F-34EE8E370A85}" type="sibTrans" cxnId="{95B640FD-FCF6-46A8-B484-76CF4751F1DC}">
      <dgm:prSet/>
      <dgm:spPr/>
      <dgm:t>
        <a:bodyPr/>
        <a:lstStyle/>
        <a:p>
          <a:endParaRPr lang="ru-UA"/>
        </a:p>
      </dgm:t>
    </dgm:pt>
    <dgm:pt modelId="{48E7FA3B-072F-4E39-9DBC-F7990455EC6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функціонально опитування розрізняють: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основне – з цих питань збирається інформація безпосередньо про об'єкт дослідження;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неосновне – питання, які не належать до об'єкта дослідження.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E4CD0-CB37-4FB8-AE58-0CEF8BFD97B8}" type="parTrans" cxnId="{C93E8924-45F0-408D-B0BE-019B396D3F25}">
      <dgm:prSet/>
      <dgm:spPr/>
      <dgm:t>
        <a:bodyPr/>
        <a:lstStyle/>
        <a:p>
          <a:endParaRPr lang="ru-UA"/>
        </a:p>
      </dgm:t>
    </dgm:pt>
    <dgm:pt modelId="{3B0EF8BA-7446-49DA-B306-AF9CC375073F}" type="sibTrans" cxnId="{C93E8924-45F0-408D-B0BE-019B396D3F25}">
      <dgm:prSet/>
      <dgm:spPr/>
      <dgm:t>
        <a:bodyPr/>
        <a:lstStyle/>
        <a:p>
          <a:endParaRPr lang="ru-UA"/>
        </a:p>
      </dgm:t>
    </dgm:pt>
    <dgm:pt modelId="{9407B22C-5361-42D7-B215-EF0D8247A8F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письмова форма опитування, здійснювана з допомогою спеціально складених анкет і що відбувається без безпосереднього контакту дослідника з респондентом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B68A8-E611-4602-905B-56D63D404677}" type="parTrans" cxnId="{8EDEE68A-1E09-4F57-98EB-0A75F7B4412A}">
      <dgm:prSet/>
      <dgm:spPr/>
    </dgm:pt>
    <dgm:pt modelId="{0FA618ED-384C-457E-A3FC-D8AC666511C8}" type="sibTrans" cxnId="{8EDEE68A-1E09-4F57-98EB-0A75F7B4412A}">
      <dgm:prSet/>
      <dgm:spPr/>
    </dgm:pt>
    <dgm:pt modelId="{F66F2620-0C55-4516-97B4-B4A33D74DD92}" type="pres">
      <dgm:prSet presAssocID="{BE211591-5464-49EA-94B4-4CB9333DF24D}" presName="linear" presStyleCnt="0">
        <dgm:presLayoutVars>
          <dgm:dir/>
          <dgm:animLvl val="lvl"/>
          <dgm:resizeHandles val="exact"/>
        </dgm:presLayoutVars>
      </dgm:prSet>
      <dgm:spPr/>
    </dgm:pt>
    <dgm:pt modelId="{1F15B6E8-5296-44F7-A2C1-71FA352E3D88}" type="pres">
      <dgm:prSet presAssocID="{9407B22C-5361-42D7-B215-EF0D8247A8F2}" presName="parentLin" presStyleCnt="0"/>
      <dgm:spPr/>
    </dgm:pt>
    <dgm:pt modelId="{B5A769BE-8917-4BFA-A90A-D4AB0806BEB8}" type="pres">
      <dgm:prSet presAssocID="{9407B22C-5361-42D7-B215-EF0D8247A8F2}" presName="parentLeftMargin" presStyleLbl="node1" presStyleIdx="0" presStyleCnt="3"/>
      <dgm:spPr/>
    </dgm:pt>
    <dgm:pt modelId="{68910AFA-BBD3-4C03-9F35-1F348937FF3B}" type="pres">
      <dgm:prSet presAssocID="{9407B22C-5361-42D7-B215-EF0D8247A8F2}" presName="parentText" presStyleLbl="node1" presStyleIdx="0" presStyleCnt="3" custScaleX="133450" custLinFactNeighborX="4474" custLinFactNeighborY="3103">
        <dgm:presLayoutVars>
          <dgm:chMax val="0"/>
          <dgm:bulletEnabled val="1"/>
        </dgm:presLayoutVars>
      </dgm:prSet>
      <dgm:spPr/>
    </dgm:pt>
    <dgm:pt modelId="{55D772BA-6681-4FB3-81AA-A2DD1A49FC53}" type="pres">
      <dgm:prSet presAssocID="{9407B22C-5361-42D7-B215-EF0D8247A8F2}" presName="negativeSpace" presStyleCnt="0"/>
      <dgm:spPr/>
    </dgm:pt>
    <dgm:pt modelId="{15CA9D0C-B0B5-45D5-ACEA-F91E65CA2060}" type="pres">
      <dgm:prSet presAssocID="{9407B22C-5361-42D7-B215-EF0D8247A8F2}" presName="childText" presStyleLbl="conFgAcc1" presStyleIdx="0" presStyleCnt="3">
        <dgm:presLayoutVars>
          <dgm:bulletEnabled val="1"/>
        </dgm:presLayoutVars>
      </dgm:prSet>
      <dgm:spPr/>
    </dgm:pt>
    <dgm:pt modelId="{A9DE5472-000E-409F-81D9-20B7943FF545}" type="pres">
      <dgm:prSet presAssocID="{0FA618ED-384C-457E-A3FC-D8AC666511C8}" presName="spaceBetweenRectangles" presStyleCnt="0"/>
      <dgm:spPr/>
    </dgm:pt>
    <dgm:pt modelId="{E5963A0D-DF6D-4124-A07B-75BC5E0604DA}" type="pres">
      <dgm:prSet presAssocID="{2ABD83E2-C33E-4512-938D-5B0C23721F4C}" presName="parentLin" presStyleCnt="0"/>
      <dgm:spPr/>
    </dgm:pt>
    <dgm:pt modelId="{2971F189-12BC-4195-AFC8-828BB3CB0E9F}" type="pres">
      <dgm:prSet presAssocID="{2ABD83E2-C33E-4512-938D-5B0C23721F4C}" presName="parentLeftMargin" presStyleLbl="node1" presStyleIdx="0" presStyleCnt="3"/>
      <dgm:spPr/>
    </dgm:pt>
    <dgm:pt modelId="{303F0979-0FEA-4538-9EE8-B11F1F9D648B}" type="pres">
      <dgm:prSet presAssocID="{2ABD83E2-C33E-4512-938D-5B0C23721F4C}" presName="parentText" presStyleLbl="node1" presStyleIdx="1" presStyleCnt="3" custScaleX="141478">
        <dgm:presLayoutVars>
          <dgm:chMax val="0"/>
          <dgm:bulletEnabled val="1"/>
        </dgm:presLayoutVars>
      </dgm:prSet>
      <dgm:spPr/>
    </dgm:pt>
    <dgm:pt modelId="{D9F123CE-C587-4B17-A4C2-C4E6175EB1CB}" type="pres">
      <dgm:prSet presAssocID="{2ABD83E2-C33E-4512-938D-5B0C23721F4C}" presName="negativeSpace" presStyleCnt="0"/>
      <dgm:spPr/>
    </dgm:pt>
    <dgm:pt modelId="{9CD16802-665B-43D2-9A37-45557FABAF24}" type="pres">
      <dgm:prSet presAssocID="{2ABD83E2-C33E-4512-938D-5B0C23721F4C}" presName="childText" presStyleLbl="conFgAcc1" presStyleIdx="1" presStyleCnt="3">
        <dgm:presLayoutVars>
          <dgm:bulletEnabled val="1"/>
        </dgm:presLayoutVars>
      </dgm:prSet>
      <dgm:spPr/>
    </dgm:pt>
    <dgm:pt modelId="{241490F9-43DA-4F23-A6D0-456290DFE647}" type="pres">
      <dgm:prSet presAssocID="{17229DDA-0BFC-49C7-833F-34EE8E370A85}" presName="spaceBetweenRectangles" presStyleCnt="0"/>
      <dgm:spPr/>
    </dgm:pt>
    <dgm:pt modelId="{475BFF27-202C-490F-91D4-8FCA8D29E673}" type="pres">
      <dgm:prSet presAssocID="{48E7FA3B-072F-4E39-9DBC-F7990455EC66}" presName="parentLin" presStyleCnt="0"/>
      <dgm:spPr/>
    </dgm:pt>
    <dgm:pt modelId="{1CA6F263-26ED-40BB-8583-37241D5EDF27}" type="pres">
      <dgm:prSet presAssocID="{48E7FA3B-072F-4E39-9DBC-F7990455EC66}" presName="parentLeftMargin" presStyleLbl="node1" presStyleIdx="1" presStyleCnt="3"/>
      <dgm:spPr/>
    </dgm:pt>
    <dgm:pt modelId="{1260B0A4-9DF9-4F73-AFE4-C530F92E9F69}" type="pres">
      <dgm:prSet presAssocID="{48E7FA3B-072F-4E39-9DBC-F7990455EC66}" presName="parentText" presStyleLbl="node1" presStyleIdx="2" presStyleCnt="3" custScaleX="141478" custLinFactNeighborX="-12414" custLinFactNeighborY="-9146">
        <dgm:presLayoutVars>
          <dgm:chMax val="0"/>
          <dgm:bulletEnabled val="1"/>
        </dgm:presLayoutVars>
      </dgm:prSet>
      <dgm:spPr/>
    </dgm:pt>
    <dgm:pt modelId="{802A0537-465E-4505-9B82-D193BDDEE02E}" type="pres">
      <dgm:prSet presAssocID="{48E7FA3B-072F-4E39-9DBC-F7990455EC66}" presName="negativeSpace" presStyleCnt="0"/>
      <dgm:spPr/>
    </dgm:pt>
    <dgm:pt modelId="{8CF780BC-C802-43A6-8ABD-B3A255C24DDA}" type="pres">
      <dgm:prSet presAssocID="{48E7FA3B-072F-4E39-9DBC-F7990455EC66}" presName="childText" presStyleLbl="conFgAcc1" presStyleIdx="2" presStyleCnt="3" custLinFactNeighborY="5080">
        <dgm:presLayoutVars>
          <dgm:bulletEnabled val="1"/>
        </dgm:presLayoutVars>
      </dgm:prSet>
      <dgm:spPr/>
    </dgm:pt>
  </dgm:ptLst>
  <dgm:cxnLst>
    <dgm:cxn modelId="{D8365401-6566-4424-BEC7-25C7EEF7CDE8}" type="presOf" srcId="{9407B22C-5361-42D7-B215-EF0D8247A8F2}" destId="{68910AFA-BBD3-4C03-9F35-1F348937FF3B}" srcOrd="1" destOrd="0" presId="urn:microsoft.com/office/officeart/2005/8/layout/list1"/>
    <dgm:cxn modelId="{C93E8924-45F0-408D-B0BE-019B396D3F25}" srcId="{BE211591-5464-49EA-94B4-4CB9333DF24D}" destId="{48E7FA3B-072F-4E39-9DBC-F7990455EC66}" srcOrd="2" destOrd="0" parTransId="{5D6E4CD0-CB37-4FB8-AE58-0CEF8BFD97B8}" sibTransId="{3B0EF8BA-7446-49DA-B306-AF9CC375073F}"/>
    <dgm:cxn modelId="{04A4AE44-5AF7-45A3-8415-B582DBA6A553}" type="presOf" srcId="{2ABD83E2-C33E-4512-938D-5B0C23721F4C}" destId="{2971F189-12BC-4195-AFC8-828BB3CB0E9F}" srcOrd="0" destOrd="0" presId="urn:microsoft.com/office/officeart/2005/8/layout/list1"/>
    <dgm:cxn modelId="{367AC765-FAF8-4925-8461-8361BA548521}" type="presOf" srcId="{2ABD83E2-C33E-4512-938D-5B0C23721F4C}" destId="{303F0979-0FEA-4538-9EE8-B11F1F9D648B}" srcOrd="1" destOrd="0" presId="urn:microsoft.com/office/officeart/2005/8/layout/list1"/>
    <dgm:cxn modelId="{8EDEE68A-1E09-4F57-98EB-0A75F7B4412A}" srcId="{BE211591-5464-49EA-94B4-4CB9333DF24D}" destId="{9407B22C-5361-42D7-B215-EF0D8247A8F2}" srcOrd="0" destOrd="0" parTransId="{8C1B68A8-E611-4602-905B-56D63D404677}" sibTransId="{0FA618ED-384C-457E-A3FC-D8AC666511C8}"/>
    <dgm:cxn modelId="{26B4B5A7-C16B-4044-BE9D-07DFEBE14387}" type="presOf" srcId="{9407B22C-5361-42D7-B215-EF0D8247A8F2}" destId="{B5A769BE-8917-4BFA-A90A-D4AB0806BEB8}" srcOrd="0" destOrd="0" presId="urn:microsoft.com/office/officeart/2005/8/layout/list1"/>
    <dgm:cxn modelId="{FDAF10B0-0604-4444-906E-9E3755352256}" type="presOf" srcId="{48E7FA3B-072F-4E39-9DBC-F7990455EC66}" destId="{1260B0A4-9DF9-4F73-AFE4-C530F92E9F69}" srcOrd="1" destOrd="0" presId="urn:microsoft.com/office/officeart/2005/8/layout/list1"/>
    <dgm:cxn modelId="{FB6A76BB-1569-43F4-9DF3-64D16F3D629B}" type="presOf" srcId="{48E7FA3B-072F-4E39-9DBC-F7990455EC66}" destId="{1CA6F263-26ED-40BB-8583-37241D5EDF27}" srcOrd="0" destOrd="0" presId="urn:microsoft.com/office/officeart/2005/8/layout/list1"/>
    <dgm:cxn modelId="{0D5462D7-0A42-44D7-8D9E-DEDB7ECCE91F}" type="presOf" srcId="{BE211591-5464-49EA-94B4-4CB9333DF24D}" destId="{F66F2620-0C55-4516-97B4-B4A33D74DD92}" srcOrd="0" destOrd="0" presId="urn:microsoft.com/office/officeart/2005/8/layout/list1"/>
    <dgm:cxn modelId="{95B640FD-FCF6-46A8-B484-76CF4751F1DC}" srcId="{BE211591-5464-49EA-94B4-4CB9333DF24D}" destId="{2ABD83E2-C33E-4512-938D-5B0C23721F4C}" srcOrd="1" destOrd="0" parTransId="{713610CC-66A0-4B3B-9F71-E90F086CB9C9}" sibTransId="{17229DDA-0BFC-49C7-833F-34EE8E370A85}"/>
    <dgm:cxn modelId="{E797B71C-4862-4773-B353-FFD069863C0F}" type="presParOf" srcId="{F66F2620-0C55-4516-97B4-B4A33D74DD92}" destId="{1F15B6E8-5296-44F7-A2C1-71FA352E3D88}" srcOrd="0" destOrd="0" presId="urn:microsoft.com/office/officeart/2005/8/layout/list1"/>
    <dgm:cxn modelId="{91C4F148-D290-48ED-94F2-82DF7E36F9EB}" type="presParOf" srcId="{1F15B6E8-5296-44F7-A2C1-71FA352E3D88}" destId="{B5A769BE-8917-4BFA-A90A-D4AB0806BEB8}" srcOrd="0" destOrd="0" presId="urn:microsoft.com/office/officeart/2005/8/layout/list1"/>
    <dgm:cxn modelId="{125D27AA-1D67-456B-B9C9-395AE8769F9F}" type="presParOf" srcId="{1F15B6E8-5296-44F7-A2C1-71FA352E3D88}" destId="{68910AFA-BBD3-4C03-9F35-1F348937FF3B}" srcOrd="1" destOrd="0" presId="urn:microsoft.com/office/officeart/2005/8/layout/list1"/>
    <dgm:cxn modelId="{E8EE8E83-1730-4940-84F3-8C65B16BBE56}" type="presParOf" srcId="{F66F2620-0C55-4516-97B4-B4A33D74DD92}" destId="{55D772BA-6681-4FB3-81AA-A2DD1A49FC53}" srcOrd="1" destOrd="0" presId="urn:microsoft.com/office/officeart/2005/8/layout/list1"/>
    <dgm:cxn modelId="{28D28C96-7A98-4E73-B947-BD59CCBFD2A9}" type="presParOf" srcId="{F66F2620-0C55-4516-97B4-B4A33D74DD92}" destId="{15CA9D0C-B0B5-45D5-ACEA-F91E65CA2060}" srcOrd="2" destOrd="0" presId="urn:microsoft.com/office/officeart/2005/8/layout/list1"/>
    <dgm:cxn modelId="{44A38EC4-CDD8-45D4-9F04-2835892BF16C}" type="presParOf" srcId="{F66F2620-0C55-4516-97B4-B4A33D74DD92}" destId="{A9DE5472-000E-409F-81D9-20B7943FF545}" srcOrd="3" destOrd="0" presId="urn:microsoft.com/office/officeart/2005/8/layout/list1"/>
    <dgm:cxn modelId="{63487770-0F93-4D79-A25B-EDFB45A74F05}" type="presParOf" srcId="{F66F2620-0C55-4516-97B4-B4A33D74DD92}" destId="{E5963A0D-DF6D-4124-A07B-75BC5E0604DA}" srcOrd="4" destOrd="0" presId="urn:microsoft.com/office/officeart/2005/8/layout/list1"/>
    <dgm:cxn modelId="{6A020452-978B-4ABA-B762-25DF11C05A57}" type="presParOf" srcId="{E5963A0D-DF6D-4124-A07B-75BC5E0604DA}" destId="{2971F189-12BC-4195-AFC8-828BB3CB0E9F}" srcOrd="0" destOrd="0" presId="urn:microsoft.com/office/officeart/2005/8/layout/list1"/>
    <dgm:cxn modelId="{F89B1651-119D-4D8B-A38B-82B2201A911D}" type="presParOf" srcId="{E5963A0D-DF6D-4124-A07B-75BC5E0604DA}" destId="{303F0979-0FEA-4538-9EE8-B11F1F9D648B}" srcOrd="1" destOrd="0" presId="urn:microsoft.com/office/officeart/2005/8/layout/list1"/>
    <dgm:cxn modelId="{AF70AC0B-ABAC-447B-B542-70566FE64266}" type="presParOf" srcId="{F66F2620-0C55-4516-97B4-B4A33D74DD92}" destId="{D9F123CE-C587-4B17-A4C2-C4E6175EB1CB}" srcOrd="5" destOrd="0" presId="urn:microsoft.com/office/officeart/2005/8/layout/list1"/>
    <dgm:cxn modelId="{5D834616-910E-4B1A-87D4-F46ECBFFED47}" type="presParOf" srcId="{F66F2620-0C55-4516-97B4-B4A33D74DD92}" destId="{9CD16802-665B-43D2-9A37-45557FABAF24}" srcOrd="6" destOrd="0" presId="urn:microsoft.com/office/officeart/2005/8/layout/list1"/>
    <dgm:cxn modelId="{E36F5B75-0E9D-4497-A099-1CE1B0518FE7}" type="presParOf" srcId="{F66F2620-0C55-4516-97B4-B4A33D74DD92}" destId="{241490F9-43DA-4F23-A6D0-456290DFE647}" srcOrd="7" destOrd="0" presId="urn:microsoft.com/office/officeart/2005/8/layout/list1"/>
    <dgm:cxn modelId="{160135FA-1F6B-4013-8726-A363D7DBEC14}" type="presParOf" srcId="{F66F2620-0C55-4516-97B4-B4A33D74DD92}" destId="{475BFF27-202C-490F-91D4-8FCA8D29E673}" srcOrd="8" destOrd="0" presId="urn:microsoft.com/office/officeart/2005/8/layout/list1"/>
    <dgm:cxn modelId="{D5EEF5F0-F629-4AD5-8F7B-B7E0582F3922}" type="presParOf" srcId="{475BFF27-202C-490F-91D4-8FCA8D29E673}" destId="{1CA6F263-26ED-40BB-8583-37241D5EDF27}" srcOrd="0" destOrd="0" presId="urn:microsoft.com/office/officeart/2005/8/layout/list1"/>
    <dgm:cxn modelId="{2766EA5C-2175-4A60-8CA2-F3C532C734F0}" type="presParOf" srcId="{475BFF27-202C-490F-91D4-8FCA8D29E673}" destId="{1260B0A4-9DF9-4F73-AFE4-C530F92E9F69}" srcOrd="1" destOrd="0" presId="urn:microsoft.com/office/officeart/2005/8/layout/list1"/>
    <dgm:cxn modelId="{B52AF96A-6E24-4A7C-A625-0D4DF11B5DAA}" type="presParOf" srcId="{F66F2620-0C55-4516-97B4-B4A33D74DD92}" destId="{802A0537-465E-4505-9B82-D193BDDEE02E}" srcOrd="9" destOrd="0" presId="urn:microsoft.com/office/officeart/2005/8/layout/list1"/>
    <dgm:cxn modelId="{485429DB-33AD-428C-AEC6-B33CE50EB6C4}" type="presParOf" srcId="{F66F2620-0C55-4516-97B4-B4A33D74DD92}" destId="{8CF780BC-C802-43A6-8ABD-B3A255C24D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1E56A00-9817-4AAA-9A16-75A8929B68AD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460BE45-443B-427D-8EB3-059C3A42E73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/>
            <a:t>-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зібрати потрібну інформацію за короткий час;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-інформація про об'єкт представляє масову картину;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-отримані відповіді є індивідуальними думками респондентів, на які впливають особистість інтерв'юера та його погляди;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-для проведення  респондентам необов'язково бути висококваліфікованими фахівцями;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-респонденти дають більш обґрунтовані відповіді завдяки впевненості в анонімності проведених досліджень та відсутності дослідника;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-час та швидкість заповнення анкети підбираються респондентом самостійно залежно від особистих якостей.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F930C-67E2-4BF3-B61B-A50C02FF7870}" type="parTrans" cxnId="{3E272E52-F8A4-470C-8198-899DD2A0C1D9}">
      <dgm:prSet/>
      <dgm:spPr/>
      <dgm:t>
        <a:bodyPr/>
        <a:lstStyle/>
        <a:p>
          <a:endParaRPr lang="ru-UA"/>
        </a:p>
      </dgm:t>
    </dgm:pt>
    <dgm:pt modelId="{079A896C-AECA-4F4D-8375-AE09A56F8209}" type="sibTrans" cxnId="{3E272E52-F8A4-470C-8198-899DD2A0C1D9}">
      <dgm:prSet/>
      <dgm:spPr/>
      <dgm:t>
        <a:bodyPr/>
        <a:lstStyle/>
        <a:p>
          <a:endParaRPr lang="ru-UA"/>
        </a:p>
      </dgm:t>
    </dgm:pt>
    <dgm:pt modelId="{829137D1-9EB3-4C33-B885-A0C3062D5E6E}">
      <dgm:prSet phldrT="[Текст]"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900" dirty="0"/>
            <a:t>-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підміни респондента, особливо при поштових опитуваннях;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-втрата індивідуальності відповідей (іноді респонденти дають відповіді, радячись з тим, хто знаходиться поблизу в даний момент);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-низьке повернення анкет (при поштових опитуваннях).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EE577-E1B8-4AC8-9347-B6B77E9F9DD6}" type="parTrans" cxnId="{75C43DE9-E29E-465A-A3F7-FFF5C462D46B}">
      <dgm:prSet/>
      <dgm:spPr/>
      <dgm:t>
        <a:bodyPr/>
        <a:lstStyle/>
        <a:p>
          <a:endParaRPr lang="ru-UA"/>
        </a:p>
      </dgm:t>
    </dgm:pt>
    <dgm:pt modelId="{BA293087-CC4F-4D18-8E3D-D707FC049BD6}" type="sibTrans" cxnId="{75C43DE9-E29E-465A-A3F7-FFF5C462D46B}">
      <dgm:prSet/>
      <dgm:spPr/>
      <dgm:t>
        <a:bodyPr/>
        <a:lstStyle/>
        <a:p>
          <a:endParaRPr lang="ru-UA"/>
        </a:p>
      </dgm:t>
    </dgm:pt>
    <dgm:pt modelId="{18EF647A-5369-4D20-B778-8DC263164284}" type="pres">
      <dgm:prSet presAssocID="{B1E56A00-9817-4AAA-9A16-75A8929B68AD}" presName="compositeShape" presStyleCnt="0">
        <dgm:presLayoutVars>
          <dgm:chMax val="2"/>
          <dgm:dir/>
          <dgm:resizeHandles val="exact"/>
        </dgm:presLayoutVars>
      </dgm:prSet>
      <dgm:spPr/>
    </dgm:pt>
    <dgm:pt modelId="{A74F6024-3894-42DA-9D74-817FE211B5A5}" type="pres">
      <dgm:prSet presAssocID="{A460BE45-443B-427D-8EB3-059C3A42E73D}" presName="upArrow" presStyleLbl="node1" presStyleIdx="0" presStyleCnt="2" custScaleX="64006" custLinFactNeighborY="-1520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FE2ADDAF-4D08-49EC-9C49-F3C7F01794DC}" type="pres">
      <dgm:prSet presAssocID="{A460BE45-443B-427D-8EB3-059C3A42E73D}" presName="upArrowText" presStyleLbl="revTx" presStyleIdx="0" presStyleCnt="2" custScaleX="137771" custScaleY="124800" custLinFactNeighborX="5505" custLinFactNeighborY="2386">
        <dgm:presLayoutVars>
          <dgm:chMax val="0"/>
          <dgm:bulletEnabled val="1"/>
        </dgm:presLayoutVars>
      </dgm:prSet>
      <dgm:spPr/>
    </dgm:pt>
    <dgm:pt modelId="{D22F3C46-1FFB-4126-9B94-3AF7AD4C93F0}" type="pres">
      <dgm:prSet presAssocID="{829137D1-9EB3-4C33-B885-A0C3062D5E6E}" presName="downArrow" presStyleLbl="node1" presStyleIdx="1" presStyleCnt="2" custScaleX="64707" custScaleY="96034"/>
      <dgm:spPr>
        <a:solidFill>
          <a:srgbClr val="FF0000"/>
        </a:solidFill>
      </dgm:spPr>
    </dgm:pt>
    <dgm:pt modelId="{8C1E649B-1EFC-49D7-B21D-D522905F2128}" type="pres">
      <dgm:prSet presAssocID="{829137D1-9EB3-4C33-B885-A0C3062D5E6E}" presName="downArrowText" presStyleLbl="revTx" presStyleIdx="1" presStyleCnt="2" custScaleX="109496" custScaleY="82789">
        <dgm:presLayoutVars>
          <dgm:chMax val="0"/>
          <dgm:bulletEnabled val="1"/>
        </dgm:presLayoutVars>
      </dgm:prSet>
      <dgm:spPr/>
    </dgm:pt>
  </dgm:ptLst>
  <dgm:cxnLst>
    <dgm:cxn modelId="{F101D26F-B096-4B27-A3AD-E6220CA0F442}" type="presOf" srcId="{829137D1-9EB3-4C33-B885-A0C3062D5E6E}" destId="{8C1E649B-1EFC-49D7-B21D-D522905F2128}" srcOrd="0" destOrd="0" presId="urn:microsoft.com/office/officeart/2005/8/layout/arrow4"/>
    <dgm:cxn modelId="{3E272E52-F8A4-470C-8198-899DD2A0C1D9}" srcId="{B1E56A00-9817-4AAA-9A16-75A8929B68AD}" destId="{A460BE45-443B-427D-8EB3-059C3A42E73D}" srcOrd="0" destOrd="0" parTransId="{369F930C-67E2-4BF3-B61B-A50C02FF7870}" sibTransId="{079A896C-AECA-4F4D-8375-AE09A56F8209}"/>
    <dgm:cxn modelId="{CB602580-05CF-477B-A694-E142515F0398}" type="presOf" srcId="{B1E56A00-9817-4AAA-9A16-75A8929B68AD}" destId="{18EF647A-5369-4D20-B778-8DC263164284}" srcOrd="0" destOrd="0" presId="urn:microsoft.com/office/officeart/2005/8/layout/arrow4"/>
    <dgm:cxn modelId="{874158B3-65C6-4802-B5C0-D8A9418D9234}" type="presOf" srcId="{A460BE45-443B-427D-8EB3-059C3A42E73D}" destId="{FE2ADDAF-4D08-49EC-9C49-F3C7F01794DC}" srcOrd="0" destOrd="0" presId="urn:microsoft.com/office/officeart/2005/8/layout/arrow4"/>
    <dgm:cxn modelId="{75C43DE9-E29E-465A-A3F7-FFF5C462D46B}" srcId="{B1E56A00-9817-4AAA-9A16-75A8929B68AD}" destId="{829137D1-9EB3-4C33-B885-A0C3062D5E6E}" srcOrd="1" destOrd="0" parTransId="{AF8EE577-E1B8-4AC8-9347-B6B77E9F9DD6}" sibTransId="{BA293087-CC4F-4D18-8E3D-D707FC049BD6}"/>
    <dgm:cxn modelId="{D07B3E76-7036-475C-A11B-00A2B31733C7}" type="presParOf" srcId="{18EF647A-5369-4D20-B778-8DC263164284}" destId="{A74F6024-3894-42DA-9D74-817FE211B5A5}" srcOrd="0" destOrd="0" presId="urn:microsoft.com/office/officeart/2005/8/layout/arrow4"/>
    <dgm:cxn modelId="{8B2FF2B9-7250-402B-9F44-4A0108D86A87}" type="presParOf" srcId="{18EF647A-5369-4D20-B778-8DC263164284}" destId="{FE2ADDAF-4D08-49EC-9C49-F3C7F01794DC}" srcOrd="1" destOrd="0" presId="urn:microsoft.com/office/officeart/2005/8/layout/arrow4"/>
    <dgm:cxn modelId="{4F553B6A-FAA8-47BD-92E7-3A2012E7EFD1}" type="presParOf" srcId="{18EF647A-5369-4D20-B778-8DC263164284}" destId="{D22F3C46-1FFB-4126-9B94-3AF7AD4C93F0}" srcOrd="2" destOrd="0" presId="urn:microsoft.com/office/officeart/2005/8/layout/arrow4"/>
    <dgm:cxn modelId="{8A206B19-BC76-4049-BDD5-DB93056819B3}" type="presParOf" srcId="{18EF647A-5369-4D20-B778-8DC263164284}" destId="{8C1E649B-1EFC-49D7-B21D-D522905F212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480111-EDC8-4259-BFA9-66F1D0559DB0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CD7C806D-D3B3-4283-B0F9-84E36F1D5F6B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Інтерв’ювання – усна форма опитування, безпосередній чи опосередкований контакт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інтерв'юєра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з респондентом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66052-A6DA-4B93-A9FA-9651EBF4745A}" type="parTrans" cxnId="{D8F34857-C5E9-4840-AC3F-656C63EEF975}">
      <dgm:prSet/>
      <dgm:spPr/>
      <dgm:t>
        <a:bodyPr/>
        <a:lstStyle/>
        <a:p>
          <a:endParaRPr lang="ru-UA"/>
        </a:p>
      </dgm:t>
    </dgm:pt>
    <dgm:pt modelId="{B007FBD4-659B-4886-96D8-CC89CEF7E695}" type="sibTrans" cxnId="{D8F34857-C5E9-4840-AC3F-656C63EEF975}">
      <dgm:prSet/>
      <dgm:spPr/>
      <dgm:t>
        <a:bodyPr/>
        <a:lstStyle/>
        <a:p>
          <a:endParaRPr lang="ru-UA"/>
        </a:p>
      </dgm:t>
    </dgm:pt>
    <dgm:pt modelId="{B47B50CE-85BC-4134-B85F-3E41C24019E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-респондент не може бути підмінений іншим;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-необов'язково заздалегідь детально розробляти питання;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-ґарантується отримання відповідей завдяки особистому контакту інтерв'юера з респондентом;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-здійснюється для невеликої кількості опитуваних;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-надійність отриманих даних;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-під час опитування фіксуються як вербальні відповіді, так і невербальні реакції;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-у процесі анкетування можуть бути уточнені протиріччя</a:t>
          </a:r>
          <a:r>
            <a:rPr lang="uk-UA" sz="1500" dirty="0"/>
            <a:t>.</a:t>
          </a:r>
          <a:endParaRPr lang="ru-UA" sz="1500" dirty="0"/>
        </a:p>
      </dgm:t>
    </dgm:pt>
    <dgm:pt modelId="{99A8D937-B3A8-462C-AEA4-4872D515DA2F}" type="parTrans" cxnId="{C984F1B8-8907-44CE-922E-70C7925E3C7E}">
      <dgm:prSet/>
      <dgm:spPr/>
      <dgm:t>
        <a:bodyPr/>
        <a:lstStyle/>
        <a:p>
          <a:endParaRPr lang="ru-UA"/>
        </a:p>
      </dgm:t>
    </dgm:pt>
    <dgm:pt modelId="{3B26D4AC-CEC8-48F7-9CE2-2D4281F69EC7}" type="sibTrans" cxnId="{C984F1B8-8907-44CE-922E-70C7925E3C7E}">
      <dgm:prSet/>
      <dgm:spPr/>
      <dgm:t>
        <a:bodyPr/>
        <a:lstStyle/>
        <a:p>
          <a:endParaRPr lang="ru-UA"/>
        </a:p>
      </dgm:t>
    </dgm:pt>
    <dgm:pt modelId="{65B84952-A4AA-41D0-8701-A01B5C95B0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-мала оперативність;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-часові та матеріальні витрати;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-використання великої кількості інтерв'юерів;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-складність пошуку кваліфікованих  інтерв'юерів;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-можливість переривання інтерв’ю;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-неможливість перевірки ступеня та характеру впливу інтерв'юера на респондента;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-складність обробки даних.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02584-B0EF-42B7-8C8F-420FDC66205F}" type="parTrans" cxnId="{84513620-0317-4C9B-85AE-7EBEEBF2E90B}">
      <dgm:prSet/>
      <dgm:spPr/>
      <dgm:t>
        <a:bodyPr/>
        <a:lstStyle/>
        <a:p>
          <a:endParaRPr lang="ru-UA"/>
        </a:p>
      </dgm:t>
    </dgm:pt>
    <dgm:pt modelId="{3F9C7A66-148D-499F-8968-229820910B2B}" type="sibTrans" cxnId="{84513620-0317-4C9B-85AE-7EBEEBF2E90B}">
      <dgm:prSet/>
      <dgm:spPr/>
      <dgm:t>
        <a:bodyPr/>
        <a:lstStyle/>
        <a:p>
          <a:endParaRPr lang="ru-UA"/>
        </a:p>
      </dgm:t>
    </dgm:pt>
    <dgm:pt modelId="{21588906-3A02-47FA-9EFF-5E597FABB7EE}" type="pres">
      <dgm:prSet presAssocID="{E2480111-EDC8-4259-BFA9-66F1D0559DB0}" presName="composite" presStyleCnt="0">
        <dgm:presLayoutVars>
          <dgm:chMax val="1"/>
          <dgm:dir/>
          <dgm:resizeHandles val="exact"/>
        </dgm:presLayoutVars>
      </dgm:prSet>
      <dgm:spPr/>
    </dgm:pt>
    <dgm:pt modelId="{054455B0-A4A8-45CA-82DF-CFF75366C745}" type="pres">
      <dgm:prSet presAssocID="{CD7C806D-D3B3-4283-B0F9-84E36F1D5F6B}" presName="roof" presStyleLbl="dkBgShp" presStyleIdx="0" presStyleCnt="2" custLinFactNeighborX="101"/>
      <dgm:spPr/>
    </dgm:pt>
    <dgm:pt modelId="{08DF1433-0D41-4CDF-AFE3-15C0068C3ED9}" type="pres">
      <dgm:prSet presAssocID="{CD7C806D-D3B3-4283-B0F9-84E36F1D5F6B}" presName="pillars" presStyleCnt="0"/>
      <dgm:spPr/>
    </dgm:pt>
    <dgm:pt modelId="{8F9C794D-E031-4CB1-9512-177BA88021B9}" type="pres">
      <dgm:prSet presAssocID="{CD7C806D-D3B3-4283-B0F9-84E36F1D5F6B}" presName="pillar1" presStyleLbl="node1" presStyleIdx="0" presStyleCnt="2" custScaleY="119148" custLinFactNeighborY="597">
        <dgm:presLayoutVars>
          <dgm:bulletEnabled val="1"/>
        </dgm:presLayoutVars>
      </dgm:prSet>
      <dgm:spPr/>
    </dgm:pt>
    <dgm:pt modelId="{FEDE2BB9-AF57-4782-AED3-84A353DD2EF4}" type="pres">
      <dgm:prSet presAssocID="{65B84952-A4AA-41D0-8701-A01B5C95B07E}" presName="pillarX" presStyleLbl="node1" presStyleIdx="1" presStyleCnt="2" custScaleY="117573">
        <dgm:presLayoutVars>
          <dgm:bulletEnabled val="1"/>
        </dgm:presLayoutVars>
      </dgm:prSet>
      <dgm:spPr/>
    </dgm:pt>
    <dgm:pt modelId="{A39C503C-1275-49EE-AD9B-843B519437F2}" type="pres">
      <dgm:prSet presAssocID="{CD7C806D-D3B3-4283-B0F9-84E36F1D5F6B}" presName="base" presStyleLbl="dkBgShp" presStyleIdx="1" presStyleCnt="2" custLinFactNeighborX="101" custLinFactNeighborY="1"/>
      <dgm:spPr/>
    </dgm:pt>
  </dgm:ptLst>
  <dgm:cxnLst>
    <dgm:cxn modelId="{0B364900-995D-47D7-9F14-9F5A63053755}" type="presOf" srcId="{CD7C806D-D3B3-4283-B0F9-84E36F1D5F6B}" destId="{054455B0-A4A8-45CA-82DF-CFF75366C745}" srcOrd="0" destOrd="0" presId="urn:microsoft.com/office/officeart/2005/8/layout/hList3"/>
    <dgm:cxn modelId="{84513620-0317-4C9B-85AE-7EBEEBF2E90B}" srcId="{CD7C806D-D3B3-4283-B0F9-84E36F1D5F6B}" destId="{65B84952-A4AA-41D0-8701-A01B5C95B07E}" srcOrd="1" destOrd="0" parTransId="{04802584-B0EF-42B7-8C8F-420FDC66205F}" sibTransId="{3F9C7A66-148D-499F-8968-229820910B2B}"/>
    <dgm:cxn modelId="{BDC3372A-41DA-415F-8D20-BAA095D115C9}" type="presOf" srcId="{65B84952-A4AA-41D0-8701-A01B5C95B07E}" destId="{FEDE2BB9-AF57-4782-AED3-84A353DD2EF4}" srcOrd="0" destOrd="0" presId="urn:microsoft.com/office/officeart/2005/8/layout/hList3"/>
    <dgm:cxn modelId="{8E56703C-EB87-425E-AA46-DB18469DE45C}" type="presOf" srcId="{E2480111-EDC8-4259-BFA9-66F1D0559DB0}" destId="{21588906-3A02-47FA-9EFF-5E597FABB7EE}" srcOrd="0" destOrd="0" presId="urn:microsoft.com/office/officeart/2005/8/layout/hList3"/>
    <dgm:cxn modelId="{D8F34857-C5E9-4840-AC3F-656C63EEF975}" srcId="{E2480111-EDC8-4259-BFA9-66F1D0559DB0}" destId="{CD7C806D-D3B3-4283-B0F9-84E36F1D5F6B}" srcOrd="0" destOrd="0" parTransId="{8F266052-A6DA-4B93-A9FA-9651EBF4745A}" sibTransId="{B007FBD4-659B-4886-96D8-CC89CEF7E695}"/>
    <dgm:cxn modelId="{C984F1B8-8907-44CE-922E-70C7925E3C7E}" srcId="{CD7C806D-D3B3-4283-B0F9-84E36F1D5F6B}" destId="{B47B50CE-85BC-4134-B85F-3E41C24019E7}" srcOrd="0" destOrd="0" parTransId="{99A8D937-B3A8-462C-AEA4-4872D515DA2F}" sibTransId="{3B26D4AC-CEC8-48F7-9CE2-2D4281F69EC7}"/>
    <dgm:cxn modelId="{D1EB6FC0-CC96-43D5-9814-1957BC5331FD}" type="presOf" srcId="{B47B50CE-85BC-4134-B85F-3E41C24019E7}" destId="{8F9C794D-E031-4CB1-9512-177BA88021B9}" srcOrd="0" destOrd="0" presId="urn:microsoft.com/office/officeart/2005/8/layout/hList3"/>
    <dgm:cxn modelId="{B8FE7FE0-478D-4C3E-A2BB-71CB3B0EDF4B}" type="presParOf" srcId="{21588906-3A02-47FA-9EFF-5E597FABB7EE}" destId="{054455B0-A4A8-45CA-82DF-CFF75366C745}" srcOrd="0" destOrd="0" presId="urn:microsoft.com/office/officeart/2005/8/layout/hList3"/>
    <dgm:cxn modelId="{3B024B58-095A-460D-901C-CDDB4CEF8530}" type="presParOf" srcId="{21588906-3A02-47FA-9EFF-5E597FABB7EE}" destId="{08DF1433-0D41-4CDF-AFE3-15C0068C3ED9}" srcOrd="1" destOrd="0" presId="urn:microsoft.com/office/officeart/2005/8/layout/hList3"/>
    <dgm:cxn modelId="{56F94027-F139-4D6B-A47F-F5BA204135F7}" type="presParOf" srcId="{08DF1433-0D41-4CDF-AFE3-15C0068C3ED9}" destId="{8F9C794D-E031-4CB1-9512-177BA88021B9}" srcOrd="0" destOrd="0" presId="urn:microsoft.com/office/officeart/2005/8/layout/hList3"/>
    <dgm:cxn modelId="{9E911E42-C0CD-4C5E-BF7A-EDD06CBF12E6}" type="presParOf" srcId="{08DF1433-0D41-4CDF-AFE3-15C0068C3ED9}" destId="{FEDE2BB9-AF57-4782-AED3-84A353DD2EF4}" srcOrd="1" destOrd="0" presId="urn:microsoft.com/office/officeart/2005/8/layout/hList3"/>
    <dgm:cxn modelId="{B5AEC413-8B4E-4C55-B8A4-DDE091E55A48}" type="presParOf" srcId="{21588906-3A02-47FA-9EFF-5E597FABB7EE}" destId="{A39C503C-1275-49EE-AD9B-843B519437F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збору первинної соціальної інформації про міжособистісні відносини в малих соціальних групах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E0628887-1A2D-49AB-9A29-8864D96B5A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застосовується для дослідження міжособистісних та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міжгрупових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відносин з метою їхнього покращення та вдосконалення.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E2E4F-E72A-4A00-966C-3F8CD3935122}" type="parTrans" cxnId="{C97AD693-6FC2-4CA3-89BC-C5A612761332}">
      <dgm:prSet/>
      <dgm:spPr/>
      <dgm:t>
        <a:bodyPr/>
        <a:lstStyle/>
        <a:p>
          <a:endParaRPr lang="ru-UA"/>
        </a:p>
      </dgm:t>
    </dgm:pt>
    <dgm:pt modelId="{B1D1E158-7D5C-419B-87B8-14BB68177B6A}" type="sibTrans" cxnId="{C97AD693-6FC2-4CA3-89BC-C5A612761332}">
      <dgm:prSet/>
      <dgm:spPr/>
      <dgm:t>
        <a:bodyPr/>
        <a:lstStyle/>
        <a:p>
          <a:endParaRPr lang="ru-UA"/>
        </a:p>
      </dgm:t>
    </dgm:pt>
    <dgm:pt modelId="{61BFCC62-F760-40FD-B7A9-1352543892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«мала соціальна група»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0403-FCB3-4CDF-89FA-BD2EB22674AA}" type="parTrans" cxnId="{68726640-F749-48A1-A3F8-5B6542F0741D}">
      <dgm:prSet/>
      <dgm:spPr/>
      <dgm:t>
        <a:bodyPr/>
        <a:lstStyle/>
        <a:p>
          <a:endParaRPr lang="ru-UA"/>
        </a:p>
      </dgm:t>
    </dgm:pt>
    <dgm:pt modelId="{BDCBFA02-C82C-4808-9826-F88DB2746C23}" type="sibTrans" cxnId="{68726640-F749-48A1-A3F8-5B6542F0741D}">
      <dgm:prSet/>
      <dgm:spPr/>
      <dgm:t>
        <a:bodyPr/>
        <a:lstStyle/>
        <a:p>
          <a:endParaRPr lang="ru-UA"/>
        </a:p>
      </dgm:t>
    </dgm:pt>
    <dgm:pt modelId="{12B7122A-A082-4DF2-BFAB-D896B18E75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розуміється реально існуюча спільнота (12-15 осіб) , у якій зібрані люди, об'єднані будь-якою загальною ознакою, різновидом спільної діяльності або поміщені в якісь ідентичні умови, обставини і усвідомлюють певним чином свою приналежність до цієї освіти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A1155-D04C-4F63-99F9-1A337272151B}" type="parTrans" cxnId="{13AFEBAE-0295-46E4-90ED-97BE1384A8D5}">
      <dgm:prSet/>
      <dgm:spPr/>
      <dgm:t>
        <a:bodyPr/>
        <a:lstStyle/>
        <a:p>
          <a:endParaRPr lang="ru-UA"/>
        </a:p>
      </dgm:t>
    </dgm:pt>
    <dgm:pt modelId="{8E18A6FF-BFE3-4E1A-AF65-FD381ED464C2}" type="sibTrans" cxnId="{13AFEBAE-0295-46E4-90ED-97BE1384A8D5}">
      <dgm:prSet/>
      <dgm:spPr/>
      <dgm:t>
        <a:bodyPr/>
        <a:lstStyle/>
        <a:p>
          <a:endParaRPr lang="ru-UA"/>
        </a:p>
      </dgm:t>
    </dgm:pt>
    <dgm:pt modelId="{4B5E25FD-4600-4E84-A012-D8474BB042C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вивчити будову малих соціальних груп.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8BA45-CADD-408D-9867-9225E439EE13}" type="parTrans" cxnId="{52CEE219-B1F7-4186-9CA3-469558B1190E}">
      <dgm:prSet/>
      <dgm:spPr/>
      <dgm:t>
        <a:bodyPr/>
        <a:lstStyle/>
        <a:p>
          <a:endParaRPr lang="ru-UA"/>
        </a:p>
      </dgm:t>
    </dgm:pt>
    <dgm:pt modelId="{8CC589B2-4141-48A9-86C4-4142EFE7B34E}" type="sibTrans" cxnId="{52CEE219-B1F7-4186-9CA3-469558B1190E}">
      <dgm:prSet/>
      <dgm:spPr/>
      <dgm:t>
        <a:bodyPr/>
        <a:lstStyle/>
        <a:p>
          <a:endParaRPr lang="ru-UA"/>
        </a:p>
      </dgm:t>
    </dgm:pt>
    <dgm:pt modelId="{48198CBE-BD40-4B32-997D-09690F137AF3}" type="pres">
      <dgm:prSet presAssocID="{EE1645CB-2A71-4CFC-8A34-1374B457BF89}" presName="Name0" presStyleCnt="0">
        <dgm:presLayoutVars>
          <dgm:dir/>
          <dgm:animLvl val="lvl"/>
          <dgm:resizeHandles val="exact"/>
        </dgm:presLayoutVars>
      </dgm:prSet>
      <dgm:spPr/>
    </dgm:pt>
    <dgm:pt modelId="{A5480627-E4ED-429F-A9F2-CB9C4000A2AF}" type="pres">
      <dgm:prSet presAssocID="{22C45070-1FDE-41F4-B3EE-86A255F3D95A}" presName="linNode" presStyleCnt="0"/>
      <dgm:spPr/>
    </dgm:pt>
    <dgm:pt modelId="{202FC97A-EF68-4255-9F89-0220773AE9E4}" type="pres">
      <dgm:prSet presAssocID="{22C45070-1FDE-41F4-B3EE-86A255F3D95A}" presName="parentText" presStyleLbl="node1" presStyleIdx="0" presStyleCnt="3" custScaleX="73639" custLinFactNeighborX="232" custLinFactNeighborY="-2776">
        <dgm:presLayoutVars>
          <dgm:chMax val="1"/>
          <dgm:bulletEnabled val="1"/>
        </dgm:presLayoutVars>
      </dgm:prSet>
      <dgm:spPr/>
    </dgm:pt>
    <dgm:pt modelId="{BAF68927-4483-40F2-9357-3FD3EE9255EB}" type="pres">
      <dgm:prSet presAssocID="{22C45070-1FDE-41F4-B3EE-86A255F3D95A}" presName="descendantText" presStyleLbl="alignAccFollowNode1" presStyleIdx="0" presStyleCnt="3" custScaleX="125502" custLinFactNeighborX="636" custLinFactNeighborY="-879">
        <dgm:presLayoutVars>
          <dgm:bulletEnabled val="1"/>
        </dgm:presLayoutVars>
      </dgm:prSet>
      <dgm:spPr/>
    </dgm:pt>
    <dgm:pt modelId="{3068DB9D-EDB3-4A3D-8A2B-3C080F39B4CE}" type="pres">
      <dgm:prSet presAssocID="{6209CF24-AB45-4FB2-B76D-768363C396E6}" presName="sp" presStyleCnt="0"/>
      <dgm:spPr/>
    </dgm:pt>
    <dgm:pt modelId="{F3BA614A-06F6-4937-9159-399927058430}" type="pres">
      <dgm:prSet presAssocID="{AE93DCBE-3D95-49CF-8903-236486614C19}" presName="linNode" presStyleCnt="0"/>
      <dgm:spPr/>
    </dgm:pt>
    <dgm:pt modelId="{00FCDE65-83BD-4DD8-96DF-B5F2AE1F26B7}" type="pres">
      <dgm:prSet presAssocID="{AE93DCBE-3D95-49CF-8903-236486614C19}" presName="parentText" presStyleLbl="node1" presStyleIdx="1" presStyleCnt="3" custScaleX="73639" custLinFactNeighborX="232" custLinFactNeighborY="-5443">
        <dgm:presLayoutVars>
          <dgm:chMax val="1"/>
          <dgm:bulletEnabled val="1"/>
        </dgm:presLayoutVars>
      </dgm:prSet>
      <dgm:spPr/>
    </dgm:pt>
    <dgm:pt modelId="{D41D9D85-18ED-4C63-BE80-93D56D5B74D7}" type="pres">
      <dgm:prSet presAssocID="{AE93DCBE-3D95-49CF-8903-236486614C19}" presName="descendantText" presStyleLbl="alignAccFollowNode1" presStyleIdx="1" presStyleCnt="3" custScaleX="125502" custLinFactNeighborX="636" custLinFactNeighborY="-879">
        <dgm:presLayoutVars>
          <dgm:bulletEnabled val="1"/>
        </dgm:presLayoutVars>
      </dgm:prSet>
      <dgm:spPr/>
    </dgm:pt>
    <dgm:pt modelId="{02C51907-DC79-49BE-81E1-A00FDC9CE73D}" type="pres">
      <dgm:prSet presAssocID="{23D0F05C-54B4-4CB6-9B7E-48A974830B89}" presName="sp" presStyleCnt="0"/>
      <dgm:spPr/>
    </dgm:pt>
    <dgm:pt modelId="{9FA57CC2-AF7A-472D-991D-B5DD1C089D98}" type="pres">
      <dgm:prSet presAssocID="{61BFCC62-F760-40FD-B7A9-13525438924B}" presName="linNode" presStyleCnt="0"/>
      <dgm:spPr/>
    </dgm:pt>
    <dgm:pt modelId="{6A723825-0432-411E-A506-36C10D189231}" type="pres">
      <dgm:prSet presAssocID="{61BFCC62-F760-40FD-B7A9-13525438924B}" presName="parentText" presStyleLbl="node1" presStyleIdx="2" presStyleCnt="3" custScaleX="70648" custLinFactNeighborX="217" custLinFactNeighborY="-3328">
        <dgm:presLayoutVars>
          <dgm:chMax val="1"/>
          <dgm:bulletEnabled val="1"/>
        </dgm:presLayoutVars>
      </dgm:prSet>
      <dgm:spPr/>
    </dgm:pt>
    <dgm:pt modelId="{34687F2F-EE30-4C17-A9A7-285AD702C7E8}" type="pres">
      <dgm:prSet presAssocID="{61BFCC62-F760-40FD-B7A9-13525438924B}" presName="descendantText" presStyleLbl="alignAccFollowNode1" presStyleIdx="2" presStyleCnt="3" custScaleX="107783" custLinFactNeighborX="575" custLinFactNeighborY="-879">
        <dgm:presLayoutVars>
          <dgm:bulletEnabled val="1"/>
        </dgm:presLayoutVars>
      </dgm:prSet>
      <dgm:spPr/>
    </dgm:pt>
  </dgm:ptLst>
  <dgm:cxnLst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ED482E17-10F3-4AFE-BA3B-B1FC4938CDBB}" type="presOf" srcId="{61BFCC62-F760-40FD-B7A9-13525438924B}" destId="{6A723825-0432-411E-A506-36C10D189231}" srcOrd="0" destOrd="0" presId="urn:microsoft.com/office/officeart/2005/8/layout/vList5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52CEE219-B1F7-4186-9CA3-469558B1190E}" srcId="{AE93DCBE-3D95-49CF-8903-236486614C19}" destId="{4B5E25FD-4600-4E84-A012-D8474BB042C1}" srcOrd="1" destOrd="0" parTransId="{7D58BA45-CADD-408D-9867-9225E439EE13}" sibTransId="{8CC589B2-4141-48A9-86C4-4142EFE7B34E}"/>
    <dgm:cxn modelId="{3F04E020-DCB1-45A9-B30E-AE4C5E04A227}" type="presOf" srcId="{EE1645CB-2A71-4CFC-8A34-1374B457BF89}" destId="{48198CBE-BD40-4B32-997D-09690F137AF3}" srcOrd="0" destOrd="0" presId="urn:microsoft.com/office/officeart/2005/8/layout/vList5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6AF80A25-1459-4717-8F3B-15707D242765}" type="presOf" srcId="{22C45070-1FDE-41F4-B3EE-86A255F3D95A}" destId="{202FC97A-EF68-4255-9F89-0220773AE9E4}" srcOrd="0" destOrd="0" presId="urn:microsoft.com/office/officeart/2005/8/layout/vList5"/>
    <dgm:cxn modelId="{68726640-F749-48A1-A3F8-5B6542F0741D}" srcId="{EE1645CB-2A71-4CFC-8A34-1374B457BF89}" destId="{61BFCC62-F760-40FD-B7A9-13525438924B}" srcOrd="2" destOrd="0" parTransId="{E79E0403-FCB3-4CDF-89FA-BD2EB22674AA}" sibTransId="{BDCBFA02-C82C-4808-9826-F88DB2746C23}"/>
    <dgm:cxn modelId="{1D151664-7C50-48DA-AE46-CE606CBC620B}" type="presOf" srcId="{AE93DCBE-3D95-49CF-8903-236486614C19}" destId="{00FCDE65-83BD-4DD8-96DF-B5F2AE1F26B7}" srcOrd="0" destOrd="0" presId="urn:microsoft.com/office/officeart/2005/8/layout/vList5"/>
    <dgm:cxn modelId="{A4CC8F6A-E2F9-4999-82AB-39EF9827F8C4}" type="presOf" srcId="{E0628887-1A2D-49AB-9A29-8864D96B5AC5}" destId="{D41D9D85-18ED-4C63-BE80-93D56D5B74D7}" srcOrd="0" destOrd="0" presId="urn:microsoft.com/office/officeart/2005/8/layout/vList5"/>
    <dgm:cxn modelId="{C97AD693-6FC2-4CA3-89BC-C5A612761332}" srcId="{AE93DCBE-3D95-49CF-8903-236486614C19}" destId="{E0628887-1A2D-49AB-9A29-8864D96B5AC5}" srcOrd="0" destOrd="0" parTransId="{328E2E4F-E72A-4A00-966C-3F8CD3935122}" sibTransId="{B1D1E158-7D5C-419B-87B8-14BB68177B6A}"/>
    <dgm:cxn modelId="{13AFEBAE-0295-46E4-90ED-97BE1384A8D5}" srcId="{61BFCC62-F760-40FD-B7A9-13525438924B}" destId="{12B7122A-A082-4DF2-BFAB-D896B18E7558}" srcOrd="0" destOrd="0" parTransId="{876A1155-D04C-4F63-99F9-1A337272151B}" sibTransId="{8E18A6FF-BFE3-4E1A-AF65-FD381ED464C2}"/>
    <dgm:cxn modelId="{90A1ADCF-B329-4FE7-A158-BF9E4728112C}" type="presOf" srcId="{12B7122A-A082-4DF2-BFAB-D896B18E7558}" destId="{34687F2F-EE30-4C17-A9A7-285AD702C7E8}" srcOrd="0" destOrd="0" presId="urn:microsoft.com/office/officeart/2005/8/layout/vList5"/>
    <dgm:cxn modelId="{2DF052D3-544F-4AE0-A085-DCB04ED675BA}" type="presOf" srcId="{4B5E25FD-4600-4E84-A012-D8474BB042C1}" destId="{D41D9D85-18ED-4C63-BE80-93D56D5B74D7}" srcOrd="0" destOrd="1" presId="urn:microsoft.com/office/officeart/2005/8/layout/vList5"/>
    <dgm:cxn modelId="{CD02EFDD-FA85-457B-9FB9-C09DEF207621}" type="presOf" srcId="{5F62C15D-53AB-4ADB-BAF9-636B6424CCCB}" destId="{BAF68927-4483-40F2-9357-3FD3EE9255EB}" srcOrd="0" destOrd="0" presId="urn:microsoft.com/office/officeart/2005/8/layout/vList5"/>
    <dgm:cxn modelId="{941A145C-D0DF-4AEE-A0CF-33B56FDEF6EB}" type="presParOf" srcId="{48198CBE-BD40-4B32-997D-09690F137AF3}" destId="{A5480627-E4ED-429F-A9F2-CB9C4000A2AF}" srcOrd="0" destOrd="0" presId="urn:microsoft.com/office/officeart/2005/8/layout/vList5"/>
    <dgm:cxn modelId="{0026BA5C-C957-4403-B44E-BE830BA2E431}" type="presParOf" srcId="{A5480627-E4ED-429F-A9F2-CB9C4000A2AF}" destId="{202FC97A-EF68-4255-9F89-0220773AE9E4}" srcOrd="0" destOrd="0" presId="urn:microsoft.com/office/officeart/2005/8/layout/vList5"/>
    <dgm:cxn modelId="{3B6E5E3E-3B31-471D-A476-A64C9724A599}" type="presParOf" srcId="{A5480627-E4ED-429F-A9F2-CB9C4000A2AF}" destId="{BAF68927-4483-40F2-9357-3FD3EE9255EB}" srcOrd="1" destOrd="0" presId="urn:microsoft.com/office/officeart/2005/8/layout/vList5"/>
    <dgm:cxn modelId="{D9AABA66-0B20-4CE3-B2EC-FCEE14C37731}" type="presParOf" srcId="{48198CBE-BD40-4B32-997D-09690F137AF3}" destId="{3068DB9D-EDB3-4A3D-8A2B-3C080F39B4CE}" srcOrd="1" destOrd="0" presId="urn:microsoft.com/office/officeart/2005/8/layout/vList5"/>
    <dgm:cxn modelId="{2B6CBF1A-3524-45CA-BD26-D5B653EC6B0D}" type="presParOf" srcId="{48198CBE-BD40-4B32-997D-09690F137AF3}" destId="{F3BA614A-06F6-4937-9159-399927058430}" srcOrd="2" destOrd="0" presId="urn:microsoft.com/office/officeart/2005/8/layout/vList5"/>
    <dgm:cxn modelId="{F4CAEB20-A1DD-4819-9E28-2E0F4778AF7B}" type="presParOf" srcId="{F3BA614A-06F6-4937-9159-399927058430}" destId="{00FCDE65-83BD-4DD8-96DF-B5F2AE1F26B7}" srcOrd="0" destOrd="0" presId="urn:microsoft.com/office/officeart/2005/8/layout/vList5"/>
    <dgm:cxn modelId="{62C5516D-E31D-4FFD-A714-E4450AE9E419}" type="presParOf" srcId="{F3BA614A-06F6-4937-9159-399927058430}" destId="{D41D9D85-18ED-4C63-BE80-93D56D5B74D7}" srcOrd="1" destOrd="0" presId="urn:microsoft.com/office/officeart/2005/8/layout/vList5"/>
    <dgm:cxn modelId="{21817748-11B0-4C55-B7F0-15A4E4AF4FBA}" type="presParOf" srcId="{48198CBE-BD40-4B32-997D-09690F137AF3}" destId="{02C51907-DC79-49BE-81E1-A00FDC9CE73D}" srcOrd="3" destOrd="0" presId="urn:microsoft.com/office/officeart/2005/8/layout/vList5"/>
    <dgm:cxn modelId="{7496B814-1179-4742-A2C1-D0DADDDA0E83}" type="presParOf" srcId="{48198CBE-BD40-4B32-997D-09690F137AF3}" destId="{9FA57CC2-AF7A-472D-991D-B5DD1C089D98}" srcOrd="4" destOrd="0" presId="urn:microsoft.com/office/officeart/2005/8/layout/vList5"/>
    <dgm:cxn modelId="{4C8B8000-71D9-41E1-AFB7-8A6A6621AA10}" type="presParOf" srcId="{9FA57CC2-AF7A-472D-991D-B5DD1C089D98}" destId="{6A723825-0432-411E-A506-36C10D189231}" srcOrd="0" destOrd="0" presId="urn:microsoft.com/office/officeart/2005/8/layout/vList5"/>
    <dgm:cxn modelId="{D49923C2-1E69-4085-B21B-F16C508E08D3}" type="presParOf" srcId="{9FA57CC2-AF7A-472D-991D-B5DD1C089D98}" destId="{34687F2F-EE30-4C17-A9A7-285AD702C7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FD8E444-9CA0-441E-96CA-F75F3171565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B492193-1A75-4230-AEE2-EE71668EF37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Соціометричне опитування можна проводити у групах, члени яких мають досвід спільної діяльності не менше 6-ти місяців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03DEA-5497-4586-810A-465831EFB435}" type="parTrans" cxnId="{C47DAFC7-BB44-4141-958C-C6339494E589}">
      <dgm:prSet/>
      <dgm:spPr/>
      <dgm:t>
        <a:bodyPr/>
        <a:lstStyle/>
        <a:p>
          <a:endParaRPr lang="ru-UA"/>
        </a:p>
      </dgm:t>
    </dgm:pt>
    <dgm:pt modelId="{7B2A4FF6-BB33-44C6-A7BE-85946AB73699}" type="sibTrans" cxnId="{C47DAFC7-BB44-4141-958C-C6339494E589}">
      <dgm:prSet/>
      <dgm:spPr/>
      <dgm:t>
        <a:bodyPr/>
        <a:lstStyle/>
        <a:p>
          <a:endParaRPr lang="ru-UA"/>
        </a:p>
      </dgm:t>
    </dgm:pt>
    <dgm:pt modelId="{F4826DAF-F08B-4598-97E4-07ED383ED4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Вибраний критерій опитування повинен однозначно розумітися всіма членами групи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D1561-5617-47E7-B66B-AF8F36315C71}" type="parTrans" cxnId="{D23C56DA-FD8D-4E41-A281-AAB723025449}">
      <dgm:prSet/>
      <dgm:spPr/>
      <dgm:t>
        <a:bodyPr/>
        <a:lstStyle/>
        <a:p>
          <a:endParaRPr lang="ru-UA"/>
        </a:p>
      </dgm:t>
    </dgm:pt>
    <dgm:pt modelId="{E52EC94C-AE59-4D00-A415-3C41F58184EF}" type="sibTrans" cxnId="{D23C56DA-FD8D-4E41-A281-AAB723025449}">
      <dgm:prSet/>
      <dgm:spPr/>
      <dgm:t>
        <a:bodyPr/>
        <a:lstStyle/>
        <a:p>
          <a:endParaRPr lang="ru-UA"/>
        </a:p>
      </dgm:t>
    </dgm:pt>
    <dgm:pt modelId="{FAFFA2F7-B05A-4BEF-BDB1-0C529CC3EF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 має проводитися сторонньою особою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4E469-0DFE-428F-A560-112DE0ABBE37}" type="parTrans" cxnId="{76C54DB4-1FB6-4130-9CEC-1E8A2715A586}">
      <dgm:prSet/>
      <dgm:spPr/>
      <dgm:t>
        <a:bodyPr/>
        <a:lstStyle/>
        <a:p>
          <a:endParaRPr lang="ru-UA"/>
        </a:p>
      </dgm:t>
    </dgm:pt>
    <dgm:pt modelId="{CD8EC989-EB45-4A9F-85AE-2D19B7F3E626}" type="sibTrans" cxnId="{76C54DB4-1FB6-4130-9CEC-1E8A2715A586}">
      <dgm:prSet/>
      <dgm:spPr/>
      <dgm:t>
        <a:bodyPr/>
        <a:lstStyle/>
        <a:p>
          <a:endParaRPr lang="ru-UA"/>
        </a:p>
      </dgm:t>
    </dgm:pt>
    <dgm:pt modelId="{1FB4765A-57C9-4EF3-95C4-BA62F142ED0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 соціометричних критеріїв має перевищувати 8-10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608DA-064A-4FB5-AA4A-6C737174CCA8}" type="parTrans" cxnId="{CDEF5751-C9E6-461A-933D-4D95838FD851}">
      <dgm:prSet/>
      <dgm:spPr/>
      <dgm:t>
        <a:bodyPr/>
        <a:lstStyle/>
        <a:p>
          <a:endParaRPr lang="ru-UA"/>
        </a:p>
      </dgm:t>
    </dgm:pt>
    <dgm:pt modelId="{390A3B07-7DAF-4960-9C2E-6B35C023D0A8}" type="sibTrans" cxnId="{CDEF5751-C9E6-461A-933D-4D95838FD851}">
      <dgm:prSet/>
      <dgm:spPr/>
      <dgm:t>
        <a:bodyPr/>
        <a:lstStyle/>
        <a:p>
          <a:endParaRPr lang="ru-UA"/>
        </a:p>
      </dgm:t>
    </dgm:pt>
    <dgm:pt modelId="{4CBA6FFA-8E38-4FF8-9E79-6384D5A32473}" type="pres">
      <dgm:prSet presAssocID="{3FD8E444-9CA0-441E-96CA-F75F3171565A}" presName="linear" presStyleCnt="0">
        <dgm:presLayoutVars>
          <dgm:dir/>
          <dgm:animLvl val="lvl"/>
          <dgm:resizeHandles val="exact"/>
        </dgm:presLayoutVars>
      </dgm:prSet>
      <dgm:spPr/>
    </dgm:pt>
    <dgm:pt modelId="{0886D61D-CA46-4071-AF8B-FD357EF5C4A0}" type="pres">
      <dgm:prSet presAssocID="{CB492193-1A75-4230-AEE2-EE71668EF379}" presName="parentLin" presStyleCnt="0"/>
      <dgm:spPr/>
    </dgm:pt>
    <dgm:pt modelId="{F194E7B1-BD0B-46C3-B870-77EB5E11FB72}" type="pres">
      <dgm:prSet presAssocID="{CB492193-1A75-4230-AEE2-EE71668EF379}" presName="parentLeftMargin" presStyleLbl="node1" presStyleIdx="0" presStyleCnt="4"/>
      <dgm:spPr/>
    </dgm:pt>
    <dgm:pt modelId="{21544D9C-07C5-4263-B185-253D2E29AA07}" type="pres">
      <dgm:prSet presAssocID="{CB492193-1A75-4230-AEE2-EE71668EF37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C95B06-204F-4732-8BC3-60CBBBD9AA51}" type="pres">
      <dgm:prSet presAssocID="{CB492193-1A75-4230-AEE2-EE71668EF379}" presName="negativeSpace" presStyleCnt="0"/>
      <dgm:spPr/>
    </dgm:pt>
    <dgm:pt modelId="{FC45F47B-6D8E-4B54-A381-3DC3421876E7}" type="pres">
      <dgm:prSet presAssocID="{CB492193-1A75-4230-AEE2-EE71668EF379}" presName="childText" presStyleLbl="conFgAcc1" presStyleIdx="0" presStyleCnt="4">
        <dgm:presLayoutVars>
          <dgm:bulletEnabled val="1"/>
        </dgm:presLayoutVars>
      </dgm:prSet>
      <dgm:spPr/>
    </dgm:pt>
    <dgm:pt modelId="{48D7CE45-EE93-47BB-8ADA-24D7BD5E761F}" type="pres">
      <dgm:prSet presAssocID="{7B2A4FF6-BB33-44C6-A7BE-85946AB73699}" presName="spaceBetweenRectangles" presStyleCnt="0"/>
      <dgm:spPr/>
    </dgm:pt>
    <dgm:pt modelId="{E74C9AAC-8E7F-4D62-9052-63AA15D2F3EA}" type="pres">
      <dgm:prSet presAssocID="{F4826DAF-F08B-4598-97E4-07ED383ED4F6}" presName="parentLin" presStyleCnt="0"/>
      <dgm:spPr/>
    </dgm:pt>
    <dgm:pt modelId="{EE229911-6BDE-4017-A4C4-3FD69CF9E024}" type="pres">
      <dgm:prSet presAssocID="{F4826DAF-F08B-4598-97E4-07ED383ED4F6}" presName="parentLeftMargin" presStyleLbl="node1" presStyleIdx="0" presStyleCnt="4"/>
      <dgm:spPr/>
    </dgm:pt>
    <dgm:pt modelId="{4E62E8C0-621E-4CAE-A375-663811338F00}" type="pres">
      <dgm:prSet presAssocID="{F4826DAF-F08B-4598-97E4-07ED383ED4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9655CE-657B-4493-B2E6-059A9BA44664}" type="pres">
      <dgm:prSet presAssocID="{F4826DAF-F08B-4598-97E4-07ED383ED4F6}" presName="negativeSpace" presStyleCnt="0"/>
      <dgm:spPr/>
    </dgm:pt>
    <dgm:pt modelId="{36FAA613-3A5D-476D-A7BC-405BCB8AC9A6}" type="pres">
      <dgm:prSet presAssocID="{F4826DAF-F08B-4598-97E4-07ED383ED4F6}" presName="childText" presStyleLbl="conFgAcc1" presStyleIdx="1" presStyleCnt="4">
        <dgm:presLayoutVars>
          <dgm:bulletEnabled val="1"/>
        </dgm:presLayoutVars>
      </dgm:prSet>
      <dgm:spPr/>
    </dgm:pt>
    <dgm:pt modelId="{6AC9681E-0351-4AE2-908D-09A7E287150E}" type="pres">
      <dgm:prSet presAssocID="{E52EC94C-AE59-4D00-A415-3C41F58184EF}" presName="spaceBetweenRectangles" presStyleCnt="0"/>
      <dgm:spPr/>
    </dgm:pt>
    <dgm:pt modelId="{009556C4-505F-414F-81B0-27BF5E92BBF8}" type="pres">
      <dgm:prSet presAssocID="{FAFFA2F7-B05A-4BEF-BDB1-0C529CC3EF2E}" presName="parentLin" presStyleCnt="0"/>
      <dgm:spPr/>
    </dgm:pt>
    <dgm:pt modelId="{A76C0D46-CB1F-4780-B7B9-823F597DF4D7}" type="pres">
      <dgm:prSet presAssocID="{FAFFA2F7-B05A-4BEF-BDB1-0C529CC3EF2E}" presName="parentLeftMargin" presStyleLbl="node1" presStyleIdx="1" presStyleCnt="4"/>
      <dgm:spPr/>
    </dgm:pt>
    <dgm:pt modelId="{DFF49C38-FC2B-430E-A3EB-B5E440D618C1}" type="pres">
      <dgm:prSet presAssocID="{FAFFA2F7-B05A-4BEF-BDB1-0C529CC3EF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B921A1-6037-458F-A558-7A2E3D72CD5B}" type="pres">
      <dgm:prSet presAssocID="{FAFFA2F7-B05A-4BEF-BDB1-0C529CC3EF2E}" presName="negativeSpace" presStyleCnt="0"/>
      <dgm:spPr/>
    </dgm:pt>
    <dgm:pt modelId="{37937529-125C-42DE-888A-452B6754CB56}" type="pres">
      <dgm:prSet presAssocID="{FAFFA2F7-B05A-4BEF-BDB1-0C529CC3EF2E}" presName="childText" presStyleLbl="conFgAcc1" presStyleIdx="2" presStyleCnt="4">
        <dgm:presLayoutVars>
          <dgm:bulletEnabled val="1"/>
        </dgm:presLayoutVars>
      </dgm:prSet>
      <dgm:spPr/>
    </dgm:pt>
    <dgm:pt modelId="{6D68815F-3AE1-452D-BC9A-52FD63417CB7}" type="pres">
      <dgm:prSet presAssocID="{CD8EC989-EB45-4A9F-85AE-2D19B7F3E626}" presName="spaceBetweenRectangles" presStyleCnt="0"/>
      <dgm:spPr/>
    </dgm:pt>
    <dgm:pt modelId="{472D5E20-F72B-47CB-A332-0CB8A46F0634}" type="pres">
      <dgm:prSet presAssocID="{1FB4765A-57C9-4EF3-95C4-BA62F142ED08}" presName="parentLin" presStyleCnt="0"/>
      <dgm:spPr/>
    </dgm:pt>
    <dgm:pt modelId="{A3866488-184E-4A09-8240-6E0017EC2A1A}" type="pres">
      <dgm:prSet presAssocID="{1FB4765A-57C9-4EF3-95C4-BA62F142ED08}" presName="parentLeftMargin" presStyleLbl="node1" presStyleIdx="2" presStyleCnt="4"/>
      <dgm:spPr/>
    </dgm:pt>
    <dgm:pt modelId="{934BBB39-D4B4-44EB-AC08-984FAE754CFB}" type="pres">
      <dgm:prSet presAssocID="{1FB4765A-57C9-4EF3-95C4-BA62F142ED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0126B43-EBF2-4992-A3E3-65DE102E61B2}" type="pres">
      <dgm:prSet presAssocID="{1FB4765A-57C9-4EF3-95C4-BA62F142ED08}" presName="negativeSpace" presStyleCnt="0"/>
      <dgm:spPr/>
    </dgm:pt>
    <dgm:pt modelId="{435D9981-5A1E-45B7-98EF-37373E78F5B5}" type="pres">
      <dgm:prSet presAssocID="{1FB4765A-57C9-4EF3-95C4-BA62F142ED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C11717-2F39-40D9-8617-1213B3631107}" type="presOf" srcId="{1FB4765A-57C9-4EF3-95C4-BA62F142ED08}" destId="{A3866488-184E-4A09-8240-6E0017EC2A1A}" srcOrd="0" destOrd="0" presId="urn:microsoft.com/office/officeart/2005/8/layout/list1"/>
    <dgm:cxn modelId="{0C47E562-1A3D-452B-9D9F-696953840031}" type="presOf" srcId="{F4826DAF-F08B-4598-97E4-07ED383ED4F6}" destId="{EE229911-6BDE-4017-A4C4-3FD69CF9E024}" srcOrd="0" destOrd="0" presId="urn:microsoft.com/office/officeart/2005/8/layout/list1"/>
    <dgm:cxn modelId="{5B5D2C6A-E926-4DB4-8F82-D247B61AFEE7}" type="presOf" srcId="{FAFFA2F7-B05A-4BEF-BDB1-0C529CC3EF2E}" destId="{A76C0D46-CB1F-4780-B7B9-823F597DF4D7}" srcOrd="0" destOrd="0" presId="urn:microsoft.com/office/officeart/2005/8/layout/list1"/>
    <dgm:cxn modelId="{CDEF5751-C9E6-461A-933D-4D95838FD851}" srcId="{3FD8E444-9CA0-441E-96CA-F75F3171565A}" destId="{1FB4765A-57C9-4EF3-95C4-BA62F142ED08}" srcOrd="3" destOrd="0" parTransId="{719608DA-064A-4FB5-AA4A-6C737174CCA8}" sibTransId="{390A3B07-7DAF-4960-9C2E-6B35C023D0A8}"/>
    <dgm:cxn modelId="{F0319751-7E02-47F4-B458-92F943A3C5CE}" type="presOf" srcId="{1FB4765A-57C9-4EF3-95C4-BA62F142ED08}" destId="{934BBB39-D4B4-44EB-AC08-984FAE754CFB}" srcOrd="1" destOrd="0" presId="urn:microsoft.com/office/officeart/2005/8/layout/list1"/>
    <dgm:cxn modelId="{9B7D7C81-92EC-4967-9AC4-D489E36D25D8}" type="presOf" srcId="{FAFFA2F7-B05A-4BEF-BDB1-0C529CC3EF2E}" destId="{DFF49C38-FC2B-430E-A3EB-B5E440D618C1}" srcOrd="1" destOrd="0" presId="urn:microsoft.com/office/officeart/2005/8/layout/list1"/>
    <dgm:cxn modelId="{7E266F9D-4EF3-4C1D-A886-47FA57EC02AA}" type="presOf" srcId="{3FD8E444-9CA0-441E-96CA-F75F3171565A}" destId="{4CBA6FFA-8E38-4FF8-9E79-6384D5A32473}" srcOrd="0" destOrd="0" presId="urn:microsoft.com/office/officeart/2005/8/layout/list1"/>
    <dgm:cxn modelId="{F1E6B9A3-3789-46F6-9316-E333AC2C7988}" type="presOf" srcId="{CB492193-1A75-4230-AEE2-EE71668EF379}" destId="{21544D9C-07C5-4263-B185-253D2E29AA07}" srcOrd="1" destOrd="0" presId="urn:microsoft.com/office/officeart/2005/8/layout/list1"/>
    <dgm:cxn modelId="{5C201AAF-96AB-4AFD-B90F-3A40964CEC6D}" type="presOf" srcId="{CB492193-1A75-4230-AEE2-EE71668EF379}" destId="{F194E7B1-BD0B-46C3-B870-77EB5E11FB72}" srcOrd="0" destOrd="0" presId="urn:microsoft.com/office/officeart/2005/8/layout/list1"/>
    <dgm:cxn modelId="{76C54DB4-1FB6-4130-9CEC-1E8A2715A586}" srcId="{3FD8E444-9CA0-441E-96CA-F75F3171565A}" destId="{FAFFA2F7-B05A-4BEF-BDB1-0C529CC3EF2E}" srcOrd="2" destOrd="0" parTransId="{E694E469-0DFE-428F-A560-112DE0ABBE37}" sibTransId="{CD8EC989-EB45-4A9F-85AE-2D19B7F3E626}"/>
    <dgm:cxn modelId="{C47DAFC7-BB44-4141-958C-C6339494E589}" srcId="{3FD8E444-9CA0-441E-96CA-F75F3171565A}" destId="{CB492193-1A75-4230-AEE2-EE71668EF379}" srcOrd="0" destOrd="0" parTransId="{68303DEA-5497-4586-810A-465831EFB435}" sibTransId="{7B2A4FF6-BB33-44C6-A7BE-85946AB73699}"/>
    <dgm:cxn modelId="{D23C56DA-FD8D-4E41-A281-AAB723025449}" srcId="{3FD8E444-9CA0-441E-96CA-F75F3171565A}" destId="{F4826DAF-F08B-4598-97E4-07ED383ED4F6}" srcOrd="1" destOrd="0" parTransId="{D1CD1561-5617-47E7-B66B-AF8F36315C71}" sibTransId="{E52EC94C-AE59-4D00-A415-3C41F58184EF}"/>
    <dgm:cxn modelId="{10EB57ED-90FE-43FF-855F-6A5469AEB31E}" type="presOf" srcId="{F4826DAF-F08B-4598-97E4-07ED383ED4F6}" destId="{4E62E8C0-621E-4CAE-A375-663811338F00}" srcOrd="1" destOrd="0" presId="urn:microsoft.com/office/officeart/2005/8/layout/list1"/>
    <dgm:cxn modelId="{B18761F3-957B-4798-BF2B-E5F1F01D3F1C}" type="presParOf" srcId="{4CBA6FFA-8E38-4FF8-9E79-6384D5A32473}" destId="{0886D61D-CA46-4071-AF8B-FD357EF5C4A0}" srcOrd="0" destOrd="0" presId="urn:microsoft.com/office/officeart/2005/8/layout/list1"/>
    <dgm:cxn modelId="{0C29A3C0-6F8D-4270-A104-24B18D8FC97D}" type="presParOf" srcId="{0886D61D-CA46-4071-AF8B-FD357EF5C4A0}" destId="{F194E7B1-BD0B-46C3-B870-77EB5E11FB72}" srcOrd="0" destOrd="0" presId="urn:microsoft.com/office/officeart/2005/8/layout/list1"/>
    <dgm:cxn modelId="{65CFEBB0-0C8C-4E93-9905-DB76E30D3FED}" type="presParOf" srcId="{0886D61D-CA46-4071-AF8B-FD357EF5C4A0}" destId="{21544D9C-07C5-4263-B185-253D2E29AA07}" srcOrd="1" destOrd="0" presId="urn:microsoft.com/office/officeart/2005/8/layout/list1"/>
    <dgm:cxn modelId="{E59F758D-D0E0-4703-B8C5-DCB360447D9E}" type="presParOf" srcId="{4CBA6FFA-8E38-4FF8-9E79-6384D5A32473}" destId="{1FC95B06-204F-4732-8BC3-60CBBBD9AA51}" srcOrd="1" destOrd="0" presId="urn:microsoft.com/office/officeart/2005/8/layout/list1"/>
    <dgm:cxn modelId="{EE773130-2EBB-4272-80A1-A311FC4D7BF9}" type="presParOf" srcId="{4CBA6FFA-8E38-4FF8-9E79-6384D5A32473}" destId="{FC45F47B-6D8E-4B54-A381-3DC3421876E7}" srcOrd="2" destOrd="0" presId="urn:microsoft.com/office/officeart/2005/8/layout/list1"/>
    <dgm:cxn modelId="{6DC56EF4-EFB1-4E49-B43F-09064F357977}" type="presParOf" srcId="{4CBA6FFA-8E38-4FF8-9E79-6384D5A32473}" destId="{48D7CE45-EE93-47BB-8ADA-24D7BD5E761F}" srcOrd="3" destOrd="0" presId="urn:microsoft.com/office/officeart/2005/8/layout/list1"/>
    <dgm:cxn modelId="{648A12B2-846C-417D-A7A2-CADD98554E66}" type="presParOf" srcId="{4CBA6FFA-8E38-4FF8-9E79-6384D5A32473}" destId="{E74C9AAC-8E7F-4D62-9052-63AA15D2F3EA}" srcOrd="4" destOrd="0" presId="urn:microsoft.com/office/officeart/2005/8/layout/list1"/>
    <dgm:cxn modelId="{7D6CD013-FCF2-4B1A-90D4-AB400A0DF50F}" type="presParOf" srcId="{E74C9AAC-8E7F-4D62-9052-63AA15D2F3EA}" destId="{EE229911-6BDE-4017-A4C4-3FD69CF9E024}" srcOrd="0" destOrd="0" presId="urn:microsoft.com/office/officeart/2005/8/layout/list1"/>
    <dgm:cxn modelId="{F4FD943F-14E1-4A36-8BC0-8D716E04E1E5}" type="presParOf" srcId="{E74C9AAC-8E7F-4D62-9052-63AA15D2F3EA}" destId="{4E62E8C0-621E-4CAE-A375-663811338F00}" srcOrd="1" destOrd="0" presId="urn:microsoft.com/office/officeart/2005/8/layout/list1"/>
    <dgm:cxn modelId="{5F041296-D8A5-41F6-9E80-CD6B497B7DA7}" type="presParOf" srcId="{4CBA6FFA-8E38-4FF8-9E79-6384D5A32473}" destId="{0A9655CE-657B-4493-B2E6-059A9BA44664}" srcOrd="5" destOrd="0" presId="urn:microsoft.com/office/officeart/2005/8/layout/list1"/>
    <dgm:cxn modelId="{BDBE8802-E8C9-4C0B-9C20-17C7E6DDB6FA}" type="presParOf" srcId="{4CBA6FFA-8E38-4FF8-9E79-6384D5A32473}" destId="{36FAA613-3A5D-476D-A7BC-405BCB8AC9A6}" srcOrd="6" destOrd="0" presId="urn:microsoft.com/office/officeart/2005/8/layout/list1"/>
    <dgm:cxn modelId="{F2D57317-7D08-4241-BE84-7D815880D78E}" type="presParOf" srcId="{4CBA6FFA-8E38-4FF8-9E79-6384D5A32473}" destId="{6AC9681E-0351-4AE2-908D-09A7E287150E}" srcOrd="7" destOrd="0" presId="urn:microsoft.com/office/officeart/2005/8/layout/list1"/>
    <dgm:cxn modelId="{EB1B8304-FCB5-4BA4-8269-AED624AE96C5}" type="presParOf" srcId="{4CBA6FFA-8E38-4FF8-9E79-6384D5A32473}" destId="{009556C4-505F-414F-81B0-27BF5E92BBF8}" srcOrd="8" destOrd="0" presId="urn:microsoft.com/office/officeart/2005/8/layout/list1"/>
    <dgm:cxn modelId="{8D4B9321-F34C-4A12-BE49-BFD5D6BBA2BC}" type="presParOf" srcId="{009556C4-505F-414F-81B0-27BF5E92BBF8}" destId="{A76C0D46-CB1F-4780-B7B9-823F597DF4D7}" srcOrd="0" destOrd="0" presId="urn:microsoft.com/office/officeart/2005/8/layout/list1"/>
    <dgm:cxn modelId="{D04E1736-2433-4873-AEF7-B7B4CB18FDA6}" type="presParOf" srcId="{009556C4-505F-414F-81B0-27BF5E92BBF8}" destId="{DFF49C38-FC2B-430E-A3EB-B5E440D618C1}" srcOrd="1" destOrd="0" presId="urn:microsoft.com/office/officeart/2005/8/layout/list1"/>
    <dgm:cxn modelId="{EEA5D054-0DE5-4194-96B1-8650232D0507}" type="presParOf" srcId="{4CBA6FFA-8E38-4FF8-9E79-6384D5A32473}" destId="{2DB921A1-6037-458F-A558-7A2E3D72CD5B}" srcOrd="9" destOrd="0" presId="urn:microsoft.com/office/officeart/2005/8/layout/list1"/>
    <dgm:cxn modelId="{93AFBD82-6393-4190-9C99-364C26DC8115}" type="presParOf" srcId="{4CBA6FFA-8E38-4FF8-9E79-6384D5A32473}" destId="{37937529-125C-42DE-888A-452B6754CB56}" srcOrd="10" destOrd="0" presId="urn:microsoft.com/office/officeart/2005/8/layout/list1"/>
    <dgm:cxn modelId="{42572098-6394-4D7D-8F87-8F9DD750EB19}" type="presParOf" srcId="{4CBA6FFA-8E38-4FF8-9E79-6384D5A32473}" destId="{6D68815F-3AE1-452D-BC9A-52FD63417CB7}" srcOrd="11" destOrd="0" presId="urn:microsoft.com/office/officeart/2005/8/layout/list1"/>
    <dgm:cxn modelId="{96E5E7AD-96CE-4531-B342-F704E14054E7}" type="presParOf" srcId="{4CBA6FFA-8E38-4FF8-9E79-6384D5A32473}" destId="{472D5E20-F72B-47CB-A332-0CB8A46F0634}" srcOrd="12" destOrd="0" presId="urn:microsoft.com/office/officeart/2005/8/layout/list1"/>
    <dgm:cxn modelId="{3087A67C-6373-47CF-8839-E8F6D82394C0}" type="presParOf" srcId="{472D5E20-F72B-47CB-A332-0CB8A46F0634}" destId="{A3866488-184E-4A09-8240-6E0017EC2A1A}" srcOrd="0" destOrd="0" presId="urn:microsoft.com/office/officeart/2005/8/layout/list1"/>
    <dgm:cxn modelId="{EEF0858A-9CB5-45B6-874D-0D175D1C7D95}" type="presParOf" srcId="{472D5E20-F72B-47CB-A332-0CB8A46F0634}" destId="{934BBB39-D4B4-44EB-AC08-984FAE754CFB}" srcOrd="1" destOrd="0" presId="urn:microsoft.com/office/officeart/2005/8/layout/list1"/>
    <dgm:cxn modelId="{E8035342-9B68-40E1-85CF-FB315C9633B3}" type="presParOf" srcId="{4CBA6FFA-8E38-4FF8-9E79-6384D5A32473}" destId="{50126B43-EBF2-4992-A3E3-65DE102E61B2}" srcOrd="13" destOrd="0" presId="urn:microsoft.com/office/officeart/2005/8/layout/list1"/>
    <dgm:cxn modelId="{8E061C09-29B1-4829-A05A-AFD31EA80E43}" type="presParOf" srcId="{4CBA6FFA-8E38-4FF8-9E79-6384D5A32473}" destId="{435D9981-5A1E-45B7-98EF-37373E78F5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6E836-D6F3-43F2-86F6-7E89DD7936B1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6398F593-DDA1-460F-A485-34610A76B8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формулюється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завдання: що хочемо отримати у результаті; що заважає нам досягати бажані результати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213DC-47EC-42FC-B4DE-9F4AC22B9F59}" type="parTrans" cxnId="{D81423C6-6223-4418-B6D0-B5AFEB07527D}">
      <dgm:prSet/>
      <dgm:spPr/>
      <dgm:t>
        <a:bodyPr/>
        <a:lstStyle/>
        <a:p>
          <a:endParaRPr lang="ru-UA"/>
        </a:p>
      </dgm:t>
    </dgm:pt>
    <dgm:pt modelId="{397D465F-ECB1-41B4-9E05-A5175BEC5E42}" type="sibTrans" cxnId="{D81423C6-6223-4418-B6D0-B5AFEB07527D}">
      <dgm:prSet/>
      <dgm:spPr/>
      <dgm:t>
        <a:bodyPr/>
        <a:lstStyle/>
        <a:p>
          <a:endParaRPr lang="ru-UA"/>
        </a:p>
      </dgm:t>
    </dgm:pt>
    <dgm:pt modelId="{D4076B71-F230-46A9-A3AC-7694F9F967A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простої і конкретно сформульованої внутрішньої структури розв'язуваної задач для найбільшої ефективності ідей, що генеруються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29FBB-0993-4F9C-A932-F0C22C7AEFD1}" type="parTrans" cxnId="{13BFBABD-498F-4D96-B34B-24C67C734A76}">
      <dgm:prSet/>
      <dgm:spPr/>
      <dgm:t>
        <a:bodyPr/>
        <a:lstStyle/>
        <a:p>
          <a:endParaRPr lang="ru-UA"/>
        </a:p>
      </dgm:t>
    </dgm:pt>
    <dgm:pt modelId="{38411FF7-1B2E-4013-B317-B8DCF8DA1F43}" type="sibTrans" cxnId="{13BFBABD-498F-4D96-B34B-24C67C734A76}">
      <dgm:prSet/>
      <dgm:spPr/>
      <dgm:t>
        <a:bodyPr/>
        <a:lstStyle/>
        <a:p>
          <a:endParaRPr lang="ru-UA"/>
        </a:p>
      </dgm:t>
    </dgm:pt>
    <dgm:pt modelId="{4E87892B-363F-4B1C-83E6-B3584190C4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попереднє розчленування складного завдання на складові, що виконується  творчою групою (3-7 осіб )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3DE11-FC67-4BBC-A20C-15DD7345ACA1}" type="parTrans" cxnId="{AD2664B6-ADBB-4B04-B9CF-DB08B53265A8}">
      <dgm:prSet/>
      <dgm:spPr/>
      <dgm:t>
        <a:bodyPr/>
        <a:lstStyle/>
        <a:p>
          <a:endParaRPr lang="ru-UA"/>
        </a:p>
      </dgm:t>
    </dgm:pt>
    <dgm:pt modelId="{A58A7491-C9AD-4F0B-8FA6-A4D76BD886DF}" type="sibTrans" cxnId="{AD2664B6-ADBB-4B04-B9CF-DB08B53265A8}">
      <dgm:prSet/>
      <dgm:spPr/>
      <dgm:t>
        <a:bodyPr/>
        <a:lstStyle/>
        <a:p>
          <a:endParaRPr lang="ru-UA"/>
        </a:p>
      </dgm:t>
    </dgm:pt>
    <dgm:pt modelId="{8E3E9E90-EFE4-4448-A0FF-F3DF9775D8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постійне ядро творчої групи за складом: керівник групи та співробітники, які легко генерують ідеї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5D79E-2EFE-402C-BA9E-18EF4B19706F}" type="parTrans" cxnId="{D0EEE789-AF1B-470A-A2CA-E94DAD987A06}">
      <dgm:prSet/>
      <dgm:spPr/>
      <dgm:t>
        <a:bodyPr/>
        <a:lstStyle/>
        <a:p>
          <a:endParaRPr lang="ru-UA"/>
        </a:p>
      </dgm:t>
    </dgm:pt>
    <dgm:pt modelId="{E7FA4E9F-2A91-46D4-AF1A-26707B9EE4E8}" type="sibTrans" cxnId="{D0EEE789-AF1B-470A-A2CA-E94DAD987A06}">
      <dgm:prSet/>
      <dgm:spPr/>
      <dgm:t>
        <a:bodyPr/>
        <a:lstStyle/>
        <a:p>
          <a:endParaRPr lang="ru-UA"/>
        </a:p>
      </dgm:t>
    </dgm:pt>
    <dgm:pt modelId="{A5D693D9-93FF-48BE-9FF2-B66DB734E57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обов'язків керівника: визначення завдання для вирішення «мозковим штурмом, здійснення підбору та навчання учасників необхідним прийомам роботи, забезпечення діяльності учасників, оцінювання висунутих ідей, підбиття підсумків штурму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80DFF-3C51-4FBF-A8CE-A06BF67EE5CE}" type="parTrans" cxnId="{67FEAF67-6048-4329-BC0B-7358F1C74E00}">
      <dgm:prSet/>
      <dgm:spPr/>
      <dgm:t>
        <a:bodyPr/>
        <a:lstStyle/>
        <a:p>
          <a:endParaRPr lang="ru-UA"/>
        </a:p>
      </dgm:t>
    </dgm:pt>
    <dgm:pt modelId="{263B1090-11A2-4303-9958-1D8BEE5A4060}" type="sibTrans" cxnId="{67FEAF67-6048-4329-BC0B-7358F1C74E00}">
      <dgm:prSet/>
      <dgm:spPr/>
      <dgm:t>
        <a:bodyPr/>
        <a:lstStyle/>
        <a:p>
          <a:endParaRPr lang="ru-UA"/>
        </a:p>
      </dgm:t>
    </dgm:pt>
    <dgm:pt modelId="{604234B8-31D8-41B2-B534-08F859149FAC}" type="pres">
      <dgm:prSet presAssocID="{6DD6E836-D6F3-43F2-86F6-7E89DD7936B1}" presName="linear" presStyleCnt="0">
        <dgm:presLayoutVars>
          <dgm:dir/>
          <dgm:animLvl val="lvl"/>
          <dgm:resizeHandles val="exact"/>
        </dgm:presLayoutVars>
      </dgm:prSet>
      <dgm:spPr/>
    </dgm:pt>
    <dgm:pt modelId="{3F3C6BC4-260F-4627-AD71-65E9F66BDAC6}" type="pres">
      <dgm:prSet presAssocID="{6398F593-DDA1-460F-A485-34610A76B8C5}" presName="parentLin" presStyleCnt="0"/>
      <dgm:spPr/>
    </dgm:pt>
    <dgm:pt modelId="{8080A5AA-44CC-4B61-9728-A7404263EAE5}" type="pres">
      <dgm:prSet presAssocID="{6398F593-DDA1-460F-A485-34610A76B8C5}" presName="parentLeftMargin" presStyleLbl="node1" presStyleIdx="0" presStyleCnt="5"/>
      <dgm:spPr/>
    </dgm:pt>
    <dgm:pt modelId="{8824CE6A-8CDF-49AE-B6CF-E52457D92D85}" type="pres">
      <dgm:prSet presAssocID="{6398F593-DDA1-460F-A485-34610A76B8C5}" presName="parentText" presStyleLbl="node1" presStyleIdx="0" presStyleCnt="5" custScaleX="139472" custLinFactNeighborY="3249">
        <dgm:presLayoutVars>
          <dgm:chMax val="0"/>
          <dgm:bulletEnabled val="1"/>
        </dgm:presLayoutVars>
      </dgm:prSet>
      <dgm:spPr/>
    </dgm:pt>
    <dgm:pt modelId="{34CD7FBC-5DCC-47A1-8CC3-A2F49774D3AB}" type="pres">
      <dgm:prSet presAssocID="{6398F593-DDA1-460F-A485-34610A76B8C5}" presName="negativeSpace" presStyleCnt="0"/>
      <dgm:spPr/>
    </dgm:pt>
    <dgm:pt modelId="{ED87DB66-E737-45D9-BFA3-CD7C23ED560E}" type="pres">
      <dgm:prSet presAssocID="{6398F593-DDA1-460F-A485-34610A76B8C5}" presName="childText" presStyleLbl="conFgAcc1" presStyleIdx="0" presStyleCnt="5">
        <dgm:presLayoutVars>
          <dgm:bulletEnabled val="1"/>
        </dgm:presLayoutVars>
      </dgm:prSet>
      <dgm:spPr/>
    </dgm:pt>
    <dgm:pt modelId="{5F9F8166-D066-460E-992A-9A4FA0A8ABEC}" type="pres">
      <dgm:prSet presAssocID="{397D465F-ECB1-41B4-9E05-A5175BEC5E42}" presName="spaceBetweenRectangles" presStyleCnt="0"/>
      <dgm:spPr/>
    </dgm:pt>
    <dgm:pt modelId="{3B1BC0E5-C63C-478C-BEDF-B431F291C8A5}" type="pres">
      <dgm:prSet presAssocID="{D4076B71-F230-46A9-A3AC-7694F9F967A7}" presName="parentLin" presStyleCnt="0"/>
      <dgm:spPr/>
    </dgm:pt>
    <dgm:pt modelId="{A9FE3419-A5AA-41ED-869C-A7E396C41B47}" type="pres">
      <dgm:prSet presAssocID="{D4076B71-F230-46A9-A3AC-7694F9F967A7}" presName="parentLeftMargin" presStyleLbl="node1" presStyleIdx="0" presStyleCnt="5"/>
      <dgm:spPr/>
    </dgm:pt>
    <dgm:pt modelId="{6F0CBBF4-8615-4445-BEB9-65C3EAE7E949}" type="pres">
      <dgm:prSet presAssocID="{D4076B71-F230-46A9-A3AC-7694F9F967A7}" presName="parentText" presStyleLbl="node1" presStyleIdx="1" presStyleCnt="5" custScaleX="139472" custLinFactNeighborY="3249">
        <dgm:presLayoutVars>
          <dgm:chMax val="0"/>
          <dgm:bulletEnabled val="1"/>
        </dgm:presLayoutVars>
      </dgm:prSet>
      <dgm:spPr/>
    </dgm:pt>
    <dgm:pt modelId="{B096D9F2-7722-49D3-93F5-C210C8FD37A3}" type="pres">
      <dgm:prSet presAssocID="{D4076B71-F230-46A9-A3AC-7694F9F967A7}" presName="negativeSpace" presStyleCnt="0"/>
      <dgm:spPr/>
    </dgm:pt>
    <dgm:pt modelId="{B534E93E-6C1C-40C5-9404-CD813EB4DBDF}" type="pres">
      <dgm:prSet presAssocID="{D4076B71-F230-46A9-A3AC-7694F9F967A7}" presName="childText" presStyleLbl="conFgAcc1" presStyleIdx="1" presStyleCnt="5">
        <dgm:presLayoutVars>
          <dgm:bulletEnabled val="1"/>
        </dgm:presLayoutVars>
      </dgm:prSet>
      <dgm:spPr/>
    </dgm:pt>
    <dgm:pt modelId="{DA1E00A5-D011-472A-AF5A-DBAE83D62C02}" type="pres">
      <dgm:prSet presAssocID="{38411FF7-1B2E-4013-B317-B8DCF8DA1F43}" presName="spaceBetweenRectangles" presStyleCnt="0"/>
      <dgm:spPr/>
    </dgm:pt>
    <dgm:pt modelId="{32D58AF3-2171-499E-8869-9CD170D3ADBF}" type="pres">
      <dgm:prSet presAssocID="{4E87892B-363F-4B1C-83E6-B3584190C404}" presName="parentLin" presStyleCnt="0"/>
      <dgm:spPr/>
    </dgm:pt>
    <dgm:pt modelId="{CE5D89DA-58E1-4639-83FE-4BC38F873221}" type="pres">
      <dgm:prSet presAssocID="{4E87892B-363F-4B1C-83E6-B3584190C404}" presName="parentLeftMargin" presStyleLbl="node1" presStyleIdx="1" presStyleCnt="5"/>
      <dgm:spPr/>
    </dgm:pt>
    <dgm:pt modelId="{B399D4CC-710A-458F-82E9-A03EB5324D58}" type="pres">
      <dgm:prSet presAssocID="{4E87892B-363F-4B1C-83E6-B3584190C404}" presName="parentText" presStyleLbl="node1" presStyleIdx="2" presStyleCnt="5" custScaleX="139472" custLinFactNeighborY="3249">
        <dgm:presLayoutVars>
          <dgm:chMax val="0"/>
          <dgm:bulletEnabled val="1"/>
        </dgm:presLayoutVars>
      </dgm:prSet>
      <dgm:spPr/>
    </dgm:pt>
    <dgm:pt modelId="{66B27D17-9BE6-4A03-99A2-53C3CAB7DC59}" type="pres">
      <dgm:prSet presAssocID="{4E87892B-363F-4B1C-83E6-B3584190C404}" presName="negativeSpace" presStyleCnt="0"/>
      <dgm:spPr/>
    </dgm:pt>
    <dgm:pt modelId="{2ED73051-05AA-4C6E-9A34-486AB11B2086}" type="pres">
      <dgm:prSet presAssocID="{4E87892B-363F-4B1C-83E6-B3584190C404}" presName="childText" presStyleLbl="conFgAcc1" presStyleIdx="2" presStyleCnt="5">
        <dgm:presLayoutVars>
          <dgm:bulletEnabled val="1"/>
        </dgm:presLayoutVars>
      </dgm:prSet>
      <dgm:spPr/>
    </dgm:pt>
    <dgm:pt modelId="{023899B3-9289-4890-B678-E6F30E064091}" type="pres">
      <dgm:prSet presAssocID="{A58A7491-C9AD-4F0B-8FA6-A4D76BD886DF}" presName="spaceBetweenRectangles" presStyleCnt="0"/>
      <dgm:spPr/>
    </dgm:pt>
    <dgm:pt modelId="{C8F9689C-6C99-425A-A423-8739B6BB5C6E}" type="pres">
      <dgm:prSet presAssocID="{8E3E9E90-EFE4-4448-A0FF-F3DF9775D858}" presName="parentLin" presStyleCnt="0"/>
      <dgm:spPr/>
    </dgm:pt>
    <dgm:pt modelId="{0785497C-F53F-4416-AA3A-F64467A10C56}" type="pres">
      <dgm:prSet presAssocID="{8E3E9E90-EFE4-4448-A0FF-F3DF9775D858}" presName="parentLeftMargin" presStyleLbl="node1" presStyleIdx="2" presStyleCnt="5"/>
      <dgm:spPr/>
    </dgm:pt>
    <dgm:pt modelId="{A3B24FFB-0316-4A09-ACC0-E41247797D64}" type="pres">
      <dgm:prSet presAssocID="{8E3E9E90-EFE4-4448-A0FF-F3DF9775D858}" presName="parentText" presStyleLbl="node1" presStyleIdx="3" presStyleCnt="5" custScaleX="139472">
        <dgm:presLayoutVars>
          <dgm:chMax val="0"/>
          <dgm:bulletEnabled val="1"/>
        </dgm:presLayoutVars>
      </dgm:prSet>
      <dgm:spPr/>
    </dgm:pt>
    <dgm:pt modelId="{E7A27E9C-1C00-4024-AD3E-56728A1F2767}" type="pres">
      <dgm:prSet presAssocID="{8E3E9E90-EFE4-4448-A0FF-F3DF9775D858}" presName="negativeSpace" presStyleCnt="0"/>
      <dgm:spPr/>
    </dgm:pt>
    <dgm:pt modelId="{D7BDB6E3-C1A5-4BA5-873A-DBCFA02BFAF2}" type="pres">
      <dgm:prSet presAssocID="{8E3E9E90-EFE4-4448-A0FF-F3DF9775D858}" presName="childText" presStyleLbl="conFgAcc1" presStyleIdx="3" presStyleCnt="5">
        <dgm:presLayoutVars>
          <dgm:bulletEnabled val="1"/>
        </dgm:presLayoutVars>
      </dgm:prSet>
      <dgm:spPr/>
    </dgm:pt>
    <dgm:pt modelId="{1C656638-A590-4F1B-AB48-1D54ABAC93FA}" type="pres">
      <dgm:prSet presAssocID="{E7FA4E9F-2A91-46D4-AF1A-26707B9EE4E8}" presName="spaceBetweenRectangles" presStyleCnt="0"/>
      <dgm:spPr/>
    </dgm:pt>
    <dgm:pt modelId="{B3F863E5-6422-49EB-A0AD-9BFBDD365D90}" type="pres">
      <dgm:prSet presAssocID="{A5D693D9-93FF-48BE-9FF2-B66DB734E57A}" presName="parentLin" presStyleCnt="0"/>
      <dgm:spPr/>
    </dgm:pt>
    <dgm:pt modelId="{5F9C72DE-363E-497C-AA82-A675AA5957B0}" type="pres">
      <dgm:prSet presAssocID="{A5D693D9-93FF-48BE-9FF2-B66DB734E57A}" presName="parentLeftMargin" presStyleLbl="node1" presStyleIdx="3" presStyleCnt="5"/>
      <dgm:spPr/>
    </dgm:pt>
    <dgm:pt modelId="{34D9F6E6-42B4-4156-8618-314479338697}" type="pres">
      <dgm:prSet presAssocID="{A5D693D9-93FF-48BE-9FF2-B66DB734E57A}" presName="parentText" presStyleLbl="node1" presStyleIdx="4" presStyleCnt="5" custScaleX="139472" custScaleY="163713">
        <dgm:presLayoutVars>
          <dgm:chMax val="0"/>
          <dgm:bulletEnabled val="1"/>
        </dgm:presLayoutVars>
      </dgm:prSet>
      <dgm:spPr/>
    </dgm:pt>
    <dgm:pt modelId="{A8CFEB32-9EDF-4E7D-95E4-5731B7192625}" type="pres">
      <dgm:prSet presAssocID="{A5D693D9-93FF-48BE-9FF2-B66DB734E57A}" presName="negativeSpace" presStyleCnt="0"/>
      <dgm:spPr/>
    </dgm:pt>
    <dgm:pt modelId="{FA406E3F-19FA-4B15-8FB1-159A57ACD360}" type="pres">
      <dgm:prSet presAssocID="{A5D693D9-93FF-48BE-9FF2-B66DB734E57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0CEF14-33E6-4D8C-B017-65B92FF56731}" type="presOf" srcId="{4E87892B-363F-4B1C-83E6-B3584190C404}" destId="{CE5D89DA-58E1-4639-83FE-4BC38F873221}" srcOrd="0" destOrd="0" presId="urn:microsoft.com/office/officeart/2005/8/layout/list1"/>
    <dgm:cxn modelId="{5EED613A-DBB1-4EB9-86C7-8956C6437A5E}" type="presOf" srcId="{D4076B71-F230-46A9-A3AC-7694F9F967A7}" destId="{6F0CBBF4-8615-4445-BEB9-65C3EAE7E949}" srcOrd="1" destOrd="0" presId="urn:microsoft.com/office/officeart/2005/8/layout/list1"/>
    <dgm:cxn modelId="{C8E5D362-ABFE-42DF-A1D7-233ABC36102E}" type="presOf" srcId="{6398F593-DDA1-460F-A485-34610A76B8C5}" destId="{8080A5AA-44CC-4B61-9728-A7404263EAE5}" srcOrd="0" destOrd="0" presId="urn:microsoft.com/office/officeart/2005/8/layout/list1"/>
    <dgm:cxn modelId="{67FEAF67-6048-4329-BC0B-7358F1C74E00}" srcId="{6DD6E836-D6F3-43F2-86F6-7E89DD7936B1}" destId="{A5D693D9-93FF-48BE-9FF2-B66DB734E57A}" srcOrd="4" destOrd="0" parTransId="{1B180DFF-3C51-4FBF-A8CE-A06BF67EE5CE}" sibTransId="{263B1090-11A2-4303-9958-1D8BEE5A4060}"/>
    <dgm:cxn modelId="{669ACC70-66BA-4C06-9ADA-BA1F5257E81B}" type="presOf" srcId="{6DD6E836-D6F3-43F2-86F6-7E89DD7936B1}" destId="{604234B8-31D8-41B2-B534-08F859149FAC}" srcOrd="0" destOrd="0" presId="urn:microsoft.com/office/officeart/2005/8/layout/list1"/>
    <dgm:cxn modelId="{49295D71-4CE7-448C-B632-10722F560E29}" type="presOf" srcId="{8E3E9E90-EFE4-4448-A0FF-F3DF9775D858}" destId="{A3B24FFB-0316-4A09-ACC0-E41247797D64}" srcOrd="1" destOrd="0" presId="urn:microsoft.com/office/officeart/2005/8/layout/list1"/>
    <dgm:cxn modelId="{D0EEE789-AF1B-470A-A2CA-E94DAD987A06}" srcId="{6DD6E836-D6F3-43F2-86F6-7E89DD7936B1}" destId="{8E3E9E90-EFE4-4448-A0FF-F3DF9775D858}" srcOrd="3" destOrd="0" parTransId="{DBD5D79E-2EFE-402C-BA9E-18EF4B19706F}" sibTransId="{E7FA4E9F-2A91-46D4-AF1A-26707B9EE4E8}"/>
    <dgm:cxn modelId="{EA67EE8D-5313-4457-94D4-CA8351298B5C}" type="presOf" srcId="{8E3E9E90-EFE4-4448-A0FF-F3DF9775D858}" destId="{0785497C-F53F-4416-AA3A-F64467A10C56}" srcOrd="0" destOrd="0" presId="urn:microsoft.com/office/officeart/2005/8/layout/list1"/>
    <dgm:cxn modelId="{AD2664B6-ADBB-4B04-B9CF-DB08B53265A8}" srcId="{6DD6E836-D6F3-43F2-86F6-7E89DD7936B1}" destId="{4E87892B-363F-4B1C-83E6-B3584190C404}" srcOrd="2" destOrd="0" parTransId="{A2F3DE11-FC67-4BBC-A20C-15DD7345ACA1}" sibTransId="{A58A7491-C9AD-4F0B-8FA6-A4D76BD886DF}"/>
    <dgm:cxn modelId="{13BFBABD-498F-4D96-B34B-24C67C734A76}" srcId="{6DD6E836-D6F3-43F2-86F6-7E89DD7936B1}" destId="{D4076B71-F230-46A9-A3AC-7694F9F967A7}" srcOrd="1" destOrd="0" parTransId="{5D929FBB-0993-4F9C-A932-F0C22C7AEFD1}" sibTransId="{38411FF7-1B2E-4013-B317-B8DCF8DA1F43}"/>
    <dgm:cxn modelId="{D81423C6-6223-4418-B6D0-B5AFEB07527D}" srcId="{6DD6E836-D6F3-43F2-86F6-7E89DD7936B1}" destId="{6398F593-DDA1-460F-A485-34610A76B8C5}" srcOrd="0" destOrd="0" parTransId="{F5C213DC-47EC-42FC-B4DE-9F4AC22B9F59}" sibTransId="{397D465F-ECB1-41B4-9E05-A5175BEC5E42}"/>
    <dgm:cxn modelId="{022347C6-12D2-4CBA-BA5A-399131931AD5}" type="presOf" srcId="{A5D693D9-93FF-48BE-9FF2-B66DB734E57A}" destId="{34D9F6E6-42B4-4156-8618-314479338697}" srcOrd="1" destOrd="0" presId="urn:microsoft.com/office/officeart/2005/8/layout/list1"/>
    <dgm:cxn modelId="{379C10D2-D100-47AD-A5A3-25AC1A7B2D4D}" type="presOf" srcId="{A5D693D9-93FF-48BE-9FF2-B66DB734E57A}" destId="{5F9C72DE-363E-497C-AA82-A675AA5957B0}" srcOrd="0" destOrd="0" presId="urn:microsoft.com/office/officeart/2005/8/layout/list1"/>
    <dgm:cxn modelId="{DE4E73D3-145F-4D58-B7E3-B268D4A5AD60}" type="presOf" srcId="{4E87892B-363F-4B1C-83E6-B3584190C404}" destId="{B399D4CC-710A-458F-82E9-A03EB5324D58}" srcOrd="1" destOrd="0" presId="urn:microsoft.com/office/officeart/2005/8/layout/list1"/>
    <dgm:cxn modelId="{42D0A8E4-B413-4777-8EF9-17EE14394DDA}" type="presOf" srcId="{D4076B71-F230-46A9-A3AC-7694F9F967A7}" destId="{A9FE3419-A5AA-41ED-869C-A7E396C41B47}" srcOrd="0" destOrd="0" presId="urn:microsoft.com/office/officeart/2005/8/layout/list1"/>
    <dgm:cxn modelId="{9193C3EF-E370-4FCA-B8EE-CCDE8446AA9C}" type="presOf" srcId="{6398F593-DDA1-460F-A485-34610A76B8C5}" destId="{8824CE6A-8CDF-49AE-B6CF-E52457D92D85}" srcOrd="1" destOrd="0" presId="urn:microsoft.com/office/officeart/2005/8/layout/list1"/>
    <dgm:cxn modelId="{FB7D1602-FE1A-41B5-804A-03F3BC311E77}" type="presParOf" srcId="{604234B8-31D8-41B2-B534-08F859149FAC}" destId="{3F3C6BC4-260F-4627-AD71-65E9F66BDAC6}" srcOrd="0" destOrd="0" presId="urn:microsoft.com/office/officeart/2005/8/layout/list1"/>
    <dgm:cxn modelId="{30338658-0266-4A49-A0E3-0C904A3A2149}" type="presParOf" srcId="{3F3C6BC4-260F-4627-AD71-65E9F66BDAC6}" destId="{8080A5AA-44CC-4B61-9728-A7404263EAE5}" srcOrd="0" destOrd="0" presId="urn:microsoft.com/office/officeart/2005/8/layout/list1"/>
    <dgm:cxn modelId="{EAF05F0B-9736-436B-B25D-BDA9CE4916C6}" type="presParOf" srcId="{3F3C6BC4-260F-4627-AD71-65E9F66BDAC6}" destId="{8824CE6A-8CDF-49AE-B6CF-E52457D92D85}" srcOrd="1" destOrd="0" presId="urn:microsoft.com/office/officeart/2005/8/layout/list1"/>
    <dgm:cxn modelId="{3733F253-A6F1-4E69-92C0-5BA61F9F95B0}" type="presParOf" srcId="{604234B8-31D8-41B2-B534-08F859149FAC}" destId="{34CD7FBC-5DCC-47A1-8CC3-A2F49774D3AB}" srcOrd="1" destOrd="0" presId="urn:microsoft.com/office/officeart/2005/8/layout/list1"/>
    <dgm:cxn modelId="{CA093EC1-1E4D-4EA3-A155-7FAE998282C4}" type="presParOf" srcId="{604234B8-31D8-41B2-B534-08F859149FAC}" destId="{ED87DB66-E737-45D9-BFA3-CD7C23ED560E}" srcOrd="2" destOrd="0" presId="urn:microsoft.com/office/officeart/2005/8/layout/list1"/>
    <dgm:cxn modelId="{AD070B42-A3A9-4DE9-8BC2-022950F32A9E}" type="presParOf" srcId="{604234B8-31D8-41B2-B534-08F859149FAC}" destId="{5F9F8166-D066-460E-992A-9A4FA0A8ABEC}" srcOrd="3" destOrd="0" presId="urn:microsoft.com/office/officeart/2005/8/layout/list1"/>
    <dgm:cxn modelId="{29402858-4F93-4843-B146-BDEEC5D3EB61}" type="presParOf" srcId="{604234B8-31D8-41B2-B534-08F859149FAC}" destId="{3B1BC0E5-C63C-478C-BEDF-B431F291C8A5}" srcOrd="4" destOrd="0" presId="urn:microsoft.com/office/officeart/2005/8/layout/list1"/>
    <dgm:cxn modelId="{966C1E56-0C75-4E6A-8AE8-C8B42474BEDB}" type="presParOf" srcId="{3B1BC0E5-C63C-478C-BEDF-B431F291C8A5}" destId="{A9FE3419-A5AA-41ED-869C-A7E396C41B47}" srcOrd="0" destOrd="0" presId="urn:microsoft.com/office/officeart/2005/8/layout/list1"/>
    <dgm:cxn modelId="{36817695-A43E-447C-9C7B-979128828CB7}" type="presParOf" srcId="{3B1BC0E5-C63C-478C-BEDF-B431F291C8A5}" destId="{6F0CBBF4-8615-4445-BEB9-65C3EAE7E949}" srcOrd="1" destOrd="0" presId="urn:microsoft.com/office/officeart/2005/8/layout/list1"/>
    <dgm:cxn modelId="{43CCADC2-526C-4CC8-9F9A-4636FECFEE98}" type="presParOf" srcId="{604234B8-31D8-41B2-B534-08F859149FAC}" destId="{B096D9F2-7722-49D3-93F5-C210C8FD37A3}" srcOrd="5" destOrd="0" presId="urn:microsoft.com/office/officeart/2005/8/layout/list1"/>
    <dgm:cxn modelId="{2DF13B70-BE15-44F6-9B57-5BD33DCAA6F5}" type="presParOf" srcId="{604234B8-31D8-41B2-B534-08F859149FAC}" destId="{B534E93E-6C1C-40C5-9404-CD813EB4DBDF}" srcOrd="6" destOrd="0" presId="urn:microsoft.com/office/officeart/2005/8/layout/list1"/>
    <dgm:cxn modelId="{6D3FA10D-4F88-48A1-8AD7-337F952055E8}" type="presParOf" srcId="{604234B8-31D8-41B2-B534-08F859149FAC}" destId="{DA1E00A5-D011-472A-AF5A-DBAE83D62C02}" srcOrd="7" destOrd="0" presId="urn:microsoft.com/office/officeart/2005/8/layout/list1"/>
    <dgm:cxn modelId="{062564E7-7C59-4FE7-ABFF-E3BEBEB0D3BC}" type="presParOf" srcId="{604234B8-31D8-41B2-B534-08F859149FAC}" destId="{32D58AF3-2171-499E-8869-9CD170D3ADBF}" srcOrd="8" destOrd="0" presId="urn:microsoft.com/office/officeart/2005/8/layout/list1"/>
    <dgm:cxn modelId="{EFA7600A-9FA0-4BF3-A608-2D2F4CFBBD3C}" type="presParOf" srcId="{32D58AF3-2171-499E-8869-9CD170D3ADBF}" destId="{CE5D89DA-58E1-4639-83FE-4BC38F873221}" srcOrd="0" destOrd="0" presId="urn:microsoft.com/office/officeart/2005/8/layout/list1"/>
    <dgm:cxn modelId="{C7D910FC-8080-4FB1-93D5-433E65590CBD}" type="presParOf" srcId="{32D58AF3-2171-499E-8869-9CD170D3ADBF}" destId="{B399D4CC-710A-458F-82E9-A03EB5324D58}" srcOrd="1" destOrd="0" presId="urn:microsoft.com/office/officeart/2005/8/layout/list1"/>
    <dgm:cxn modelId="{2E12E190-3E1B-49A9-AE26-A5310852D926}" type="presParOf" srcId="{604234B8-31D8-41B2-B534-08F859149FAC}" destId="{66B27D17-9BE6-4A03-99A2-53C3CAB7DC59}" srcOrd="9" destOrd="0" presId="urn:microsoft.com/office/officeart/2005/8/layout/list1"/>
    <dgm:cxn modelId="{D2719EE8-8752-4C15-8451-24711D015D86}" type="presParOf" srcId="{604234B8-31D8-41B2-B534-08F859149FAC}" destId="{2ED73051-05AA-4C6E-9A34-486AB11B2086}" srcOrd="10" destOrd="0" presId="urn:microsoft.com/office/officeart/2005/8/layout/list1"/>
    <dgm:cxn modelId="{6136E698-94EB-4840-A5BB-4AA10D3BED16}" type="presParOf" srcId="{604234B8-31D8-41B2-B534-08F859149FAC}" destId="{023899B3-9289-4890-B678-E6F30E064091}" srcOrd="11" destOrd="0" presId="urn:microsoft.com/office/officeart/2005/8/layout/list1"/>
    <dgm:cxn modelId="{9F88919F-9585-4257-90D1-0B2794D36862}" type="presParOf" srcId="{604234B8-31D8-41B2-B534-08F859149FAC}" destId="{C8F9689C-6C99-425A-A423-8739B6BB5C6E}" srcOrd="12" destOrd="0" presId="urn:microsoft.com/office/officeart/2005/8/layout/list1"/>
    <dgm:cxn modelId="{FDA7707F-0CDD-4DCA-BA0A-1B16C11CB476}" type="presParOf" srcId="{C8F9689C-6C99-425A-A423-8739B6BB5C6E}" destId="{0785497C-F53F-4416-AA3A-F64467A10C56}" srcOrd="0" destOrd="0" presId="urn:microsoft.com/office/officeart/2005/8/layout/list1"/>
    <dgm:cxn modelId="{1F3B3EBB-1B7A-4E93-8C5E-530E6E7B6939}" type="presParOf" srcId="{C8F9689C-6C99-425A-A423-8739B6BB5C6E}" destId="{A3B24FFB-0316-4A09-ACC0-E41247797D64}" srcOrd="1" destOrd="0" presId="urn:microsoft.com/office/officeart/2005/8/layout/list1"/>
    <dgm:cxn modelId="{0E748254-753A-4961-BC6F-47761F82ED56}" type="presParOf" srcId="{604234B8-31D8-41B2-B534-08F859149FAC}" destId="{E7A27E9C-1C00-4024-AD3E-56728A1F2767}" srcOrd="13" destOrd="0" presId="urn:microsoft.com/office/officeart/2005/8/layout/list1"/>
    <dgm:cxn modelId="{5477DAE2-7D74-40FF-B79C-5C5EDFAD7F8F}" type="presParOf" srcId="{604234B8-31D8-41B2-B534-08F859149FAC}" destId="{D7BDB6E3-C1A5-4BA5-873A-DBCFA02BFAF2}" srcOrd="14" destOrd="0" presId="urn:microsoft.com/office/officeart/2005/8/layout/list1"/>
    <dgm:cxn modelId="{A0352A64-DFDD-4204-A631-0B6CAB16A8F2}" type="presParOf" srcId="{604234B8-31D8-41B2-B534-08F859149FAC}" destId="{1C656638-A590-4F1B-AB48-1D54ABAC93FA}" srcOrd="15" destOrd="0" presId="urn:microsoft.com/office/officeart/2005/8/layout/list1"/>
    <dgm:cxn modelId="{A3C558E2-43EC-4D14-BE0B-90DF7D2273CF}" type="presParOf" srcId="{604234B8-31D8-41B2-B534-08F859149FAC}" destId="{B3F863E5-6422-49EB-A0AD-9BFBDD365D90}" srcOrd="16" destOrd="0" presId="urn:microsoft.com/office/officeart/2005/8/layout/list1"/>
    <dgm:cxn modelId="{CB675DE1-ACE4-42A9-970E-20162093FA4C}" type="presParOf" srcId="{B3F863E5-6422-49EB-A0AD-9BFBDD365D90}" destId="{5F9C72DE-363E-497C-AA82-A675AA5957B0}" srcOrd="0" destOrd="0" presId="urn:microsoft.com/office/officeart/2005/8/layout/list1"/>
    <dgm:cxn modelId="{80DEE6ED-7D5C-4647-9F45-1B06E2F6FEF5}" type="presParOf" srcId="{B3F863E5-6422-49EB-A0AD-9BFBDD365D90}" destId="{34D9F6E6-42B4-4156-8618-314479338697}" srcOrd="1" destOrd="0" presId="urn:microsoft.com/office/officeart/2005/8/layout/list1"/>
    <dgm:cxn modelId="{076D079D-5912-40EF-8AF8-96136F830A2A}" type="presParOf" srcId="{604234B8-31D8-41B2-B534-08F859149FAC}" destId="{A8CFEB32-9EDF-4E7D-95E4-5731B7192625}" srcOrd="17" destOrd="0" presId="urn:microsoft.com/office/officeart/2005/8/layout/list1"/>
    <dgm:cxn modelId="{E2BF2769-7A4D-447B-A2CD-7D7E06CC1621}" type="presParOf" srcId="{604234B8-31D8-41B2-B534-08F859149FAC}" destId="{FA406E3F-19FA-4B15-8FB1-159A57ACD36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8F3A736-1298-4B6E-9734-61CCB39295B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B7BEFB03-B353-4676-9E61-AB6262213E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1D9C3-7354-4BE5-9B9B-ABE7895FD5C3}" type="parTrans" cxnId="{D27DE8BC-EC29-4294-8553-2420C58DB432}">
      <dgm:prSet/>
      <dgm:spPr/>
      <dgm:t>
        <a:bodyPr/>
        <a:lstStyle/>
        <a:p>
          <a:endParaRPr lang="ru-UA"/>
        </a:p>
      </dgm:t>
    </dgm:pt>
    <dgm:pt modelId="{68E350D9-1126-47F0-9846-2578F38B80C0}" type="sibTrans" cxnId="{D27DE8BC-EC29-4294-8553-2420C58DB432}">
      <dgm:prSet/>
      <dgm:spPr/>
      <dgm:t>
        <a:bodyPr/>
        <a:lstStyle/>
        <a:p>
          <a:endParaRPr lang="ru-UA"/>
        </a:p>
      </dgm:t>
    </dgm:pt>
    <dgm:pt modelId="{72730DF0-6A4B-4FAE-88D1-51146FA32AF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Підготовча фаза: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2F319-93AC-4D1D-A78F-99B72A8CC866}" type="parTrans" cxnId="{556B36EF-74DD-41AC-BACC-62582EFDC2D0}">
      <dgm:prSet/>
      <dgm:spPr/>
      <dgm:t>
        <a:bodyPr/>
        <a:lstStyle/>
        <a:p>
          <a:endParaRPr lang="ru-UA"/>
        </a:p>
      </dgm:t>
    </dgm:pt>
    <dgm:pt modelId="{A5A04F12-693E-4FED-BA52-6D127A0F2BAE}" type="sibTrans" cxnId="{556B36EF-74DD-41AC-BACC-62582EFDC2D0}">
      <dgm:prSet/>
      <dgm:spPr/>
      <dgm:t>
        <a:bodyPr/>
        <a:lstStyle/>
        <a:p>
          <a:endParaRPr lang="ru-UA"/>
        </a:p>
      </dgm:t>
    </dgm:pt>
    <dgm:pt modelId="{9FF2C9B3-FE38-47FC-9607-A52F1FB34D2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7E54F-7BC1-49F0-B742-DDE4EC12BA95}" type="parTrans" cxnId="{5D9E7BFF-740B-4BFC-8751-6BB76F5FA37F}">
      <dgm:prSet/>
      <dgm:spPr/>
      <dgm:t>
        <a:bodyPr/>
        <a:lstStyle/>
        <a:p>
          <a:endParaRPr lang="ru-UA"/>
        </a:p>
      </dgm:t>
    </dgm:pt>
    <dgm:pt modelId="{BDA4B0CB-F745-46DE-AEF8-7466FAC1E0EC}" type="sibTrans" cxnId="{5D9E7BFF-740B-4BFC-8751-6BB76F5FA37F}">
      <dgm:prSet/>
      <dgm:spPr/>
      <dgm:t>
        <a:bodyPr/>
        <a:lstStyle/>
        <a:p>
          <a:endParaRPr lang="ru-UA"/>
        </a:p>
      </dgm:t>
    </dgm:pt>
    <dgm:pt modelId="{CA05FBF5-E9EB-4A08-B692-BF74C0EF49E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Фаза соціометричної розминки.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A44C2-A528-4DF4-A558-A77E6043DE2E}" type="parTrans" cxnId="{F4E358E3-A2C7-4B44-B102-450974ADE530}">
      <dgm:prSet/>
      <dgm:spPr/>
      <dgm:t>
        <a:bodyPr/>
        <a:lstStyle/>
        <a:p>
          <a:endParaRPr lang="ru-UA"/>
        </a:p>
      </dgm:t>
    </dgm:pt>
    <dgm:pt modelId="{9469507C-D2E5-49B0-BA06-86B30F820835}" type="sibTrans" cxnId="{F4E358E3-A2C7-4B44-B102-450974ADE530}">
      <dgm:prSet/>
      <dgm:spPr/>
      <dgm:t>
        <a:bodyPr/>
        <a:lstStyle/>
        <a:p>
          <a:endParaRPr lang="ru-UA"/>
        </a:p>
      </dgm:t>
    </dgm:pt>
    <dgm:pt modelId="{E32C366B-87C1-40A0-9D3E-ABAFD19B8C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474A1-673A-433A-84B4-29C974049E42}" type="parTrans" cxnId="{44841A43-2ED1-4D55-A234-F216CE223052}">
      <dgm:prSet/>
      <dgm:spPr/>
      <dgm:t>
        <a:bodyPr/>
        <a:lstStyle/>
        <a:p>
          <a:endParaRPr lang="ru-UA"/>
        </a:p>
      </dgm:t>
    </dgm:pt>
    <dgm:pt modelId="{08193167-4983-4B21-A5DF-45136A8B7F4C}" type="sibTrans" cxnId="{44841A43-2ED1-4D55-A234-F216CE223052}">
      <dgm:prSet/>
      <dgm:spPr/>
      <dgm:t>
        <a:bodyPr/>
        <a:lstStyle/>
        <a:p>
          <a:endParaRPr lang="ru-UA"/>
        </a:p>
      </dgm:t>
    </dgm:pt>
    <dgm:pt modelId="{4EA08096-4690-40E0-BD43-F71D0864412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Фаза власне опитування.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056A1-A789-48D8-B707-3ADD54669770}" type="parTrans" cxnId="{A583123D-5BD3-4627-B99F-3511E77FE603}">
      <dgm:prSet/>
      <dgm:spPr/>
      <dgm:t>
        <a:bodyPr/>
        <a:lstStyle/>
        <a:p>
          <a:endParaRPr lang="ru-UA"/>
        </a:p>
      </dgm:t>
    </dgm:pt>
    <dgm:pt modelId="{00CB821C-0DBF-4C7C-9081-2196AC483E70}" type="sibTrans" cxnId="{A583123D-5BD3-4627-B99F-3511E77FE603}">
      <dgm:prSet/>
      <dgm:spPr/>
      <dgm:t>
        <a:bodyPr/>
        <a:lstStyle/>
        <a:p>
          <a:endParaRPr lang="ru-UA"/>
        </a:p>
      </dgm:t>
    </dgm:pt>
    <dgm:pt modelId="{F8E39879-8F6D-47DE-81F4-0FAAB9AD04F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1B959-A1E7-4938-859E-B83720E48BCC}" type="parTrans" cxnId="{E5C3ACDF-0DCC-4D39-AED6-065103C14B6C}">
      <dgm:prSet/>
      <dgm:spPr/>
      <dgm:t>
        <a:bodyPr/>
        <a:lstStyle/>
        <a:p>
          <a:endParaRPr lang="ru-UA"/>
        </a:p>
      </dgm:t>
    </dgm:pt>
    <dgm:pt modelId="{E6579231-ED79-425D-90A7-D45F363C7913}" type="sibTrans" cxnId="{E5C3ACDF-0DCC-4D39-AED6-065103C14B6C}">
      <dgm:prSet/>
      <dgm:spPr/>
      <dgm:t>
        <a:bodyPr/>
        <a:lstStyle/>
        <a:p>
          <a:endParaRPr lang="ru-UA"/>
        </a:p>
      </dgm:t>
    </dgm:pt>
    <dgm:pt modelId="{4E5EDDE0-E303-484D-82F9-A9E69899DA6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а) визначення проблеми, завдань дослідження;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64884-07C8-4AF4-A726-BB8347505809}" type="parTrans" cxnId="{CE7635E8-3E40-4294-94DF-F047A186656C}">
      <dgm:prSet/>
      <dgm:spPr/>
      <dgm:t>
        <a:bodyPr/>
        <a:lstStyle/>
        <a:p>
          <a:endParaRPr lang="ru-UA"/>
        </a:p>
      </dgm:t>
    </dgm:pt>
    <dgm:pt modelId="{AE3DB080-9200-4D2E-8692-858B8E5D127F}" type="sibTrans" cxnId="{CE7635E8-3E40-4294-94DF-F047A186656C}">
      <dgm:prSet/>
      <dgm:spPr/>
      <dgm:t>
        <a:bodyPr/>
        <a:lstStyle/>
        <a:p>
          <a:endParaRPr lang="ru-UA"/>
        </a:p>
      </dgm:t>
    </dgm:pt>
    <dgm:pt modelId="{E295A768-6D19-45CD-96CE-5936FE4673C3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б) вибір об'єкта дослідження;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C8AF2-81D9-46AF-9C5D-0B37E378FF68}" type="parTrans" cxnId="{9514A97C-6805-4274-A975-557E07CC2E0C}">
      <dgm:prSet/>
      <dgm:spPr/>
      <dgm:t>
        <a:bodyPr/>
        <a:lstStyle/>
        <a:p>
          <a:endParaRPr lang="ru-UA"/>
        </a:p>
      </dgm:t>
    </dgm:pt>
    <dgm:pt modelId="{C3183C51-9B5A-4E3A-9E16-618BBC4CC3A1}" type="sibTrans" cxnId="{9514A97C-6805-4274-A975-557E07CC2E0C}">
      <dgm:prSet/>
      <dgm:spPr/>
      <dgm:t>
        <a:bodyPr/>
        <a:lstStyle/>
        <a:p>
          <a:endParaRPr lang="ru-UA"/>
        </a:p>
      </dgm:t>
    </dgm:pt>
    <dgm:pt modelId="{B8B8AB35-D1FE-4B35-9D7D-A5935D84F41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в) отримання інформації про членів групи, про саму групу.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1A3EA-6015-42F2-B391-8FED8C9929F0}" type="parTrans" cxnId="{CD994FA1-00FC-4ED5-8781-F8CF3D14E226}">
      <dgm:prSet/>
      <dgm:spPr/>
      <dgm:t>
        <a:bodyPr/>
        <a:lstStyle/>
        <a:p>
          <a:endParaRPr lang="ru-UA"/>
        </a:p>
      </dgm:t>
    </dgm:pt>
    <dgm:pt modelId="{BC6C3DEB-F1F7-4C92-B6A9-CA00E7F480AD}" type="sibTrans" cxnId="{CD994FA1-00FC-4ED5-8781-F8CF3D14E226}">
      <dgm:prSet/>
      <dgm:spPr/>
      <dgm:t>
        <a:bodyPr/>
        <a:lstStyle/>
        <a:p>
          <a:endParaRPr lang="ru-UA"/>
        </a:p>
      </dgm:t>
    </dgm:pt>
    <dgm:pt modelId="{C22A1EF7-72D8-4BD1-A4B4-2D299825B68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а) встановлення контакту із групою;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4E67C-C54C-47AE-BBD0-EB71F85B72F2}" type="parTrans" cxnId="{3DF06789-825A-42CE-8D0F-1E0D320067D0}">
      <dgm:prSet/>
      <dgm:spPr/>
      <dgm:t>
        <a:bodyPr/>
        <a:lstStyle/>
        <a:p>
          <a:endParaRPr lang="ru-UA"/>
        </a:p>
      </dgm:t>
    </dgm:pt>
    <dgm:pt modelId="{FA20483A-2283-45B9-ABA0-94290B068932}" type="sibTrans" cxnId="{3DF06789-825A-42CE-8D0F-1E0D320067D0}">
      <dgm:prSet/>
      <dgm:spPr/>
      <dgm:t>
        <a:bodyPr/>
        <a:lstStyle/>
        <a:p>
          <a:endParaRPr lang="ru-UA"/>
        </a:p>
      </dgm:t>
    </dgm:pt>
    <dgm:pt modelId="{A38B3854-2507-4653-BA15-AFE2D8FCCD0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б) психологічна підготовка до опитування членів групи;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C97F7-AEEA-4AC3-A54F-50F28A18A1DF}" type="parTrans" cxnId="{E1F9D52C-F830-4964-BF8C-EB82D2D7AF01}">
      <dgm:prSet/>
      <dgm:spPr/>
      <dgm:t>
        <a:bodyPr/>
        <a:lstStyle/>
        <a:p>
          <a:endParaRPr lang="ru-UA"/>
        </a:p>
      </dgm:t>
    </dgm:pt>
    <dgm:pt modelId="{E3C78752-7A83-490F-B001-F70ED4D94E34}" type="sibTrans" cxnId="{E1F9D52C-F830-4964-BF8C-EB82D2D7AF01}">
      <dgm:prSet/>
      <dgm:spPr/>
      <dgm:t>
        <a:bodyPr/>
        <a:lstStyle/>
        <a:p>
          <a:endParaRPr lang="ru-UA"/>
        </a:p>
      </dgm:t>
    </dgm:pt>
    <dgm:pt modelId="{E416742E-56CD-4A34-981B-AA1C990DC55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в) визначення змісту соціометричного критерію.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561C9-12FC-4740-B078-09825CD03525}" type="parTrans" cxnId="{BEA2131D-DC4D-4648-B497-FBF4066C797B}">
      <dgm:prSet/>
      <dgm:spPr/>
      <dgm:t>
        <a:bodyPr/>
        <a:lstStyle/>
        <a:p>
          <a:endParaRPr lang="ru-UA"/>
        </a:p>
      </dgm:t>
    </dgm:pt>
    <dgm:pt modelId="{004223F5-D116-4749-9B5B-7487619C47ED}" type="sibTrans" cxnId="{BEA2131D-DC4D-4648-B497-FBF4066C797B}">
      <dgm:prSet/>
      <dgm:spPr/>
      <dgm:t>
        <a:bodyPr/>
        <a:lstStyle/>
        <a:p>
          <a:endParaRPr lang="ru-UA"/>
        </a:p>
      </dgm:t>
    </dgm:pt>
    <dgm:pt modelId="{4BBB3516-133C-494F-BB9A-66D8EFABA04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а) інструктаж респондентів;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DD57E-9AD4-410D-A77A-6E666D9763F6}" type="parTrans" cxnId="{86DA7905-C384-4B73-80CA-67A74127EF2F}">
      <dgm:prSet/>
      <dgm:spPr/>
      <dgm:t>
        <a:bodyPr/>
        <a:lstStyle/>
        <a:p>
          <a:endParaRPr lang="ru-UA"/>
        </a:p>
      </dgm:t>
    </dgm:pt>
    <dgm:pt modelId="{9A770A14-1A83-43E2-8AB2-61729F12CBB5}" type="sibTrans" cxnId="{86DA7905-C384-4B73-80CA-67A74127EF2F}">
      <dgm:prSet/>
      <dgm:spPr/>
      <dgm:t>
        <a:bodyPr/>
        <a:lstStyle/>
        <a:p>
          <a:endParaRPr lang="ru-UA"/>
        </a:p>
      </dgm:t>
    </dgm:pt>
    <dgm:pt modelId="{B0FF4D19-9F81-49E0-B573-ABF0C5328FC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б) тиражування та роздача соціометричних карт;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33305-3317-497B-8854-4C77B5B26AD1}" type="parTrans" cxnId="{64E7CB8F-FF1E-4A96-AEFD-1F07DB6CCFAB}">
      <dgm:prSet/>
      <dgm:spPr/>
      <dgm:t>
        <a:bodyPr/>
        <a:lstStyle/>
        <a:p>
          <a:endParaRPr lang="ru-UA"/>
        </a:p>
      </dgm:t>
    </dgm:pt>
    <dgm:pt modelId="{81DA65A8-0F12-4AC1-B6D7-CCCA9A532A9C}" type="sibTrans" cxnId="{64E7CB8F-FF1E-4A96-AEFD-1F07DB6CCFAB}">
      <dgm:prSet/>
      <dgm:spPr/>
      <dgm:t>
        <a:bodyPr/>
        <a:lstStyle/>
        <a:p>
          <a:endParaRPr lang="ru-UA"/>
        </a:p>
      </dgm:t>
    </dgm:pt>
    <dgm:pt modelId="{BBA342A9-8CFA-4E7E-945F-ABAC788A979F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>
              <a:latin typeface="Times New Roman" panose="02020603050405020304" pitchFamily="18" charset="0"/>
              <a:cs typeface="Times New Roman" panose="02020603050405020304" pitchFamily="18" charset="0"/>
            </a:rPr>
            <a:t>в) заповнення карток респондентом;</a:t>
          </a: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E2B7B-9083-4F57-BE49-8F0A8798067D}" type="parTrans" cxnId="{4A816FCF-D2FC-45B3-B62B-86FB19F33998}">
      <dgm:prSet/>
      <dgm:spPr/>
      <dgm:t>
        <a:bodyPr/>
        <a:lstStyle/>
        <a:p>
          <a:endParaRPr lang="ru-UA"/>
        </a:p>
      </dgm:t>
    </dgm:pt>
    <dgm:pt modelId="{097DA7CB-CFB0-4ECA-8737-D947AD66E934}" type="sibTrans" cxnId="{4A816FCF-D2FC-45B3-B62B-86FB19F33998}">
      <dgm:prSet/>
      <dgm:spPr/>
      <dgm:t>
        <a:bodyPr/>
        <a:lstStyle/>
        <a:p>
          <a:endParaRPr lang="ru-UA"/>
        </a:p>
      </dgm:t>
    </dgm:pt>
    <dgm:pt modelId="{8C88C4E2-B0C4-49B6-9336-D3FD216657DC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г) збирання соціометричних карт.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9344C-DEEA-477D-AE51-455CA1371824}" type="parTrans" cxnId="{9C238001-109A-40F8-83F2-E79FE3567963}">
      <dgm:prSet/>
      <dgm:spPr/>
      <dgm:t>
        <a:bodyPr/>
        <a:lstStyle/>
        <a:p>
          <a:endParaRPr lang="ru-UA"/>
        </a:p>
      </dgm:t>
    </dgm:pt>
    <dgm:pt modelId="{316A6400-5E14-4CBC-87AC-21BFB2302F59}" type="sibTrans" cxnId="{9C238001-109A-40F8-83F2-E79FE3567963}">
      <dgm:prSet/>
      <dgm:spPr/>
      <dgm:t>
        <a:bodyPr/>
        <a:lstStyle/>
        <a:p>
          <a:endParaRPr lang="ru-UA"/>
        </a:p>
      </dgm:t>
    </dgm:pt>
    <dgm:pt modelId="{DF6835C5-84AD-485F-9585-854556366E5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Фаза обробки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85C48-32BD-45F8-81F2-A7A1E06B3B32}" type="parTrans" cxnId="{2A1C72B6-E209-49EF-98CA-54BB3C4B9D77}">
      <dgm:prSet/>
      <dgm:spPr/>
      <dgm:t>
        <a:bodyPr/>
        <a:lstStyle/>
        <a:p>
          <a:endParaRPr lang="ru-UA"/>
        </a:p>
      </dgm:t>
    </dgm:pt>
    <dgm:pt modelId="{D11A6023-D066-4FB9-A963-B1A98957F6B6}" type="sibTrans" cxnId="{2A1C72B6-E209-49EF-98CA-54BB3C4B9D77}">
      <dgm:prSet/>
      <dgm:spPr/>
      <dgm:t>
        <a:bodyPr/>
        <a:lstStyle/>
        <a:p>
          <a:endParaRPr lang="ru-UA"/>
        </a:p>
      </dgm:t>
    </dgm:pt>
    <dgm:pt modelId="{E2C6AED8-331A-4864-884E-BB4A5B29DEA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>
              <a:latin typeface="Times New Roman" panose="02020603050405020304" pitchFamily="18" charset="0"/>
              <a:cs typeface="Times New Roman" panose="02020603050405020304" pitchFamily="18" charset="0"/>
            </a:rPr>
            <a:t>а) обробка отриманої інформації;</a:t>
          </a: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434AC-D254-46FE-B438-EED2660F8D5F}" type="parTrans" cxnId="{D63B1ADA-A7D9-44E9-B447-1B45AB2FF12E}">
      <dgm:prSet/>
      <dgm:spPr/>
      <dgm:t>
        <a:bodyPr/>
        <a:lstStyle/>
        <a:p>
          <a:endParaRPr lang="ru-UA"/>
        </a:p>
      </dgm:t>
    </dgm:pt>
    <dgm:pt modelId="{8A74264B-8EFC-4540-8B13-409779695D7D}" type="sibTrans" cxnId="{D63B1ADA-A7D9-44E9-B447-1B45AB2FF12E}">
      <dgm:prSet/>
      <dgm:spPr/>
      <dgm:t>
        <a:bodyPr/>
        <a:lstStyle/>
        <a:p>
          <a:endParaRPr lang="ru-UA"/>
        </a:p>
      </dgm:t>
    </dgm:pt>
    <dgm:pt modelId="{55BDB352-9347-4E37-A7E7-759705DCF57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б) перевірка даних на надійність та достовірність.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AEAFC-1E1E-4286-BE9D-14E649223CF0}" type="parTrans" cxnId="{1A46FDD5-2A56-4B71-A18A-E1C5547F7408}">
      <dgm:prSet/>
      <dgm:spPr/>
      <dgm:t>
        <a:bodyPr/>
        <a:lstStyle/>
        <a:p>
          <a:endParaRPr lang="ru-UA"/>
        </a:p>
      </dgm:t>
    </dgm:pt>
    <dgm:pt modelId="{2A2C6405-2D49-43AD-BE1D-F93B2891BB95}" type="sibTrans" cxnId="{1A46FDD5-2A56-4B71-A18A-E1C5547F7408}">
      <dgm:prSet/>
      <dgm:spPr/>
      <dgm:t>
        <a:bodyPr/>
        <a:lstStyle/>
        <a:p>
          <a:endParaRPr lang="ru-UA"/>
        </a:p>
      </dgm:t>
    </dgm:pt>
    <dgm:pt modelId="{99858FC8-65C2-423F-A557-8AAE2F2ED3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4DF4F-866A-4B7E-8F04-8402A20F03CD}" type="parTrans" cxnId="{EE70D823-C9DF-4FA3-B78D-3242C613FD42}">
      <dgm:prSet/>
      <dgm:spPr/>
      <dgm:t>
        <a:bodyPr/>
        <a:lstStyle/>
        <a:p>
          <a:endParaRPr lang="ru-UA"/>
        </a:p>
      </dgm:t>
    </dgm:pt>
    <dgm:pt modelId="{2F79AF35-8A83-4A67-B65F-C68D1142A01A}" type="sibTrans" cxnId="{EE70D823-C9DF-4FA3-B78D-3242C613FD42}">
      <dgm:prSet/>
      <dgm:spPr/>
      <dgm:t>
        <a:bodyPr/>
        <a:lstStyle/>
        <a:p>
          <a:endParaRPr lang="ru-UA"/>
        </a:p>
      </dgm:t>
    </dgm:pt>
    <dgm:pt modelId="{DFAD40EE-9963-4575-9DB2-942A6169629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Завершальна фаза.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BCFE1-2FE4-4039-9D2C-06251AB85118}" type="parTrans" cxnId="{81256C1E-C130-4E3E-9386-52E0CFAD41F6}">
      <dgm:prSet/>
      <dgm:spPr/>
      <dgm:t>
        <a:bodyPr/>
        <a:lstStyle/>
        <a:p>
          <a:endParaRPr lang="ru-UA"/>
        </a:p>
      </dgm:t>
    </dgm:pt>
    <dgm:pt modelId="{14C516EF-CC0B-4191-BEC6-C12BF0B280C2}" type="sibTrans" cxnId="{81256C1E-C130-4E3E-9386-52E0CFAD41F6}">
      <dgm:prSet/>
      <dgm:spPr/>
      <dgm:t>
        <a:bodyPr/>
        <a:lstStyle/>
        <a:p>
          <a:endParaRPr lang="ru-UA"/>
        </a:p>
      </dgm:t>
    </dgm:pt>
    <dgm:pt modelId="{D43E93F5-1653-49AC-A9D4-D2F4718B00FB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а) формулювання висновків;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6DD00-F9E2-48AF-9795-B3A5FB2F17CE}" type="parTrans" cxnId="{D9E620C5-BF80-4FB9-8F5B-38A997180E26}">
      <dgm:prSet/>
      <dgm:spPr/>
      <dgm:t>
        <a:bodyPr/>
        <a:lstStyle/>
        <a:p>
          <a:endParaRPr lang="ru-UA"/>
        </a:p>
      </dgm:t>
    </dgm:pt>
    <dgm:pt modelId="{6BA10211-CBBC-4DC4-96BC-ACAE6189ACA5}" type="sibTrans" cxnId="{D9E620C5-BF80-4FB9-8F5B-38A997180E26}">
      <dgm:prSet/>
      <dgm:spPr/>
      <dgm:t>
        <a:bodyPr/>
        <a:lstStyle/>
        <a:p>
          <a:endParaRPr lang="ru-UA"/>
        </a:p>
      </dgm:t>
    </dgm:pt>
    <dgm:pt modelId="{366E5D00-C251-4825-933C-60C856C08E2F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б) розробка практичних рекомендацій щодо удосконалення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внутрішньогрупових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міжособистісних взаємин, структурного складу групи.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37AF2-B08C-4BEE-A8A0-3EFBE864DA46}" type="parTrans" cxnId="{5ED69097-E4AD-4849-93CF-62DB4F87E052}">
      <dgm:prSet/>
      <dgm:spPr/>
      <dgm:t>
        <a:bodyPr/>
        <a:lstStyle/>
        <a:p>
          <a:endParaRPr lang="ru-UA"/>
        </a:p>
      </dgm:t>
    </dgm:pt>
    <dgm:pt modelId="{3194AF62-1AA2-4858-8FD5-489C67FECD7A}" type="sibTrans" cxnId="{5ED69097-E4AD-4849-93CF-62DB4F87E052}">
      <dgm:prSet/>
      <dgm:spPr/>
      <dgm:t>
        <a:bodyPr/>
        <a:lstStyle/>
        <a:p>
          <a:endParaRPr lang="ru-UA"/>
        </a:p>
      </dgm:t>
    </dgm:pt>
    <dgm:pt modelId="{381D80AD-04EA-4C76-9716-EB0A567B60E5}" type="pres">
      <dgm:prSet presAssocID="{88F3A736-1298-4B6E-9734-61CCB39295BC}" presName="Name0" presStyleCnt="0">
        <dgm:presLayoutVars>
          <dgm:dir/>
          <dgm:animLvl val="lvl"/>
          <dgm:resizeHandles val="exact"/>
        </dgm:presLayoutVars>
      </dgm:prSet>
      <dgm:spPr/>
    </dgm:pt>
    <dgm:pt modelId="{381EEF07-61DE-4A03-B747-83D8511A3F9D}" type="pres">
      <dgm:prSet presAssocID="{B7BEFB03-B353-4676-9E61-AB6262213E7F}" presName="composite" presStyleCnt="0"/>
      <dgm:spPr/>
    </dgm:pt>
    <dgm:pt modelId="{74E8F9C7-33C2-472E-8F7A-29D84DA9E105}" type="pres">
      <dgm:prSet presAssocID="{B7BEFB03-B353-4676-9E61-AB6262213E7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10933A8-9B8B-4186-B06F-62F09F76FF4F}" type="pres">
      <dgm:prSet presAssocID="{B7BEFB03-B353-4676-9E61-AB6262213E7F}" presName="desTx" presStyleLbl="alignAccFollowNode1" presStyleIdx="0" presStyleCnt="5">
        <dgm:presLayoutVars>
          <dgm:bulletEnabled val="1"/>
        </dgm:presLayoutVars>
      </dgm:prSet>
      <dgm:spPr/>
    </dgm:pt>
    <dgm:pt modelId="{2F12531A-3CE9-43E0-BF6C-CAE277066E6A}" type="pres">
      <dgm:prSet presAssocID="{68E350D9-1126-47F0-9846-2578F38B80C0}" presName="space" presStyleCnt="0"/>
      <dgm:spPr/>
    </dgm:pt>
    <dgm:pt modelId="{A3E3EE44-DD89-4588-8FE6-7551D80CFC17}" type="pres">
      <dgm:prSet presAssocID="{9FF2C9B3-FE38-47FC-9607-A52F1FB34D22}" presName="composite" presStyleCnt="0"/>
      <dgm:spPr/>
    </dgm:pt>
    <dgm:pt modelId="{96713C17-1300-40E7-9E80-C88BA8F72990}" type="pres">
      <dgm:prSet presAssocID="{9FF2C9B3-FE38-47FC-9607-A52F1FB34D2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55A0C7B-0406-440E-A4FB-D6994DE0D7A4}" type="pres">
      <dgm:prSet presAssocID="{9FF2C9B3-FE38-47FC-9607-A52F1FB34D22}" presName="desTx" presStyleLbl="alignAccFollowNode1" presStyleIdx="1" presStyleCnt="5" custLinFactNeighborX="-1521">
        <dgm:presLayoutVars>
          <dgm:bulletEnabled val="1"/>
        </dgm:presLayoutVars>
      </dgm:prSet>
      <dgm:spPr/>
    </dgm:pt>
    <dgm:pt modelId="{5338F49D-EC52-473D-ADB2-E823C218B3C5}" type="pres">
      <dgm:prSet presAssocID="{BDA4B0CB-F745-46DE-AEF8-7466FAC1E0EC}" presName="space" presStyleCnt="0"/>
      <dgm:spPr/>
    </dgm:pt>
    <dgm:pt modelId="{2A3723B7-CD71-4E46-9D66-27D768406905}" type="pres">
      <dgm:prSet presAssocID="{E32C366B-87C1-40A0-9D3E-ABAFD19B8CF0}" presName="composite" presStyleCnt="0"/>
      <dgm:spPr/>
    </dgm:pt>
    <dgm:pt modelId="{EB8BC392-1183-4D5A-8878-87A4CAA5C6CE}" type="pres">
      <dgm:prSet presAssocID="{E32C366B-87C1-40A0-9D3E-ABAFD19B8CF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98E88FC-CA1A-49B0-96D8-0072DA0BDA89}" type="pres">
      <dgm:prSet presAssocID="{E32C366B-87C1-40A0-9D3E-ABAFD19B8CF0}" presName="desTx" presStyleLbl="alignAccFollowNode1" presStyleIdx="2" presStyleCnt="5">
        <dgm:presLayoutVars>
          <dgm:bulletEnabled val="1"/>
        </dgm:presLayoutVars>
      </dgm:prSet>
      <dgm:spPr/>
    </dgm:pt>
    <dgm:pt modelId="{F98486ED-D2BA-4847-86AA-3EE5497671B3}" type="pres">
      <dgm:prSet presAssocID="{08193167-4983-4B21-A5DF-45136A8B7F4C}" presName="space" presStyleCnt="0"/>
      <dgm:spPr/>
    </dgm:pt>
    <dgm:pt modelId="{2CA1434C-C8C8-4F92-94D1-5B19BFBE4D7C}" type="pres">
      <dgm:prSet presAssocID="{F8E39879-8F6D-47DE-81F4-0FAAB9AD04FC}" presName="composite" presStyleCnt="0"/>
      <dgm:spPr/>
    </dgm:pt>
    <dgm:pt modelId="{40069C77-D86C-4357-855E-B5FA8D6FBAE7}" type="pres">
      <dgm:prSet presAssocID="{F8E39879-8F6D-47DE-81F4-0FAAB9AD04F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2ED47AD-F907-4480-B763-7253A3FD99F7}" type="pres">
      <dgm:prSet presAssocID="{F8E39879-8F6D-47DE-81F4-0FAAB9AD04FC}" presName="desTx" presStyleLbl="alignAccFollowNode1" presStyleIdx="3" presStyleCnt="5">
        <dgm:presLayoutVars>
          <dgm:bulletEnabled val="1"/>
        </dgm:presLayoutVars>
      </dgm:prSet>
      <dgm:spPr/>
    </dgm:pt>
    <dgm:pt modelId="{FF17232D-EEAD-4499-863D-647C65BA4023}" type="pres">
      <dgm:prSet presAssocID="{E6579231-ED79-425D-90A7-D45F363C7913}" presName="space" presStyleCnt="0"/>
      <dgm:spPr/>
    </dgm:pt>
    <dgm:pt modelId="{BC92889A-9FDE-4B37-8261-13EC4EE2A94A}" type="pres">
      <dgm:prSet presAssocID="{99858FC8-65C2-423F-A557-8AAE2F2ED3B8}" presName="composite" presStyleCnt="0"/>
      <dgm:spPr/>
    </dgm:pt>
    <dgm:pt modelId="{8EF6043C-5F4F-49FE-B44D-095781338B75}" type="pres">
      <dgm:prSet presAssocID="{99858FC8-65C2-423F-A557-8AAE2F2ED3B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211660A-A364-4266-A308-715F51089E67}" type="pres">
      <dgm:prSet presAssocID="{99858FC8-65C2-423F-A557-8AAE2F2ED3B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C238001-109A-40F8-83F2-E79FE3567963}" srcId="{E32C366B-87C1-40A0-9D3E-ABAFD19B8CF0}" destId="{8C88C4E2-B0C4-49B6-9336-D3FD216657DC}" srcOrd="4" destOrd="0" parTransId="{5E29344C-DEEA-477D-AE51-455CA1371824}" sibTransId="{316A6400-5E14-4CBC-87AC-21BFB2302F59}"/>
    <dgm:cxn modelId="{495C8102-90F9-4A6A-882A-7C689714A8C8}" type="presOf" srcId="{88F3A736-1298-4B6E-9734-61CCB39295BC}" destId="{381D80AD-04EA-4C76-9716-EB0A567B60E5}" srcOrd="0" destOrd="0" presId="urn:microsoft.com/office/officeart/2005/8/layout/hList1"/>
    <dgm:cxn modelId="{E437B903-7719-4B0E-B0D2-7B1F875A18A7}" type="presOf" srcId="{4EA08096-4690-40E0-BD43-F71D08644124}" destId="{498E88FC-CA1A-49B0-96D8-0072DA0BDA89}" srcOrd="0" destOrd="0" presId="urn:microsoft.com/office/officeart/2005/8/layout/hList1"/>
    <dgm:cxn modelId="{A709FE04-8858-43AC-8BBA-DF66CCE21645}" type="presOf" srcId="{8C88C4E2-B0C4-49B6-9336-D3FD216657DC}" destId="{498E88FC-CA1A-49B0-96D8-0072DA0BDA89}" srcOrd="0" destOrd="4" presId="urn:microsoft.com/office/officeart/2005/8/layout/hList1"/>
    <dgm:cxn modelId="{86DA7905-C384-4B73-80CA-67A74127EF2F}" srcId="{E32C366B-87C1-40A0-9D3E-ABAFD19B8CF0}" destId="{4BBB3516-133C-494F-BB9A-66D8EFABA049}" srcOrd="1" destOrd="0" parTransId="{A9ADD57E-9AD4-410D-A77A-6E666D9763F6}" sibTransId="{9A770A14-1A83-43E2-8AB2-61729F12CBB5}"/>
    <dgm:cxn modelId="{BA3F3D08-B303-456E-A3A8-D1A49C9EFC8D}" type="presOf" srcId="{F8E39879-8F6D-47DE-81F4-0FAAB9AD04FC}" destId="{40069C77-D86C-4357-855E-B5FA8D6FBAE7}" srcOrd="0" destOrd="0" presId="urn:microsoft.com/office/officeart/2005/8/layout/hList1"/>
    <dgm:cxn modelId="{54295C08-97E3-4CBD-B407-7930F253A9E2}" type="presOf" srcId="{A38B3854-2507-4653-BA15-AFE2D8FCCD00}" destId="{F55A0C7B-0406-440E-A4FB-D6994DE0D7A4}" srcOrd="0" destOrd="2" presId="urn:microsoft.com/office/officeart/2005/8/layout/hList1"/>
    <dgm:cxn modelId="{F951CF0C-0A86-45F7-80BD-6DE0D12D39AE}" type="presOf" srcId="{DF6835C5-84AD-485F-9585-854556366E53}" destId="{92ED47AD-F907-4480-B763-7253A3FD99F7}" srcOrd="0" destOrd="0" presId="urn:microsoft.com/office/officeart/2005/8/layout/hList1"/>
    <dgm:cxn modelId="{782B5813-5F0D-45F5-896E-1EB46583A834}" type="presOf" srcId="{B0FF4D19-9F81-49E0-B573-ABF0C5328FCE}" destId="{498E88FC-CA1A-49B0-96D8-0072DA0BDA89}" srcOrd="0" destOrd="2" presId="urn:microsoft.com/office/officeart/2005/8/layout/hList1"/>
    <dgm:cxn modelId="{BEA2131D-DC4D-4648-B497-FBF4066C797B}" srcId="{9FF2C9B3-FE38-47FC-9607-A52F1FB34D22}" destId="{E416742E-56CD-4A34-981B-AA1C990DC559}" srcOrd="3" destOrd="0" parTransId="{36C561C9-12FC-4740-B078-09825CD03525}" sibTransId="{004223F5-D116-4749-9B5B-7487619C47ED}"/>
    <dgm:cxn modelId="{81256C1E-C130-4E3E-9386-52E0CFAD41F6}" srcId="{99858FC8-65C2-423F-A557-8AAE2F2ED3B8}" destId="{DFAD40EE-9963-4575-9DB2-942A61696292}" srcOrd="0" destOrd="0" parTransId="{8A3BCFE1-2FE4-4039-9D2C-06251AB85118}" sibTransId="{14C516EF-CC0B-4191-BEC6-C12BF0B280C2}"/>
    <dgm:cxn modelId="{E7E63B1F-1852-4B55-9D51-BEBA026326E1}" type="presOf" srcId="{55BDB352-9347-4E37-A7E7-759705DCF572}" destId="{92ED47AD-F907-4480-B763-7253A3FD99F7}" srcOrd="0" destOrd="2" presId="urn:microsoft.com/office/officeart/2005/8/layout/hList1"/>
    <dgm:cxn modelId="{EE70D823-C9DF-4FA3-B78D-3242C613FD42}" srcId="{88F3A736-1298-4B6E-9734-61CCB39295BC}" destId="{99858FC8-65C2-423F-A557-8AAE2F2ED3B8}" srcOrd="4" destOrd="0" parTransId="{9F74DF4F-866A-4B7E-8F04-8402A20F03CD}" sibTransId="{2F79AF35-8A83-4A67-B65F-C68D1142A01A}"/>
    <dgm:cxn modelId="{E1F9D52C-F830-4964-BF8C-EB82D2D7AF01}" srcId="{9FF2C9B3-FE38-47FC-9607-A52F1FB34D22}" destId="{A38B3854-2507-4653-BA15-AFE2D8FCCD00}" srcOrd="2" destOrd="0" parTransId="{BFAC97F7-AEEA-4AC3-A54F-50F28A18A1DF}" sibTransId="{E3C78752-7A83-490F-B001-F70ED4D94E34}"/>
    <dgm:cxn modelId="{081AA82E-DFED-4D79-BFE4-276239D73B56}" type="presOf" srcId="{366E5D00-C251-4825-933C-60C856C08E2F}" destId="{5211660A-A364-4266-A308-715F51089E67}" srcOrd="0" destOrd="2" presId="urn:microsoft.com/office/officeart/2005/8/layout/hList1"/>
    <dgm:cxn modelId="{201A3934-97BC-46E4-8324-78EC4063912E}" type="presOf" srcId="{99858FC8-65C2-423F-A557-8AAE2F2ED3B8}" destId="{8EF6043C-5F4F-49FE-B44D-095781338B75}" srcOrd="0" destOrd="0" presId="urn:microsoft.com/office/officeart/2005/8/layout/hList1"/>
    <dgm:cxn modelId="{A583123D-5BD3-4627-B99F-3511E77FE603}" srcId="{E32C366B-87C1-40A0-9D3E-ABAFD19B8CF0}" destId="{4EA08096-4690-40E0-BD43-F71D08644124}" srcOrd="0" destOrd="0" parTransId="{ED4056A1-A789-48D8-B707-3ADD54669770}" sibTransId="{00CB821C-0DBF-4C7C-9081-2196AC483E70}"/>
    <dgm:cxn modelId="{44841A43-2ED1-4D55-A234-F216CE223052}" srcId="{88F3A736-1298-4B6E-9734-61CCB39295BC}" destId="{E32C366B-87C1-40A0-9D3E-ABAFD19B8CF0}" srcOrd="2" destOrd="0" parTransId="{2E6474A1-673A-433A-84B4-29C974049E42}" sibTransId="{08193167-4983-4B21-A5DF-45136A8B7F4C}"/>
    <dgm:cxn modelId="{BA7C2945-E182-44A5-8D8D-25D741FEEA7E}" type="presOf" srcId="{4BBB3516-133C-494F-BB9A-66D8EFABA049}" destId="{498E88FC-CA1A-49B0-96D8-0072DA0BDA89}" srcOrd="0" destOrd="1" presId="urn:microsoft.com/office/officeart/2005/8/layout/hList1"/>
    <dgm:cxn modelId="{822B486A-452C-4FFF-8AA7-8C4D428C7336}" type="presOf" srcId="{BBA342A9-8CFA-4E7E-945F-ABAC788A979F}" destId="{498E88FC-CA1A-49B0-96D8-0072DA0BDA89}" srcOrd="0" destOrd="3" presId="urn:microsoft.com/office/officeart/2005/8/layout/hList1"/>
    <dgm:cxn modelId="{BFFA0E4D-CCD9-4EC8-AE10-2966A9AECF43}" type="presOf" srcId="{DFAD40EE-9963-4575-9DB2-942A61696292}" destId="{5211660A-A364-4266-A308-715F51089E67}" srcOrd="0" destOrd="0" presId="urn:microsoft.com/office/officeart/2005/8/layout/hList1"/>
    <dgm:cxn modelId="{3CF6E24F-AC88-44C9-91EB-E45789FB16D7}" type="presOf" srcId="{4E5EDDE0-E303-484D-82F9-A9E69899DA67}" destId="{C10933A8-9B8B-4186-B06F-62F09F76FF4F}" srcOrd="0" destOrd="1" presId="urn:microsoft.com/office/officeart/2005/8/layout/hList1"/>
    <dgm:cxn modelId="{9514A97C-6805-4274-A975-557E07CC2E0C}" srcId="{B7BEFB03-B353-4676-9E61-AB6262213E7F}" destId="{E295A768-6D19-45CD-96CE-5936FE4673C3}" srcOrd="2" destOrd="0" parTransId="{315C8AF2-81D9-46AF-9C5D-0B37E378FF68}" sibTransId="{C3183C51-9B5A-4E3A-9E16-618BBC4CC3A1}"/>
    <dgm:cxn modelId="{3DF06789-825A-42CE-8D0F-1E0D320067D0}" srcId="{9FF2C9B3-FE38-47FC-9607-A52F1FB34D22}" destId="{C22A1EF7-72D8-4BD1-A4B4-2D299825B68E}" srcOrd="1" destOrd="0" parTransId="{00D4E67C-C54C-47AE-BBD0-EB71F85B72F2}" sibTransId="{FA20483A-2283-45B9-ABA0-94290B068932}"/>
    <dgm:cxn modelId="{64E7CB8F-FF1E-4A96-AEFD-1F07DB6CCFAB}" srcId="{E32C366B-87C1-40A0-9D3E-ABAFD19B8CF0}" destId="{B0FF4D19-9F81-49E0-B573-ABF0C5328FCE}" srcOrd="2" destOrd="0" parTransId="{54333305-3317-497B-8854-4C77B5B26AD1}" sibTransId="{81DA65A8-0F12-4AC1-B6D7-CCCA9A532A9C}"/>
    <dgm:cxn modelId="{5ED69097-E4AD-4849-93CF-62DB4F87E052}" srcId="{99858FC8-65C2-423F-A557-8AAE2F2ED3B8}" destId="{366E5D00-C251-4825-933C-60C856C08E2F}" srcOrd="2" destOrd="0" parTransId="{C0A37AF2-B08C-4BEE-A8A0-3EFBE864DA46}" sibTransId="{3194AF62-1AA2-4858-8FD5-489C67FECD7A}"/>
    <dgm:cxn modelId="{93568E9B-E031-4B16-A4F7-D739E8B486AC}" type="presOf" srcId="{9FF2C9B3-FE38-47FC-9607-A52F1FB34D22}" destId="{96713C17-1300-40E7-9E80-C88BA8F72990}" srcOrd="0" destOrd="0" presId="urn:microsoft.com/office/officeart/2005/8/layout/hList1"/>
    <dgm:cxn modelId="{CD994FA1-00FC-4ED5-8781-F8CF3D14E226}" srcId="{B7BEFB03-B353-4676-9E61-AB6262213E7F}" destId="{B8B8AB35-D1FE-4B35-9D7D-A5935D84F417}" srcOrd="3" destOrd="0" parTransId="{F1C1A3EA-6015-42F2-B391-8FED8C9929F0}" sibTransId="{BC6C3DEB-F1F7-4C92-B6A9-CA00E7F480AD}"/>
    <dgm:cxn modelId="{8E8E87AD-7B6D-4F4D-8AAF-B59CA77CEA3F}" type="presOf" srcId="{C22A1EF7-72D8-4BD1-A4B4-2D299825B68E}" destId="{F55A0C7B-0406-440E-A4FB-D6994DE0D7A4}" srcOrd="0" destOrd="1" presId="urn:microsoft.com/office/officeart/2005/8/layout/hList1"/>
    <dgm:cxn modelId="{8C9A85B0-06AC-45E9-8AD7-932A39862E04}" type="presOf" srcId="{D43E93F5-1653-49AC-A9D4-D2F4718B00FB}" destId="{5211660A-A364-4266-A308-715F51089E67}" srcOrd="0" destOrd="1" presId="urn:microsoft.com/office/officeart/2005/8/layout/hList1"/>
    <dgm:cxn modelId="{2A1C72B6-E209-49EF-98CA-54BB3C4B9D77}" srcId="{F8E39879-8F6D-47DE-81F4-0FAAB9AD04FC}" destId="{DF6835C5-84AD-485F-9585-854556366E53}" srcOrd="0" destOrd="0" parTransId="{BF785C48-32BD-45F8-81F2-A7A1E06B3B32}" sibTransId="{D11A6023-D066-4FB9-A963-B1A98957F6B6}"/>
    <dgm:cxn modelId="{D27DE8BC-EC29-4294-8553-2420C58DB432}" srcId="{88F3A736-1298-4B6E-9734-61CCB39295BC}" destId="{B7BEFB03-B353-4676-9E61-AB6262213E7F}" srcOrd="0" destOrd="0" parTransId="{7841D9C3-7354-4BE5-9B9B-ABE7895FD5C3}" sibTransId="{68E350D9-1126-47F0-9846-2578F38B80C0}"/>
    <dgm:cxn modelId="{835F20C1-06F6-47EC-8F45-EDA6A4758104}" type="presOf" srcId="{B8B8AB35-D1FE-4B35-9D7D-A5935D84F417}" destId="{C10933A8-9B8B-4186-B06F-62F09F76FF4F}" srcOrd="0" destOrd="3" presId="urn:microsoft.com/office/officeart/2005/8/layout/hList1"/>
    <dgm:cxn modelId="{D9E620C5-BF80-4FB9-8F5B-38A997180E26}" srcId="{99858FC8-65C2-423F-A557-8AAE2F2ED3B8}" destId="{D43E93F5-1653-49AC-A9D4-D2F4718B00FB}" srcOrd="1" destOrd="0" parTransId="{29F6DD00-F9E2-48AF-9795-B3A5FB2F17CE}" sibTransId="{6BA10211-CBBC-4DC4-96BC-ACAE6189ACA5}"/>
    <dgm:cxn modelId="{4A816FCF-D2FC-45B3-B62B-86FB19F33998}" srcId="{E32C366B-87C1-40A0-9D3E-ABAFD19B8CF0}" destId="{BBA342A9-8CFA-4E7E-945F-ABAC788A979F}" srcOrd="3" destOrd="0" parTransId="{ECFE2B7B-9083-4F57-BE49-8F0A8798067D}" sibTransId="{097DA7CB-CFB0-4ECA-8737-D947AD66E934}"/>
    <dgm:cxn modelId="{816FE9D0-8168-4068-B951-946FD502D8CE}" type="presOf" srcId="{E295A768-6D19-45CD-96CE-5936FE4673C3}" destId="{C10933A8-9B8B-4186-B06F-62F09F76FF4F}" srcOrd="0" destOrd="2" presId="urn:microsoft.com/office/officeart/2005/8/layout/hList1"/>
    <dgm:cxn modelId="{1A46FDD5-2A56-4B71-A18A-E1C5547F7408}" srcId="{F8E39879-8F6D-47DE-81F4-0FAAB9AD04FC}" destId="{55BDB352-9347-4E37-A7E7-759705DCF572}" srcOrd="2" destOrd="0" parTransId="{F95AEAFC-1E1E-4286-BE9D-14E649223CF0}" sibTransId="{2A2C6405-2D49-43AD-BE1D-F93B2891BB95}"/>
    <dgm:cxn modelId="{D63B1ADA-A7D9-44E9-B447-1B45AB2FF12E}" srcId="{F8E39879-8F6D-47DE-81F4-0FAAB9AD04FC}" destId="{E2C6AED8-331A-4864-884E-BB4A5B29DEA1}" srcOrd="1" destOrd="0" parTransId="{7B5434AC-D254-46FE-B438-EED2660F8D5F}" sibTransId="{8A74264B-8EFC-4540-8B13-409779695D7D}"/>
    <dgm:cxn modelId="{386B38DC-5A89-4825-BEB9-74CB3A4EBCE1}" type="presOf" srcId="{CA05FBF5-E9EB-4A08-B692-BF74C0EF49EB}" destId="{F55A0C7B-0406-440E-A4FB-D6994DE0D7A4}" srcOrd="0" destOrd="0" presId="urn:microsoft.com/office/officeart/2005/8/layout/hList1"/>
    <dgm:cxn modelId="{089AE8DD-2316-4AC2-8989-117714F60665}" type="presOf" srcId="{72730DF0-6A4B-4FAE-88D1-51146FA32AFC}" destId="{C10933A8-9B8B-4186-B06F-62F09F76FF4F}" srcOrd="0" destOrd="0" presId="urn:microsoft.com/office/officeart/2005/8/layout/hList1"/>
    <dgm:cxn modelId="{E5C3ACDF-0DCC-4D39-AED6-065103C14B6C}" srcId="{88F3A736-1298-4B6E-9734-61CCB39295BC}" destId="{F8E39879-8F6D-47DE-81F4-0FAAB9AD04FC}" srcOrd="3" destOrd="0" parTransId="{DDB1B959-A1E7-4938-859E-B83720E48BCC}" sibTransId="{E6579231-ED79-425D-90A7-D45F363C7913}"/>
    <dgm:cxn modelId="{F4E358E3-A2C7-4B44-B102-450974ADE530}" srcId="{9FF2C9B3-FE38-47FC-9607-A52F1FB34D22}" destId="{CA05FBF5-E9EB-4A08-B692-BF74C0EF49EB}" srcOrd="0" destOrd="0" parTransId="{DA0A44C2-A528-4DF4-A558-A77E6043DE2E}" sibTransId="{9469507C-D2E5-49B0-BA06-86B30F820835}"/>
    <dgm:cxn modelId="{E922A6E6-D614-4037-8CA4-EF0AF5FBFB3F}" type="presOf" srcId="{B7BEFB03-B353-4676-9E61-AB6262213E7F}" destId="{74E8F9C7-33C2-472E-8F7A-29D84DA9E105}" srcOrd="0" destOrd="0" presId="urn:microsoft.com/office/officeart/2005/8/layout/hList1"/>
    <dgm:cxn modelId="{CE7635E8-3E40-4294-94DF-F047A186656C}" srcId="{B7BEFB03-B353-4676-9E61-AB6262213E7F}" destId="{4E5EDDE0-E303-484D-82F9-A9E69899DA67}" srcOrd="1" destOrd="0" parTransId="{18764884-07C8-4AF4-A726-BB8347505809}" sibTransId="{AE3DB080-9200-4D2E-8692-858B8E5D127F}"/>
    <dgm:cxn modelId="{20D685E8-ED74-4F29-AC61-78F2EB2B20B0}" type="presOf" srcId="{E2C6AED8-331A-4864-884E-BB4A5B29DEA1}" destId="{92ED47AD-F907-4480-B763-7253A3FD99F7}" srcOrd="0" destOrd="1" presId="urn:microsoft.com/office/officeart/2005/8/layout/hList1"/>
    <dgm:cxn modelId="{556B36EF-74DD-41AC-BACC-62582EFDC2D0}" srcId="{B7BEFB03-B353-4676-9E61-AB6262213E7F}" destId="{72730DF0-6A4B-4FAE-88D1-51146FA32AFC}" srcOrd="0" destOrd="0" parTransId="{FC52F319-93AC-4D1D-A78F-99B72A8CC866}" sibTransId="{A5A04F12-693E-4FED-BA52-6D127A0F2BAE}"/>
    <dgm:cxn modelId="{C7394DFC-8D62-41F6-9093-5B29452617AD}" type="presOf" srcId="{E416742E-56CD-4A34-981B-AA1C990DC559}" destId="{F55A0C7B-0406-440E-A4FB-D6994DE0D7A4}" srcOrd="0" destOrd="3" presId="urn:microsoft.com/office/officeart/2005/8/layout/hList1"/>
    <dgm:cxn modelId="{631736FF-3EF1-43B5-8C5F-0219A12E01BA}" type="presOf" srcId="{E32C366B-87C1-40A0-9D3E-ABAFD19B8CF0}" destId="{EB8BC392-1183-4D5A-8878-87A4CAA5C6CE}" srcOrd="0" destOrd="0" presId="urn:microsoft.com/office/officeart/2005/8/layout/hList1"/>
    <dgm:cxn modelId="{5D9E7BFF-740B-4BFC-8751-6BB76F5FA37F}" srcId="{88F3A736-1298-4B6E-9734-61CCB39295BC}" destId="{9FF2C9B3-FE38-47FC-9607-A52F1FB34D22}" srcOrd="1" destOrd="0" parTransId="{ED57E54F-7BC1-49F0-B742-DDE4EC12BA95}" sibTransId="{BDA4B0CB-F745-46DE-AEF8-7466FAC1E0EC}"/>
    <dgm:cxn modelId="{6E5EC984-B103-45AF-BE92-EF1066B3EC75}" type="presParOf" srcId="{381D80AD-04EA-4C76-9716-EB0A567B60E5}" destId="{381EEF07-61DE-4A03-B747-83D8511A3F9D}" srcOrd="0" destOrd="0" presId="urn:microsoft.com/office/officeart/2005/8/layout/hList1"/>
    <dgm:cxn modelId="{E4C1E500-F551-408F-9DE3-1BE26FB3F4BE}" type="presParOf" srcId="{381EEF07-61DE-4A03-B747-83D8511A3F9D}" destId="{74E8F9C7-33C2-472E-8F7A-29D84DA9E105}" srcOrd="0" destOrd="0" presId="urn:microsoft.com/office/officeart/2005/8/layout/hList1"/>
    <dgm:cxn modelId="{FC11222B-1B95-468F-AF44-ED5CA6CB4163}" type="presParOf" srcId="{381EEF07-61DE-4A03-B747-83D8511A3F9D}" destId="{C10933A8-9B8B-4186-B06F-62F09F76FF4F}" srcOrd="1" destOrd="0" presId="urn:microsoft.com/office/officeart/2005/8/layout/hList1"/>
    <dgm:cxn modelId="{0B3B74BD-315C-445C-99AD-D4B097BC7451}" type="presParOf" srcId="{381D80AD-04EA-4C76-9716-EB0A567B60E5}" destId="{2F12531A-3CE9-43E0-BF6C-CAE277066E6A}" srcOrd="1" destOrd="0" presId="urn:microsoft.com/office/officeart/2005/8/layout/hList1"/>
    <dgm:cxn modelId="{40C8427F-95BC-4056-B421-90BFA3E7EBD0}" type="presParOf" srcId="{381D80AD-04EA-4C76-9716-EB0A567B60E5}" destId="{A3E3EE44-DD89-4588-8FE6-7551D80CFC17}" srcOrd="2" destOrd="0" presId="urn:microsoft.com/office/officeart/2005/8/layout/hList1"/>
    <dgm:cxn modelId="{2D600ED1-6089-4BE7-AF55-1008BC54BCD5}" type="presParOf" srcId="{A3E3EE44-DD89-4588-8FE6-7551D80CFC17}" destId="{96713C17-1300-40E7-9E80-C88BA8F72990}" srcOrd="0" destOrd="0" presId="urn:microsoft.com/office/officeart/2005/8/layout/hList1"/>
    <dgm:cxn modelId="{5823955F-25C9-4F5E-8C70-300115483DAD}" type="presParOf" srcId="{A3E3EE44-DD89-4588-8FE6-7551D80CFC17}" destId="{F55A0C7B-0406-440E-A4FB-D6994DE0D7A4}" srcOrd="1" destOrd="0" presId="urn:microsoft.com/office/officeart/2005/8/layout/hList1"/>
    <dgm:cxn modelId="{E77DE035-FDF1-4D9F-A1DF-B960D7E23F02}" type="presParOf" srcId="{381D80AD-04EA-4C76-9716-EB0A567B60E5}" destId="{5338F49D-EC52-473D-ADB2-E823C218B3C5}" srcOrd="3" destOrd="0" presId="urn:microsoft.com/office/officeart/2005/8/layout/hList1"/>
    <dgm:cxn modelId="{2E66B081-8060-43D2-8166-B9AF2270E085}" type="presParOf" srcId="{381D80AD-04EA-4C76-9716-EB0A567B60E5}" destId="{2A3723B7-CD71-4E46-9D66-27D768406905}" srcOrd="4" destOrd="0" presId="urn:microsoft.com/office/officeart/2005/8/layout/hList1"/>
    <dgm:cxn modelId="{47E280A1-DD30-4838-BB6E-896E2A98625A}" type="presParOf" srcId="{2A3723B7-CD71-4E46-9D66-27D768406905}" destId="{EB8BC392-1183-4D5A-8878-87A4CAA5C6CE}" srcOrd="0" destOrd="0" presId="urn:microsoft.com/office/officeart/2005/8/layout/hList1"/>
    <dgm:cxn modelId="{4AF717F5-D676-48D0-B06D-E39A138D72B6}" type="presParOf" srcId="{2A3723B7-CD71-4E46-9D66-27D768406905}" destId="{498E88FC-CA1A-49B0-96D8-0072DA0BDA89}" srcOrd="1" destOrd="0" presId="urn:microsoft.com/office/officeart/2005/8/layout/hList1"/>
    <dgm:cxn modelId="{8959308E-7C89-48F7-84FF-0DCD157FC480}" type="presParOf" srcId="{381D80AD-04EA-4C76-9716-EB0A567B60E5}" destId="{F98486ED-D2BA-4847-86AA-3EE5497671B3}" srcOrd="5" destOrd="0" presId="urn:microsoft.com/office/officeart/2005/8/layout/hList1"/>
    <dgm:cxn modelId="{7010CF3E-A2EF-473A-8C92-EF23AF0A77C9}" type="presParOf" srcId="{381D80AD-04EA-4C76-9716-EB0A567B60E5}" destId="{2CA1434C-C8C8-4F92-94D1-5B19BFBE4D7C}" srcOrd="6" destOrd="0" presId="urn:microsoft.com/office/officeart/2005/8/layout/hList1"/>
    <dgm:cxn modelId="{9F5AAA54-944A-4D1F-B5A8-D804B4FC5B0B}" type="presParOf" srcId="{2CA1434C-C8C8-4F92-94D1-5B19BFBE4D7C}" destId="{40069C77-D86C-4357-855E-B5FA8D6FBAE7}" srcOrd="0" destOrd="0" presId="urn:microsoft.com/office/officeart/2005/8/layout/hList1"/>
    <dgm:cxn modelId="{C34F9049-2738-412B-9825-927050C96FEE}" type="presParOf" srcId="{2CA1434C-C8C8-4F92-94D1-5B19BFBE4D7C}" destId="{92ED47AD-F907-4480-B763-7253A3FD99F7}" srcOrd="1" destOrd="0" presId="urn:microsoft.com/office/officeart/2005/8/layout/hList1"/>
    <dgm:cxn modelId="{2CD730E0-E9CA-4999-B993-DC167B4C3AA2}" type="presParOf" srcId="{381D80AD-04EA-4C76-9716-EB0A567B60E5}" destId="{FF17232D-EEAD-4499-863D-647C65BA4023}" srcOrd="7" destOrd="0" presId="urn:microsoft.com/office/officeart/2005/8/layout/hList1"/>
    <dgm:cxn modelId="{E08546BD-17BF-4EFD-9CAA-175836E3E3E5}" type="presParOf" srcId="{381D80AD-04EA-4C76-9716-EB0A567B60E5}" destId="{BC92889A-9FDE-4B37-8261-13EC4EE2A94A}" srcOrd="8" destOrd="0" presId="urn:microsoft.com/office/officeart/2005/8/layout/hList1"/>
    <dgm:cxn modelId="{B68E8B12-B5C5-47FB-9485-0F7049BEB287}" type="presParOf" srcId="{BC92889A-9FDE-4B37-8261-13EC4EE2A94A}" destId="{8EF6043C-5F4F-49FE-B44D-095781338B75}" srcOrd="0" destOrd="0" presId="urn:microsoft.com/office/officeart/2005/8/layout/hList1"/>
    <dgm:cxn modelId="{30929776-82CD-4733-BEDB-30B721D462AD}" type="presParOf" srcId="{BC92889A-9FDE-4B37-8261-13EC4EE2A94A}" destId="{5211660A-A364-4266-A308-715F51089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8F3A736-1298-4B6E-9734-61CCB39295B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B7BEFB03-B353-4676-9E61-AB6262213E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1D9C3-7354-4BE5-9B9B-ABE7895FD5C3}" type="parTrans" cxnId="{D27DE8BC-EC29-4294-8553-2420C58DB432}">
      <dgm:prSet/>
      <dgm:spPr/>
      <dgm:t>
        <a:bodyPr/>
        <a:lstStyle/>
        <a:p>
          <a:endParaRPr lang="ru-UA"/>
        </a:p>
      </dgm:t>
    </dgm:pt>
    <dgm:pt modelId="{68E350D9-1126-47F0-9846-2578F38B80C0}" type="sibTrans" cxnId="{D27DE8BC-EC29-4294-8553-2420C58DB432}">
      <dgm:prSet/>
      <dgm:spPr/>
      <dgm:t>
        <a:bodyPr/>
        <a:lstStyle/>
        <a:p>
          <a:endParaRPr lang="ru-UA"/>
        </a:p>
      </dgm:t>
    </dgm:pt>
    <dgm:pt modelId="{72730DF0-6A4B-4FAE-88D1-51146FA32AFC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недоступних для кількісного аналізу властивостей та характеристик соціально-економічних явищ за допомогою кількісного узагальнення оцінок, висловлювань чи переваг з поставленої проблем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2F319-93AC-4D1D-A78F-99B72A8CC866}" type="parTrans" cxnId="{556B36EF-74DD-41AC-BACC-62582EFDC2D0}">
      <dgm:prSet/>
      <dgm:spPr/>
      <dgm:t>
        <a:bodyPr/>
        <a:lstStyle/>
        <a:p>
          <a:endParaRPr lang="ru-UA"/>
        </a:p>
      </dgm:t>
    </dgm:pt>
    <dgm:pt modelId="{A5A04F12-693E-4FED-BA52-6D127A0F2BAE}" type="sibTrans" cxnId="{556B36EF-74DD-41AC-BACC-62582EFDC2D0}">
      <dgm:prSet/>
      <dgm:spPr/>
      <dgm:t>
        <a:bodyPr/>
        <a:lstStyle/>
        <a:p>
          <a:endParaRPr lang="ru-UA"/>
        </a:p>
      </dgm:t>
    </dgm:pt>
    <dgm:pt modelId="{9FF2C9B3-FE38-47FC-9607-A52F1FB34D2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7E54F-7BC1-49F0-B742-DDE4EC12BA95}" type="parTrans" cxnId="{5D9E7BFF-740B-4BFC-8751-6BB76F5FA37F}">
      <dgm:prSet/>
      <dgm:spPr/>
      <dgm:t>
        <a:bodyPr/>
        <a:lstStyle/>
        <a:p>
          <a:endParaRPr lang="ru-UA"/>
        </a:p>
      </dgm:t>
    </dgm:pt>
    <dgm:pt modelId="{BDA4B0CB-F745-46DE-AEF8-7466FAC1E0EC}" type="sibTrans" cxnId="{5D9E7BFF-740B-4BFC-8751-6BB76F5FA37F}">
      <dgm:prSet/>
      <dgm:spPr/>
      <dgm:t>
        <a:bodyPr/>
        <a:lstStyle/>
        <a:p>
          <a:endParaRPr lang="ru-UA"/>
        </a:p>
      </dgm:t>
    </dgm:pt>
    <dgm:pt modelId="{CA05FBF5-E9EB-4A08-B692-BF74C0EF49E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спрощені («згодний», «не згоден»);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A44C2-A528-4DF4-A558-A77E6043DE2E}" type="parTrans" cxnId="{F4E358E3-A2C7-4B44-B102-450974ADE530}">
      <dgm:prSet/>
      <dgm:spPr/>
      <dgm:t>
        <a:bodyPr/>
        <a:lstStyle/>
        <a:p>
          <a:endParaRPr lang="ru-UA"/>
        </a:p>
      </dgm:t>
    </dgm:pt>
    <dgm:pt modelId="{9469507C-D2E5-49B0-BA06-86B30F820835}" type="sibTrans" cxnId="{F4E358E3-A2C7-4B44-B102-450974ADE530}">
      <dgm:prSet/>
      <dgm:spPr/>
      <dgm:t>
        <a:bodyPr/>
        <a:lstStyle/>
        <a:p>
          <a:endParaRPr lang="ru-UA"/>
        </a:p>
      </dgm:t>
    </dgm:pt>
    <dgm:pt modelId="{E32C366B-87C1-40A0-9D3E-ABAFD19B8C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474A1-673A-433A-84B4-29C974049E42}" type="parTrans" cxnId="{44841A43-2ED1-4D55-A234-F216CE223052}">
      <dgm:prSet/>
      <dgm:spPr/>
      <dgm:t>
        <a:bodyPr/>
        <a:lstStyle/>
        <a:p>
          <a:endParaRPr lang="ru-UA"/>
        </a:p>
      </dgm:t>
    </dgm:pt>
    <dgm:pt modelId="{08193167-4983-4B21-A5DF-45136A8B7F4C}" type="sibTrans" cxnId="{44841A43-2ED1-4D55-A234-F216CE223052}">
      <dgm:prSet/>
      <dgm:spPr/>
      <dgm:t>
        <a:bodyPr/>
        <a:lstStyle/>
        <a:p>
          <a:endParaRPr lang="ru-UA"/>
        </a:p>
      </dgm:t>
    </dgm:pt>
    <dgm:pt modelId="{4EA08096-4690-40E0-BD43-F71D0864412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короткі;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056A1-A789-48D8-B707-3ADD54669770}" type="parTrans" cxnId="{A583123D-5BD3-4627-B99F-3511E77FE603}">
      <dgm:prSet/>
      <dgm:spPr/>
      <dgm:t>
        <a:bodyPr/>
        <a:lstStyle/>
        <a:p>
          <a:endParaRPr lang="ru-UA"/>
        </a:p>
      </dgm:t>
    </dgm:pt>
    <dgm:pt modelId="{00CB821C-0DBF-4C7C-9081-2196AC483E70}" type="sibTrans" cxnId="{A583123D-5BD3-4627-B99F-3511E77FE603}">
      <dgm:prSet/>
      <dgm:spPr/>
      <dgm:t>
        <a:bodyPr/>
        <a:lstStyle/>
        <a:p>
          <a:endParaRPr lang="ru-UA"/>
        </a:p>
      </dgm:t>
    </dgm:pt>
    <dgm:pt modelId="{F8E39879-8F6D-47DE-81F4-0FAAB9AD04F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1B959-A1E7-4938-859E-B83720E48BCC}" type="parTrans" cxnId="{E5C3ACDF-0DCC-4D39-AED6-065103C14B6C}">
      <dgm:prSet/>
      <dgm:spPr/>
      <dgm:t>
        <a:bodyPr/>
        <a:lstStyle/>
        <a:p>
          <a:endParaRPr lang="ru-UA"/>
        </a:p>
      </dgm:t>
    </dgm:pt>
    <dgm:pt modelId="{E6579231-ED79-425D-90A7-D45F363C7913}" type="sibTrans" cxnId="{E5C3ACDF-0DCC-4D39-AED6-065103C14B6C}">
      <dgm:prSet/>
      <dgm:spPr/>
      <dgm:t>
        <a:bodyPr/>
        <a:lstStyle/>
        <a:p>
          <a:endParaRPr lang="ru-UA"/>
        </a:p>
      </dgm:t>
    </dgm:pt>
    <dgm:pt modelId="{E416742E-56CD-4A34-981B-AA1C990DC55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561C9-12FC-4740-B078-09825CD03525}" type="parTrans" cxnId="{BEA2131D-DC4D-4648-B497-FBF4066C797B}">
      <dgm:prSet/>
      <dgm:spPr/>
      <dgm:t>
        <a:bodyPr/>
        <a:lstStyle/>
        <a:p>
          <a:endParaRPr lang="ru-UA"/>
        </a:p>
      </dgm:t>
    </dgm:pt>
    <dgm:pt modelId="{004223F5-D116-4749-9B5B-7487619C47ED}" type="sibTrans" cxnId="{BEA2131D-DC4D-4648-B497-FBF4066C797B}">
      <dgm:prSet/>
      <dgm:spPr/>
      <dgm:t>
        <a:bodyPr/>
        <a:lstStyle/>
        <a:p>
          <a:endParaRPr lang="ru-UA"/>
        </a:p>
      </dgm:t>
    </dgm:pt>
    <dgm:pt modelId="{DF6835C5-84AD-485F-9585-854556366E5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85C48-32BD-45F8-81F2-A7A1E06B3B32}" type="parTrans" cxnId="{2A1C72B6-E209-49EF-98CA-54BB3C4B9D77}">
      <dgm:prSet/>
      <dgm:spPr/>
      <dgm:t>
        <a:bodyPr/>
        <a:lstStyle/>
        <a:p>
          <a:endParaRPr lang="ru-UA"/>
        </a:p>
      </dgm:t>
    </dgm:pt>
    <dgm:pt modelId="{D11A6023-D066-4FB9-A963-B1A98957F6B6}" type="sibTrans" cxnId="{2A1C72B6-E209-49EF-98CA-54BB3C4B9D77}">
      <dgm:prSet/>
      <dgm:spPr/>
      <dgm:t>
        <a:bodyPr/>
        <a:lstStyle/>
        <a:p>
          <a:endParaRPr lang="ru-UA"/>
        </a:p>
      </dgm:t>
    </dgm:pt>
    <dgm:pt modelId="{55BDB352-9347-4E37-A7E7-759705DCF57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Надійність, що пов'язана з можливістю  точних вимірювань, переведенню якісних показників у кількісні.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AEAFC-1E1E-4286-BE9D-14E649223CF0}" type="parTrans" cxnId="{1A46FDD5-2A56-4B71-A18A-E1C5547F7408}">
      <dgm:prSet/>
      <dgm:spPr/>
      <dgm:t>
        <a:bodyPr/>
        <a:lstStyle/>
        <a:p>
          <a:endParaRPr lang="ru-UA"/>
        </a:p>
      </dgm:t>
    </dgm:pt>
    <dgm:pt modelId="{2A2C6405-2D49-43AD-BE1D-F93B2891BB95}" type="sibTrans" cxnId="{1A46FDD5-2A56-4B71-A18A-E1C5547F7408}">
      <dgm:prSet/>
      <dgm:spPr/>
      <dgm:t>
        <a:bodyPr/>
        <a:lstStyle/>
        <a:p>
          <a:endParaRPr lang="ru-UA"/>
        </a:p>
      </dgm:t>
    </dgm:pt>
    <dgm:pt modelId="{99858FC8-65C2-423F-A557-8AAE2F2ED3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приклади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4DF4F-866A-4B7E-8F04-8402A20F03CD}" type="parTrans" cxnId="{EE70D823-C9DF-4FA3-B78D-3242C613FD42}">
      <dgm:prSet/>
      <dgm:spPr/>
      <dgm:t>
        <a:bodyPr/>
        <a:lstStyle/>
        <a:p>
          <a:endParaRPr lang="ru-UA"/>
        </a:p>
      </dgm:t>
    </dgm:pt>
    <dgm:pt modelId="{2F79AF35-8A83-4A67-B65F-C68D1142A01A}" type="sibTrans" cxnId="{EE70D823-C9DF-4FA3-B78D-3242C613FD42}">
      <dgm:prSet/>
      <dgm:spPr/>
      <dgm:t>
        <a:bodyPr/>
        <a:lstStyle/>
        <a:p>
          <a:endParaRPr lang="ru-UA"/>
        </a:p>
      </dgm:t>
    </dgm:pt>
    <dgm:pt modelId="{DFAD40EE-9963-4575-9DB2-942A6169629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BCFE1-2FE4-4039-9D2C-06251AB85118}" type="parTrans" cxnId="{81256C1E-C130-4E3E-9386-52E0CFAD41F6}">
      <dgm:prSet/>
      <dgm:spPr/>
      <dgm:t>
        <a:bodyPr/>
        <a:lstStyle/>
        <a:p>
          <a:endParaRPr lang="ru-UA"/>
        </a:p>
      </dgm:t>
    </dgm:pt>
    <dgm:pt modelId="{14C516EF-CC0B-4191-BEC6-C12BF0B280C2}" type="sibTrans" cxnId="{81256C1E-C130-4E3E-9386-52E0CFAD41F6}">
      <dgm:prSet/>
      <dgm:spPr/>
      <dgm:t>
        <a:bodyPr/>
        <a:lstStyle/>
        <a:p>
          <a:endParaRPr lang="ru-UA"/>
        </a:p>
      </dgm:t>
    </dgm:pt>
    <dgm:pt modelId="{366E5D00-C251-4825-933C-60C856C08E2F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використання ресурсів;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37AF2-B08C-4BEE-A8A0-3EFBE864DA46}" type="parTrans" cxnId="{5ED69097-E4AD-4849-93CF-62DB4F87E052}">
      <dgm:prSet/>
      <dgm:spPr/>
      <dgm:t>
        <a:bodyPr/>
        <a:lstStyle/>
        <a:p>
          <a:endParaRPr lang="ru-UA"/>
        </a:p>
      </dgm:t>
    </dgm:pt>
    <dgm:pt modelId="{3194AF62-1AA2-4858-8FD5-489C67FECD7A}" type="sibTrans" cxnId="{5ED69097-E4AD-4849-93CF-62DB4F87E052}">
      <dgm:prSet/>
      <dgm:spPr/>
      <dgm:t>
        <a:bodyPr/>
        <a:lstStyle/>
        <a:p>
          <a:endParaRPr lang="ru-UA"/>
        </a:p>
      </dgm:t>
    </dgm:pt>
    <dgm:pt modelId="{5CD7727F-6FE0-45BB-BCE1-A1846FFEB5D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шкальовані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(«вірно», «скоріше вірно, ніж невірно», «важко сказати», тощо)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607D0-8A71-40DE-BF9E-0750D0D5FF8C}" type="parTrans" cxnId="{6A45160B-FE13-429E-975F-FA2BCC67506F}">
      <dgm:prSet/>
      <dgm:spPr/>
      <dgm:t>
        <a:bodyPr/>
        <a:lstStyle/>
        <a:p>
          <a:endParaRPr lang="ru-UA"/>
        </a:p>
      </dgm:t>
    </dgm:pt>
    <dgm:pt modelId="{DEC7B3D7-864F-46C4-ABD5-B9837970A0EE}" type="sibTrans" cxnId="{6A45160B-FE13-429E-975F-FA2BCC67506F}">
      <dgm:prSet/>
      <dgm:spPr/>
      <dgm:t>
        <a:bodyPr/>
        <a:lstStyle/>
        <a:p>
          <a:endParaRPr lang="ru-UA"/>
        </a:p>
      </dgm:t>
    </dgm:pt>
    <dgm:pt modelId="{B6F14034-23E5-45D4-BF09-D1E712197DF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цифрові оцінки у вигляді рейтингових коефіцієнтів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A0587-6389-403F-9175-8FAD8D16BABD}" type="parTrans" cxnId="{26EAF4DD-8994-4BEE-9102-6B9D832CC376}">
      <dgm:prSet/>
      <dgm:spPr/>
      <dgm:t>
        <a:bodyPr/>
        <a:lstStyle/>
        <a:p>
          <a:endParaRPr lang="ru-UA"/>
        </a:p>
      </dgm:t>
    </dgm:pt>
    <dgm:pt modelId="{8BC40D97-B6EC-4543-93EF-D4FD628BE6DC}" type="sibTrans" cxnId="{26EAF4DD-8994-4BEE-9102-6B9D832CC376}">
      <dgm:prSet/>
      <dgm:spPr/>
      <dgm:t>
        <a:bodyPr/>
        <a:lstStyle/>
        <a:p>
          <a:endParaRPr lang="ru-UA"/>
        </a:p>
      </dgm:t>
    </dgm:pt>
    <dgm:pt modelId="{CFED0A41-BCAB-452A-810D-18A79534D97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зрозумілі;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C3177-15D1-436D-904F-5BA8DF49D932}" type="parTrans" cxnId="{AA188990-639A-443D-93D4-316D993A9449}">
      <dgm:prSet/>
      <dgm:spPr/>
      <dgm:t>
        <a:bodyPr/>
        <a:lstStyle/>
        <a:p>
          <a:endParaRPr lang="ru-UA"/>
        </a:p>
      </dgm:t>
    </dgm:pt>
    <dgm:pt modelId="{BFA9B57A-87B7-4FA9-910E-5DD937289D95}" type="sibTrans" cxnId="{AA188990-639A-443D-93D4-316D993A9449}">
      <dgm:prSet/>
      <dgm:spPr/>
      <dgm:t>
        <a:bodyPr/>
        <a:lstStyle/>
        <a:p>
          <a:endParaRPr lang="ru-UA"/>
        </a:p>
      </dgm:t>
    </dgm:pt>
    <dgm:pt modelId="{4F9D199B-85F3-403B-AE77-0835B6A320F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1304A-D589-4AE7-A1D0-1C3A979085C9}" type="parTrans" cxnId="{631472E8-CA8C-440E-AD54-F110AC8B737A}">
      <dgm:prSet/>
      <dgm:spPr/>
      <dgm:t>
        <a:bodyPr/>
        <a:lstStyle/>
        <a:p>
          <a:endParaRPr lang="ru-UA"/>
        </a:p>
      </dgm:t>
    </dgm:pt>
    <dgm:pt modelId="{9597EC16-040F-4C00-A6C6-02415B73923A}" type="sibTrans" cxnId="{631472E8-CA8C-440E-AD54-F110AC8B737A}">
      <dgm:prSet/>
      <dgm:spPr/>
      <dgm:t>
        <a:bodyPr/>
        <a:lstStyle/>
        <a:p>
          <a:endParaRPr lang="ru-UA"/>
        </a:p>
      </dgm:t>
    </dgm:pt>
    <dgm:pt modelId="{C12840A9-D921-4BFF-BD4C-9F5BD9239E5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без натяків на правильну або очікувану відповідь;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F4BB5-94DF-411F-A11E-CA0772A4441E}" type="parTrans" cxnId="{3FC7A696-981B-47B9-8308-F4312890C56F}">
      <dgm:prSet/>
      <dgm:spPr/>
      <dgm:t>
        <a:bodyPr/>
        <a:lstStyle/>
        <a:p>
          <a:endParaRPr lang="ru-UA"/>
        </a:p>
      </dgm:t>
    </dgm:pt>
    <dgm:pt modelId="{675548EB-D9A4-41D5-9298-3288C3ED9162}" type="sibTrans" cxnId="{3FC7A696-981B-47B9-8308-F4312890C56F}">
      <dgm:prSet/>
      <dgm:spPr/>
      <dgm:t>
        <a:bodyPr/>
        <a:lstStyle/>
        <a:p>
          <a:endParaRPr lang="ru-UA"/>
        </a:p>
      </dgm:t>
    </dgm:pt>
    <dgm:pt modelId="{40BD448E-0683-48B7-94D6-29819748DA9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157D0-B6EC-4EBD-9216-4B07421A36DE}" type="parTrans" cxnId="{E90BE865-8DDB-4AFB-BF17-5BAF8A9B67A0}">
      <dgm:prSet/>
      <dgm:spPr/>
      <dgm:t>
        <a:bodyPr/>
        <a:lstStyle/>
        <a:p>
          <a:endParaRPr lang="ru-UA"/>
        </a:p>
      </dgm:t>
    </dgm:pt>
    <dgm:pt modelId="{BC236311-0BDA-439F-B08C-9EC5BA37387B}" type="sibTrans" cxnId="{E90BE865-8DDB-4AFB-BF17-5BAF8A9B67A0}">
      <dgm:prSet/>
      <dgm:spPr/>
      <dgm:t>
        <a:bodyPr/>
        <a:lstStyle/>
        <a:p>
          <a:endParaRPr lang="ru-UA"/>
        </a:p>
      </dgm:t>
    </dgm:pt>
    <dgm:pt modelId="{73DE0821-05B2-40C9-9C53-812C12AECEF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 одним і тим самим числом альтернатив;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9BD0F-EEE8-45F8-A0BA-3CC61C8A35DE}" type="parTrans" cxnId="{7D06809D-206A-41D4-B488-75B0484A4596}">
      <dgm:prSet/>
      <dgm:spPr/>
      <dgm:t>
        <a:bodyPr/>
        <a:lstStyle/>
        <a:p>
          <a:endParaRPr lang="ru-UA"/>
        </a:p>
      </dgm:t>
    </dgm:pt>
    <dgm:pt modelId="{DD946FC1-BA74-4D84-9F36-2677FFD21D3B}" type="sibTrans" cxnId="{7D06809D-206A-41D4-B488-75B0484A4596}">
      <dgm:prSet/>
      <dgm:spPr/>
      <dgm:t>
        <a:bodyPr/>
        <a:lstStyle/>
        <a:p>
          <a:endParaRPr lang="ru-UA"/>
        </a:p>
      </dgm:t>
    </dgm:pt>
    <dgm:pt modelId="{457D401B-1FF7-4BBA-B1F7-69A8945DEDEA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D683-EE64-4A6D-9CDF-B15045855E1D}" type="parTrans" cxnId="{B5E26AE6-3756-4F19-BF77-CFFCE19FB063}">
      <dgm:prSet/>
      <dgm:spPr/>
      <dgm:t>
        <a:bodyPr/>
        <a:lstStyle/>
        <a:p>
          <a:endParaRPr lang="ru-UA"/>
        </a:p>
      </dgm:t>
    </dgm:pt>
    <dgm:pt modelId="{B68B078B-A779-4FA9-98F5-EC6B1DE11EE8}" type="sibTrans" cxnId="{B5E26AE6-3756-4F19-BF77-CFFCE19FB063}">
      <dgm:prSet/>
      <dgm:spPr/>
      <dgm:t>
        <a:bodyPr/>
        <a:lstStyle/>
        <a:p>
          <a:endParaRPr lang="ru-UA"/>
        </a:p>
      </dgm:t>
    </dgm:pt>
    <dgm:pt modelId="{13E578D5-A625-433D-811B-6EF1BD297E89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позитивні та негативні разом в одному тесті;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3FFAD-A346-4BBB-8DE9-4807E41333C1}" type="parTrans" cxnId="{170A68EC-2765-410B-8C4A-D960E36F3D62}">
      <dgm:prSet/>
      <dgm:spPr/>
      <dgm:t>
        <a:bodyPr/>
        <a:lstStyle/>
        <a:p>
          <a:endParaRPr lang="ru-UA"/>
        </a:p>
      </dgm:t>
    </dgm:pt>
    <dgm:pt modelId="{9C72C072-9F0E-4B75-9AC4-8F3B76002956}" type="sibTrans" cxnId="{170A68EC-2765-410B-8C4A-D960E36F3D62}">
      <dgm:prSet/>
      <dgm:spPr/>
      <dgm:t>
        <a:bodyPr/>
        <a:lstStyle/>
        <a:p>
          <a:endParaRPr lang="ru-UA"/>
        </a:p>
      </dgm:t>
    </dgm:pt>
    <dgm:pt modelId="{9CBBDD82-BFB9-49D0-AD88-DDA4608A903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C100A-0E7E-415A-8E4D-0AE087612ED5}" type="parTrans" cxnId="{8EC6A51E-847A-4702-87CD-7A81FB042E03}">
      <dgm:prSet/>
      <dgm:spPr/>
      <dgm:t>
        <a:bodyPr/>
        <a:lstStyle/>
        <a:p>
          <a:endParaRPr lang="ru-UA"/>
        </a:p>
      </dgm:t>
    </dgm:pt>
    <dgm:pt modelId="{706BAEF6-7BA4-427F-BD20-9DA92554BB40}" type="sibTrans" cxnId="{8EC6A51E-847A-4702-87CD-7A81FB042E03}">
      <dgm:prSet/>
      <dgm:spPr/>
      <dgm:t>
        <a:bodyPr/>
        <a:lstStyle/>
        <a:p>
          <a:endParaRPr lang="ru-UA"/>
        </a:p>
      </dgm:t>
    </dgm:pt>
    <dgm:pt modelId="{5FE1DA21-7682-4119-BF67-BC35F4AB6F4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виключаючи двозначні ствердження</a:t>
          </a:r>
          <a:endParaRPr lang="ru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E60DB-2B13-4482-954D-035B32BF792E}" type="parTrans" cxnId="{A90C17AF-6339-4039-9808-16B32BF352D6}">
      <dgm:prSet/>
      <dgm:spPr/>
      <dgm:t>
        <a:bodyPr/>
        <a:lstStyle/>
        <a:p>
          <a:endParaRPr lang="ru-UA"/>
        </a:p>
      </dgm:t>
    </dgm:pt>
    <dgm:pt modelId="{6C208085-B26A-478F-98E8-B019450A2B56}" type="sibTrans" cxnId="{A90C17AF-6339-4039-9808-16B32BF352D6}">
      <dgm:prSet/>
      <dgm:spPr/>
      <dgm:t>
        <a:bodyPr/>
        <a:lstStyle/>
        <a:p>
          <a:endParaRPr lang="ru-UA"/>
        </a:p>
      </dgm:t>
    </dgm:pt>
    <dgm:pt modelId="{3F8FF31B-8E9F-4643-A36A-25082C5AEA6B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валідність тестів як здатність тесту відображати та вимірювати те, що потрібно за цілями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3E0BA-337C-4FF5-94CA-C045F94C769D}" type="parTrans" cxnId="{1D124602-4422-40BC-8C5C-35E5B6EC7E24}">
      <dgm:prSet/>
      <dgm:spPr/>
      <dgm:t>
        <a:bodyPr/>
        <a:lstStyle/>
        <a:p>
          <a:endParaRPr lang="ru-UA"/>
        </a:p>
      </dgm:t>
    </dgm:pt>
    <dgm:pt modelId="{C291DF80-765F-4556-9BDE-D8A695E65CC6}" type="sibTrans" cxnId="{1D124602-4422-40BC-8C5C-35E5B6EC7E24}">
      <dgm:prSet/>
      <dgm:spPr/>
      <dgm:t>
        <a:bodyPr/>
        <a:lstStyle/>
        <a:p>
          <a:endParaRPr lang="ru-UA"/>
        </a:p>
      </dgm:t>
    </dgm:pt>
    <dgm:pt modelId="{91EF677B-103B-4C05-A0CB-438DD0D45B1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кваліфікації персоналу;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02BF-036F-41DE-9EFB-0A919164174D}" type="parTrans" cxnId="{CFFD7159-0505-4EB2-AA24-01F1E0B31C78}">
      <dgm:prSet/>
      <dgm:spPr/>
      <dgm:t>
        <a:bodyPr/>
        <a:lstStyle/>
        <a:p>
          <a:endParaRPr lang="ru-UA"/>
        </a:p>
      </dgm:t>
    </dgm:pt>
    <dgm:pt modelId="{EB69D768-6EBD-4891-B4D7-F87FF1577C0B}" type="sibTrans" cxnId="{CFFD7159-0505-4EB2-AA24-01F1E0B31C78}">
      <dgm:prSet/>
      <dgm:spPr/>
      <dgm:t>
        <a:bodyPr/>
        <a:lstStyle/>
        <a:p>
          <a:endParaRPr lang="ru-UA"/>
        </a:p>
      </dgm:t>
    </dgm:pt>
    <dgm:pt modelId="{7D37161C-31CD-4DBF-A170-E7E9BEF90BB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розподіл функцій управління;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D359A-74A2-456F-9F21-29E5717BC148}" type="parTrans" cxnId="{93BBEB09-D9C6-47F8-93CB-B348F45056D2}">
      <dgm:prSet/>
      <dgm:spPr/>
      <dgm:t>
        <a:bodyPr/>
        <a:lstStyle/>
        <a:p>
          <a:endParaRPr lang="ru-UA"/>
        </a:p>
      </dgm:t>
    </dgm:pt>
    <dgm:pt modelId="{5F4F3841-CC18-4885-8DAB-CD3ADCABB3F2}" type="sibTrans" cxnId="{93BBEB09-D9C6-47F8-93CB-B348F45056D2}">
      <dgm:prSet/>
      <dgm:spPr/>
      <dgm:t>
        <a:bodyPr/>
        <a:lstStyle/>
        <a:p>
          <a:endParaRPr lang="ru-UA"/>
        </a:p>
      </dgm:t>
    </dgm:pt>
    <dgm:pt modelId="{C4014201-B288-4DCB-82FA-A61394BE2CC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формального та неформального управління;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49519-F47B-4FF2-A9B1-923A054060A8}" type="parTrans" cxnId="{DC01504B-B33B-450F-BB95-53318762D511}">
      <dgm:prSet/>
      <dgm:spPr/>
      <dgm:t>
        <a:bodyPr/>
        <a:lstStyle/>
        <a:p>
          <a:endParaRPr lang="ru-UA"/>
        </a:p>
      </dgm:t>
    </dgm:pt>
    <dgm:pt modelId="{7062A97E-9840-4F3D-9AA4-22432D340286}" type="sibTrans" cxnId="{DC01504B-B33B-450F-BB95-53318762D511}">
      <dgm:prSet/>
      <dgm:spPr/>
      <dgm:t>
        <a:bodyPr/>
        <a:lstStyle/>
        <a:p>
          <a:endParaRPr lang="ru-UA"/>
        </a:p>
      </dgm:t>
    </dgm:pt>
    <dgm:pt modelId="{261D090E-AA1C-4A63-98A5-C1B88D242BE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стиль управління тощо.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64D72-3F44-43D3-9785-DE8E046E0726}" type="parTrans" cxnId="{716B3AA4-7B02-4AD5-9602-4E17E225A869}">
      <dgm:prSet/>
      <dgm:spPr/>
      <dgm:t>
        <a:bodyPr/>
        <a:lstStyle/>
        <a:p>
          <a:endParaRPr lang="ru-UA"/>
        </a:p>
      </dgm:t>
    </dgm:pt>
    <dgm:pt modelId="{C14DA665-00DC-4DEB-A130-6212DD20A6A9}" type="sibTrans" cxnId="{716B3AA4-7B02-4AD5-9602-4E17E225A869}">
      <dgm:prSet/>
      <dgm:spPr/>
      <dgm:t>
        <a:bodyPr/>
        <a:lstStyle/>
        <a:p>
          <a:endParaRPr lang="ru-UA"/>
        </a:p>
      </dgm:t>
    </dgm:pt>
    <dgm:pt modelId="{381D80AD-04EA-4C76-9716-EB0A567B60E5}" type="pres">
      <dgm:prSet presAssocID="{88F3A736-1298-4B6E-9734-61CCB39295BC}" presName="Name0" presStyleCnt="0">
        <dgm:presLayoutVars>
          <dgm:dir/>
          <dgm:animLvl val="lvl"/>
          <dgm:resizeHandles val="exact"/>
        </dgm:presLayoutVars>
      </dgm:prSet>
      <dgm:spPr/>
    </dgm:pt>
    <dgm:pt modelId="{381EEF07-61DE-4A03-B747-83D8511A3F9D}" type="pres">
      <dgm:prSet presAssocID="{B7BEFB03-B353-4676-9E61-AB6262213E7F}" presName="composite" presStyleCnt="0"/>
      <dgm:spPr/>
    </dgm:pt>
    <dgm:pt modelId="{74E8F9C7-33C2-472E-8F7A-29D84DA9E105}" type="pres">
      <dgm:prSet presAssocID="{B7BEFB03-B353-4676-9E61-AB6262213E7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10933A8-9B8B-4186-B06F-62F09F76FF4F}" type="pres">
      <dgm:prSet presAssocID="{B7BEFB03-B353-4676-9E61-AB6262213E7F}" presName="desTx" presStyleLbl="alignAccFollowNode1" presStyleIdx="0" presStyleCnt="5">
        <dgm:presLayoutVars>
          <dgm:bulletEnabled val="1"/>
        </dgm:presLayoutVars>
      </dgm:prSet>
      <dgm:spPr/>
    </dgm:pt>
    <dgm:pt modelId="{2F12531A-3CE9-43E0-BF6C-CAE277066E6A}" type="pres">
      <dgm:prSet presAssocID="{68E350D9-1126-47F0-9846-2578F38B80C0}" presName="space" presStyleCnt="0"/>
      <dgm:spPr/>
    </dgm:pt>
    <dgm:pt modelId="{A3E3EE44-DD89-4588-8FE6-7551D80CFC17}" type="pres">
      <dgm:prSet presAssocID="{9FF2C9B3-FE38-47FC-9607-A52F1FB34D22}" presName="composite" presStyleCnt="0"/>
      <dgm:spPr/>
    </dgm:pt>
    <dgm:pt modelId="{96713C17-1300-40E7-9E80-C88BA8F72990}" type="pres">
      <dgm:prSet presAssocID="{9FF2C9B3-FE38-47FC-9607-A52F1FB34D2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55A0C7B-0406-440E-A4FB-D6994DE0D7A4}" type="pres">
      <dgm:prSet presAssocID="{9FF2C9B3-FE38-47FC-9607-A52F1FB34D22}" presName="desTx" presStyleLbl="alignAccFollowNode1" presStyleIdx="1" presStyleCnt="5" custLinFactNeighborX="-1521">
        <dgm:presLayoutVars>
          <dgm:bulletEnabled val="1"/>
        </dgm:presLayoutVars>
      </dgm:prSet>
      <dgm:spPr/>
    </dgm:pt>
    <dgm:pt modelId="{5338F49D-EC52-473D-ADB2-E823C218B3C5}" type="pres">
      <dgm:prSet presAssocID="{BDA4B0CB-F745-46DE-AEF8-7466FAC1E0EC}" presName="space" presStyleCnt="0"/>
      <dgm:spPr/>
    </dgm:pt>
    <dgm:pt modelId="{2A3723B7-CD71-4E46-9D66-27D768406905}" type="pres">
      <dgm:prSet presAssocID="{E32C366B-87C1-40A0-9D3E-ABAFD19B8CF0}" presName="composite" presStyleCnt="0"/>
      <dgm:spPr/>
    </dgm:pt>
    <dgm:pt modelId="{EB8BC392-1183-4D5A-8878-87A4CAA5C6CE}" type="pres">
      <dgm:prSet presAssocID="{E32C366B-87C1-40A0-9D3E-ABAFD19B8CF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98E88FC-CA1A-49B0-96D8-0072DA0BDA89}" type="pres">
      <dgm:prSet presAssocID="{E32C366B-87C1-40A0-9D3E-ABAFD19B8CF0}" presName="desTx" presStyleLbl="alignAccFollowNode1" presStyleIdx="2" presStyleCnt="5">
        <dgm:presLayoutVars>
          <dgm:bulletEnabled val="1"/>
        </dgm:presLayoutVars>
      </dgm:prSet>
      <dgm:spPr/>
    </dgm:pt>
    <dgm:pt modelId="{F98486ED-D2BA-4847-86AA-3EE5497671B3}" type="pres">
      <dgm:prSet presAssocID="{08193167-4983-4B21-A5DF-45136A8B7F4C}" presName="space" presStyleCnt="0"/>
      <dgm:spPr/>
    </dgm:pt>
    <dgm:pt modelId="{2CA1434C-C8C8-4F92-94D1-5B19BFBE4D7C}" type="pres">
      <dgm:prSet presAssocID="{F8E39879-8F6D-47DE-81F4-0FAAB9AD04FC}" presName="composite" presStyleCnt="0"/>
      <dgm:spPr/>
    </dgm:pt>
    <dgm:pt modelId="{40069C77-D86C-4357-855E-B5FA8D6FBAE7}" type="pres">
      <dgm:prSet presAssocID="{F8E39879-8F6D-47DE-81F4-0FAAB9AD04F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2ED47AD-F907-4480-B763-7253A3FD99F7}" type="pres">
      <dgm:prSet presAssocID="{F8E39879-8F6D-47DE-81F4-0FAAB9AD04FC}" presName="desTx" presStyleLbl="alignAccFollowNode1" presStyleIdx="3" presStyleCnt="5">
        <dgm:presLayoutVars>
          <dgm:bulletEnabled val="1"/>
        </dgm:presLayoutVars>
      </dgm:prSet>
      <dgm:spPr/>
    </dgm:pt>
    <dgm:pt modelId="{FF17232D-EEAD-4499-863D-647C65BA4023}" type="pres">
      <dgm:prSet presAssocID="{E6579231-ED79-425D-90A7-D45F363C7913}" presName="space" presStyleCnt="0"/>
      <dgm:spPr/>
    </dgm:pt>
    <dgm:pt modelId="{BC92889A-9FDE-4B37-8261-13EC4EE2A94A}" type="pres">
      <dgm:prSet presAssocID="{99858FC8-65C2-423F-A557-8AAE2F2ED3B8}" presName="composite" presStyleCnt="0"/>
      <dgm:spPr/>
    </dgm:pt>
    <dgm:pt modelId="{8EF6043C-5F4F-49FE-B44D-095781338B75}" type="pres">
      <dgm:prSet presAssocID="{99858FC8-65C2-423F-A557-8AAE2F2ED3B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211660A-A364-4266-A308-715F51089E67}" type="pres">
      <dgm:prSet presAssocID="{99858FC8-65C2-423F-A557-8AAE2F2ED3B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9A93602-D91D-40CA-A275-34EED843A577}" type="presOf" srcId="{4F9D199B-85F3-403B-AE77-0835B6A320F1}" destId="{498E88FC-CA1A-49B0-96D8-0072DA0BDA89}" srcOrd="0" destOrd="9" presId="urn:microsoft.com/office/officeart/2005/8/layout/hList1"/>
    <dgm:cxn modelId="{1D124602-4422-40BC-8C5C-35E5B6EC7E24}" srcId="{F8E39879-8F6D-47DE-81F4-0FAAB9AD04FC}" destId="{3F8FF31B-8E9F-4643-A36A-25082C5AEA6B}" srcOrd="2" destOrd="0" parTransId="{8423E0BA-337C-4FF5-94CA-C045F94C769D}" sibTransId="{C291DF80-765F-4556-9BDE-D8A695E65CC6}"/>
    <dgm:cxn modelId="{495C8102-90F9-4A6A-882A-7C689714A8C8}" type="presOf" srcId="{88F3A736-1298-4B6E-9734-61CCB39295BC}" destId="{381D80AD-04EA-4C76-9716-EB0A567B60E5}" srcOrd="0" destOrd="0" presId="urn:microsoft.com/office/officeart/2005/8/layout/hList1"/>
    <dgm:cxn modelId="{E437B903-7719-4B0E-B0D2-7B1F875A18A7}" type="presOf" srcId="{4EA08096-4690-40E0-BD43-F71D08644124}" destId="{498E88FC-CA1A-49B0-96D8-0072DA0BDA89}" srcOrd="0" destOrd="0" presId="urn:microsoft.com/office/officeart/2005/8/layout/hList1"/>
    <dgm:cxn modelId="{1325F304-C4AB-43B1-998B-C44E734CBB00}" type="presOf" srcId="{C12840A9-D921-4BFF-BD4C-9F5BD9239E56}" destId="{498E88FC-CA1A-49B0-96D8-0072DA0BDA89}" srcOrd="0" destOrd="2" presId="urn:microsoft.com/office/officeart/2005/8/layout/hList1"/>
    <dgm:cxn modelId="{0E5DF707-B2EE-4C60-8429-EEB22A066A00}" type="presOf" srcId="{5FE1DA21-7682-4119-BF67-BC35F4AB6F41}" destId="{498E88FC-CA1A-49B0-96D8-0072DA0BDA89}" srcOrd="0" destOrd="5" presId="urn:microsoft.com/office/officeart/2005/8/layout/hList1"/>
    <dgm:cxn modelId="{BA3F3D08-B303-456E-A3A8-D1A49C9EFC8D}" type="presOf" srcId="{F8E39879-8F6D-47DE-81F4-0FAAB9AD04FC}" destId="{40069C77-D86C-4357-855E-B5FA8D6FBAE7}" srcOrd="0" destOrd="0" presId="urn:microsoft.com/office/officeart/2005/8/layout/hList1"/>
    <dgm:cxn modelId="{93BBEB09-D9C6-47F8-93CB-B348F45056D2}" srcId="{99858FC8-65C2-423F-A557-8AAE2F2ED3B8}" destId="{7D37161C-31CD-4DBF-A170-E7E9BEF90BB4}" srcOrd="3" destOrd="0" parTransId="{995D359A-74A2-456F-9F21-29E5717BC148}" sibTransId="{5F4F3841-CC18-4885-8DAB-CD3ADCABB3F2}"/>
    <dgm:cxn modelId="{6A45160B-FE13-429E-975F-FA2BCC67506F}" srcId="{9FF2C9B3-FE38-47FC-9607-A52F1FB34D22}" destId="{5CD7727F-6FE0-45BB-BCE1-A1846FFEB5DF}" srcOrd="1" destOrd="0" parTransId="{753607D0-8A71-40DE-BF9E-0750D0D5FF8C}" sibTransId="{DEC7B3D7-864F-46C4-ABD5-B9837970A0EE}"/>
    <dgm:cxn modelId="{F951CF0C-0A86-45F7-80BD-6DE0D12D39AE}" type="presOf" srcId="{DF6835C5-84AD-485F-9585-854556366E53}" destId="{92ED47AD-F907-4480-B763-7253A3FD99F7}" srcOrd="0" destOrd="0" presId="urn:microsoft.com/office/officeart/2005/8/layout/hList1"/>
    <dgm:cxn modelId="{B0F9EA0E-402E-4C0E-AAD2-9387AFBF635F}" type="presOf" srcId="{13E578D5-A625-433D-811B-6EF1BD297E89}" destId="{498E88FC-CA1A-49B0-96D8-0072DA0BDA89}" srcOrd="0" destOrd="4" presId="urn:microsoft.com/office/officeart/2005/8/layout/hList1"/>
    <dgm:cxn modelId="{BEA2131D-DC4D-4648-B497-FBF4066C797B}" srcId="{9FF2C9B3-FE38-47FC-9607-A52F1FB34D22}" destId="{E416742E-56CD-4A34-981B-AA1C990DC559}" srcOrd="3" destOrd="0" parTransId="{36C561C9-12FC-4740-B078-09825CD03525}" sibTransId="{004223F5-D116-4749-9B5B-7487619C47ED}"/>
    <dgm:cxn modelId="{81256C1E-C130-4E3E-9386-52E0CFAD41F6}" srcId="{99858FC8-65C2-423F-A557-8AAE2F2ED3B8}" destId="{DFAD40EE-9963-4575-9DB2-942A61696292}" srcOrd="0" destOrd="0" parTransId="{8A3BCFE1-2FE4-4039-9D2C-06251AB85118}" sibTransId="{14C516EF-CC0B-4191-BEC6-C12BF0B280C2}"/>
    <dgm:cxn modelId="{8EC6A51E-847A-4702-87CD-7A81FB042E03}" srcId="{E32C366B-87C1-40A0-9D3E-ABAFD19B8CF0}" destId="{9CBBDD82-BFB9-49D0-AD88-DDA4608A903E}" srcOrd="6" destOrd="0" parTransId="{8E7C100A-0E7E-415A-8E4D-0AE087612ED5}" sibTransId="{706BAEF6-7BA4-427F-BD20-9DA92554BB40}"/>
    <dgm:cxn modelId="{E7E63B1F-1852-4B55-9D51-BEBA026326E1}" type="presOf" srcId="{55BDB352-9347-4E37-A7E7-759705DCF572}" destId="{92ED47AD-F907-4480-B763-7253A3FD99F7}" srcOrd="0" destOrd="1" presId="urn:microsoft.com/office/officeart/2005/8/layout/hList1"/>
    <dgm:cxn modelId="{EE70D823-C9DF-4FA3-B78D-3242C613FD42}" srcId="{88F3A736-1298-4B6E-9734-61CCB39295BC}" destId="{99858FC8-65C2-423F-A557-8AAE2F2ED3B8}" srcOrd="4" destOrd="0" parTransId="{9F74DF4F-866A-4B7E-8F04-8402A20F03CD}" sibTransId="{2F79AF35-8A83-4A67-B65F-C68D1142A01A}"/>
    <dgm:cxn modelId="{081AA82E-DFED-4D79-BFE4-276239D73B56}" type="presOf" srcId="{366E5D00-C251-4825-933C-60C856C08E2F}" destId="{5211660A-A364-4266-A308-715F51089E67}" srcOrd="0" destOrd="1" presId="urn:microsoft.com/office/officeart/2005/8/layout/hList1"/>
    <dgm:cxn modelId="{BBB25731-4C82-454B-8271-C5FF35F4C309}" type="presOf" srcId="{C4014201-B288-4DCB-82FA-A61394BE2CC5}" destId="{5211660A-A364-4266-A308-715F51089E67}" srcOrd="0" destOrd="4" presId="urn:microsoft.com/office/officeart/2005/8/layout/hList1"/>
    <dgm:cxn modelId="{201A3934-97BC-46E4-8324-78EC4063912E}" type="presOf" srcId="{99858FC8-65C2-423F-A557-8AAE2F2ED3B8}" destId="{8EF6043C-5F4F-49FE-B44D-095781338B75}" srcOrd="0" destOrd="0" presId="urn:microsoft.com/office/officeart/2005/8/layout/hList1"/>
    <dgm:cxn modelId="{A583123D-5BD3-4627-B99F-3511E77FE603}" srcId="{E32C366B-87C1-40A0-9D3E-ABAFD19B8CF0}" destId="{4EA08096-4690-40E0-BD43-F71D08644124}" srcOrd="0" destOrd="0" parTransId="{ED4056A1-A789-48D8-B707-3ADD54669770}" sibTransId="{00CB821C-0DBF-4C7C-9081-2196AC483E70}"/>
    <dgm:cxn modelId="{B3875060-BE48-4D5C-A72D-6AF09A9230E9}" type="presOf" srcId="{5CD7727F-6FE0-45BB-BCE1-A1846FFEB5DF}" destId="{F55A0C7B-0406-440E-A4FB-D6994DE0D7A4}" srcOrd="0" destOrd="1" presId="urn:microsoft.com/office/officeart/2005/8/layout/hList1"/>
    <dgm:cxn modelId="{44841A43-2ED1-4D55-A234-F216CE223052}" srcId="{88F3A736-1298-4B6E-9734-61CCB39295BC}" destId="{E32C366B-87C1-40A0-9D3E-ABAFD19B8CF0}" srcOrd="2" destOrd="0" parTransId="{2E6474A1-673A-433A-84B4-29C974049E42}" sibTransId="{08193167-4983-4B21-A5DF-45136A8B7F4C}"/>
    <dgm:cxn modelId="{E90BE865-8DDB-4AFB-BF17-5BAF8A9B67A0}" srcId="{E32C366B-87C1-40A0-9D3E-ABAFD19B8CF0}" destId="{40BD448E-0683-48B7-94D6-29819748DA95}" srcOrd="8" destOrd="0" parTransId="{00D157D0-B6EC-4EBD-9216-4B07421A36DE}" sibTransId="{BC236311-0BDA-439F-B08C-9EC5BA37387B}"/>
    <dgm:cxn modelId="{80D51649-85FF-4CDC-AD5F-2A77886C64C1}" type="presOf" srcId="{3F8FF31B-8E9F-4643-A36A-25082C5AEA6B}" destId="{92ED47AD-F907-4480-B763-7253A3FD99F7}" srcOrd="0" destOrd="2" presId="urn:microsoft.com/office/officeart/2005/8/layout/hList1"/>
    <dgm:cxn modelId="{DC01504B-B33B-450F-BB95-53318762D511}" srcId="{99858FC8-65C2-423F-A557-8AAE2F2ED3B8}" destId="{C4014201-B288-4DCB-82FA-A61394BE2CC5}" srcOrd="4" destOrd="0" parTransId="{74649519-F47B-4FF2-A9B1-923A054060A8}" sibTransId="{7062A97E-9840-4F3D-9AA4-22432D340286}"/>
    <dgm:cxn modelId="{BFFA0E4D-CCD9-4EC8-AE10-2966A9AECF43}" type="presOf" srcId="{DFAD40EE-9963-4575-9DB2-942A61696292}" destId="{5211660A-A364-4266-A308-715F51089E67}" srcOrd="0" destOrd="0" presId="urn:microsoft.com/office/officeart/2005/8/layout/hList1"/>
    <dgm:cxn modelId="{26955A6E-2C3F-484D-9138-ACCBC10ED635}" type="presOf" srcId="{CFED0A41-BCAB-452A-810D-18A79534D977}" destId="{498E88FC-CA1A-49B0-96D8-0072DA0BDA89}" srcOrd="0" destOrd="1" presId="urn:microsoft.com/office/officeart/2005/8/layout/hList1"/>
    <dgm:cxn modelId="{CFFD7159-0505-4EB2-AA24-01F1E0B31C78}" srcId="{99858FC8-65C2-423F-A557-8AAE2F2ED3B8}" destId="{91EF677B-103B-4C05-A0CB-438DD0D45B16}" srcOrd="2" destOrd="0" parTransId="{41BA02BF-036F-41DE-9EFB-0A919164174D}" sibTransId="{EB69D768-6EBD-4891-B4D7-F87FF1577C0B}"/>
    <dgm:cxn modelId="{1650F759-4F0D-4B62-9F7C-720042D75157}" type="presOf" srcId="{B6F14034-23E5-45D4-BF09-D1E712197DFB}" destId="{F55A0C7B-0406-440E-A4FB-D6994DE0D7A4}" srcOrd="0" destOrd="2" presId="urn:microsoft.com/office/officeart/2005/8/layout/hList1"/>
    <dgm:cxn modelId="{15241B7D-F7D8-4235-8CBF-64A84C177B8F}" type="presOf" srcId="{91EF677B-103B-4C05-A0CB-438DD0D45B16}" destId="{5211660A-A364-4266-A308-715F51089E67}" srcOrd="0" destOrd="2" presId="urn:microsoft.com/office/officeart/2005/8/layout/hList1"/>
    <dgm:cxn modelId="{AA188990-639A-443D-93D4-316D993A9449}" srcId="{E32C366B-87C1-40A0-9D3E-ABAFD19B8CF0}" destId="{CFED0A41-BCAB-452A-810D-18A79534D977}" srcOrd="1" destOrd="0" parTransId="{645C3177-15D1-436D-904F-5BA8DF49D932}" sibTransId="{BFA9B57A-87B7-4FA9-910E-5DD937289D95}"/>
    <dgm:cxn modelId="{C0907891-4663-4C81-A967-C6E22CFB4ABE}" type="presOf" srcId="{40BD448E-0683-48B7-94D6-29819748DA95}" destId="{498E88FC-CA1A-49B0-96D8-0072DA0BDA89}" srcOrd="0" destOrd="8" presId="urn:microsoft.com/office/officeart/2005/8/layout/hList1"/>
    <dgm:cxn modelId="{3FC7A696-981B-47B9-8308-F4312890C56F}" srcId="{E32C366B-87C1-40A0-9D3E-ABAFD19B8CF0}" destId="{C12840A9-D921-4BFF-BD4C-9F5BD9239E56}" srcOrd="2" destOrd="0" parTransId="{2A3F4BB5-94DF-411F-A11E-CA0772A4441E}" sibTransId="{675548EB-D9A4-41D5-9298-3288C3ED9162}"/>
    <dgm:cxn modelId="{5ED69097-E4AD-4849-93CF-62DB4F87E052}" srcId="{99858FC8-65C2-423F-A557-8AAE2F2ED3B8}" destId="{366E5D00-C251-4825-933C-60C856C08E2F}" srcOrd="1" destOrd="0" parTransId="{C0A37AF2-B08C-4BEE-A8A0-3EFBE864DA46}" sibTransId="{3194AF62-1AA2-4858-8FD5-489C67FECD7A}"/>
    <dgm:cxn modelId="{93568E9B-E031-4B16-A4F7-D739E8B486AC}" type="presOf" srcId="{9FF2C9B3-FE38-47FC-9607-A52F1FB34D22}" destId="{96713C17-1300-40E7-9E80-C88BA8F72990}" srcOrd="0" destOrd="0" presId="urn:microsoft.com/office/officeart/2005/8/layout/hList1"/>
    <dgm:cxn modelId="{7D06809D-206A-41D4-B488-75B0484A4596}" srcId="{E32C366B-87C1-40A0-9D3E-ABAFD19B8CF0}" destId="{73DE0821-05B2-40C9-9C53-812C12AECEF3}" srcOrd="3" destOrd="0" parTransId="{ABD9BD0F-EEE8-45F8-A0BA-3CC61C8A35DE}" sibTransId="{DD946FC1-BA74-4D84-9F36-2677FFD21D3B}"/>
    <dgm:cxn modelId="{73D320A0-6ED2-44CE-852C-38917B4E29EF}" type="presOf" srcId="{457D401B-1FF7-4BBA-B1F7-69A8945DEDEA}" destId="{498E88FC-CA1A-49B0-96D8-0072DA0BDA89}" srcOrd="0" destOrd="7" presId="urn:microsoft.com/office/officeart/2005/8/layout/hList1"/>
    <dgm:cxn modelId="{716B3AA4-7B02-4AD5-9602-4E17E225A869}" srcId="{99858FC8-65C2-423F-A557-8AAE2F2ED3B8}" destId="{261D090E-AA1C-4A63-98A5-C1B88D242BEC}" srcOrd="5" destOrd="0" parTransId="{27364D72-3F44-43D3-9785-DE8E046E0726}" sibTransId="{C14DA665-00DC-4DEB-A130-6212DD20A6A9}"/>
    <dgm:cxn modelId="{C448CEA7-E47F-46EF-8888-C9DD82F25E05}" type="presOf" srcId="{7D37161C-31CD-4DBF-A170-E7E9BEF90BB4}" destId="{5211660A-A364-4266-A308-715F51089E67}" srcOrd="0" destOrd="3" presId="urn:microsoft.com/office/officeart/2005/8/layout/hList1"/>
    <dgm:cxn modelId="{1C2AEDA7-BCCE-4C63-99C6-EC384E735453}" type="presOf" srcId="{261D090E-AA1C-4A63-98A5-C1B88D242BEC}" destId="{5211660A-A364-4266-A308-715F51089E67}" srcOrd="0" destOrd="5" presId="urn:microsoft.com/office/officeart/2005/8/layout/hList1"/>
    <dgm:cxn modelId="{A90C17AF-6339-4039-9808-16B32BF352D6}" srcId="{E32C366B-87C1-40A0-9D3E-ABAFD19B8CF0}" destId="{5FE1DA21-7682-4119-BF67-BC35F4AB6F41}" srcOrd="5" destOrd="0" parTransId="{2A8E60DB-2B13-4482-954D-035B32BF792E}" sibTransId="{6C208085-B26A-478F-98E8-B019450A2B56}"/>
    <dgm:cxn modelId="{2A1C72B6-E209-49EF-98CA-54BB3C4B9D77}" srcId="{F8E39879-8F6D-47DE-81F4-0FAAB9AD04FC}" destId="{DF6835C5-84AD-485F-9585-854556366E53}" srcOrd="0" destOrd="0" parTransId="{BF785C48-32BD-45F8-81F2-A7A1E06B3B32}" sibTransId="{D11A6023-D066-4FB9-A963-B1A98957F6B6}"/>
    <dgm:cxn modelId="{D27DE8BC-EC29-4294-8553-2420C58DB432}" srcId="{88F3A736-1298-4B6E-9734-61CCB39295BC}" destId="{B7BEFB03-B353-4676-9E61-AB6262213E7F}" srcOrd="0" destOrd="0" parTransId="{7841D9C3-7354-4BE5-9B9B-ABE7895FD5C3}" sibTransId="{68E350D9-1126-47F0-9846-2578F38B80C0}"/>
    <dgm:cxn modelId="{5BB41CC7-D9C3-459B-92FB-605773316F2E}" type="presOf" srcId="{9CBBDD82-BFB9-49D0-AD88-DDA4608A903E}" destId="{498E88FC-CA1A-49B0-96D8-0072DA0BDA89}" srcOrd="0" destOrd="6" presId="urn:microsoft.com/office/officeart/2005/8/layout/hList1"/>
    <dgm:cxn modelId="{1A46FDD5-2A56-4B71-A18A-E1C5547F7408}" srcId="{F8E39879-8F6D-47DE-81F4-0FAAB9AD04FC}" destId="{55BDB352-9347-4E37-A7E7-759705DCF572}" srcOrd="1" destOrd="0" parTransId="{F95AEAFC-1E1E-4286-BE9D-14E649223CF0}" sibTransId="{2A2C6405-2D49-43AD-BE1D-F93B2891BB95}"/>
    <dgm:cxn modelId="{386B38DC-5A89-4825-BEB9-74CB3A4EBCE1}" type="presOf" srcId="{CA05FBF5-E9EB-4A08-B692-BF74C0EF49EB}" destId="{F55A0C7B-0406-440E-A4FB-D6994DE0D7A4}" srcOrd="0" destOrd="0" presId="urn:microsoft.com/office/officeart/2005/8/layout/hList1"/>
    <dgm:cxn modelId="{089AE8DD-2316-4AC2-8989-117714F60665}" type="presOf" srcId="{72730DF0-6A4B-4FAE-88D1-51146FA32AFC}" destId="{C10933A8-9B8B-4186-B06F-62F09F76FF4F}" srcOrd="0" destOrd="0" presId="urn:microsoft.com/office/officeart/2005/8/layout/hList1"/>
    <dgm:cxn modelId="{26EAF4DD-8994-4BEE-9102-6B9D832CC376}" srcId="{9FF2C9B3-FE38-47FC-9607-A52F1FB34D22}" destId="{B6F14034-23E5-45D4-BF09-D1E712197DFB}" srcOrd="2" destOrd="0" parTransId="{5DAA0587-6389-403F-9175-8FAD8D16BABD}" sibTransId="{8BC40D97-B6EC-4543-93EF-D4FD628BE6DC}"/>
    <dgm:cxn modelId="{E5C3ACDF-0DCC-4D39-AED6-065103C14B6C}" srcId="{88F3A736-1298-4B6E-9734-61CCB39295BC}" destId="{F8E39879-8F6D-47DE-81F4-0FAAB9AD04FC}" srcOrd="3" destOrd="0" parTransId="{DDB1B959-A1E7-4938-859E-B83720E48BCC}" sibTransId="{E6579231-ED79-425D-90A7-D45F363C7913}"/>
    <dgm:cxn modelId="{897485E2-04AF-4097-98A6-4BEA095EE6F3}" type="presOf" srcId="{73DE0821-05B2-40C9-9C53-812C12AECEF3}" destId="{498E88FC-CA1A-49B0-96D8-0072DA0BDA89}" srcOrd="0" destOrd="3" presId="urn:microsoft.com/office/officeart/2005/8/layout/hList1"/>
    <dgm:cxn modelId="{F4E358E3-A2C7-4B44-B102-450974ADE530}" srcId="{9FF2C9B3-FE38-47FC-9607-A52F1FB34D22}" destId="{CA05FBF5-E9EB-4A08-B692-BF74C0EF49EB}" srcOrd="0" destOrd="0" parTransId="{DA0A44C2-A528-4DF4-A558-A77E6043DE2E}" sibTransId="{9469507C-D2E5-49B0-BA06-86B30F820835}"/>
    <dgm:cxn modelId="{B5E26AE6-3756-4F19-BF77-CFFCE19FB063}" srcId="{E32C366B-87C1-40A0-9D3E-ABAFD19B8CF0}" destId="{457D401B-1FF7-4BBA-B1F7-69A8945DEDEA}" srcOrd="7" destOrd="0" parTransId="{B68BD683-EE64-4A6D-9CDF-B15045855E1D}" sibTransId="{B68B078B-A779-4FA9-98F5-EC6B1DE11EE8}"/>
    <dgm:cxn modelId="{E922A6E6-D614-4037-8CA4-EF0AF5FBFB3F}" type="presOf" srcId="{B7BEFB03-B353-4676-9E61-AB6262213E7F}" destId="{74E8F9C7-33C2-472E-8F7A-29D84DA9E105}" srcOrd="0" destOrd="0" presId="urn:microsoft.com/office/officeart/2005/8/layout/hList1"/>
    <dgm:cxn modelId="{631472E8-CA8C-440E-AD54-F110AC8B737A}" srcId="{E32C366B-87C1-40A0-9D3E-ABAFD19B8CF0}" destId="{4F9D199B-85F3-403B-AE77-0835B6A320F1}" srcOrd="9" destOrd="0" parTransId="{5821304A-D589-4AE7-A1D0-1C3A979085C9}" sibTransId="{9597EC16-040F-4C00-A6C6-02415B73923A}"/>
    <dgm:cxn modelId="{170A68EC-2765-410B-8C4A-D960E36F3D62}" srcId="{E32C366B-87C1-40A0-9D3E-ABAFD19B8CF0}" destId="{13E578D5-A625-433D-811B-6EF1BD297E89}" srcOrd="4" destOrd="0" parTransId="{49F3FFAD-A346-4BBB-8DE9-4807E41333C1}" sibTransId="{9C72C072-9F0E-4B75-9AC4-8F3B76002956}"/>
    <dgm:cxn modelId="{556B36EF-74DD-41AC-BACC-62582EFDC2D0}" srcId="{B7BEFB03-B353-4676-9E61-AB6262213E7F}" destId="{72730DF0-6A4B-4FAE-88D1-51146FA32AFC}" srcOrd="0" destOrd="0" parTransId="{FC52F319-93AC-4D1D-A78F-99B72A8CC866}" sibTransId="{A5A04F12-693E-4FED-BA52-6D127A0F2BAE}"/>
    <dgm:cxn modelId="{C7394DFC-8D62-41F6-9093-5B29452617AD}" type="presOf" srcId="{E416742E-56CD-4A34-981B-AA1C990DC559}" destId="{F55A0C7B-0406-440E-A4FB-D6994DE0D7A4}" srcOrd="0" destOrd="3" presId="urn:microsoft.com/office/officeart/2005/8/layout/hList1"/>
    <dgm:cxn modelId="{631736FF-3EF1-43B5-8C5F-0219A12E01BA}" type="presOf" srcId="{E32C366B-87C1-40A0-9D3E-ABAFD19B8CF0}" destId="{EB8BC392-1183-4D5A-8878-87A4CAA5C6CE}" srcOrd="0" destOrd="0" presId="urn:microsoft.com/office/officeart/2005/8/layout/hList1"/>
    <dgm:cxn modelId="{5D9E7BFF-740B-4BFC-8751-6BB76F5FA37F}" srcId="{88F3A736-1298-4B6E-9734-61CCB39295BC}" destId="{9FF2C9B3-FE38-47FC-9607-A52F1FB34D22}" srcOrd="1" destOrd="0" parTransId="{ED57E54F-7BC1-49F0-B742-DDE4EC12BA95}" sibTransId="{BDA4B0CB-F745-46DE-AEF8-7466FAC1E0EC}"/>
    <dgm:cxn modelId="{6E5EC984-B103-45AF-BE92-EF1066B3EC75}" type="presParOf" srcId="{381D80AD-04EA-4C76-9716-EB0A567B60E5}" destId="{381EEF07-61DE-4A03-B747-83D8511A3F9D}" srcOrd="0" destOrd="0" presId="urn:microsoft.com/office/officeart/2005/8/layout/hList1"/>
    <dgm:cxn modelId="{E4C1E500-F551-408F-9DE3-1BE26FB3F4BE}" type="presParOf" srcId="{381EEF07-61DE-4A03-B747-83D8511A3F9D}" destId="{74E8F9C7-33C2-472E-8F7A-29D84DA9E105}" srcOrd="0" destOrd="0" presId="urn:microsoft.com/office/officeart/2005/8/layout/hList1"/>
    <dgm:cxn modelId="{FC11222B-1B95-468F-AF44-ED5CA6CB4163}" type="presParOf" srcId="{381EEF07-61DE-4A03-B747-83D8511A3F9D}" destId="{C10933A8-9B8B-4186-B06F-62F09F76FF4F}" srcOrd="1" destOrd="0" presId="urn:microsoft.com/office/officeart/2005/8/layout/hList1"/>
    <dgm:cxn modelId="{0B3B74BD-315C-445C-99AD-D4B097BC7451}" type="presParOf" srcId="{381D80AD-04EA-4C76-9716-EB0A567B60E5}" destId="{2F12531A-3CE9-43E0-BF6C-CAE277066E6A}" srcOrd="1" destOrd="0" presId="urn:microsoft.com/office/officeart/2005/8/layout/hList1"/>
    <dgm:cxn modelId="{40C8427F-95BC-4056-B421-90BFA3E7EBD0}" type="presParOf" srcId="{381D80AD-04EA-4C76-9716-EB0A567B60E5}" destId="{A3E3EE44-DD89-4588-8FE6-7551D80CFC17}" srcOrd="2" destOrd="0" presId="urn:microsoft.com/office/officeart/2005/8/layout/hList1"/>
    <dgm:cxn modelId="{2D600ED1-6089-4BE7-AF55-1008BC54BCD5}" type="presParOf" srcId="{A3E3EE44-DD89-4588-8FE6-7551D80CFC17}" destId="{96713C17-1300-40E7-9E80-C88BA8F72990}" srcOrd="0" destOrd="0" presId="urn:microsoft.com/office/officeart/2005/8/layout/hList1"/>
    <dgm:cxn modelId="{5823955F-25C9-4F5E-8C70-300115483DAD}" type="presParOf" srcId="{A3E3EE44-DD89-4588-8FE6-7551D80CFC17}" destId="{F55A0C7B-0406-440E-A4FB-D6994DE0D7A4}" srcOrd="1" destOrd="0" presId="urn:microsoft.com/office/officeart/2005/8/layout/hList1"/>
    <dgm:cxn modelId="{E77DE035-FDF1-4D9F-A1DF-B960D7E23F02}" type="presParOf" srcId="{381D80AD-04EA-4C76-9716-EB0A567B60E5}" destId="{5338F49D-EC52-473D-ADB2-E823C218B3C5}" srcOrd="3" destOrd="0" presId="urn:microsoft.com/office/officeart/2005/8/layout/hList1"/>
    <dgm:cxn modelId="{2E66B081-8060-43D2-8166-B9AF2270E085}" type="presParOf" srcId="{381D80AD-04EA-4C76-9716-EB0A567B60E5}" destId="{2A3723B7-CD71-4E46-9D66-27D768406905}" srcOrd="4" destOrd="0" presId="urn:microsoft.com/office/officeart/2005/8/layout/hList1"/>
    <dgm:cxn modelId="{47E280A1-DD30-4838-BB6E-896E2A98625A}" type="presParOf" srcId="{2A3723B7-CD71-4E46-9D66-27D768406905}" destId="{EB8BC392-1183-4D5A-8878-87A4CAA5C6CE}" srcOrd="0" destOrd="0" presId="urn:microsoft.com/office/officeart/2005/8/layout/hList1"/>
    <dgm:cxn modelId="{4AF717F5-D676-48D0-B06D-E39A138D72B6}" type="presParOf" srcId="{2A3723B7-CD71-4E46-9D66-27D768406905}" destId="{498E88FC-CA1A-49B0-96D8-0072DA0BDA89}" srcOrd="1" destOrd="0" presId="urn:microsoft.com/office/officeart/2005/8/layout/hList1"/>
    <dgm:cxn modelId="{8959308E-7C89-48F7-84FF-0DCD157FC480}" type="presParOf" srcId="{381D80AD-04EA-4C76-9716-EB0A567B60E5}" destId="{F98486ED-D2BA-4847-86AA-3EE5497671B3}" srcOrd="5" destOrd="0" presId="urn:microsoft.com/office/officeart/2005/8/layout/hList1"/>
    <dgm:cxn modelId="{7010CF3E-A2EF-473A-8C92-EF23AF0A77C9}" type="presParOf" srcId="{381D80AD-04EA-4C76-9716-EB0A567B60E5}" destId="{2CA1434C-C8C8-4F92-94D1-5B19BFBE4D7C}" srcOrd="6" destOrd="0" presId="urn:microsoft.com/office/officeart/2005/8/layout/hList1"/>
    <dgm:cxn modelId="{9F5AAA54-944A-4D1F-B5A8-D804B4FC5B0B}" type="presParOf" srcId="{2CA1434C-C8C8-4F92-94D1-5B19BFBE4D7C}" destId="{40069C77-D86C-4357-855E-B5FA8D6FBAE7}" srcOrd="0" destOrd="0" presId="urn:microsoft.com/office/officeart/2005/8/layout/hList1"/>
    <dgm:cxn modelId="{C34F9049-2738-412B-9825-927050C96FEE}" type="presParOf" srcId="{2CA1434C-C8C8-4F92-94D1-5B19BFBE4D7C}" destId="{92ED47AD-F907-4480-B763-7253A3FD99F7}" srcOrd="1" destOrd="0" presId="urn:microsoft.com/office/officeart/2005/8/layout/hList1"/>
    <dgm:cxn modelId="{2CD730E0-E9CA-4999-B993-DC167B4C3AA2}" type="presParOf" srcId="{381D80AD-04EA-4C76-9716-EB0A567B60E5}" destId="{FF17232D-EEAD-4499-863D-647C65BA4023}" srcOrd="7" destOrd="0" presId="urn:microsoft.com/office/officeart/2005/8/layout/hList1"/>
    <dgm:cxn modelId="{E08546BD-17BF-4EFD-9CAA-175836E3E3E5}" type="presParOf" srcId="{381D80AD-04EA-4C76-9716-EB0A567B60E5}" destId="{BC92889A-9FDE-4B37-8261-13EC4EE2A94A}" srcOrd="8" destOrd="0" presId="urn:microsoft.com/office/officeart/2005/8/layout/hList1"/>
    <dgm:cxn modelId="{B68E8B12-B5C5-47FB-9485-0F7049BEB287}" type="presParOf" srcId="{BC92889A-9FDE-4B37-8261-13EC4EE2A94A}" destId="{8EF6043C-5F4F-49FE-B44D-095781338B75}" srcOrd="0" destOrd="0" presId="urn:microsoft.com/office/officeart/2005/8/layout/hList1"/>
    <dgm:cxn modelId="{30929776-82CD-4733-BEDB-30B721D462AD}" type="presParOf" srcId="{BC92889A-9FDE-4B37-8261-13EC4EE2A94A}" destId="{5211660A-A364-4266-A308-715F51089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вивчення і вимірювання взаємодії факторів, що визначають поведінку об'єктів, характер ситуації, зміст проблеми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E0628887-1A2D-49AB-9A29-8864D96B5A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детермінований: для вивчення впливу факторів, зв'язок яких з результативним показником носить функціональний характер (сума, різниця, добуток або ділення)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E2E4F-E72A-4A00-966C-3F8CD3935122}" type="parTrans" cxnId="{C97AD693-6FC2-4CA3-89BC-C5A612761332}">
      <dgm:prSet/>
      <dgm:spPr/>
      <dgm:t>
        <a:bodyPr/>
        <a:lstStyle/>
        <a:p>
          <a:endParaRPr lang="ru-UA"/>
        </a:p>
      </dgm:t>
    </dgm:pt>
    <dgm:pt modelId="{B1D1E158-7D5C-419B-87B8-14BB68177B6A}" type="sibTrans" cxnId="{C97AD693-6FC2-4CA3-89BC-C5A612761332}">
      <dgm:prSet/>
      <dgm:spPr/>
      <dgm:t>
        <a:bodyPr/>
        <a:lstStyle/>
        <a:p>
          <a:endParaRPr lang="ru-UA"/>
        </a:p>
      </dgm:t>
    </dgm:pt>
    <dgm:pt modelId="{61BFCC62-F760-40FD-B7A9-1352543892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етапи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0403-FCB3-4CDF-89FA-BD2EB22674AA}" type="parTrans" cxnId="{68726640-F749-48A1-A3F8-5B6542F0741D}">
      <dgm:prSet/>
      <dgm:spPr/>
      <dgm:t>
        <a:bodyPr/>
        <a:lstStyle/>
        <a:p>
          <a:endParaRPr lang="ru-UA"/>
        </a:p>
      </dgm:t>
    </dgm:pt>
    <dgm:pt modelId="{BDCBFA02-C82C-4808-9826-F88DB2746C23}" type="sibTrans" cxnId="{68726640-F749-48A1-A3F8-5B6542F0741D}">
      <dgm:prSet/>
      <dgm:spPr/>
      <dgm:t>
        <a:bodyPr/>
        <a:lstStyle/>
        <a:p>
          <a:endParaRPr lang="ru-UA"/>
        </a:p>
      </dgm:t>
    </dgm:pt>
    <dgm:pt modelId="{12B7122A-A082-4DF2-BFAB-D896B18E75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За певними критеріями чітко виокремлюються чинники ситуації.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A1155-D04C-4F63-99F9-1A337272151B}" type="parTrans" cxnId="{13AFEBAE-0295-46E4-90ED-97BE1384A8D5}">
      <dgm:prSet/>
      <dgm:spPr/>
      <dgm:t>
        <a:bodyPr/>
        <a:lstStyle/>
        <a:p>
          <a:endParaRPr lang="ru-UA"/>
        </a:p>
      </dgm:t>
    </dgm:pt>
    <dgm:pt modelId="{8E18A6FF-BFE3-4E1A-AF65-FD381ED464C2}" type="sibTrans" cxnId="{13AFEBAE-0295-46E4-90ED-97BE1384A8D5}">
      <dgm:prSet/>
      <dgm:spPr/>
      <dgm:t>
        <a:bodyPr/>
        <a:lstStyle/>
        <a:p>
          <a:endParaRPr lang="ru-UA"/>
        </a:p>
      </dgm:t>
    </dgm:pt>
    <dgm:pt modelId="{0C2806EA-50D4-4FE2-AEF7-89729B7895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стохастичний: зв'язок між факторами та результативним показником носить неповний, вірогідний (кореляційний) характер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B959A-6D23-46C2-B2C4-6B163EB616A9}" type="parTrans" cxnId="{FD57CCE3-32D8-457F-B801-B438D4D7CCD2}">
      <dgm:prSet/>
      <dgm:spPr/>
      <dgm:t>
        <a:bodyPr/>
        <a:lstStyle/>
        <a:p>
          <a:endParaRPr lang="ru-UA"/>
        </a:p>
      </dgm:t>
    </dgm:pt>
    <dgm:pt modelId="{25BF9A13-E694-4ED8-B827-4CC8F1338CCC}" type="sibTrans" cxnId="{FD57CCE3-32D8-457F-B801-B438D4D7CCD2}">
      <dgm:prSet/>
      <dgm:spPr/>
      <dgm:t>
        <a:bodyPr/>
        <a:lstStyle/>
        <a:p>
          <a:endParaRPr lang="ru-UA"/>
        </a:p>
      </dgm:t>
    </dgm:pt>
    <dgm:pt modelId="{75FC980F-8462-4E95-9E0B-DF340E7F72E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Будується матриця існуючих та можливих взаємодій між цими факторами.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8FFC5-2FCE-4B63-AE3F-7196F3F80BC0}" type="parTrans" cxnId="{168D455F-7F49-4F40-8595-1A21B86568AE}">
      <dgm:prSet/>
      <dgm:spPr/>
      <dgm:t>
        <a:bodyPr/>
        <a:lstStyle/>
        <a:p>
          <a:endParaRPr lang="ru-UA"/>
        </a:p>
      </dgm:t>
    </dgm:pt>
    <dgm:pt modelId="{0A2E5701-CD17-4A80-A950-57D126325ABD}" type="sibTrans" cxnId="{168D455F-7F49-4F40-8595-1A21B86568AE}">
      <dgm:prSet/>
      <dgm:spPr/>
      <dgm:t>
        <a:bodyPr/>
        <a:lstStyle/>
        <a:p>
          <a:endParaRPr lang="ru-UA"/>
        </a:p>
      </dgm:t>
    </dgm:pt>
    <dgm:pt modelId="{7342C7E0-47E7-4169-B984-314AF1C3BF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Взаємодії </a:t>
          </a:r>
          <a:r>
            <a:rPr lang="uk-UA" sz="16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ранжуються</a:t>
          </a: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групами: суттєві – несуттєві; бажані – небажані; стійкі – нестійкі (можлива інша градація взаємодій).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4AB32-CFE4-4FE7-BA6E-BC952E62597F}" type="parTrans" cxnId="{5C680478-A231-474E-B9BF-5CB59E426E02}">
      <dgm:prSet/>
      <dgm:spPr/>
      <dgm:t>
        <a:bodyPr/>
        <a:lstStyle/>
        <a:p>
          <a:endParaRPr lang="ru-UA"/>
        </a:p>
      </dgm:t>
    </dgm:pt>
    <dgm:pt modelId="{EB954A0E-5372-4D9C-A613-4CB44B4E4B09}" type="sibTrans" cxnId="{5C680478-A231-474E-B9BF-5CB59E426E02}">
      <dgm:prSet/>
      <dgm:spPr/>
      <dgm:t>
        <a:bodyPr/>
        <a:lstStyle/>
        <a:p>
          <a:endParaRPr lang="ru-UA"/>
        </a:p>
      </dgm:t>
    </dgm:pt>
    <dgm:pt modelId="{4C0D80F4-7E1D-43C6-9828-2B8A71D33EF9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endParaRPr lang="ru-UA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CA34E-9394-4768-83C2-112759A3C793}" type="parTrans" cxnId="{42DCA008-918F-48B8-B1FB-90105549D1A6}">
      <dgm:prSet/>
      <dgm:spPr/>
      <dgm:t>
        <a:bodyPr/>
        <a:lstStyle/>
        <a:p>
          <a:endParaRPr lang="ru-UA"/>
        </a:p>
      </dgm:t>
    </dgm:pt>
    <dgm:pt modelId="{1CF3946D-4E07-4608-888D-2697637B406D}" type="sibTrans" cxnId="{42DCA008-918F-48B8-B1FB-90105549D1A6}">
      <dgm:prSet/>
      <dgm:spPr/>
      <dgm:t>
        <a:bodyPr/>
        <a:lstStyle/>
        <a:p>
          <a:endParaRPr lang="ru-UA"/>
        </a:p>
      </dgm:t>
    </dgm:pt>
    <dgm:pt modelId="{F5E9BD7C-B1F8-4DBF-A4DA-6F5201637DB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функцій і ланок системи управління;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83B20-8530-488A-A690-05AF635F72DA}" type="parTrans" cxnId="{3F4053AA-6EBE-4DB3-A8D2-A85CA6E989A6}">
      <dgm:prSet/>
      <dgm:spPr/>
      <dgm:t>
        <a:bodyPr/>
        <a:lstStyle/>
        <a:p>
          <a:endParaRPr lang="ru-UA"/>
        </a:p>
      </dgm:t>
    </dgm:pt>
    <dgm:pt modelId="{9BE90BB1-52E5-4BAE-8F0A-0D8355F2ACDD}" type="sibTrans" cxnId="{3F4053AA-6EBE-4DB3-A8D2-A85CA6E989A6}">
      <dgm:prSet/>
      <dgm:spPr/>
      <dgm:t>
        <a:bodyPr/>
        <a:lstStyle/>
        <a:p>
          <a:endParaRPr lang="ru-UA"/>
        </a:p>
      </dgm:t>
    </dgm:pt>
    <dgm:pt modelId="{8CFD1500-7A7D-406F-8DFD-E8A128421D7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факторів підвищення ефективності або інноваційного розвитку;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F5611-CF26-426B-BD38-D7FDE16163F2}" type="parTrans" cxnId="{91A1F727-D62B-40AD-8B31-B0C802C1AFE0}">
      <dgm:prSet/>
      <dgm:spPr/>
      <dgm:t>
        <a:bodyPr/>
        <a:lstStyle/>
        <a:p>
          <a:endParaRPr lang="ru-UA"/>
        </a:p>
      </dgm:t>
    </dgm:pt>
    <dgm:pt modelId="{84B38D63-98BA-4C56-A037-3EA2FA5073A3}" type="sibTrans" cxnId="{91A1F727-D62B-40AD-8B31-B0C802C1AFE0}">
      <dgm:prSet/>
      <dgm:spPr/>
      <dgm:t>
        <a:bodyPr/>
        <a:lstStyle/>
        <a:p>
          <a:endParaRPr lang="ru-UA"/>
        </a:p>
      </dgm:t>
    </dgm:pt>
    <dgm:pt modelId="{C04E34C5-5547-4828-9353-5D34ACC953E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обмежень у здійсненні стратегії;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863B6-329C-42E2-A280-86FB00D6CFEE}" type="parTrans" cxnId="{0A4239B3-5786-4874-A7A3-46FFC38EA1B0}">
      <dgm:prSet/>
      <dgm:spPr/>
      <dgm:t>
        <a:bodyPr/>
        <a:lstStyle/>
        <a:p>
          <a:endParaRPr lang="ru-UA"/>
        </a:p>
      </dgm:t>
    </dgm:pt>
    <dgm:pt modelId="{2BA9BD4C-66FF-4404-8BFB-9D6D3FBA9C11}" type="sibTrans" cxnId="{0A4239B3-5786-4874-A7A3-46FFC38EA1B0}">
      <dgm:prSet/>
      <dgm:spPr/>
      <dgm:t>
        <a:bodyPr/>
        <a:lstStyle/>
        <a:p>
          <a:endParaRPr lang="ru-UA"/>
        </a:p>
      </dgm:t>
    </dgm:pt>
    <dgm:pt modelId="{33C31B3E-FB1A-41A9-BA33-43CF1DC8D0D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неформальних відносин у процесах управління тощо.</a:t>
          </a:r>
          <a:endParaRPr lang="ru-UA" sz="16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33FB6-14A3-48BA-B149-9B8CCDB63C82}" type="parTrans" cxnId="{E45D80D3-A7F1-45D7-95D0-13488C2F9360}">
      <dgm:prSet/>
      <dgm:spPr/>
      <dgm:t>
        <a:bodyPr/>
        <a:lstStyle/>
        <a:p>
          <a:endParaRPr lang="ru-UA"/>
        </a:p>
      </dgm:t>
    </dgm:pt>
    <dgm:pt modelId="{7317C6B2-7374-4A00-9AAF-86CA6C559562}" type="sibTrans" cxnId="{E45D80D3-A7F1-45D7-95D0-13488C2F9360}">
      <dgm:prSet/>
      <dgm:spPr/>
      <dgm:t>
        <a:bodyPr/>
        <a:lstStyle/>
        <a:p>
          <a:endParaRPr lang="ru-UA"/>
        </a:p>
      </dgm:t>
    </dgm:pt>
    <dgm:pt modelId="{48198CBE-BD40-4B32-997D-09690F137AF3}" type="pres">
      <dgm:prSet presAssocID="{EE1645CB-2A71-4CFC-8A34-1374B457BF89}" presName="Name0" presStyleCnt="0">
        <dgm:presLayoutVars>
          <dgm:dir/>
          <dgm:animLvl val="lvl"/>
          <dgm:resizeHandles val="exact"/>
        </dgm:presLayoutVars>
      </dgm:prSet>
      <dgm:spPr/>
    </dgm:pt>
    <dgm:pt modelId="{A5480627-E4ED-429F-A9F2-CB9C4000A2AF}" type="pres">
      <dgm:prSet presAssocID="{22C45070-1FDE-41F4-B3EE-86A255F3D95A}" presName="linNode" presStyleCnt="0"/>
      <dgm:spPr/>
    </dgm:pt>
    <dgm:pt modelId="{202FC97A-EF68-4255-9F89-0220773AE9E4}" type="pres">
      <dgm:prSet presAssocID="{22C45070-1FDE-41F4-B3EE-86A255F3D95A}" presName="parentText" presStyleLbl="node1" presStyleIdx="0" presStyleCnt="4" custScaleX="35710" custScaleY="74084" custLinFactNeighborX="-5670" custLinFactNeighborY="-7305">
        <dgm:presLayoutVars>
          <dgm:chMax val="1"/>
          <dgm:bulletEnabled val="1"/>
        </dgm:presLayoutVars>
      </dgm:prSet>
      <dgm:spPr/>
    </dgm:pt>
    <dgm:pt modelId="{BAF68927-4483-40F2-9357-3FD3EE9255EB}" type="pres">
      <dgm:prSet presAssocID="{22C45070-1FDE-41F4-B3EE-86A255F3D95A}" presName="descendantText" presStyleLbl="alignAccFollowNode1" presStyleIdx="0" presStyleCnt="4" custScaleX="134995" custLinFactNeighborX="-759" custLinFactNeighborY="798">
        <dgm:presLayoutVars>
          <dgm:bulletEnabled val="1"/>
        </dgm:presLayoutVars>
      </dgm:prSet>
      <dgm:spPr/>
    </dgm:pt>
    <dgm:pt modelId="{3068DB9D-EDB3-4A3D-8A2B-3C080F39B4CE}" type="pres">
      <dgm:prSet presAssocID="{6209CF24-AB45-4FB2-B76D-768363C396E6}" presName="sp" presStyleCnt="0"/>
      <dgm:spPr/>
    </dgm:pt>
    <dgm:pt modelId="{F3BA614A-06F6-4937-9159-399927058430}" type="pres">
      <dgm:prSet presAssocID="{AE93DCBE-3D95-49CF-8903-236486614C19}" presName="linNode" presStyleCnt="0"/>
      <dgm:spPr/>
    </dgm:pt>
    <dgm:pt modelId="{00FCDE65-83BD-4DD8-96DF-B5F2AE1F26B7}" type="pres">
      <dgm:prSet presAssocID="{AE93DCBE-3D95-49CF-8903-236486614C19}" presName="parentText" presStyleLbl="node1" presStyleIdx="1" presStyleCnt="4" custScaleX="35710" custScaleY="88484" custLinFactNeighborX="-427" custLinFactNeighborY="-6784">
        <dgm:presLayoutVars>
          <dgm:chMax val="1"/>
          <dgm:bulletEnabled val="1"/>
        </dgm:presLayoutVars>
      </dgm:prSet>
      <dgm:spPr/>
    </dgm:pt>
    <dgm:pt modelId="{D41D9D85-18ED-4C63-BE80-93D56D5B74D7}" type="pres">
      <dgm:prSet presAssocID="{AE93DCBE-3D95-49CF-8903-236486614C19}" presName="descendantText" presStyleLbl="alignAccFollowNode1" presStyleIdx="1" presStyleCnt="4" custScaleX="135939" custScaleY="128926" custLinFactNeighborX="2921" custLinFactNeighborY="-4662">
        <dgm:presLayoutVars>
          <dgm:bulletEnabled val="1"/>
        </dgm:presLayoutVars>
      </dgm:prSet>
      <dgm:spPr/>
    </dgm:pt>
    <dgm:pt modelId="{02C51907-DC79-49BE-81E1-A00FDC9CE73D}" type="pres">
      <dgm:prSet presAssocID="{23D0F05C-54B4-4CB6-9B7E-48A974830B89}" presName="sp" presStyleCnt="0"/>
      <dgm:spPr/>
    </dgm:pt>
    <dgm:pt modelId="{9FA57CC2-AF7A-472D-991D-B5DD1C089D98}" type="pres">
      <dgm:prSet presAssocID="{61BFCC62-F760-40FD-B7A9-13525438924B}" presName="linNode" presStyleCnt="0"/>
      <dgm:spPr/>
    </dgm:pt>
    <dgm:pt modelId="{6A723825-0432-411E-A506-36C10D189231}" type="pres">
      <dgm:prSet presAssocID="{61BFCC62-F760-40FD-B7A9-13525438924B}" presName="parentText" presStyleLbl="node1" presStyleIdx="2" presStyleCnt="4" custScaleX="36620" custScaleY="111148" custLinFactNeighborX="-939" custLinFactNeighborY="-10481">
        <dgm:presLayoutVars>
          <dgm:chMax val="1"/>
          <dgm:bulletEnabled val="1"/>
        </dgm:presLayoutVars>
      </dgm:prSet>
      <dgm:spPr/>
    </dgm:pt>
    <dgm:pt modelId="{34687F2F-EE30-4C17-A9A7-285AD702C7E8}" type="pres">
      <dgm:prSet presAssocID="{61BFCC62-F760-40FD-B7A9-13525438924B}" presName="descendantText" presStyleLbl="alignAccFollowNode1" presStyleIdx="2" presStyleCnt="4" custScaleX="135267" custScaleY="139162" custLinFactNeighborX="732" custLinFactNeighborY="-6814">
        <dgm:presLayoutVars>
          <dgm:bulletEnabled val="1"/>
        </dgm:presLayoutVars>
      </dgm:prSet>
      <dgm:spPr/>
    </dgm:pt>
    <dgm:pt modelId="{D8ADD15D-6ABE-4EE7-8E63-2655633825C1}" type="pres">
      <dgm:prSet presAssocID="{BDCBFA02-C82C-4808-9826-F88DB2746C23}" presName="sp" presStyleCnt="0"/>
      <dgm:spPr/>
    </dgm:pt>
    <dgm:pt modelId="{5E65CD1E-5413-4F5C-AB5C-516FE29E4F26}" type="pres">
      <dgm:prSet presAssocID="{4C0D80F4-7E1D-43C6-9828-2B8A71D33EF9}" presName="linNode" presStyleCnt="0"/>
      <dgm:spPr/>
    </dgm:pt>
    <dgm:pt modelId="{B3B7B7C5-2852-4CC8-8C2B-DE6517BABA5E}" type="pres">
      <dgm:prSet presAssocID="{4C0D80F4-7E1D-43C6-9828-2B8A71D33EF9}" presName="parentText" presStyleLbl="node1" presStyleIdx="3" presStyleCnt="4" custScaleX="41149" custLinFactNeighborX="-453" custLinFactNeighborY="-5140">
        <dgm:presLayoutVars>
          <dgm:chMax val="1"/>
          <dgm:bulletEnabled val="1"/>
        </dgm:presLayoutVars>
      </dgm:prSet>
      <dgm:spPr/>
    </dgm:pt>
    <dgm:pt modelId="{FCE504DF-2E01-4D3F-AAF3-69ADA92A3AA5}" type="pres">
      <dgm:prSet presAssocID="{4C0D80F4-7E1D-43C6-9828-2B8A71D33EF9}" presName="descendantText" presStyleLbl="alignAccFollowNode1" presStyleIdx="3" presStyleCnt="4" custScaleX="133498">
        <dgm:presLayoutVars>
          <dgm:bulletEnabled val="1"/>
        </dgm:presLayoutVars>
      </dgm:prSet>
      <dgm:spPr/>
    </dgm:pt>
  </dgm:ptLst>
  <dgm:cxnLst>
    <dgm:cxn modelId="{EC89C506-4F15-4CDF-85BF-7C417BF40CC2}" type="presOf" srcId="{7342C7E0-47E7-4169-B984-314AF1C3BFB8}" destId="{34687F2F-EE30-4C17-A9A7-285AD702C7E8}" srcOrd="0" destOrd="2" presId="urn:microsoft.com/office/officeart/2005/8/layout/vList5"/>
    <dgm:cxn modelId="{42DCA008-918F-48B8-B1FB-90105549D1A6}" srcId="{EE1645CB-2A71-4CFC-8A34-1374B457BF89}" destId="{4C0D80F4-7E1D-43C6-9828-2B8A71D33EF9}" srcOrd="3" destOrd="0" parTransId="{A57CA34E-9394-4768-83C2-112759A3C793}" sibTransId="{1CF3946D-4E07-4608-888D-2697637B406D}"/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ED482E17-10F3-4AFE-BA3B-B1FC4938CDBB}" type="presOf" srcId="{61BFCC62-F760-40FD-B7A9-13525438924B}" destId="{6A723825-0432-411E-A506-36C10D189231}" srcOrd="0" destOrd="0" presId="urn:microsoft.com/office/officeart/2005/8/layout/vList5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3F04E020-DCB1-45A9-B30E-AE4C5E04A227}" type="presOf" srcId="{EE1645CB-2A71-4CFC-8A34-1374B457BF89}" destId="{48198CBE-BD40-4B32-997D-09690F137AF3}" srcOrd="0" destOrd="0" presId="urn:microsoft.com/office/officeart/2005/8/layout/vList5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6AF80A25-1459-4717-8F3B-15707D242765}" type="presOf" srcId="{22C45070-1FDE-41F4-B3EE-86A255F3D95A}" destId="{202FC97A-EF68-4255-9F89-0220773AE9E4}" srcOrd="0" destOrd="0" presId="urn:microsoft.com/office/officeart/2005/8/layout/vList5"/>
    <dgm:cxn modelId="{91A1F727-D62B-40AD-8B31-B0C802C1AFE0}" srcId="{4C0D80F4-7E1D-43C6-9828-2B8A71D33EF9}" destId="{8CFD1500-7A7D-406F-8DFD-E8A128421D7D}" srcOrd="1" destOrd="0" parTransId="{C33F5611-CF26-426B-BD38-D7FDE16163F2}" sibTransId="{84B38D63-98BA-4C56-A037-3EA2FA5073A3}"/>
    <dgm:cxn modelId="{AC450232-9ED9-4BF1-8746-299A161502DF}" type="presOf" srcId="{C04E34C5-5547-4828-9353-5D34ACC953E9}" destId="{FCE504DF-2E01-4D3F-AAF3-69ADA92A3AA5}" srcOrd="0" destOrd="2" presId="urn:microsoft.com/office/officeart/2005/8/layout/vList5"/>
    <dgm:cxn modelId="{68726640-F749-48A1-A3F8-5B6542F0741D}" srcId="{EE1645CB-2A71-4CFC-8A34-1374B457BF89}" destId="{61BFCC62-F760-40FD-B7A9-13525438924B}" srcOrd="2" destOrd="0" parTransId="{E79E0403-FCB3-4CDF-89FA-BD2EB22674AA}" sibTransId="{BDCBFA02-C82C-4808-9826-F88DB2746C23}"/>
    <dgm:cxn modelId="{168D455F-7F49-4F40-8595-1A21B86568AE}" srcId="{61BFCC62-F760-40FD-B7A9-13525438924B}" destId="{75FC980F-8462-4E95-9E0B-DF340E7F72E1}" srcOrd="1" destOrd="0" parTransId="{B298FFC5-2FCE-4B63-AE3F-7196F3F80BC0}" sibTransId="{0A2E5701-CD17-4A80-A950-57D126325ABD}"/>
    <dgm:cxn modelId="{1D151664-7C50-48DA-AE46-CE606CBC620B}" type="presOf" srcId="{AE93DCBE-3D95-49CF-8903-236486614C19}" destId="{00FCDE65-83BD-4DD8-96DF-B5F2AE1F26B7}" srcOrd="0" destOrd="0" presId="urn:microsoft.com/office/officeart/2005/8/layout/vList5"/>
    <dgm:cxn modelId="{A4CC8F6A-E2F9-4999-82AB-39EF9827F8C4}" type="presOf" srcId="{E0628887-1A2D-49AB-9A29-8864D96B5AC5}" destId="{D41D9D85-18ED-4C63-BE80-93D56D5B74D7}" srcOrd="0" destOrd="0" presId="urn:microsoft.com/office/officeart/2005/8/layout/vList5"/>
    <dgm:cxn modelId="{9EECC553-5EA4-4C79-82D6-FD75E5A9C8B3}" type="presOf" srcId="{4C0D80F4-7E1D-43C6-9828-2B8A71D33EF9}" destId="{B3B7B7C5-2852-4CC8-8C2B-DE6517BABA5E}" srcOrd="0" destOrd="0" presId="urn:microsoft.com/office/officeart/2005/8/layout/vList5"/>
    <dgm:cxn modelId="{F0A8CA76-F5DD-4C81-9B5D-23D2DB26132F}" type="presOf" srcId="{75FC980F-8462-4E95-9E0B-DF340E7F72E1}" destId="{34687F2F-EE30-4C17-A9A7-285AD702C7E8}" srcOrd="0" destOrd="1" presId="urn:microsoft.com/office/officeart/2005/8/layout/vList5"/>
    <dgm:cxn modelId="{5C680478-A231-474E-B9BF-5CB59E426E02}" srcId="{61BFCC62-F760-40FD-B7A9-13525438924B}" destId="{7342C7E0-47E7-4169-B984-314AF1C3BFB8}" srcOrd="2" destOrd="0" parTransId="{97A4AB32-CFE4-4FE7-BA6E-BC952E62597F}" sibTransId="{EB954A0E-5372-4D9C-A613-4CB44B4E4B09}"/>
    <dgm:cxn modelId="{769BEE7C-090D-4705-BCBC-BBC9BF8E2814}" type="presOf" srcId="{8CFD1500-7A7D-406F-8DFD-E8A128421D7D}" destId="{FCE504DF-2E01-4D3F-AAF3-69ADA92A3AA5}" srcOrd="0" destOrd="1" presId="urn:microsoft.com/office/officeart/2005/8/layout/vList5"/>
    <dgm:cxn modelId="{C97AD693-6FC2-4CA3-89BC-C5A612761332}" srcId="{AE93DCBE-3D95-49CF-8903-236486614C19}" destId="{E0628887-1A2D-49AB-9A29-8864D96B5AC5}" srcOrd="0" destOrd="0" parTransId="{328E2E4F-E72A-4A00-966C-3F8CD3935122}" sibTransId="{B1D1E158-7D5C-419B-87B8-14BB68177B6A}"/>
    <dgm:cxn modelId="{3F4053AA-6EBE-4DB3-A8D2-A85CA6E989A6}" srcId="{4C0D80F4-7E1D-43C6-9828-2B8A71D33EF9}" destId="{F5E9BD7C-B1F8-4DBF-A4DA-6F5201637DB3}" srcOrd="0" destOrd="0" parTransId="{64B83B20-8530-488A-A690-05AF635F72DA}" sibTransId="{9BE90BB1-52E5-4BAE-8F0A-0D8355F2ACDD}"/>
    <dgm:cxn modelId="{13AFEBAE-0295-46E4-90ED-97BE1384A8D5}" srcId="{61BFCC62-F760-40FD-B7A9-13525438924B}" destId="{12B7122A-A082-4DF2-BFAB-D896B18E7558}" srcOrd="0" destOrd="0" parTransId="{876A1155-D04C-4F63-99F9-1A337272151B}" sibTransId="{8E18A6FF-BFE3-4E1A-AF65-FD381ED464C2}"/>
    <dgm:cxn modelId="{9D9A4BB0-84E9-4A1B-9B4A-8A9980AF3B70}" type="presOf" srcId="{F5E9BD7C-B1F8-4DBF-A4DA-6F5201637DB3}" destId="{FCE504DF-2E01-4D3F-AAF3-69ADA92A3AA5}" srcOrd="0" destOrd="0" presId="urn:microsoft.com/office/officeart/2005/8/layout/vList5"/>
    <dgm:cxn modelId="{0A4239B3-5786-4874-A7A3-46FFC38EA1B0}" srcId="{4C0D80F4-7E1D-43C6-9828-2B8A71D33EF9}" destId="{C04E34C5-5547-4828-9353-5D34ACC953E9}" srcOrd="2" destOrd="0" parTransId="{038863B6-329C-42E2-A280-86FB00D6CFEE}" sibTransId="{2BA9BD4C-66FF-4404-8BFB-9D6D3FBA9C11}"/>
    <dgm:cxn modelId="{9F9B51B5-F80F-45F2-AD9C-28B1588CBF8D}" type="presOf" srcId="{33C31B3E-FB1A-41A9-BA33-43CF1DC8D0D7}" destId="{FCE504DF-2E01-4D3F-AAF3-69ADA92A3AA5}" srcOrd="0" destOrd="3" presId="urn:microsoft.com/office/officeart/2005/8/layout/vList5"/>
    <dgm:cxn modelId="{ADFD47C9-E341-48F1-A715-2F2814961292}" type="presOf" srcId="{0C2806EA-50D4-4FE2-AEF7-89729B7895D8}" destId="{D41D9D85-18ED-4C63-BE80-93D56D5B74D7}" srcOrd="0" destOrd="1" presId="urn:microsoft.com/office/officeart/2005/8/layout/vList5"/>
    <dgm:cxn modelId="{90A1ADCF-B329-4FE7-A158-BF9E4728112C}" type="presOf" srcId="{12B7122A-A082-4DF2-BFAB-D896B18E7558}" destId="{34687F2F-EE30-4C17-A9A7-285AD702C7E8}" srcOrd="0" destOrd="0" presId="urn:microsoft.com/office/officeart/2005/8/layout/vList5"/>
    <dgm:cxn modelId="{E45D80D3-A7F1-45D7-95D0-13488C2F9360}" srcId="{4C0D80F4-7E1D-43C6-9828-2B8A71D33EF9}" destId="{33C31B3E-FB1A-41A9-BA33-43CF1DC8D0D7}" srcOrd="3" destOrd="0" parTransId="{92633FB6-14A3-48BA-B149-9B8CCDB63C82}" sibTransId="{7317C6B2-7374-4A00-9AAF-86CA6C559562}"/>
    <dgm:cxn modelId="{CD02EFDD-FA85-457B-9FB9-C09DEF207621}" type="presOf" srcId="{5F62C15D-53AB-4ADB-BAF9-636B6424CCCB}" destId="{BAF68927-4483-40F2-9357-3FD3EE9255EB}" srcOrd="0" destOrd="0" presId="urn:microsoft.com/office/officeart/2005/8/layout/vList5"/>
    <dgm:cxn modelId="{FD57CCE3-32D8-457F-B801-B438D4D7CCD2}" srcId="{AE93DCBE-3D95-49CF-8903-236486614C19}" destId="{0C2806EA-50D4-4FE2-AEF7-89729B7895D8}" srcOrd="1" destOrd="0" parTransId="{54DB959A-6D23-46C2-B2C4-6B163EB616A9}" sibTransId="{25BF9A13-E694-4ED8-B827-4CC8F1338CCC}"/>
    <dgm:cxn modelId="{941A145C-D0DF-4AEE-A0CF-33B56FDEF6EB}" type="presParOf" srcId="{48198CBE-BD40-4B32-997D-09690F137AF3}" destId="{A5480627-E4ED-429F-A9F2-CB9C4000A2AF}" srcOrd="0" destOrd="0" presId="urn:microsoft.com/office/officeart/2005/8/layout/vList5"/>
    <dgm:cxn modelId="{0026BA5C-C957-4403-B44E-BE830BA2E431}" type="presParOf" srcId="{A5480627-E4ED-429F-A9F2-CB9C4000A2AF}" destId="{202FC97A-EF68-4255-9F89-0220773AE9E4}" srcOrd="0" destOrd="0" presId="urn:microsoft.com/office/officeart/2005/8/layout/vList5"/>
    <dgm:cxn modelId="{3B6E5E3E-3B31-471D-A476-A64C9724A599}" type="presParOf" srcId="{A5480627-E4ED-429F-A9F2-CB9C4000A2AF}" destId="{BAF68927-4483-40F2-9357-3FD3EE9255EB}" srcOrd="1" destOrd="0" presId="urn:microsoft.com/office/officeart/2005/8/layout/vList5"/>
    <dgm:cxn modelId="{D9AABA66-0B20-4CE3-B2EC-FCEE14C37731}" type="presParOf" srcId="{48198CBE-BD40-4B32-997D-09690F137AF3}" destId="{3068DB9D-EDB3-4A3D-8A2B-3C080F39B4CE}" srcOrd="1" destOrd="0" presId="urn:microsoft.com/office/officeart/2005/8/layout/vList5"/>
    <dgm:cxn modelId="{2B6CBF1A-3524-45CA-BD26-D5B653EC6B0D}" type="presParOf" srcId="{48198CBE-BD40-4B32-997D-09690F137AF3}" destId="{F3BA614A-06F6-4937-9159-399927058430}" srcOrd="2" destOrd="0" presId="urn:microsoft.com/office/officeart/2005/8/layout/vList5"/>
    <dgm:cxn modelId="{F4CAEB20-A1DD-4819-9E28-2E0F4778AF7B}" type="presParOf" srcId="{F3BA614A-06F6-4937-9159-399927058430}" destId="{00FCDE65-83BD-4DD8-96DF-B5F2AE1F26B7}" srcOrd="0" destOrd="0" presId="urn:microsoft.com/office/officeart/2005/8/layout/vList5"/>
    <dgm:cxn modelId="{62C5516D-E31D-4FFD-A714-E4450AE9E419}" type="presParOf" srcId="{F3BA614A-06F6-4937-9159-399927058430}" destId="{D41D9D85-18ED-4C63-BE80-93D56D5B74D7}" srcOrd="1" destOrd="0" presId="urn:microsoft.com/office/officeart/2005/8/layout/vList5"/>
    <dgm:cxn modelId="{21817748-11B0-4C55-B7F0-15A4E4AF4FBA}" type="presParOf" srcId="{48198CBE-BD40-4B32-997D-09690F137AF3}" destId="{02C51907-DC79-49BE-81E1-A00FDC9CE73D}" srcOrd="3" destOrd="0" presId="urn:microsoft.com/office/officeart/2005/8/layout/vList5"/>
    <dgm:cxn modelId="{7496B814-1179-4742-A2C1-D0DADDDA0E83}" type="presParOf" srcId="{48198CBE-BD40-4B32-997D-09690F137AF3}" destId="{9FA57CC2-AF7A-472D-991D-B5DD1C089D98}" srcOrd="4" destOrd="0" presId="urn:microsoft.com/office/officeart/2005/8/layout/vList5"/>
    <dgm:cxn modelId="{4C8B8000-71D9-41E1-AFB7-8A6A6621AA10}" type="presParOf" srcId="{9FA57CC2-AF7A-472D-991D-B5DD1C089D98}" destId="{6A723825-0432-411E-A506-36C10D189231}" srcOrd="0" destOrd="0" presId="urn:microsoft.com/office/officeart/2005/8/layout/vList5"/>
    <dgm:cxn modelId="{D49923C2-1E69-4085-B21B-F16C508E08D3}" type="presParOf" srcId="{9FA57CC2-AF7A-472D-991D-B5DD1C089D98}" destId="{34687F2F-EE30-4C17-A9A7-285AD702C7E8}" srcOrd="1" destOrd="0" presId="urn:microsoft.com/office/officeart/2005/8/layout/vList5"/>
    <dgm:cxn modelId="{7BA4EAF1-5919-4F99-A478-D85985BFEBA9}" type="presParOf" srcId="{48198CBE-BD40-4B32-997D-09690F137AF3}" destId="{D8ADD15D-6ABE-4EE7-8E63-2655633825C1}" srcOrd="5" destOrd="0" presId="urn:microsoft.com/office/officeart/2005/8/layout/vList5"/>
    <dgm:cxn modelId="{1087C0B0-2932-4F7F-AFDF-A6113B496EAE}" type="presParOf" srcId="{48198CBE-BD40-4B32-997D-09690F137AF3}" destId="{5E65CD1E-5413-4F5C-AB5C-516FE29E4F26}" srcOrd="6" destOrd="0" presId="urn:microsoft.com/office/officeart/2005/8/layout/vList5"/>
    <dgm:cxn modelId="{EFEE51BE-6E71-402F-845E-E795F79E2284}" type="presParOf" srcId="{5E65CD1E-5413-4F5C-AB5C-516FE29E4F26}" destId="{B3B7B7C5-2852-4CC8-8C2B-DE6517BABA5E}" srcOrd="0" destOrd="0" presId="urn:microsoft.com/office/officeart/2005/8/layout/vList5"/>
    <dgm:cxn modelId="{8D2EB565-2608-4A11-BF1F-B20DFE284163}" type="presParOf" srcId="{5E65CD1E-5413-4F5C-AB5C-516FE29E4F26}" destId="{FCE504DF-2E01-4D3F-AAF3-69ADA92A3A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 – зафіксована на матеріальному носії інформація з певними реквізитами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традиційний аналіз документів 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E0628887-1A2D-49AB-9A29-8864D96B5A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змісту документів: його авторів; цілей створення; форм та видів; надійність документів; достовірності інформації, що використовується.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E2E4F-E72A-4A00-966C-3F8CD3935122}" type="parTrans" cxnId="{C97AD693-6FC2-4CA3-89BC-C5A612761332}">
      <dgm:prSet/>
      <dgm:spPr/>
      <dgm:t>
        <a:bodyPr/>
        <a:lstStyle/>
        <a:p>
          <a:endParaRPr lang="ru-UA"/>
        </a:p>
      </dgm:t>
    </dgm:pt>
    <dgm:pt modelId="{B1D1E158-7D5C-419B-87B8-14BB68177B6A}" type="sibTrans" cxnId="{C97AD693-6FC2-4CA3-89BC-C5A612761332}">
      <dgm:prSet/>
      <dgm:spPr/>
      <dgm:t>
        <a:bodyPr/>
        <a:lstStyle/>
        <a:p>
          <a:endParaRPr lang="ru-UA"/>
        </a:p>
      </dgm:t>
    </dgm:pt>
    <dgm:pt modelId="{61BFCC62-F760-40FD-B7A9-1352543892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формалізований аналіз документів 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0403-FCB3-4CDF-89FA-BD2EB22674AA}" type="parTrans" cxnId="{68726640-F749-48A1-A3F8-5B6542F0741D}">
      <dgm:prSet/>
      <dgm:spPr/>
      <dgm:t>
        <a:bodyPr/>
        <a:lstStyle/>
        <a:p>
          <a:endParaRPr lang="ru-UA"/>
        </a:p>
      </dgm:t>
    </dgm:pt>
    <dgm:pt modelId="{BDCBFA02-C82C-4808-9826-F88DB2746C23}" type="sibTrans" cxnId="{68726640-F749-48A1-A3F8-5B6542F0741D}">
      <dgm:prSet/>
      <dgm:spPr/>
      <dgm:t>
        <a:bodyPr/>
        <a:lstStyle/>
        <a:p>
          <a:endParaRPr lang="ru-UA"/>
        </a:p>
      </dgm:t>
    </dgm:pt>
    <dgm:pt modelId="{12B7122A-A082-4DF2-BFAB-D896B18E75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(контент-аналіз) – метод збору даних за допомогою кількісного опису наявної інформації в документах. 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A1155-D04C-4F63-99F9-1A337272151B}" type="parTrans" cxnId="{13AFEBAE-0295-46E4-90ED-97BE1384A8D5}">
      <dgm:prSet/>
      <dgm:spPr/>
      <dgm:t>
        <a:bodyPr/>
        <a:lstStyle/>
        <a:p>
          <a:endParaRPr lang="ru-UA"/>
        </a:p>
      </dgm:t>
    </dgm:pt>
    <dgm:pt modelId="{8E18A6FF-BFE3-4E1A-AF65-FD381ED464C2}" type="sibTrans" cxnId="{13AFEBAE-0295-46E4-90ED-97BE1384A8D5}">
      <dgm:prSet/>
      <dgm:spPr/>
      <dgm:t>
        <a:bodyPr/>
        <a:lstStyle/>
        <a:p>
          <a:endParaRPr lang="ru-UA"/>
        </a:p>
      </dgm:t>
    </dgm:pt>
    <dgm:pt modelId="{0C2806EA-50D4-4FE2-AEF7-89729B7895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аналіз: функціональних обов'язків у поєднанні з аналізом наказів про заохочення; довідок щодо результатів перевірки діяльності підрозділів; листів, скарг, які надходять до апарату управління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B959A-6D23-46C2-B2C4-6B163EB616A9}" type="parTrans" cxnId="{FD57CCE3-32D8-457F-B801-B438D4D7CCD2}">
      <dgm:prSet/>
      <dgm:spPr/>
      <dgm:t>
        <a:bodyPr/>
        <a:lstStyle/>
        <a:p>
          <a:endParaRPr lang="ru-UA"/>
        </a:p>
      </dgm:t>
    </dgm:pt>
    <dgm:pt modelId="{25BF9A13-E694-4ED8-B827-4CC8F1338CCC}" type="sibTrans" cxnId="{FD57CCE3-32D8-457F-B801-B438D4D7CCD2}">
      <dgm:prSet/>
      <dgm:spPr/>
      <dgm:t>
        <a:bodyPr/>
        <a:lstStyle/>
        <a:p>
          <a:endParaRPr lang="ru-UA"/>
        </a:p>
      </dgm:t>
    </dgm:pt>
    <dgm:pt modelId="{4C0D80F4-7E1D-43C6-9828-2B8A71D33EF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етапи контент-аналізу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CA34E-9394-4768-83C2-112759A3C793}" type="parTrans" cxnId="{42DCA008-918F-48B8-B1FB-90105549D1A6}">
      <dgm:prSet/>
      <dgm:spPr/>
      <dgm:t>
        <a:bodyPr/>
        <a:lstStyle/>
        <a:p>
          <a:endParaRPr lang="ru-UA"/>
        </a:p>
      </dgm:t>
    </dgm:pt>
    <dgm:pt modelId="{1CF3946D-4E07-4608-888D-2697637B406D}" type="sibTrans" cxnId="{42DCA008-918F-48B8-B1FB-90105549D1A6}">
      <dgm:prSet/>
      <dgm:spPr/>
      <dgm:t>
        <a:bodyPr/>
        <a:lstStyle/>
        <a:p>
          <a:endParaRPr lang="ru-UA"/>
        </a:p>
      </dgm:t>
    </dgm:pt>
    <dgm:pt modelId="{F5E9BD7C-B1F8-4DBF-A4DA-6F5201637DB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 Визначення системи категорій аналізу 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83B20-8530-488A-A690-05AF635F72DA}" type="parTrans" cxnId="{3F4053AA-6EBE-4DB3-A8D2-A85CA6E989A6}">
      <dgm:prSet/>
      <dgm:spPr/>
      <dgm:t>
        <a:bodyPr/>
        <a:lstStyle/>
        <a:p>
          <a:endParaRPr lang="ru-UA"/>
        </a:p>
      </dgm:t>
    </dgm:pt>
    <dgm:pt modelId="{9BE90BB1-52E5-4BAE-8F0A-0D8355F2ACDD}" type="sibTrans" cxnId="{3F4053AA-6EBE-4DB3-A8D2-A85CA6E989A6}">
      <dgm:prSet/>
      <dgm:spPr/>
      <dgm:t>
        <a:bodyPr/>
        <a:lstStyle/>
        <a:p>
          <a:endParaRPr lang="ru-UA"/>
        </a:p>
      </dgm:t>
    </dgm:pt>
    <dgm:pt modelId="{8CFD1500-7A7D-406F-8DFD-E8A128421D7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Вибір одиниці аналізу тексту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F5611-CF26-426B-BD38-D7FDE16163F2}" type="parTrans" cxnId="{91A1F727-D62B-40AD-8B31-B0C802C1AFE0}">
      <dgm:prSet/>
      <dgm:spPr/>
      <dgm:t>
        <a:bodyPr/>
        <a:lstStyle/>
        <a:p>
          <a:endParaRPr lang="ru-UA"/>
        </a:p>
      </dgm:t>
    </dgm:pt>
    <dgm:pt modelId="{84B38D63-98BA-4C56-A037-3EA2FA5073A3}" type="sibTrans" cxnId="{91A1F727-D62B-40AD-8B31-B0C802C1AFE0}">
      <dgm:prSet/>
      <dgm:spPr/>
      <dgm:t>
        <a:bodyPr/>
        <a:lstStyle/>
        <a:p>
          <a:endParaRPr lang="ru-UA"/>
        </a:p>
      </dgm:t>
    </dgm:pt>
    <dgm:pt modelId="{C04E34C5-5547-4828-9353-5D34ACC953E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3. Встановлення одиниці відліку – кількісний критерій одиниці аналізу, що дозволяє зафіксувати частоту появи одиниць аналізу в досліджуваному документі</a:t>
          </a:r>
          <a:r>
            <a:rPr lang="uk-UA" sz="14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863B6-329C-42E2-A280-86FB00D6CFEE}" type="parTrans" cxnId="{0A4239B3-5786-4874-A7A3-46FFC38EA1B0}">
      <dgm:prSet/>
      <dgm:spPr/>
      <dgm:t>
        <a:bodyPr/>
        <a:lstStyle/>
        <a:p>
          <a:endParaRPr lang="ru-UA"/>
        </a:p>
      </dgm:t>
    </dgm:pt>
    <dgm:pt modelId="{2BA9BD4C-66FF-4404-8BFB-9D6D3FBA9C11}" type="sibTrans" cxnId="{0A4239B3-5786-4874-A7A3-46FFC38EA1B0}">
      <dgm:prSet/>
      <dgm:spPr/>
      <dgm:t>
        <a:bodyPr/>
        <a:lstStyle/>
        <a:p>
          <a:endParaRPr lang="ru-UA"/>
        </a:p>
      </dgm:t>
    </dgm:pt>
    <dgm:pt modelId="{1E2C89C1-CC81-43DE-BB30-6680D45DE9B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збору даних у ході проведення досліджень систем управління, заснований на застосуванні інформації, зафіксованої в письмовій чи друкованій формі, в електронному вигляді, в іконографічній формі тощо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2A44B-46CF-47F1-89E8-E05B705D7588}" type="parTrans" cxnId="{1171364A-786C-4FEA-8746-552CF4AEFE3C}">
      <dgm:prSet/>
      <dgm:spPr/>
      <dgm:t>
        <a:bodyPr/>
        <a:lstStyle/>
        <a:p>
          <a:endParaRPr lang="ru-UA"/>
        </a:p>
      </dgm:t>
    </dgm:pt>
    <dgm:pt modelId="{1DBED114-B311-48F3-8E85-C90103D48D5C}" type="sibTrans" cxnId="{1171364A-786C-4FEA-8746-552CF4AEFE3C}">
      <dgm:prSet/>
      <dgm:spPr/>
      <dgm:t>
        <a:bodyPr/>
        <a:lstStyle/>
        <a:p>
          <a:endParaRPr lang="ru-UA"/>
        </a:p>
      </dgm:t>
    </dgm:pt>
    <dgm:pt modelId="{0D03F7CD-1DF1-448D-AB8F-6E929B4161F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аналіз: офіційних документів (статут, накази тощо); логотипів; емблем;  відеозаписів; публікацій  ЗМІ,  фотографій тощо.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BEAF8-1245-49C8-8592-2DFE6FFA2900}" type="parTrans" cxnId="{F2CED412-8A3F-4CFC-BFC9-F2C5632DE54D}">
      <dgm:prSet/>
      <dgm:spPr/>
      <dgm:t>
        <a:bodyPr/>
        <a:lstStyle/>
        <a:p>
          <a:endParaRPr lang="ru-UA"/>
        </a:p>
      </dgm:t>
    </dgm:pt>
    <dgm:pt modelId="{6A44AC21-EC98-4C8D-A130-CC688A4EB99D}" type="sibTrans" cxnId="{F2CED412-8A3F-4CFC-BFC9-F2C5632DE54D}">
      <dgm:prSet/>
      <dgm:spPr/>
      <dgm:t>
        <a:bodyPr/>
        <a:lstStyle/>
        <a:p>
          <a:endParaRPr lang="ru-UA"/>
        </a:p>
      </dgm:t>
    </dgm:pt>
    <dgm:pt modelId="{FEE34023-35E2-4FB5-B4CA-6C7EAAAC6E81}" type="pres">
      <dgm:prSet presAssocID="{EE1645CB-2A71-4CFC-8A34-1374B457BF89}" presName="linear" presStyleCnt="0">
        <dgm:presLayoutVars>
          <dgm:dir/>
          <dgm:resizeHandles val="exact"/>
        </dgm:presLayoutVars>
      </dgm:prSet>
      <dgm:spPr/>
    </dgm:pt>
    <dgm:pt modelId="{423728CF-EB1B-4627-A26D-E632BB21BD9F}" type="pres">
      <dgm:prSet presAssocID="{22C45070-1FDE-41F4-B3EE-86A255F3D95A}" presName="comp" presStyleCnt="0"/>
      <dgm:spPr/>
    </dgm:pt>
    <dgm:pt modelId="{E7E7D8F6-11F5-43DB-B88F-E6FBB216E8AF}" type="pres">
      <dgm:prSet presAssocID="{22C45070-1FDE-41F4-B3EE-86A255F3D95A}" presName="box" presStyleLbl="node1" presStyleIdx="0" presStyleCnt="4"/>
      <dgm:spPr/>
    </dgm:pt>
    <dgm:pt modelId="{F17D0284-82B4-4702-9FB7-60D73B1A92B3}" type="pres">
      <dgm:prSet presAssocID="{22C45070-1FDE-41F4-B3EE-86A255F3D95A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E1E2763-314E-4F31-A4A9-25CB67EE3C16}" type="pres">
      <dgm:prSet presAssocID="{22C45070-1FDE-41F4-B3EE-86A255F3D95A}" presName="text" presStyleLbl="node1" presStyleIdx="0" presStyleCnt="4">
        <dgm:presLayoutVars>
          <dgm:bulletEnabled val="1"/>
        </dgm:presLayoutVars>
      </dgm:prSet>
      <dgm:spPr/>
    </dgm:pt>
    <dgm:pt modelId="{FA7A381B-EEB4-4247-B487-A00FA43EFEA0}" type="pres">
      <dgm:prSet presAssocID="{6209CF24-AB45-4FB2-B76D-768363C396E6}" presName="spacer" presStyleCnt="0"/>
      <dgm:spPr/>
    </dgm:pt>
    <dgm:pt modelId="{72925955-4907-4EA1-89D0-0B771B117873}" type="pres">
      <dgm:prSet presAssocID="{AE93DCBE-3D95-49CF-8903-236486614C19}" presName="comp" presStyleCnt="0"/>
      <dgm:spPr/>
    </dgm:pt>
    <dgm:pt modelId="{CB94A9DE-5088-4B7F-AF65-996D00A64B7C}" type="pres">
      <dgm:prSet presAssocID="{AE93DCBE-3D95-49CF-8903-236486614C19}" presName="box" presStyleLbl="node1" presStyleIdx="1" presStyleCnt="4" custScaleY="115430"/>
      <dgm:spPr/>
    </dgm:pt>
    <dgm:pt modelId="{F01A3666-32D0-4B58-908A-CC7C22FAE9CA}" type="pres">
      <dgm:prSet presAssocID="{AE93DCBE-3D95-49CF-8903-236486614C19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6285F6EA-30AA-4D7A-9EEA-9B5AED4174B1}" type="pres">
      <dgm:prSet presAssocID="{AE93DCBE-3D95-49CF-8903-236486614C19}" presName="text" presStyleLbl="node1" presStyleIdx="1" presStyleCnt="4">
        <dgm:presLayoutVars>
          <dgm:bulletEnabled val="1"/>
        </dgm:presLayoutVars>
      </dgm:prSet>
      <dgm:spPr/>
    </dgm:pt>
    <dgm:pt modelId="{255EBB97-BCB5-4D1F-AFF7-3993ED4ECDCF}" type="pres">
      <dgm:prSet presAssocID="{23D0F05C-54B4-4CB6-9B7E-48A974830B89}" presName="spacer" presStyleCnt="0"/>
      <dgm:spPr/>
    </dgm:pt>
    <dgm:pt modelId="{AED5873E-DFA1-47E7-BA02-026A4B0386DE}" type="pres">
      <dgm:prSet presAssocID="{61BFCC62-F760-40FD-B7A9-13525438924B}" presName="comp" presStyleCnt="0"/>
      <dgm:spPr/>
    </dgm:pt>
    <dgm:pt modelId="{31DA01CC-2E87-4C8B-971B-93233354CD89}" type="pres">
      <dgm:prSet presAssocID="{61BFCC62-F760-40FD-B7A9-13525438924B}" presName="box" presStyleLbl="node1" presStyleIdx="2" presStyleCnt="4"/>
      <dgm:spPr/>
    </dgm:pt>
    <dgm:pt modelId="{C44CBB78-9A2A-4B9F-BCF1-704885BCABF6}" type="pres">
      <dgm:prSet presAssocID="{61BFCC62-F760-40FD-B7A9-13525438924B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47000" b="-47000"/>
          </a:stretch>
        </a:blipFill>
      </dgm:spPr>
    </dgm:pt>
    <dgm:pt modelId="{A95C1384-B39B-4063-97C2-FACC9DEEF890}" type="pres">
      <dgm:prSet presAssocID="{61BFCC62-F760-40FD-B7A9-13525438924B}" presName="text" presStyleLbl="node1" presStyleIdx="2" presStyleCnt="4">
        <dgm:presLayoutVars>
          <dgm:bulletEnabled val="1"/>
        </dgm:presLayoutVars>
      </dgm:prSet>
      <dgm:spPr/>
    </dgm:pt>
    <dgm:pt modelId="{4640776D-1FF4-49D2-81F8-21947D95CAF0}" type="pres">
      <dgm:prSet presAssocID="{BDCBFA02-C82C-4808-9826-F88DB2746C23}" presName="spacer" presStyleCnt="0"/>
      <dgm:spPr/>
    </dgm:pt>
    <dgm:pt modelId="{D112848A-B139-40C0-A052-E5A5A075D9B8}" type="pres">
      <dgm:prSet presAssocID="{4C0D80F4-7E1D-43C6-9828-2B8A71D33EF9}" presName="comp" presStyleCnt="0"/>
      <dgm:spPr/>
    </dgm:pt>
    <dgm:pt modelId="{6448EBCA-A297-4542-823C-49EDBAC0E7CA}" type="pres">
      <dgm:prSet presAssocID="{4C0D80F4-7E1D-43C6-9828-2B8A71D33EF9}" presName="box" presStyleLbl="node1" presStyleIdx="3" presStyleCnt="4"/>
      <dgm:spPr/>
    </dgm:pt>
    <dgm:pt modelId="{12C1A2E8-A41B-483C-9951-E38C041D00DE}" type="pres">
      <dgm:prSet presAssocID="{4C0D80F4-7E1D-43C6-9828-2B8A71D33EF9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78631830-D52E-442E-A1AD-D9CA6D0100D1}" type="pres">
      <dgm:prSet presAssocID="{4C0D80F4-7E1D-43C6-9828-2B8A71D33EF9}" presName="text" presStyleLbl="node1" presStyleIdx="3" presStyleCnt="4">
        <dgm:presLayoutVars>
          <dgm:bulletEnabled val="1"/>
        </dgm:presLayoutVars>
      </dgm:prSet>
      <dgm:spPr/>
    </dgm:pt>
  </dgm:ptLst>
  <dgm:cxnLst>
    <dgm:cxn modelId="{67A38900-6A70-465C-9113-30D1E8541BCF}" type="presOf" srcId="{AE93DCBE-3D95-49CF-8903-236486614C19}" destId="{6285F6EA-30AA-4D7A-9EEA-9B5AED4174B1}" srcOrd="1" destOrd="0" presId="urn:microsoft.com/office/officeart/2005/8/layout/vList4"/>
    <dgm:cxn modelId="{9A464103-EBA1-4C76-AF6B-28421E2FE603}" type="presOf" srcId="{E0628887-1A2D-49AB-9A29-8864D96B5AC5}" destId="{CB94A9DE-5088-4B7F-AF65-996D00A64B7C}" srcOrd="0" destOrd="1" presId="urn:microsoft.com/office/officeart/2005/8/layout/vList4"/>
    <dgm:cxn modelId="{42DCA008-918F-48B8-B1FB-90105549D1A6}" srcId="{EE1645CB-2A71-4CFC-8A34-1374B457BF89}" destId="{4C0D80F4-7E1D-43C6-9828-2B8A71D33EF9}" srcOrd="3" destOrd="0" parTransId="{A57CA34E-9394-4768-83C2-112759A3C793}" sibTransId="{1CF3946D-4E07-4608-888D-2697637B406D}"/>
    <dgm:cxn modelId="{20D9830B-3A94-4287-9EFE-8278DED777AC}" type="presOf" srcId="{61BFCC62-F760-40FD-B7A9-13525438924B}" destId="{A95C1384-B39B-4063-97C2-FACC9DEEF890}" srcOrd="1" destOrd="0" presId="urn:microsoft.com/office/officeart/2005/8/layout/vList4"/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1A70280D-118E-4AF0-8A2A-7F881F505DDF}" type="presOf" srcId="{22C45070-1FDE-41F4-B3EE-86A255F3D95A}" destId="{E7E7D8F6-11F5-43DB-B88F-E6FBB216E8AF}" srcOrd="0" destOrd="0" presId="urn:microsoft.com/office/officeart/2005/8/layout/vList4"/>
    <dgm:cxn modelId="{F2CED412-8A3F-4CFC-BFC9-F2C5632DE54D}" srcId="{61BFCC62-F760-40FD-B7A9-13525438924B}" destId="{0D03F7CD-1DF1-448D-AB8F-6E929B4161FB}" srcOrd="1" destOrd="0" parTransId="{4BDBEAF8-1245-49C8-8592-2DFE6FFA2900}" sibTransId="{6A44AC21-EC98-4C8D-A130-CC688A4EB99D}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91A1F727-D62B-40AD-8B31-B0C802C1AFE0}" srcId="{4C0D80F4-7E1D-43C6-9828-2B8A71D33EF9}" destId="{8CFD1500-7A7D-406F-8DFD-E8A128421D7D}" srcOrd="1" destOrd="0" parTransId="{C33F5611-CF26-426B-BD38-D7FDE16163F2}" sibTransId="{84B38D63-98BA-4C56-A037-3EA2FA5073A3}"/>
    <dgm:cxn modelId="{777C7929-5A12-4632-98F9-12A4A825975B}" type="presOf" srcId="{C04E34C5-5547-4828-9353-5D34ACC953E9}" destId="{6448EBCA-A297-4542-823C-49EDBAC0E7CA}" srcOrd="0" destOrd="3" presId="urn:microsoft.com/office/officeart/2005/8/layout/vList4"/>
    <dgm:cxn modelId="{68726640-F749-48A1-A3F8-5B6542F0741D}" srcId="{EE1645CB-2A71-4CFC-8A34-1374B457BF89}" destId="{61BFCC62-F760-40FD-B7A9-13525438924B}" srcOrd="2" destOrd="0" parTransId="{E79E0403-FCB3-4CDF-89FA-BD2EB22674AA}" sibTransId="{BDCBFA02-C82C-4808-9826-F88DB2746C23}"/>
    <dgm:cxn modelId="{928FC361-0AC5-4A26-B4BD-9FBB7FA36999}" type="presOf" srcId="{12B7122A-A082-4DF2-BFAB-D896B18E7558}" destId="{A95C1384-B39B-4063-97C2-FACC9DEEF890}" srcOrd="1" destOrd="1" presId="urn:microsoft.com/office/officeart/2005/8/layout/vList4"/>
    <dgm:cxn modelId="{A3E32963-05DC-48B4-8896-74C4EC60502D}" type="presOf" srcId="{8CFD1500-7A7D-406F-8DFD-E8A128421D7D}" destId="{6448EBCA-A297-4542-823C-49EDBAC0E7CA}" srcOrd="0" destOrd="2" presId="urn:microsoft.com/office/officeart/2005/8/layout/vList4"/>
    <dgm:cxn modelId="{DE4D2C68-50F4-4CD0-A1E3-9C140992F2EF}" type="presOf" srcId="{F5E9BD7C-B1F8-4DBF-A4DA-6F5201637DB3}" destId="{78631830-D52E-442E-A1AD-D9CA6D0100D1}" srcOrd="1" destOrd="1" presId="urn:microsoft.com/office/officeart/2005/8/layout/vList4"/>
    <dgm:cxn modelId="{1171364A-786C-4FEA-8746-552CF4AEFE3C}" srcId="{22C45070-1FDE-41F4-B3EE-86A255F3D95A}" destId="{1E2C89C1-CC81-43DE-BB30-6680D45DE9BA}" srcOrd="1" destOrd="0" parTransId="{E7F2A44B-46CF-47F1-89E8-E05B705D7588}" sibTransId="{1DBED114-B311-48F3-8E85-C90103D48D5C}"/>
    <dgm:cxn modelId="{A78D5C6D-FC63-44F0-90B4-C71BCAF8E4B3}" type="presOf" srcId="{12B7122A-A082-4DF2-BFAB-D896B18E7558}" destId="{31DA01CC-2E87-4C8B-971B-93233354CD89}" srcOrd="0" destOrd="1" presId="urn:microsoft.com/office/officeart/2005/8/layout/vList4"/>
    <dgm:cxn modelId="{747B086E-509B-48C5-8F23-A9F57D3F5E80}" type="presOf" srcId="{0D03F7CD-1DF1-448D-AB8F-6E929B4161FB}" destId="{31DA01CC-2E87-4C8B-971B-93233354CD89}" srcOrd="0" destOrd="2" presId="urn:microsoft.com/office/officeart/2005/8/layout/vList4"/>
    <dgm:cxn modelId="{0399F850-D7D3-4C62-85EB-25E9EEA22F33}" type="presOf" srcId="{EE1645CB-2A71-4CFC-8A34-1374B457BF89}" destId="{FEE34023-35E2-4FB5-B4CA-6C7EAAAC6E81}" srcOrd="0" destOrd="0" presId="urn:microsoft.com/office/officeart/2005/8/layout/vList4"/>
    <dgm:cxn modelId="{4DC51152-08AD-4E06-8F3F-915E3D645542}" type="presOf" srcId="{0C2806EA-50D4-4FE2-AEF7-89729B7895D8}" destId="{6285F6EA-30AA-4D7A-9EEA-9B5AED4174B1}" srcOrd="1" destOrd="2" presId="urn:microsoft.com/office/officeart/2005/8/layout/vList4"/>
    <dgm:cxn modelId="{3E8FD479-B4F9-4DCA-91C2-CE361E34A5D0}" type="presOf" srcId="{1E2C89C1-CC81-43DE-BB30-6680D45DE9BA}" destId="{EE1E2763-314E-4F31-A4A9-25CB67EE3C16}" srcOrd="1" destOrd="2" presId="urn:microsoft.com/office/officeart/2005/8/layout/vList4"/>
    <dgm:cxn modelId="{7E104083-02EF-4A35-90A0-067219B4F18A}" type="presOf" srcId="{5F62C15D-53AB-4ADB-BAF9-636B6424CCCB}" destId="{E7E7D8F6-11F5-43DB-B88F-E6FBB216E8AF}" srcOrd="0" destOrd="1" presId="urn:microsoft.com/office/officeart/2005/8/layout/vList4"/>
    <dgm:cxn modelId="{C97AD693-6FC2-4CA3-89BC-C5A612761332}" srcId="{AE93DCBE-3D95-49CF-8903-236486614C19}" destId="{E0628887-1A2D-49AB-9A29-8864D96B5AC5}" srcOrd="0" destOrd="0" parTransId="{328E2E4F-E72A-4A00-966C-3F8CD3935122}" sibTransId="{B1D1E158-7D5C-419B-87B8-14BB68177B6A}"/>
    <dgm:cxn modelId="{37440799-E651-4A7D-9006-9E21F5A25C77}" type="presOf" srcId="{1E2C89C1-CC81-43DE-BB30-6680D45DE9BA}" destId="{E7E7D8F6-11F5-43DB-B88F-E6FBB216E8AF}" srcOrd="0" destOrd="2" presId="urn:microsoft.com/office/officeart/2005/8/layout/vList4"/>
    <dgm:cxn modelId="{3EB0D89D-1B52-40D7-BDF0-432393288277}" type="presOf" srcId="{0D03F7CD-1DF1-448D-AB8F-6E929B4161FB}" destId="{A95C1384-B39B-4063-97C2-FACC9DEEF890}" srcOrd="1" destOrd="2" presId="urn:microsoft.com/office/officeart/2005/8/layout/vList4"/>
    <dgm:cxn modelId="{10AD169F-C9EC-4473-B215-3F41E625DEA4}" type="presOf" srcId="{8CFD1500-7A7D-406F-8DFD-E8A128421D7D}" destId="{78631830-D52E-442E-A1AD-D9CA6D0100D1}" srcOrd="1" destOrd="2" presId="urn:microsoft.com/office/officeart/2005/8/layout/vList4"/>
    <dgm:cxn modelId="{8DFDE0A6-6123-4AD3-B75E-0C4D8BCC9DF9}" type="presOf" srcId="{0C2806EA-50D4-4FE2-AEF7-89729B7895D8}" destId="{CB94A9DE-5088-4B7F-AF65-996D00A64B7C}" srcOrd="0" destOrd="2" presId="urn:microsoft.com/office/officeart/2005/8/layout/vList4"/>
    <dgm:cxn modelId="{3F4053AA-6EBE-4DB3-A8D2-A85CA6E989A6}" srcId="{4C0D80F4-7E1D-43C6-9828-2B8A71D33EF9}" destId="{F5E9BD7C-B1F8-4DBF-A4DA-6F5201637DB3}" srcOrd="0" destOrd="0" parTransId="{64B83B20-8530-488A-A690-05AF635F72DA}" sibTransId="{9BE90BB1-52E5-4BAE-8F0A-0D8355F2ACDD}"/>
    <dgm:cxn modelId="{13AFEBAE-0295-46E4-90ED-97BE1384A8D5}" srcId="{61BFCC62-F760-40FD-B7A9-13525438924B}" destId="{12B7122A-A082-4DF2-BFAB-D896B18E7558}" srcOrd="0" destOrd="0" parTransId="{876A1155-D04C-4F63-99F9-1A337272151B}" sibTransId="{8E18A6FF-BFE3-4E1A-AF65-FD381ED464C2}"/>
    <dgm:cxn modelId="{9FD8A9B1-8CA1-4E03-AC70-699E30ACDB57}" type="presOf" srcId="{4C0D80F4-7E1D-43C6-9828-2B8A71D33EF9}" destId="{6448EBCA-A297-4542-823C-49EDBAC0E7CA}" srcOrd="0" destOrd="0" presId="urn:microsoft.com/office/officeart/2005/8/layout/vList4"/>
    <dgm:cxn modelId="{0A4239B3-5786-4874-A7A3-46FFC38EA1B0}" srcId="{4C0D80F4-7E1D-43C6-9828-2B8A71D33EF9}" destId="{C04E34C5-5547-4828-9353-5D34ACC953E9}" srcOrd="2" destOrd="0" parTransId="{038863B6-329C-42E2-A280-86FB00D6CFEE}" sibTransId="{2BA9BD4C-66FF-4404-8BFB-9D6D3FBA9C11}"/>
    <dgm:cxn modelId="{D1F8C6B3-AA4E-43B1-855C-71453B49445D}" type="presOf" srcId="{61BFCC62-F760-40FD-B7A9-13525438924B}" destId="{31DA01CC-2E87-4C8B-971B-93233354CD89}" srcOrd="0" destOrd="0" presId="urn:microsoft.com/office/officeart/2005/8/layout/vList4"/>
    <dgm:cxn modelId="{3B9160B9-FEB3-46F7-91CB-A0FB27251BC4}" type="presOf" srcId="{F5E9BD7C-B1F8-4DBF-A4DA-6F5201637DB3}" destId="{6448EBCA-A297-4542-823C-49EDBAC0E7CA}" srcOrd="0" destOrd="1" presId="urn:microsoft.com/office/officeart/2005/8/layout/vList4"/>
    <dgm:cxn modelId="{7D20A1C4-EAC8-4EF9-97F4-15556FA1847C}" type="presOf" srcId="{AE93DCBE-3D95-49CF-8903-236486614C19}" destId="{CB94A9DE-5088-4B7F-AF65-996D00A64B7C}" srcOrd="0" destOrd="0" presId="urn:microsoft.com/office/officeart/2005/8/layout/vList4"/>
    <dgm:cxn modelId="{D430C0D5-325F-4184-AD4B-6A7B881DF612}" type="presOf" srcId="{22C45070-1FDE-41F4-B3EE-86A255F3D95A}" destId="{EE1E2763-314E-4F31-A4A9-25CB67EE3C16}" srcOrd="1" destOrd="0" presId="urn:microsoft.com/office/officeart/2005/8/layout/vList4"/>
    <dgm:cxn modelId="{20B3B7DD-6CDE-496B-971C-7FCFB1C15670}" type="presOf" srcId="{4C0D80F4-7E1D-43C6-9828-2B8A71D33EF9}" destId="{78631830-D52E-442E-A1AD-D9CA6D0100D1}" srcOrd="1" destOrd="0" presId="urn:microsoft.com/office/officeart/2005/8/layout/vList4"/>
    <dgm:cxn modelId="{FD57CCE3-32D8-457F-B801-B438D4D7CCD2}" srcId="{AE93DCBE-3D95-49CF-8903-236486614C19}" destId="{0C2806EA-50D4-4FE2-AEF7-89729B7895D8}" srcOrd="1" destOrd="0" parTransId="{54DB959A-6D23-46C2-B2C4-6B163EB616A9}" sibTransId="{25BF9A13-E694-4ED8-B827-4CC8F1338CCC}"/>
    <dgm:cxn modelId="{5B40FFE9-E4D2-4A55-AA78-D32903EA473C}" type="presOf" srcId="{C04E34C5-5547-4828-9353-5D34ACC953E9}" destId="{78631830-D52E-442E-A1AD-D9CA6D0100D1}" srcOrd="1" destOrd="3" presId="urn:microsoft.com/office/officeart/2005/8/layout/vList4"/>
    <dgm:cxn modelId="{6EBC8DF5-B102-4C31-AB33-F126873821F9}" type="presOf" srcId="{E0628887-1A2D-49AB-9A29-8864D96B5AC5}" destId="{6285F6EA-30AA-4D7A-9EEA-9B5AED4174B1}" srcOrd="1" destOrd="1" presId="urn:microsoft.com/office/officeart/2005/8/layout/vList4"/>
    <dgm:cxn modelId="{27FC77FB-341E-4491-A59A-0A7E82EFEAAD}" type="presOf" srcId="{5F62C15D-53AB-4ADB-BAF9-636B6424CCCB}" destId="{EE1E2763-314E-4F31-A4A9-25CB67EE3C16}" srcOrd="1" destOrd="1" presId="urn:microsoft.com/office/officeart/2005/8/layout/vList4"/>
    <dgm:cxn modelId="{C43D7336-6533-4346-9919-87DEAE8E4D6C}" type="presParOf" srcId="{FEE34023-35E2-4FB5-B4CA-6C7EAAAC6E81}" destId="{423728CF-EB1B-4627-A26D-E632BB21BD9F}" srcOrd="0" destOrd="0" presId="urn:microsoft.com/office/officeart/2005/8/layout/vList4"/>
    <dgm:cxn modelId="{D6238FC3-35BA-43E4-8395-002B96FBB1AA}" type="presParOf" srcId="{423728CF-EB1B-4627-A26D-E632BB21BD9F}" destId="{E7E7D8F6-11F5-43DB-B88F-E6FBB216E8AF}" srcOrd="0" destOrd="0" presId="urn:microsoft.com/office/officeart/2005/8/layout/vList4"/>
    <dgm:cxn modelId="{DFE859E3-10C8-46B0-B5AE-D32A5B047906}" type="presParOf" srcId="{423728CF-EB1B-4627-A26D-E632BB21BD9F}" destId="{F17D0284-82B4-4702-9FB7-60D73B1A92B3}" srcOrd="1" destOrd="0" presId="urn:microsoft.com/office/officeart/2005/8/layout/vList4"/>
    <dgm:cxn modelId="{8A81C04B-C5EC-40D2-B8F3-BF712089D85A}" type="presParOf" srcId="{423728CF-EB1B-4627-A26D-E632BB21BD9F}" destId="{EE1E2763-314E-4F31-A4A9-25CB67EE3C16}" srcOrd="2" destOrd="0" presId="urn:microsoft.com/office/officeart/2005/8/layout/vList4"/>
    <dgm:cxn modelId="{620587C8-3834-4AE5-A6BF-B019B47B89D6}" type="presParOf" srcId="{FEE34023-35E2-4FB5-B4CA-6C7EAAAC6E81}" destId="{FA7A381B-EEB4-4247-B487-A00FA43EFEA0}" srcOrd="1" destOrd="0" presId="urn:microsoft.com/office/officeart/2005/8/layout/vList4"/>
    <dgm:cxn modelId="{657293AE-9266-4C5C-8051-A7C081E32F31}" type="presParOf" srcId="{FEE34023-35E2-4FB5-B4CA-6C7EAAAC6E81}" destId="{72925955-4907-4EA1-89D0-0B771B117873}" srcOrd="2" destOrd="0" presId="urn:microsoft.com/office/officeart/2005/8/layout/vList4"/>
    <dgm:cxn modelId="{5889BAE8-623C-4D8C-9A98-4F607CA288A7}" type="presParOf" srcId="{72925955-4907-4EA1-89D0-0B771B117873}" destId="{CB94A9DE-5088-4B7F-AF65-996D00A64B7C}" srcOrd="0" destOrd="0" presId="urn:microsoft.com/office/officeart/2005/8/layout/vList4"/>
    <dgm:cxn modelId="{3C7FEABE-A98C-4073-9FA1-1E05CF84F6BB}" type="presParOf" srcId="{72925955-4907-4EA1-89D0-0B771B117873}" destId="{F01A3666-32D0-4B58-908A-CC7C22FAE9CA}" srcOrd="1" destOrd="0" presId="urn:microsoft.com/office/officeart/2005/8/layout/vList4"/>
    <dgm:cxn modelId="{A916176F-4974-4BE9-A43A-768DA5CFE31A}" type="presParOf" srcId="{72925955-4907-4EA1-89D0-0B771B117873}" destId="{6285F6EA-30AA-4D7A-9EEA-9B5AED4174B1}" srcOrd="2" destOrd="0" presId="urn:microsoft.com/office/officeart/2005/8/layout/vList4"/>
    <dgm:cxn modelId="{D9926361-95C3-4D7E-A45F-CABB95268E59}" type="presParOf" srcId="{FEE34023-35E2-4FB5-B4CA-6C7EAAAC6E81}" destId="{255EBB97-BCB5-4D1F-AFF7-3993ED4ECDCF}" srcOrd="3" destOrd="0" presId="urn:microsoft.com/office/officeart/2005/8/layout/vList4"/>
    <dgm:cxn modelId="{B1F62D2D-2BA1-4413-B453-23B605D1C45E}" type="presParOf" srcId="{FEE34023-35E2-4FB5-B4CA-6C7EAAAC6E81}" destId="{AED5873E-DFA1-47E7-BA02-026A4B0386DE}" srcOrd="4" destOrd="0" presId="urn:microsoft.com/office/officeart/2005/8/layout/vList4"/>
    <dgm:cxn modelId="{754F97D5-F603-448A-AB9D-26849E3D2D2B}" type="presParOf" srcId="{AED5873E-DFA1-47E7-BA02-026A4B0386DE}" destId="{31DA01CC-2E87-4C8B-971B-93233354CD89}" srcOrd="0" destOrd="0" presId="urn:microsoft.com/office/officeart/2005/8/layout/vList4"/>
    <dgm:cxn modelId="{042B476C-CFCE-46E4-A1D5-F33504A4F59B}" type="presParOf" srcId="{AED5873E-DFA1-47E7-BA02-026A4B0386DE}" destId="{C44CBB78-9A2A-4B9F-BCF1-704885BCABF6}" srcOrd="1" destOrd="0" presId="urn:microsoft.com/office/officeart/2005/8/layout/vList4"/>
    <dgm:cxn modelId="{83AA91D3-1465-44AB-BDD7-D01D1146985B}" type="presParOf" srcId="{AED5873E-DFA1-47E7-BA02-026A4B0386DE}" destId="{A95C1384-B39B-4063-97C2-FACC9DEEF890}" srcOrd="2" destOrd="0" presId="urn:microsoft.com/office/officeart/2005/8/layout/vList4"/>
    <dgm:cxn modelId="{A4BD4D6F-44E3-4DCF-9E60-A42881300A3E}" type="presParOf" srcId="{FEE34023-35E2-4FB5-B4CA-6C7EAAAC6E81}" destId="{4640776D-1FF4-49D2-81F8-21947D95CAF0}" srcOrd="5" destOrd="0" presId="urn:microsoft.com/office/officeart/2005/8/layout/vList4"/>
    <dgm:cxn modelId="{29194E66-C92A-4392-842C-C66165A042FA}" type="presParOf" srcId="{FEE34023-35E2-4FB5-B4CA-6C7EAAAC6E81}" destId="{D112848A-B139-40C0-A052-E5A5A075D9B8}" srcOrd="6" destOrd="0" presId="urn:microsoft.com/office/officeart/2005/8/layout/vList4"/>
    <dgm:cxn modelId="{5FA77BAF-C3ED-497E-BA3C-8A23491D0741}" type="presParOf" srcId="{D112848A-B139-40C0-A052-E5A5A075D9B8}" destId="{6448EBCA-A297-4542-823C-49EDBAC0E7CA}" srcOrd="0" destOrd="0" presId="urn:microsoft.com/office/officeart/2005/8/layout/vList4"/>
    <dgm:cxn modelId="{8B094081-35A6-4FAC-9E54-86A2D2CDE165}" type="presParOf" srcId="{D112848A-B139-40C0-A052-E5A5A075D9B8}" destId="{12C1A2E8-A41B-483C-9951-E38C041D00DE}" srcOrd="1" destOrd="0" presId="urn:microsoft.com/office/officeart/2005/8/layout/vList4"/>
    <dgm:cxn modelId="{5F366434-CC13-442E-9994-70D5BB111092}" type="presParOf" srcId="{D112848A-B139-40C0-A052-E5A5A075D9B8}" destId="{78631830-D52E-442E-A1AD-D9CA6D0100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Формальний спосіб формування експертної комісії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E0628887-1A2D-49AB-9A29-8864D96B5A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 посадою, вченим ступенем, званням, стажем, числом публікацій;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E2E4F-E72A-4A00-966C-3F8CD3935122}" type="parTrans" cxnId="{C97AD693-6FC2-4CA3-89BC-C5A612761332}">
      <dgm:prSet/>
      <dgm:spPr/>
      <dgm:t>
        <a:bodyPr/>
        <a:lstStyle/>
        <a:p>
          <a:endParaRPr lang="ru-UA"/>
        </a:p>
      </dgm:t>
    </dgm:pt>
    <dgm:pt modelId="{B1D1E158-7D5C-419B-87B8-14BB68177B6A}" type="sibTrans" cxnId="{C97AD693-6FC2-4CA3-89BC-C5A612761332}">
      <dgm:prSet/>
      <dgm:spPr/>
      <dgm:t>
        <a:bodyPr/>
        <a:lstStyle/>
        <a:p>
          <a:endParaRPr lang="ru-UA"/>
        </a:p>
      </dgm:t>
    </dgm:pt>
    <dgm:pt modelId="{61BFCC62-F760-40FD-B7A9-1352543892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Спосіб «снігового кому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0403-FCB3-4CDF-89FA-BD2EB22674AA}" type="parTrans" cxnId="{68726640-F749-48A1-A3F8-5B6542F0741D}">
      <dgm:prSet/>
      <dgm:spPr/>
      <dgm:t>
        <a:bodyPr/>
        <a:lstStyle/>
        <a:p>
          <a:endParaRPr lang="ru-UA"/>
        </a:p>
      </dgm:t>
    </dgm:pt>
    <dgm:pt modelId="{BDCBFA02-C82C-4808-9826-F88DB2746C23}" type="sibTrans" cxnId="{68726640-F749-48A1-A3F8-5B6542F0741D}">
      <dgm:prSet/>
      <dgm:spPr/>
      <dgm:t>
        <a:bodyPr/>
        <a:lstStyle/>
        <a:p>
          <a:endParaRPr lang="ru-UA"/>
        </a:p>
      </dgm:t>
    </dgm:pt>
    <dgm:pt modelId="{12B7122A-A082-4DF2-BFAB-D896B18E75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спочатку запрошують одного експерта, якого просять написати прізвища трьох інших експертів з даної проблеми – вже стає чотири експерти, потім кожного із чотирьох  просять рекомендувати ще трьох гідних експертів - до 16 експертів 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A1155-D04C-4F63-99F9-1A337272151B}" type="parTrans" cxnId="{13AFEBAE-0295-46E4-90ED-97BE1384A8D5}">
      <dgm:prSet/>
      <dgm:spPr/>
      <dgm:t>
        <a:bodyPr/>
        <a:lstStyle/>
        <a:p>
          <a:endParaRPr lang="ru-UA"/>
        </a:p>
      </dgm:t>
    </dgm:pt>
    <dgm:pt modelId="{8E18A6FF-BFE3-4E1A-AF65-FD381ED464C2}" type="sibTrans" cxnId="{13AFEBAE-0295-46E4-90ED-97BE1384A8D5}">
      <dgm:prSet/>
      <dgm:spPr/>
      <dgm:t>
        <a:bodyPr/>
        <a:lstStyle/>
        <a:p>
          <a:endParaRPr lang="ru-UA"/>
        </a:p>
      </dgm:t>
    </dgm:pt>
    <dgm:pt modelId="{4C0D80F4-7E1D-43C6-9828-2B8A71D33EF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Види експертів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CA34E-9394-4768-83C2-112759A3C793}" type="parTrans" cxnId="{42DCA008-918F-48B8-B1FB-90105549D1A6}">
      <dgm:prSet/>
      <dgm:spPr/>
      <dgm:t>
        <a:bodyPr/>
        <a:lstStyle/>
        <a:p>
          <a:endParaRPr lang="ru-UA"/>
        </a:p>
      </dgm:t>
    </dgm:pt>
    <dgm:pt modelId="{1CF3946D-4E07-4608-888D-2697637B406D}" type="sibTrans" cxnId="{42DCA008-918F-48B8-B1FB-90105549D1A6}">
      <dgm:prSet/>
      <dgm:spPr/>
      <dgm:t>
        <a:bodyPr/>
        <a:lstStyle/>
        <a:p>
          <a:endParaRPr lang="ru-UA"/>
        </a:p>
      </dgm:t>
    </dgm:pt>
    <dgm:pt modelId="{F5E9BD7C-B1F8-4DBF-A4DA-6F5201637DB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Незалежні - не пов'язані з бізнесом компанії ,не мають особистих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із її адміністрацією.</a:t>
          </a:r>
          <a:endParaRPr lang="ru-UA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83B20-8530-488A-A690-05AF635F72DA}" type="parTrans" cxnId="{3F4053AA-6EBE-4DB3-A8D2-A85CA6E989A6}">
      <dgm:prSet/>
      <dgm:spPr/>
      <dgm:t>
        <a:bodyPr/>
        <a:lstStyle/>
        <a:p>
          <a:endParaRPr lang="ru-UA"/>
        </a:p>
      </dgm:t>
    </dgm:pt>
    <dgm:pt modelId="{9BE90BB1-52E5-4BAE-8F0A-0D8355F2ACDD}" type="sibTrans" cxnId="{3F4053AA-6EBE-4DB3-A8D2-A85CA6E989A6}">
      <dgm:prSet/>
      <dgm:spPr/>
      <dgm:t>
        <a:bodyPr/>
        <a:lstStyle/>
        <a:p>
          <a:endParaRPr lang="ru-UA"/>
        </a:p>
      </dgm:t>
    </dgm:pt>
    <dgm:pt modelId="{0C16344E-333E-4C46-A6F2-4783B01D321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Залежні - відчувають явний чи неявний вплив результатів експертної оцінки.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08E0D-0058-41F0-8868-B46118E4CC89}" type="parTrans" cxnId="{FB1CFA6E-CD0E-4D08-A533-A679F56451D6}">
      <dgm:prSet/>
      <dgm:spPr/>
      <dgm:t>
        <a:bodyPr/>
        <a:lstStyle/>
        <a:p>
          <a:endParaRPr lang="ru-UA"/>
        </a:p>
      </dgm:t>
    </dgm:pt>
    <dgm:pt modelId="{5511C6CF-0CC6-446F-96B0-00E14ED8E1CC}" type="sibTrans" cxnId="{FB1CFA6E-CD0E-4D08-A533-A679F56451D6}">
      <dgm:prSet/>
      <dgm:spPr/>
      <dgm:t>
        <a:bodyPr/>
        <a:lstStyle/>
        <a:p>
          <a:endParaRPr lang="ru-UA"/>
        </a:p>
      </dgm:t>
    </dgm:pt>
    <dgm:pt modelId="{5F2866B1-6C10-470F-B834-C912965BD34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Особисто зацікавлені  -  пов'язані прямо чи опосередковано з предметом експертизи.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093F8-5A16-4382-BEE8-2F46E0744329}" type="parTrans" cxnId="{696FD271-C0D7-43A0-A7F0-9277681E4CE8}">
      <dgm:prSet/>
      <dgm:spPr/>
      <dgm:t>
        <a:bodyPr/>
        <a:lstStyle/>
        <a:p>
          <a:endParaRPr lang="ru-UA"/>
        </a:p>
      </dgm:t>
    </dgm:pt>
    <dgm:pt modelId="{B60CE2A4-3610-491E-B68F-19CA99571FA6}" type="sibTrans" cxnId="{696FD271-C0D7-43A0-A7F0-9277681E4CE8}">
      <dgm:prSet/>
      <dgm:spPr/>
      <dgm:t>
        <a:bodyPr/>
        <a:lstStyle/>
        <a:p>
          <a:endParaRPr lang="ru-UA"/>
        </a:p>
      </dgm:t>
    </dgm:pt>
    <dgm:pt modelId="{9353F161-5B06-43A1-BBDD-EA542AEC899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Експерти-дисиденти - оцінки яких різко відрізняються від думок основної маси експертів.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3D4AD-66DD-4E69-B542-159152EEB1CB}" type="parTrans" cxnId="{2632B266-3F5B-420A-B86B-4717F4DE8381}">
      <dgm:prSet/>
      <dgm:spPr/>
      <dgm:t>
        <a:bodyPr/>
        <a:lstStyle/>
        <a:p>
          <a:endParaRPr lang="ru-UA"/>
        </a:p>
      </dgm:t>
    </dgm:pt>
    <dgm:pt modelId="{1947AC9F-C41B-402F-9E9B-760C5A905F9F}" type="sibTrans" cxnId="{2632B266-3F5B-420A-B86B-4717F4DE8381}">
      <dgm:prSet/>
      <dgm:spPr/>
      <dgm:t>
        <a:bodyPr/>
        <a:lstStyle/>
        <a:p>
          <a:endParaRPr lang="ru-UA"/>
        </a:p>
      </dgm:t>
    </dgm:pt>
    <dgm:pt modelId="{ECD95E27-FAFA-43B2-86FD-D0F0B573263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Експерти-антагоністи – у рамках однієї комісії з одного й того самого питання мають протилежні думки.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9B968-E91B-475F-B045-FF1B2C4FC777}" type="parTrans" cxnId="{4D3E3CD4-E8DD-4F33-AC48-E5309F0E4E1D}">
      <dgm:prSet/>
      <dgm:spPr/>
      <dgm:t>
        <a:bodyPr/>
        <a:lstStyle/>
        <a:p>
          <a:endParaRPr lang="ru-UA"/>
        </a:p>
      </dgm:t>
    </dgm:pt>
    <dgm:pt modelId="{59CBDA73-FEE6-4611-89F0-0C3A6B9F7BE2}" type="sibTrans" cxnId="{4D3E3CD4-E8DD-4F33-AC48-E5309F0E4E1D}">
      <dgm:prSet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 – це фахівець або штучна інтелектуальна система, яка дає кількісну або порядкову оцінку процесів чи явищ, що не піддаються безпосередньому виміру</a:t>
          </a:r>
          <a:endParaRPr lang="ru-UA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FEE34023-35E2-4FB5-B4CA-6C7EAAAC6E81}" type="pres">
      <dgm:prSet presAssocID="{EE1645CB-2A71-4CFC-8A34-1374B457BF89}" presName="linear" presStyleCnt="0">
        <dgm:presLayoutVars>
          <dgm:dir/>
          <dgm:resizeHandles val="exact"/>
        </dgm:presLayoutVars>
      </dgm:prSet>
      <dgm:spPr/>
    </dgm:pt>
    <dgm:pt modelId="{423728CF-EB1B-4627-A26D-E632BB21BD9F}" type="pres">
      <dgm:prSet presAssocID="{22C45070-1FDE-41F4-B3EE-86A255F3D95A}" presName="comp" presStyleCnt="0"/>
      <dgm:spPr/>
    </dgm:pt>
    <dgm:pt modelId="{E7E7D8F6-11F5-43DB-B88F-E6FBB216E8AF}" type="pres">
      <dgm:prSet presAssocID="{22C45070-1FDE-41F4-B3EE-86A255F3D95A}" presName="box" presStyleLbl="node1" presStyleIdx="0" presStyleCnt="4" custScaleY="94689" custLinFactNeighborX="248" custLinFactNeighborY="265"/>
      <dgm:spPr/>
    </dgm:pt>
    <dgm:pt modelId="{F17D0284-82B4-4702-9FB7-60D73B1A92B3}" type="pres">
      <dgm:prSet presAssocID="{22C45070-1FDE-41F4-B3EE-86A255F3D95A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</dgm:spPr>
    </dgm:pt>
    <dgm:pt modelId="{EE1E2763-314E-4F31-A4A9-25CB67EE3C16}" type="pres">
      <dgm:prSet presAssocID="{22C45070-1FDE-41F4-B3EE-86A255F3D95A}" presName="text" presStyleLbl="node1" presStyleIdx="0" presStyleCnt="4">
        <dgm:presLayoutVars>
          <dgm:bulletEnabled val="1"/>
        </dgm:presLayoutVars>
      </dgm:prSet>
      <dgm:spPr/>
    </dgm:pt>
    <dgm:pt modelId="{FA7A381B-EEB4-4247-B487-A00FA43EFEA0}" type="pres">
      <dgm:prSet presAssocID="{6209CF24-AB45-4FB2-B76D-768363C396E6}" presName="spacer" presStyleCnt="0"/>
      <dgm:spPr/>
    </dgm:pt>
    <dgm:pt modelId="{72925955-4907-4EA1-89D0-0B771B117873}" type="pres">
      <dgm:prSet presAssocID="{AE93DCBE-3D95-49CF-8903-236486614C19}" presName="comp" presStyleCnt="0"/>
      <dgm:spPr/>
    </dgm:pt>
    <dgm:pt modelId="{CB94A9DE-5088-4B7F-AF65-996D00A64B7C}" type="pres">
      <dgm:prSet presAssocID="{AE93DCBE-3D95-49CF-8903-236486614C19}" presName="box" presStyleLbl="node1" presStyleIdx="1" presStyleCnt="4" custScaleY="77477"/>
      <dgm:spPr/>
    </dgm:pt>
    <dgm:pt modelId="{F01A3666-32D0-4B58-908A-CC7C22FAE9CA}" type="pres">
      <dgm:prSet presAssocID="{AE93DCBE-3D95-49CF-8903-236486614C19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6285F6EA-30AA-4D7A-9EEA-9B5AED4174B1}" type="pres">
      <dgm:prSet presAssocID="{AE93DCBE-3D95-49CF-8903-236486614C19}" presName="text" presStyleLbl="node1" presStyleIdx="1" presStyleCnt="4">
        <dgm:presLayoutVars>
          <dgm:bulletEnabled val="1"/>
        </dgm:presLayoutVars>
      </dgm:prSet>
      <dgm:spPr/>
    </dgm:pt>
    <dgm:pt modelId="{255EBB97-BCB5-4D1F-AFF7-3993ED4ECDCF}" type="pres">
      <dgm:prSet presAssocID="{23D0F05C-54B4-4CB6-9B7E-48A974830B89}" presName="spacer" presStyleCnt="0"/>
      <dgm:spPr/>
    </dgm:pt>
    <dgm:pt modelId="{AED5873E-DFA1-47E7-BA02-026A4B0386DE}" type="pres">
      <dgm:prSet presAssocID="{61BFCC62-F760-40FD-B7A9-13525438924B}" presName="comp" presStyleCnt="0"/>
      <dgm:spPr/>
    </dgm:pt>
    <dgm:pt modelId="{31DA01CC-2E87-4C8B-971B-93233354CD89}" type="pres">
      <dgm:prSet presAssocID="{61BFCC62-F760-40FD-B7A9-13525438924B}" presName="box" presStyleLbl="node1" presStyleIdx="2" presStyleCnt="4" custScaleY="90384"/>
      <dgm:spPr/>
    </dgm:pt>
    <dgm:pt modelId="{C44CBB78-9A2A-4B9F-BCF1-704885BCABF6}" type="pres">
      <dgm:prSet presAssocID="{61BFCC62-F760-40FD-B7A9-13525438924B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</dgm:spPr>
    </dgm:pt>
    <dgm:pt modelId="{A95C1384-B39B-4063-97C2-FACC9DEEF890}" type="pres">
      <dgm:prSet presAssocID="{61BFCC62-F760-40FD-B7A9-13525438924B}" presName="text" presStyleLbl="node1" presStyleIdx="2" presStyleCnt="4">
        <dgm:presLayoutVars>
          <dgm:bulletEnabled val="1"/>
        </dgm:presLayoutVars>
      </dgm:prSet>
      <dgm:spPr/>
    </dgm:pt>
    <dgm:pt modelId="{4640776D-1FF4-49D2-81F8-21947D95CAF0}" type="pres">
      <dgm:prSet presAssocID="{BDCBFA02-C82C-4808-9826-F88DB2746C23}" presName="spacer" presStyleCnt="0"/>
      <dgm:spPr/>
    </dgm:pt>
    <dgm:pt modelId="{D112848A-B139-40C0-A052-E5A5A075D9B8}" type="pres">
      <dgm:prSet presAssocID="{4C0D80F4-7E1D-43C6-9828-2B8A71D33EF9}" presName="comp" presStyleCnt="0"/>
      <dgm:spPr/>
    </dgm:pt>
    <dgm:pt modelId="{6448EBCA-A297-4542-823C-49EDBAC0E7CA}" type="pres">
      <dgm:prSet presAssocID="{4C0D80F4-7E1D-43C6-9828-2B8A71D33EF9}" presName="box" presStyleLbl="node1" presStyleIdx="3" presStyleCnt="4" custScaleY="122740"/>
      <dgm:spPr/>
    </dgm:pt>
    <dgm:pt modelId="{12C1A2E8-A41B-483C-9951-E38C041D00DE}" type="pres">
      <dgm:prSet presAssocID="{4C0D80F4-7E1D-43C6-9828-2B8A71D33EF9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</dgm:spPr>
    </dgm:pt>
    <dgm:pt modelId="{78631830-D52E-442E-A1AD-D9CA6D0100D1}" type="pres">
      <dgm:prSet presAssocID="{4C0D80F4-7E1D-43C6-9828-2B8A71D33EF9}" presName="text" presStyleLbl="node1" presStyleIdx="3" presStyleCnt="4">
        <dgm:presLayoutVars>
          <dgm:bulletEnabled val="1"/>
        </dgm:presLayoutVars>
      </dgm:prSet>
      <dgm:spPr/>
    </dgm:pt>
  </dgm:ptLst>
  <dgm:cxnLst>
    <dgm:cxn modelId="{67A38900-6A70-465C-9113-30D1E8541BCF}" type="presOf" srcId="{AE93DCBE-3D95-49CF-8903-236486614C19}" destId="{6285F6EA-30AA-4D7A-9EEA-9B5AED4174B1}" srcOrd="1" destOrd="0" presId="urn:microsoft.com/office/officeart/2005/8/layout/vList4"/>
    <dgm:cxn modelId="{E113A201-FFAD-49D5-8EF4-2249E5AD8C32}" type="presOf" srcId="{ECD95E27-FAFA-43B2-86FD-D0F0B5732635}" destId="{6448EBCA-A297-4542-823C-49EDBAC0E7CA}" srcOrd="0" destOrd="5" presId="urn:microsoft.com/office/officeart/2005/8/layout/vList4"/>
    <dgm:cxn modelId="{9A464103-EBA1-4C76-AF6B-28421E2FE603}" type="presOf" srcId="{E0628887-1A2D-49AB-9A29-8864D96B5AC5}" destId="{CB94A9DE-5088-4B7F-AF65-996D00A64B7C}" srcOrd="0" destOrd="1" presId="urn:microsoft.com/office/officeart/2005/8/layout/vList4"/>
    <dgm:cxn modelId="{42DCA008-918F-48B8-B1FB-90105549D1A6}" srcId="{EE1645CB-2A71-4CFC-8A34-1374B457BF89}" destId="{4C0D80F4-7E1D-43C6-9828-2B8A71D33EF9}" srcOrd="3" destOrd="0" parTransId="{A57CA34E-9394-4768-83C2-112759A3C793}" sibTransId="{1CF3946D-4E07-4608-888D-2697637B406D}"/>
    <dgm:cxn modelId="{20D9830B-3A94-4287-9EFE-8278DED777AC}" type="presOf" srcId="{61BFCC62-F760-40FD-B7A9-13525438924B}" destId="{A95C1384-B39B-4063-97C2-FACC9DEEF890}" srcOrd="1" destOrd="0" presId="urn:microsoft.com/office/officeart/2005/8/layout/vList4"/>
    <dgm:cxn modelId="{1A70280D-118E-4AF0-8A2A-7F881F505DDF}" type="presOf" srcId="{22C45070-1FDE-41F4-B3EE-86A255F3D95A}" destId="{E7E7D8F6-11F5-43DB-B88F-E6FBB216E8AF}" srcOrd="0" destOrd="0" presId="urn:microsoft.com/office/officeart/2005/8/layout/vList4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64F6253C-58EE-47D3-9498-D5EA8BAD0FD0}" type="presOf" srcId="{0C16344E-333E-4C46-A6F2-4783B01D321D}" destId="{78631830-D52E-442E-A1AD-D9CA6D0100D1}" srcOrd="1" destOrd="2" presId="urn:microsoft.com/office/officeart/2005/8/layout/vList4"/>
    <dgm:cxn modelId="{68726640-F749-48A1-A3F8-5B6542F0741D}" srcId="{EE1645CB-2A71-4CFC-8A34-1374B457BF89}" destId="{61BFCC62-F760-40FD-B7A9-13525438924B}" srcOrd="2" destOrd="0" parTransId="{E79E0403-FCB3-4CDF-89FA-BD2EB22674AA}" sibTransId="{BDCBFA02-C82C-4808-9826-F88DB2746C23}"/>
    <dgm:cxn modelId="{928FC361-0AC5-4A26-B4BD-9FBB7FA36999}" type="presOf" srcId="{12B7122A-A082-4DF2-BFAB-D896B18E7558}" destId="{A95C1384-B39B-4063-97C2-FACC9DEEF890}" srcOrd="1" destOrd="1" presId="urn:microsoft.com/office/officeart/2005/8/layout/vList4"/>
    <dgm:cxn modelId="{BEA8AD45-F04F-440C-AAA4-5E7FD13C4DC5}" type="presOf" srcId="{9353F161-5B06-43A1-BBDD-EA542AEC899D}" destId="{6448EBCA-A297-4542-823C-49EDBAC0E7CA}" srcOrd="0" destOrd="4" presId="urn:microsoft.com/office/officeart/2005/8/layout/vList4"/>
    <dgm:cxn modelId="{2632B266-3F5B-420A-B86B-4717F4DE8381}" srcId="{4C0D80F4-7E1D-43C6-9828-2B8A71D33EF9}" destId="{9353F161-5B06-43A1-BBDD-EA542AEC899D}" srcOrd="3" destOrd="0" parTransId="{1813D4AD-66DD-4E69-B542-159152EEB1CB}" sibTransId="{1947AC9F-C41B-402F-9E9B-760C5A905F9F}"/>
    <dgm:cxn modelId="{DE4D2C68-50F4-4CD0-A1E3-9C140992F2EF}" type="presOf" srcId="{F5E9BD7C-B1F8-4DBF-A4DA-6F5201637DB3}" destId="{78631830-D52E-442E-A1AD-D9CA6D0100D1}" srcOrd="1" destOrd="1" presId="urn:microsoft.com/office/officeart/2005/8/layout/vList4"/>
    <dgm:cxn modelId="{A583336A-B5D5-4D4B-8CF5-2686DE62DA00}" type="presOf" srcId="{0C16344E-333E-4C46-A6F2-4783B01D321D}" destId="{6448EBCA-A297-4542-823C-49EDBAC0E7CA}" srcOrd="0" destOrd="2" presId="urn:microsoft.com/office/officeart/2005/8/layout/vList4"/>
    <dgm:cxn modelId="{A78D5C6D-FC63-44F0-90B4-C71BCAF8E4B3}" type="presOf" srcId="{12B7122A-A082-4DF2-BFAB-D896B18E7558}" destId="{31DA01CC-2E87-4C8B-971B-93233354CD89}" srcOrd="0" destOrd="1" presId="urn:microsoft.com/office/officeart/2005/8/layout/vList4"/>
    <dgm:cxn modelId="{FB1CFA6E-CD0E-4D08-A533-A679F56451D6}" srcId="{4C0D80F4-7E1D-43C6-9828-2B8A71D33EF9}" destId="{0C16344E-333E-4C46-A6F2-4783B01D321D}" srcOrd="1" destOrd="0" parTransId="{A7608E0D-0058-41F0-8868-B46118E4CC89}" sibTransId="{5511C6CF-0CC6-446F-96B0-00E14ED8E1CC}"/>
    <dgm:cxn modelId="{0399F850-D7D3-4C62-85EB-25E9EEA22F33}" type="presOf" srcId="{EE1645CB-2A71-4CFC-8A34-1374B457BF89}" destId="{FEE34023-35E2-4FB5-B4CA-6C7EAAAC6E81}" srcOrd="0" destOrd="0" presId="urn:microsoft.com/office/officeart/2005/8/layout/vList4"/>
    <dgm:cxn modelId="{696FD271-C0D7-43A0-A7F0-9277681E4CE8}" srcId="{4C0D80F4-7E1D-43C6-9828-2B8A71D33EF9}" destId="{5F2866B1-6C10-470F-B834-C912965BD346}" srcOrd="2" destOrd="0" parTransId="{235093F8-5A16-4382-BEE8-2F46E0744329}" sibTransId="{B60CE2A4-3610-491E-B68F-19CA99571FA6}"/>
    <dgm:cxn modelId="{AA9C9A8E-247B-4EE8-ADFC-19342823D7CF}" type="presOf" srcId="{5F2866B1-6C10-470F-B834-C912965BD346}" destId="{78631830-D52E-442E-A1AD-D9CA6D0100D1}" srcOrd="1" destOrd="3" presId="urn:microsoft.com/office/officeart/2005/8/layout/vList4"/>
    <dgm:cxn modelId="{C97AD693-6FC2-4CA3-89BC-C5A612761332}" srcId="{AE93DCBE-3D95-49CF-8903-236486614C19}" destId="{E0628887-1A2D-49AB-9A29-8864D96B5AC5}" srcOrd="0" destOrd="0" parTransId="{328E2E4F-E72A-4A00-966C-3F8CD3935122}" sibTransId="{B1D1E158-7D5C-419B-87B8-14BB68177B6A}"/>
    <dgm:cxn modelId="{1368BFA6-EEA0-4F58-BFF4-AEA0221E5A93}" type="presOf" srcId="{9353F161-5B06-43A1-BBDD-EA542AEC899D}" destId="{78631830-D52E-442E-A1AD-D9CA6D0100D1}" srcOrd="1" destOrd="4" presId="urn:microsoft.com/office/officeart/2005/8/layout/vList4"/>
    <dgm:cxn modelId="{3F4053AA-6EBE-4DB3-A8D2-A85CA6E989A6}" srcId="{4C0D80F4-7E1D-43C6-9828-2B8A71D33EF9}" destId="{F5E9BD7C-B1F8-4DBF-A4DA-6F5201637DB3}" srcOrd="0" destOrd="0" parTransId="{64B83B20-8530-488A-A690-05AF635F72DA}" sibTransId="{9BE90BB1-52E5-4BAE-8F0A-0D8355F2ACDD}"/>
    <dgm:cxn modelId="{13AFEBAE-0295-46E4-90ED-97BE1384A8D5}" srcId="{61BFCC62-F760-40FD-B7A9-13525438924B}" destId="{12B7122A-A082-4DF2-BFAB-D896B18E7558}" srcOrd="0" destOrd="0" parTransId="{876A1155-D04C-4F63-99F9-1A337272151B}" sibTransId="{8E18A6FF-BFE3-4E1A-AF65-FD381ED464C2}"/>
    <dgm:cxn modelId="{9FD8A9B1-8CA1-4E03-AC70-699E30ACDB57}" type="presOf" srcId="{4C0D80F4-7E1D-43C6-9828-2B8A71D33EF9}" destId="{6448EBCA-A297-4542-823C-49EDBAC0E7CA}" srcOrd="0" destOrd="0" presId="urn:microsoft.com/office/officeart/2005/8/layout/vList4"/>
    <dgm:cxn modelId="{D1F8C6B3-AA4E-43B1-855C-71453B49445D}" type="presOf" srcId="{61BFCC62-F760-40FD-B7A9-13525438924B}" destId="{31DA01CC-2E87-4C8B-971B-93233354CD89}" srcOrd="0" destOrd="0" presId="urn:microsoft.com/office/officeart/2005/8/layout/vList4"/>
    <dgm:cxn modelId="{AC0EEEB6-D472-4D78-B695-4F2F5B53A9E9}" type="presOf" srcId="{5F2866B1-6C10-470F-B834-C912965BD346}" destId="{6448EBCA-A297-4542-823C-49EDBAC0E7CA}" srcOrd="0" destOrd="3" presId="urn:microsoft.com/office/officeart/2005/8/layout/vList4"/>
    <dgm:cxn modelId="{3B9160B9-FEB3-46F7-91CB-A0FB27251BC4}" type="presOf" srcId="{F5E9BD7C-B1F8-4DBF-A4DA-6F5201637DB3}" destId="{6448EBCA-A297-4542-823C-49EDBAC0E7CA}" srcOrd="0" destOrd="1" presId="urn:microsoft.com/office/officeart/2005/8/layout/vList4"/>
    <dgm:cxn modelId="{7D20A1C4-EAC8-4EF9-97F4-15556FA1847C}" type="presOf" srcId="{AE93DCBE-3D95-49CF-8903-236486614C19}" destId="{CB94A9DE-5088-4B7F-AF65-996D00A64B7C}" srcOrd="0" destOrd="0" presId="urn:microsoft.com/office/officeart/2005/8/layout/vList4"/>
    <dgm:cxn modelId="{4D3E3CD4-E8DD-4F33-AC48-E5309F0E4E1D}" srcId="{4C0D80F4-7E1D-43C6-9828-2B8A71D33EF9}" destId="{ECD95E27-FAFA-43B2-86FD-D0F0B5732635}" srcOrd="4" destOrd="0" parTransId="{1999B968-E91B-475F-B045-FF1B2C4FC777}" sibTransId="{59CBDA73-FEE6-4611-89F0-0C3A6B9F7BE2}"/>
    <dgm:cxn modelId="{D430C0D5-325F-4184-AD4B-6A7B881DF612}" type="presOf" srcId="{22C45070-1FDE-41F4-B3EE-86A255F3D95A}" destId="{EE1E2763-314E-4F31-A4A9-25CB67EE3C16}" srcOrd="1" destOrd="0" presId="urn:microsoft.com/office/officeart/2005/8/layout/vList4"/>
    <dgm:cxn modelId="{20B3B7DD-6CDE-496B-971C-7FCFB1C15670}" type="presOf" srcId="{4C0D80F4-7E1D-43C6-9828-2B8A71D33EF9}" destId="{78631830-D52E-442E-A1AD-D9CA6D0100D1}" srcOrd="1" destOrd="0" presId="urn:microsoft.com/office/officeart/2005/8/layout/vList4"/>
    <dgm:cxn modelId="{6EBC8DF5-B102-4C31-AB33-F126873821F9}" type="presOf" srcId="{E0628887-1A2D-49AB-9A29-8864D96B5AC5}" destId="{6285F6EA-30AA-4D7A-9EEA-9B5AED4174B1}" srcOrd="1" destOrd="1" presId="urn:microsoft.com/office/officeart/2005/8/layout/vList4"/>
    <dgm:cxn modelId="{0F8EBBFF-13A4-4F3A-BED6-817475F90AA1}" type="presOf" srcId="{ECD95E27-FAFA-43B2-86FD-D0F0B5732635}" destId="{78631830-D52E-442E-A1AD-D9CA6D0100D1}" srcOrd="1" destOrd="5" presId="urn:microsoft.com/office/officeart/2005/8/layout/vList4"/>
    <dgm:cxn modelId="{C43D7336-6533-4346-9919-87DEAE8E4D6C}" type="presParOf" srcId="{FEE34023-35E2-4FB5-B4CA-6C7EAAAC6E81}" destId="{423728CF-EB1B-4627-A26D-E632BB21BD9F}" srcOrd="0" destOrd="0" presId="urn:microsoft.com/office/officeart/2005/8/layout/vList4"/>
    <dgm:cxn modelId="{D6238FC3-35BA-43E4-8395-002B96FBB1AA}" type="presParOf" srcId="{423728CF-EB1B-4627-A26D-E632BB21BD9F}" destId="{E7E7D8F6-11F5-43DB-B88F-E6FBB216E8AF}" srcOrd="0" destOrd="0" presId="urn:microsoft.com/office/officeart/2005/8/layout/vList4"/>
    <dgm:cxn modelId="{DFE859E3-10C8-46B0-B5AE-D32A5B047906}" type="presParOf" srcId="{423728CF-EB1B-4627-A26D-E632BB21BD9F}" destId="{F17D0284-82B4-4702-9FB7-60D73B1A92B3}" srcOrd="1" destOrd="0" presId="urn:microsoft.com/office/officeart/2005/8/layout/vList4"/>
    <dgm:cxn modelId="{8A81C04B-C5EC-40D2-B8F3-BF712089D85A}" type="presParOf" srcId="{423728CF-EB1B-4627-A26D-E632BB21BD9F}" destId="{EE1E2763-314E-4F31-A4A9-25CB67EE3C16}" srcOrd="2" destOrd="0" presId="urn:microsoft.com/office/officeart/2005/8/layout/vList4"/>
    <dgm:cxn modelId="{620587C8-3834-4AE5-A6BF-B019B47B89D6}" type="presParOf" srcId="{FEE34023-35E2-4FB5-B4CA-6C7EAAAC6E81}" destId="{FA7A381B-EEB4-4247-B487-A00FA43EFEA0}" srcOrd="1" destOrd="0" presId="urn:microsoft.com/office/officeart/2005/8/layout/vList4"/>
    <dgm:cxn modelId="{657293AE-9266-4C5C-8051-A7C081E32F31}" type="presParOf" srcId="{FEE34023-35E2-4FB5-B4CA-6C7EAAAC6E81}" destId="{72925955-4907-4EA1-89D0-0B771B117873}" srcOrd="2" destOrd="0" presId="urn:microsoft.com/office/officeart/2005/8/layout/vList4"/>
    <dgm:cxn modelId="{5889BAE8-623C-4D8C-9A98-4F607CA288A7}" type="presParOf" srcId="{72925955-4907-4EA1-89D0-0B771B117873}" destId="{CB94A9DE-5088-4B7F-AF65-996D00A64B7C}" srcOrd="0" destOrd="0" presId="urn:microsoft.com/office/officeart/2005/8/layout/vList4"/>
    <dgm:cxn modelId="{3C7FEABE-A98C-4073-9FA1-1E05CF84F6BB}" type="presParOf" srcId="{72925955-4907-4EA1-89D0-0B771B117873}" destId="{F01A3666-32D0-4B58-908A-CC7C22FAE9CA}" srcOrd="1" destOrd="0" presId="urn:microsoft.com/office/officeart/2005/8/layout/vList4"/>
    <dgm:cxn modelId="{A916176F-4974-4BE9-A43A-768DA5CFE31A}" type="presParOf" srcId="{72925955-4907-4EA1-89D0-0B771B117873}" destId="{6285F6EA-30AA-4D7A-9EEA-9B5AED4174B1}" srcOrd="2" destOrd="0" presId="urn:microsoft.com/office/officeart/2005/8/layout/vList4"/>
    <dgm:cxn modelId="{D9926361-95C3-4D7E-A45F-CABB95268E59}" type="presParOf" srcId="{FEE34023-35E2-4FB5-B4CA-6C7EAAAC6E81}" destId="{255EBB97-BCB5-4D1F-AFF7-3993ED4ECDCF}" srcOrd="3" destOrd="0" presId="urn:microsoft.com/office/officeart/2005/8/layout/vList4"/>
    <dgm:cxn modelId="{B1F62D2D-2BA1-4413-B453-23B605D1C45E}" type="presParOf" srcId="{FEE34023-35E2-4FB5-B4CA-6C7EAAAC6E81}" destId="{AED5873E-DFA1-47E7-BA02-026A4B0386DE}" srcOrd="4" destOrd="0" presId="urn:microsoft.com/office/officeart/2005/8/layout/vList4"/>
    <dgm:cxn modelId="{754F97D5-F603-448A-AB9D-26849E3D2D2B}" type="presParOf" srcId="{AED5873E-DFA1-47E7-BA02-026A4B0386DE}" destId="{31DA01CC-2E87-4C8B-971B-93233354CD89}" srcOrd="0" destOrd="0" presId="urn:microsoft.com/office/officeart/2005/8/layout/vList4"/>
    <dgm:cxn modelId="{042B476C-CFCE-46E4-A1D5-F33504A4F59B}" type="presParOf" srcId="{AED5873E-DFA1-47E7-BA02-026A4B0386DE}" destId="{C44CBB78-9A2A-4B9F-BCF1-704885BCABF6}" srcOrd="1" destOrd="0" presId="urn:microsoft.com/office/officeart/2005/8/layout/vList4"/>
    <dgm:cxn modelId="{83AA91D3-1465-44AB-BDD7-D01D1146985B}" type="presParOf" srcId="{AED5873E-DFA1-47E7-BA02-026A4B0386DE}" destId="{A95C1384-B39B-4063-97C2-FACC9DEEF890}" srcOrd="2" destOrd="0" presId="urn:microsoft.com/office/officeart/2005/8/layout/vList4"/>
    <dgm:cxn modelId="{A4BD4D6F-44E3-4DCF-9E60-A42881300A3E}" type="presParOf" srcId="{FEE34023-35E2-4FB5-B4CA-6C7EAAAC6E81}" destId="{4640776D-1FF4-49D2-81F8-21947D95CAF0}" srcOrd="5" destOrd="0" presId="urn:microsoft.com/office/officeart/2005/8/layout/vList4"/>
    <dgm:cxn modelId="{29194E66-C92A-4392-842C-C66165A042FA}" type="presParOf" srcId="{FEE34023-35E2-4FB5-B4CA-6C7EAAAC6E81}" destId="{D112848A-B139-40C0-A052-E5A5A075D9B8}" srcOrd="6" destOrd="0" presId="urn:microsoft.com/office/officeart/2005/8/layout/vList4"/>
    <dgm:cxn modelId="{5FA77BAF-C3ED-497E-BA3C-8A23491D0741}" type="presParOf" srcId="{D112848A-B139-40C0-A052-E5A5A075D9B8}" destId="{6448EBCA-A297-4542-823C-49EDBAC0E7CA}" srcOrd="0" destOrd="0" presId="urn:microsoft.com/office/officeart/2005/8/layout/vList4"/>
    <dgm:cxn modelId="{8B094081-35A6-4FAC-9E54-86A2D2CDE165}" type="presParOf" srcId="{D112848A-B139-40C0-A052-E5A5A075D9B8}" destId="{12C1A2E8-A41B-483C-9951-E38C041D00DE}" srcOrd="1" destOrd="0" presId="urn:microsoft.com/office/officeart/2005/8/layout/vList4"/>
    <dgm:cxn modelId="{5F366434-CC13-442E-9994-70D5BB111092}" type="presParOf" srcId="{D112848A-B139-40C0-A052-E5A5A075D9B8}" destId="{78631830-D52E-442E-A1AD-D9CA6D0100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2B20230-3AA2-4BAD-8167-9EF31C32807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FF57DA0-F4C8-47FB-9695-53DF1AA54C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цілей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(«дерево цілей»)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838DC-3D7F-4E57-987E-3A384840921B}" type="parTrans" cxnId="{4464D5CF-CDBD-491A-8A27-0CFD20A13DCE}">
      <dgm:prSet/>
      <dgm:spPr/>
      <dgm:t>
        <a:bodyPr/>
        <a:lstStyle/>
        <a:p>
          <a:endParaRPr lang="ru-UA"/>
        </a:p>
      </dgm:t>
    </dgm:pt>
    <dgm:pt modelId="{77A3336A-6109-4CE4-9181-901C02BF64E9}" type="sibTrans" cxnId="{4464D5CF-CDBD-491A-8A27-0CFD20A13DCE}">
      <dgm:prSet/>
      <dgm:spPr/>
      <dgm:t>
        <a:bodyPr/>
        <a:lstStyle/>
        <a:p>
          <a:endParaRPr lang="ru-UA"/>
        </a:p>
      </dgm:t>
    </dgm:pt>
    <dgm:pt modelId="{7ADCF06F-D76B-4C5B-B2F6-DAFE4F38BE4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Експертний прогноз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(оцінка розвитку аналізованих ситуацій, очікуваних результатів альтернативних варіантів рішень)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08FAC-7DBE-419B-A560-68E9A54C975E}" type="parTrans" cxnId="{0F5105D0-888F-4ACE-96CF-5B6C039C2F0E}">
      <dgm:prSet/>
      <dgm:spPr/>
      <dgm:t>
        <a:bodyPr/>
        <a:lstStyle/>
        <a:p>
          <a:endParaRPr lang="ru-UA"/>
        </a:p>
      </dgm:t>
    </dgm:pt>
    <dgm:pt modelId="{46F7C748-D612-4536-825C-052FCF77CED0}" type="sibTrans" cxnId="{0F5105D0-888F-4ACE-96CF-5B6C039C2F0E}">
      <dgm:prSet/>
      <dgm:spPr/>
      <dgm:t>
        <a:bodyPr/>
        <a:lstStyle/>
        <a:p>
          <a:endParaRPr lang="ru-UA"/>
        </a:p>
      </dgm:t>
    </dgm:pt>
    <dgm:pt modelId="{5695B0FC-2D79-4C23-ABE1-8051AD1853C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Сценарії очікуваного розвитку ситуації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(метод сценаріїв)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975B4-617D-438E-A009-713E049C73C2}" type="parTrans" cxnId="{9804B6E6-C8B6-43FD-8493-874DFC0F9BF9}">
      <dgm:prSet/>
      <dgm:spPr/>
      <dgm:t>
        <a:bodyPr/>
        <a:lstStyle/>
        <a:p>
          <a:endParaRPr lang="ru-UA"/>
        </a:p>
      </dgm:t>
    </dgm:pt>
    <dgm:pt modelId="{5E852F75-729F-4DC0-99D4-BF93B322B085}" type="sibTrans" cxnId="{9804B6E6-C8B6-43FD-8493-874DFC0F9BF9}">
      <dgm:prSet/>
      <dgm:spPr/>
      <dgm:t>
        <a:bodyPr/>
        <a:lstStyle/>
        <a:p>
          <a:endParaRPr lang="ru-UA"/>
        </a:p>
      </dgm:t>
    </dgm:pt>
    <dgm:pt modelId="{73955D92-A944-4DDD-ACDF-9D507EE030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Генерування альтернативних варіантів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(метод «мозкової атаки»)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EC4D1-2B07-4A01-BC19-9856BA1EDFB9}" type="parTrans" cxnId="{14D6DEAC-7B37-4E2F-8B21-1FB5136C3538}">
      <dgm:prSet/>
      <dgm:spPr/>
      <dgm:t>
        <a:bodyPr/>
        <a:lstStyle/>
        <a:p>
          <a:endParaRPr lang="ru-UA"/>
        </a:p>
      </dgm:t>
    </dgm:pt>
    <dgm:pt modelId="{129D5EE8-0CEA-4B78-8A6E-D18B724275E4}" type="sibTrans" cxnId="{14D6DEAC-7B37-4E2F-8B21-1FB5136C3538}">
      <dgm:prSet/>
      <dgm:spPr/>
      <dgm:t>
        <a:bodyPr/>
        <a:lstStyle/>
        <a:p>
          <a:endParaRPr lang="ru-UA"/>
        </a:p>
      </dgm:t>
    </dgm:pt>
    <dgm:pt modelId="{784187BA-B634-4BE7-8CE4-2C7F709CB99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рейтингів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(визначення порівняльної надійності)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7CB97-CF4E-46B1-9C28-D177B9A6CAF0}" type="parTrans" cxnId="{3E545B13-6E9E-4804-8102-FE77BFD2B102}">
      <dgm:prSet/>
      <dgm:spPr/>
      <dgm:t>
        <a:bodyPr/>
        <a:lstStyle/>
        <a:p>
          <a:endParaRPr lang="ru-UA"/>
        </a:p>
      </dgm:t>
    </dgm:pt>
    <dgm:pt modelId="{17D3E295-FE80-4099-9CDF-FFF6D5695726}" type="sibTrans" cxnId="{3E545B13-6E9E-4804-8102-FE77BFD2B102}">
      <dgm:prSet/>
      <dgm:spPr/>
      <dgm:t>
        <a:bodyPr/>
        <a:lstStyle/>
        <a:p>
          <a:endParaRPr lang="ru-UA"/>
        </a:p>
      </dgm:t>
    </dgm:pt>
    <dgm:pt modelId="{A579FA06-908F-4FA9-B64B-33E462062A7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Оцінювальні системи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(визначення ступеня досягнення мети)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5EBC6-EADA-4D07-BC30-6E456C7361B5}" type="parTrans" cxnId="{2299CC1A-DD1E-47A1-A9F8-8E6ABA600E67}">
      <dgm:prSet/>
      <dgm:spPr/>
      <dgm:t>
        <a:bodyPr/>
        <a:lstStyle/>
        <a:p>
          <a:endParaRPr lang="ru-UA"/>
        </a:p>
      </dgm:t>
    </dgm:pt>
    <dgm:pt modelId="{F5F9E573-6855-47E4-B475-1BE67F13B6C0}" type="sibTrans" cxnId="{2299CC1A-DD1E-47A1-A9F8-8E6ABA600E67}">
      <dgm:prSet/>
      <dgm:spPr/>
      <dgm:t>
        <a:bodyPr/>
        <a:lstStyle/>
        <a:p>
          <a:endParaRPr lang="ru-UA"/>
        </a:p>
      </dgm:t>
    </dgm:pt>
    <dgm:pt modelId="{7C8042E5-466C-4BFA-AD43-36BE7DD7349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Ухвалення колективних рішень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(використання спеціальних методів відкритого обговорення альтернативних варіантів рішення, пошук компромісів)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37F50-BC05-401C-BF4A-BD9319918864}" type="parTrans" cxnId="{87561E4C-7FE0-4DEE-BCE2-F35B2F300DB2}">
      <dgm:prSet/>
      <dgm:spPr/>
      <dgm:t>
        <a:bodyPr/>
        <a:lstStyle/>
        <a:p>
          <a:endParaRPr lang="ru-UA"/>
        </a:p>
      </dgm:t>
    </dgm:pt>
    <dgm:pt modelId="{0E880FA1-8318-410B-BA69-65C1ECF68976}" type="sibTrans" cxnId="{87561E4C-7FE0-4DEE-BCE2-F35B2F300DB2}">
      <dgm:prSet/>
      <dgm:spPr/>
      <dgm:t>
        <a:bodyPr/>
        <a:lstStyle/>
        <a:p>
          <a:endParaRPr lang="ru-UA"/>
        </a:p>
      </dgm:t>
    </dgm:pt>
    <dgm:pt modelId="{56FEAB35-5C15-40A1-B949-33292D379CFE}" type="pres">
      <dgm:prSet presAssocID="{52B20230-3AA2-4BAD-8167-9EF31C328076}" presName="diagram" presStyleCnt="0">
        <dgm:presLayoutVars>
          <dgm:dir/>
          <dgm:resizeHandles val="exact"/>
        </dgm:presLayoutVars>
      </dgm:prSet>
      <dgm:spPr/>
    </dgm:pt>
    <dgm:pt modelId="{33DBBCC2-1626-4EF4-8A9E-539484DA5A97}" type="pres">
      <dgm:prSet presAssocID="{9FF57DA0-F4C8-47FB-9695-53DF1AA54C58}" presName="node" presStyleLbl="node1" presStyleIdx="0" presStyleCnt="7">
        <dgm:presLayoutVars>
          <dgm:bulletEnabled val="1"/>
        </dgm:presLayoutVars>
      </dgm:prSet>
      <dgm:spPr/>
    </dgm:pt>
    <dgm:pt modelId="{61D03519-DDD8-4DD8-BB50-DC650D1D456F}" type="pres">
      <dgm:prSet presAssocID="{77A3336A-6109-4CE4-9181-901C02BF64E9}" presName="sibTrans" presStyleCnt="0"/>
      <dgm:spPr/>
    </dgm:pt>
    <dgm:pt modelId="{E150C705-1CB0-4D9B-912E-14A06D3A7007}" type="pres">
      <dgm:prSet presAssocID="{7ADCF06F-D76B-4C5B-B2F6-DAFE4F38BE4D}" presName="node" presStyleLbl="node1" presStyleIdx="1" presStyleCnt="7">
        <dgm:presLayoutVars>
          <dgm:bulletEnabled val="1"/>
        </dgm:presLayoutVars>
      </dgm:prSet>
      <dgm:spPr/>
    </dgm:pt>
    <dgm:pt modelId="{951D99B4-6A23-497B-AC3B-1A5F1309CD71}" type="pres">
      <dgm:prSet presAssocID="{46F7C748-D612-4536-825C-052FCF77CED0}" presName="sibTrans" presStyleCnt="0"/>
      <dgm:spPr/>
    </dgm:pt>
    <dgm:pt modelId="{65E3367C-4C9E-4268-BBA5-AF5EADA3F866}" type="pres">
      <dgm:prSet presAssocID="{5695B0FC-2D79-4C23-ABE1-8051AD1853C3}" presName="node" presStyleLbl="node1" presStyleIdx="2" presStyleCnt="7">
        <dgm:presLayoutVars>
          <dgm:bulletEnabled val="1"/>
        </dgm:presLayoutVars>
      </dgm:prSet>
      <dgm:spPr/>
    </dgm:pt>
    <dgm:pt modelId="{8918C2A1-3D52-4462-8A0F-94FE7A58FB24}" type="pres">
      <dgm:prSet presAssocID="{5E852F75-729F-4DC0-99D4-BF93B322B085}" presName="sibTrans" presStyleCnt="0"/>
      <dgm:spPr/>
    </dgm:pt>
    <dgm:pt modelId="{ACCC18D5-FBCE-496F-8EB4-2C5D49CCD00D}" type="pres">
      <dgm:prSet presAssocID="{73955D92-A944-4DDD-ACDF-9D507EE03064}" presName="node" presStyleLbl="node1" presStyleIdx="3" presStyleCnt="7">
        <dgm:presLayoutVars>
          <dgm:bulletEnabled val="1"/>
        </dgm:presLayoutVars>
      </dgm:prSet>
      <dgm:spPr/>
    </dgm:pt>
    <dgm:pt modelId="{A843F62D-48B5-4721-ADFB-281FE4E4368D}" type="pres">
      <dgm:prSet presAssocID="{129D5EE8-0CEA-4B78-8A6E-D18B724275E4}" presName="sibTrans" presStyleCnt="0"/>
      <dgm:spPr/>
    </dgm:pt>
    <dgm:pt modelId="{43CF8F5A-E08F-431B-94FF-82C9AE471B9C}" type="pres">
      <dgm:prSet presAssocID="{784187BA-B634-4BE7-8CE4-2C7F709CB999}" presName="node" presStyleLbl="node1" presStyleIdx="4" presStyleCnt="7">
        <dgm:presLayoutVars>
          <dgm:bulletEnabled val="1"/>
        </dgm:presLayoutVars>
      </dgm:prSet>
      <dgm:spPr/>
    </dgm:pt>
    <dgm:pt modelId="{C570AEA4-8C3F-4633-97FA-9476EE70A7C1}" type="pres">
      <dgm:prSet presAssocID="{17D3E295-FE80-4099-9CDF-FFF6D5695726}" presName="sibTrans" presStyleCnt="0"/>
      <dgm:spPr/>
    </dgm:pt>
    <dgm:pt modelId="{DA413CDA-9254-47B8-8DB0-706C10111253}" type="pres">
      <dgm:prSet presAssocID="{A579FA06-908F-4FA9-B64B-33E462062A75}" presName="node" presStyleLbl="node1" presStyleIdx="5" presStyleCnt="7">
        <dgm:presLayoutVars>
          <dgm:bulletEnabled val="1"/>
        </dgm:presLayoutVars>
      </dgm:prSet>
      <dgm:spPr/>
    </dgm:pt>
    <dgm:pt modelId="{B130B159-05D1-4A44-8284-68BD37545FDB}" type="pres">
      <dgm:prSet presAssocID="{F5F9E573-6855-47E4-B475-1BE67F13B6C0}" presName="sibTrans" presStyleCnt="0"/>
      <dgm:spPr/>
    </dgm:pt>
    <dgm:pt modelId="{5475E8E2-5AF3-40E4-9379-E483A01BBBAF}" type="pres">
      <dgm:prSet presAssocID="{7C8042E5-466C-4BFA-AD43-36BE7DD73499}" presName="node" presStyleLbl="node1" presStyleIdx="6" presStyleCnt="7" custScaleX="175856">
        <dgm:presLayoutVars>
          <dgm:bulletEnabled val="1"/>
        </dgm:presLayoutVars>
      </dgm:prSet>
      <dgm:spPr/>
    </dgm:pt>
  </dgm:ptLst>
  <dgm:cxnLst>
    <dgm:cxn modelId="{3E545B13-6E9E-4804-8102-FE77BFD2B102}" srcId="{52B20230-3AA2-4BAD-8167-9EF31C328076}" destId="{784187BA-B634-4BE7-8CE4-2C7F709CB999}" srcOrd="4" destOrd="0" parTransId="{5697CB97-CF4E-46B1-9C28-D177B9A6CAF0}" sibTransId="{17D3E295-FE80-4099-9CDF-FFF6D5695726}"/>
    <dgm:cxn modelId="{2299CC1A-DD1E-47A1-A9F8-8E6ABA600E67}" srcId="{52B20230-3AA2-4BAD-8167-9EF31C328076}" destId="{A579FA06-908F-4FA9-B64B-33E462062A75}" srcOrd="5" destOrd="0" parTransId="{0DA5EBC6-EADA-4D07-BC30-6E456C7361B5}" sibTransId="{F5F9E573-6855-47E4-B475-1BE67F13B6C0}"/>
    <dgm:cxn modelId="{635D5A2D-4F84-42CC-B339-70B1C1CA6EA5}" type="presOf" srcId="{784187BA-B634-4BE7-8CE4-2C7F709CB999}" destId="{43CF8F5A-E08F-431B-94FF-82C9AE471B9C}" srcOrd="0" destOrd="0" presId="urn:microsoft.com/office/officeart/2005/8/layout/default"/>
    <dgm:cxn modelId="{00E19862-BFA7-439D-9024-600CCCC9B80F}" type="presOf" srcId="{73955D92-A944-4DDD-ACDF-9D507EE03064}" destId="{ACCC18D5-FBCE-496F-8EB4-2C5D49CCD00D}" srcOrd="0" destOrd="0" presId="urn:microsoft.com/office/officeart/2005/8/layout/default"/>
    <dgm:cxn modelId="{87561E4C-7FE0-4DEE-BCE2-F35B2F300DB2}" srcId="{52B20230-3AA2-4BAD-8167-9EF31C328076}" destId="{7C8042E5-466C-4BFA-AD43-36BE7DD73499}" srcOrd="6" destOrd="0" parTransId="{E8837F50-BC05-401C-BF4A-BD9319918864}" sibTransId="{0E880FA1-8318-410B-BA69-65C1ECF68976}"/>
    <dgm:cxn modelId="{EF9DFB7D-CE12-4E37-8F69-41A8DE50AD04}" type="presOf" srcId="{7ADCF06F-D76B-4C5B-B2F6-DAFE4F38BE4D}" destId="{E150C705-1CB0-4D9B-912E-14A06D3A7007}" srcOrd="0" destOrd="0" presId="urn:microsoft.com/office/officeart/2005/8/layout/default"/>
    <dgm:cxn modelId="{14D6DEAC-7B37-4E2F-8B21-1FB5136C3538}" srcId="{52B20230-3AA2-4BAD-8167-9EF31C328076}" destId="{73955D92-A944-4DDD-ACDF-9D507EE03064}" srcOrd="3" destOrd="0" parTransId="{3AAEC4D1-2B07-4A01-BC19-9856BA1EDFB9}" sibTransId="{129D5EE8-0CEA-4B78-8A6E-D18B724275E4}"/>
    <dgm:cxn modelId="{D437A1B0-A498-4076-B564-12302536C2E7}" type="presOf" srcId="{A579FA06-908F-4FA9-B64B-33E462062A75}" destId="{DA413CDA-9254-47B8-8DB0-706C10111253}" srcOrd="0" destOrd="0" presId="urn:microsoft.com/office/officeart/2005/8/layout/default"/>
    <dgm:cxn modelId="{7472BDBA-681D-4FB2-82A5-47FA8A554DF3}" type="presOf" srcId="{7C8042E5-466C-4BFA-AD43-36BE7DD73499}" destId="{5475E8E2-5AF3-40E4-9379-E483A01BBBAF}" srcOrd="0" destOrd="0" presId="urn:microsoft.com/office/officeart/2005/8/layout/default"/>
    <dgm:cxn modelId="{62844AC9-CB7B-4F90-92E9-43BE7EB85058}" type="presOf" srcId="{52B20230-3AA2-4BAD-8167-9EF31C328076}" destId="{56FEAB35-5C15-40A1-B949-33292D379CFE}" srcOrd="0" destOrd="0" presId="urn:microsoft.com/office/officeart/2005/8/layout/default"/>
    <dgm:cxn modelId="{4464D5CF-CDBD-491A-8A27-0CFD20A13DCE}" srcId="{52B20230-3AA2-4BAD-8167-9EF31C328076}" destId="{9FF57DA0-F4C8-47FB-9695-53DF1AA54C58}" srcOrd="0" destOrd="0" parTransId="{0A9838DC-3D7F-4E57-987E-3A384840921B}" sibTransId="{77A3336A-6109-4CE4-9181-901C02BF64E9}"/>
    <dgm:cxn modelId="{0F5105D0-888F-4ACE-96CF-5B6C039C2F0E}" srcId="{52B20230-3AA2-4BAD-8167-9EF31C328076}" destId="{7ADCF06F-D76B-4C5B-B2F6-DAFE4F38BE4D}" srcOrd="1" destOrd="0" parTransId="{DA708FAC-7DBE-419B-A560-68E9A54C975E}" sibTransId="{46F7C748-D612-4536-825C-052FCF77CED0}"/>
    <dgm:cxn modelId="{9804B6E6-C8B6-43FD-8493-874DFC0F9BF9}" srcId="{52B20230-3AA2-4BAD-8167-9EF31C328076}" destId="{5695B0FC-2D79-4C23-ABE1-8051AD1853C3}" srcOrd="2" destOrd="0" parTransId="{669975B4-617D-438E-A009-713E049C73C2}" sibTransId="{5E852F75-729F-4DC0-99D4-BF93B322B085}"/>
    <dgm:cxn modelId="{769BE6ED-22A4-4C71-9EB2-C48B8970EF37}" type="presOf" srcId="{9FF57DA0-F4C8-47FB-9695-53DF1AA54C58}" destId="{33DBBCC2-1626-4EF4-8A9E-539484DA5A97}" srcOrd="0" destOrd="0" presId="urn:microsoft.com/office/officeart/2005/8/layout/default"/>
    <dgm:cxn modelId="{4B04BFFA-8BCD-4656-95A7-88976AC6CB81}" type="presOf" srcId="{5695B0FC-2D79-4C23-ABE1-8051AD1853C3}" destId="{65E3367C-4C9E-4268-BBA5-AF5EADA3F866}" srcOrd="0" destOrd="0" presId="urn:microsoft.com/office/officeart/2005/8/layout/default"/>
    <dgm:cxn modelId="{3BB1D0FD-58D5-4E80-883F-4DFA6DB1A1F9}" type="presParOf" srcId="{56FEAB35-5C15-40A1-B949-33292D379CFE}" destId="{33DBBCC2-1626-4EF4-8A9E-539484DA5A97}" srcOrd="0" destOrd="0" presId="urn:microsoft.com/office/officeart/2005/8/layout/default"/>
    <dgm:cxn modelId="{185E166D-E091-458E-80BF-636E9E3E004C}" type="presParOf" srcId="{56FEAB35-5C15-40A1-B949-33292D379CFE}" destId="{61D03519-DDD8-4DD8-BB50-DC650D1D456F}" srcOrd="1" destOrd="0" presId="urn:microsoft.com/office/officeart/2005/8/layout/default"/>
    <dgm:cxn modelId="{0FE51723-41A6-4236-8B11-E51A75DCD92D}" type="presParOf" srcId="{56FEAB35-5C15-40A1-B949-33292D379CFE}" destId="{E150C705-1CB0-4D9B-912E-14A06D3A7007}" srcOrd="2" destOrd="0" presId="urn:microsoft.com/office/officeart/2005/8/layout/default"/>
    <dgm:cxn modelId="{363D36D2-860D-49CB-B503-5030DE0C16AF}" type="presParOf" srcId="{56FEAB35-5C15-40A1-B949-33292D379CFE}" destId="{951D99B4-6A23-497B-AC3B-1A5F1309CD71}" srcOrd="3" destOrd="0" presId="urn:microsoft.com/office/officeart/2005/8/layout/default"/>
    <dgm:cxn modelId="{A9D5AAB6-98A4-4833-80B3-7A7DAB8D4782}" type="presParOf" srcId="{56FEAB35-5C15-40A1-B949-33292D379CFE}" destId="{65E3367C-4C9E-4268-BBA5-AF5EADA3F866}" srcOrd="4" destOrd="0" presId="urn:microsoft.com/office/officeart/2005/8/layout/default"/>
    <dgm:cxn modelId="{092EB364-4EC9-4AD7-8DB4-838D23B0EDD7}" type="presParOf" srcId="{56FEAB35-5C15-40A1-B949-33292D379CFE}" destId="{8918C2A1-3D52-4462-8A0F-94FE7A58FB24}" srcOrd="5" destOrd="0" presId="urn:microsoft.com/office/officeart/2005/8/layout/default"/>
    <dgm:cxn modelId="{3BD7BFBB-D308-4BDD-8206-0CA74DEDC6BB}" type="presParOf" srcId="{56FEAB35-5C15-40A1-B949-33292D379CFE}" destId="{ACCC18D5-FBCE-496F-8EB4-2C5D49CCD00D}" srcOrd="6" destOrd="0" presId="urn:microsoft.com/office/officeart/2005/8/layout/default"/>
    <dgm:cxn modelId="{D50FA98F-9A97-4D97-BBD1-9D6C1C954405}" type="presParOf" srcId="{56FEAB35-5C15-40A1-B949-33292D379CFE}" destId="{A843F62D-48B5-4721-ADFB-281FE4E4368D}" srcOrd="7" destOrd="0" presId="urn:microsoft.com/office/officeart/2005/8/layout/default"/>
    <dgm:cxn modelId="{6ABB044A-98CD-4FAB-B97B-2C4B8E3E1E74}" type="presParOf" srcId="{56FEAB35-5C15-40A1-B949-33292D379CFE}" destId="{43CF8F5A-E08F-431B-94FF-82C9AE471B9C}" srcOrd="8" destOrd="0" presId="urn:microsoft.com/office/officeart/2005/8/layout/default"/>
    <dgm:cxn modelId="{7E418C49-BA40-47B1-B224-1DAA4267938F}" type="presParOf" srcId="{56FEAB35-5C15-40A1-B949-33292D379CFE}" destId="{C570AEA4-8C3F-4633-97FA-9476EE70A7C1}" srcOrd="9" destOrd="0" presId="urn:microsoft.com/office/officeart/2005/8/layout/default"/>
    <dgm:cxn modelId="{361E72F6-589B-43CF-87F3-05733BE81F83}" type="presParOf" srcId="{56FEAB35-5C15-40A1-B949-33292D379CFE}" destId="{DA413CDA-9254-47B8-8DB0-706C10111253}" srcOrd="10" destOrd="0" presId="urn:microsoft.com/office/officeart/2005/8/layout/default"/>
    <dgm:cxn modelId="{E5209365-1D16-4DE1-8B8C-EFC62A267391}" type="presParOf" srcId="{56FEAB35-5C15-40A1-B949-33292D379CFE}" destId="{B130B159-05D1-4A44-8284-68BD37545FDB}" srcOrd="11" destOrd="0" presId="urn:microsoft.com/office/officeart/2005/8/layout/default"/>
    <dgm:cxn modelId="{0CCA843C-19D7-49F2-81E5-5B9E67DA80AC}" type="presParOf" srcId="{56FEAB35-5C15-40A1-B949-33292D379CFE}" destId="{5475E8E2-5AF3-40E4-9379-E483A01BBBA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2DAAF56-1037-4B3F-A463-EDD10E444D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C0392E2-1905-413C-B51C-B712576095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експертної комісії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3FE50-95C3-4E12-91D7-E9604D47DBE6}" type="parTrans" cxnId="{6FC27FAF-3094-42CA-A49C-32C5BBC6388E}">
      <dgm:prSet/>
      <dgm:spPr/>
      <dgm:t>
        <a:bodyPr/>
        <a:lstStyle/>
        <a:p>
          <a:endParaRPr lang="ru-UA"/>
        </a:p>
      </dgm:t>
    </dgm:pt>
    <dgm:pt modelId="{4942A353-C284-4A83-A8D1-A6419FFB9A5B}" type="sibTrans" cxnId="{6FC27FAF-3094-42CA-A49C-32C5BBC6388E}">
      <dgm:prSet/>
      <dgm:spPr/>
      <dgm:t>
        <a:bodyPr/>
        <a:lstStyle/>
        <a:p>
          <a:endParaRPr lang="ru-UA"/>
        </a:p>
      </dgm:t>
    </dgm:pt>
    <dgm:pt modelId="{E21FF7A7-B5FC-4634-A03E-8640C6179F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та проведення експертиз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5DE25-33DC-4617-A3EE-E05451123C6C}" type="parTrans" cxnId="{2217F4CF-5AB0-4676-AEBF-52254555F5A7}">
      <dgm:prSet/>
      <dgm:spPr/>
      <dgm:t>
        <a:bodyPr/>
        <a:lstStyle/>
        <a:p>
          <a:endParaRPr lang="ru-UA"/>
        </a:p>
      </dgm:t>
    </dgm:pt>
    <dgm:pt modelId="{A17307C8-35F5-4CFD-BC39-A771D0818233}" type="sibTrans" cxnId="{2217F4CF-5AB0-4676-AEBF-52254555F5A7}">
      <dgm:prSet/>
      <dgm:spPr/>
      <dgm:t>
        <a:bodyPr/>
        <a:lstStyle/>
        <a:p>
          <a:endParaRPr lang="ru-UA"/>
        </a:p>
      </dgm:t>
    </dgm:pt>
    <dgm:pt modelId="{3FD6FDF9-5F56-49F7-A9E0-4C4677F411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та проведення експертиз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F6ED9-EDA2-4D81-B49D-922A3705FA1D}" type="parTrans" cxnId="{5B626699-4FDB-4E2A-95EB-D3313498B6C9}">
      <dgm:prSet/>
      <dgm:spPr/>
      <dgm:t>
        <a:bodyPr/>
        <a:lstStyle/>
        <a:p>
          <a:endParaRPr lang="ru-UA"/>
        </a:p>
      </dgm:t>
    </dgm:pt>
    <dgm:pt modelId="{0B5666FD-917A-47B9-89EF-BBD523AEB829}" type="sibTrans" cxnId="{5B626699-4FDB-4E2A-95EB-D3313498B6C9}">
      <dgm:prSet/>
      <dgm:spPr/>
      <dgm:t>
        <a:bodyPr/>
        <a:lstStyle/>
        <a:p>
          <a:endParaRPr lang="ru-UA"/>
        </a:p>
      </dgm:t>
    </dgm:pt>
    <dgm:pt modelId="{B791F501-B2B7-44F2-9244-DA53D9D6830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результуючих експертних оцінок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6250F-E188-4F10-9436-AB6FA20C203D}" type="parTrans" cxnId="{BCFF85F8-D145-4BAE-A397-9268B0386915}">
      <dgm:prSet/>
      <dgm:spPr/>
      <dgm:t>
        <a:bodyPr/>
        <a:lstStyle/>
        <a:p>
          <a:endParaRPr lang="ru-UA"/>
        </a:p>
      </dgm:t>
    </dgm:pt>
    <dgm:pt modelId="{F25283CD-900B-4D6C-BFAA-51A5A510A8DC}" type="sibTrans" cxnId="{BCFF85F8-D145-4BAE-A397-9268B0386915}">
      <dgm:prSet/>
      <dgm:spPr/>
      <dgm:t>
        <a:bodyPr/>
        <a:lstStyle/>
        <a:p>
          <a:endParaRPr lang="ru-UA"/>
        </a:p>
      </dgm:t>
    </dgm:pt>
    <dgm:pt modelId="{E9D6700B-8703-40ED-84DB-D339E6189B8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Багатокритеріальні оцінки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739B2-CB9F-44AA-834F-338BB0557F49}" type="parTrans" cxnId="{654C673E-AB3A-4375-A212-0AB351411CCC}">
      <dgm:prSet/>
      <dgm:spPr/>
      <dgm:t>
        <a:bodyPr/>
        <a:lstStyle/>
        <a:p>
          <a:endParaRPr lang="ru-UA"/>
        </a:p>
      </dgm:t>
    </dgm:pt>
    <dgm:pt modelId="{C900E727-EE98-4661-AED8-81970E31EB0F}" type="sibTrans" cxnId="{654C673E-AB3A-4375-A212-0AB351411CCC}">
      <dgm:prSet/>
      <dgm:spPr/>
      <dgm:t>
        <a:bodyPr/>
        <a:lstStyle/>
        <a:p>
          <a:endParaRPr lang="ru-UA"/>
        </a:p>
      </dgm:t>
    </dgm:pt>
    <dgm:pt modelId="{D71F1634-8124-4C16-B981-66C821E3303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Коректна обробка та аналіз результатів експертиз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FE03F-AE80-4D3B-B184-4E6692EBA08C}" type="parTrans" cxnId="{C3C06D08-E01D-4FD4-8662-70ED2DEE6DE7}">
      <dgm:prSet/>
      <dgm:spPr/>
      <dgm:t>
        <a:bodyPr/>
        <a:lstStyle/>
        <a:p>
          <a:endParaRPr lang="ru-UA"/>
        </a:p>
      </dgm:t>
    </dgm:pt>
    <dgm:pt modelId="{06B36F7D-06CC-4AB3-B86C-E2E7F2372E22}" type="sibTrans" cxnId="{C3C06D08-E01D-4FD4-8662-70ED2DEE6DE7}">
      <dgm:prSet/>
      <dgm:spPr/>
      <dgm:t>
        <a:bodyPr/>
        <a:lstStyle/>
        <a:p>
          <a:endParaRPr lang="ru-UA"/>
        </a:p>
      </dgm:t>
    </dgm:pt>
    <dgm:pt modelId="{E68718C9-79B5-467C-A1A2-E96FDAD8788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Комп'ютерні системи підтримки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77954-2E93-4CD7-84A1-CC846BF152EE}" type="parTrans" cxnId="{797E1CC8-6963-4B43-80E3-797FA9428FB7}">
      <dgm:prSet/>
      <dgm:spPr/>
      <dgm:t>
        <a:bodyPr/>
        <a:lstStyle/>
        <a:p>
          <a:endParaRPr lang="ru-UA"/>
        </a:p>
      </dgm:t>
    </dgm:pt>
    <dgm:pt modelId="{0D96987F-6773-475F-9E15-A7D9D9ACAFBD}" type="sibTrans" cxnId="{797E1CC8-6963-4B43-80E3-797FA9428FB7}">
      <dgm:prSet/>
      <dgm:spPr/>
      <dgm:t>
        <a:bodyPr/>
        <a:lstStyle/>
        <a:p>
          <a:endParaRPr lang="ru-UA"/>
        </a:p>
      </dgm:t>
    </dgm:pt>
    <dgm:pt modelId="{F201FFE6-AC26-4558-9BA4-D3C44ED53C56}" type="pres">
      <dgm:prSet presAssocID="{92DAAF56-1037-4B3F-A463-EDD10E444DB8}" presName="linear" presStyleCnt="0">
        <dgm:presLayoutVars>
          <dgm:dir/>
          <dgm:animLvl val="lvl"/>
          <dgm:resizeHandles val="exact"/>
        </dgm:presLayoutVars>
      </dgm:prSet>
      <dgm:spPr/>
    </dgm:pt>
    <dgm:pt modelId="{BF263C8B-F017-4402-891C-8B53F37D30B8}" type="pres">
      <dgm:prSet presAssocID="{CC0392E2-1905-413C-B51C-B7125760953A}" presName="parentLin" presStyleCnt="0"/>
      <dgm:spPr/>
    </dgm:pt>
    <dgm:pt modelId="{B2839168-254E-4AE0-89A2-E32CC63D870A}" type="pres">
      <dgm:prSet presAssocID="{CC0392E2-1905-413C-B51C-B7125760953A}" presName="parentLeftMargin" presStyleLbl="node1" presStyleIdx="0" presStyleCnt="7"/>
      <dgm:spPr/>
    </dgm:pt>
    <dgm:pt modelId="{A6E9A472-0128-4980-AA95-4E3412BBFD05}" type="pres">
      <dgm:prSet presAssocID="{CC0392E2-1905-413C-B51C-B7125760953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2B37455-CCDC-4530-AF53-EA4E5AADF88A}" type="pres">
      <dgm:prSet presAssocID="{CC0392E2-1905-413C-B51C-B7125760953A}" presName="negativeSpace" presStyleCnt="0"/>
      <dgm:spPr/>
    </dgm:pt>
    <dgm:pt modelId="{9579191C-FD8C-4B60-AD37-58A50674BC79}" type="pres">
      <dgm:prSet presAssocID="{CC0392E2-1905-413C-B51C-B7125760953A}" presName="childText" presStyleLbl="conFgAcc1" presStyleIdx="0" presStyleCnt="7">
        <dgm:presLayoutVars>
          <dgm:bulletEnabled val="1"/>
        </dgm:presLayoutVars>
      </dgm:prSet>
      <dgm:spPr/>
    </dgm:pt>
    <dgm:pt modelId="{A845F3EE-A86E-45FD-A97F-2B92D29EE7A8}" type="pres">
      <dgm:prSet presAssocID="{4942A353-C284-4A83-A8D1-A6419FFB9A5B}" presName="spaceBetweenRectangles" presStyleCnt="0"/>
      <dgm:spPr/>
    </dgm:pt>
    <dgm:pt modelId="{92C0B00B-86D1-4A23-9191-B06A3B5AF348}" type="pres">
      <dgm:prSet presAssocID="{E21FF7A7-B5FC-4634-A03E-8640C6179F61}" presName="parentLin" presStyleCnt="0"/>
      <dgm:spPr/>
    </dgm:pt>
    <dgm:pt modelId="{64C17390-921A-487D-BCE2-BAF3731D79DD}" type="pres">
      <dgm:prSet presAssocID="{E21FF7A7-B5FC-4634-A03E-8640C6179F61}" presName="parentLeftMargin" presStyleLbl="node1" presStyleIdx="0" presStyleCnt="7"/>
      <dgm:spPr/>
    </dgm:pt>
    <dgm:pt modelId="{16B55AD7-5BB6-4D0B-A154-F683462877D3}" type="pres">
      <dgm:prSet presAssocID="{E21FF7A7-B5FC-4634-A03E-8640C6179F6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44FCB11-C1C0-4EB2-8EEE-AC59BCA5E82C}" type="pres">
      <dgm:prSet presAssocID="{E21FF7A7-B5FC-4634-A03E-8640C6179F61}" presName="negativeSpace" presStyleCnt="0"/>
      <dgm:spPr/>
    </dgm:pt>
    <dgm:pt modelId="{5A053606-37CF-4827-9826-39354779BF96}" type="pres">
      <dgm:prSet presAssocID="{E21FF7A7-B5FC-4634-A03E-8640C6179F61}" presName="childText" presStyleLbl="conFgAcc1" presStyleIdx="1" presStyleCnt="7">
        <dgm:presLayoutVars>
          <dgm:bulletEnabled val="1"/>
        </dgm:presLayoutVars>
      </dgm:prSet>
      <dgm:spPr/>
    </dgm:pt>
    <dgm:pt modelId="{BD7FD2A1-B989-4028-968A-1A30F28641AB}" type="pres">
      <dgm:prSet presAssocID="{A17307C8-35F5-4CFD-BC39-A771D0818233}" presName="spaceBetweenRectangles" presStyleCnt="0"/>
      <dgm:spPr/>
    </dgm:pt>
    <dgm:pt modelId="{55E987F9-0515-488A-9341-50D5FB9A3C7A}" type="pres">
      <dgm:prSet presAssocID="{3FD6FDF9-5F56-49F7-A9E0-4C4677F411A5}" presName="parentLin" presStyleCnt="0"/>
      <dgm:spPr/>
    </dgm:pt>
    <dgm:pt modelId="{28B1FDE3-DC1E-4EB3-B443-44022ED09DC5}" type="pres">
      <dgm:prSet presAssocID="{3FD6FDF9-5F56-49F7-A9E0-4C4677F411A5}" presName="parentLeftMargin" presStyleLbl="node1" presStyleIdx="1" presStyleCnt="7"/>
      <dgm:spPr/>
    </dgm:pt>
    <dgm:pt modelId="{865C4BFA-3779-40B9-BCB3-E34BC912D9BA}" type="pres">
      <dgm:prSet presAssocID="{3FD6FDF9-5F56-49F7-A9E0-4C4677F411A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C007C36-4FAF-45AE-AB46-B5CC0861821B}" type="pres">
      <dgm:prSet presAssocID="{3FD6FDF9-5F56-49F7-A9E0-4C4677F411A5}" presName="negativeSpace" presStyleCnt="0"/>
      <dgm:spPr/>
    </dgm:pt>
    <dgm:pt modelId="{282E1B7A-D0EA-4EF1-B523-B9420DF4E947}" type="pres">
      <dgm:prSet presAssocID="{3FD6FDF9-5F56-49F7-A9E0-4C4677F411A5}" presName="childText" presStyleLbl="conFgAcc1" presStyleIdx="2" presStyleCnt="7">
        <dgm:presLayoutVars>
          <dgm:bulletEnabled val="1"/>
        </dgm:presLayoutVars>
      </dgm:prSet>
      <dgm:spPr/>
    </dgm:pt>
    <dgm:pt modelId="{665B8D9B-1A6E-463D-8785-C2C8C743A659}" type="pres">
      <dgm:prSet presAssocID="{0B5666FD-917A-47B9-89EF-BBD523AEB829}" presName="spaceBetweenRectangles" presStyleCnt="0"/>
      <dgm:spPr/>
    </dgm:pt>
    <dgm:pt modelId="{CAFABF1E-15FD-41AC-ABC1-16FB231F77F5}" type="pres">
      <dgm:prSet presAssocID="{B791F501-B2B7-44F2-9244-DA53D9D6830B}" presName="parentLin" presStyleCnt="0"/>
      <dgm:spPr/>
    </dgm:pt>
    <dgm:pt modelId="{FE17280A-5735-4284-BFD4-5083B8263402}" type="pres">
      <dgm:prSet presAssocID="{B791F501-B2B7-44F2-9244-DA53D9D6830B}" presName="parentLeftMargin" presStyleLbl="node1" presStyleIdx="2" presStyleCnt="7"/>
      <dgm:spPr/>
    </dgm:pt>
    <dgm:pt modelId="{76388477-C44A-45A3-9DF7-F7C376AFEDBF}" type="pres">
      <dgm:prSet presAssocID="{B791F501-B2B7-44F2-9244-DA53D9D6830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975886A-681A-4990-930C-5968B88CBE50}" type="pres">
      <dgm:prSet presAssocID="{B791F501-B2B7-44F2-9244-DA53D9D6830B}" presName="negativeSpace" presStyleCnt="0"/>
      <dgm:spPr/>
    </dgm:pt>
    <dgm:pt modelId="{835B36E1-148F-4B73-B40E-A925027E3100}" type="pres">
      <dgm:prSet presAssocID="{B791F501-B2B7-44F2-9244-DA53D9D6830B}" presName="childText" presStyleLbl="conFgAcc1" presStyleIdx="3" presStyleCnt="7">
        <dgm:presLayoutVars>
          <dgm:bulletEnabled val="1"/>
        </dgm:presLayoutVars>
      </dgm:prSet>
      <dgm:spPr/>
    </dgm:pt>
    <dgm:pt modelId="{F24AB815-EA21-4124-9F4F-131E97BD7D7C}" type="pres">
      <dgm:prSet presAssocID="{F25283CD-900B-4D6C-BFAA-51A5A510A8DC}" presName="spaceBetweenRectangles" presStyleCnt="0"/>
      <dgm:spPr/>
    </dgm:pt>
    <dgm:pt modelId="{5CBA1349-A215-45ED-AF13-9A3AF98F6E29}" type="pres">
      <dgm:prSet presAssocID="{E9D6700B-8703-40ED-84DB-D339E6189B89}" presName="parentLin" presStyleCnt="0"/>
      <dgm:spPr/>
    </dgm:pt>
    <dgm:pt modelId="{6E130C39-4EAA-4F5A-8A83-3D1C305A8CE2}" type="pres">
      <dgm:prSet presAssocID="{E9D6700B-8703-40ED-84DB-D339E6189B89}" presName="parentLeftMargin" presStyleLbl="node1" presStyleIdx="3" presStyleCnt="7"/>
      <dgm:spPr/>
    </dgm:pt>
    <dgm:pt modelId="{0769AB7C-1015-4B84-9AE2-DA138CADA992}" type="pres">
      <dgm:prSet presAssocID="{E9D6700B-8703-40ED-84DB-D339E6189B8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E6C9175-AC42-4E38-819E-18980687F4CA}" type="pres">
      <dgm:prSet presAssocID="{E9D6700B-8703-40ED-84DB-D339E6189B89}" presName="negativeSpace" presStyleCnt="0"/>
      <dgm:spPr/>
    </dgm:pt>
    <dgm:pt modelId="{7DD312DF-8753-42C2-B784-443ED4F21A88}" type="pres">
      <dgm:prSet presAssocID="{E9D6700B-8703-40ED-84DB-D339E6189B89}" presName="childText" presStyleLbl="conFgAcc1" presStyleIdx="4" presStyleCnt="7">
        <dgm:presLayoutVars>
          <dgm:bulletEnabled val="1"/>
        </dgm:presLayoutVars>
      </dgm:prSet>
      <dgm:spPr/>
    </dgm:pt>
    <dgm:pt modelId="{A003D4DD-B389-44B4-A64F-138C539C94FC}" type="pres">
      <dgm:prSet presAssocID="{C900E727-EE98-4661-AED8-81970E31EB0F}" presName="spaceBetweenRectangles" presStyleCnt="0"/>
      <dgm:spPr/>
    </dgm:pt>
    <dgm:pt modelId="{FC0EDA5A-BD31-478D-8CFB-C38B3B67D6C0}" type="pres">
      <dgm:prSet presAssocID="{D71F1634-8124-4C16-B981-66C821E3303D}" presName="parentLin" presStyleCnt="0"/>
      <dgm:spPr/>
    </dgm:pt>
    <dgm:pt modelId="{9341576E-9A1A-4078-8A8B-C8DBE8CCD35B}" type="pres">
      <dgm:prSet presAssocID="{D71F1634-8124-4C16-B981-66C821E3303D}" presName="parentLeftMargin" presStyleLbl="node1" presStyleIdx="4" presStyleCnt="7"/>
      <dgm:spPr/>
    </dgm:pt>
    <dgm:pt modelId="{F1492463-8036-4B76-BAC2-2F2AD1E24A3B}" type="pres">
      <dgm:prSet presAssocID="{D71F1634-8124-4C16-B981-66C821E3303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94F686-4D58-4DDC-84E0-7F1A7EBE2886}" type="pres">
      <dgm:prSet presAssocID="{D71F1634-8124-4C16-B981-66C821E3303D}" presName="negativeSpace" presStyleCnt="0"/>
      <dgm:spPr/>
    </dgm:pt>
    <dgm:pt modelId="{18AD7674-5E0A-4754-8483-48046A5CFB8B}" type="pres">
      <dgm:prSet presAssocID="{D71F1634-8124-4C16-B981-66C821E3303D}" presName="childText" presStyleLbl="conFgAcc1" presStyleIdx="5" presStyleCnt="7">
        <dgm:presLayoutVars>
          <dgm:bulletEnabled val="1"/>
        </dgm:presLayoutVars>
      </dgm:prSet>
      <dgm:spPr/>
    </dgm:pt>
    <dgm:pt modelId="{83E177DB-E48B-4305-9E40-71F010AB3F36}" type="pres">
      <dgm:prSet presAssocID="{06B36F7D-06CC-4AB3-B86C-E2E7F2372E22}" presName="spaceBetweenRectangles" presStyleCnt="0"/>
      <dgm:spPr/>
    </dgm:pt>
    <dgm:pt modelId="{D899CD8A-8AC0-421B-A033-9201BD87AD12}" type="pres">
      <dgm:prSet presAssocID="{E68718C9-79B5-467C-A1A2-E96FDAD8788D}" presName="parentLin" presStyleCnt="0"/>
      <dgm:spPr/>
    </dgm:pt>
    <dgm:pt modelId="{43EB3ABD-8C26-49CB-95B9-4D30D1C3B02F}" type="pres">
      <dgm:prSet presAssocID="{E68718C9-79B5-467C-A1A2-E96FDAD8788D}" presName="parentLeftMargin" presStyleLbl="node1" presStyleIdx="5" presStyleCnt="7"/>
      <dgm:spPr/>
    </dgm:pt>
    <dgm:pt modelId="{FBDDFBD9-83A8-473C-959F-5C07E2D5868E}" type="pres">
      <dgm:prSet presAssocID="{E68718C9-79B5-467C-A1A2-E96FDAD8788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583BF01-7137-4E4C-8471-7CB9B68985E0}" type="pres">
      <dgm:prSet presAssocID="{E68718C9-79B5-467C-A1A2-E96FDAD8788D}" presName="negativeSpace" presStyleCnt="0"/>
      <dgm:spPr/>
    </dgm:pt>
    <dgm:pt modelId="{3CE7FC37-8B65-4728-93A1-32759BE903DF}" type="pres">
      <dgm:prSet presAssocID="{E68718C9-79B5-467C-A1A2-E96FDAD8788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3C06D08-E01D-4FD4-8662-70ED2DEE6DE7}" srcId="{92DAAF56-1037-4B3F-A463-EDD10E444DB8}" destId="{D71F1634-8124-4C16-B981-66C821E3303D}" srcOrd="5" destOrd="0" parTransId="{23CFE03F-AE80-4D3B-B184-4E6692EBA08C}" sibTransId="{06B36F7D-06CC-4AB3-B86C-E2E7F2372E22}"/>
    <dgm:cxn modelId="{283A1218-EC48-4C14-92C0-F6A0BBF06E29}" type="presOf" srcId="{E21FF7A7-B5FC-4634-A03E-8640C6179F61}" destId="{64C17390-921A-487D-BCE2-BAF3731D79DD}" srcOrd="0" destOrd="0" presId="urn:microsoft.com/office/officeart/2005/8/layout/list1"/>
    <dgm:cxn modelId="{F70F0A19-398B-483B-83F5-A1A6BD90FC85}" type="presOf" srcId="{E9D6700B-8703-40ED-84DB-D339E6189B89}" destId="{0769AB7C-1015-4B84-9AE2-DA138CADA992}" srcOrd="1" destOrd="0" presId="urn:microsoft.com/office/officeart/2005/8/layout/list1"/>
    <dgm:cxn modelId="{27DA2D2E-ADEF-4B5E-8F36-3B673C19360C}" type="presOf" srcId="{B791F501-B2B7-44F2-9244-DA53D9D6830B}" destId="{76388477-C44A-45A3-9DF7-F7C376AFEDBF}" srcOrd="1" destOrd="0" presId="urn:microsoft.com/office/officeart/2005/8/layout/list1"/>
    <dgm:cxn modelId="{AB912031-E7F8-42C2-9DFC-D11131744716}" type="presOf" srcId="{CC0392E2-1905-413C-B51C-B7125760953A}" destId="{B2839168-254E-4AE0-89A2-E32CC63D870A}" srcOrd="0" destOrd="0" presId="urn:microsoft.com/office/officeart/2005/8/layout/list1"/>
    <dgm:cxn modelId="{5448DC36-EC87-4951-B989-A5B04A47C475}" type="presOf" srcId="{B791F501-B2B7-44F2-9244-DA53D9D6830B}" destId="{FE17280A-5735-4284-BFD4-5083B8263402}" srcOrd="0" destOrd="0" presId="urn:microsoft.com/office/officeart/2005/8/layout/list1"/>
    <dgm:cxn modelId="{654C673E-AB3A-4375-A212-0AB351411CCC}" srcId="{92DAAF56-1037-4B3F-A463-EDD10E444DB8}" destId="{E9D6700B-8703-40ED-84DB-D339E6189B89}" srcOrd="4" destOrd="0" parTransId="{4EA739B2-CB9F-44AA-834F-338BB0557F49}" sibTransId="{C900E727-EE98-4661-AED8-81970E31EB0F}"/>
    <dgm:cxn modelId="{EE169563-95FF-4CB2-8847-17E3969FE102}" type="presOf" srcId="{92DAAF56-1037-4B3F-A463-EDD10E444DB8}" destId="{F201FFE6-AC26-4558-9BA4-D3C44ED53C56}" srcOrd="0" destOrd="0" presId="urn:microsoft.com/office/officeart/2005/8/layout/list1"/>
    <dgm:cxn modelId="{2935326F-0C9C-47B8-BF01-40FC82FA7591}" type="presOf" srcId="{3FD6FDF9-5F56-49F7-A9E0-4C4677F411A5}" destId="{865C4BFA-3779-40B9-BCB3-E34BC912D9BA}" srcOrd="1" destOrd="0" presId="urn:microsoft.com/office/officeart/2005/8/layout/list1"/>
    <dgm:cxn modelId="{325EAB4F-592F-4741-94B8-4F9A2436A652}" type="presOf" srcId="{E21FF7A7-B5FC-4634-A03E-8640C6179F61}" destId="{16B55AD7-5BB6-4D0B-A154-F683462877D3}" srcOrd="1" destOrd="0" presId="urn:microsoft.com/office/officeart/2005/8/layout/list1"/>
    <dgm:cxn modelId="{FE571C72-7D6A-44A1-A8B4-900397418C12}" type="presOf" srcId="{3FD6FDF9-5F56-49F7-A9E0-4C4677F411A5}" destId="{28B1FDE3-DC1E-4EB3-B443-44022ED09DC5}" srcOrd="0" destOrd="0" presId="urn:microsoft.com/office/officeart/2005/8/layout/list1"/>
    <dgm:cxn modelId="{E04AE453-1F89-4B73-802F-E131D1B97188}" type="presOf" srcId="{E9D6700B-8703-40ED-84DB-D339E6189B89}" destId="{6E130C39-4EAA-4F5A-8A83-3D1C305A8CE2}" srcOrd="0" destOrd="0" presId="urn:microsoft.com/office/officeart/2005/8/layout/list1"/>
    <dgm:cxn modelId="{9B55A993-4B67-4DBD-AF97-4C37086176F5}" type="presOf" srcId="{CC0392E2-1905-413C-B51C-B7125760953A}" destId="{A6E9A472-0128-4980-AA95-4E3412BBFD05}" srcOrd="1" destOrd="0" presId="urn:microsoft.com/office/officeart/2005/8/layout/list1"/>
    <dgm:cxn modelId="{5B626699-4FDB-4E2A-95EB-D3313498B6C9}" srcId="{92DAAF56-1037-4B3F-A463-EDD10E444DB8}" destId="{3FD6FDF9-5F56-49F7-A9E0-4C4677F411A5}" srcOrd="2" destOrd="0" parTransId="{BB1F6ED9-EDA2-4D81-B49D-922A3705FA1D}" sibTransId="{0B5666FD-917A-47B9-89EF-BBD523AEB829}"/>
    <dgm:cxn modelId="{36A3FA9F-25B6-4D17-995C-2177D393EB97}" type="presOf" srcId="{E68718C9-79B5-467C-A1A2-E96FDAD8788D}" destId="{FBDDFBD9-83A8-473C-959F-5C07E2D5868E}" srcOrd="1" destOrd="0" presId="urn:microsoft.com/office/officeart/2005/8/layout/list1"/>
    <dgm:cxn modelId="{21F365A1-3432-4835-8EE0-FF5ECBD1C8BD}" type="presOf" srcId="{D71F1634-8124-4C16-B981-66C821E3303D}" destId="{F1492463-8036-4B76-BAC2-2F2AD1E24A3B}" srcOrd="1" destOrd="0" presId="urn:microsoft.com/office/officeart/2005/8/layout/list1"/>
    <dgm:cxn modelId="{6FC27FAF-3094-42CA-A49C-32C5BBC6388E}" srcId="{92DAAF56-1037-4B3F-A463-EDD10E444DB8}" destId="{CC0392E2-1905-413C-B51C-B7125760953A}" srcOrd="0" destOrd="0" parTransId="{49A3FE50-95C3-4E12-91D7-E9604D47DBE6}" sibTransId="{4942A353-C284-4A83-A8D1-A6419FFB9A5B}"/>
    <dgm:cxn modelId="{797E1CC8-6963-4B43-80E3-797FA9428FB7}" srcId="{92DAAF56-1037-4B3F-A463-EDD10E444DB8}" destId="{E68718C9-79B5-467C-A1A2-E96FDAD8788D}" srcOrd="6" destOrd="0" parTransId="{96177954-2E93-4CD7-84A1-CC846BF152EE}" sibTransId="{0D96987F-6773-475F-9E15-A7D9D9ACAFBD}"/>
    <dgm:cxn modelId="{2217F4CF-5AB0-4676-AEBF-52254555F5A7}" srcId="{92DAAF56-1037-4B3F-A463-EDD10E444DB8}" destId="{E21FF7A7-B5FC-4634-A03E-8640C6179F61}" srcOrd="1" destOrd="0" parTransId="{D6F5DE25-33DC-4617-A3EE-E05451123C6C}" sibTransId="{A17307C8-35F5-4CFD-BC39-A771D0818233}"/>
    <dgm:cxn modelId="{B9BC9EE5-39FB-42C7-B62B-EFC8662C4863}" type="presOf" srcId="{E68718C9-79B5-467C-A1A2-E96FDAD8788D}" destId="{43EB3ABD-8C26-49CB-95B9-4D30D1C3B02F}" srcOrd="0" destOrd="0" presId="urn:microsoft.com/office/officeart/2005/8/layout/list1"/>
    <dgm:cxn modelId="{BCFF85F8-D145-4BAE-A397-9268B0386915}" srcId="{92DAAF56-1037-4B3F-A463-EDD10E444DB8}" destId="{B791F501-B2B7-44F2-9244-DA53D9D6830B}" srcOrd="3" destOrd="0" parTransId="{FEE6250F-E188-4F10-9436-AB6FA20C203D}" sibTransId="{F25283CD-900B-4D6C-BFAA-51A5A510A8DC}"/>
    <dgm:cxn modelId="{AB3450FF-B12C-4D75-A132-7EEF7DD076E8}" type="presOf" srcId="{D71F1634-8124-4C16-B981-66C821E3303D}" destId="{9341576E-9A1A-4078-8A8B-C8DBE8CCD35B}" srcOrd="0" destOrd="0" presId="urn:microsoft.com/office/officeart/2005/8/layout/list1"/>
    <dgm:cxn modelId="{AF5DB9D5-12C5-4183-BA65-2B76D459D375}" type="presParOf" srcId="{F201FFE6-AC26-4558-9BA4-D3C44ED53C56}" destId="{BF263C8B-F017-4402-891C-8B53F37D30B8}" srcOrd="0" destOrd="0" presId="urn:microsoft.com/office/officeart/2005/8/layout/list1"/>
    <dgm:cxn modelId="{5A6D0121-6EC6-4FEC-B2A7-F242437BB0DC}" type="presParOf" srcId="{BF263C8B-F017-4402-891C-8B53F37D30B8}" destId="{B2839168-254E-4AE0-89A2-E32CC63D870A}" srcOrd="0" destOrd="0" presId="urn:microsoft.com/office/officeart/2005/8/layout/list1"/>
    <dgm:cxn modelId="{BB105C52-0BAA-4F11-BE21-40A42A2076BE}" type="presParOf" srcId="{BF263C8B-F017-4402-891C-8B53F37D30B8}" destId="{A6E9A472-0128-4980-AA95-4E3412BBFD05}" srcOrd="1" destOrd="0" presId="urn:microsoft.com/office/officeart/2005/8/layout/list1"/>
    <dgm:cxn modelId="{6B47A59E-DC31-473E-9CC4-31A8C3D2A963}" type="presParOf" srcId="{F201FFE6-AC26-4558-9BA4-D3C44ED53C56}" destId="{72B37455-CCDC-4530-AF53-EA4E5AADF88A}" srcOrd="1" destOrd="0" presId="urn:microsoft.com/office/officeart/2005/8/layout/list1"/>
    <dgm:cxn modelId="{BC5175F2-F642-4C01-A518-B82987688454}" type="presParOf" srcId="{F201FFE6-AC26-4558-9BA4-D3C44ED53C56}" destId="{9579191C-FD8C-4B60-AD37-58A50674BC79}" srcOrd="2" destOrd="0" presId="urn:microsoft.com/office/officeart/2005/8/layout/list1"/>
    <dgm:cxn modelId="{A7ED6D64-7FDB-400B-B4B3-96DEB1C050C8}" type="presParOf" srcId="{F201FFE6-AC26-4558-9BA4-D3C44ED53C56}" destId="{A845F3EE-A86E-45FD-A97F-2B92D29EE7A8}" srcOrd="3" destOrd="0" presId="urn:microsoft.com/office/officeart/2005/8/layout/list1"/>
    <dgm:cxn modelId="{BECB4F8F-99BD-44B7-B880-1EC994DD3D97}" type="presParOf" srcId="{F201FFE6-AC26-4558-9BA4-D3C44ED53C56}" destId="{92C0B00B-86D1-4A23-9191-B06A3B5AF348}" srcOrd="4" destOrd="0" presId="urn:microsoft.com/office/officeart/2005/8/layout/list1"/>
    <dgm:cxn modelId="{5975DCCA-7E30-4601-BD70-1C879A464266}" type="presParOf" srcId="{92C0B00B-86D1-4A23-9191-B06A3B5AF348}" destId="{64C17390-921A-487D-BCE2-BAF3731D79DD}" srcOrd="0" destOrd="0" presId="urn:microsoft.com/office/officeart/2005/8/layout/list1"/>
    <dgm:cxn modelId="{6B62CB3E-7EF1-459E-B91C-5CD2BF5C3843}" type="presParOf" srcId="{92C0B00B-86D1-4A23-9191-B06A3B5AF348}" destId="{16B55AD7-5BB6-4D0B-A154-F683462877D3}" srcOrd="1" destOrd="0" presId="urn:microsoft.com/office/officeart/2005/8/layout/list1"/>
    <dgm:cxn modelId="{44C5E69F-B085-416E-BC39-EEC522B04C70}" type="presParOf" srcId="{F201FFE6-AC26-4558-9BA4-D3C44ED53C56}" destId="{C44FCB11-C1C0-4EB2-8EEE-AC59BCA5E82C}" srcOrd="5" destOrd="0" presId="urn:microsoft.com/office/officeart/2005/8/layout/list1"/>
    <dgm:cxn modelId="{3C849466-C614-4491-9F08-3BF8D07357DB}" type="presParOf" srcId="{F201FFE6-AC26-4558-9BA4-D3C44ED53C56}" destId="{5A053606-37CF-4827-9826-39354779BF96}" srcOrd="6" destOrd="0" presId="urn:microsoft.com/office/officeart/2005/8/layout/list1"/>
    <dgm:cxn modelId="{488063BB-9E58-44A9-8D7D-8D3EEB0008AA}" type="presParOf" srcId="{F201FFE6-AC26-4558-9BA4-D3C44ED53C56}" destId="{BD7FD2A1-B989-4028-968A-1A30F28641AB}" srcOrd="7" destOrd="0" presId="urn:microsoft.com/office/officeart/2005/8/layout/list1"/>
    <dgm:cxn modelId="{AB67B359-3CFF-4EF3-9EDA-58B29D734A34}" type="presParOf" srcId="{F201FFE6-AC26-4558-9BA4-D3C44ED53C56}" destId="{55E987F9-0515-488A-9341-50D5FB9A3C7A}" srcOrd="8" destOrd="0" presId="urn:microsoft.com/office/officeart/2005/8/layout/list1"/>
    <dgm:cxn modelId="{B27CF6DF-A81D-4AFC-BD8B-F47FE050E818}" type="presParOf" srcId="{55E987F9-0515-488A-9341-50D5FB9A3C7A}" destId="{28B1FDE3-DC1E-4EB3-B443-44022ED09DC5}" srcOrd="0" destOrd="0" presId="urn:microsoft.com/office/officeart/2005/8/layout/list1"/>
    <dgm:cxn modelId="{C52FB89E-FA96-46D5-9CB1-87149E45C13E}" type="presParOf" srcId="{55E987F9-0515-488A-9341-50D5FB9A3C7A}" destId="{865C4BFA-3779-40B9-BCB3-E34BC912D9BA}" srcOrd="1" destOrd="0" presId="urn:microsoft.com/office/officeart/2005/8/layout/list1"/>
    <dgm:cxn modelId="{227C8689-4A05-457C-A989-8917A803A763}" type="presParOf" srcId="{F201FFE6-AC26-4558-9BA4-D3C44ED53C56}" destId="{4C007C36-4FAF-45AE-AB46-B5CC0861821B}" srcOrd="9" destOrd="0" presId="urn:microsoft.com/office/officeart/2005/8/layout/list1"/>
    <dgm:cxn modelId="{9064B911-95C1-426C-87F4-91C5025486FD}" type="presParOf" srcId="{F201FFE6-AC26-4558-9BA4-D3C44ED53C56}" destId="{282E1B7A-D0EA-4EF1-B523-B9420DF4E947}" srcOrd="10" destOrd="0" presId="urn:microsoft.com/office/officeart/2005/8/layout/list1"/>
    <dgm:cxn modelId="{F2A052CB-3CA8-465A-9B6F-1BA54D0152C5}" type="presParOf" srcId="{F201FFE6-AC26-4558-9BA4-D3C44ED53C56}" destId="{665B8D9B-1A6E-463D-8785-C2C8C743A659}" srcOrd="11" destOrd="0" presId="urn:microsoft.com/office/officeart/2005/8/layout/list1"/>
    <dgm:cxn modelId="{B75EC8F4-96A6-4F6A-ABDC-CF00D4905104}" type="presParOf" srcId="{F201FFE6-AC26-4558-9BA4-D3C44ED53C56}" destId="{CAFABF1E-15FD-41AC-ABC1-16FB231F77F5}" srcOrd="12" destOrd="0" presId="urn:microsoft.com/office/officeart/2005/8/layout/list1"/>
    <dgm:cxn modelId="{51E4B30C-BB51-4423-B002-18ADA7D50D8B}" type="presParOf" srcId="{CAFABF1E-15FD-41AC-ABC1-16FB231F77F5}" destId="{FE17280A-5735-4284-BFD4-5083B8263402}" srcOrd="0" destOrd="0" presId="urn:microsoft.com/office/officeart/2005/8/layout/list1"/>
    <dgm:cxn modelId="{48A3B4C7-88AE-49FD-9A6B-3E5892D037AA}" type="presParOf" srcId="{CAFABF1E-15FD-41AC-ABC1-16FB231F77F5}" destId="{76388477-C44A-45A3-9DF7-F7C376AFEDBF}" srcOrd="1" destOrd="0" presId="urn:microsoft.com/office/officeart/2005/8/layout/list1"/>
    <dgm:cxn modelId="{B5A0889D-3563-4C90-A86B-E87214DEEE53}" type="presParOf" srcId="{F201FFE6-AC26-4558-9BA4-D3C44ED53C56}" destId="{B975886A-681A-4990-930C-5968B88CBE50}" srcOrd="13" destOrd="0" presId="urn:microsoft.com/office/officeart/2005/8/layout/list1"/>
    <dgm:cxn modelId="{A5D608D1-5AEE-4735-8EFD-C706E6571942}" type="presParOf" srcId="{F201FFE6-AC26-4558-9BA4-D3C44ED53C56}" destId="{835B36E1-148F-4B73-B40E-A925027E3100}" srcOrd="14" destOrd="0" presId="urn:microsoft.com/office/officeart/2005/8/layout/list1"/>
    <dgm:cxn modelId="{E6A8ED46-92A1-43B9-A92E-79B1B67E250E}" type="presParOf" srcId="{F201FFE6-AC26-4558-9BA4-D3C44ED53C56}" destId="{F24AB815-EA21-4124-9F4F-131E97BD7D7C}" srcOrd="15" destOrd="0" presId="urn:microsoft.com/office/officeart/2005/8/layout/list1"/>
    <dgm:cxn modelId="{68951501-5FD1-4BAC-BC88-FECEBDBCA2A3}" type="presParOf" srcId="{F201FFE6-AC26-4558-9BA4-D3C44ED53C56}" destId="{5CBA1349-A215-45ED-AF13-9A3AF98F6E29}" srcOrd="16" destOrd="0" presId="urn:microsoft.com/office/officeart/2005/8/layout/list1"/>
    <dgm:cxn modelId="{4A0C2CC6-CB10-49C5-BABB-0615215D786D}" type="presParOf" srcId="{5CBA1349-A215-45ED-AF13-9A3AF98F6E29}" destId="{6E130C39-4EAA-4F5A-8A83-3D1C305A8CE2}" srcOrd="0" destOrd="0" presId="urn:microsoft.com/office/officeart/2005/8/layout/list1"/>
    <dgm:cxn modelId="{9B84EBDD-BFCD-4F81-969B-68C40A930013}" type="presParOf" srcId="{5CBA1349-A215-45ED-AF13-9A3AF98F6E29}" destId="{0769AB7C-1015-4B84-9AE2-DA138CADA992}" srcOrd="1" destOrd="0" presId="urn:microsoft.com/office/officeart/2005/8/layout/list1"/>
    <dgm:cxn modelId="{054FDFB0-7897-488E-B7D4-3CE2C9E0E1F8}" type="presParOf" srcId="{F201FFE6-AC26-4558-9BA4-D3C44ED53C56}" destId="{4E6C9175-AC42-4E38-819E-18980687F4CA}" srcOrd="17" destOrd="0" presId="urn:microsoft.com/office/officeart/2005/8/layout/list1"/>
    <dgm:cxn modelId="{3D8CAC31-7408-4BF1-98BA-583A8479DEE9}" type="presParOf" srcId="{F201FFE6-AC26-4558-9BA4-D3C44ED53C56}" destId="{7DD312DF-8753-42C2-B784-443ED4F21A88}" srcOrd="18" destOrd="0" presId="urn:microsoft.com/office/officeart/2005/8/layout/list1"/>
    <dgm:cxn modelId="{AC5D661C-2715-4550-B4E0-858979A20D6F}" type="presParOf" srcId="{F201FFE6-AC26-4558-9BA4-D3C44ED53C56}" destId="{A003D4DD-B389-44B4-A64F-138C539C94FC}" srcOrd="19" destOrd="0" presId="urn:microsoft.com/office/officeart/2005/8/layout/list1"/>
    <dgm:cxn modelId="{986A9447-FB38-434B-9944-D543DD5E3CCE}" type="presParOf" srcId="{F201FFE6-AC26-4558-9BA4-D3C44ED53C56}" destId="{FC0EDA5A-BD31-478D-8CFB-C38B3B67D6C0}" srcOrd="20" destOrd="0" presId="urn:microsoft.com/office/officeart/2005/8/layout/list1"/>
    <dgm:cxn modelId="{C2EBC418-99F8-4798-A4FB-8860D274C047}" type="presParOf" srcId="{FC0EDA5A-BD31-478D-8CFB-C38B3B67D6C0}" destId="{9341576E-9A1A-4078-8A8B-C8DBE8CCD35B}" srcOrd="0" destOrd="0" presId="urn:microsoft.com/office/officeart/2005/8/layout/list1"/>
    <dgm:cxn modelId="{6DE3C833-8012-48A8-9C3B-10ED4F54ABC7}" type="presParOf" srcId="{FC0EDA5A-BD31-478D-8CFB-C38B3B67D6C0}" destId="{F1492463-8036-4B76-BAC2-2F2AD1E24A3B}" srcOrd="1" destOrd="0" presId="urn:microsoft.com/office/officeart/2005/8/layout/list1"/>
    <dgm:cxn modelId="{7BBEEA20-EEEB-4CC6-8D38-D73C397A2A4F}" type="presParOf" srcId="{F201FFE6-AC26-4558-9BA4-D3C44ED53C56}" destId="{BF94F686-4D58-4DDC-84E0-7F1A7EBE2886}" srcOrd="21" destOrd="0" presId="urn:microsoft.com/office/officeart/2005/8/layout/list1"/>
    <dgm:cxn modelId="{94CEFC4E-DC17-4374-97C5-0C7121F599D3}" type="presParOf" srcId="{F201FFE6-AC26-4558-9BA4-D3C44ED53C56}" destId="{18AD7674-5E0A-4754-8483-48046A5CFB8B}" srcOrd="22" destOrd="0" presId="urn:microsoft.com/office/officeart/2005/8/layout/list1"/>
    <dgm:cxn modelId="{DA130AD7-8A44-4172-869A-7553222DFD36}" type="presParOf" srcId="{F201FFE6-AC26-4558-9BA4-D3C44ED53C56}" destId="{83E177DB-E48B-4305-9E40-71F010AB3F36}" srcOrd="23" destOrd="0" presId="urn:microsoft.com/office/officeart/2005/8/layout/list1"/>
    <dgm:cxn modelId="{F2378E3D-EF22-45F4-A4DE-994322BEB1B6}" type="presParOf" srcId="{F201FFE6-AC26-4558-9BA4-D3C44ED53C56}" destId="{D899CD8A-8AC0-421B-A033-9201BD87AD12}" srcOrd="24" destOrd="0" presId="urn:microsoft.com/office/officeart/2005/8/layout/list1"/>
    <dgm:cxn modelId="{15FF91F9-445A-48A6-BFA8-0FA40C5DECCF}" type="presParOf" srcId="{D899CD8A-8AC0-421B-A033-9201BD87AD12}" destId="{43EB3ABD-8C26-49CB-95B9-4D30D1C3B02F}" srcOrd="0" destOrd="0" presId="urn:microsoft.com/office/officeart/2005/8/layout/list1"/>
    <dgm:cxn modelId="{EBA5A133-0AA6-4DBE-B622-E5697CF92F7B}" type="presParOf" srcId="{D899CD8A-8AC0-421B-A033-9201BD87AD12}" destId="{FBDDFBD9-83A8-473C-959F-5C07E2D5868E}" srcOrd="1" destOrd="0" presId="urn:microsoft.com/office/officeart/2005/8/layout/list1"/>
    <dgm:cxn modelId="{469E6DDF-0AD4-4B85-94BB-5D098502A05C}" type="presParOf" srcId="{F201FFE6-AC26-4558-9BA4-D3C44ED53C56}" destId="{B583BF01-7137-4E4C-8471-7CB9B68985E0}" srcOrd="25" destOrd="0" presId="urn:microsoft.com/office/officeart/2005/8/layout/list1"/>
    <dgm:cxn modelId="{D250B4DD-0E4B-432A-A57A-9F230DA7CE77}" type="presParOf" srcId="{F201FFE6-AC26-4558-9BA4-D3C44ED53C56}" destId="{3CE7FC37-8B65-4728-93A1-32759BE903D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та узагальнення суджень та припущень за допомогою експертів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3B150AC7-A63E-43FD-B7C5-2376D87BD7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раціональні математичні методи малоефективні при вирішенні проблем;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0CF52-272D-4B94-8304-A6536454F167}" type="parTrans" cxnId="{3DD2C957-798C-468A-9D57-D020FBFA5707}">
      <dgm:prSet/>
      <dgm:spPr/>
      <dgm:t>
        <a:bodyPr/>
        <a:lstStyle/>
        <a:p>
          <a:endParaRPr lang="ru-UA"/>
        </a:p>
      </dgm:t>
    </dgm:pt>
    <dgm:pt modelId="{DDE2A1EE-FCCE-44FF-850D-287DCD426383}" type="sibTrans" cxnId="{3DD2C957-798C-468A-9D57-D020FBFA5707}">
      <dgm:prSet/>
      <dgm:spPr/>
      <dgm:t>
        <a:bodyPr/>
        <a:lstStyle/>
        <a:p>
          <a:endParaRPr lang="ru-UA"/>
        </a:p>
      </dgm:t>
    </dgm:pt>
    <dgm:pt modelId="{00A92493-8012-4E25-BD6B-DD8C7B6C23C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до розгляду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34D19-F992-4250-8995-960FED6E33D6}" type="parTrans" cxnId="{F4C8E646-D254-4300-B8D8-951735AC2283}">
      <dgm:prSet/>
      <dgm:spPr/>
      <dgm:t>
        <a:bodyPr/>
        <a:lstStyle/>
        <a:p>
          <a:endParaRPr lang="ru-UA"/>
        </a:p>
      </dgm:t>
    </dgm:pt>
    <dgm:pt modelId="{59342CB8-D29E-4DCE-A7CD-6BB8D4B915F0}" type="sibTrans" cxnId="{F4C8E646-D254-4300-B8D8-951735AC2283}">
      <dgm:prSet/>
      <dgm:spPr/>
      <dgm:t>
        <a:bodyPr/>
        <a:lstStyle/>
        <a:p>
          <a:endParaRPr lang="ru-UA"/>
        </a:p>
      </dgm:t>
    </dgm:pt>
    <dgm:pt modelId="{67033904-90E3-4CC5-85A6-D756CB4A4D1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проблеми, забезпечені інформацією;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5094-51FD-44C6-B71C-EF47592E1F72}" type="parTrans" cxnId="{6B01A999-F200-4482-9B2F-ED5208221117}">
      <dgm:prSet/>
      <dgm:spPr/>
      <dgm:t>
        <a:bodyPr/>
        <a:lstStyle/>
        <a:p>
          <a:endParaRPr lang="ru-UA"/>
        </a:p>
      </dgm:t>
    </dgm:pt>
    <dgm:pt modelId="{D7C78CE5-9405-4639-964E-B93710C86F16}" type="sibTrans" cxnId="{6B01A999-F200-4482-9B2F-ED5208221117}">
      <dgm:prSet/>
      <dgm:spPr/>
      <dgm:t>
        <a:bodyPr/>
        <a:lstStyle/>
        <a:p>
          <a:endParaRPr lang="ru-UA"/>
        </a:p>
      </dgm:t>
    </dgm:pt>
    <dgm:pt modelId="{1E7C90A1-EFB5-4770-AFBD-971DF9DCE81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проблеми, яким бракує інформації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7917E-EFBB-44CE-BD0A-F0A3B0EE2139}" type="parTrans" cxnId="{B61FCC06-810C-461A-A1E2-1391901625AB}">
      <dgm:prSet/>
      <dgm:spPr/>
      <dgm:t>
        <a:bodyPr/>
        <a:lstStyle/>
        <a:p>
          <a:endParaRPr lang="ru-UA"/>
        </a:p>
      </dgm:t>
    </dgm:pt>
    <dgm:pt modelId="{0817BD78-8C3E-439A-A234-C31A622EB002}" type="sibTrans" cxnId="{B61FCC06-810C-461A-A1E2-1391901625AB}">
      <dgm:prSet/>
      <dgm:spPr/>
      <dgm:t>
        <a:bodyPr/>
        <a:lstStyle/>
        <a:p>
          <a:endParaRPr lang="ru-UA"/>
        </a:p>
      </dgm:t>
    </dgm:pt>
    <dgm:pt modelId="{A6430D76-7EDC-4F14-9BF2-AD1279117C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дефіцит часу та кризові ситуації;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F8EC6-E33D-4BFB-ABEB-92DB25A4CDAB}" type="parTrans" cxnId="{3BD445FA-E766-473C-A9B5-EDE0B3724250}">
      <dgm:prSet/>
      <dgm:spPr/>
      <dgm:t>
        <a:bodyPr/>
        <a:lstStyle/>
        <a:p>
          <a:endParaRPr lang="ru-UA"/>
        </a:p>
      </dgm:t>
    </dgm:pt>
    <dgm:pt modelId="{7E86414E-85A6-409E-9254-3E706F717B0E}" type="sibTrans" cxnId="{3BD445FA-E766-473C-A9B5-EDE0B3724250}">
      <dgm:prSet/>
      <dgm:spPr/>
      <dgm:t>
        <a:bodyPr/>
        <a:lstStyle/>
        <a:p>
          <a:endParaRPr lang="ru-UA"/>
        </a:p>
      </dgm:t>
    </dgm:pt>
    <dgm:pt modelId="{1CC9E476-69FF-43E0-B112-0D0C58948A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A6513-9406-47B6-ABDD-E0FF7F9D4A53}" type="parTrans" cxnId="{EEFFFF1D-4C4C-4923-AAB5-15A3E68C3245}">
      <dgm:prSet/>
      <dgm:spPr/>
      <dgm:t>
        <a:bodyPr/>
        <a:lstStyle/>
        <a:p>
          <a:endParaRPr lang="ru-UA"/>
        </a:p>
      </dgm:t>
    </dgm:pt>
    <dgm:pt modelId="{56F70379-A054-4AF5-B1AD-617216074FAE}" type="sibTrans" cxnId="{EEFFFF1D-4C4C-4923-AAB5-15A3E68C3245}">
      <dgm:prSet/>
      <dgm:spPr/>
      <dgm:t>
        <a:bodyPr/>
        <a:lstStyle/>
        <a:p>
          <a:endParaRPr lang="ru-UA"/>
        </a:p>
      </dgm:t>
    </dgm:pt>
    <dgm:pt modelId="{887228B1-6138-45FC-A2CD-4BA7F5624E2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значна невизначеність середовища, у якому функціонує досліджуваний об’єкт;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BC154-2040-414F-ABCD-544119C12B2B}" type="parTrans" cxnId="{AEE93DC4-D3B2-4A88-AA7E-7DC4D5B4CF66}">
      <dgm:prSet/>
      <dgm:spPr/>
      <dgm:t>
        <a:bodyPr/>
        <a:lstStyle/>
        <a:p>
          <a:endParaRPr lang="ru-UA"/>
        </a:p>
      </dgm:t>
    </dgm:pt>
    <dgm:pt modelId="{A96AB512-2477-4655-94ED-619C3332C448}" type="sibTrans" cxnId="{AEE93DC4-D3B2-4A88-AA7E-7DC4D5B4CF66}">
      <dgm:prSet/>
      <dgm:spPr/>
      <dgm:t>
        <a:bodyPr/>
        <a:lstStyle/>
        <a:p>
          <a:endParaRPr lang="ru-UA"/>
        </a:p>
      </dgm:t>
    </dgm:pt>
    <dgm:pt modelId="{F92A02E1-E908-4189-A201-28E3C707D38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надійної теоретичної основи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9902F-B88D-4956-BE4F-4A8893C85DF1}" type="parTrans" cxnId="{18139996-AE42-4DED-B0C1-A5BDDF60B3EE}">
      <dgm:prSet/>
      <dgm:spPr/>
      <dgm:t>
        <a:bodyPr/>
        <a:lstStyle/>
        <a:p>
          <a:endParaRPr lang="ru-UA"/>
        </a:p>
      </dgm:t>
    </dgm:pt>
    <dgm:pt modelId="{4285D9E8-7949-4C38-8D86-042FCAFCF0B7}" type="sibTrans" cxnId="{18139996-AE42-4DED-B0C1-A5BDDF60B3EE}">
      <dgm:prSet/>
      <dgm:spPr/>
      <dgm:t>
        <a:bodyPr/>
        <a:lstStyle/>
        <a:p>
          <a:endParaRPr lang="ru-UA"/>
        </a:p>
      </dgm:t>
    </dgm:pt>
    <dgm:pt modelId="{E4063258-DE5C-4954-B05E-D4CAD638A20E}" type="pres">
      <dgm:prSet presAssocID="{EE1645CB-2A71-4CFC-8A34-1374B457BF89}" presName="Name0" presStyleCnt="0">
        <dgm:presLayoutVars>
          <dgm:dir/>
          <dgm:animLvl val="lvl"/>
          <dgm:resizeHandles val="exact"/>
        </dgm:presLayoutVars>
      </dgm:prSet>
      <dgm:spPr/>
    </dgm:pt>
    <dgm:pt modelId="{4A279185-9F84-4306-882E-A77DA0CA59E0}" type="pres">
      <dgm:prSet presAssocID="{22C45070-1FDE-41F4-B3EE-86A255F3D95A}" presName="linNode" presStyleCnt="0"/>
      <dgm:spPr/>
    </dgm:pt>
    <dgm:pt modelId="{03680008-D8C8-4894-A619-1DA88821BCC9}" type="pres">
      <dgm:prSet presAssocID="{22C45070-1FDE-41F4-B3EE-86A255F3D95A}" presName="parentText" presStyleLbl="node1" presStyleIdx="0" presStyleCnt="3" custScaleX="60364" custLinFactNeighborX="-12060" custLinFactNeighborY="-405">
        <dgm:presLayoutVars>
          <dgm:chMax val="1"/>
          <dgm:bulletEnabled val="1"/>
        </dgm:presLayoutVars>
      </dgm:prSet>
      <dgm:spPr/>
    </dgm:pt>
    <dgm:pt modelId="{FF18E0CC-32F2-46AC-BAF2-7BDEABD977FE}" type="pres">
      <dgm:prSet presAssocID="{22C45070-1FDE-41F4-B3EE-86A255F3D95A}" presName="descendantText" presStyleLbl="alignAccFollowNode1" presStyleIdx="0" presStyleCnt="3" custScaleX="120887">
        <dgm:presLayoutVars>
          <dgm:bulletEnabled val="1"/>
        </dgm:presLayoutVars>
      </dgm:prSet>
      <dgm:spPr/>
    </dgm:pt>
    <dgm:pt modelId="{D16C9660-E7EB-4800-AADA-1DB1E37E2628}" type="pres">
      <dgm:prSet presAssocID="{6209CF24-AB45-4FB2-B76D-768363C396E6}" presName="sp" presStyleCnt="0"/>
      <dgm:spPr/>
    </dgm:pt>
    <dgm:pt modelId="{B4B040F6-3AEF-4258-B3AC-E430A1F36C92}" type="pres">
      <dgm:prSet presAssocID="{AE93DCBE-3D95-49CF-8903-236486614C19}" presName="linNode" presStyleCnt="0"/>
      <dgm:spPr/>
    </dgm:pt>
    <dgm:pt modelId="{D78AB5C6-D733-468B-B942-887F59A4433A}" type="pres">
      <dgm:prSet presAssocID="{AE93DCBE-3D95-49CF-8903-236486614C19}" presName="parentText" presStyleLbl="node1" presStyleIdx="1" presStyleCnt="3" custScaleX="60364" custLinFactNeighborX="-12060" custLinFactNeighborY="-405">
        <dgm:presLayoutVars>
          <dgm:chMax val="1"/>
          <dgm:bulletEnabled val="1"/>
        </dgm:presLayoutVars>
      </dgm:prSet>
      <dgm:spPr/>
    </dgm:pt>
    <dgm:pt modelId="{EDED15DB-3F96-4843-977A-934CA75F870F}" type="pres">
      <dgm:prSet presAssocID="{AE93DCBE-3D95-49CF-8903-236486614C19}" presName="descendantText" presStyleLbl="alignAccFollowNode1" presStyleIdx="1" presStyleCnt="3" custScaleX="120887" custScaleY="142887">
        <dgm:presLayoutVars>
          <dgm:bulletEnabled val="1"/>
        </dgm:presLayoutVars>
      </dgm:prSet>
      <dgm:spPr/>
    </dgm:pt>
    <dgm:pt modelId="{EB747F5F-1FFB-4E0C-BFE9-03F0004F426C}" type="pres">
      <dgm:prSet presAssocID="{23D0F05C-54B4-4CB6-9B7E-48A974830B89}" presName="sp" presStyleCnt="0"/>
      <dgm:spPr/>
    </dgm:pt>
    <dgm:pt modelId="{445C0248-61EC-4E63-87CD-0EA882B7AD7F}" type="pres">
      <dgm:prSet presAssocID="{00A92493-8012-4E25-BD6B-DD8C7B6C23C7}" presName="linNode" presStyleCnt="0"/>
      <dgm:spPr/>
    </dgm:pt>
    <dgm:pt modelId="{7D97E1D0-9B8B-4A11-94B2-A3DEA8A982A9}" type="pres">
      <dgm:prSet presAssocID="{00A92493-8012-4E25-BD6B-DD8C7B6C23C7}" presName="parentText" presStyleLbl="node1" presStyleIdx="2" presStyleCnt="3" custScaleX="60364" custLinFactNeighborX="-12060" custLinFactNeighborY="-1722">
        <dgm:presLayoutVars>
          <dgm:chMax val="1"/>
          <dgm:bulletEnabled val="1"/>
        </dgm:presLayoutVars>
      </dgm:prSet>
      <dgm:spPr/>
    </dgm:pt>
    <dgm:pt modelId="{CCC69185-B97E-4997-A96C-BAEC070D06F7}" type="pres">
      <dgm:prSet presAssocID="{00A92493-8012-4E25-BD6B-DD8C7B6C23C7}" presName="descendantText" presStyleLbl="alignAccFollowNode1" presStyleIdx="2" presStyleCnt="3" custScaleX="120887">
        <dgm:presLayoutVars>
          <dgm:bulletEnabled val="1"/>
        </dgm:presLayoutVars>
      </dgm:prSet>
      <dgm:spPr/>
    </dgm:pt>
  </dgm:ptLst>
  <dgm:cxnLst>
    <dgm:cxn modelId="{B61FCC06-810C-461A-A1E2-1391901625AB}" srcId="{00A92493-8012-4E25-BD6B-DD8C7B6C23C7}" destId="{1E7C90A1-EFB5-4770-AFBD-971DF9DCE819}" srcOrd="1" destOrd="0" parTransId="{7D67917E-EFBB-44CE-BD0A-F0A3B0EE2139}" sibTransId="{0817BD78-8C3E-439A-A234-C31A622EB002}"/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ADAC2514-54F0-420F-8B45-C005AA73DBD3}" type="presOf" srcId="{A6430D76-7EDC-4F14-9BF2-AD1279117C2F}" destId="{EDED15DB-3F96-4843-977A-934CA75F870F}" srcOrd="0" destOrd="1" presId="urn:microsoft.com/office/officeart/2005/8/layout/vList5"/>
    <dgm:cxn modelId="{38CF4E14-62AC-4DA9-9882-30FFDE25650B}" type="presOf" srcId="{EE1645CB-2A71-4CFC-8A34-1374B457BF89}" destId="{E4063258-DE5C-4954-B05E-D4CAD638A20E}" srcOrd="0" destOrd="0" presId="urn:microsoft.com/office/officeart/2005/8/layout/vList5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EEFFFF1D-4C4C-4923-AAB5-15A3E68C3245}" srcId="{AE93DCBE-3D95-49CF-8903-236486614C19}" destId="{1CC9E476-69FF-43E0-B112-0D0C58948A30}" srcOrd="4" destOrd="0" parTransId="{4C8A6513-9406-47B6-ABDD-E0FF7F9D4A53}" sibTransId="{56F70379-A054-4AF5-B1AD-617216074FAE}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984FA424-2975-41C7-9C52-0CBA72A3E62B}" type="presOf" srcId="{3B150AC7-A63E-43FD-B7C5-2376D87BD7D8}" destId="{EDED15DB-3F96-4843-977A-934CA75F870F}" srcOrd="0" destOrd="0" presId="urn:microsoft.com/office/officeart/2005/8/layout/vList5"/>
    <dgm:cxn modelId="{DD96A964-C957-47FB-B220-A2610C1D25D5}" type="presOf" srcId="{AE93DCBE-3D95-49CF-8903-236486614C19}" destId="{D78AB5C6-D733-468B-B942-887F59A4433A}" srcOrd="0" destOrd="0" presId="urn:microsoft.com/office/officeart/2005/8/layout/vList5"/>
    <dgm:cxn modelId="{F4C8E646-D254-4300-B8D8-951735AC2283}" srcId="{EE1645CB-2A71-4CFC-8A34-1374B457BF89}" destId="{00A92493-8012-4E25-BD6B-DD8C7B6C23C7}" srcOrd="2" destOrd="0" parTransId="{2D934D19-F992-4250-8995-960FED6E33D6}" sibTransId="{59342CB8-D29E-4DCE-A7CD-6BB8D4B915F0}"/>
    <dgm:cxn modelId="{3DD2C957-798C-468A-9D57-D020FBFA5707}" srcId="{AE93DCBE-3D95-49CF-8903-236486614C19}" destId="{3B150AC7-A63E-43FD-B7C5-2376D87BD7D8}" srcOrd="0" destOrd="0" parTransId="{3AA0CF52-272D-4B94-8304-A6536454F167}" sibTransId="{DDE2A1EE-FCCE-44FF-850D-287DCD426383}"/>
    <dgm:cxn modelId="{06E4EE7F-5858-42E1-884E-84A026EB6260}" type="presOf" srcId="{67033904-90E3-4CC5-85A6-D756CB4A4D1A}" destId="{CCC69185-B97E-4997-A96C-BAEC070D06F7}" srcOrd="0" destOrd="0" presId="urn:microsoft.com/office/officeart/2005/8/layout/vList5"/>
    <dgm:cxn modelId="{18139996-AE42-4DED-B0C1-A5BDDF60B3EE}" srcId="{AE93DCBE-3D95-49CF-8903-236486614C19}" destId="{F92A02E1-E908-4189-A201-28E3C707D38D}" srcOrd="3" destOrd="0" parTransId="{7C69902F-B88D-4956-BE4F-4A8893C85DF1}" sibTransId="{4285D9E8-7949-4C38-8D86-042FCAFCF0B7}"/>
    <dgm:cxn modelId="{6B01A999-F200-4482-9B2F-ED5208221117}" srcId="{00A92493-8012-4E25-BD6B-DD8C7B6C23C7}" destId="{67033904-90E3-4CC5-85A6-D756CB4A4D1A}" srcOrd="0" destOrd="0" parTransId="{B4475094-51FD-44C6-B71C-EF47592E1F72}" sibTransId="{D7C78CE5-9405-4639-964E-B93710C86F16}"/>
    <dgm:cxn modelId="{F60555BA-8865-4E97-BC26-CC131D1B1B1A}" type="presOf" srcId="{1E7C90A1-EFB5-4770-AFBD-971DF9DCE819}" destId="{CCC69185-B97E-4997-A96C-BAEC070D06F7}" srcOrd="0" destOrd="1" presId="urn:microsoft.com/office/officeart/2005/8/layout/vList5"/>
    <dgm:cxn modelId="{80D8C7C1-8169-482E-BD8D-F4A73E482EE3}" type="presOf" srcId="{5F62C15D-53AB-4ADB-BAF9-636B6424CCCB}" destId="{FF18E0CC-32F2-46AC-BAF2-7BDEABD977FE}" srcOrd="0" destOrd="0" presId="urn:microsoft.com/office/officeart/2005/8/layout/vList5"/>
    <dgm:cxn modelId="{AEE93DC4-D3B2-4A88-AA7E-7DC4D5B4CF66}" srcId="{AE93DCBE-3D95-49CF-8903-236486614C19}" destId="{887228B1-6138-45FC-A2CD-4BA7F5624E21}" srcOrd="2" destOrd="0" parTransId="{69FBC154-2040-414F-ABCD-544119C12B2B}" sibTransId="{A96AB512-2477-4655-94ED-619C3332C448}"/>
    <dgm:cxn modelId="{11E381DB-3603-4F74-BB37-B0982A29FD32}" type="presOf" srcId="{887228B1-6138-45FC-A2CD-4BA7F5624E21}" destId="{EDED15DB-3F96-4843-977A-934CA75F870F}" srcOrd="0" destOrd="2" presId="urn:microsoft.com/office/officeart/2005/8/layout/vList5"/>
    <dgm:cxn modelId="{BC0333DF-CC18-4CF0-A063-EADB2553276C}" type="presOf" srcId="{00A92493-8012-4E25-BD6B-DD8C7B6C23C7}" destId="{7D97E1D0-9B8B-4A11-94B2-A3DEA8A982A9}" srcOrd="0" destOrd="0" presId="urn:microsoft.com/office/officeart/2005/8/layout/vList5"/>
    <dgm:cxn modelId="{6EC68DE8-1455-4634-8A70-B4980FB6BE0E}" type="presOf" srcId="{F92A02E1-E908-4189-A201-28E3C707D38D}" destId="{EDED15DB-3F96-4843-977A-934CA75F870F}" srcOrd="0" destOrd="3" presId="urn:microsoft.com/office/officeart/2005/8/layout/vList5"/>
    <dgm:cxn modelId="{A6AB9DF4-7256-4464-A24E-6D12B07140A0}" type="presOf" srcId="{1CC9E476-69FF-43E0-B112-0D0C58948A30}" destId="{EDED15DB-3F96-4843-977A-934CA75F870F}" srcOrd="0" destOrd="4" presId="urn:microsoft.com/office/officeart/2005/8/layout/vList5"/>
    <dgm:cxn modelId="{3BD445FA-E766-473C-A9B5-EDE0B3724250}" srcId="{AE93DCBE-3D95-49CF-8903-236486614C19}" destId="{A6430D76-7EDC-4F14-9BF2-AD1279117C2F}" srcOrd="1" destOrd="0" parTransId="{C02F8EC6-E33D-4BFB-ABEB-92DB25A4CDAB}" sibTransId="{7E86414E-85A6-409E-9254-3E706F717B0E}"/>
    <dgm:cxn modelId="{4AA87CFC-9AA8-4C63-ABDC-503A3B426CA4}" type="presOf" srcId="{22C45070-1FDE-41F4-B3EE-86A255F3D95A}" destId="{03680008-D8C8-4894-A619-1DA88821BCC9}" srcOrd="0" destOrd="0" presId="urn:microsoft.com/office/officeart/2005/8/layout/vList5"/>
    <dgm:cxn modelId="{E940A863-C736-44E7-96B7-457FBCBC14BE}" type="presParOf" srcId="{E4063258-DE5C-4954-B05E-D4CAD638A20E}" destId="{4A279185-9F84-4306-882E-A77DA0CA59E0}" srcOrd="0" destOrd="0" presId="urn:microsoft.com/office/officeart/2005/8/layout/vList5"/>
    <dgm:cxn modelId="{F998E954-13EA-4FE3-83E7-5787FB366C71}" type="presParOf" srcId="{4A279185-9F84-4306-882E-A77DA0CA59E0}" destId="{03680008-D8C8-4894-A619-1DA88821BCC9}" srcOrd="0" destOrd="0" presId="urn:microsoft.com/office/officeart/2005/8/layout/vList5"/>
    <dgm:cxn modelId="{BC5A5ECB-A4DD-4980-9273-52196D08A1F9}" type="presParOf" srcId="{4A279185-9F84-4306-882E-A77DA0CA59E0}" destId="{FF18E0CC-32F2-46AC-BAF2-7BDEABD977FE}" srcOrd="1" destOrd="0" presId="urn:microsoft.com/office/officeart/2005/8/layout/vList5"/>
    <dgm:cxn modelId="{F4E73A68-4A90-4A3C-945F-ED4811BCBBD2}" type="presParOf" srcId="{E4063258-DE5C-4954-B05E-D4CAD638A20E}" destId="{D16C9660-E7EB-4800-AADA-1DB1E37E2628}" srcOrd="1" destOrd="0" presId="urn:microsoft.com/office/officeart/2005/8/layout/vList5"/>
    <dgm:cxn modelId="{2189EB4C-67DC-48A0-B805-378F05195308}" type="presParOf" srcId="{E4063258-DE5C-4954-B05E-D4CAD638A20E}" destId="{B4B040F6-3AEF-4258-B3AC-E430A1F36C92}" srcOrd="2" destOrd="0" presId="urn:microsoft.com/office/officeart/2005/8/layout/vList5"/>
    <dgm:cxn modelId="{EAB4E6C7-88B9-4652-8C02-54D3861A693F}" type="presParOf" srcId="{B4B040F6-3AEF-4258-B3AC-E430A1F36C92}" destId="{D78AB5C6-D733-468B-B942-887F59A4433A}" srcOrd="0" destOrd="0" presId="urn:microsoft.com/office/officeart/2005/8/layout/vList5"/>
    <dgm:cxn modelId="{99C73B29-E977-4EFA-853F-DA7F3FDB60E2}" type="presParOf" srcId="{B4B040F6-3AEF-4258-B3AC-E430A1F36C92}" destId="{EDED15DB-3F96-4843-977A-934CA75F870F}" srcOrd="1" destOrd="0" presId="urn:microsoft.com/office/officeart/2005/8/layout/vList5"/>
    <dgm:cxn modelId="{C2F52892-DDCA-4FBA-A702-5D37F179489C}" type="presParOf" srcId="{E4063258-DE5C-4954-B05E-D4CAD638A20E}" destId="{EB747F5F-1FFB-4E0C-BFE9-03F0004F426C}" srcOrd="3" destOrd="0" presId="urn:microsoft.com/office/officeart/2005/8/layout/vList5"/>
    <dgm:cxn modelId="{7FE5B3B0-C295-4733-A216-8F16A4F25133}" type="presParOf" srcId="{E4063258-DE5C-4954-B05E-D4CAD638A20E}" destId="{445C0248-61EC-4E63-87CD-0EA882B7AD7F}" srcOrd="4" destOrd="0" presId="urn:microsoft.com/office/officeart/2005/8/layout/vList5"/>
    <dgm:cxn modelId="{EBD4646F-4890-4617-9E91-F692956B0DA3}" type="presParOf" srcId="{445C0248-61EC-4E63-87CD-0EA882B7AD7F}" destId="{7D97E1D0-9B8B-4A11-94B2-A3DEA8A982A9}" srcOrd="0" destOrd="0" presId="urn:microsoft.com/office/officeart/2005/8/layout/vList5"/>
    <dgm:cxn modelId="{95BA5203-1C18-47BB-81FD-53CD243DC7CE}" type="presParOf" srcId="{445C0248-61EC-4E63-87CD-0EA882B7AD7F}" destId="{CCC69185-B97E-4997-A96C-BAEC070D06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E7AFA5-B2EC-4B47-B797-1B9573B65081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60DD246D-DD11-4888-8456-9628F22A57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Рекомендований при вирішенні наступних завдань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6CAAF-97F8-4E9D-8887-8C30EB88D430}" type="parTrans" cxnId="{52A33C32-FB85-49DE-AB49-E139A3D53649}">
      <dgm:prSet/>
      <dgm:spPr/>
      <dgm:t>
        <a:bodyPr/>
        <a:lstStyle/>
        <a:p>
          <a:endParaRPr lang="ru-UA"/>
        </a:p>
      </dgm:t>
    </dgm:pt>
    <dgm:pt modelId="{9F0AB8E6-5B9A-4A2A-B531-B87CD3BFB416}" type="sibTrans" cxnId="{52A33C32-FB85-49DE-AB49-E139A3D53649}">
      <dgm:prSet/>
      <dgm:spPr/>
      <dgm:t>
        <a:bodyPr/>
        <a:lstStyle/>
        <a:p>
          <a:endParaRPr lang="ru-UA"/>
        </a:p>
      </dgm:t>
    </dgm:pt>
    <dgm:pt modelId="{8BF07F15-A94A-4CCE-936B-089DC105205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складання переліку можливих подій у різних галузях за певний проміжок часу;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20D89-7930-412C-9CBE-747A1352604D}" type="parTrans" cxnId="{D94BF974-7A7C-4440-B2EC-D836A0B3CD49}">
      <dgm:prSet/>
      <dgm:spPr/>
      <dgm:t>
        <a:bodyPr/>
        <a:lstStyle/>
        <a:p>
          <a:endParaRPr lang="ru-UA"/>
        </a:p>
      </dgm:t>
    </dgm:pt>
    <dgm:pt modelId="{8E7D9563-DAC9-4D85-8402-170338E57C31}" type="sibTrans" cxnId="{D94BF974-7A7C-4440-B2EC-D836A0B3CD49}">
      <dgm:prSet/>
      <dgm:spPr/>
      <dgm:t>
        <a:bodyPr/>
        <a:lstStyle/>
        <a:p>
          <a:endParaRPr lang="ru-UA"/>
        </a:p>
      </dgm:t>
    </dgm:pt>
    <dgm:pt modelId="{186C984A-EC4C-4D5C-AA1E-6961F7D06A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найімовірніших інтервалів часу здійснення сукупності подій;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4174F-4BEC-4FE0-BD9B-F1C7A161B917}" type="parTrans" cxnId="{E5F50689-6A12-4C6D-8170-36EF18563908}">
      <dgm:prSet/>
      <dgm:spPr/>
      <dgm:t>
        <a:bodyPr/>
        <a:lstStyle/>
        <a:p>
          <a:endParaRPr lang="ru-UA"/>
        </a:p>
      </dgm:t>
    </dgm:pt>
    <dgm:pt modelId="{DCE2188E-CC72-42E5-B49C-6C856BEAA38B}" type="sibTrans" cxnId="{E5F50689-6A12-4C6D-8170-36EF18563908}">
      <dgm:prSet/>
      <dgm:spPr/>
      <dgm:t>
        <a:bodyPr/>
        <a:lstStyle/>
        <a:p>
          <a:endParaRPr lang="ru-UA"/>
        </a:p>
      </dgm:t>
    </dgm:pt>
    <dgm:pt modelId="{4DAF8212-3B52-4A76-83DE-E842BDC323D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цілей та завдань управління з упорядкуванням їх за ступенем важливості;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0E824-A800-46A4-A81F-EC8BD5DFFE14}" type="parTrans" cxnId="{83A7DC29-1E39-4F4B-AFD4-492C9C7BB8EE}">
      <dgm:prSet/>
      <dgm:spPr/>
      <dgm:t>
        <a:bodyPr/>
        <a:lstStyle/>
        <a:p>
          <a:endParaRPr lang="ru-UA"/>
        </a:p>
      </dgm:t>
    </dgm:pt>
    <dgm:pt modelId="{05A51046-A097-42DF-9F81-EC98F0E66FDC}" type="sibTrans" cxnId="{83A7DC29-1E39-4F4B-AFD4-492C9C7BB8EE}">
      <dgm:prSet/>
      <dgm:spPr/>
      <dgm:t>
        <a:bodyPr/>
        <a:lstStyle/>
        <a:p>
          <a:endParaRPr lang="ru-UA"/>
        </a:p>
      </dgm:t>
    </dgm:pt>
    <dgm:pt modelId="{C9F97236-CE04-4F72-8E6A-5D96E9EA47A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альтернативних варіантів вирішення завдань з оцінкою їхньої переваги;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8F450-42DC-4EE7-B13E-C65736B060AB}" type="parTrans" cxnId="{6B3B80C3-E745-44A6-9ACB-8B4AE402CD8D}">
      <dgm:prSet/>
      <dgm:spPr/>
      <dgm:t>
        <a:bodyPr/>
        <a:lstStyle/>
        <a:p>
          <a:endParaRPr lang="ru-UA"/>
        </a:p>
      </dgm:t>
    </dgm:pt>
    <dgm:pt modelId="{0C3EBA57-50B3-465F-B3D4-561ECF166CAF}" type="sibTrans" cxnId="{6B3B80C3-E745-44A6-9ACB-8B4AE402CD8D}">
      <dgm:prSet/>
      <dgm:spPr/>
      <dgm:t>
        <a:bodyPr/>
        <a:lstStyle/>
        <a:p>
          <a:endParaRPr lang="ru-UA"/>
        </a:p>
      </dgm:t>
    </dgm:pt>
    <dgm:pt modelId="{A0224EEE-FB98-457C-BA2F-9AEDFD2256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альтернативного розподілу ресурсів для вирішення завдань з оцінкою їхньої переваги;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B8B70-2B38-454D-9F24-3554AC5F453E}" type="parTrans" cxnId="{872E854D-4053-48AD-B218-6A2AE8D1EDA1}">
      <dgm:prSet/>
      <dgm:spPr/>
      <dgm:t>
        <a:bodyPr/>
        <a:lstStyle/>
        <a:p>
          <a:endParaRPr lang="ru-UA"/>
        </a:p>
      </dgm:t>
    </dgm:pt>
    <dgm:pt modelId="{DEF4203C-68E3-47ED-A3FD-29C6688E1C23}" type="sibTrans" cxnId="{872E854D-4053-48AD-B218-6A2AE8D1EDA1}">
      <dgm:prSet/>
      <dgm:spPr/>
      <dgm:t>
        <a:bodyPr/>
        <a:lstStyle/>
        <a:p>
          <a:endParaRPr lang="ru-UA"/>
        </a:p>
      </dgm:t>
    </dgm:pt>
    <dgm:pt modelId="{4EF0B381-0AAB-4B15-97FB-61C00B7D81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альтернативних варіантів прийняття рішень у певній ситуації з оцінкою їхньої переваги.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EF344-06A3-4C5F-8BBD-3E273DEF0537}" type="parTrans" cxnId="{22F602C9-9A77-46A1-85C8-3CCE076E4E24}">
      <dgm:prSet/>
      <dgm:spPr/>
      <dgm:t>
        <a:bodyPr/>
        <a:lstStyle/>
        <a:p>
          <a:endParaRPr lang="ru-UA"/>
        </a:p>
      </dgm:t>
    </dgm:pt>
    <dgm:pt modelId="{848081B7-E848-4D67-92FC-5788442CD8CB}" type="sibTrans" cxnId="{22F602C9-9A77-46A1-85C8-3CCE076E4E24}">
      <dgm:prSet/>
      <dgm:spPr/>
      <dgm:t>
        <a:bodyPr/>
        <a:lstStyle/>
        <a:p>
          <a:endParaRPr lang="ru-UA"/>
        </a:p>
      </dgm:t>
    </dgm:pt>
    <dgm:pt modelId="{385A55B1-3B3C-4FDF-A8C8-B545170127C6}" type="pres">
      <dgm:prSet presAssocID="{FDE7AFA5-B2EC-4B47-B797-1B9573B65081}" presName="linear" presStyleCnt="0">
        <dgm:presLayoutVars>
          <dgm:dir/>
          <dgm:resizeHandles val="exact"/>
        </dgm:presLayoutVars>
      </dgm:prSet>
      <dgm:spPr/>
    </dgm:pt>
    <dgm:pt modelId="{5FD7DD7E-8881-4F54-A561-CA31B5B18F1D}" type="pres">
      <dgm:prSet presAssocID="{60DD246D-DD11-4888-8456-9628F22A5731}" presName="comp" presStyleCnt="0"/>
      <dgm:spPr/>
    </dgm:pt>
    <dgm:pt modelId="{C957BBFF-6702-408D-B400-056DC371F219}" type="pres">
      <dgm:prSet presAssocID="{60DD246D-DD11-4888-8456-9628F22A5731}" presName="box" presStyleLbl="node1" presStyleIdx="0" presStyleCnt="1"/>
      <dgm:spPr/>
    </dgm:pt>
    <dgm:pt modelId="{B8D73623-0066-4968-AEBE-4E0A8A6B19C7}" type="pres">
      <dgm:prSet presAssocID="{60DD246D-DD11-4888-8456-9628F22A5731}" presName="img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8000" r="-108000"/>
          </a:stretch>
        </a:blipFill>
      </dgm:spPr>
    </dgm:pt>
    <dgm:pt modelId="{2726FA74-54E3-4A69-AA7C-064E7CF17582}" type="pres">
      <dgm:prSet presAssocID="{60DD246D-DD11-4888-8456-9628F22A5731}" presName="text" presStyleLbl="node1" presStyleIdx="0" presStyleCnt="1">
        <dgm:presLayoutVars>
          <dgm:bulletEnabled val="1"/>
        </dgm:presLayoutVars>
      </dgm:prSet>
      <dgm:spPr/>
    </dgm:pt>
  </dgm:ptLst>
  <dgm:cxnLst>
    <dgm:cxn modelId="{9DD6660A-B5C8-41F6-BB87-1D3408ABB4FA}" type="presOf" srcId="{C9F97236-CE04-4F72-8E6A-5D96E9EA47A9}" destId="{2726FA74-54E3-4A69-AA7C-064E7CF17582}" srcOrd="1" destOrd="4" presId="urn:microsoft.com/office/officeart/2005/8/layout/vList4"/>
    <dgm:cxn modelId="{A9646514-5C30-490A-AE27-A0842D4AC531}" type="presOf" srcId="{4DAF8212-3B52-4A76-83DE-E842BDC323D5}" destId="{2726FA74-54E3-4A69-AA7C-064E7CF17582}" srcOrd="1" destOrd="3" presId="urn:microsoft.com/office/officeart/2005/8/layout/vList4"/>
    <dgm:cxn modelId="{C34B8914-25D1-4833-B416-FE194C643AAB}" type="presOf" srcId="{A0224EEE-FB98-457C-BA2F-9AEDFD225681}" destId="{C957BBFF-6702-408D-B400-056DC371F219}" srcOrd="0" destOrd="5" presId="urn:microsoft.com/office/officeart/2005/8/layout/vList4"/>
    <dgm:cxn modelId="{F14DF81C-CED7-40DE-A029-A3F799C52B76}" type="presOf" srcId="{60DD246D-DD11-4888-8456-9628F22A5731}" destId="{C957BBFF-6702-408D-B400-056DC371F219}" srcOrd="0" destOrd="0" presId="urn:microsoft.com/office/officeart/2005/8/layout/vList4"/>
    <dgm:cxn modelId="{83A7DC29-1E39-4F4B-AFD4-492C9C7BB8EE}" srcId="{60DD246D-DD11-4888-8456-9628F22A5731}" destId="{4DAF8212-3B52-4A76-83DE-E842BDC323D5}" srcOrd="2" destOrd="0" parTransId="{7A70E824-A800-46A4-A81F-EC8BD5DFFE14}" sibTransId="{05A51046-A097-42DF-9F81-EC98F0E66FDC}"/>
    <dgm:cxn modelId="{52A33C32-FB85-49DE-AB49-E139A3D53649}" srcId="{FDE7AFA5-B2EC-4B47-B797-1B9573B65081}" destId="{60DD246D-DD11-4888-8456-9628F22A5731}" srcOrd="0" destOrd="0" parTransId="{7076CAAF-97F8-4E9D-8887-8C30EB88D430}" sibTransId="{9F0AB8E6-5B9A-4A2A-B531-B87CD3BFB416}"/>
    <dgm:cxn modelId="{E00D1A4C-2465-4ABE-BBFE-42A28E8E2F7B}" type="presOf" srcId="{8BF07F15-A94A-4CCE-936B-089DC1052059}" destId="{C957BBFF-6702-408D-B400-056DC371F219}" srcOrd="0" destOrd="1" presId="urn:microsoft.com/office/officeart/2005/8/layout/vList4"/>
    <dgm:cxn modelId="{872E854D-4053-48AD-B218-6A2AE8D1EDA1}" srcId="{60DD246D-DD11-4888-8456-9628F22A5731}" destId="{A0224EEE-FB98-457C-BA2F-9AEDFD225681}" srcOrd="4" destOrd="0" parTransId="{585B8B70-2B38-454D-9F24-3554AC5F453E}" sibTransId="{DEF4203C-68E3-47ED-A3FD-29C6688E1C23}"/>
    <dgm:cxn modelId="{D94BF974-7A7C-4440-B2EC-D836A0B3CD49}" srcId="{60DD246D-DD11-4888-8456-9628F22A5731}" destId="{8BF07F15-A94A-4CCE-936B-089DC1052059}" srcOrd="0" destOrd="0" parTransId="{B3120D89-7930-412C-9CBE-747A1352604D}" sibTransId="{8E7D9563-DAC9-4D85-8402-170338E57C31}"/>
    <dgm:cxn modelId="{C4900E78-020B-48B6-86DA-A72BE4976F85}" type="presOf" srcId="{C9F97236-CE04-4F72-8E6A-5D96E9EA47A9}" destId="{C957BBFF-6702-408D-B400-056DC371F219}" srcOrd="0" destOrd="4" presId="urn:microsoft.com/office/officeart/2005/8/layout/vList4"/>
    <dgm:cxn modelId="{8DAA7E7C-D933-46A0-9244-FED7463DFC1E}" type="presOf" srcId="{4DAF8212-3B52-4A76-83DE-E842BDC323D5}" destId="{C957BBFF-6702-408D-B400-056DC371F219}" srcOrd="0" destOrd="3" presId="urn:microsoft.com/office/officeart/2005/8/layout/vList4"/>
    <dgm:cxn modelId="{3FEF6381-3356-4F4D-AC0E-3F428620DDA7}" type="presOf" srcId="{4EF0B381-0AAB-4B15-97FB-61C00B7D81BD}" destId="{2726FA74-54E3-4A69-AA7C-064E7CF17582}" srcOrd="1" destOrd="6" presId="urn:microsoft.com/office/officeart/2005/8/layout/vList4"/>
    <dgm:cxn modelId="{E5F50689-6A12-4C6D-8170-36EF18563908}" srcId="{60DD246D-DD11-4888-8456-9628F22A5731}" destId="{186C984A-EC4C-4D5C-AA1E-6961F7D06AAE}" srcOrd="1" destOrd="0" parTransId="{EC64174F-4BEC-4FE0-BD9B-F1C7A161B917}" sibTransId="{DCE2188E-CC72-42E5-B49C-6C856BEAA38B}"/>
    <dgm:cxn modelId="{7D71858A-687F-4FA3-AF60-DEE440FED4EA}" type="presOf" srcId="{186C984A-EC4C-4D5C-AA1E-6961F7D06AAE}" destId="{2726FA74-54E3-4A69-AA7C-064E7CF17582}" srcOrd="1" destOrd="2" presId="urn:microsoft.com/office/officeart/2005/8/layout/vList4"/>
    <dgm:cxn modelId="{3A86B38C-B62F-4B6E-86BA-CE3BA8DA2F20}" type="presOf" srcId="{FDE7AFA5-B2EC-4B47-B797-1B9573B65081}" destId="{385A55B1-3B3C-4FDF-A8C8-B545170127C6}" srcOrd="0" destOrd="0" presId="urn:microsoft.com/office/officeart/2005/8/layout/vList4"/>
    <dgm:cxn modelId="{DB95F18D-7A17-4929-842A-35DBD4E96754}" type="presOf" srcId="{60DD246D-DD11-4888-8456-9628F22A5731}" destId="{2726FA74-54E3-4A69-AA7C-064E7CF17582}" srcOrd="1" destOrd="0" presId="urn:microsoft.com/office/officeart/2005/8/layout/vList4"/>
    <dgm:cxn modelId="{A1484BA3-2B9F-42E9-B1E5-1E407370FADE}" type="presOf" srcId="{4EF0B381-0AAB-4B15-97FB-61C00B7D81BD}" destId="{C957BBFF-6702-408D-B400-056DC371F219}" srcOrd="0" destOrd="6" presId="urn:microsoft.com/office/officeart/2005/8/layout/vList4"/>
    <dgm:cxn modelId="{8F4B6DB4-1346-4E21-BBD7-E18FE1EEB068}" type="presOf" srcId="{8BF07F15-A94A-4CCE-936B-089DC1052059}" destId="{2726FA74-54E3-4A69-AA7C-064E7CF17582}" srcOrd="1" destOrd="1" presId="urn:microsoft.com/office/officeart/2005/8/layout/vList4"/>
    <dgm:cxn modelId="{6E72ABC2-6E69-4598-8C6D-F7C3FBDC70A9}" type="presOf" srcId="{A0224EEE-FB98-457C-BA2F-9AEDFD225681}" destId="{2726FA74-54E3-4A69-AA7C-064E7CF17582}" srcOrd="1" destOrd="5" presId="urn:microsoft.com/office/officeart/2005/8/layout/vList4"/>
    <dgm:cxn modelId="{6B3B80C3-E745-44A6-9ACB-8B4AE402CD8D}" srcId="{60DD246D-DD11-4888-8456-9628F22A5731}" destId="{C9F97236-CE04-4F72-8E6A-5D96E9EA47A9}" srcOrd="3" destOrd="0" parTransId="{13B8F450-42DC-4EE7-B13E-C65736B060AB}" sibTransId="{0C3EBA57-50B3-465F-B3D4-561ECF166CAF}"/>
    <dgm:cxn modelId="{22F602C9-9A77-46A1-85C8-3CCE076E4E24}" srcId="{60DD246D-DD11-4888-8456-9628F22A5731}" destId="{4EF0B381-0AAB-4B15-97FB-61C00B7D81BD}" srcOrd="5" destOrd="0" parTransId="{AE2EF344-06A3-4C5F-8BBD-3E273DEF0537}" sibTransId="{848081B7-E848-4D67-92FC-5788442CD8CB}"/>
    <dgm:cxn modelId="{7D4172D3-304F-4DC8-AADC-CB3FC1AFA330}" type="presOf" srcId="{186C984A-EC4C-4D5C-AA1E-6961F7D06AAE}" destId="{C957BBFF-6702-408D-B400-056DC371F219}" srcOrd="0" destOrd="2" presId="urn:microsoft.com/office/officeart/2005/8/layout/vList4"/>
    <dgm:cxn modelId="{0841D959-8688-4B8B-B775-9408F9CF9C38}" type="presParOf" srcId="{385A55B1-3B3C-4FDF-A8C8-B545170127C6}" destId="{5FD7DD7E-8881-4F54-A561-CA31B5B18F1D}" srcOrd="0" destOrd="0" presId="urn:microsoft.com/office/officeart/2005/8/layout/vList4"/>
    <dgm:cxn modelId="{7DC1E49B-26AF-4025-908D-F313F8F965B9}" type="presParOf" srcId="{5FD7DD7E-8881-4F54-A561-CA31B5B18F1D}" destId="{C957BBFF-6702-408D-B400-056DC371F219}" srcOrd="0" destOrd="0" presId="urn:microsoft.com/office/officeart/2005/8/layout/vList4"/>
    <dgm:cxn modelId="{02CBA6F8-599E-4C07-A146-4B7401410F73}" type="presParOf" srcId="{5FD7DD7E-8881-4F54-A561-CA31B5B18F1D}" destId="{B8D73623-0066-4968-AEBE-4E0A8A6B19C7}" srcOrd="1" destOrd="0" presId="urn:microsoft.com/office/officeart/2005/8/layout/vList4"/>
    <dgm:cxn modelId="{8CE3C474-19B7-420E-ACDD-BF5C95246572}" type="presParOf" srcId="{5FD7DD7E-8881-4F54-A561-CA31B5B18F1D}" destId="{2726FA74-54E3-4A69-AA7C-064E7CF175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Складання керівного документа із зазначенням основних положень проведення експертизи:</a:t>
          </a:r>
          <a:endParaRPr lang="ru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AE93DCBE-3D95-49CF-8903-236486614C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виконавці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BC40-6256-43C1-B19F-99F6BAB20158}" type="parTrans" cxnId="{D4542618-EC34-4F45-8BBE-7FD9E60D9C56}">
      <dgm:prSet/>
      <dgm:spPr/>
      <dgm:t>
        <a:bodyPr/>
        <a:lstStyle/>
        <a:p>
          <a:endParaRPr lang="ru-UA"/>
        </a:p>
      </dgm:t>
    </dgm:pt>
    <dgm:pt modelId="{23D0F05C-54B4-4CB6-9B7E-48A974830B89}" type="sibTrans" cxnId="{D4542618-EC34-4F45-8BBE-7FD9E60D9C56}">
      <dgm:prSet/>
      <dgm:spPr/>
      <dgm:t>
        <a:bodyPr/>
        <a:lstStyle/>
        <a:p>
          <a:endParaRPr lang="ru-UA"/>
        </a:p>
      </dgm:t>
    </dgm:pt>
    <dgm:pt modelId="{3B150AC7-A63E-43FD-B7C5-2376D87BD7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робоча група (організатор, фахівець-системотехнік, технічний працівник);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0CF52-272D-4B94-8304-A6536454F167}" type="parTrans" cxnId="{3DD2C957-798C-468A-9D57-D020FBFA5707}">
      <dgm:prSet/>
      <dgm:spPr/>
      <dgm:t>
        <a:bodyPr/>
        <a:lstStyle/>
        <a:p>
          <a:endParaRPr lang="ru-UA"/>
        </a:p>
      </dgm:t>
    </dgm:pt>
    <dgm:pt modelId="{DDE2A1EE-FCCE-44FF-850D-287DCD426383}" type="sibTrans" cxnId="{3DD2C957-798C-468A-9D57-D020FBFA5707}">
      <dgm:prSet/>
      <dgm:spPr/>
      <dgm:t>
        <a:bodyPr/>
        <a:lstStyle/>
        <a:p>
          <a:endParaRPr lang="ru-UA"/>
        </a:p>
      </dgm:t>
    </dgm:pt>
    <dgm:pt modelId="{29A3E955-45F6-44C4-B9C7-2207DF87D03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Times New Roman" panose="02020603050405020304" pitchFamily="18" charset="0"/>
            <a:buChar char="–"/>
          </a:pP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98154-342C-45BA-B59C-AD68C4C8E77A}" type="parTrans" cxnId="{81F2F385-7D5F-4E28-AB75-EDBE7E4F9B76}">
      <dgm:prSet/>
      <dgm:spPr/>
      <dgm:t>
        <a:bodyPr/>
        <a:lstStyle/>
        <a:p>
          <a:endParaRPr lang="ru-UA"/>
        </a:p>
      </dgm:t>
    </dgm:pt>
    <dgm:pt modelId="{67800E7E-CFB5-4947-9A5C-416152BB378D}" type="sibTrans" cxnId="{81F2F385-7D5F-4E28-AB75-EDBE7E4F9B76}">
      <dgm:prSet/>
      <dgm:spPr/>
      <dgm:t>
        <a:bodyPr/>
        <a:lstStyle/>
        <a:p>
          <a:endParaRPr lang="ru-UA"/>
        </a:p>
      </dgm:t>
    </dgm:pt>
    <dgm:pt modelId="{783737D0-6FEB-4A22-86D9-1750C5F4F689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цілі; завдання щодо її виконання;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DE319-2B58-406D-BB7A-856741501209}" type="parTrans" cxnId="{808FE2A3-8F86-4A8C-88B0-6A5037CDB01D}">
      <dgm:prSet/>
      <dgm:spPr/>
    </dgm:pt>
    <dgm:pt modelId="{6799CECA-A44F-4658-9D5D-05615BCBF84C}" type="sibTrans" cxnId="{808FE2A3-8F86-4A8C-88B0-6A5037CDB01D}">
      <dgm:prSet/>
      <dgm:spPr/>
    </dgm:pt>
    <dgm:pt modelId="{091A49AE-859B-4E55-A8DE-F3D49CBFB4E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 та обов'язки робочої групи та групи експертів;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23C88-AFA6-43ED-8D2D-91D053F1EB8B}" type="parTrans" cxnId="{1564B06E-35D5-4BE9-878B-0654DE1A92A7}">
      <dgm:prSet/>
      <dgm:spPr/>
    </dgm:pt>
    <dgm:pt modelId="{E74CA72B-84B8-478A-8DB8-9863BE638CD9}" type="sibTrans" cxnId="{1564B06E-35D5-4BE9-878B-0654DE1A92A7}">
      <dgm:prSet/>
      <dgm:spPr/>
    </dgm:pt>
    <dgm:pt modelId="{402B75CF-1A4B-4BB8-8C8F-B0C1568BEF0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ресурси, необхідні для забезпечення робіт, та строки виконання робіт;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F762B-1FF4-4F06-90BA-3275C6F15468}" type="parTrans" cxnId="{BB158262-F085-4E82-A5AE-64BE48C70703}">
      <dgm:prSet/>
      <dgm:spPr/>
    </dgm:pt>
    <dgm:pt modelId="{4A42DAF9-38FD-44EA-92BA-D426C337B25E}" type="sibTrans" cxnId="{BB158262-F085-4E82-A5AE-64BE48C70703}">
      <dgm:prSet/>
      <dgm:spPr/>
    </dgm:pt>
    <dgm:pt modelId="{90C94C91-B51B-44E1-940D-4182526D437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підбір робочої та експертної груп.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D1BD5-6E60-41B0-AD8F-A0E5F071C8E2}" type="parTrans" cxnId="{F6BF6FBC-DF22-452C-8AD2-6252246C04FB}">
      <dgm:prSet/>
      <dgm:spPr/>
    </dgm:pt>
    <dgm:pt modelId="{E61DA785-6DD1-4D65-B022-D0B0A5D13651}" type="sibTrans" cxnId="{F6BF6FBC-DF22-452C-8AD2-6252246C04FB}">
      <dgm:prSet/>
      <dgm:spPr/>
    </dgm:pt>
    <dgm:pt modelId="{80107555-18DA-454F-B95D-4F928819565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думки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стануть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базовими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ухвалення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5C3CA-68DF-48DD-ABD2-64E1B2B0D3D5}" type="parTrans" cxnId="{0DA8B160-59B4-4276-B6FD-33199AD12D43}">
      <dgm:prSet/>
      <dgm:spPr/>
    </dgm:pt>
    <dgm:pt modelId="{A46D64ED-1A38-4E3D-8542-80F3D925D75C}" type="sibTrans" cxnId="{0DA8B160-59B4-4276-B6FD-33199AD12D43}">
      <dgm:prSet/>
      <dgm:spPr/>
    </dgm:pt>
    <dgm:pt modelId="{B5219A55-1FBC-4E19-8C5B-A9D728714C43}" type="pres">
      <dgm:prSet presAssocID="{EE1645CB-2A71-4CFC-8A34-1374B457BF89}" presName="linearFlow" presStyleCnt="0">
        <dgm:presLayoutVars>
          <dgm:dir/>
          <dgm:animLvl val="lvl"/>
          <dgm:resizeHandles val="exact"/>
        </dgm:presLayoutVars>
      </dgm:prSet>
      <dgm:spPr/>
    </dgm:pt>
    <dgm:pt modelId="{FF7653D3-FBC9-4F30-A5DE-8339D008F65D}" type="pres">
      <dgm:prSet presAssocID="{22C45070-1FDE-41F4-B3EE-86A255F3D95A}" presName="composite" presStyleCnt="0"/>
      <dgm:spPr/>
    </dgm:pt>
    <dgm:pt modelId="{5D9550D8-6784-409D-B0A4-061C69333B56}" type="pres">
      <dgm:prSet presAssocID="{22C45070-1FDE-41F4-B3EE-86A255F3D95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51EEE2B-C7B2-443E-B77B-2B45D088959A}" type="pres">
      <dgm:prSet presAssocID="{22C45070-1FDE-41F4-B3EE-86A255F3D95A}" presName="descendantText" presStyleLbl="alignAcc1" presStyleIdx="0" presStyleCnt="2" custScaleY="158223">
        <dgm:presLayoutVars>
          <dgm:bulletEnabled val="1"/>
        </dgm:presLayoutVars>
      </dgm:prSet>
      <dgm:spPr/>
    </dgm:pt>
    <dgm:pt modelId="{A81EB352-1084-406C-B809-A21939F6B8F5}" type="pres">
      <dgm:prSet presAssocID="{6209CF24-AB45-4FB2-B76D-768363C396E6}" presName="sp" presStyleCnt="0"/>
      <dgm:spPr/>
    </dgm:pt>
    <dgm:pt modelId="{0DB64419-C714-454E-AC9D-C6B06A4FD701}" type="pres">
      <dgm:prSet presAssocID="{AE93DCBE-3D95-49CF-8903-236486614C19}" presName="composite" presStyleCnt="0"/>
      <dgm:spPr/>
    </dgm:pt>
    <dgm:pt modelId="{DFF2CEF6-5887-4A2C-8925-820408BE85A8}" type="pres">
      <dgm:prSet presAssocID="{AE93DCBE-3D95-49CF-8903-236486614C1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BB604D0-2D88-4016-8716-8E2045F7BF25}" type="pres">
      <dgm:prSet presAssocID="{AE93DCBE-3D95-49CF-8903-236486614C19}" presName="descendantText" presStyleLbl="alignAcc1" presStyleIdx="1" presStyleCnt="2" custScaleY="136721">
        <dgm:presLayoutVars>
          <dgm:bulletEnabled val="1"/>
        </dgm:presLayoutVars>
      </dgm:prSet>
      <dgm:spPr/>
    </dgm:pt>
  </dgm:ptLst>
  <dgm:cxnLst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66BC1310-60E8-42C6-BF7B-CF4BAF07B592}" type="presOf" srcId="{29A3E955-45F6-44C4-B9C7-2207DF87D039}" destId="{4BB604D0-2D88-4016-8716-8E2045F7BF25}" srcOrd="0" destOrd="2" presId="urn:microsoft.com/office/officeart/2005/8/layout/chevron2"/>
    <dgm:cxn modelId="{D4542618-EC34-4F45-8BBE-7FD9E60D9C56}" srcId="{EE1645CB-2A71-4CFC-8A34-1374B457BF89}" destId="{AE93DCBE-3D95-49CF-8903-236486614C19}" srcOrd="1" destOrd="0" parTransId="{7CDBBC40-6256-43C1-B19F-99F6BAB20158}" sibTransId="{23D0F05C-54B4-4CB6-9B7E-48A974830B89}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C485435E-55A6-4BC3-AAFE-5F12EFA2EE23}" type="presOf" srcId="{5F62C15D-53AB-4ADB-BAF9-636B6424CCCB}" destId="{351EEE2B-C7B2-443E-B77B-2B45D088959A}" srcOrd="0" destOrd="0" presId="urn:microsoft.com/office/officeart/2005/8/layout/chevron2"/>
    <dgm:cxn modelId="{0DA8B160-59B4-4276-B6FD-33199AD12D43}" srcId="{AE93DCBE-3D95-49CF-8903-236486614C19}" destId="{80107555-18DA-454F-B95D-4F9288195652}" srcOrd="1" destOrd="0" parTransId="{47D5C3CA-68DF-48DD-ABD2-64E1B2B0D3D5}" sibTransId="{A46D64ED-1A38-4E3D-8542-80F3D925D75C}"/>
    <dgm:cxn modelId="{BB158262-F085-4E82-A5AE-64BE48C70703}" srcId="{22C45070-1FDE-41F4-B3EE-86A255F3D95A}" destId="{402B75CF-1A4B-4BB8-8C8F-B0C1568BEF0E}" srcOrd="3" destOrd="0" parTransId="{D19F762B-1FF4-4F06-90BA-3275C6F15468}" sibTransId="{4A42DAF9-38FD-44EA-92BA-D426C337B25E}"/>
    <dgm:cxn modelId="{9C073043-6183-4216-A40D-CB32586471E2}" type="presOf" srcId="{22C45070-1FDE-41F4-B3EE-86A255F3D95A}" destId="{5D9550D8-6784-409D-B0A4-061C69333B56}" srcOrd="0" destOrd="0" presId="urn:microsoft.com/office/officeart/2005/8/layout/chevron2"/>
    <dgm:cxn modelId="{76504948-2D62-45EC-B3A8-55A1BFAF1E17}" type="presOf" srcId="{AE93DCBE-3D95-49CF-8903-236486614C19}" destId="{DFF2CEF6-5887-4A2C-8925-820408BE85A8}" srcOrd="0" destOrd="0" presId="urn:microsoft.com/office/officeart/2005/8/layout/chevron2"/>
    <dgm:cxn modelId="{1564B06E-35D5-4BE9-878B-0654DE1A92A7}" srcId="{22C45070-1FDE-41F4-B3EE-86A255F3D95A}" destId="{091A49AE-859B-4E55-A8DE-F3D49CBFB4E1}" srcOrd="2" destOrd="0" parTransId="{94523C88-AFA6-43ED-8D2D-91D053F1EB8B}" sibTransId="{E74CA72B-84B8-478A-8DB8-9863BE638CD9}"/>
    <dgm:cxn modelId="{3DD2C957-798C-468A-9D57-D020FBFA5707}" srcId="{AE93DCBE-3D95-49CF-8903-236486614C19}" destId="{3B150AC7-A63E-43FD-B7C5-2376D87BD7D8}" srcOrd="0" destOrd="0" parTransId="{3AA0CF52-272D-4B94-8304-A6536454F167}" sibTransId="{DDE2A1EE-FCCE-44FF-850D-287DCD426383}"/>
    <dgm:cxn modelId="{81F2F385-7D5F-4E28-AB75-EDBE7E4F9B76}" srcId="{AE93DCBE-3D95-49CF-8903-236486614C19}" destId="{29A3E955-45F6-44C4-B9C7-2207DF87D039}" srcOrd="2" destOrd="0" parTransId="{01198154-342C-45BA-B59C-AD68C4C8E77A}" sibTransId="{67800E7E-CFB5-4947-9A5C-416152BB378D}"/>
    <dgm:cxn modelId="{813A8991-B3D7-4E66-9A7E-4E6AA9DD751D}" type="presOf" srcId="{80107555-18DA-454F-B95D-4F9288195652}" destId="{4BB604D0-2D88-4016-8716-8E2045F7BF25}" srcOrd="0" destOrd="1" presId="urn:microsoft.com/office/officeart/2005/8/layout/chevron2"/>
    <dgm:cxn modelId="{73325FA0-CF82-4FD0-813D-D564C0FC614F}" type="presOf" srcId="{402B75CF-1A4B-4BB8-8C8F-B0C1568BEF0E}" destId="{351EEE2B-C7B2-443E-B77B-2B45D088959A}" srcOrd="0" destOrd="3" presId="urn:microsoft.com/office/officeart/2005/8/layout/chevron2"/>
    <dgm:cxn modelId="{808FE2A3-8F86-4A8C-88B0-6A5037CDB01D}" srcId="{22C45070-1FDE-41F4-B3EE-86A255F3D95A}" destId="{783737D0-6FEB-4A22-86D9-1750C5F4F689}" srcOrd="1" destOrd="0" parTransId="{463DE319-2B58-406D-BB7A-856741501209}" sibTransId="{6799CECA-A44F-4658-9D5D-05615BCBF84C}"/>
    <dgm:cxn modelId="{F6BF6FBC-DF22-452C-8AD2-6252246C04FB}" srcId="{22C45070-1FDE-41F4-B3EE-86A255F3D95A}" destId="{90C94C91-B51B-44E1-940D-4182526D4377}" srcOrd="4" destOrd="0" parTransId="{DE8D1BD5-6E60-41B0-AD8F-A0E5F071C8E2}" sibTransId="{E61DA785-6DD1-4D65-B022-D0B0A5D13651}"/>
    <dgm:cxn modelId="{90EAC8D3-4150-4AC6-B9E1-2A6FA166BA48}" type="presOf" srcId="{091A49AE-859B-4E55-A8DE-F3D49CBFB4E1}" destId="{351EEE2B-C7B2-443E-B77B-2B45D088959A}" srcOrd="0" destOrd="2" presId="urn:microsoft.com/office/officeart/2005/8/layout/chevron2"/>
    <dgm:cxn modelId="{84BE43E0-CF8A-4173-8D17-4F20296A94B6}" type="presOf" srcId="{783737D0-6FEB-4A22-86D9-1750C5F4F689}" destId="{351EEE2B-C7B2-443E-B77B-2B45D088959A}" srcOrd="0" destOrd="1" presId="urn:microsoft.com/office/officeart/2005/8/layout/chevron2"/>
    <dgm:cxn modelId="{8C08B7E3-AA28-4F4E-8DE9-7494C78D14A4}" type="presOf" srcId="{90C94C91-B51B-44E1-940D-4182526D4377}" destId="{351EEE2B-C7B2-443E-B77B-2B45D088959A}" srcOrd="0" destOrd="4" presId="urn:microsoft.com/office/officeart/2005/8/layout/chevron2"/>
    <dgm:cxn modelId="{C285C1F5-24F8-4A73-AAD8-3447C11CE7B1}" type="presOf" srcId="{EE1645CB-2A71-4CFC-8A34-1374B457BF89}" destId="{B5219A55-1FBC-4E19-8C5B-A9D728714C43}" srcOrd="0" destOrd="0" presId="urn:microsoft.com/office/officeart/2005/8/layout/chevron2"/>
    <dgm:cxn modelId="{9A7148F6-42F3-4BC0-929E-99FD4D856D05}" type="presOf" srcId="{3B150AC7-A63E-43FD-B7C5-2376D87BD7D8}" destId="{4BB604D0-2D88-4016-8716-8E2045F7BF25}" srcOrd="0" destOrd="0" presId="urn:microsoft.com/office/officeart/2005/8/layout/chevron2"/>
    <dgm:cxn modelId="{617290CA-53AF-4C01-BD61-B149CDC9A13D}" type="presParOf" srcId="{B5219A55-1FBC-4E19-8C5B-A9D728714C43}" destId="{FF7653D3-FBC9-4F30-A5DE-8339D008F65D}" srcOrd="0" destOrd="0" presId="urn:microsoft.com/office/officeart/2005/8/layout/chevron2"/>
    <dgm:cxn modelId="{5F4042D8-BBD8-4416-AFD6-EA441C0B82DD}" type="presParOf" srcId="{FF7653D3-FBC9-4F30-A5DE-8339D008F65D}" destId="{5D9550D8-6784-409D-B0A4-061C69333B56}" srcOrd="0" destOrd="0" presId="urn:microsoft.com/office/officeart/2005/8/layout/chevron2"/>
    <dgm:cxn modelId="{D2F5F602-5F81-482B-9493-D0665A706E14}" type="presParOf" srcId="{FF7653D3-FBC9-4F30-A5DE-8339D008F65D}" destId="{351EEE2B-C7B2-443E-B77B-2B45D088959A}" srcOrd="1" destOrd="0" presId="urn:microsoft.com/office/officeart/2005/8/layout/chevron2"/>
    <dgm:cxn modelId="{1C8FA598-BCAA-4DD9-AC88-3FE02EB1AE87}" type="presParOf" srcId="{B5219A55-1FBC-4E19-8C5B-A9D728714C43}" destId="{A81EB352-1084-406C-B809-A21939F6B8F5}" srcOrd="1" destOrd="0" presId="urn:microsoft.com/office/officeart/2005/8/layout/chevron2"/>
    <dgm:cxn modelId="{B6C7D859-C740-4C28-9E23-458124E8AD70}" type="presParOf" srcId="{B5219A55-1FBC-4E19-8C5B-A9D728714C43}" destId="{0DB64419-C714-454E-AC9D-C6B06A4FD701}" srcOrd="2" destOrd="0" presId="urn:microsoft.com/office/officeart/2005/8/layout/chevron2"/>
    <dgm:cxn modelId="{A84204F5-4C8B-4BA7-B2B9-CFDE46AD6F55}" type="presParOf" srcId="{0DB64419-C714-454E-AC9D-C6B06A4FD701}" destId="{DFF2CEF6-5887-4A2C-8925-820408BE85A8}" srcOrd="0" destOrd="0" presId="urn:microsoft.com/office/officeart/2005/8/layout/chevron2"/>
    <dgm:cxn modelId="{D9DF4A8B-F311-4CDF-A042-D260EE64AAE2}" type="presParOf" srcId="{0DB64419-C714-454E-AC9D-C6B06A4FD701}" destId="{4BB604D0-2D88-4016-8716-8E2045F7B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1645CB-2A71-4CFC-8A34-1374B457BF8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22C45070-1FDE-41F4-B3EE-86A255F3D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F4487-035D-47FA-AC0B-0259DB42EDE9}" type="parTrans" cxnId="{AAF48A22-4BBC-4826-AD93-AABD3D746605}">
      <dgm:prSet/>
      <dgm:spPr/>
      <dgm:t>
        <a:bodyPr/>
        <a:lstStyle/>
        <a:p>
          <a:endParaRPr lang="ru-UA"/>
        </a:p>
      </dgm:t>
    </dgm:pt>
    <dgm:pt modelId="{6209CF24-AB45-4FB2-B76D-768363C396E6}" type="sibTrans" cxnId="{AAF48A22-4BBC-4826-AD93-AABD3D746605}">
      <dgm:prSet/>
      <dgm:spPr/>
      <dgm:t>
        <a:bodyPr/>
        <a:lstStyle/>
        <a:p>
          <a:endParaRPr lang="ru-UA"/>
        </a:p>
      </dgm:t>
    </dgm:pt>
    <dgm:pt modelId="{5F62C15D-53AB-4ADB-BAF9-636B6424CCC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Розробка методики проведення опитування (за потреби) визначає: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5EA0-7983-45D1-B216-1399155C908B}" type="parTrans" cxnId="{07C7E60B-37CB-44C5-8B73-7677666829D3}">
      <dgm:prSet/>
      <dgm:spPr/>
      <dgm:t>
        <a:bodyPr/>
        <a:lstStyle/>
        <a:p>
          <a:endParaRPr lang="ru-UA"/>
        </a:p>
      </dgm:t>
    </dgm:pt>
    <dgm:pt modelId="{5B4AF2A1-C651-4FDE-B9AC-39C44081ECC2}" type="sibTrans" cxnId="{07C7E60B-37CB-44C5-8B73-7677666829D3}">
      <dgm:prSet/>
      <dgm:spPr/>
      <dgm:t>
        <a:bodyPr/>
        <a:lstStyle/>
        <a:p>
          <a:endParaRPr lang="ru-UA"/>
        </a:p>
      </dgm:t>
    </dgm:pt>
    <dgm:pt modelId="{05C13DCE-BBDC-46C4-8EC5-9D6478AA98A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місце та час проведення опитування;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C50B4-509A-4E66-82A0-0F30207AC26A}" type="parTrans" cxnId="{FE42AF60-2AF3-4AFB-9EBA-78B2A7FB6EF6}">
      <dgm:prSet/>
      <dgm:spPr/>
      <dgm:t>
        <a:bodyPr/>
        <a:lstStyle/>
        <a:p>
          <a:endParaRPr lang="ru-UA"/>
        </a:p>
      </dgm:t>
    </dgm:pt>
    <dgm:pt modelId="{C2DDFB71-6456-4E61-9A03-658C05D6A395}" type="sibTrans" cxnId="{FE42AF60-2AF3-4AFB-9EBA-78B2A7FB6EF6}">
      <dgm:prSet/>
      <dgm:spPr/>
      <dgm:t>
        <a:bodyPr/>
        <a:lstStyle/>
        <a:p>
          <a:endParaRPr lang="ru-UA"/>
        </a:p>
      </dgm:t>
    </dgm:pt>
    <dgm:pt modelId="{A7C4AD8D-BE1C-42E7-B92C-EEB21CCBA21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завдання;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D3B18-67C1-4FD0-AA05-5D61FE17C03F}" type="parTrans" cxnId="{F8F3D13A-89E4-4151-9919-58FF9D45C02A}">
      <dgm:prSet/>
      <dgm:spPr/>
      <dgm:t>
        <a:bodyPr/>
        <a:lstStyle/>
        <a:p>
          <a:endParaRPr lang="ru-UA"/>
        </a:p>
      </dgm:t>
    </dgm:pt>
    <dgm:pt modelId="{FE84496D-FBD0-4B60-836C-31A1C51BEA0C}" type="sibTrans" cxnId="{F8F3D13A-89E4-4151-9919-58FF9D45C02A}">
      <dgm:prSet/>
      <dgm:spPr/>
      <dgm:t>
        <a:bodyPr/>
        <a:lstStyle/>
        <a:p>
          <a:endParaRPr lang="ru-UA"/>
        </a:p>
      </dgm:t>
    </dgm:pt>
    <dgm:pt modelId="{5D516B64-B40E-4887-9829-56F0FA6EA40A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проведення;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EA440-7956-4232-ACE5-B947F1FC61A3}" type="parTrans" cxnId="{3FE53E7A-D4AD-460B-986B-D77E94675702}">
      <dgm:prSet/>
      <dgm:spPr/>
      <dgm:t>
        <a:bodyPr/>
        <a:lstStyle/>
        <a:p>
          <a:endParaRPr lang="ru-UA"/>
        </a:p>
      </dgm:t>
    </dgm:pt>
    <dgm:pt modelId="{D67F6B68-F71C-49F1-89C8-20D69620DC0A}" type="sibTrans" cxnId="{3FE53E7A-D4AD-460B-986B-D77E94675702}">
      <dgm:prSet/>
      <dgm:spPr/>
      <dgm:t>
        <a:bodyPr/>
        <a:lstStyle/>
        <a:p>
          <a:endParaRPr lang="ru-UA"/>
        </a:p>
      </dgm:t>
    </dgm:pt>
    <dgm:pt modelId="{021CC93A-6C4D-4630-8DC2-25098D16AFC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фіксації та збору результатів;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97F2E-BF2A-42C1-9BD6-B539BC702138}" type="parTrans" cxnId="{8FC5E1F0-B65D-4ACE-A6D5-150C27E8EFA7}">
      <dgm:prSet/>
      <dgm:spPr/>
      <dgm:t>
        <a:bodyPr/>
        <a:lstStyle/>
        <a:p>
          <a:endParaRPr lang="ru-UA"/>
        </a:p>
      </dgm:t>
    </dgm:pt>
    <dgm:pt modelId="{7AEB80BC-6B4F-4947-8159-36663FC00BBC}" type="sibTrans" cxnId="{8FC5E1F0-B65D-4ACE-A6D5-150C27E8EFA7}">
      <dgm:prSet/>
      <dgm:spPr/>
      <dgm:t>
        <a:bodyPr/>
        <a:lstStyle/>
        <a:p>
          <a:endParaRPr lang="ru-UA"/>
        </a:p>
      </dgm:t>
    </dgm:pt>
    <dgm:pt modelId="{B261B086-F3CE-46A6-9F27-CE475531C6B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склад документів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C65D7-50EE-44CD-A33C-F166D20E6452}" type="parTrans" cxnId="{A5C55283-8421-4BB2-9504-D14D1CC9DC28}">
      <dgm:prSet/>
      <dgm:spPr/>
      <dgm:t>
        <a:bodyPr/>
        <a:lstStyle/>
        <a:p>
          <a:endParaRPr lang="ru-UA"/>
        </a:p>
      </dgm:t>
    </dgm:pt>
    <dgm:pt modelId="{3A1953EE-6C76-435B-9DB3-92C29CEFB579}" type="sibTrans" cxnId="{A5C55283-8421-4BB2-9504-D14D1CC9DC28}">
      <dgm:prSet/>
      <dgm:spPr/>
      <dgm:t>
        <a:bodyPr/>
        <a:lstStyle/>
        <a:p>
          <a:endParaRPr lang="ru-UA"/>
        </a:p>
      </dgm:t>
    </dgm:pt>
    <dgm:pt modelId="{B5D7D273-5AF8-4500-83F3-9F646CF6E4E9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D2693-3912-48B2-A2F6-5899AB94F1BF}" type="parTrans" cxnId="{1655678A-04D4-4985-BAD6-ADFED33C9B00}">
      <dgm:prSet/>
      <dgm:spPr/>
      <dgm:t>
        <a:bodyPr/>
        <a:lstStyle/>
        <a:p>
          <a:endParaRPr lang="ru-UA"/>
        </a:p>
      </dgm:t>
    </dgm:pt>
    <dgm:pt modelId="{17F7913E-2431-49B2-AC27-9E769B82AF85}" type="sibTrans" cxnId="{1655678A-04D4-4985-BAD6-ADFED33C9B00}">
      <dgm:prSet/>
      <dgm:spPr/>
      <dgm:t>
        <a:bodyPr/>
        <a:lstStyle/>
        <a:p>
          <a:endParaRPr lang="ru-UA"/>
        </a:p>
      </dgm:t>
    </dgm:pt>
    <dgm:pt modelId="{70147BEB-C9F6-493C-8E13-551D73A286E6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Розробка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методики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обробки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9096-2A8C-435B-B9D8-FFE4D8991912}" type="parTrans" cxnId="{66A7D1FA-EE9C-40EF-AB2F-864677AF508C}">
      <dgm:prSet/>
      <dgm:spPr/>
      <dgm:t>
        <a:bodyPr/>
        <a:lstStyle/>
        <a:p>
          <a:endParaRPr lang="ru-UA"/>
        </a:p>
      </dgm:t>
    </dgm:pt>
    <dgm:pt modelId="{11C92990-65FA-4701-A9D6-9CE4D8FA0245}" type="sibTrans" cxnId="{66A7D1FA-EE9C-40EF-AB2F-864677AF508C}">
      <dgm:prSet/>
      <dgm:spPr/>
      <dgm:t>
        <a:bodyPr/>
        <a:lstStyle/>
        <a:p>
          <a:endParaRPr lang="ru-UA"/>
        </a:p>
      </dgm:t>
    </dgm:pt>
    <dgm:pt modelId="{495F6301-894B-4A18-B1E4-856C7FF7999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перевіркою узгодженості думок експертів (або класифікацією експертів, якщо немає узгодженості);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4C9DE-6DE5-42EE-A017-9FBD04D78DB7}" type="parTrans" cxnId="{055822EE-0234-4F3C-904D-9C4EE22FEEEF}">
      <dgm:prSet/>
      <dgm:spPr/>
      <dgm:t>
        <a:bodyPr/>
        <a:lstStyle/>
        <a:p>
          <a:endParaRPr lang="ru-UA"/>
        </a:p>
      </dgm:t>
    </dgm:pt>
    <dgm:pt modelId="{3ADC61C8-259E-4484-82E3-6AD9DED75B63}" type="sibTrans" cxnId="{055822EE-0234-4F3C-904D-9C4EE22FEEEF}">
      <dgm:prSet/>
      <dgm:spPr/>
      <dgm:t>
        <a:bodyPr/>
        <a:lstStyle/>
        <a:p>
          <a:endParaRPr lang="ru-UA"/>
        </a:p>
      </dgm:t>
    </dgm:pt>
    <dgm:pt modelId="{90D2EF14-97DF-4B41-AC55-720D6352C51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усередненням думок експертів усередині узгодженої групи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75437-12EA-4CE6-A07B-9517C9B71010}" type="parTrans" cxnId="{35A95ED4-C54B-4961-8A5A-AD38C905D888}">
      <dgm:prSet/>
      <dgm:spPr/>
      <dgm:t>
        <a:bodyPr/>
        <a:lstStyle/>
        <a:p>
          <a:endParaRPr lang="ru-UA"/>
        </a:p>
      </dgm:t>
    </dgm:pt>
    <dgm:pt modelId="{C95B8236-E330-42F0-8E21-86F308B8A618}" type="sibTrans" cxnId="{35A95ED4-C54B-4961-8A5A-AD38C905D888}">
      <dgm:prSet/>
      <dgm:spPr/>
      <dgm:t>
        <a:bodyPr/>
        <a:lstStyle/>
        <a:p>
          <a:endParaRPr lang="ru-UA"/>
        </a:p>
      </dgm:t>
    </dgm:pt>
    <dgm:pt modelId="{036F91F9-479A-4E42-A656-43D12A7732A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00003-C99D-4799-89B9-B8495025E2EF}" type="parTrans" cxnId="{15234F2A-D1E1-4B9F-8E44-8304A45419CC}">
      <dgm:prSet/>
      <dgm:spPr/>
      <dgm:t>
        <a:bodyPr/>
        <a:lstStyle/>
        <a:p>
          <a:endParaRPr lang="ru-UA"/>
        </a:p>
      </dgm:t>
    </dgm:pt>
    <dgm:pt modelId="{3F9B7445-77FC-4F8C-AD42-C9BD13960414}" type="sibTrans" cxnId="{15234F2A-D1E1-4B9F-8E44-8304A45419CC}">
      <dgm:prSet/>
      <dgm:spPr/>
      <dgm:t>
        <a:bodyPr/>
        <a:lstStyle/>
        <a:p>
          <a:endParaRPr lang="ru-UA"/>
        </a:p>
      </dgm:t>
    </dgm:pt>
    <dgm:pt modelId="{FE78AAF7-41B7-4172-A6B4-4B16500864DA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результатів роботи на основі аналізу результатів, отриманих під час проведення експертизи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F71F0-D60B-456F-AE3A-CCF1E3D9AB19}" type="parTrans" cxnId="{66F84D61-7A52-47E6-851C-1A1568557BC3}">
      <dgm:prSet/>
      <dgm:spPr/>
      <dgm:t>
        <a:bodyPr/>
        <a:lstStyle/>
        <a:p>
          <a:endParaRPr lang="ru-UA"/>
        </a:p>
      </dgm:t>
    </dgm:pt>
    <dgm:pt modelId="{C9B445E5-3F9E-4107-B144-97BF69AC43E1}" type="sibTrans" cxnId="{66F84D61-7A52-47E6-851C-1A1568557BC3}">
      <dgm:prSet/>
      <dgm:spPr/>
      <dgm:t>
        <a:bodyPr/>
        <a:lstStyle/>
        <a:p>
          <a:endParaRPr lang="ru-UA"/>
        </a:p>
      </dgm:t>
    </dgm:pt>
    <dgm:pt modelId="{200021D4-7720-40E2-A086-44E8A508F6B6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після обговорення та затвердження отриманих результатів звіт надається замовникам експертизи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4CE43-10D9-47E5-825C-5DE7634A3C51}" type="parTrans" cxnId="{CE0E14D2-CADF-45B0-B9A8-9A769FFC524A}">
      <dgm:prSet/>
      <dgm:spPr/>
      <dgm:t>
        <a:bodyPr/>
        <a:lstStyle/>
        <a:p>
          <a:endParaRPr lang="ru-UA"/>
        </a:p>
      </dgm:t>
    </dgm:pt>
    <dgm:pt modelId="{4F1A82EC-6153-4982-BF0C-FAA77F0BACD4}" type="sibTrans" cxnId="{CE0E14D2-CADF-45B0-B9A8-9A769FFC524A}">
      <dgm:prSet/>
      <dgm:spPr/>
      <dgm:t>
        <a:bodyPr/>
        <a:lstStyle/>
        <a:p>
          <a:endParaRPr lang="ru-UA"/>
        </a:p>
      </dgm:t>
    </dgm:pt>
    <dgm:pt modelId="{B5219A55-1FBC-4E19-8C5B-A9D728714C43}" type="pres">
      <dgm:prSet presAssocID="{EE1645CB-2A71-4CFC-8A34-1374B457BF89}" presName="linearFlow" presStyleCnt="0">
        <dgm:presLayoutVars>
          <dgm:dir/>
          <dgm:animLvl val="lvl"/>
          <dgm:resizeHandles val="exact"/>
        </dgm:presLayoutVars>
      </dgm:prSet>
      <dgm:spPr/>
    </dgm:pt>
    <dgm:pt modelId="{FF7653D3-FBC9-4F30-A5DE-8339D008F65D}" type="pres">
      <dgm:prSet presAssocID="{22C45070-1FDE-41F4-B3EE-86A255F3D95A}" presName="composite" presStyleCnt="0"/>
      <dgm:spPr/>
    </dgm:pt>
    <dgm:pt modelId="{5D9550D8-6784-409D-B0A4-061C69333B56}" type="pres">
      <dgm:prSet presAssocID="{22C45070-1FDE-41F4-B3EE-86A255F3D95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1EEE2B-C7B2-443E-B77B-2B45D088959A}" type="pres">
      <dgm:prSet presAssocID="{22C45070-1FDE-41F4-B3EE-86A255F3D95A}" presName="descendantText" presStyleLbl="alignAcc1" presStyleIdx="0" presStyleCnt="3" custScaleY="158223">
        <dgm:presLayoutVars>
          <dgm:bulletEnabled val="1"/>
        </dgm:presLayoutVars>
      </dgm:prSet>
      <dgm:spPr/>
    </dgm:pt>
    <dgm:pt modelId="{A81EB352-1084-406C-B809-A21939F6B8F5}" type="pres">
      <dgm:prSet presAssocID="{6209CF24-AB45-4FB2-B76D-768363C396E6}" presName="sp" presStyleCnt="0"/>
      <dgm:spPr/>
    </dgm:pt>
    <dgm:pt modelId="{7F0EE134-14C5-44EB-BA47-59B30126B49F}" type="pres">
      <dgm:prSet presAssocID="{B5D7D273-5AF8-4500-83F3-9F646CF6E4E9}" presName="composite" presStyleCnt="0"/>
      <dgm:spPr/>
    </dgm:pt>
    <dgm:pt modelId="{9DBEAD9E-A0B4-4EE2-89A5-2BC2039D6775}" type="pres">
      <dgm:prSet presAssocID="{B5D7D273-5AF8-4500-83F3-9F646CF6E4E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299D65C-3325-4FAE-9475-F553A7408091}" type="pres">
      <dgm:prSet presAssocID="{B5D7D273-5AF8-4500-83F3-9F646CF6E4E9}" presName="descendantText" presStyleLbl="alignAcc1" presStyleIdx="1" presStyleCnt="3" custLinFactNeighborX="-649" custLinFactNeighborY="1508">
        <dgm:presLayoutVars>
          <dgm:bulletEnabled val="1"/>
        </dgm:presLayoutVars>
      </dgm:prSet>
      <dgm:spPr/>
    </dgm:pt>
    <dgm:pt modelId="{1BD6E7F3-482D-4266-8FA3-3B8D0DC70214}" type="pres">
      <dgm:prSet presAssocID="{17F7913E-2431-49B2-AC27-9E769B82AF85}" presName="sp" presStyleCnt="0"/>
      <dgm:spPr/>
    </dgm:pt>
    <dgm:pt modelId="{FE85AF1A-C52E-4948-90DF-19B04745BF52}" type="pres">
      <dgm:prSet presAssocID="{036F91F9-479A-4E42-A656-43D12A7732A6}" presName="composite" presStyleCnt="0"/>
      <dgm:spPr/>
    </dgm:pt>
    <dgm:pt modelId="{40724C0F-39F1-4119-95EA-937E396886C8}" type="pres">
      <dgm:prSet presAssocID="{036F91F9-479A-4E42-A656-43D12A7732A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66B4315-A6FD-44B8-BA0D-66E1AD69D9CF}" type="pres">
      <dgm:prSet presAssocID="{036F91F9-479A-4E42-A656-43D12A7732A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7C7E60B-37CB-44C5-8B73-7677666829D3}" srcId="{22C45070-1FDE-41F4-B3EE-86A255F3D95A}" destId="{5F62C15D-53AB-4ADB-BAF9-636B6424CCCB}" srcOrd="0" destOrd="0" parTransId="{3C315EA0-7983-45D1-B216-1399155C908B}" sibTransId="{5B4AF2A1-C651-4FDE-B9AC-39C44081ECC2}"/>
    <dgm:cxn modelId="{B0D69111-E44D-4B6E-B23B-86F1DEB37972}" type="presOf" srcId="{05C13DCE-BBDC-46C4-8EC5-9D6478AA98AE}" destId="{351EEE2B-C7B2-443E-B77B-2B45D088959A}" srcOrd="0" destOrd="1" presId="urn:microsoft.com/office/officeart/2005/8/layout/chevron2"/>
    <dgm:cxn modelId="{A08F4314-3F11-4826-8B1E-4C682DA16BAB}" type="presOf" srcId="{A7C4AD8D-BE1C-42E7-B92C-EEB21CCBA216}" destId="{351EEE2B-C7B2-443E-B77B-2B45D088959A}" srcOrd="0" destOrd="2" presId="urn:microsoft.com/office/officeart/2005/8/layout/chevron2"/>
    <dgm:cxn modelId="{CCC0F31B-FF01-476B-B416-63D9D602DE24}" type="presOf" srcId="{70147BEB-C9F6-493C-8E13-551D73A286E6}" destId="{0299D65C-3325-4FAE-9475-F553A7408091}" srcOrd="0" destOrd="0" presId="urn:microsoft.com/office/officeart/2005/8/layout/chevron2"/>
    <dgm:cxn modelId="{737D6B1E-60CF-491D-878A-762156DCC837}" type="presOf" srcId="{90D2EF14-97DF-4B41-AC55-720D6352C511}" destId="{0299D65C-3325-4FAE-9475-F553A7408091}" srcOrd="0" destOrd="2" presId="urn:microsoft.com/office/officeart/2005/8/layout/chevron2"/>
    <dgm:cxn modelId="{AAF48A22-4BBC-4826-AD93-AABD3D746605}" srcId="{EE1645CB-2A71-4CFC-8A34-1374B457BF89}" destId="{22C45070-1FDE-41F4-B3EE-86A255F3D95A}" srcOrd="0" destOrd="0" parTransId="{736F4487-035D-47FA-AC0B-0259DB42EDE9}" sibTransId="{6209CF24-AB45-4FB2-B76D-768363C396E6}"/>
    <dgm:cxn modelId="{15234F2A-D1E1-4B9F-8E44-8304A45419CC}" srcId="{EE1645CB-2A71-4CFC-8A34-1374B457BF89}" destId="{036F91F9-479A-4E42-A656-43D12A7732A6}" srcOrd="2" destOrd="0" parTransId="{69600003-C99D-4799-89B9-B8495025E2EF}" sibTransId="{3F9B7445-77FC-4F8C-AD42-C9BD13960414}"/>
    <dgm:cxn modelId="{F8F3D13A-89E4-4151-9919-58FF9D45C02A}" srcId="{22C45070-1FDE-41F4-B3EE-86A255F3D95A}" destId="{A7C4AD8D-BE1C-42E7-B92C-EEB21CCBA216}" srcOrd="2" destOrd="0" parTransId="{19DD3B18-67C1-4FD0-AA05-5D61FE17C03F}" sibTransId="{FE84496D-FBD0-4B60-836C-31A1C51BEA0C}"/>
    <dgm:cxn modelId="{C485435E-55A6-4BC3-AAFE-5F12EFA2EE23}" type="presOf" srcId="{5F62C15D-53AB-4ADB-BAF9-636B6424CCCB}" destId="{351EEE2B-C7B2-443E-B77B-2B45D088959A}" srcOrd="0" destOrd="0" presId="urn:microsoft.com/office/officeart/2005/8/layout/chevron2"/>
    <dgm:cxn modelId="{FE42AF60-2AF3-4AFB-9EBA-78B2A7FB6EF6}" srcId="{22C45070-1FDE-41F4-B3EE-86A255F3D95A}" destId="{05C13DCE-BBDC-46C4-8EC5-9D6478AA98AE}" srcOrd="1" destOrd="0" parTransId="{6D1C50B4-509A-4E66-82A0-0F30207AC26A}" sibTransId="{C2DDFB71-6456-4E61-9A03-658C05D6A395}"/>
    <dgm:cxn modelId="{66F84D61-7A52-47E6-851C-1A1568557BC3}" srcId="{036F91F9-479A-4E42-A656-43D12A7732A6}" destId="{FE78AAF7-41B7-4172-A6B4-4B16500864DA}" srcOrd="0" destOrd="0" parTransId="{F31F71F0-D60B-456F-AE3A-CCF1E3D9AB19}" sibTransId="{C9B445E5-3F9E-4107-B144-97BF69AC43E1}"/>
    <dgm:cxn modelId="{9C073043-6183-4216-A40D-CB32586471E2}" type="presOf" srcId="{22C45070-1FDE-41F4-B3EE-86A255F3D95A}" destId="{5D9550D8-6784-409D-B0A4-061C69333B56}" srcOrd="0" destOrd="0" presId="urn:microsoft.com/office/officeart/2005/8/layout/chevron2"/>
    <dgm:cxn modelId="{A6912669-50B6-4DD2-8EC6-7E30F92CAEC5}" type="presOf" srcId="{B5D7D273-5AF8-4500-83F3-9F646CF6E4E9}" destId="{9DBEAD9E-A0B4-4EE2-89A5-2BC2039D6775}" srcOrd="0" destOrd="0" presId="urn:microsoft.com/office/officeart/2005/8/layout/chevron2"/>
    <dgm:cxn modelId="{F584C969-04A1-40BB-BD8C-572BEDFC0518}" type="presOf" srcId="{B261B086-F3CE-46A6-9F27-CE475531C6B2}" destId="{351EEE2B-C7B2-443E-B77B-2B45D088959A}" srcOrd="0" destOrd="5" presId="urn:microsoft.com/office/officeart/2005/8/layout/chevron2"/>
    <dgm:cxn modelId="{3FE53E7A-D4AD-460B-986B-D77E94675702}" srcId="{22C45070-1FDE-41F4-B3EE-86A255F3D95A}" destId="{5D516B64-B40E-4887-9829-56F0FA6EA40A}" srcOrd="3" destOrd="0" parTransId="{D30EA440-7956-4232-ACE5-B947F1FC61A3}" sibTransId="{D67F6B68-F71C-49F1-89C8-20D69620DC0A}"/>
    <dgm:cxn modelId="{A5C55283-8421-4BB2-9504-D14D1CC9DC28}" srcId="{22C45070-1FDE-41F4-B3EE-86A255F3D95A}" destId="{B261B086-F3CE-46A6-9F27-CE475531C6B2}" srcOrd="5" destOrd="0" parTransId="{A0FC65D7-50EE-44CD-A33C-F166D20E6452}" sibTransId="{3A1953EE-6C76-435B-9DB3-92C29CEFB579}"/>
    <dgm:cxn modelId="{1655678A-04D4-4985-BAD6-ADFED33C9B00}" srcId="{EE1645CB-2A71-4CFC-8A34-1374B457BF89}" destId="{B5D7D273-5AF8-4500-83F3-9F646CF6E4E9}" srcOrd="1" destOrd="0" parTransId="{A02D2693-3912-48B2-A2F6-5899AB94F1BF}" sibTransId="{17F7913E-2431-49B2-AC27-9E769B82AF85}"/>
    <dgm:cxn modelId="{77A38F9C-5538-40DC-8EA0-6B2BCB9068AC}" type="presOf" srcId="{036F91F9-479A-4E42-A656-43D12A7732A6}" destId="{40724C0F-39F1-4119-95EA-937E396886C8}" srcOrd="0" destOrd="0" presId="urn:microsoft.com/office/officeart/2005/8/layout/chevron2"/>
    <dgm:cxn modelId="{D0F2C5A6-3B3B-438A-9E67-0B145CC20AE5}" type="presOf" srcId="{021CC93A-6C4D-4630-8DC2-25098D16AFCF}" destId="{351EEE2B-C7B2-443E-B77B-2B45D088959A}" srcOrd="0" destOrd="4" presId="urn:microsoft.com/office/officeart/2005/8/layout/chevron2"/>
    <dgm:cxn modelId="{F505E6AC-3A8E-43EA-B26E-3870D097A9A3}" type="presOf" srcId="{FE78AAF7-41B7-4172-A6B4-4B16500864DA}" destId="{366B4315-A6FD-44B8-BA0D-66E1AD69D9CF}" srcOrd="0" destOrd="0" presId="urn:microsoft.com/office/officeart/2005/8/layout/chevron2"/>
    <dgm:cxn modelId="{CE0E14D2-CADF-45B0-B9A8-9A769FFC524A}" srcId="{036F91F9-479A-4E42-A656-43D12A7732A6}" destId="{200021D4-7720-40E2-A086-44E8A508F6B6}" srcOrd="1" destOrd="0" parTransId="{3E44CE43-10D9-47E5-825C-5DE7634A3C51}" sibTransId="{4F1A82EC-6153-4982-BF0C-FAA77F0BACD4}"/>
    <dgm:cxn modelId="{35A95ED4-C54B-4961-8A5A-AD38C905D888}" srcId="{B5D7D273-5AF8-4500-83F3-9F646CF6E4E9}" destId="{90D2EF14-97DF-4B41-AC55-720D6352C511}" srcOrd="2" destOrd="0" parTransId="{97675437-12EA-4CE6-A07B-9517C9B71010}" sibTransId="{C95B8236-E330-42F0-8E21-86F308B8A618}"/>
    <dgm:cxn modelId="{613469E1-5D07-48A9-A28E-7F0E2A616E54}" type="presOf" srcId="{200021D4-7720-40E2-A086-44E8A508F6B6}" destId="{366B4315-A6FD-44B8-BA0D-66E1AD69D9CF}" srcOrd="0" destOrd="1" presId="urn:microsoft.com/office/officeart/2005/8/layout/chevron2"/>
    <dgm:cxn modelId="{D86C13E2-F3D7-4B97-B8A5-7D79F0C68D5F}" type="presOf" srcId="{495F6301-894B-4A18-B1E4-856C7FF79990}" destId="{0299D65C-3325-4FAE-9475-F553A7408091}" srcOrd="0" destOrd="1" presId="urn:microsoft.com/office/officeart/2005/8/layout/chevron2"/>
    <dgm:cxn modelId="{F28745E8-4650-4E3C-9938-5798EA4A68A1}" type="presOf" srcId="{5D516B64-B40E-4887-9829-56F0FA6EA40A}" destId="{351EEE2B-C7B2-443E-B77B-2B45D088959A}" srcOrd="0" destOrd="3" presId="urn:microsoft.com/office/officeart/2005/8/layout/chevron2"/>
    <dgm:cxn modelId="{055822EE-0234-4F3C-904D-9C4EE22FEEEF}" srcId="{B5D7D273-5AF8-4500-83F3-9F646CF6E4E9}" destId="{495F6301-894B-4A18-B1E4-856C7FF79990}" srcOrd="1" destOrd="0" parTransId="{6BB4C9DE-6DE5-42EE-A017-9FBD04D78DB7}" sibTransId="{3ADC61C8-259E-4484-82E3-6AD9DED75B63}"/>
    <dgm:cxn modelId="{8FC5E1F0-B65D-4ACE-A6D5-150C27E8EFA7}" srcId="{22C45070-1FDE-41F4-B3EE-86A255F3D95A}" destId="{021CC93A-6C4D-4630-8DC2-25098D16AFCF}" srcOrd="4" destOrd="0" parTransId="{B1F97F2E-BF2A-42C1-9BD6-B539BC702138}" sibTransId="{7AEB80BC-6B4F-4947-8159-36663FC00BBC}"/>
    <dgm:cxn modelId="{C285C1F5-24F8-4A73-AAD8-3447C11CE7B1}" type="presOf" srcId="{EE1645CB-2A71-4CFC-8A34-1374B457BF89}" destId="{B5219A55-1FBC-4E19-8C5B-A9D728714C43}" srcOrd="0" destOrd="0" presId="urn:microsoft.com/office/officeart/2005/8/layout/chevron2"/>
    <dgm:cxn modelId="{66A7D1FA-EE9C-40EF-AB2F-864677AF508C}" srcId="{B5D7D273-5AF8-4500-83F3-9F646CF6E4E9}" destId="{70147BEB-C9F6-493C-8E13-551D73A286E6}" srcOrd="0" destOrd="0" parTransId="{26F29096-2A8C-435B-B9D8-FFE4D8991912}" sibTransId="{11C92990-65FA-4701-A9D6-9CE4D8FA0245}"/>
    <dgm:cxn modelId="{617290CA-53AF-4C01-BD61-B149CDC9A13D}" type="presParOf" srcId="{B5219A55-1FBC-4E19-8C5B-A9D728714C43}" destId="{FF7653D3-FBC9-4F30-A5DE-8339D008F65D}" srcOrd="0" destOrd="0" presId="urn:microsoft.com/office/officeart/2005/8/layout/chevron2"/>
    <dgm:cxn modelId="{5F4042D8-BBD8-4416-AFD6-EA441C0B82DD}" type="presParOf" srcId="{FF7653D3-FBC9-4F30-A5DE-8339D008F65D}" destId="{5D9550D8-6784-409D-B0A4-061C69333B56}" srcOrd="0" destOrd="0" presId="urn:microsoft.com/office/officeart/2005/8/layout/chevron2"/>
    <dgm:cxn modelId="{D2F5F602-5F81-482B-9493-D0665A706E14}" type="presParOf" srcId="{FF7653D3-FBC9-4F30-A5DE-8339D008F65D}" destId="{351EEE2B-C7B2-443E-B77B-2B45D088959A}" srcOrd="1" destOrd="0" presId="urn:microsoft.com/office/officeart/2005/8/layout/chevron2"/>
    <dgm:cxn modelId="{1C8FA598-BCAA-4DD9-AC88-3FE02EB1AE87}" type="presParOf" srcId="{B5219A55-1FBC-4E19-8C5B-A9D728714C43}" destId="{A81EB352-1084-406C-B809-A21939F6B8F5}" srcOrd="1" destOrd="0" presId="urn:microsoft.com/office/officeart/2005/8/layout/chevron2"/>
    <dgm:cxn modelId="{50C4A264-B888-4310-B692-381EEE47C362}" type="presParOf" srcId="{B5219A55-1FBC-4E19-8C5B-A9D728714C43}" destId="{7F0EE134-14C5-44EB-BA47-59B30126B49F}" srcOrd="2" destOrd="0" presId="urn:microsoft.com/office/officeart/2005/8/layout/chevron2"/>
    <dgm:cxn modelId="{23CB714C-3953-4280-95AC-F6B1AAFEBE32}" type="presParOf" srcId="{7F0EE134-14C5-44EB-BA47-59B30126B49F}" destId="{9DBEAD9E-A0B4-4EE2-89A5-2BC2039D6775}" srcOrd="0" destOrd="0" presId="urn:microsoft.com/office/officeart/2005/8/layout/chevron2"/>
    <dgm:cxn modelId="{168E9915-4BA1-495D-A3C7-935300E4EFC5}" type="presParOf" srcId="{7F0EE134-14C5-44EB-BA47-59B30126B49F}" destId="{0299D65C-3325-4FAE-9475-F553A7408091}" srcOrd="1" destOrd="0" presId="urn:microsoft.com/office/officeart/2005/8/layout/chevron2"/>
    <dgm:cxn modelId="{CE0564E5-A361-4371-938D-BEFA6BA95928}" type="presParOf" srcId="{B5219A55-1FBC-4E19-8C5B-A9D728714C43}" destId="{1BD6E7F3-482D-4266-8FA3-3B8D0DC70214}" srcOrd="3" destOrd="0" presId="urn:microsoft.com/office/officeart/2005/8/layout/chevron2"/>
    <dgm:cxn modelId="{5D4DA1FA-9968-447E-A1BC-7E21F38DEC6A}" type="presParOf" srcId="{B5219A55-1FBC-4E19-8C5B-A9D728714C43}" destId="{FE85AF1A-C52E-4948-90DF-19B04745BF52}" srcOrd="4" destOrd="0" presId="urn:microsoft.com/office/officeart/2005/8/layout/chevron2"/>
    <dgm:cxn modelId="{05D2F004-3E16-41BC-9454-2D7E4DB15B82}" type="presParOf" srcId="{FE85AF1A-C52E-4948-90DF-19B04745BF52}" destId="{40724C0F-39F1-4119-95EA-937E396886C8}" srcOrd="0" destOrd="0" presId="urn:microsoft.com/office/officeart/2005/8/layout/chevron2"/>
    <dgm:cxn modelId="{E830E563-F6D3-40B1-B24E-43475DFBA99C}" type="presParOf" srcId="{FE85AF1A-C52E-4948-90DF-19B04745BF52}" destId="{366B4315-A6FD-44B8-BA0D-66E1AD69D9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548BBB-A16D-4122-B873-1A574C790CD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AE61DB52-AC49-45B5-82FD-A2D32088D85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оцінки, що висуваються експертами, повинні бути стабільними в часі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46AD4-8B34-4140-A202-6A1F6C564FE3}" type="parTrans" cxnId="{668FBDEB-D2F5-4473-A5D1-B5F25C454A57}">
      <dgm:prSet/>
      <dgm:spPr/>
      <dgm:t>
        <a:bodyPr/>
        <a:lstStyle/>
        <a:p>
          <a:endParaRPr lang="ru-UA"/>
        </a:p>
      </dgm:t>
    </dgm:pt>
    <dgm:pt modelId="{DB8E8364-C009-471B-B2F2-B240D70C99C5}" type="sibTrans" cxnId="{668FBDEB-D2F5-4473-A5D1-B5F25C454A57}">
      <dgm:prSet/>
      <dgm:spPr/>
      <dgm:t>
        <a:bodyPr/>
        <a:lstStyle/>
        <a:p>
          <a:endParaRPr lang="ru-UA"/>
        </a:p>
      </dgm:t>
    </dgm:pt>
    <dgm:pt modelId="{74721BC9-790B-42EB-9876-3DCB371F9B3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введенні додаткової інформації експертна оцінка має покращуватися, але вона не повинна принципово змінюватися від сформульованої оцінки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5077D-4175-45A8-9472-1C88146E724C}" type="parTrans" cxnId="{A0E3D7CA-7AB5-4582-9AAC-436034F40F19}">
      <dgm:prSet/>
      <dgm:spPr/>
      <dgm:t>
        <a:bodyPr/>
        <a:lstStyle/>
        <a:p>
          <a:endParaRPr lang="ru-UA"/>
        </a:p>
      </dgm:t>
    </dgm:pt>
    <dgm:pt modelId="{081601BC-1A90-48AE-812F-66B1EF96908D}" type="sibTrans" cxnId="{A0E3D7CA-7AB5-4582-9AAC-436034F40F19}">
      <dgm:prSet/>
      <dgm:spPr/>
      <dgm:t>
        <a:bodyPr/>
        <a:lstStyle/>
        <a:p>
          <a:endParaRPr lang="ru-UA"/>
        </a:p>
      </dgm:t>
    </dgm:pt>
    <dgm:pt modelId="{1B685E0A-862B-4ADB-B7F5-CFCA0B3270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 повинен бути визнаним фахівцем у галузі знання, що вивчається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1A496-3CB0-42B9-820A-0B2B3E2EE5CA}" type="parTrans" cxnId="{4A3192BA-C9C5-4ED5-9D3B-4B5BC5F32006}">
      <dgm:prSet/>
      <dgm:spPr/>
      <dgm:t>
        <a:bodyPr/>
        <a:lstStyle/>
        <a:p>
          <a:endParaRPr lang="ru-UA"/>
        </a:p>
      </dgm:t>
    </dgm:pt>
    <dgm:pt modelId="{00A96A3B-607A-4AB0-8AB5-DE61B6CFDE87}" type="sibTrans" cxnId="{4A3192BA-C9C5-4ED5-9D3B-4B5BC5F32006}">
      <dgm:prSet/>
      <dgm:spPr/>
      <dgm:t>
        <a:bodyPr/>
        <a:lstStyle/>
        <a:p>
          <a:endParaRPr lang="ru-UA"/>
        </a:p>
      </dgm:t>
    </dgm:pt>
    <dgm:pt modelId="{8A5AF620-E85D-449A-A4DB-E29AF50856C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 повинен мати досвід участі в подібних експертизах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2E856-3A07-41BF-85E2-FC1B095D9B92}" type="parTrans" cxnId="{A8716FDA-6E08-41EA-A720-59229766EBE6}">
      <dgm:prSet/>
      <dgm:spPr/>
      <dgm:t>
        <a:bodyPr/>
        <a:lstStyle/>
        <a:p>
          <a:endParaRPr lang="ru-UA"/>
        </a:p>
      </dgm:t>
    </dgm:pt>
    <dgm:pt modelId="{5E0929FE-D94F-4F3A-9DCC-38CD48B6246A}" type="sibTrans" cxnId="{A8716FDA-6E08-41EA-A720-59229766EBE6}">
      <dgm:prSet/>
      <dgm:spPr/>
      <dgm:t>
        <a:bodyPr/>
        <a:lstStyle/>
        <a:p>
          <a:endParaRPr lang="ru-UA"/>
        </a:p>
      </dgm:t>
    </dgm:pt>
    <dgm:pt modelId="{72280B23-3F79-4C10-BA39-9DB50499353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думки експертів мають бути стійкими, що визначається характером помилок під час проведення експертизи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2409F-74FC-403C-9F54-1A2E5A6F1441}" type="parTrans" cxnId="{B43651E5-A4BB-447F-B65E-6271A58D56ED}">
      <dgm:prSet/>
      <dgm:spPr/>
      <dgm:t>
        <a:bodyPr/>
        <a:lstStyle/>
        <a:p>
          <a:endParaRPr lang="ru-UA"/>
        </a:p>
      </dgm:t>
    </dgm:pt>
    <dgm:pt modelId="{5F9BE102-DA4C-43E7-93A4-79D191903E51}" type="sibTrans" cxnId="{B43651E5-A4BB-447F-B65E-6271A58D56ED}">
      <dgm:prSet/>
      <dgm:spPr/>
      <dgm:t>
        <a:bodyPr/>
        <a:lstStyle/>
        <a:p>
          <a:endParaRPr lang="ru-UA"/>
        </a:p>
      </dgm:t>
    </dgm:pt>
    <dgm:pt modelId="{2662B860-4B8E-40B3-A0D2-35D9D229B81F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систематичні помилки через стійкі позитивні чи негативні відхилення від істинного значення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E63B4-D33F-4AB4-A80E-8131440D8C78}" type="parTrans" cxnId="{53C80878-2C71-4CA3-A580-66DAF10EB586}">
      <dgm:prSet/>
      <dgm:spPr/>
      <dgm:t>
        <a:bodyPr/>
        <a:lstStyle/>
        <a:p>
          <a:endParaRPr lang="ru-UA"/>
        </a:p>
      </dgm:t>
    </dgm:pt>
    <dgm:pt modelId="{FC471F1C-AE95-4FB9-A8B2-523551500F39}" type="sibTrans" cxnId="{53C80878-2C71-4CA3-A580-66DAF10EB586}">
      <dgm:prSet/>
      <dgm:spPr/>
      <dgm:t>
        <a:bodyPr/>
        <a:lstStyle/>
        <a:p>
          <a:endParaRPr lang="ru-UA"/>
        </a:p>
      </dgm:t>
    </dgm:pt>
    <dgm:pt modelId="{C698F285-18A1-4972-AFAE-64E3D556280E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випадкові помилки -  значення експертів характеризуються великою дисперсією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9CC0E-70B7-4D24-94AA-FDF73AFB9754}" type="parTrans" cxnId="{4B9FEC7F-2A08-4543-A727-B70410100F19}">
      <dgm:prSet/>
      <dgm:spPr/>
      <dgm:t>
        <a:bodyPr/>
        <a:lstStyle/>
        <a:p>
          <a:endParaRPr lang="ru-UA"/>
        </a:p>
      </dgm:t>
    </dgm:pt>
    <dgm:pt modelId="{B5CC0F34-1BCA-49C1-BC11-1550F17669F3}" type="sibTrans" cxnId="{4B9FEC7F-2A08-4543-A727-B70410100F19}">
      <dgm:prSet/>
      <dgm:spPr/>
      <dgm:t>
        <a:bodyPr/>
        <a:lstStyle/>
        <a:p>
          <a:endParaRPr lang="ru-UA"/>
        </a:p>
      </dgm:t>
    </dgm:pt>
    <dgm:pt modelId="{4DBF076A-3FCF-452F-A3A4-F74CE8E15034}" type="pres">
      <dgm:prSet presAssocID="{EB548BBB-A16D-4122-B873-1A574C790CD6}" presName="Name0" presStyleCnt="0">
        <dgm:presLayoutVars>
          <dgm:dir/>
          <dgm:animLvl val="lvl"/>
          <dgm:resizeHandles val="exact"/>
        </dgm:presLayoutVars>
      </dgm:prSet>
      <dgm:spPr/>
    </dgm:pt>
    <dgm:pt modelId="{203359AE-2AD6-4EB1-9FC1-51D7D594E4FA}" type="pres">
      <dgm:prSet presAssocID="{2662B860-4B8E-40B3-A0D2-35D9D229B81F}" presName="boxAndChildren" presStyleCnt="0"/>
      <dgm:spPr/>
    </dgm:pt>
    <dgm:pt modelId="{E128F750-098B-4338-8B7C-AFEC0F5BB3F4}" type="pres">
      <dgm:prSet presAssocID="{2662B860-4B8E-40B3-A0D2-35D9D229B81F}" presName="parentTextBox" presStyleLbl="node1" presStyleIdx="0" presStyleCnt="6"/>
      <dgm:spPr/>
    </dgm:pt>
    <dgm:pt modelId="{076814C5-546F-4238-B2D0-81430E5F25A5}" type="pres">
      <dgm:prSet presAssocID="{2662B860-4B8E-40B3-A0D2-35D9D229B81F}" presName="entireBox" presStyleLbl="node1" presStyleIdx="0" presStyleCnt="6"/>
      <dgm:spPr/>
    </dgm:pt>
    <dgm:pt modelId="{C3451B59-FE10-4D60-A19D-C1E10F11A70F}" type="pres">
      <dgm:prSet presAssocID="{2662B860-4B8E-40B3-A0D2-35D9D229B81F}" presName="descendantBox" presStyleCnt="0"/>
      <dgm:spPr/>
    </dgm:pt>
    <dgm:pt modelId="{ECC8823D-DA57-4DCD-AB99-D25BFDAEAB28}" type="pres">
      <dgm:prSet presAssocID="{C698F285-18A1-4972-AFAE-64E3D556280E}" presName="childTextBox" presStyleLbl="fgAccFollowNode1" presStyleIdx="0" presStyleCnt="1" custLinFactNeighborX="0" custLinFactNeighborY="5235">
        <dgm:presLayoutVars>
          <dgm:bulletEnabled val="1"/>
        </dgm:presLayoutVars>
      </dgm:prSet>
      <dgm:spPr/>
    </dgm:pt>
    <dgm:pt modelId="{20960631-ED45-42C3-8409-ED21778803C8}" type="pres">
      <dgm:prSet presAssocID="{5F9BE102-DA4C-43E7-93A4-79D191903E51}" presName="sp" presStyleCnt="0"/>
      <dgm:spPr/>
    </dgm:pt>
    <dgm:pt modelId="{AA379DB7-304D-4723-9EE3-BA5650F4F83D}" type="pres">
      <dgm:prSet presAssocID="{72280B23-3F79-4C10-BA39-9DB504993539}" presName="arrowAndChildren" presStyleCnt="0"/>
      <dgm:spPr/>
    </dgm:pt>
    <dgm:pt modelId="{19B17F3C-7F83-4498-9AC4-423CA7AE965B}" type="pres">
      <dgm:prSet presAssocID="{72280B23-3F79-4C10-BA39-9DB504993539}" presName="parentTextArrow" presStyleLbl="node1" presStyleIdx="1" presStyleCnt="6"/>
      <dgm:spPr/>
    </dgm:pt>
    <dgm:pt modelId="{461AA710-A59A-493E-A3BB-1A14A2DCA3ED}" type="pres">
      <dgm:prSet presAssocID="{5E0929FE-D94F-4F3A-9DCC-38CD48B6246A}" presName="sp" presStyleCnt="0"/>
      <dgm:spPr/>
    </dgm:pt>
    <dgm:pt modelId="{2BDA8F7D-75D8-4226-B52A-58FE244C96F2}" type="pres">
      <dgm:prSet presAssocID="{8A5AF620-E85D-449A-A4DB-E29AF50856CE}" presName="arrowAndChildren" presStyleCnt="0"/>
      <dgm:spPr/>
    </dgm:pt>
    <dgm:pt modelId="{41074A12-01F2-4F97-A960-B322EF1ABD09}" type="pres">
      <dgm:prSet presAssocID="{8A5AF620-E85D-449A-A4DB-E29AF50856CE}" presName="parentTextArrow" presStyleLbl="node1" presStyleIdx="2" presStyleCnt="6"/>
      <dgm:spPr/>
    </dgm:pt>
    <dgm:pt modelId="{D7320F08-9ECA-45CF-A74F-9ECCB17892DC}" type="pres">
      <dgm:prSet presAssocID="{00A96A3B-607A-4AB0-8AB5-DE61B6CFDE87}" presName="sp" presStyleCnt="0"/>
      <dgm:spPr/>
    </dgm:pt>
    <dgm:pt modelId="{45DC48D2-3399-4F25-A25A-732D852CF022}" type="pres">
      <dgm:prSet presAssocID="{1B685E0A-862B-4ADB-B7F5-CFCA0B327034}" presName="arrowAndChildren" presStyleCnt="0"/>
      <dgm:spPr/>
    </dgm:pt>
    <dgm:pt modelId="{3B986B0A-F3A1-47E6-99F5-41228711EA1E}" type="pres">
      <dgm:prSet presAssocID="{1B685E0A-862B-4ADB-B7F5-CFCA0B327034}" presName="parentTextArrow" presStyleLbl="node1" presStyleIdx="3" presStyleCnt="6"/>
      <dgm:spPr/>
    </dgm:pt>
    <dgm:pt modelId="{18B9BE7A-57D8-4DC1-827B-E37FF57164AF}" type="pres">
      <dgm:prSet presAssocID="{081601BC-1A90-48AE-812F-66B1EF96908D}" presName="sp" presStyleCnt="0"/>
      <dgm:spPr/>
    </dgm:pt>
    <dgm:pt modelId="{E76FAC78-B70E-4EDE-8158-2E933A4F9B70}" type="pres">
      <dgm:prSet presAssocID="{74721BC9-790B-42EB-9876-3DCB371F9B39}" presName="arrowAndChildren" presStyleCnt="0"/>
      <dgm:spPr/>
    </dgm:pt>
    <dgm:pt modelId="{E43A11E5-E0AF-420C-A16E-2EE54DB4D327}" type="pres">
      <dgm:prSet presAssocID="{74721BC9-790B-42EB-9876-3DCB371F9B39}" presName="parentTextArrow" presStyleLbl="node1" presStyleIdx="4" presStyleCnt="6"/>
      <dgm:spPr/>
    </dgm:pt>
    <dgm:pt modelId="{3B1C3092-59DB-48C0-B496-F9C721EC3472}" type="pres">
      <dgm:prSet presAssocID="{DB8E8364-C009-471B-B2F2-B240D70C99C5}" presName="sp" presStyleCnt="0"/>
      <dgm:spPr/>
    </dgm:pt>
    <dgm:pt modelId="{7AB77763-E6A9-4293-83A5-5D0E871B3BAD}" type="pres">
      <dgm:prSet presAssocID="{AE61DB52-AC49-45B5-82FD-A2D32088D851}" presName="arrowAndChildren" presStyleCnt="0"/>
      <dgm:spPr/>
    </dgm:pt>
    <dgm:pt modelId="{64F1CEE5-E4B1-4CE6-BFE6-2C66164F7C67}" type="pres">
      <dgm:prSet presAssocID="{AE61DB52-AC49-45B5-82FD-A2D32088D851}" presName="parentTextArrow" presStyleLbl="node1" presStyleIdx="5" presStyleCnt="6"/>
      <dgm:spPr/>
    </dgm:pt>
  </dgm:ptLst>
  <dgm:cxnLst>
    <dgm:cxn modelId="{CDCF5708-6493-41E1-88DC-B8B149EA131D}" type="presOf" srcId="{AE61DB52-AC49-45B5-82FD-A2D32088D851}" destId="{64F1CEE5-E4B1-4CE6-BFE6-2C66164F7C67}" srcOrd="0" destOrd="0" presId="urn:microsoft.com/office/officeart/2005/8/layout/process4"/>
    <dgm:cxn modelId="{BF7CCB0E-96DA-48AE-8F0C-70F19CD67540}" type="presOf" srcId="{74721BC9-790B-42EB-9876-3DCB371F9B39}" destId="{E43A11E5-E0AF-420C-A16E-2EE54DB4D327}" srcOrd="0" destOrd="0" presId="urn:microsoft.com/office/officeart/2005/8/layout/process4"/>
    <dgm:cxn modelId="{6BADA91A-89E4-4247-9FD9-EA1751C35AB7}" type="presOf" srcId="{2662B860-4B8E-40B3-A0D2-35D9D229B81F}" destId="{E128F750-098B-4338-8B7C-AFEC0F5BB3F4}" srcOrd="0" destOrd="0" presId="urn:microsoft.com/office/officeart/2005/8/layout/process4"/>
    <dgm:cxn modelId="{53C80878-2C71-4CA3-A580-66DAF10EB586}" srcId="{EB548BBB-A16D-4122-B873-1A574C790CD6}" destId="{2662B860-4B8E-40B3-A0D2-35D9D229B81F}" srcOrd="5" destOrd="0" parTransId="{DE4E63B4-D33F-4AB4-A80E-8131440D8C78}" sibTransId="{FC471F1C-AE95-4FB9-A8B2-523551500F39}"/>
    <dgm:cxn modelId="{87AE0B7C-61DF-4150-AC64-D921AD9EECC0}" type="presOf" srcId="{1B685E0A-862B-4ADB-B7F5-CFCA0B327034}" destId="{3B986B0A-F3A1-47E6-99F5-41228711EA1E}" srcOrd="0" destOrd="0" presId="urn:microsoft.com/office/officeart/2005/8/layout/process4"/>
    <dgm:cxn modelId="{FD17127D-CAD5-4DD4-B9D2-04C20B343A6C}" type="presOf" srcId="{72280B23-3F79-4C10-BA39-9DB504993539}" destId="{19B17F3C-7F83-4498-9AC4-423CA7AE965B}" srcOrd="0" destOrd="0" presId="urn:microsoft.com/office/officeart/2005/8/layout/process4"/>
    <dgm:cxn modelId="{4B9FEC7F-2A08-4543-A727-B70410100F19}" srcId="{2662B860-4B8E-40B3-A0D2-35D9D229B81F}" destId="{C698F285-18A1-4972-AFAE-64E3D556280E}" srcOrd="0" destOrd="0" parTransId="{C849CC0E-70B7-4D24-94AA-FDF73AFB9754}" sibTransId="{B5CC0F34-1BCA-49C1-BC11-1550F17669F3}"/>
    <dgm:cxn modelId="{393C6697-9B3F-428A-A0E4-4F54EA9DA04C}" type="presOf" srcId="{C698F285-18A1-4972-AFAE-64E3D556280E}" destId="{ECC8823D-DA57-4DCD-AB99-D25BFDAEAB28}" srcOrd="0" destOrd="0" presId="urn:microsoft.com/office/officeart/2005/8/layout/process4"/>
    <dgm:cxn modelId="{6B5271B1-9651-4FBD-A90D-AB5D472F2AB4}" type="presOf" srcId="{8A5AF620-E85D-449A-A4DB-E29AF50856CE}" destId="{41074A12-01F2-4F97-A960-B322EF1ABD09}" srcOrd="0" destOrd="0" presId="urn:microsoft.com/office/officeart/2005/8/layout/process4"/>
    <dgm:cxn modelId="{123E65B8-05F8-4A68-AF22-FDD2817611EA}" type="presOf" srcId="{EB548BBB-A16D-4122-B873-1A574C790CD6}" destId="{4DBF076A-3FCF-452F-A3A4-F74CE8E15034}" srcOrd="0" destOrd="0" presId="urn:microsoft.com/office/officeart/2005/8/layout/process4"/>
    <dgm:cxn modelId="{4A3192BA-C9C5-4ED5-9D3B-4B5BC5F32006}" srcId="{EB548BBB-A16D-4122-B873-1A574C790CD6}" destId="{1B685E0A-862B-4ADB-B7F5-CFCA0B327034}" srcOrd="2" destOrd="0" parTransId="{3EE1A496-3CB0-42B9-820A-0B2B3E2EE5CA}" sibTransId="{00A96A3B-607A-4AB0-8AB5-DE61B6CFDE87}"/>
    <dgm:cxn modelId="{A0E3D7CA-7AB5-4582-9AAC-436034F40F19}" srcId="{EB548BBB-A16D-4122-B873-1A574C790CD6}" destId="{74721BC9-790B-42EB-9876-3DCB371F9B39}" srcOrd="1" destOrd="0" parTransId="{9A45077D-4175-45A8-9472-1C88146E724C}" sibTransId="{081601BC-1A90-48AE-812F-66B1EF96908D}"/>
    <dgm:cxn modelId="{7240DCD9-FA5B-480A-9DE9-193430A787BB}" type="presOf" srcId="{2662B860-4B8E-40B3-A0D2-35D9D229B81F}" destId="{076814C5-546F-4238-B2D0-81430E5F25A5}" srcOrd="1" destOrd="0" presId="urn:microsoft.com/office/officeart/2005/8/layout/process4"/>
    <dgm:cxn modelId="{A8716FDA-6E08-41EA-A720-59229766EBE6}" srcId="{EB548BBB-A16D-4122-B873-1A574C790CD6}" destId="{8A5AF620-E85D-449A-A4DB-E29AF50856CE}" srcOrd="3" destOrd="0" parTransId="{3132E856-3A07-41BF-85E2-FC1B095D9B92}" sibTransId="{5E0929FE-D94F-4F3A-9DCC-38CD48B6246A}"/>
    <dgm:cxn modelId="{B43651E5-A4BB-447F-B65E-6271A58D56ED}" srcId="{EB548BBB-A16D-4122-B873-1A574C790CD6}" destId="{72280B23-3F79-4C10-BA39-9DB504993539}" srcOrd="4" destOrd="0" parTransId="{2002409F-74FC-403C-9F54-1A2E5A6F1441}" sibTransId="{5F9BE102-DA4C-43E7-93A4-79D191903E51}"/>
    <dgm:cxn modelId="{668FBDEB-D2F5-4473-A5D1-B5F25C454A57}" srcId="{EB548BBB-A16D-4122-B873-1A574C790CD6}" destId="{AE61DB52-AC49-45B5-82FD-A2D32088D851}" srcOrd="0" destOrd="0" parTransId="{C7C46AD4-8B34-4140-A202-6A1F6C564FE3}" sibTransId="{DB8E8364-C009-471B-B2F2-B240D70C99C5}"/>
    <dgm:cxn modelId="{80A9ACBF-F0EA-4EDB-89DB-6399DF112563}" type="presParOf" srcId="{4DBF076A-3FCF-452F-A3A4-F74CE8E15034}" destId="{203359AE-2AD6-4EB1-9FC1-51D7D594E4FA}" srcOrd="0" destOrd="0" presId="urn:microsoft.com/office/officeart/2005/8/layout/process4"/>
    <dgm:cxn modelId="{215C7E4D-857E-4FFE-A09A-017FC62CB608}" type="presParOf" srcId="{203359AE-2AD6-4EB1-9FC1-51D7D594E4FA}" destId="{E128F750-098B-4338-8B7C-AFEC0F5BB3F4}" srcOrd="0" destOrd="0" presId="urn:microsoft.com/office/officeart/2005/8/layout/process4"/>
    <dgm:cxn modelId="{D27CAD6C-DA5A-4A8D-8735-A5FB88D05326}" type="presParOf" srcId="{203359AE-2AD6-4EB1-9FC1-51D7D594E4FA}" destId="{076814C5-546F-4238-B2D0-81430E5F25A5}" srcOrd="1" destOrd="0" presId="urn:microsoft.com/office/officeart/2005/8/layout/process4"/>
    <dgm:cxn modelId="{9F72DC24-8116-473E-8520-867FA88D698A}" type="presParOf" srcId="{203359AE-2AD6-4EB1-9FC1-51D7D594E4FA}" destId="{C3451B59-FE10-4D60-A19D-C1E10F11A70F}" srcOrd="2" destOrd="0" presId="urn:microsoft.com/office/officeart/2005/8/layout/process4"/>
    <dgm:cxn modelId="{6006BCF3-2789-4A98-B6EA-73E680FC7DCF}" type="presParOf" srcId="{C3451B59-FE10-4D60-A19D-C1E10F11A70F}" destId="{ECC8823D-DA57-4DCD-AB99-D25BFDAEAB28}" srcOrd="0" destOrd="0" presId="urn:microsoft.com/office/officeart/2005/8/layout/process4"/>
    <dgm:cxn modelId="{89BDC41B-BAD8-41E7-9AB0-6AB104DCABA4}" type="presParOf" srcId="{4DBF076A-3FCF-452F-A3A4-F74CE8E15034}" destId="{20960631-ED45-42C3-8409-ED21778803C8}" srcOrd="1" destOrd="0" presId="urn:microsoft.com/office/officeart/2005/8/layout/process4"/>
    <dgm:cxn modelId="{BF3A8CDA-35D7-496D-9768-C6AB74D87EB1}" type="presParOf" srcId="{4DBF076A-3FCF-452F-A3A4-F74CE8E15034}" destId="{AA379DB7-304D-4723-9EE3-BA5650F4F83D}" srcOrd="2" destOrd="0" presId="urn:microsoft.com/office/officeart/2005/8/layout/process4"/>
    <dgm:cxn modelId="{4C9028AC-B17A-462F-BDB4-542682ED461E}" type="presParOf" srcId="{AA379DB7-304D-4723-9EE3-BA5650F4F83D}" destId="{19B17F3C-7F83-4498-9AC4-423CA7AE965B}" srcOrd="0" destOrd="0" presId="urn:microsoft.com/office/officeart/2005/8/layout/process4"/>
    <dgm:cxn modelId="{E88B3CE8-50BE-4C96-866D-A5E97198DD8C}" type="presParOf" srcId="{4DBF076A-3FCF-452F-A3A4-F74CE8E15034}" destId="{461AA710-A59A-493E-A3BB-1A14A2DCA3ED}" srcOrd="3" destOrd="0" presId="urn:microsoft.com/office/officeart/2005/8/layout/process4"/>
    <dgm:cxn modelId="{A55E0827-BE23-4EB7-AF04-1FC38123EAF1}" type="presParOf" srcId="{4DBF076A-3FCF-452F-A3A4-F74CE8E15034}" destId="{2BDA8F7D-75D8-4226-B52A-58FE244C96F2}" srcOrd="4" destOrd="0" presId="urn:microsoft.com/office/officeart/2005/8/layout/process4"/>
    <dgm:cxn modelId="{BE6CC96C-980C-45EB-B11F-066CDD29016B}" type="presParOf" srcId="{2BDA8F7D-75D8-4226-B52A-58FE244C96F2}" destId="{41074A12-01F2-4F97-A960-B322EF1ABD09}" srcOrd="0" destOrd="0" presId="urn:microsoft.com/office/officeart/2005/8/layout/process4"/>
    <dgm:cxn modelId="{F24D47B2-096D-4936-94F8-FB4619DA954E}" type="presParOf" srcId="{4DBF076A-3FCF-452F-A3A4-F74CE8E15034}" destId="{D7320F08-9ECA-45CF-A74F-9ECCB17892DC}" srcOrd="5" destOrd="0" presId="urn:microsoft.com/office/officeart/2005/8/layout/process4"/>
    <dgm:cxn modelId="{D72CEF06-D411-4FDF-AFC9-7F5817D59416}" type="presParOf" srcId="{4DBF076A-3FCF-452F-A3A4-F74CE8E15034}" destId="{45DC48D2-3399-4F25-A25A-732D852CF022}" srcOrd="6" destOrd="0" presId="urn:microsoft.com/office/officeart/2005/8/layout/process4"/>
    <dgm:cxn modelId="{8868268B-3009-43BF-8BE5-D81F59040B04}" type="presParOf" srcId="{45DC48D2-3399-4F25-A25A-732D852CF022}" destId="{3B986B0A-F3A1-47E6-99F5-41228711EA1E}" srcOrd="0" destOrd="0" presId="urn:microsoft.com/office/officeart/2005/8/layout/process4"/>
    <dgm:cxn modelId="{ABD30D01-21EF-4C05-A869-1E6D6323BF27}" type="presParOf" srcId="{4DBF076A-3FCF-452F-A3A4-F74CE8E15034}" destId="{18B9BE7A-57D8-4DC1-827B-E37FF57164AF}" srcOrd="7" destOrd="0" presId="urn:microsoft.com/office/officeart/2005/8/layout/process4"/>
    <dgm:cxn modelId="{259BF553-FC56-458B-8871-6368DBC19221}" type="presParOf" srcId="{4DBF076A-3FCF-452F-A3A4-F74CE8E15034}" destId="{E76FAC78-B70E-4EDE-8158-2E933A4F9B70}" srcOrd="8" destOrd="0" presId="urn:microsoft.com/office/officeart/2005/8/layout/process4"/>
    <dgm:cxn modelId="{1DC365C7-0E2B-461A-BA8A-AF86F41BA38C}" type="presParOf" srcId="{E76FAC78-B70E-4EDE-8158-2E933A4F9B70}" destId="{E43A11E5-E0AF-420C-A16E-2EE54DB4D327}" srcOrd="0" destOrd="0" presId="urn:microsoft.com/office/officeart/2005/8/layout/process4"/>
    <dgm:cxn modelId="{3697F6A7-5D7A-4C1A-821B-226EE03807FA}" type="presParOf" srcId="{4DBF076A-3FCF-452F-A3A4-F74CE8E15034}" destId="{3B1C3092-59DB-48C0-B496-F9C721EC3472}" srcOrd="9" destOrd="0" presId="urn:microsoft.com/office/officeart/2005/8/layout/process4"/>
    <dgm:cxn modelId="{E6882A4C-8A06-47C6-A588-170FBA1CB49B}" type="presParOf" srcId="{4DBF076A-3FCF-452F-A3A4-F74CE8E15034}" destId="{7AB77763-E6A9-4293-83A5-5D0E871B3BAD}" srcOrd="10" destOrd="0" presId="urn:microsoft.com/office/officeart/2005/8/layout/process4"/>
    <dgm:cxn modelId="{1D2DEB08-1DF7-459B-AA63-12CDC5FE9ECD}" type="presParOf" srcId="{7AB77763-E6A9-4293-83A5-5D0E871B3BAD}" destId="{64F1CEE5-E4B1-4CE6-BFE6-2C66164F7C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5DB17-B972-49B1-AA16-C123EC47CE13}">
      <dsp:nvSpPr>
        <dsp:cNvPr id="0" name=""/>
        <dsp:cNvSpPr/>
      </dsp:nvSpPr>
      <dsp:spPr>
        <a:xfrm>
          <a:off x="3959678" y="2105865"/>
          <a:ext cx="2166923" cy="75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077"/>
              </a:lnTo>
              <a:lnTo>
                <a:pt x="2166923" y="376077"/>
              </a:lnTo>
              <a:lnTo>
                <a:pt x="2166923" y="75215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FF931-9F12-41E7-B87D-9A9D30129E06}">
      <dsp:nvSpPr>
        <dsp:cNvPr id="0" name=""/>
        <dsp:cNvSpPr/>
      </dsp:nvSpPr>
      <dsp:spPr>
        <a:xfrm>
          <a:off x="1792755" y="2105865"/>
          <a:ext cx="2166923" cy="752155"/>
        </a:xfrm>
        <a:custGeom>
          <a:avLst/>
          <a:gdLst/>
          <a:ahLst/>
          <a:cxnLst/>
          <a:rect l="0" t="0" r="0" b="0"/>
          <a:pathLst>
            <a:path>
              <a:moveTo>
                <a:pt x="2166923" y="0"/>
              </a:moveTo>
              <a:lnTo>
                <a:pt x="2166923" y="376077"/>
              </a:lnTo>
              <a:lnTo>
                <a:pt x="0" y="376077"/>
              </a:lnTo>
              <a:lnTo>
                <a:pt x="0" y="75215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8B465-8E54-4307-91F7-925576FECE75}">
      <dsp:nvSpPr>
        <dsp:cNvPr id="0" name=""/>
        <dsp:cNvSpPr/>
      </dsp:nvSpPr>
      <dsp:spPr>
        <a:xfrm>
          <a:off x="2168832" y="315019"/>
          <a:ext cx="3581691" cy="1790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Специфічні методи дослідження 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8832" y="315019"/>
        <a:ext cx="3581691" cy="1790845"/>
      </dsp:txXfrm>
    </dsp:sp>
    <dsp:sp modelId="{89E250E5-860B-46AB-ACD7-6C6EED925736}">
      <dsp:nvSpPr>
        <dsp:cNvPr id="0" name=""/>
        <dsp:cNvSpPr/>
      </dsp:nvSpPr>
      <dsp:spPr>
        <a:xfrm>
          <a:off x="1909" y="2858020"/>
          <a:ext cx="3581691" cy="1790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засновані на використанні та узагальнені думки експертів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" y="2858020"/>
        <a:ext cx="3581691" cy="1790845"/>
      </dsp:txXfrm>
    </dsp:sp>
    <dsp:sp modelId="{1E6D73DD-AA70-4982-89C7-AC7F2DB3BF23}">
      <dsp:nvSpPr>
        <dsp:cNvPr id="0" name=""/>
        <dsp:cNvSpPr/>
      </dsp:nvSpPr>
      <dsp:spPr>
        <a:xfrm>
          <a:off x="4335756" y="2858020"/>
          <a:ext cx="3581691" cy="1790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спираються на логіко-методологічні прийоми аналізу емпіричних даних при висуванні наукових гіпотез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756" y="2858020"/>
        <a:ext cx="3581691" cy="17908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8927-4483-40F2-9357-3FD3EE9255EB}">
      <dsp:nvSpPr>
        <dsp:cNvPr id="0" name=""/>
        <dsp:cNvSpPr/>
      </dsp:nvSpPr>
      <dsp:spPr>
        <a:xfrm rot="5400000">
          <a:off x="4368194" y="-2645516"/>
          <a:ext cx="1258636" cy="68690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синектика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грецьк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.) – це поєднання різноманітних, інколи навіть несумісних елементів; запропоновано У. Гордоном з метою збільшення ймовірності успіху в процесі постановки та вирішення завдань у дослідженні «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синектика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розвиток творчої уяви» (1961 р.)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62965" y="221155"/>
        <a:ext cx="6807653" cy="1135752"/>
      </dsp:txXfrm>
    </dsp:sp>
    <dsp:sp modelId="{202FC97A-EF68-4255-9F89-0220773AE9E4}">
      <dsp:nvSpPr>
        <dsp:cNvPr id="0" name=""/>
        <dsp:cNvSpPr/>
      </dsp:nvSpPr>
      <dsp:spPr>
        <a:xfrm>
          <a:off x="0" y="0"/>
          <a:ext cx="1465721" cy="157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генеза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51" y="71551"/>
        <a:ext cx="1322619" cy="1430193"/>
      </dsp:txXfrm>
    </dsp:sp>
    <dsp:sp modelId="{D41D9D85-18ED-4C63-BE80-93D56D5B74D7}">
      <dsp:nvSpPr>
        <dsp:cNvPr id="0" name=""/>
        <dsp:cNvSpPr/>
      </dsp:nvSpPr>
      <dsp:spPr>
        <a:xfrm rot="5400000">
          <a:off x="4347105" y="-993556"/>
          <a:ext cx="1258636" cy="68690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творча активність вбачається як розумова діяльність у процесі вирішення проблем, результатом якої є мистецьке чи технічне відкриття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дослідник приходить до вирішення шляхом включення несвідомих механізмів у процес свідомого дослідження проблем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41876" y="1873115"/>
        <a:ext cx="6807653" cy="1135752"/>
      </dsp:txXfrm>
    </dsp:sp>
    <dsp:sp modelId="{00FCDE65-83BD-4DD8-96DF-B5F2AE1F26B7}">
      <dsp:nvSpPr>
        <dsp:cNvPr id="0" name=""/>
        <dsp:cNvSpPr/>
      </dsp:nvSpPr>
      <dsp:spPr>
        <a:xfrm>
          <a:off x="0" y="1621068"/>
          <a:ext cx="1465721" cy="157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вихідне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51" y="1692619"/>
        <a:ext cx="1322619" cy="1430193"/>
      </dsp:txXfrm>
    </dsp:sp>
    <dsp:sp modelId="{AEAFDFDF-E0FB-4B83-9A28-3E98E11EBF5E}">
      <dsp:nvSpPr>
        <dsp:cNvPr id="0" name=""/>
        <dsp:cNvSpPr/>
      </dsp:nvSpPr>
      <dsp:spPr>
        <a:xfrm rot="5400000">
          <a:off x="4393286" y="658403"/>
          <a:ext cx="1258636" cy="68690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спеціальної, постійної «групи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синекторів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(5-7 осіб) для виявлення, постановки та вирішення проблем, що виникають при функціонуванні систем управління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88057" y="3525074"/>
        <a:ext cx="6807653" cy="1135752"/>
      </dsp:txXfrm>
    </dsp:sp>
    <dsp:sp modelId="{A5EC34B7-EAD3-40C9-959C-B95774F54E91}">
      <dsp:nvSpPr>
        <dsp:cNvPr id="0" name=""/>
        <dsp:cNvSpPr/>
      </dsp:nvSpPr>
      <dsp:spPr>
        <a:xfrm>
          <a:off x="0" y="3308687"/>
          <a:ext cx="1530620" cy="157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 ідея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19" y="3383406"/>
        <a:ext cx="1381182" cy="14238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8927-4483-40F2-9357-3FD3EE9255EB}">
      <dsp:nvSpPr>
        <dsp:cNvPr id="0" name=""/>
        <dsp:cNvSpPr/>
      </dsp:nvSpPr>
      <dsp:spPr>
        <a:xfrm rot="5400000">
          <a:off x="4495191" y="-1911738"/>
          <a:ext cx="1905117" cy="62049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 кожної проблеми починається з її усвідомлення, тобто відбувається зведення нової проблеми до вже відомої з метою зменшення її загрози для людини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45253" y="331200"/>
        <a:ext cx="6111993" cy="1719117"/>
      </dsp:txXfrm>
    </dsp:sp>
    <dsp:sp modelId="{202FC97A-EF68-4255-9F89-0220773AE9E4}">
      <dsp:nvSpPr>
        <dsp:cNvPr id="0" name=""/>
        <dsp:cNvSpPr/>
      </dsp:nvSpPr>
      <dsp:spPr>
        <a:xfrm>
          <a:off x="0" y="0"/>
          <a:ext cx="2343475" cy="2381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Перетворення невідомого на відоме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399" y="114399"/>
        <a:ext cx="2114677" cy="2152598"/>
      </dsp:txXfrm>
    </dsp:sp>
    <dsp:sp modelId="{D41D9D85-18ED-4C63-BE80-93D56D5B74D7}">
      <dsp:nvSpPr>
        <dsp:cNvPr id="0" name=""/>
        <dsp:cNvSpPr/>
      </dsp:nvSpPr>
      <dsp:spPr>
        <a:xfrm rot="5400000">
          <a:off x="4495191" y="588727"/>
          <a:ext cx="1905117" cy="62049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залежно від нової проблеми у повсякденному житті одні й самі предмети неоднаково сприймаються різними особами;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за допомогою 4 механізмів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45253" y="2831665"/>
        <a:ext cx="6111993" cy="1719117"/>
      </dsp:txXfrm>
    </dsp:sp>
    <dsp:sp modelId="{00FCDE65-83BD-4DD8-96DF-B5F2AE1F26B7}">
      <dsp:nvSpPr>
        <dsp:cNvPr id="0" name=""/>
        <dsp:cNvSpPr/>
      </dsp:nvSpPr>
      <dsp:spPr>
        <a:xfrm>
          <a:off x="0" y="2450159"/>
          <a:ext cx="2343475" cy="2381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Перетворення відомого на невідоме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399" y="2564558"/>
        <a:ext cx="2114677" cy="21525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F50EF-6E35-4467-9CBB-AE371F42FA77}">
      <dsp:nvSpPr>
        <dsp:cNvPr id="0" name=""/>
        <dsp:cNvSpPr/>
      </dsp:nvSpPr>
      <dsp:spPr>
        <a:xfrm>
          <a:off x="0" y="1056"/>
          <a:ext cx="8700868" cy="393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особистої аналогії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29" y="20285"/>
        <a:ext cx="8662410" cy="355457"/>
      </dsp:txXfrm>
    </dsp:sp>
    <dsp:sp modelId="{6F8E4D5B-A54B-4AB1-8280-C597ABE04F1C}">
      <dsp:nvSpPr>
        <dsp:cNvPr id="0" name=""/>
        <dsp:cNvSpPr/>
      </dsp:nvSpPr>
      <dsp:spPr>
        <a:xfrm>
          <a:off x="0" y="394971"/>
          <a:ext cx="8700868" cy="73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особиста ідентифікація дослідника з елементами проблеми, для якої необхідно мати творчу уяву та мистецтво дослідницької діяльності, що допомагає побачити раніше невідомі аспекти проблеми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4971"/>
        <a:ext cx="8700868" cy="737922"/>
      </dsp:txXfrm>
    </dsp:sp>
    <dsp:sp modelId="{38BEE393-4DF1-4201-A32E-9C845D13FA09}">
      <dsp:nvSpPr>
        <dsp:cNvPr id="0" name=""/>
        <dsp:cNvSpPr/>
      </dsp:nvSpPr>
      <dsp:spPr>
        <a:xfrm>
          <a:off x="0" y="1132893"/>
          <a:ext cx="8700868" cy="393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прямих аналогій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29" y="1152122"/>
        <a:ext cx="8662410" cy="355457"/>
      </dsp:txXfrm>
    </dsp:sp>
    <dsp:sp modelId="{8D02AF7E-A1CD-400D-8349-1C4BDA42BF42}">
      <dsp:nvSpPr>
        <dsp:cNvPr id="0" name=""/>
        <dsp:cNvSpPr/>
      </dsp:nvSpPr>
      <dsp:spPr>
        <a:xfrm>
          <a:off x="0" y="1526809"/>
          <a:ext cx="8700868" cy="98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перенесення параметрів порівняння з одного об'єкта на інший із паралельно існуючих галузей знань, технологій;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 від дослідника наявності освіти, багатостороннього знання, різнопрофільної підготовки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6809"/>
        <a:ext cx="8700868" cy="983896"/>
      </dsp:txXfrm>
    </dsp:sp>
    <dsp:sp modelId="{3108D692-FC28-4AA4-8B19-F5A49F1545E5}">
      <dsp:nvSpPr>
        <dsp:cNvPr id="0" name=""/>
        <dsp:cNvSpPr/>
      </dsp:nvSpPr>
      <dsp:spPr>
        <a:xfrm>
          <a:off x="0" y="2510706"/>
          <a:ext cx="8700868" cy="393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символічної аналогії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29" y="2529935"/>
        <a:ext cx="8662410" cy="355457"/>
      </dsp:txXfrm>
    </dsp:sp>
    <dsp:sp modelId="{55572950-4492-4542-BB02-F4FD6D5A675B}">
      <dsp:nvSpPr>
        <dsp:cNvPr id="0" name=""/>
        <dsp:cNvSpPr/>
      </dsp:nvSpPr>
      <dsp:spPr>
        <a:xfrm>
          <a:off x="0" y="2904621"/>
          <a:ext cx="8700868" cy="98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суть проблеми або її вирішення описується короткою метафорою, яка, з одного боку, є характеристикою проблеми, а з іншого – суперечністю;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наприклад, виставка – організована випадковість; прохолодний напій – прозора примара; книга – німий співрозмовник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4621"/>
        <a:ext cx="8700868" cy="983896"/>
      </dsp:txXfrm>
    </dsp:sp>
    <dsp:sp modelId="{5F2D36BB-6C4F-4CE7-81B9-82C760DEDDA7}">
      <dsp:nvSpPr>
        <dsp:cNvPr id="0" name=""/>
        <dsp:cNvSpPr/>
      </dsp:nvSpPr>
      <dsp:spPr>
        <a:xfrm>
          <a:off x="0" y="3888518"/>
          <a:ext cx="8700868" cy="393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фантастичної аналогії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29" y="3907747"/>
        <a:ext cx="8662410" cy="355457"/>
      </dsp:txXfrm>
    </dsp:sp>
    <dsp:sp modelId="{969B622D-6CDB-4084-9488-8E756E739227}">
      <dsp:nvSpPr>
        <dsp:cNvPr id="0" name=""/>
        <dsp:cNvSpPr/>
      </dsp:nvSpPr>
      <dsp:spPr>
        <a:xfrm>
          <a:off x="0" y="4282433"/>
          <a:ext cx="8700868" cy="73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свободу при використанні символів, що дозволяє досліднику побачити несподіване вирішення проблеми, яке не може бути знайдено в реальному світі через існування суперечливих об'єктивних законів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82433"/>
        <a:ext cx="8700868" cy="7379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A9D0C-B0B5-45D5-ACEA-F91E65CA2060}">
      <dsp:nvSpPr>
        <dsp:cNvPr id="0" name=""/>
        <dsp:cNvSpPr/>
      </dsp:nvSpPr>
      <dsp:spPr>
        <a:xfrm>
          <a:off x="0" y="915214"/>
          <a:ext cx="8478452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0AFA-BBD3-4C03-9F35-1F348937FF3B}">
      <dsp:nvSpPr>
        <dsp:cNvPr id="0" name=""/>
        <dsp:cNvSpPr/>
      </dsp:nvSpPr>
      <dsp:spPr>
        <a:xfrm>
          <a:off x="442888" y="89065"/>
          <a:ext cx="7920145" cy="1359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6" tIns="0" rIns="224326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координаційна процедура, орієнтована: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на складання різноманітних прогнозів,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оцінку ймовірності здійснення тієї чи іншої події,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визначення кількісної та якісної оцінки ефективності роботи окремих ланок системи управління, описаних у ситуації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35" y="155412"/>
        <a:ext cx="7787451" cy="1226439"/>
      </dsp:txXfrm>
    </dsp:sp>
    <dsp:sp modelId="{9CD16802-665B-43D2-9A37-45557FABAF24}">
      <dsp:nvSpPr>
        <dsp:cNvPr id="0" name=""/>
        <dsp:cNvSpPr/>
      </dsp:nvSpPr>
      <dsp:spPr>
        <a:xfrm>
          <a:off x="0" y="2457454"/>
          <a:ext cx="8478452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F0979-0FEA-4538-9EE8-B11F1F9D648B}">
      <dsp:nvSpPr>
        <dsp:cNvPr id="0" name=""/>
        <dsp:cNvSpPr/>
      </dsp:nvSpPr>
      <dsp:spPr>
        <a:xfrm>
          <a:off x="407363" y="1955614"/>
          <a:ext cx="8068608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6" tIns="0" rIns="224326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якість і надійність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методу залежить від експертів (компетентність, незалежність, зацікавленість у вирішенні поставленого завдання, об'єктивність тощо)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359" y="2004610"/>
        <a:ext cx="7970616" cy="905688"/>
      </dsp:txXfrm>
    </dsp:sp>
    <dsp:sp modelId="{8CF780BC-C802-43A6-8ABD-B3A255C24DDA}">
      <dsp:nvSpPr>
        <dsp:cNvPr id="0" name=""/>
        <dsp:cNvSpPr/>
      </dsp:nvSpPr>
      <dsp:spPr>
        <a:xfrm>
          <a:off x="0" y="4025188"/>
          <a:ext cx="8478452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0B0A4-9DF9-4F73-AFE4-C530F92E9F69}">
      <dsp:nvSpPr>
        <dsp:cNvPr id="0" name=""/>
        <dsp:cNvSpPr/>
      </dsp:nvSpPr>
      <dsp:spPr>
        <a:xfrm>
          <a:off x="356793" y="3406058"/>
          <a:ext cx="8068608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6" tIns="0" rIns="2243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застосування залежить від керівника експертизи – координатора, який спрямовує роботу учасників опитування, повідомляє проміжні результати і організовує при необхідності наступні тури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789" y="3455054"/>
        <a:ext cx="7970616" cy="9056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1E232-0D35-4BFA-B105-F17E7FEF5B65}">
      <dsp:nvSpPr>
        <dsp:cNvPr id="0" name=""/>
        <dsp:cNvSpPr/>
      </dsp:nvSpPr>
      <dsp:spPr>
        <a:xfrm>
          <a:off x="0" y="0"/>
          <a:ext cx="6533145" cy="829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робочої групи з організаційних питань: надає інформацію експертам для оцінки; збирає, узагальнює оцінки експертів тощо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7" y="24307"/>
        <a:ext cx="5540525" cy="781281"/>
      </dsp:txXfrm>
    </dsp:sp>
    <dsp:sp modelId="{BF1FBD6D-8BE0-4F2C-BCD7-D66A2E40D533}">
      <dsp:nvSpPr>
        <dsp:cNvPr id="0" name=""/>
        <dsp:cNvSpPr/>
      </dsp:nvSpPr>
      <dsp:spPr>
        <a:xfrm>
          <a:off x="487864" y="945158"/>
          <a:ext cx="6533145" cy="829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експертної групи за критеріями кількості і складу експертів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171" y="969465"/>
        <a:ext cx="5457235" cy="781281"/>
      </dsp:txXfrm>
    </dsp:sp>
    <dsp:sp modelId="{B350E2CB-85C3-4EDC-840A-1618780876C4}">
      <dsp:nvSpPr>
        <dsp:cNvPr id="0" name=""/>
        <dsp:cNvSpPr/>
      </dsp:nvSpPr>
      <dsp:spPr>
        <a:xfrm>
          <a:off x="975729" y="1890317"/>
          <a:ext cx="6533145" cy="829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укладання анкети з питаннями, що  передбачають відповіді у кількісній формі (основні та допоміжні питання; умови проведення експертизи)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0036" y="1914624"/>
        <a:ext cx="5457235" cy="781281"/>
      </dsp:txXfrm>
    </dsp:sp>
    <dsp:sp modelId="{EAC1ACAE-C8BA-4DE8-9A6A-96EE97C0B1E0}">
      <dsp:nvSpPr>
        <dsp:cNvPr id="0" name=""/>
        <dsp:cNvSpPr/>
      </dsp:nvSpPr>
      <dsp:spPr>
        <a:xfrm>
          <a:off x="1463594" y="2835475"/>
          <a:ext cx="6533145" cy="829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безпосереднє проведення опитування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7901" y="2859782"/>
        <a:ext cx="5457235" cy="781281"/>
      </dsp:txXfrm>
    </dsp:sp>
    <dsp:sp modelId="{C8D052BA-B073-4C76-936C-FAF9D39DFC6A}">
      <dsp:nvSpPr>
        <dsp:cNvPr id="0" name=""/>
        <dsp:cNvSpPr/>
      </dsp:nvSpPr>
      <dsp:spPr>
        <a:xfrm>
          <a:off x="1951459" y="3780634"/>
          <a:ext cx="6533145" cy="829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 отриманих результатів та розробка рекомендацій з питань щодо  об'єктів дослідження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5766" y="3804941"/>
        <a:ext cx="5457235" cy="781281"/>
      </dsp:txXfrm>
    </dsp:sp>
    <dsp:sp modelId="{63FE4477-8493-4A82-B390-208E5E18CD3A}">
      <dsp:nvSpPr>
        <dsp:cNvPr id="0" name=""/>
        <dsp:cNvSpPr/>
      </dsp:nvSpPr>
      <dsp:spPr>
        <a:xfrm>
          <a:off x="5993713" y="606284"/>
          <a:ext cx="539432" cy="539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400" kern="1200"/>
        </a:p>
      </dsp:txBody>
      <dsp:txXfrm>
        <a:off x="6115085" y="606284"/>
        <a:ext cx="296688" cy="405923"/>
      </dsp:txXfrm>
    </dsp:sp>
    <dsp:sp modelId="{A8A0FF3F-7AEB-43E7-B66D-70D2B538FD43}">
      <dsp:nvSpPr>
        <dsp:cNvPr id="0" name=""/>
        <dsp:cNvSpPr/>
      </dsp:nvSpPr>
      <dsp:spPr>
        <a:xfrm>
          <a:off x="6481578" y="1551443"/>
          <a:ext cx="539432" cy="539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400" kern="1200"/>
        </a:p>
      </dsp:txBody>
      <dsp:txXfrm>
        <a:off x="6602950" y="1551443"/>
        <a:ext cx="296688" cy="405923"/>
      </dsp:txXfrm>
    </dsp:sp>
    <dsp:sp modelId="{CCA560D6-6ABA-4078-9A8B-71EF57B612AE}">
      <dsp:nvSpPr>
        <dsp:cNvPr id="0" name=""/>
        <dsp:cNvSpPr/>
      </dsp:nvSpPr>
      <dsp:spPr>
        <a:xfrm>
          <a:off x="6969443" y="2482770"/>
          <a:ext cx="539432" cy="539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400" kern="1200"/>
        </a:p>
      </dsp:txBody>
      <dsp:txXfrm>
        <a:off x="7090815" y="2482770"/>
        <a:ext cx="296688" cy="405923"/>
      </dsp:txXfrm>
    </dsp:sp>
    <dsp:sp modelId="{A55E321C-2D51-4C78-9796-7311937BFE04}">
      <dsp:nvSpPr>
        <dsp:cNvPr id="0" name=""/>
        <dsp:cNvSpPr/>
      </dsp:nvSpPr>
      <dsp:spPr>
        <a:xfrm>
          <a:off x="7457308" y="3437150"/>
          <a:ext cx="539432" cy="539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400" kern="1200"/>
        </a:p>
      </dsp:txBody>
      <dsp:txXfrm>
        <a:off x="7578680" y="3437150"/>
        <a:ext cx="296688" cy="4059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2C38F-1119-4149-B72D-3D05293245DD}">
      <dsp:nvSpPr>
        <dsp:cNvPr id="0" name=""/>
        <dsp:cNvSpPr/>
      </dsp:nvSpPr>
      <dsp:spPr>
        <a:xfrm rot="5400000">
          <a:off x="-195601" y="195642"/>
          <a:ext cx="1304010" cy="912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  <a:endParaRPr lang="ru-UA" sz="2400" kern="1200" dirty="0"/>
        </a:p>
      </dsp:txBody>
      <dsp:txXfrm rot="-5400000">
        <a:off x="1" y="456445"/>
        <a:ext cx="912807" cy="391203"/>
      </dsp:txXfrm>
    </dsp:sp>
    <dsp:sp modelId="{B44A2461-3377-4ECA-AC2C-41E97A0AE429}">
      <dsp:nvSpPr>
        <dsp:cNvPr id="0" name=""/>
        <dsp:cNvSpPr/>
      </dsp:nvSpPr>
      <dsp:spPr>
        <a:xfrm rot="5400000">
          <a:off x="4345177" y="-3432329"/>
          <a:ext cx="847606" cy="7712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кожний експерт отримує завдання і  анкету, на питання якої необхідно дати індивідуальну незалежну та обґрунтовану оцінку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2807" y="41418"/>
        <a:ext cx="7670970" cy="764852"/>
      </dsp:txXfrm>
    </dsp:sp>
    <dsp:sp modelId="{F5266541-5907-46A0-A0CE-AC0863A9E2CF}">
      <dsp:nvSpPr>
        <dsp:cNvPr id="0" name=""/>
        <dsp:cNvSpPr/>
      </dsp:nvSpPr>
      <dsp:spPr>
        <a:xfrm rot="5400000">
          <a:off x="-195601" y="1353439"/>
          <a:ext cx="1304010" cy="912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14242"/>
        <a:ext cx="912807" cy="391203"/>
      </dsp:txXfrm>
    </dsp:sp>
    <dsp:sp modelId="{B3C98C6A-4C7A-404B-80FD-5268875B802C}">
      <dsp:nvSpPr>
        <dsp:cNvPr id="0" name=""/>
        <dsp:cNvSpPr/>
      </dsp:nvSpPr>
      <dsp:spPr>
        <a:xfrm rot="5400000">
          <a:off x="4345177" y="-2274532"/>
          <a:ext cx="847606" cy="7712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основі заповнених анкет виявляються: думки кожного експерта, крайні судження; розбіжності, причини яких виявляються на цьому етапі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2807" y="1199215"/>
        <a:ext cx="7670970" cy="764852"/>
      </dsp:txXfrm>
    </dsp:sp>
    <dsp:sp modelId="{5B103905-2EC8-42EE-AACF-237F91579E9B}">
      <dsp:nvSpPr>
        <dsp:cNvPr id="0" name=""/>
        <dsp:cNvSpPr/>
      </dsp:nvSpPr>
      <dsp:spPr>
        <a:xfrm rot="5400000">
          <a:off x="-195601" y="2511236"/>
          <a:ext cx="1304010" cy="912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72039"/>
        <a:ext cx="912807" cy="391203"/>
      </dsp:txXfrm>
    </dsp:sp>
    <dsp:sp modelId="{75DBF497-E98C-4D1F-B028-D2E2FE3FA65B}">
      <dsp:nvSpPr>
        <dsp:cNvPr id="0" name=""/>
        <dsp:cNvSpPr/>
      </dsp:nvSpPr>
      <dsp:spPr>
        <a:xfrm rot="5400000">
          <a:off x="4345177" y="-1116735"/>
          <a:ext cx="847606" cy="7712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отримані результати із зазначенням оцінок та результатів обробки думок доводяться до кожного з експертів, які можуть або змінити свою оцінку, або зберегти колишню, або висловити критику оцінок інших експертів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2807" y="2357012"/>
        <a:ext cx="7670970" cy="764852"/>
      </dsp:txXfrm>
    </dsp:sp>
    <dsp:sp modelId="{EFFC72D3-308F-46D4-9FA5-A13A3E9F3BFC}">
      <dsp:nvSpPr>
        <dsp:cNvPr id="0" name=""/>
        <dsp:cNvSpPr/>
      </dsp:nvSpPr>
      <dsp:spPr>
        <a:xfrm rot="5400000">
          <a:off x="-195601" y="3645352"/>
          <a:ext cx="1304010" cy="912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06155"/>
        <a:ext cx="912807" cy="391203"/>
      </dsp:txXfrm>
    </dsp:sp>
    <dsp:sp modelId="{BB02F8FC-B850-4D47-8CA7-56997EC2C265}">
      <dsp:nvSpPr>
        <dsp:cNvPr id="0" name=""/>
        <dsp:cNvSpPr/>
      </dsp:nvSpPr>
      <dsp:spPr>
        <a:xfrm rot="5400000">
          <a:off x="4345177" y="41061"/>
          <a:ext cx="847606" cy="7712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подальше обговорення у 2 – 3 тури спрямовані на досягнення збігу думок, які й будуть результатами досліджень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2807" y="3514809"/>
        <a:ext cx="7670970" cy="7648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D408E-31E7-446D-B016-F295D95D76E3}">
      <dsp:nvSpPr>
        <dsp:cNvPr id="0" name=""/>
        <dsp:cNvSpPr/>
      </dsp:nvSpPr>
      <dsp:spPr>
        <a:xfrm>
          <a:off x="0" y="377499"/>
          <a:ext cx="8566013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49B4-176F-43AB-AB9A-59803DDE90F8}">
      <dsp:nvSpPr>
        <dsp:cNvPr id="0" name=""/>
        <dsp:cNvSpPr/>
      </dsp:nvSpPr>
      <dsp:spPr>
        <a:xfrm>
          <a:off x="409571" y="111819"/>
          <a:ext cx="76620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42" tIns="0" rIns="22664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зменшення впливу конформізму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10" y="137758"/>
        <a:ext cx="7610197" cy="479482"/>
      </dsp:txXfrm>
    </dsp:sp>
    <dsp:sp modelId="{996EF7A4-970C-48E7-AFDC-CF8B3E88F249}">
      <dsp:nvSpPr>
        <dsp:cNvPr id="0" name=""/>
        <dsp:cNvSpPr/>
      </dsp:nvSpPr>
      <dsp:spPr>
        <a:xfrm>
          <a:off x="0" y="1193979"/>
          <a:ext cx="8566013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818" tIns="374904" rIns="66481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93979"/>
        <a:ext cx="8566013" cy="453600"/>
      </dsp:txXfrm>
    </dsp:sp>
    <dsp:sp modelId="{4271000D-E9E8-4A8F-B389-42B1960CB31A}">
      <dsp:nvSpPr>
        <dsp:cNvPr id="0" name=""/>
        <dsp:cNvSpPr/>
      </dsp:nvSpPr>
      <dsp:spPr>
        <a:xfrm>
          <a:off x="409571" y="928299"/>
          <a:ext cx="76620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42" tIns="0" rIns="22664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виключення суперечок з авторитетами, оскільки оцінки, аргументації та критика даються експертами анонімно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10" y="954238"/>
        <a:ext cx="7610197" cy="479482"/>
      </dsp:txXfrm>
    </dsp:sp>
    <dsp:sp modelId="{A3539387-0EAB-4E40-9C30-AE1A5117274B}">
      <dsp:nvSpPr>
        <dsp:cNvPr id="0" name=""/>
        <dsp:cNvSpPr/>
      </dsp:nvSpPr>
      <dsp:spPr>
        <a:xfrm>
          <a:off x="0" y="2008016"/>
          <a:ext cx="8566013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818" tIns="374904" rIns="66481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8016"/>
        <a:ext cx="8566013" cy="453600"/>
      </dsp:txXfrm>
    </dsp:sp>
    <dsp:sp modelId="{848B5088-864E-4096-8CD1-3FF6D3B8427A}">
      <dsp:nvSpPr>
        <dsp:cNvPr id="0" name=""/>
        <dsp:cNvSpPr/>
      </dsp:nvSpPr>
      <dsp:spPr>
        <a:xfrm>
          <a:off x="409571" y="1744779"/>
          <a:ext cx="76620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42" tIns="0" rIns="226642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обробка оцінок експертів за допомогою методів вимірювання: ранжування, парне порівняння, послідовне порівняння та безпосередня оцінка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10" y="1770718"/>
        <a:ext cx="7610197" cy="479482"/>
      </dsp:txXfrm>
    </dsp:sp>
    <dsp:sp modelId="{A5AC8390-B01A-4000-B988-1463AB9AF316}">
      <dsp:nvSpPr>
        <dsp:cNvPr id="0" name=""/>
        <dsp:cNvSpPr/>
      </dsp:nvSpPr>
      <dsp:spPr>
        <a:xfrm>
          <a:off x="0" y="2826939"/>
          <a:ext cx="8566013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BAED5-4F3F-4D69-95A6-09FCC16B07E1}">
      <dsp:nvSpPr>
        <dsp:cNvPr id="0" name=""/>
        <dsp:cNvSpPr/>
      </dsp:nvSpPr>
      <dsp:spPr>
        <a:xfrm>
          <a:off x="409571" y="2561259"/>
          <a:ext cx="76620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42" tIns="0" rIns="22664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кожному наступному етапі експерти поінформовані про результати попереднього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10" y="2587198"/>
        <a:ext cx="7610197" cy="479482"/>
      </dsp:txXfrm>
    </dsp:sp>
    <dsp:sp modelId="{96CD2FE1-D91F-484D-B857-9B08C561940F}">
      <dsp:nvSpPr>
        <dsp:cNvPr id="0" name=""/>
        <dsp:cNvSpPr/>
      </dsp:nvSpPr>
      <dsp:spPr>
        <a:xfrm>
          <a:off x="0" y="3643419"/>
          <a:ext cx="8566013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085BF-652C-4317-A7EC-ACB8373EFEE0}">
      <dsp:nvSpPr>
        <dsp:cNvPr id="0" name=""/>
        <dsp:cNvSpPr/>
      </dsp:nvSpPr>
      <dsp:spPr>
        <a:xfrm>
          <a:off x="409571" y="3377739"/>
          <a:ext cx="76620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42" tIns="0" rIns="22664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зворотного зв'язку завдяки проведенню експертизи в кілька турів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10" y="3403678"/>
        <a:ext cx="7610197" cy="479482"/>
      </dsp:txXfrm>
    </dsp:sp>
    <dsp:sp modelId="{E381E21B-C499-40D8-A16C-016327A5E1EA}">
      <dsp:nvSpPr>
        <dsp:cNvPr id="0" name=""/>
        <dsp:cNvSpPr/>
      </dsp:nvSpPr>
      <dsp:spPr>
        <a:xfrm>
          <a:off x="0" y="4459899"/>
          <a:ext cx="8566013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BCEC-3829-432E-9565-A87FE0977CF5}">
      <dsp:nvSpPr>
        <dsp:cNvPr id="0" name=""/>
        <dsp:cNvSpPr/>
      </dsp:nvSpPr>
      <dsp:spPr>
        <a:xfrm>
          <a:off x="409571" y="4194219"/>
          <a:ext cx="766207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42" tIns="0" rIns="22664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змінити свою думку без ризику критики цього факту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10" y="4220158"/>
        <a:ext cx="7610197" cy="4794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70961-989A-4CFD-B367-9566578CFE13}">
      <dsp:nvSpPr>
        <dsp:cNvPr id="0" name=""/>
        <dsp:cNvSpPr/>
      </dsp:nvSpPr>
      <dsp:spPr>
        <a:xfrm>
          <a:off x="511938" y="0"/>
          <a:ext cx="2812570" cy="187503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A7CBD-C8FC-4AEF-B759-D901C3083860}">
      <dsp:nvSpPr>
        <dsp:cNvPr id="0" name=""/>
        <dsp:cNvSpPr/>
      </dsp:nvSpPr>
      <dsp:spPr>
        <a:xfrm>
          <a:off x="3441942" y="1992289"/>
          <a:ext cx="3984717" cy="246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«Сценарій – це внутрішньо несуперечливе уявлення про те, яким може виявитися майбутнє, – не прогноз, а один із варіантів майбутніх наслідків»</a:t>
          </a:r>
          <a:endParaRPr lang="ru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1942" y="1992289"/>
        <a:ext cx="3984717" cy="2461290"/>
      </dsp:txXfrm>
    </dsp:sp>
    <dsp:sp modelId="{1F5CFFFC-EDBD-494C-BD6E-86667DD0BD12}">
      <dsp:nvSpPr>
        <dsp:cNvPr id="0" name=""/>
        <dsp:cNvSpPr/>
      </dsp:nvSpPr>
      <dsp:spPr>
        <a:xfrm>
          <a:off x="3090370" y="1641020"/>
          <a:ext cx="956974" cy="95722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02F30-C3CC-4B9A-9D4F-6F36B37C510D}">
      <dsp:nvSpPr>
        <dsp:cNvPr id="0" name=""/>
        <dsp:cNvSpPr/>
      </dsp:nvSpPr>
      <dsp:spPr>
        <a:xfrm rot="5400000">
          <a:off x="6848850" y="1641143"/>
          <a:ext cx="957221" cy="9569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5A7A-160C-4AD4-8E76-4540A45547FE}">
      <dsp:nvSpPr>
        <dsp:cNvPr id="0" name=""/>
        <dsp:cNvSpPr/>
      </dsp:nvSpPr>
      <dsp:spPr>
        <a:xfrm rot="16200000">
          <a:off x="3090247" y="3848232"/>
          <a:ext cx="957221" cy="9569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E7FB0-33E2-4DC2-ACD3-F25B6678AA32}">
      <dsp:nvSpPr>
        <dsp:cNvPr id="0" name=""/>
        <dsp:cNvSpPr/>
      </dsp:nvSpPr>
      <dsp:spPr>
        <a:xfrm rot="10800000">
          <a:off x="6848974" y="3848108"/>
          <a:ext cx="956974" cy="95722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D408E-31E7-446D-B016-F295D95D76E3}">
      <dsp:nvSpPr>
        <dsp:cNvPr id="0" name=""/>
        <dsp:cNvSpPr/>
      </dsp:nvSpPr>
      <dsp:spPr>
        <a:xfrm>
          <a:off x="0" y="469162"/>
          <a:ext cx="865163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49B4-176F-43AB-AB9A-59803DDE90F8}">
      <dsp:nvSpPr>
        <dsp:cNvPr id="0" name=""/>
        <dsp:cNvSpPr/>
      </dsp:nvSpPr>
      <dsp:spPr>
        <a:xfrm>
          <a:off x="390251" y="85402"/>
          <a:ext cx="823535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08" tIns="0" rIns="22890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сценарій - частина стратегічного планування, що відноситься до інструментів і технологій, які дозволяють керувати невизначеністю майбутнього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18" y="122869"/>
        <a:ext cx="8160417" cy="692586"/>
      </dsp:txXfrm>
    </dsp:sp>
    <dsp:sp modelId="{996EF7A4-970C-48E7-AFDC-CF8B3E88F249}">
      <dsp:nvSpPr>
        <dsp:cNvPr id="0" name=""/>
        <dsp:cNvSpPr/>
      </dsp:nvSpPr>
      <dsp:spPr>
        <a:xfrm>
          <a:off x="0" y="1648522"/>
          <a:ext cx="865163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463" tIns="541528" rIns="6714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48522"/>
        <a:ext cx="8651631" cy="655200"/>
      </dsp:txXfrm>
    </dsp:sp>
    <dsp:sp modelId="{4271000D-E9E8-4A8F-B389-42B1960CB31A}">
      <dsp:nvSpPr>
        <dsp:cNvPr id="0" name=""/>
        <dsp:cNvSpPr/>
      </dsp:nvSpPr>
      <dsp:spPr>
        <a:xfrm>
          <a:off x="390251" y="1246542"/>
          <a:ext cx="823535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08" tIns="0" rIns="22890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сприяє розробці вирішення проблеми на основі виявлення всіх можливих перешкод та виявлення серйозних недоліків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18" y="1284009"/>
        <a:ext cx="8160417" cy="692586"/>
      </dsp:txXfrm>
    </dsp:sp>
    <dsp:sp modelId="{A3539387-0EAB-4E40-9C30-AE1A5117274B}">
      <dsp:nvSpPr>
        <dsp:cNvPr id="0" name=""/>
        <dsp:cNvSpPr/>
      </dsp:nvSpPr>
      <dsp:spPr>
        <a:xfrm>
          <a:off x="0" y="2827882"/>
          <a:ext cx="865163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463" tIns="541528" rIns="6714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27882"/>
        <a:ext cx="8651631" cy="655200"/>
      </dsp:txXfrm>
    </dsp:sp>
    <dsp:sp modelId="{848B5088-864E-4096-8CD1-3FF6D3B8427A}">
      <dsp:nvSpPr>
        <dsp:cNvPr id="0" name=""/>
        <dsp:cNvSpPr/>
      </dsp:nvSpPr>
      <dsp:spPr>
        <a:xfrm>
          <a:off x="390251" y="2444122"/>
          <a:ext cx="823535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08" tIns="0" rIns="228908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будуються як на міркуваннях, так і на результатах технічних чи статистичних аналізів, характеристиках і показниках об'єкта дослідження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18" y="2481589"/>
        <a:ext cx="8160417" cy="692586"/>
      </dsp:txXfrm>
    </dsp:sp>
    <dsp:sp modelId="{9B9F90E2-B76D-483F-B7BD-0E7220CC160B}">
      <dsp:nvSpPr>
        <dsp:cNvPr id="0" name=""/>
        <dsp:cNvSpPr/>
      </dsp:nvSpPr>
      <dsp:spPr>
        <a:xfrm>
          <a:off x="0" y="4007243"/>
          <a:ext cx="865163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A2DF8-427C-46F2-AF16-A051ADFFB370}">
      <dsp:nvSpPr>
        <dsp:cNvPr id="0" name=""/>
        <dsp:cNvSpPr/>
      </dsp:nvSpPr>
      <dsp:spPr>
        <a:xfrm>
          <a:off x="416279" y="3610864"/>
          <a:ext cx="823535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08" tIns="0" rIns="22890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розробляється три види сценарію: оптимістичний, песимістичний та найімовірніший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46" y="3648331"/>
        <a:ext cx="8160417" cy="6925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DB78-9A5C-4D2A-9367-B40FEFA6CDC0}">
      <dsp:nvSpPr>
        <dsp:cNvPr id="0" name=""/>
        <dsp:cNvSpPr/>
      </dsp:nvSpPr>
      <dsp:spPr>
        <a:xfrm>
          <a:off x="1198024" y="2840"/>
          <a:ext cx="5776794" cy="821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 питання: вивчення базової інформації; виявлення внутрішніх проблем; формулювання питання дослідження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095" y="26911"/>
        <a:ext cx="5728652" cy="773708"/>
      </dsp:txXfrm>
    </dsp:sp>
    <dsp:sp modelId="{59C94B36-0303-42F9-B43C-E366E55472BD}">
      <dsp:nvSpPr>
        <dsp:cNvPr id="0" name=""/>
        <dsp:cNvSpPr/>
      </dsp:nvSpPr>
      <dsp:spPr>
        <a:xfrm rot="5400000">
          <a:off x="3978835" y="839036"/>
          <a:ext cx="215172" cy="2582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-5400000">
        <a:off x="4008959" y="860553"/>
        <a:ext cx="154925" cy="150620"/>
      </dsp:txXfrm>
    </dsp:sp>
    <dsp:sp modelId="{BFAEB8DA-636C-4368-9D0E-677AC92EC0A3}">
      <dsp:nvSpPr>
        <dsp:cNvPr id="0" name=""/>
        <dsp:cNvSpPr/>
      </dsp:nvSpPr>
      <dsp:spPr>
        <a:xfrm>
          <a:off x="1198024" y="1111588"/>
          <a:ext cx="5776794" cy="573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сфер впливу на об'єкт дослідження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830" y="1128394"/>
        <a:ext cx="5743182" cy="540181"/>
      </dsp:txXfrm>
    </dsp:sp>
    <dsp:sp modelId="{F7E4E277-7B17-470F-90E1-8D8B807D12F9}">
      <dsp:nvSpPr>
        <dsp:cNvPr id="0" name=""/>
        <dsp:cNvSpPr/>
      </dsp:nvSpPr>
      <dsp:spPr>
        <a:xfrm rot="5400000">
          <a:off x="3978835" y="1699726"/>
          <a:ext cx="215172" cy="2582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-5400000">
        <a:off x="4008959" y="1721243"/>
        <a:ext cx="154925" cy="150620"/>
      </dsp:txXfrm>
    </dsp:sp>
    <dsp:sp modelId="{660EFD21-EAFA-40DC-BD06-A73522775735}">
      <dsp:nvSpPr>
        <dsp:cNvPr id="0" name=""/>
        <dsp:cNvSpPr/>
      </dsp:nvSpPr>
      <dsp:spPr>
        <a:xfrm>
          <a:off x="1198024" y="1972278"/>
          <a:ext cx="5776794" cy="573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 ступеня впливу факторів об'єкта дослідження на майбутню ситуацію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830" y="1989084"/>
        <a:ext cx="5743182" cy="540181"/>
      </dsp:txXfrm>
    </dsp:sp>
    <dsp:sp modelId="{CDCDE932-6637-420E-A4E7-1BC943F1E830}">
      <dsp:nvSpPr>
        <dsp:cNvPr id="0" name=""/>
        <dsp:cNvSpPr/>
      </dsp:nvSpPr>
      <dsp:spPr>
        <a:xfrm rot="5400000">
          <a:off x="3978835" y="2560417"/>
          <a:ext cx="215172" cy="2582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-5400000">
        <a:off x="4008959" y="2581934"/>
        <a:ext cx="154925" cy="150620"/>
      </dsp:txXfrm>
    </dsp:sp>
    <dsp:sp modelId="{3C2AED52-D44B-40A0-A590-1246329E1F7C}">
      <dsp:nvSpPr>
        <dsp:cNvPr id="0" name=""/>
        <dsp:cNvSpPr/>
      </dsp:nvSpPr>
      <dsp:spPr>
        <a:xfrm>
          <a:off x="1198024" y="2832969"/>
          <a:ext cx="5776794" cy="573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введення в дослідження раніше </a:t>
          </a:r>
          <a:r>
            <a:rPr lang="uk-UA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неспрогнозованих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подій, які можуть змінити напрямок дослідження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830" y="2849775"/>
        <a:ext cx="5743182" cy="540181"/>
      </dsp:txXfrm>
    </dsp:sp>
    <dsp:sp modelId="{41D84149-B894-4EED-B0D3-91EC28907B20}">
      <dsp:nvSpPr>
        <dsp:cNvPr id="0" name=""/>
        <dsp:cNvSpPr/>
      </dsp:nvSpPr>
      <dsp:spPr>
        <a:xfrm rot="5400000">
          <a:off x="3978835" y="3421107"/>
          <a:ext cx="215172" cy="2582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-5400000">
        <a:off x="4008959" y="3442624"/>
        <a:ext cx="154925" cy="150620"/>
      </dsp:txXfrm>
    </dsp:sp>
    <dsp:sp modelId="{DC59EF36-D6BD-40A6-AAF3-450FC6EA6FE0}">
      <dsp:nvSpPr>
        <dsp:cNvPr id="0" name=""/>
        <dsp:cNvSpPr/>
      </dsp:nvSpPr>
      <dsp:spPr>
        <a:xfrm>
          <a:off x="1198024" y="3693659"/>
          <a:ext cx="5776794" cy="573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наслідків впливу запропонованих варіантів рішення на об'єкт дослідження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830" y="3710465"/>
        <a:ext cx="5743182" cy="540181"/>
      </dsp:txXfrm>
    </dsp:sp>
    <dsp:sp modelId="{AD3FFCC3-5897-4F02-B6F2-779ED0EED721}">
      <dsp:nvSpPr>
        <dsp:cNvPr id="0" name=""/>
        <dsp:cNvSpPr/>
      </dsp:nvSpPr>
      <dsp:spPr>
        <a:xfrm rot="5400000">
          <a:off x="3978835" y="4281798"/>
          <a:ext cx="215172" cy="2582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-5400000">
        <a:off x="4008959" y="4303315"/>
        <a:ext cx="154925" cy="150620"/>
      </dsp:txXfrm>
    </dsp:sp>
    <dsp:sp modelId="{81B322C4-2BFC-4551-9635-C0C044E13B10}">
      <dsp:nvSpPr>
        <dsp:cNvPr id="0" name=""/>
        <dsp:cNvSpPr/>
      </dsp:nvSpPr>
      <dsp:spPr>
        <a:xfrm>
          <a:off x="1198024" y="4554350"/>
          <a:ext cx="5776794" cy="573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урахуванням обраного варіанта ухвалення рішення і заходів з втілення їх у життя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830" y="4571156"/>
        <a:ext cx="5743182" cy="540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C0715-D0C0-4DF2-9774-5DE94F1BA9DB}">
      <dsp:nvSpPr>
        <dsp:cNvPr id="0" name=""/>
        <dsp:cNvSpPr/>
      </dsp:nvSpPr>
      <dsp:spPr>
        <a:xfrm>
          <a:off x="0" y="0"/>
          <a:ext cx="8510954" cy="1295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за мінімальних витрат часу знайти для поставленої проблеми багаточисельні рішення, що висуваються учасниками спонтанно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колективної генерації ідей, або метод творчого вирішення проблем.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709" y="0"/>
        <a:ext cx="6679244" cy="1295186"/>
      </dsp:txXfrm>
    </dsp:sp>
    <dsp:sp modelId="{19A7A8B4-EAE1-4F33-8B76-7BF115ABBD73}">
      <dsp:nvSpPr>
        <dsp:cNvPr id="0" name=""/>
        <dsp:cNvSpPr/>
      </dsp:nvSpPr>
      <dsp:spPr>
        <a:xfrm>
          <a:off x="129518" y="129518"/>
          <a:ext cx="1702190" cy="1036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1327D-9690-483E-85FC-37BAD71B64E5}">
      <dsp:nvSpPr>
        <dsp:cNvPr id="0" name=""/>
        <dsp:cNvSpPr/>
      </dsp:nvSpPr>
      <dsp:spPr>
        <a:xfrm>
          <a:off x="0" y="1424704"/>
          <a:ext cx="8510954" cy="1295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рекомендований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пошуку рішень у недостатньо дослідженій галузі,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виявленні нових напрямків вирішення проблеми та при усуванні недоліків вже існуючої системи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709" y="1424704"/>
        <a:ext cx="6679244" cy="1295186"/>
      </dsp:txXfrm>
    </dsp:sp>
    <dsp:sp modelId="{09ECB9C1-F4AE-4E30-A5E8-760691B61010}">
      <dsp:nvSpPr>
        <dsp:cNvPr id="0" name=""/>
        <dsp:cNvSpPr/>
      </dsp:nvSpPr>
      <dsp:spPr>
        <a:xfrm>
          <a:off x="129518" y="1554223"/>
          <a:ext cx="1702190" cy="1036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73553-A5D0-40BB-BBF4-3D288F25E0D7}">
      <dsp:nvSpPr>
        <dsp:cNvPr id="0" name=""/>
        <dsp:cNvSpPr/>
      </dsp:nvSpPr>
      <dsp:spPr>
        <a:xfrm>
          <a:off x="0" y="2849409"/>
          <a:ext cx="8510954" cy="1295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підвищення активності за рахунок письмової форми викладу ідей;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виключення очікування своєї черги в процесі висунення ідей; сприяння вдосконаленню представленої ідеї та на її основі розроблення нових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709" y="2849409"/>
        <a:ext cx="6679244" cy="1295186"/>
      </dsp:txXfrm>
    </dsp:sp>
    <dsp:sp modelId="{77E38B3D-50A3-4316-8CE8-20A4A77DB497}">
      <dsp:nvSpPr>
        <dsp:cNvPr id="0" name=""/>
        <dsp:cNvSpPr/>
      </dsp:nvSpPr>
      <dsp:spPr>
        <a:xfrm>
          <a:off x="129518" y="2978927"/>
          <a:ext cx="1702190" cy="1036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32C0-615B-4832-BDA7-5381D8B3A9EF}">
      <dsp:nvSpPr>
        <dsp:cNvPr id="0" name=""/>
        <dsp:cNvSpPr/>
      </dsp:nvSpPr>
      <dsp:spPr>
        <a:xfrm>
          <a:off x="0" y="4274113"/>
          <a:ext cx="8510954" cy="1295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етапи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генерація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відбір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709" y="4274113"/>
        <a:ext cx="6679244" cy="1295186"/>
      </dsp:txXfrm>
    </dsp:sp>
    <dsp:sp modelId="{0194608D-A8C0-4409-93A7-52EE7333F92D}">
      <dsp:nvSpPr>
        <dsp:cNvPr id="0" name=""/>
        <dsp:cNvSpPr/>
      </dsp:nvSpPr>
      <dsp:spPr>
        <a:xfrm>
          <a:off x="129518" y="4403632"/>
          <a:ext cx="1702190" cy="1036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791F4-F07A-4270-8422-BC3D0104F481}">
      <dsp:nvSpPr>
        <dsp:cNvPr id="0" name=""/>
        <dsp:cNvSpPr/>
      </dsp:nvSpPr>
      <dsp:spPr>
        <a:xfrm>
          <a:off x="0" y="430950"/>
          <a:ext cx="8462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99B3D-76DE-4811-B0BA-DE4C6BEC01BC}">
      <dsp:nvSpPr>
        <dsp:cNvPr id="0" name=""/>
        <dsp:cNvSpPr/>
      </dsp:nvSpPr>
      <dsp:spPr>
        <a:xfrm>
          <a:off x="409509" y="32430"/>
          <a:ext cx="8046174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15" tIns="0" rIns="22391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 загальних закономірностей системи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17" y="71338"/>
        <a:ext cx="7968358" cy="719224"/>
      </dsp:txXfrm>
    </dsp:sp>
    <dsp:sp modelId="{F78B10BB-4A82-48EC-AF59-04424225A38B}">
      <dsp:nvSpPr>
        <dsp:cNvPr id="0" name=""/>
        <dsp:cNvSpPr/>
      </dsp:nvSpPr>
      <dsp:spPr>
        <a:xfrm>
          <a:off x="0" y="1655670"/>
          <a:ext cx="8462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0D7B0-D8E4-4BF7-BD06-E9F8C3C61E01}">
      <dsp:nvSpPr>
        <dsp:cNvPr id="0" name=""/>
        <dsp:cNvSpPr/>
      </dsp:nvSpPr>
      <dsp:spPr>
        <a:xfrm>
          <a:off x="409509" y="1257150"/>
          <a:ext cx="8046174" cy="7970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15" tIns="0" rIns="22391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зовнішніх та внутрішніх чинників розвитку системи та формування її цілей і визначення їх джерел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17" y="1296058"/>
        <a:ext cx="7968358" cy="719224"/>
      </dsp:txXfrm>
    </dsp:sp>
    <dsp:sp modelId="{C32CA337-580C-4E65-BC9E-C5603A8F4A8F}">
      <dsp:nvSpPr>
        <dsp:cNvPr id="0" name=""/>
        <dsp:cNvSpPr/>
      </dsp:nvSpPr>
      <dsp:spPr>
        <a:xfrm>
          <a:off x="0" y="2880391"/>
          <a:ext cx="8462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0DA89-B744-4567-AD07-62B82A410E3D}">
      <dsp:nvSpPr>
        <dsp:cNvPr id="0" name=""/>
        <dsp:cNvSpPr/>
      </dsp:nvSpPr>
      <dsp:spPr>
        <a:xfrm>
          <a:off x="409509" y="2481870"/>
          <a:ext cx="8046174" cy="7970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15" tIns="0" rIns="22391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висловлювань провідних фахівців у ЗМІ, наукових публікаціях та інших джерелах науково-технічної інформації</a:t>
          </a:r>
          <a:endParaRPr lang="ru-UA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17" y="2520778"/>
        <a:ext cx="7968358" cy="719224"/>
      </dsp:txXfrm>
    </dsp:sp>
    <dsp:sp modelId="{F29BC403-17A0-4321-9003-0A22E2B61D87}">
      <dsp:nvSpPr>
        <dsp:cNvPr id="0" name=""/>
        <dsp:cNvSpPr/>
      </dsp:nvSpPr>
      <dsp:spPr>
        <a:xfrm>
          <a:off x="0" y="4105111"/>
          <a:ext cx="846293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0CAE3-99B1-480D-8491-B2D23BC372D7}">
      <dsp:nvSpPr>
        <dsp:cNvPr id="0" name=""/>
        <dsp:cNvSpPr/>
      </dsp:nvSpPr>
      <dsp:spPr>
        <a:xfrm>
          <a:off x="394744" y="3706591"/>
          <a:ext cx="7904224" cy="7970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915" tIns="0" rIns="22391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допоміжних інформаційних фондів для вирішення відповідної проблеми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652" y="3745499"/>
        <a:ext cx="7826408" cy="7192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8D997-78CB-415C-8973-E8B7C470BA57}">
      <dsp:nvSpPr>
        <dsp:cNvPr id="0" name=""/>
        <dsp:cNvSpPr/>
      </dsp:nvSpPr>
      <dsp:spPr>
        <a:xfrm>
          <a:off x="0" y="2619"/>
          <a:ext cx="8620585" cy="3744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1" y="20900"/>
        <a:ext cx="8584023" cy="337929"/>
      </dsp:txXfrm>
    </dsp:sp>
    <dsp:sp modelId="{128CEF49-DA05-4B1F-876F-CC487DE148F2}">
      <dsp:nvSpPr>
        <dsp:cNvPr id="0" name=""/>
        <dsp:cNvSpPr/>
      </dsp:nvSpPr>
      <dsp:spPr>
        <a:xfrm>
          <a:off x="0" y="377111"/>
          <a:ext cx="8620585" cy="4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04" tIns="20320" rIns="113792" bIns="20320" numCol="1" spcCol="1270" anchor="t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отримати загальну картину розвитку організації за допомогою вивчення внутрішнього та зовнішнього середовища організації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7111"/>
        <a:ext cx="8620585" cy="487177"/>
      </dsp:txXfrm>
    </dsp:sp>
    <dsp:sp modelId="{52BBDE80-E14F-4135-8B91-6CBE002BF290}">
      <dsp:nvSpPr>
        <dsp:cNvPr id="0" name=""/>
        <dsp:cNvSpPr/>
      </dsp:nvSpPr>
      <dsp:spPr>
        <a:xfrm>
          <a:off x="0" y="864289"/>
          <a:ext cx="8620585" cy="37449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1" y="882570"/>
        <a:ext cx="8584023" cy="337929"/>
      </dsp:txXfrm>
    </dsp:sp>
    <dsp:sp modelId="{8534476F-1D0E-4C12-9F93-1CED1B35EF21}">
      <dsp:nvSpPr>
        <dsp:cNvPr id="0" name=""/>
        <dsp:cNvSpPr/>
      </dsp:nvSpPr>
      <dsp:spPr>
        <a:xfrm>
          <a:off x="0" y="1238780"/>
          <a:ext cx="8620585" cy="4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04" tIns="20320" rIns="113792" bIns="20320" numCol="1" spcCol="1270" anchor="t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аналізу даних із зовнішнього та внутрішнього середовища та встановлення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між ними з подальшим зведенням їх в єдине ціле.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8780"/>
        <a:ext cx="8620585" cy="487177"/>
      </dsp:txXfrm>
    </dsp:sp>
    <dsp:sp modelId="{D822DAFE-F22C-45B0-9420-A2C573D792BD}">
      <dsp:nvSpPr>
        <dsp:cNvPr id="0" name=""/>
        <dsp:cNvSpPr/>
      </dsp:nvSpPr>
      <dsp:spPr>
        <a:xfrm>
          <a:off x="0" y="1772996"/>
          <a:ext cx="8620585" cy="37449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1" y="1791277"/>
        <a:ext cx="8584023" cy="337929"/>
      </dsp:txXfrm>
    </dsp:sp>
    <dsp:sp modelId="{6B2AFD82-96D3-4349-B991-00EBE0B41670}">
      <dsp:nvSpPr>
        <dsp:cNvPr id="0" name=""/>
        <dsp:cNvSpPr/>
      </dsp:nvSpPr>
      <dsp:spPr>
        <a:xfrm>
          <a:off x="0" y="2100449"/>
          <a:ext cx="8620585" cy="263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04" tIns="20320" rIns="113792" bIns="20320" numCol="1" spcCol="1270" anchor="t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пристосування організації до мінливих можливостей і загроз зовнішнього середовища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00449"/>
        <a:ext cx="8620585" cy="263075"/>
      </dsp:txXfrm>
    </dsp:sp>
    <dsp:sp modelId="{1E92D0E0-1435-4230-83A1-D094C1FC63DC}">
      <dsp:nvSpPr>
        <dsp:cNvPr id="0" name=""/>
        <dsp:cNvSpPr/>
      </dsp:nvSpPr>
      <dsp:spPr>
        <a:xfrm>
          <a:off x="0" y="2363525"/>
          <a:ext cx="8620585" cy="37449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1" y="2381806"/>
        <a:ext cx="8584023" cy="337929"/>
      </dsp:txXfrm>
    </dsp:sp>
    <dsp:sp modelId="{3265EF6B-0C23-4D15-913B-C0439FA9C2E6}">
      <dsp:nvSpPr>
        <dsp:cNvPr id="0" name=""/>
        <dsp:cNvSpPr/>
      </dsp:nvSpPr>
      <dsp:spPr>
        <a:xfrm>
          <a:off x="0" y="2738016"/>
          <a:ext cx="8620585" cy="244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04" tIns="20320" rIns="113792" bIns="20320" numCol="1" spcCol="1270" anchor="t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 використовує компанія внутрішні сильні сторони або переваги у своїй стратегії?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Якщо компанія не має відмінних переваг, то які її потенційні сильні сторони можуть ними стати?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 є слабкості компанії її вразливими місцями в конкуренції та (або) вони унеможливлюють використання певних сприятливих обставин?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Які слабкості вимагають коригування, виходячи із стратегічних міркувань?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Які сприятливі можливості дають компанії реальні шанси на успіх при використанні її кваліфікації та доступу до ресурсів?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38016"/>
        <a:ext cx="8620585" cy="24412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70961-989A-4CFD-B367-9566578CFE13}">
      <dsp:nvSpPr>
        <dsp:cNvPr id="0" name=""/>
        <dsp:cNvSpPr/>
      </dsp:nvSpPr>
      <dsp:spPr>
        <a:xfrm>
          <a:off x="0" y="77638"/>
          <a:ext cx="3141722" cy="215121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A7CBD-C8FC-4AEF-B759-D901C3083860}">
      <dsp:nvSpPr>
        <dsp:cNvPr id="0" name=""/>
        <dsp:cNvSpPr/>
      </dsp:nvSpPr>
      <dsp:spPr>
        <a:xfrm>
          <a:off x="3272899" y="2352586"/>
          <a:ext cx="4451045" cy="274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 –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 основний інструмент для сканування та аналізу навколишнього середовища організації (передусім на макрорівні)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2899" y="2352586"/>
        <a:ext cx="4451045" cy="2749332"/>
      </dsp:txXfrm>
    </dsp:sp>
    <dsp:sp modelId="{1F5CFFFC-EDBD-494C-BD6E-86667DD0BD12}">
      <dsp:nvSpPr>
        <dsp:cNvPr id="0" name=""/>
        <dsp:cNvSpPr/>
      </dsp:nvSpPr>
      <dsp:spPr>
        <a:xfrm>
          <a:off x="2880184" y="1960208"/>
          <a:ext cx="1068967" cy="106924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02F30-C3CC-4B9A-9D4F-6F36B37C510D}">
      <dsp:nvSpPr>
        <dsp:cNvPr id="0" name=""/>
        <dsp:cNvSpPr/>
      </dsp:nvSpPr>
      <dsp:spPr>
        <a:xfrm rot="5400000">
          <a:off x="7078514" y="1960346"/>
          <a:ext cx="1069244" cy="10689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5A7A-160C-4AD4-8E76-4540A45547FE}">
      <dsp:nvSpPr>
        <dsp:cNvPr id="0" name=""/>
        <dsp:cNvSpPr/>
      </dsp:nvSpPr>
      <dsp:spPr>
        <a:xfrm rot="16200000">
          <a:off x="2880045" y="4425728"/>
          <a:ext cx="1069244" cy="10689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E7FB0-33E2-4DC2-ACD3-F25B6678AA32}">
      <dsp:nvSpPr>
        <dsp:cNvPr id="0" name=""/>
        <dsp:cNvSpPr/>
      </dsp:nvSpPr>
      <dsp:spPr>
        <a:xfrm rot="10800000">
          <a:off x="7078653" y="4425589"/>
          <a:ext cx="1068967" cy="106924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A6EB7-8C57-43AB-8FFF-2E5D3A25EF53}">
      <dsp:nvSpPr>
        <dsp:cNvPr id="0" name=""/>
        <dsp:cNvSpPr/>
      </dsp:nvSpPr>
      <dsp:spPr>
        <a:xfrm>
          <a:off x="41" y="3559"/>
          <a:ext cx="3996376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PEST-аналіз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" y="3559"/>
        <a:ext cx="3996376" cy="1123200"/>
      </dsp:txXfrm>
    </dsp:sp>
    <dsp:sp modelId="{682C06B5-125E-42D5-AB2B-48DC7CA773ED}">
      <dsp:nvSpPr>
        <dsp:cNvPr id="0" name=""/>
        <dsp:cNvSpPr/>
      </dsp:nvSpPr>
      <dsp:spPr>
        <a:xfrm>
          <a:off x="41" y="1126759"/>
          <a:ext cx="3996376" cy="42822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виключно для оцінки зовнішніх факторів (переважно ключових тенденцій)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враховує особливості (як позитивні, так і негативні) внутрішньої побудови та функціонування організації (об'єкта аналізу)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 інструментом довгострокового стратегічного планування і складається на період від 3-х років і більше (з наступним оновленням даних із заданою періодичністю)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можуть бути використані для визначення списку загроз та можливостей у процесі проведення SWOT-аналізу (у разі відповідності до цілей SWOT-аналізу)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" y="1126759"/>
        <a:ext cx="3996376" cy="4282200"/>
      </dsp:txXfrm>
    </dsp:sp>
    <dsp:sp modelId="{AE440007-D72D-40BB-9975-8D258AB854D9}">
      <dsp:nvSpPr>
        <dsp:cNvPr id="0" name=""/>
        <dsp:cNvSpPr/>
      </dsp:nvSpPr>
      <dsp:spPr>
        <a:xfrm>
          <a:off x="4555911" y="3559"/>
          <a:ext cx="3996376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SWOT -аналіз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5911" y="3559"/>
        <a:ext cx="3996376" cy="1123200"/>
      </dsp:txXfrm>
    </dsp:sp>
    <dsp:sp modelId="{7AA7B6DE-51E4-4BE7-9B46-6B045DFA7018}">
      <dsp:nvSpPr>
        <dsp:cNvPr id="0" name=""/>
        <dsp:cNvSpPr/>
      </dsp:nvSpPr>
      <dsp:spPr>
        <a:xfrm>
          <a:off x="4555911" y="1130318"/>
          <a:ext cx="3996376" cy="42822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як інструмент (насамперед) з метою оцінки поточної стратегічної позиції організації (об'єкта аналізу)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5911" y="1130318"/>
        <a:ext cx="3996376" cy="42822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07743-DB0E-479F-96C7-AB788DC0F8E6}">
      <dsp:nvSpPr>
        <dsp:cNvPr id="0" name=""/>
        <dsp:cNvSpPr/>
      </dsp:nvSpPr>
      <dsp:spPr>
        <a:xfrm rot="10800000">
          <a:off x="798800" y="976"/>
          <a:ext cx="7130189" cy="117352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9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сучасний підхід до постановки працюючих цілей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92180" y="976"/>
        <a:ext cx="6836809" cy="1173521"/>
      </dsp:txXfrm>
    </dsp:sp>
    <dsp:sp modelId="{5F0F5B4E-DD30-47DA-8C37-ABA18485F06C}">
      <dsp:nvSpPr>
        <dsp:cNvPr id="0" name=""/>
        <dsp:cNvSpPr/>
      </dsp:nvSpPr>
      <dsp:spPr>
        <a:xfrm>
          <a:off x="0" y="2830"/>
          <a:ext cx="1173521" cy="117352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49B5-1F7A-4FCA-B9B4-A6062309C502}">
      <dsp:nvSpPr>
        <dsp:cNvPr id="0" name=""/>
        <dsp:cNvSpPr/>
      </dsp:nvSpPr>
      <dsp:spPr>
        <a:xfrm rot="10800000">
          <a:off x="798800" y="1524802"/>
          <a:ext cx="7130189" cy="117352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9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послідовну оцінку цілей за сукупністю критеріїв, розташованих у матричній формі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92180" y="1524802"/>
        <a:ext cx="6836809" cy="1173521"/>
      </dsp:txXfrm>
    </dsp:sp>
    <dsp:sp modelId="{FE0FFCA3-1343-48AB-AC37-CC361D71BF07}">
      <dsp:nvSpPr>
        <dsp:cNvPr id="0" name=""/>
        <dsp:cNvSpPr/>
      </dsp:nvSpPr>
      <dsp:spPr>
        <a:xfrm>
          <a:off x="0" y="1526656"/>
          <a:ext cx="1173521" cy="117352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14751-738E-461E-957A-1976B895D312}">
      <dsp:nvSpPr>
        <dsp:cNvPr id="0" name=""/>
        <dsp:cNvSpPr/>
      </dsp:nvSpPr>
      <dsp:spPr>
        <a:xfrm rot="10800000">
          <a:off x="806635" y="3048628"/>
          <a:ext cx="7130189" cy="18845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49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на етапі цілепокладання</a:t>
          </a:r>
          <a:endParaRPr lang="en-US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узагальнити всю наявну інформацію,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встановити прийнятні терміни роботи,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визначити достатність ресурсів,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надати всім учасникам процесу ясні, точні, конкретні завдання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77777" y="3048628"/>
        <a:ext cx="6659047" cy="1884569"/>
      </dsp:txXfrm>
    </dsp:sp>
    <dsp:sp modelId="{1BF4E4B0-E2FB-47D0-9444-E9B8FA7824FB}">
      <dsp:nvSpPr>
        <dsp:cNvPr id="0" name=""/>
        <dsp:cNvSpPr/>
      </dsp:nvSpPr>
      <dsp:spPr>
        <a:xfrm>
          <a:off x="0" y="3406007"/>
          <a:ext cx="1173521" cy="117352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2C38F-1119-4149-B72D-3D05293245DD}">
      <dsp:nvSpPr>
        <dsp:cNvPr id="0" name=""/>
        <dsp:cNvSpPr/>
      </dsp:nvSpPr>
      <dsp:spPr>
        <a:xfrm rot="5400000">
          <a:off x="-116081" y="282358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7134"/>
        <a:ext cx="541713" cy="232163"/>
      </dsp:txXfrm>
    </dsp:sp>
    <dsp:sp modelId="{B44A2461-3377-4ECA-AC2C-41E97A0AE429}">
      <dsp:nvSpPr>
        <dsp:cNvPr id="0" name=""/>
        <dsp:cNvSpPr/>
      </dsp:nvSpPr>
      <dsp:spPr>
        <a:xfrm rot="5400000">
          <a:off x="4167863" y="-3620843"/>
          <a:ext cx="825224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формулювання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оцінити сильні та слабкі сторони компанії (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swot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-аналіз), її внутрішнього середовища (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snw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-аналіз), зовнішнього оточення (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pest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-аналіз), провести конкурентний аналіз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713" y="45591"/>
        <a:ext cx="8037241" cy="744656"/>
      </dsp:txXfrm>
    </dsp:sp>
    <dsp:sp modelId="{F5266541-5907-46A0-A0CE-AC0863A9E2CF}">
      <dsp:nvSpPr>
        <dsp:cNvPr id="0" name=""/>
        <dsp:cNvSpPr/>
      </dsp:nvSpPr>
      <dsp:spPr>
        <a:xfrm rot="5400000">
          <a:off x="-116081" y="974968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129744"/>
        <a:ext cx="541713" cy="232163"/>
      </dsp:txXfrm>
    </dsp:sp>
    <dsp:sp modelId="{B3C98C6A-4C7A-404B-80FD-5268875B802C}">
      <dsp:nvSpPr>
        <dsp:cNvPr id="0" name=""/>
        <dsp:cNvSpPr/>
      </dsp:nvSpPr>
      <dsp:spPr>
        <a:xfrm rot="5400000">
          <a:off x="4328966" y="-2928366"/>
          <a:ext cx="503019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оцінити наявні у компанії ресурси – кадрові, фінансові, технологічні. чи достатні вони задля досягнення мети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714" y="883442"/>
        <a:ext cx="8052970" cy="453909"/>
      </dsp:txXfrm>
    </dsp:sp>
    <dsp:sp modelId="{5B103905-2EC8-42EE-AACF-237F91579E9B}">
      <dsp:nvSpPr>
        <dsp:cNvPr id="0" name=""/>
        <dsp:cNvSpPr/>
      </dsp:nvSpPr>
      <dsp:spPr>
        <a:xfrm rot="5400000">
          <a:off x="-116081" y="1667578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22354"/>
        <a:ext cx="541713" cy="232163"/>
      </dsp:txXfrm>
    </dsp:sp>
    <dsp:sp modelId="{75DBF497-E98C-4D1F-B028-D2E2FE3FA65B}">
      <dsp:nvSpPr>
        <dsp:cNvPr id="0" name=""/>
        <dsp:cNvSpPr/>
      </dsp:nvSpPr>
      <dsp:spPr>
        <a:xfrm rot="5400000">
          <a:off x="4328966" y="-2235756"/>
          <a:ext cx="503019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основі отриманих даних конкретизувати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-мету та її складові – тривалість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показники, що відстежуються тощо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714" y="1576052"/>
        <a:ext cx="8052970" cy="453909"/>
      </dsp:txXfrm>
    </dsp:sp>
    <dsp:sp modelId="{EFFC72D3-308F-46D4-9FA5-A13A3E9F3BFC}">
      <dsp:nvSpPr>
        <dsp:cNvPr id="0" name=""/>
        <dsp:cNvSpPr/>
      </dsp:nvSpPr>
      <dsp:spPr>
        <a:xfrm rot="5400000">
          <a:off x="-116081" y="2346134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00910"/>
        <a:ext cx="541713" cy="232163"/>
      </dsp:txXfrm>
    </dsp:sp>
    <dsp:sp modelId="{BB02F8FC-B850-4D47-8CA7-56997EC2C265}">
      <dsp:nvSpPr>
        <dsp:cNvPr id="0" name=""/>
        <dsp:cNvSpPr/>
      </dsp:nvSpPr>
      <dsp:spPr>
        <a:xfrm rot="5400000">
          <a:off x="4328966" y="-1543146"/>
          <a:ext cx="503019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обговорити завдання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передбачуваними виконавцями, домовитися про стимули та штрафи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714" y="2268662"/>
        <a:ext cx="8052970" cy="453909"/>
      </dsp:txXfrm>
    </dsp:sp>
    <dsp:sp modelId="{531C3051-314A-4523-B0D4-D7433816C765}">
      <dsp:nvSpPr>
        <dsp:cNvPr id="0" name=""/>
        <dsp:cNvSpPr/>
      </dsp:nvSpPr>
      <dsp:spPr>
        <a:xfrm rot="5400000">
          <a:off x="-116081" y="3052797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07573"/>
        <a:ext cx="541713" cy="232163"/>
      </dsp:txXfrm>
    </dsp:sp>
    <dsp:sp modelId="{0D98934D-A6CA-462B-91D6-656375B9CC3A}">
      <dsp:nvSpPr>
        <dsp:cNvPr id="0" name=""/>
        <dsp:cNvSpPr/>
      </dsp:nvSpPr>
      <dsp:spPr>
        <a:xfrm rot="5400000">
          <a:off x="4328966" y="-850536"/>
          <a:ext cx="503019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зафіксувати сформульовані завдання та домовленості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714" y="2961272"/>
        <a:ext cx="8052970" cy="453909"/>
      </dsp:txXfrm>
    </dsp:sp>
    <dsp:sp modelId="{590590B4-0CBF-4D1B-89D9-305F9C98A6A9}">
      <dsp:nvSpPr>
        <dsp:cNvPr id="0" name=""/>
        <dsp:cNvSpPr/>
      </dsp:nvSpPr>
      <dsp:spPr>
        <a:xfrm rot="5400000">
          <a:off x="-116081" y="3745407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00183"/>
        <a:ext cx="541713" cy="232163"/>
      </dsp:txXfrm>
    </dsp:sp>
    <dsp:sp modelId="{63566192-B712-4801-8DFC-39808C268F4F}">
      <dsp:nvSpPr>
        <dsp:cNvPr id="0" name=""/>
        <dsp:cNvSpPr/>
      </dsp:nvSpPr>
      <dsp:spPr>
        <a:xfrm rot="5400000">
          <a:off x="4328966" y="-157926"/>
          <a:ext cx="503019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призначити відповідальних за виконання завдань, необхідні виконання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714" y="3653882"/>
        <a:ext cx="8052970" cy="453909"/>
      </dsp:txXfrm>
    </dsp:sp>
    <dsp:sp modelId="{8DCE76A7-8264-4C59-94E2-31397E298655}">
      <dsp:nvSpPr>
        <dsp:cNvPr id="0" name=""/>
        <dsp:cNvSpPr/>
      </dsp:nvSpPr>
      <dsp:spPr>
        <a:xfrm rot="5400000">
          <a:off x="-116081" y="4438017"/>
          <a:ext cx="773876" cy="541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92793"/>
        <a:ext cx="541713" cy="232163"/>
      </dsp:txXfrm>
    </dsp:sp>
    <dsp:sp modelId="{194329B1-AE35-4E07-959C-761A9EA8C3C6}">
      <dsp:nvSpPr>
        <dsp:cNvPr id="0" name=""/>
        <dsp:cNvSpPr/>
      </dsp:nvSpPr>
      <dsp:spPr>
        <a:xfrm rot="5400000">
          <a:off x="4322665" y="537082"/>
          <a:ext cx="503019" cy="807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скласти графік для відстеження процесу виконання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-мети.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5413" y="4348890"/>
        <a:ext cx="8052970" cy="4539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402F8-B14E-4506-914E-AD7CF7648BED}">
      <dsp:nvSpPr>
        <dsp:cNvPr id="0" name=""/>
        <dsp:cNvSpPr/>
      </dsp:nvSpPr>
      <dsp:spPr>
        <a:xfrm>
          <a:off x="0" y="680610"/>
          <a:ext cx="2062796" cy="2062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214EC-AB6A-41E4-AE86-A961D439B58E}">
      <dsp:nvSpPr>
        <dsp:cNvPr id="0" name=""/>
        <dsp:cNvSpPr/>
      </dsp:nvSpPr>
      <dsp:spPr>
        <a:xfrm>
          <a:off x="340182" y="1936502"/>
          <a:ext cx="2062796" cy="2062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МЕНЕДЖЕРИ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отримують ясні критерії, за якими можна оцінити результативність маркетологів та загальний хід виконання робіт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599" y="1996919"/>
        <a:ext cx="1941962" cy="1941962"/>
      </dsp:txXfrm>
    </dsp:sp>
    <dsp:sp modelId="{5D88EB12-54CE-47E4-9150-5EB280748227}">
      <dsp:nvSpPr>
        <dsp:cNvPr id="0" name=""/>
        <dsp:cNvSpPr/>
      </dsp:nvSpPr>
      <dsp:spPr>
        <a:xfrm rot="19553">
          <a:off x="2461665" y="1473446"/>
          <a:ext cx="398879" cy="4956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100" kern="1200"/>
        </a:p>
      </dsp:txBody>
      <dsp:txXfrm>
        <a:off x="2461666" y="1572238"/>
        <a:ext cx="279215" cy="297397"/>
      </dsp:txXfrm>
    </dsp:sp>
    <dsp:sp modelId="{BA97C070-4DAE-423C-8C67-7D3E5036D287}">
      <dsp:nvSpPr>
        <dsp:cNvPr id="0" name=""/>
        <dsp:cNvSpPr/>
      </dsp:nvSpPr>
      <dsp:spPr>
        <a:xfrm>
          <a:off x="3202431" y="698824"/>
          <a:ext cx="2062796" cy="2062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BE28-BC45-4B8D-B54C-01D33CEB9A7A}">
      <dsp:nvSpPr>
        <dsp:cNvPr id="0" name=""/>
        <dsp:cNvSpPr/>
      </dsp:nvSpPr>
      <dsp:spPr>
        <a:xfrm>
          <a:off x="3538235" y="1936502"/>
          <a:ext cx="2062796" cy="2062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МАРКЕТОЛОГИ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отримують чіткі орієнтири за термінами, цілями, інструментами та діяльністю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8652" y="1996919"/>
        <a:ext cx="1941962" cy="1941962"/>
      </dsp:txXfrm>
    </dsp:sp>
    <dsp:sp modelId="{040C25D2-15DE-4C83-B164-08FB1D3DD301}">
      <dsp:nvSpPr>
        <dsp:cNvPr id="0" name=""/>
        <dsp:cNvSpPr/>
      </dsp:nvSpPr>
      <dsp:spPr>
        <a:xfrm>
          <a:off x="5662568" y="1482392"/>
          <a:ext cx="397340" cy="4956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100" kern="1200"/>
        </a:p>
      </dsp:txBody>
      <dsp:txXfrm>
        <a:off x="5662568" y="1581524"/>
        <a:ext cx="278138" cy="297397"/>
      </dsp:txXfrm>
    </dsp:sp>
    <dsp:sp modelId="{D5175E2D-8B85-4674-8DB9-34CEB873092F}">
      <dsp:nvSpPr>
        <dsp:cNvPr id="0" name=""/>
        <dsp:cNvSpPr/>
      </dsp:nvSpPr>
      <dsp:spPr>
        <a:xfrm>
          <a:off x="6400485" y="698824"/>
          <a:ext cx="2062796" cy="2062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11692-E09C-4A72-8D77-6F79C7B46DAF}">
      <dsp:nvSpPr>
        <dsp:cNvPr id="0" name=""/>
        <dsp:cNvSpPr/>
      </dsp:nvSpPr>
      <dsp:spPr>
        <a:xfrm>
          <a:off x="6736289" y="1936502"/>
          <a:ext cx="2062796" cy="2062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ПРИЧЕТНИЙ ПЕРСОНАЛ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набуває досвід спільної роботи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підвищує свою ефективність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6706" y="1996919"/>
        <a:ext cx="1941962" cy="19419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DCF82-ACD4-4C18-B3C0-0384A1F122EF}">
      <dsp:nvSpPr>
        <dsp:cNvPr id="0" name=""/>
        <dsp:cNvSpPr/>
      </dsp:nvSpPr>
      <dsp:spPr>
        <a:xfrm>
          <a:off x="0" y="0"/>
          <a:ext cx="8765628" cy="1141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ЖОРСТКІСТЬ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може призвести до відсутності гнучкості, що особливо згубно на ринках з кон'юнктурою, що швидко змінюється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7248" y="0"/>
        <a:ext cx="6898379" cy="1141230"/>
      </dsp:txXfrm>
    </dsp:sp>
    <dsp:sp modelId="{FC34600E-DEB1-4FBC-A964-B300CE663C9E}">
      <dsp:nvSpPr>
        <dsp:cNvPr id="0" name=""/>
        <dsp:cNvSpPr/>
      </dsp:nvSpPr>
      <dsp:spPr>
        <a:xfrm>
          <a:off x="114123" y="114123"/>
          <a:ext cx="1753125" cy="912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65390-F411-4DFD-A0E3-D8AEE9DA3EA0}">
      <dsp:nvSpPr>
        <dsp:cNvPr id="0" name=""/>
        <dsp:cNvSpPr/>
      </dsp:nvSpPr>
      <dsp:spPr>
        <a:xfrm>
          <a:off x="0" y="1255353"/>
          <a:ext cx="8765628" cy="1141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АКЦЕНТ НА КОРОТКОСТРОКОВІ ЦІЛІ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концентрація з метою, обмеженою за часом, може зашкодити довгостроковому успіху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7248" y="1255353"/>
        <a:ext cx="6898379" cy="1141230"/>
      </dsp:txXfrm>
    </dsp:sp>
    <dsp:sp modelId="{0F0B6BE6-4F15-4A1A-B6CE-7176A1504E5F}">
      <dsp:nvSpPr>
        <dsp:cNvPr id="0" name=""/>
        <dsp:cNvSpPr/>
      </dsp:nvSpPr>
      <dsp:spPr>
        <a:xfrm>
          <a:off x="114123" y="1369476"/>
          <a:ext cx="1753125" cy="912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BBC27-D9B1-4BEA-B017-113212F35E55}">
      <dsp:nvSpPr>
        <dsp:cNvPr id="0" name=""/>
        <dsp:cNvSpPr/>
      </dsp:nvSpPr>
      <dsp:spPr>
        <a:xfrm>
          <a:off x="0" y="2468801"/>
          <a:ext cx="8765628" cy="1141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СТРИМАННЯ ІНІЦІАТИВИ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гальмування креативності виконавців, які будуть сконцентровані на досягненні наперед визначених цілей, а не на вивченні нових можливостей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7248" y="2468801"/>
        <a:ext cx="6898379" cy="1141230"/>
      </dsp:txXfrm>
    </dsp:sp>
    <dsp:sp modelId="{559B48EE-9F0F-4FC9-B11F-9004E9C10993}">
      <dsp:nvSpPr>
        <dsp:cNvPr id="0" name=""/>
        <dsp:cNvSpPr/>
      </dsp:nvSpPr>
      <dsp:spPr>
        <a:xfrm>
          <a:off x="114123" y="2624830"/>
          <a:ext cx="1753125" cy="912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E1B34-2806-4DAF-BEA5-7B5823673AEA}">
      <dsp:nvSpPr>
        <dsp:cNvPr id="0" name=""/>
        <dsp:cNvSpPr/>
      </dsp:nvSpPr>
      <dsp:spPr>
        <a:xfrm>
          <a:off x="0" y="3766061"/>
          <a:ext cx="8765628" cy="1141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ПОТРЕБУЄ БАГАТО ЧАСУ ТА СИЛ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потрібно провести дослідження, проаналізувати отримані дані, організувати взаємодію виконавців тощо;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особливо проблемним може бути для малого бізнесу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100" kern="1200" dirty="0"/>
        </a:p>
      </dsp:txBody>
      <dsp:txXfrm>
        <a:off x="1867248" y="3766061"/>
        <a:ext cx="6898379" cy="1141230"/>
      </dsp:txXfrm>
    </dsp:sp>
    <dsp:sp modelId="{AE663985-3A0C-4626-AAE3-CFFA9BD0AAF1}">
      <dsp:nvSpPr>
        <dsp:cNvPr id="0" name=""/>
        <dsp:cNvSpPr/>
      </dsp:nvSpPr>
      <dsp:spPr>
        <a:xfrm>
          <a:off x="114123" y="3880184"/>
          <a:ext cx="1753125" cy="912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0000" b="-1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70961-989A-4CFD-B367-9566578CFE13}">
      <dsp:nvSpPr>
        <dsp:cNvPr id="0" name=""/>
        <dsp:cNvSpPr/>
      </dsp:nvSpPr>
      <dsp:spPr>
        <a:xfrm>
          <a:off x="0" y="77638"/>
          <a:ext cx="3141722" cy="215121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A7CBD-C8FC-4AEF-B759-D901C3083860}">
      <dsp:nvSpPr>
        <dsp:cNvPr id="0" name=""/>
        <dsp:cNvSpPr/>
      </dsp:nvSpPr>
      <dsp:spPr>
        <a:xfrm>
          <a:off x="3272899" y="2352586"/>
          <a:ext cx="4451045" cy="274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 на принципі поділу загальної мети системи управління на </a:t>
          </a:r>
          <a:r>
            <a:rPr lang="uk-UA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підцілі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які у подальшому діляться цілі нижчих рівнів.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дослідження систем управління, оскільки діяльність організації зводиться до досягнення сформульованих цілей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2899" y="2352586"/>
        <a:ext cx="4451045" cy="2749332"/>
      </dsp:txXfrm>
    </dsp:sp>
    <dsp:sp modelId="{1F5CFFFC-EDBD-494C-BD6E-86667DD0BD12}">
      <dsp:nvSpPr>
        <dsp:cNvPr id="0" name=""/>
        <dsp:cNvSpPr/>
      </dsp:nvSpPr>
      <dsp:spPr>
        <a:xfrm>
          <a:off x="2880184" y="1960208"/>
          <a:ext cx="1068967" cy="106924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02F30-C3CC-4B9A-9D4F-6F36B37C510D}">
      <dsp:nvSpPr>
        <dsp:cNvPr id="0" name=""/>
        <dsp:cNvSpPr/>
      </dsp:nvSpPr>
      <dsp:spPr>
        <a:xfrm rot="5400000">
          <a:off x="7078514" y="1960346"/>
          <a:ext cx="1069244" cy="10689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5A7A-160C-4AD4-8E76-4540A45547FE}">
      <dsp:nvSpPr>
        <dsp:cNvPr id="0" name=""/>
        <dsp:cNvSpPr/>
      </dsp:nvSpPr>
      <dsp:spPr>
        <a:xfrm rot="16200000">
          <a:off x="2880045" y="4425728"/>
          <a:ext cx="1069244" cy="10689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E7FB0-33E2-4DC2-ACD3-F25B6678AA32}">
      <dsp:nvSpPr>
        <dsp:cNvPr id="0" name=""/>
        <dsp:cNvSpPr/>
      </dsp:nvSpPr>
      <dsp:spPr>
        <a:xfrm rot="10800000">
          <a:off x="7078653" y="4425589"/>
          <a:ext cx="1068967" cy="106924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F1220-B216-4881-9C02-CA4A067CAD6C}">
      <dsp:nvSpPr>
        <dsp:cNvPr id="0" name=""/>
        <dsp:cNvSpPr/>
      </dsp:nvSpPr>
      <dsp:spPr>
        <a:xfrm>
          <a:off x="2080918" y="3535795"/>
          <a:ext cx="413821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91C59-E093-4885-85FF-39DA2EBC08FA}">
      <dsp:nvSpPr>
        <dsp:cNvPr id="0" name=""/>
        <dsp:cNvSpPr/>
      </dsp:nvSpPr>
      <dsp:spPr>
        <a:xfrm>
          <a:off x="2080918" y="2093191"/>
          <a:ext cx="354468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9ED85-D04A-4F18-BE10-DF0E5769FE61}">
      <dsp:nvSpPr>
        <dsp:cNvPr id="0" name=""/>
        <dsp:cNvSpPr/>
      </dsp:nvSpPr>
      <dsp:spPr>
        <a:xfrm>
          <a:off x="2080918" y="650586"/>
          <a:ext cx="413821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7F061-AC0C-4D04-9EE6-58345E7C0CDC}">
      <dsp:nvSpPr>
        <dsp:cNvPr id="0" name=""/>
        <dsp:cNvSpPr/>
      </dsp:nvSpPr>
      <dsp:spPr>
        <a:xfrm>
          <a:off x="0" y="32327"/>
          <a:ext cx="4121727" cy="41217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BC1BD-A123-4442-BD35-A974B8113625}">
      <dsp:nvSpPr>
        <dsp:cNvPr id="0" name=""/>
        <dsp:cNvSpPr/>
      </dsp:nvSpPr>
      <dsp:spPr>
        <a:xfrm>
          <a:off x="761965" y="2220964"/>
          <a:ext cx="2637905" cy="13601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«дерево </a:t>
          </a:r>
          <a:r>
            <a:rPr lang="ru-RU" sz="4800" kern="1200" dirty="0" err="1"/>
            <a:t>цілей</a:t>
          </a:r>
          <a:r>
            <a:rPr lang="ru-RU" sz="4800" kern="1200" dirty="0"/>
            <a:t>»</a:t>
          </a:r>
          <a:endParaRPr lang="ru-UA" sz="4800" kern="1200" dirty="0"/>
        </a:p>
      </dsp:txBody>
      <dsp:txXfrm>
        <a:off x="761965" y="2220964"/>
        <a:ext cx="2637905" cy="1360170"/>
      </dsp:txXfrm>
    </dsp:sp>
    <dsp:sp modelId="{8AA9F1AC-D1A6-4C59-9B55-7ACA312DC599}">
      <dsp:nvSpPr>
        <dsp:cNvPr id="0" name=""/>
        <dsp:cNvSpPr/>
      </dsp:nvSpPr>
      <dsp:spPr>
        <a:xfrm>
          <a:off x="5600873" y="32327"/>
          <a:ext cx="1236518" cy="123651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E248F-AF9D-4962-A195-26D6BDF84AA1}">
      <dsp:nvSpPr>
        <dsp:cNvPr id="0" name=""/>
        <dsp:cNvSpPr/>
      </dsp:nvSpPr>
      <dsp:spPr>
        <a:xfrm>
          <a:off x="7010401" y="53323"/>
          <a:ext cx="1065131" cy="123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«дерево рішень»</a:t>
          </a:r>
          <a:endParaRPr lang="ru-UA" sz="2000" kern="1200" dirty="0"/>
        </a:p>
      </dsp:txBody>
      <dsp:txXfrm>
        <a:off x="7010401" y="53323"/>
        <a:ext cx="1065131" cy="1236518"/>
      </dsp:txXfrm>
    </dsp:sp>
    <dsp:sp modelId="{ECDF0BE2-1AFA-464F-BC53-5B60F40C0E00}">
      <dsp:nvSpPr>
        <dsp:cNvPr id="0" name=""/>
        <dsp:cNvSpPr/>
      </dsp:nvSpPr>
      <dsp:spPr>
        <a:xfrm>
          <a:off x="5007345" y="1474931"/>
          <a:ext cx="1236518" cy="123651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3B46C-6943-4495-91D0-9CAB065E107A}">
      <dsp:nvSpPr>
        <dsp:cNvPr id="0" name=""/>
        <dsp:cNvSpPr/>
      </dsp:nvSpPr>
      <dsp:spPr>
        <a:xfrm>
          <a:off x="6181513" y="1592376"/>
          <a:ext cx="1837394" cy="123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«дерево цілей та функцій»</a:t>
          </a:r>
          <a:endParaRPr lang="ru-UA" sz="2000" kern="1200" dirty="0"/>
        </a:p>
      </dsp:txBody>
      <dsp:txXfrm>
        <a:off x="6181513" y="1592376"/>
        <a:ext cx="1837394" cy="1236518"/>
      </dsp:txXfrm>
    </dsp:sp>
    <dsp:sp modelId="{86953F78-3B9E-4493-9756-78B01AB62417}">
      <dsp:nvSpPr>
        <dsp:cNvPr id="0" name=""/>
        <dsp:cNvSpPr/>
      </dsp:nvSpPr>
      <dsp:spPr>
        <a:xfrm>
          <a:off x="5600873" y="2917536"/>
          <a:ext cx="1236518" cy="123651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E5FD-2CC0-434B-A315-28BA250DAAFF}">
      <dsp:nvSpPr>
        <dsp:cNvPr id="0" name=""/>
        <dsp:cNvSpPr/>
      </dsp:nvSpPr>
      <dsp:spPr>
        <a:xfrm>
          <a:off x="6795825" y="2860384"/>
          <a:ext cx="1386008" cy="123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«дерево проблеми»</a:t>
          </a:r>
          <a:endParaRPr lang="ru-UA" sz="2000" kern="1200" dirty="0"/>
        </a:p>
      </dsp:txBody>
      <dsp:txXfrm>
        <a:off x="6795825" y="2860384"/>
        <a:ext cx="1386008" cy="123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AC23-D61E-4AA3-BE5D-49236A3BB83A}">
      <dsp:nvSpPr>
        <dsp:cNvPr id="0" name=""/>
        <dsp:cNvSpPr/>
      </dsp:nvSpPr>
      <dsp:spPr>
        <a:xfrm>
          <a:off x="0" y="291708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заборона на критику ідей, що висуваються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1708"/>
        <a:ext cx="2558561" cy="1535136"/>
      </dsp:txXfrm>
    </dsp:sp>
    <dsp:sp modelId="{CAE1A19D-B78A-49FD-897C-E8EB39124902}">
      <dsp:nvSpPr>
        <dsp:cNvPr id="0" name=""/>
        <dsp:cNvSpPr/>
      </dsp:nvSpPr>
      <dsp:spPr>
        <a:xfrm>
          <a:off x="2814417" y="291708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запропонованих ідей після «мозкової атаки»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417" y="291708"/>
        <a:ext cx="2558561" cy="1535136"/>
      </dsp:txXfrm>
    </dsp:sp>
    <dsp:sp modelId="{482D1D26-276A-4CC8-9697-5CF7740E38DA}">
      <dsp:nvSpPr>
        <dsp:cNvPr id="0" name=""/>
        <dsp:cNvSpPr/>
      </dsp:nvSpPr>
      <dsp:spPr>
        <a:xfrm>
          <a:off x="5628835" y="291708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перевага  оригінальним ідеям, що висловлені експромтом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8835" y="291708"/>
        <a:ext cx="2558561" cy="1535136"/>
      </dsp:txXfrm>
    </dsp:sp>
    <dsp:sp modelId="{EF05CE85-DE9E-4817-B0C9-B5D37E20B757}">
      <dsp:nvSpPr>
        <dsp:cNvPr id="0" name=""/>
        <dsp:cNvSpPr/>
      </dsp:nvSpPr>
      <dsp:spPr>
        <a:xfrm>
          <a:off x="0" y="2082701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ймовірність появи цінних ідей залежить від кількості ідей, що висуваються: чим більше, тим краще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82701"/>
        <a:ext cx="2558561" cy="1535136"/>
      </dsp:txXfrm>
    </dsp:sp>
    <dsp:sp modelId="{4DE1FF00-A1DB-48B4-BCF9-4CC47537112B}">
      <dsp:nvSpPr>
        <dsp:cNvPr id="0" name=""/>
        <dsp:cNvSpPr/>
      </dsp:nvSpPr>
      <dsp:spPr>
        <a:xfrm>
          <a:off x="2814417" y="2082701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перевага комбінованим (з'єднання кількох ідей в одну) та вдосконаленим ідеям (на розвиток вже висловленої ідеї)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417" y="2082701"/>
        <a:ext cx="2558561" cy="1535136"/>
      </dsp:txXfrm>
    </dsp:sp>
    <dsp:sp modelId="{19F3E097-3F8F-45DB-8632-900BE3A072A1}">
      <dsp:nvSpPr>
        <dsp:cNvPr id="0" name=""/>
        <dsp:cNvSpPr/>
      </dsp:nvSpPr>
      <dsp:spPr>
        <a:xfrm>
          <a:off x="5628835" y="2082701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 ланцюгової реакції ідей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8835" y="2082701"/>
        <a:ext cx="2558561" cy="1535136"/>
      </dsp:txXfrm>
    </dsp:sp>
    <dsp:sp modelId="{EE08A737-F9A8-400E-8C4E-8F5DAFEE6C9D}">
      <dsp:nvSpPr>
        <dsp:cNvPr id="0" name=""/>
        <dsp:cNvSpPr/>
      </dsp:nvSpPr>
      <dsp:spPr>
        <a:xfrm>
          <a:off x="1407208" y="3873694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 не більше однієї ідеї одним учасником «мозкової атаки» задля кращого її сприйняття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7208" y="3873694"/>
        <a:ext cx="2558561" cy="1535136"/>
      </dsp:txXfrm>
    </dsp:sp>
    <dsp:sp modelId="{08871279-D233-47A7-AFD8-E1143B36C5E9}">
      <dsp:nvSpPr>
        <dsp:cNvPr id="0" name=""/>
        <dsp:cNvSpPr/>
      </dsp:nvSpPr>
      <dsp:spPr>
        <a:xfrm>
          <a:off x="4214590" y="3838524"/>
          <a:ext cx="2558561" cy="153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генерована ідеї не має авторів, оскільки ідея могла раніше «подумки належати» кожному з учасників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4590" y="3838524"/>
        <a:ext cx="2558561" cy="153513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A4C86-9D75-47F5-BBB9-B06F2E21C171}">
      <dsp:nvSpPr>
        <dsp:cNvPr id="0" name=""/>
        <dsp:cNvSpPr/>
      </dsp:nvSpPr>
      <dsp:spPr>
        <a:xfrm>
          <a:off x="2205916" y="-491663"/>
          <a:ext cx="4372305" cy="4372305"/>
        </a:xfrm>
        <a:prstGeom prst="circularArrow">
          <a:avLst>
            <a:gd name="adj1" fmla="val 5274"/>
            <a:gd name="adj2" fmla="val 312630"/>
            <a:gd name="adj3" fmla="val 12679415"/>
            <a:gd name="adj4" fmla="val 18108090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1F639-4079-4E59-9A89-E0C6FD2207AE}">
      <dsp:nvSpPr>
        <dsp:cNvPr id="0" name=""/>
        <dsp:cNvSpPr/>
      </dsp:nvSpPr>
      <dsp:spPr>
        <a:xfrm>
          <a:off x="2916564" y="737"/>
          <a:ext cx="2951009" cy="834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кожна сформульована мета повинна мати ресурси для її забезпечення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7288" y="41461"/>
        <a:ext cx="2869561" cy="752787"/>
      </dsp:txXfrm>
    </dsp:sp>
    <dsp:sp modelId="{EEA2AB63-A17B-4D7A-9DF5-9B3C87F1FA2F}">
      <dsp:nvSpPr>
        <dsp:cNvPr id="0" name=""/>
        <dsp:cNvSpPr/>
      </dsp:nvSpPr>
      <dsp:spPr>
        <a:xfrm>
          <a:off x="4464473" y="1079581"/>
          <a:ext cx="2951009" cy="1099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декомпозиція цілей за умов повноти редукції (кількість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підцілей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кожної мети має бути достатньою для її досягнення)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8133" y="1133241"/>
        <a:ext cx="2843689" cy="991919"/>
      </dsp:txXfrm>
    </dsp:sp>
    <dsp:sp modelId="{94C5A882-FD6E-47AA-B757-B1C3A4AA1BAF}">
      <dsp:nvSpPr>
        <dsp:cNvPr id="0" name=""/>
        <dsp:cNvSpPr/>
      </dsp:nvSpPr>
      <dsp:spPr>
        <a:xfrm>
          <a:off x="4480850" y="2360510"/>
          <a:ext cx="2951009" cy="834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декомпозиція кожної мети на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підцілі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здійснюється за однією обраною класифікаційною ознакою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1574" y="2401234"/>
        <a:ext cx="2869561" cy="752787"/>
      </dsp:txXfrm>
    </dsp:sp>
    <dsp:sp modelId="{0E2BB1DF-7F3A-443A-BDAC-0C17063CB796}">
      <dsp:nvSpPr>
        <dsp:cNvPr id="0" name=""/>
        <dsp:cNvSpPr/>
      </dsp:nvSpPr>
      <dsp:spPr>
        <a:xfrm>
          <a:off x="2916564" y="3548246"/>
          <a:ext cx="2951009" cy="834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окремих гілок дерева може закінчуватись на різних рівнях системи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7288" y="3588970"/>
        <a:ext cx="2869561" cy="752787"/>
      </dsp:txXfrm>
    </dsp:sp>
    <dsp:sp modelId="{60AA615F-2941-42D2-8C22-A22257EF7BF2}">
      <dsp:nvSpPr>
        <dsp:cNvPr id="0" name=""/>
        <dsp:cNvSpPr/>
      </dsp:nvSpPr>
      <dsp:spPr>
        <a:xfrm>
          <a:off x="1408619" y="2360493"/>
          <a:ext cx="2951009" cy="834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вершини вищого рівня системи є цілі для вершин нижчих рівнів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9343" y="2401217"/>
        <a:ext cx="2869561" cy="752787"/>
      </dsp:txXfrm>
    </dsp:sp>
    <dsp:sp modelId="{4BBCFFFB-4FBB-4444-85AB-9CEF83EF70D6}">
      <dsp:nvSpPr>
        <dsp:cNvPr id="0" name=""/>
        <dsp:cNvSpPr/>
      </dsp:nvSpPr>
      <dsp:spPr>
        <a:xfrm>
          <a:off x="1392251" y="1212075"/>
          <a:ext cx="2951009" cy="834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«дерева цілей» триває доти, доки особа, яка вирішує проблему, не матиме всіх засобів для досягнення вищої мети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2975" y="1252799"/>
        <a:ext cx="2869561" cy="75278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791F4-F07A-4270-8422-BC3D0104F481}">
      <dsp:nvSpPr>
        <dsp:cNvPr id="0" name=""/>
        <dsp:cNvSpPr/>
      </dsp:nvSpPr>
      <dsp:spPr>
        <a:xfrm>
          <a:off x="0" y="438323"/>
          <a:ext cx="845520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99B3D-76DE-4811-B0BA-DE4C6BEC01BC}">
      <dsp:nvSpPr>
        <dsp:cNvPr id="0" name=""/>
        <dsp:cNvSpPr/>
      </dsp:nvSpPr>
      <dsp:spPr>
        <a:xfrm>
          <a:off x="409135" y="10283"/>
          <a:ext cx="803882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11" tIns="0" rIns="22371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групова вправа з вироблення послідовності рішень у штучно створених умовах, що імітують реальну виробничу ситуацію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925" y="52073"/>
        <a:ext cx="7955244" cy="772500"/>
      </dsp:txXfrm>
    </dsp:sp>
    <dsp:sp modelId="{F78B10BB-4A82-48EC-AF59-04424225A38B}">
      <dsp:nvSpPr>
        <dsp:cNvPr id="0" name=""/>
        <dsp:cNvSpPr/>
      </dsp:nvSpPr>
      <dsp:spPr>
        <a:xfrm>
          <a:off x="0" y="1753763"/>
          <a:ext cx="845520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0D7B0-D8E4-4BF7-BD06-E9F8C3C61E01}">
      <dsp:nvSpPr>
        <dsp:cNvPr id="0" name=""/>
        <dsp:cNvSpPr/>
      </dsp:nvSpPr>
      <dsp:spPr>
        <a:xfrm>
          <a:off x="409135" y="1325723"/>
          <a:ext cx="803882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11" tIns="0" rIns="22371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система відтворення управлінських процесів, минулих або можливо майбутніх, у результаті якого встановлюється зв'язок та закономірності існуючих методів вироблення рішення та їх вплив на результати виробництва зараз і в перспективі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925" y="1367513"/>
        <a:ext cx="7955244" cy="772500"/>
      </dsp:txXfrm>
    </dsp:sp>
    <dsp:sp modelId="{C32CA337-580C-4E65-BC9E-C5603A8F4A8F}">
      <dsp:nvSpPr>
        <dsp:cNvPr id="0" name=""/>
        <dsp:cNvSpPr/>
      </dsp:nvSpPr>
      <dsp:spPr>
        <a:xfrm>
          <a:off x="0" y="3069203"/>
          <a:ext cx="845520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0DA89-B744-4567-AD07-62B82A410E3D}">
      <dsp:nvSpPr>
        <dsp:cNvPr id="0" name=""/>
        <dsp:cNvSpPr/>
      </dsp:nvSpPr>
      <dsp:spPr>
        <a:xfrm>
          <a:off x="409135" y="2641163"/>
          <a:ext cx="803882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11" tIns="0" rIns="22371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спеціальний вид соціальної технології, що включає програми вирішення проблем, дослідження та розвитку учасників та всієї організації</a:t>
          </a:r>
          <a:endParaRPr lang="ru-UA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925" y="2682953"/>
        <a:ext cx="7955244" cy="772500"/>
      </dsp:txXfrm>
    </dsp:sp>
    <dsp:sp modelId="{F29BC403-17A0-4321-9003-0A22E2B61D87}">
      <dsp:nvSpPr>
        <dsp:cNvPr id="0" name=""/>
        <dsp:cNvSpPr/>
      </dsp:nvSpPr>
      <dsp:spPr>
        <a:xfrm>
          <a:off x="0" y="4384642"/>
          <a:ext cx="845520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0CAE3-99B1-480D-8491-B2D23BC372D7}">
      <dsp:nvSpPr>
        <dsp:cNvPr id="0" name=""/>
        <dsp:cNvSpPr/>
      </dsp:nvSpPr>
      <dsp:spPr>
        <a:xfrm>
          <a:off x="394384" y="3956603"/>
          <a:ext cx="789700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11" tIns="0" rIns="22371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проведення інноваційної гри має бути створена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високоінтегрована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група організаторів, яка пройшла повний курс підготовки та навчання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74" y="3998393"/>
        <a:ext cx="7813424" cy="7725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2C58B-EDC2-46F2-B4E6-C82ABFCD9AEB}">
      <dsp:nvSpPr>
        <dsp:cNvPr id="0" name=""/>
        <dsp:cNvSpPr/>
      </dsp:nvSpPr>
      <dsp:spPr>
        <a:xfrm>
          <a:off x="6226" y="3392"/>
          <a:ext cx="8146354" cy="1370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Атрибути ділової інноваційної гри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57" y="43523"/>
        <a:ext cx="8066092" cy="1289914"/>
      </dsp:txXfrm>
    </dsp:sp>
    <dsp:sp modelId="{151BC09D-1E90-44F8-BCD0-4E6E8D98FE00}">
      <dsp:nvSpPr>
        <dsp:cNvPr id="0" name=""/>
        <dsp:cNvSpPr/>
      </dsp:nvSpPr>
      <dsp:spPr>
        <a:xfrm>
          <a:off x="7162" y="1529064"/>
          <a:ext cx="5320227" cy="179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Учасники гри отримують ролі, які визначають відмінність їхніх інтересів та спонукальних стимулів у грі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51" y="1581753"/>
        <a:ext cx="5214849" cy="1693556"/>
      </dsp:txXfrm>
    </dsp:sp>
    <dsp:sp modelId="{EB6EF107-50F9-4FBB-A793-486587F991C3}">
      <dsp:nvSpPr>
        <dsp:cNvPr id="0" name=""/>
        <dsp:cNvSpPr/>
      </dsp:nvSpPr>
      <dsp:spPr>
        <a:xfrm>
          <a:off x="7162" y="3483494"/>
          <a:ext cx="2605400" cy="179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Ігрові дії регламентуються системою правил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51" y="3536183"/>
        <a:ext cx="2500022" cy="1693556"/>
      </dsp:txXfrm>
    </dsp:sp>
    <dsp:sp modelId="{FA3E6A3A-F977-45F8-8664-ECEA94FA7D65}">
      <dsp:nvSpPr>
        <dsp:cNvPr id="0" name=""/>
        <dsp:cNvSpPr/>
      </dsp:nvSpPr>
      <dsp:spPr>
        <a:xfrm>
          <a:off x="2721989" y="3483494"/>
          <a:ext cx="2605400" cy="179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діловій грі перетворюються просторово-часові характеристики діяльності, що моделюється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4678" y="3536183"/>
        <a:ext cx="2500022" cy="1693556"/>
      </dsp:txXfrm>
    </dsp:sp>
    <dsp:sp modelId="{E0A3502F-0C5E-4120-A065-61C5710BB77B}">
      <dsp:nvSpPr>
        <dsp:cNvPr id="0" name=""/>
        <dsp:cNvSpPr/>
      </dsp:nvSpPr>
      <dsp:spPr>
        <a:xfrm>
          <a:off x="5546243" y="1529064"/>
          <a:ext cx="2605400" cy="179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 імітує той чи інший аспект цілеспрямованої людської діяльності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932" y="1581753"/>
        <a:ext cx="2500022" cy="1693556"/>
      </dsp:txXfrm>
    </dsp:sp>
    <dsp:sp modelId="{94A7A775-A2CE-4160-85B3-2BB8044D4E56}">
      <dsp:nvSpPr>
        <dsp:cNvPr id="0" name=""/>
        <dsp:cNvSpPr/>
      </dsp:nvSpPr>
      <dsp:spPr>
        <a:xfrm>
          <a:off x="5546243" y="3483494"/>
          <a:ext cx="2605400" cy="179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 має умовний характер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932" y="3536183"/>
        <a:ext cx="2500022" cy="169355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F5442-3209-47B9-8EDC-FD3730DF090F}">
      <dsp:nvSpPr>
        <dsp:cNvPr id="0" name=""/>
        <dsp:cNvSpPr/>
      </dsp:nvSpPr>
      <dsp:spPr>
        <a:xfrm>
          <a:off x="0" y="3163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13E7A-65C6-494B-8B26-8D9ED1F25554}">
      <dsp:nvSpPr>
        <dsp:cNvPr id="0" name=""/>
        <dsp:cNvSpPr/>
      </dsp:nvSpPr>
      <dsp:spPr>
        <a:xfrm>
          <a:off x="430063" y="149150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поєднати широке охоплення проблем та глибину їх осмислення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170766"/>
        <a:ext cx="7812333" cy="399568"/>
      </dsp:txXfrm>
    </dsp:sp>
    <dsp:sp modelId="{03B4555F-CE51-49A4-A4EB-54F6570E94D7}">
      <dsp:nvSpPr>
        <dsp:cNvPr id="0" name=""/>
        <dsp:cNvSpPr/>
      </dsp:nvSpPr>
      <dsp:spPr>
        <a:xfrm>
          <a:off x="0" y="9967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68D7B-94E7-4A27-9706-CE8B60361B2C}">
      <dsp:nvSpPr>
        <dsp:cNvPr id="0" name=""/>
        <dsp:cNvSpPr/>
      </dsp:nvSpPr>
      <dsp:spPr>
        <a:xfrm>
          <a:off x="430063" y="829550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спосіб розвитку навичок і здібностей; стимулювання комунікацій; обміну досвідом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851166"/>
        <a:ext cx="7812333" cy="399568"/>
      </dsp:txXfrm>
    </dsp:sp>
    <dsp:sp modelId="{A5826984-E03B-429D-9332-8A0D66966549}">
      <dsp:nvSpPr>
        <dsp:cNvPr id="0" name=""/>
        <dsp:cNvSpPr/>
      </dsp:nvSpPr>
      <dsp:spPr>
        <a:xfrm>
          <a:off x="0" y="16771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FEC97-BFBD-49C6-92E3-1C89E7FEA94F}">
      <dsp:nvSpPr>
        <dsp:cNvPr id="0" name=""/>
        <dsp:cNvSpPr/>
      </dsp:nvSpPr>
      <dsp:spPr>
        <a:xfrm>
          <a:off x="430063" y="1509950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насичена зворотним зв'язком, причому більш змістовною проти застосовуваної у традиційних методах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1531566"/>
        <a:ext cx="7812333" cy="399568"/>
      </dsp:txXfrm>
    </dsp:sp>
    <dsp:sp modelId="{169F31C2-E09F-4A07-9077-D3CF2AA11389}">
      <dsp:nvSpPr>
        <dsp:cNvPr id="0" name=""/>
        <dsp:cNvSpPr/>
      </dsp:nvSpPr>
      <dsp:spPr>
        <a:xfrm>
          <a:off x="0" y="23575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3F541-F262-41F8-BAA9-8116BFF58D5A}">
      <dsp:nvSpPr>
        <dsp:cNvPr id="0" name=""/>
        <dsp:cNvSpPr/>
      </dsp:nvSpPr>
      <dsp:spPr>
        <a:xfrm>
          <a:off x="430063" y="2190350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 настанови професійної діяльності, легше долаються стереотипи, коригується самооцінка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2211966"/>
        <a:ext cx="7812333" cy="399568"/>
      </dsp:txXfrm>
    </dsp:sp>
    <dsp:sp modelId="{466195FA-77A2-4B05-A42F-CFF98B135543}">
      <dsp:nvSpPr>
        <dsp:cNvPr id="0" name=""/>
        <dsp:cNvSpPr/>
      </dsp:nvSpPr>
      <dsp:spPr>
        <a:xfrm>
          <a:off x="0" y="30379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154A-F3B2-4E86-9C04-75C662F88EF4}">
      <dsp:nvSpPr>
        <dsp:cNvPr id="0" name=""/>
        <dsp:cNvSpPr/>
      </dsp:nvSpPr>
      <dsp:spPr>
        <a:xfrm>
          <a:off x="430063" y="2870750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традиційні методи передбачають домінування інтелектуальної сфери, у грі проявляється вся особистість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2892366"/>
        <a:ext cx="7812333" cy="399568"/>
      </dsp:txXfrm>
    </dsp:sp>
    <dsp:sp modelId="{6243F677-7B08-4B87-8C71-91EE90916084}">
      <dsp:nvSpPr>
        <dsp:cNvPr id="0" name=""/>
        <dsp:cNvSpPr/>
      </dsp:nvSpPr>
      <dsp:spPr>
        <a:xfrm>
          <a:off x="0" y="37183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7787E-50AB-4E8D-907D-1E3523065E6A}">
      <dsp:nvSpPr>
        <dsp:cNvPr id="0" name=""/>
        <dsp:cNvSpPr/>
      </dsp:nvSpPr>
      <dsp:spPr>
        <a:xfrm>
          <a:off x="430063" y="3533451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провокує включення рефлексивних процесів, надає можливість інтерпретації, осмислення отриманих результатів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3555067"/>
        <a:ext cx="7812333" cy="399568"/>
      </dsp:txXfrm>
    </dsp:sp>
    <dsp:sp modelId="{FAD99572-49E4-4325-8A18-D09954806F9F}">
      <dsp:nvSpPr>
        <dsp:cNvPr id="0" name=""/>
        <dsp:cNvSpPr/>
      </dsp:nvSpPr>
      <dsp:spPr>
        <a:xfrm>
          <a:off x="0" y="4398747"/>
          <a:ext cx="860126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95A7A-5C98-46E3-8753-3883AB8F9629}">
      <dsp:nvSpPr>
        <dsp:cNvPr id="0" name=""/>
        <dsp:cNvSpPr/>
      </dsp:nvSpPr>
      <dsp:spPr>
        <a:xfrm>
          <a:off x="430063" y="4213851"/>
          <a:ext cx="785556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75" tIns="0" rIns="227575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функція дослідження менеджменту за допомогою управлінського експерименту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79" y="4235467"/>
        <a:ext cx="7812333" cy="39956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704D8-DD90-4210-9075-B81B3527C824}">
      <dsp:nvSpPr>
        <dsp:cNvPr id="0" name=""/>
        <dsp:cNvSpPr/>
      </dsp:nvSpPr>
      <dsp:spPr>
        <a:xfrm>
          <a:off x="3171131" y="2271973"/>
          <a:ext cx="2170506" cy="2170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Методи соціологічних досліджень менеджменту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8994" y="2589836"/>
        <a:ext cx="1534780" cy="1534780"/>
      </dsp:txXfrm>
    </dsp:sp>
    <dsp:sp modelId="{5E89B303-7A3E-472A-AC01-40DFF575D6BF}">
      <dsp:nvSpPr>
        <dsp:cNvPr id="0" name=""/>
        <dsp:cNvSpPr/>
      </dsp:nvSpPr>
      <dsp:spPr>
        <a:xfrm rot="11700000">
          <a:off x="1530803" y="2533856"/>
          <a:ext cx="1614066" cy="61859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7BE2F-6648-4DDD-B9A7-72E06D12C3EC}">
      <dsp:nvSpPr>
        <dsp:cNvPr id="0" name=""/>
        <dsp:cNvSpPr/>
      </dsp:nvSpPr>
      <dsp:spPr>
        <a:xfrm>
          <a:off x="527311" y="1809485"/>
          <a:ext cx="2061981" cy="1649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626" y="1857800"/>
        <a:ext cx="1965351" cy="1552955"/>
      </dsp:txXfrm>
    </dsp:sp>
    <dsp:sp modelId="{FEE25751-4CFF-4FE8-9F66-6D0BBACFDBB2}">
      <dsp:nvSpPr>
        <dsp:cNvPr id="0" name=""/>
        <dsp:cNvSpPr/>
      </dsp:nvSpPr>
      <dsp:spPr>
        <a:xfrm rot="14700000">
          <a:off x="2609935" y="1247796"/>
          <a:ext cx="1614066" cy="61859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75C14-2246-407D-B848-CA575CD68581}">
      <dsp:nvSpPr>
        <dsp:cNvPr id="0" name=""/>
        <dsp:cNvSpPr/>
      </dsp:nvSpPr>
      <dsp:spPr>
        <a:xfrm>
          <a:off x="2044911" y="880"/>
          <a:ext cx="2061981" cy="1649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інтерв'ювання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226" y="49195"/>
        <a:ext cx="1965351" cy="1552955"/>
      </dsp:txXfrm>
    </dsp:sp>
    <dsp:sp modelId="{5FA2C131-80F5-48F4-BF88-FAE703228D1F}">
      <dsp:nvSpPr>
        <dsp:cNvPr id="0" name=""/>
        <dsp:cNvSpPr/>
      </dsp:nvSpPr>
      <dsp:spPr>
        <a:xfrm rot="17700000">
          <a:off x="4288767" y="1247796"/>
          <a:ext cx="1614066" cy="61859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C1201-B3FF-4E85-8C1A-9BA83AB363CE}">
      <dsp:nvSpPr>
        <dsp:cNvPr id="0" name=""/>
        <dsp:cNvSpPr/>
      </dsp:nvSpPr>
      <dsp:spPr>
        <a:xfrm>
          <a:off x="4405876" y="880"/>
          <a:ext cx="2061981" cy="1649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анкетування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191" y="49195"/>
        <a:ext cx="1965351" cy="1552955"/>
      </dsp:txXfrm>
    </dsp:sp>
    <dsp:sp modelId="{27B31E24-9FD3-4899-B3C7-5B34C8479E2E}">
      <dsp:nvSpPr>
        <dsp:cNvPr id="0" name=""/>
        <dsp:cNvSpPr/>
      </dsp:nvSpPr>
      <dsp:spPr>
        <a:xfrm rot="20700000">
          <a:off x="5367899" y="2533856"/>
          <a:ext cx="1614066" cy="61859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8C763-6CD1-4077-9CC3-996BE78C5862}">
      <dsp:nvSpPr>
        <dsp:cNvPr id="0" name=""/>
        <dsp:cNvSpPr/>
      </dsp:nvSpPr>
      <dsp:spPr>
        <a:xfrm>
          <a:off x="5923475" y="1809485"/>
          <a:ext cx="2061981" cy="1649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соціометрія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1790" y="1857800"/>
        <a:ext cx="1965351" cy="155295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A9D0C-B0B5-45D5-ACEA-F91E65CA2060}">
      <dsp:nvSpPr>
        <dsp:cNvPr id="0" name=""/>
        <dsp:cNvSpPr/>
      </dsp:nvSpPr>
      <dsp:spPr>
        <a:xfrm>
          <a:off x="0" y="544207"/>
          <a:ext cx="8456623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0AFA-BBD3-4C03-9F35-1F348937FF3B}">
      <dsp:nvSpPr>
        <dsp:cNvPr id="0" name=""/>
        <dsp:cNvSpPr/>
      </dsp:nvSpPr>
      <dsp:spPr>
        <a:xfrm>
          <a:off x="441748" y="73511"/>
          <a:ext cx="7899754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48" tIns="0" rIns="22374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письмова форма опитування, здійснювана з допомогою спеціально складених анкет і що відбувається без безпосереднього контакту дослідника з респондентом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744" y="122507"/>
        <a:ext cx="7801762" cy="905688"/>
      </dsp:txXfrm>
    </dsp:sp>
    <dsp:sp modelId="{9CD16802-665B-43D2-9A37-45557FABAF24}">
      <dsp:nvSpPr>
        <dsp:cNvPr id="0" name=""/>
        <dsp:cNvSpPr/>
      </dsp:nvSpPr>
      <dsp:spPr>
        <a:xfrm>
          <a:off x="0" y="2086447"/>
          <a:ext cx="8456623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F0979-0FEA-4538-9EE8-B11F1F9D648B}">
      <dsp:nvSpPr>
        <dsp:cNvPr id="0" name=""/>
        <dsp:cNvSpPr/>
      </dsp:nvSpPr>
      <dsp:spPr>
        <a:xfrm>
          <a:off x="406314" y="1584607"/>
          <a:ext cx="8047834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48" tIns="0" rIns="22374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найбільш ефективно у випадках великої кількості респондентів, яких потрібно опитати за короткий час, а також при необхідності продуманих відповідей, яка досягається наявністю надрукованого запитальника перед очима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310" y="1633603"/>
        <a:ext cx="7949842" cy="905688"/>
      </dsp:txXfrm>
    </dsp:sp>
    <dsp:sp modelId="{8CF780BC-C802-43A6-8ABD-B3A255C24DDA}">
      <dsp:nvSpPr>
        <dsp:cNvPr id="0" name=""/>
        <dsp:cNvSpPr/>
      </dsp:nvSpPr>
      <dsp:spPr>
        <a:xfrm>
          <a:off x="0" y="3654180"/>
          <a:ext cx="8456623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0B0A4-9DF9-4F73-AFE4-C530F92E9F69}">
      <dsp:nvSpPr>
        <dsp:cNvPr id="0" name=""/>
        <dsp:cNvSpPr/>
      </dsp:nvSpPr>
      <dsp:spPr>
        <a:xfrm>
          <a:off x="355874" y="3035050"/>
          <a:ext cx="8047834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48" tIns="0" rIns="223748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функціонально опитування розрізняють: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основне – з цих питань збирається інформація безпосередньо про об'єкт дослідження;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неосновне – питання, які не належать до об'єкта дослідження.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870" y="3084046"/>
        <a:ext cx="7949842" cy="90568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F6024-3894-42DA-9D74-817FE211B5A5}">
      <dsp:nvSpPr>
        <dsp:cNvPr id="0" name=""/>
        <dsp:cNvSpPr/>
      </dsp:nvSpPr>
      <dsp:spPr>
        <a:xfrm>
          <a:off x="136240" y="140203"/>
          <a:ext cx="1697679" cy="2472065"/>
        </a:xfrm>
        <a:prstGeom prst="upArrow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FE2ADDAF-4D08-49EC-9C49-F3C7F01794DC}">
      <dsp:nvSpPr>
        <dsp:cNvPr id="0" name=""/>
        <dsp:cNvSpPr/>
      </dsp:nvSpPr>
      <dsp:spPr>
        <a:xfrm>
          <a:off x="1788583" y="-69774"/>
          <a:ext cx="6201074" cy="308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/>
            <a:t>-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зібрати потрібну інформацію за короткий час;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-інформація про об'єкт представляє масову картину;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-отримані відповіді є індивідуальними думками респондентів, на які впливають особистість інтерв'юера та його погляди;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-для проведення  респондентам необов'язково бути висококваліфікованими фахівцями;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-респонденти дають більш обґрунтовані відповіді завдяки впевненості в анонімності проведених досліджень та відсутності дослідника;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-час та швидкість заповнення анкети підбираються респондентом самостійно залежно від особистих якостей.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8583" y="-69774"/>
        <a:ext cx="6201074" cy="3085138"/>
      </dsp:txXfrm>
    </dsp:sp>
    <dsp:sp modelId="{D22F3C46-1FFB-4126-9B94-3AF7AD4C93F0}">
      <dsp:nvSpPr>
        <dsp:cNvPr id="0" name=""/>
        <dsp:cNvSpPr/>
      </dsp:nvSpPr>
      <dsp:spPr>
        <a:xfrm>
          <a:off x="922657" y="2904870"/>
          <a:ext cx="1716272" cy="2374023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E649B-1EFC-49D7-B21D-D522905F2128}">
      <dsp:nvSpPr>
        <dsp:cNvPr id="0" name=""/>
        <dsp:cNvSpPr/>
      </dsp:nvSpPr>
      <dsp:spPr>
        <a:xfrm>
          <a:off x="2972844" y="3068583"/>
          <a:ext cx="4928416" cy="2046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900" kern="1200" dirty="0"/>
            <a:t>-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підміни респондента, особливо при поштових опитуваннях;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-втрата індивідуальності відповідей (іноді респонденти дають відповіді, радячись з тим, хто знаходиться поблизу в даний момент);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-низьке повернення анкет (при поштових опитуваннях).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2844" y="3068583"/>
        <a:ext cx="4928416" cy="204659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455B0-A4A8-45CA-82DF-CFF75366C745}">
      <dsp:nvSpPr>
        <dsp:cNvPr id="0" name=""/>
        <dsp:cNvSpPr/>
      </dsp:nvSpPr>
      <dsp:spPr>
        <a:xfrm>
          <a:off x="0" y="0"/>
          <a:ext cx="8677951" cy="17867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Інтерв’ювання – усна форма опитування, безпосередній чи опосередкований контакт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інтерв'юєра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респондентом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677951" cy="1786734"/>
      </dsp:txXfrm>
    </dsp:sp>
    <dsp:sp modelId="{8F9C794D-E031-4CB1-9512-177BA88021B9}">
      <dsp:nvSpPr>
        <dsp:cNvPr id="0" name=""/>
        <dsp:cNvSpPr/>
      </dsp:nvSpPr>
      <dsp:spPr>
        <a:xfrm>
          <a:off x="0" y="1449904"/>
          <a:ext cx="4338975" cy="4470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-респондент не може бути підмінений іншим;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-необов'язково заздалегідь детально розробляти питання;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-ґарантується отримання відповідей завдяки особистому контакту інтерв'юера з респондентом;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-здійснюється для невеликої кількості опитуваних;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-надійність отриманих даних;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-під час опитування фіксуються як вербальні відповіді, так і невербальні реакції;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-у процесі анкетування можуть бути уточнені протиріччя</a:t>
          </a:r>
          <a:r>
            <a:rPr lang="uk-UA" sz="1500" kern="1200" dirty="0"/>
            <a:t>.</a:t>
          </a:r>
          <a:endParaRPr lang="ru-UA" sz="1500" kern="1200" dirty="0"/>
        </a:p>
      </dsp:txBody>
      <dsp:txXfrm>
        <a:off x="0" y="1449904"/>
        <a:ext cx="4338975" cy="4470601"/>
      </dsp:txXfrm>
    </dsp:sp>
    <dsp:sp modelId="{FEDE2BB9-AF57-4782-AED3-84A353DD2EF4}">
      <dsp:nvSpPr>
        <dsp:cNvPr id="0" name=""/>
        <dsp:cNvSpPr/>
      </dsp:nvSpPr>
      <dsp:spPr>
        <a:xfrm>
          <a:off x="4338975" y="1457052"/>
          <a:ext cx="4338975" cy="4411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Недоліки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-мала оперативність;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-часові та матеріальні витрати;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-використання великої кількості інтерв'юерів;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-складність пошуку кваліфікованих  інтерв'юерів;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-можливість переривання інтерв’ю;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-неможливість перевірки ступеня та характеру впливу інтерв'юера на респондента;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-складність обробки даних.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8975" y="1457052"/>
        <a:ext cx="4338975" cy="4411505"/>
      </dsp:txXfrm>
    </dsp:sp>
    <dsp:sp modelId="{A39C503C-1275-49EE-AD9B-843B519437F2}">
      <dsp:nvSpPr>
        <dsp:cNvPr id="0" name=""/>
        <dsp:cNvSpPr/>
      </dsp:nvSpPr>
      <dsp:spPr>
        <a:xfrm>
          <a:off x="0" y="5538875"/>
          <a:ext cx="8677951" cy="4169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8927-4483-40F2-9357-3FD3EE9255EB}">
      <dsp:nvSpPr>
        <dsp:cNvPr id="0" name=""/>
        <dsp:cNvSpPr/>
      </dsp:nvSpPr>
      <dsp:spPr>
        <a:xfrm rot="5400000">
          <a:off x="4709526" y="-2435212"/>
          <a:ext cx="1258636" cy="64263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збору первинної соціальної інформації про міжособистісні відносини в малих соціальних групах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25664" y="210092"/>
        <a:ext cx="6364919" cy="1135752"/>
      </dsp:txXfrm>
    </dsp:sp>
    <dsp:sp modelId="{202FC97A-EF68-4255-9F89-0220773AE9E4}">
      <dsp:nvSpPr>
        <dsp:cNvPr id="0" name=""/>
        <dsp:cNvSpPr/>
      </dsp:nvSpPr>
      <dsp:spPr>
        <a:xfrm>
          <a:off x="14201" y="0"/>
          <a:ext cx="2121020" cy="157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03" y="76802"/>
        <a:ext cx="1967416" cy="1419691"/>
      </dsp:txXfrm>
    </dsp:sp>
    <dsp:sp modelId="{D41D9D85-18ED-4C63-BE80-93D56D5B74D7}">
      <dsp:nvSpPr>
        <dsp:cNvPr id="0" name=""/>
        <dsp:cNvSpPr/>
      </dsp:nvSpPr>
      <dsp:spPr>
        <a:xfrm rot="5400000">
          <a:off x="4709526" y="-783252"/>
          <a:ext cx="1258636" cy="64263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застосовується для дослідження міжособистісних та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міжгрупових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відносин з метою їхнього покращення та вдосконалення.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дозволяє вивчити будову малих соціальних груп.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25664" y="1862052"/>
        <a:ext cx="6364919" cy="1135752"/>
      </dsp:txXfrm>
    </dsp:sp>
    <dsp:sp modelId="{00FCDE65-83BD-4DD8-96DF-B5F2AE1F26B7}">
      <dsp:nvSpPr>
        <dsp:cNvPr id="0" name=""/>
        <dsp:cNvSpPr/>
      </dsp:nvSpPr>
      <dsp:spPr>
        <a:xfrm>
          <a:off x="14201" y="1568709"/>
          <a:ext cx="2121020" cy="157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03" y="1645511"/>
        <a:ext cx="1967416" cy="1419691"/>
      </dsp:txXfrm>
    </dsp:sp>
    <dsp:sp modelId="{34687F2F-EE30-4C17-A9A7-285AD702C7E8}">
      <dsp:nvSpPr>
        <dsp:cNvPr id="0" name=""/>
        <dsp:cNvSpPr/>
      </dsp:nvSpPr>
      <dsp:spPr>
        <a:xfrm rot="5400000">
          <a:off x="4515407" y="1132246"/>
          <a:ext cx="1258636" cy="589928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розуміється реально існуюча спільнота (12-15 осіб) , у якій зібрані люди, об'єднані будь-якою загальною ознакою, різновидом спільної діяльності або поміщені в якісь ідентичні умови, обставини і усвідомлюють певним чином свою приналежність до цієї освіти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95084" y="3514011"/>
        <a:ext cx="5837840" cy="1135752"/>
      </dsp:txXfrm>
    </dsp:sp>
    <dsp:sp modelId="{6A723825-0432-411E-A506-36C10D189231}">
      <dsp:nvSpPr>
        <dsp:cNvPr id="0" name=""/>
        <dsp:cNvSpPr/>
      </dsp:nvSpPr>
      <dsp:spPr>
        <a:xfrm>
          <a:off x="14198" y="3253944"/>
          <a:ext cx="2175060" cy="1573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«мала соціальна група»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00" y="3330746"/>
        <a:ext cx="2021456" cy="141969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5F47B-6D8E-4B54-A381-3DC3421876E7}">
      <dsp:nvSpPr>
        <dsp:cNvPr id="0" name=""/>
        <dsp:cNvSpPr/>
      </dsp:nvSpPr>
      <dsp:spPr>
        <a:xfrm>
          <a:off x="0" y="374859"/>
          <a:ext cx="864845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44D9C-07C5-4263-B185-253D2E29AA07}">
      <dsp:nvSpPr>
        <dsp:cNvPr id="0" name=""/>
        <dsp:cNvSpPr/>
      </dsp:nvSpPr>
      <dsp:spPr>
        <a:xfrm>
          <a:off x="432422" y="5859"/>
          <a:ext cx="605391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24" tIns="0" rIns="2288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Соціометричне опитування можна проводити у групах, члени яких мають досвід спільної діяльності не менше 6-ти місяців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48" y="41885"/>
        <a:ext cx="5981865" cy="665948"/>
      </dsp:txXfrm>
    </dsp:sp>
    <dsp:sp modelId="{36FAA613-3A5D-476D-A7BC-405BCB8AC9A6}">
      <dsp:nvSpPr>
        <dsp:cNvPr id="0" name=""/>
        <dsp:cNvSpPr/>
      </dsp:nvSpPr>
      <dsp:spPr>
        <a:xfrm>
          <a:off x="0" y="1508859"/>
          <a:ext cx="864845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2E8C0-621E-4CAE-A375-663811338F00}">
      <dsp:nvSpPr>
        <dsp:cNvPr id="0" name=""/>
        <dsp:cNvSpPr/>
      </dsp:nvSpPr>
      <dsp:spPr>
        <a:xfrm>
          <a:off x="432422" y="1139859"/>
          <a:ext cx="605391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24" tIns="0" rIns="2288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Вибраний критерій опитування повинен однозначно розумітися всіма членами групи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48" y="1175885"/>
        <a:ext cx="5981865" cy="665948"/>
      </dsp:txXfrm>
    </dsp:sp>
    <dsp:sp modelId="{37937529-125C-42DE-888A-452B6754CB56}">
      <dsp:nvSpPr>
        <dsp:cNvPr id="0" name=""/>
        <dsp:cNvSpPr/>
      </dsp:nvSpPr>
      <dsp:spPr>
        <a:xfrm>
          <a:off x="0" y="2642859"/>
          <a:ext cx="864845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49C38-FC2B-430E-A3EB-B5E440D618C1}">
      <dsp:nvSpPr>
        <dsp:cNvPr id="0" name=""/>
        <dsp:cNvSpPr/>
      </dsp:nvSpPr>
      <dsp:spPr>
        <a:xfrm>
          <a:off x="432422" y="2273859"/>
          <a:ext cx="605391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24" tIns="0" rIns="2288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 має проводитися сторонньою особою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48" y="2309885"/>
        <a:ext cx="5981865" cy="665948"/>
      </dsp:txXfrm>
    </dsp:sp>
    <dsp:sp modelId="{435D9981-5A1E-45B7-98EF-37373E78F5B5}">
      <dsp:nvSpPr>
        <dsp:cNvPr id="0" name=""/>
        <dsp:cNvSpPr/>
      </dsp:nvSpPr>
      <dsp:spPr>
        <a:xfrm>
          <a:off x="0" y="3776859"/>
          <a:ext cx="8648454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BBB39-D4B4-44EB-AC08-984FAE754CFB}">
      <dsp:nvSpPr>
        <dsp:cNvPr id="0" name=""/>
        <dsp:cNvSpPr/>
      </dsp:nvSpPr>
      <dsp:spPr>
        <a:xfrm>
          <a:off x="432422" y="3407859"/>
          <a:ext cx="605391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24" tIns="0" rIns="2288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 соціометричних критеріїв має перевищувати 8-10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48" y="3443885"/>
        <a:ext cx="5981865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7DB66-E737-45D9-BFA3-CD7C23ED560E}">
      <dsp:nvSpPr>
        <dsp:cNvPr id="0" name=""/>
        <dsp:cNvSpPr/>
      </dsp:nvSpPr>
      <dsp:spPr>
        <a:xfrm>
          <a:off x="0" y="312926"/>
          <a:ext cx="84898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4CE6A-8CDF-49AE-B6CF-E52457D92D85}">
      <dsp:nvSpPr>
        <dsp:cNvPr id="0" name=""/>
        <dsp:cNvSpPr/>
      </dsp:nvSpPr>
      <dsp:spPr>
        <a:xfrm>
          <a:off x="413299" y="23107"/>
          <a:ext cx="807012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27" tIns="0" rIns="22462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формулюється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завдання: що хочемо отримати у результаті; що заважає нам досягати бажані результати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61" y="53369"/>
        <a:ext cx="8009603" cy="559396"/>
      </dsp:txXfrm>
    </dsp:sp>
    <dsp:sp modelId="{B534E93E-6C1C-40C5-9404-CD813EB4DBDF}">
      <dsp:nvSpPr>
        <dsp:cNvPr id="0" name=""/>
        <dsp:cNvSpPr/>
      </dsp:nvSpPr>
      <dsp:spPr>
        <a:xfrm>
          <a:off x="0" y="1265486"/>
          <a:ext cx="84898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CBBF4-8615-4445-BEB9-65C3EAE7E949}">
      <dsp:nvSpPr>
        <dsp:cNvPr id="0" name=""/>
        <dsp:cNvSpPr/>
      </dsp:nvSpPr>
      <dsp:spPr>
        <a:xfrm>
          <a:off x="413299" y="975667"/>
          <a:ext cx="807012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27" tIns="0" rIns="22462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простої і конкретно сформульованої внутрішньої структури розв'язуваної задач для найбільшої ефективності ідей, що генеруються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61" y="1005929"/>
        <a:ext cx="8009603" cy="559396"/>
      </dsp:txXfrm>
    </dsp:sp>
    <dsp:sp modelId="{2ED73051-05AA-4C6E-9A34-486AB11B2086}">
      <dsp:nvSpPr>
        <dsp:cNvPr id="0" name=""/>
        <dsp:cNvSpPr/>
      </dsp:nvSpPr>
      <dsp:spPr>
        <a:xfrm>
          <a:off x="0" y="2218046"/>
          <a:ext cx="84898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9D4CC-710A-458F-82E9-A03EB5324D58}">
      <dsp:nvSpPr>
        <dsp:cNvPr id="0" name=""/>
        <dsp:cNvSpPr/>
      </dsp:nvSpPr>
      <dsp:spPr>
        <a:xfrm>
          <a:off x="413299" y="1928227"/>
          <a:ext cx="807012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27" tIns="0" rIns="22462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попереднє розчленування складного завдання на складові, що виконується  творчою групою (3-7 осіб )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61" y="1958489"/>
        <a:ext cx="8009603" cy="559396"/>
      </dsp:txXfrm>
    </dsp:sp>
    <dsp:sp modelId="{D7BDB6E3-C1A5-4BA5-873A-DBCFA02BFAF2}">
      <dsp:nvSpPr>
        <dsp:cNvPr id="0" name=""/>
        <dsp:cNvSpPr/>
      </dsp:nvSpPr>
      <dsp:spPr>
        <a:xfrm>
          <a:off x="0" y="3170606"/>
          <a:ext cx="84898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24FFB-0316-4A09-ACC0-E41247797D64}">
      <dsp:nvSpPr>
        <dsp:cNvPr id="0" name=""/>
        <dsp:cNvSpPr/>
      </dsp:nvSpPr>
      <dsp:spPr>
        <a:xfrm>
          <a:off x="413299" y="2860646"/>
          <a:ext cx="807012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27" tIns="0" rIns="22462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постійне ядро творчої групи за складом: керівник групи та співробітники, які легко генерують ідеї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61" y="2890908"/>
        <a:ext cx="8009603" cy="559396"/>
      </dsp:txXfrm>
    </dsp:sp>
    <dsp:sp modelId="{FA406E3F-19FA-4B15-8FB1-159A57ACD360}">
      <dsp:nvSpPr>
        <dsp:cNvPr id="0" name=""/>
        <dsp:cNvSpPr/>
      </dsp:nvSpPr>
      <dsp:spPr>
        <a:xfrm>
          <a:off x="0" y="4518135"/>
          <a:ext cx="84898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F6E6-42B4-4156-8618-314479338697}">
      <dsp:nvSpPr>
        <dsp:cNvPr id="0" name=""/>
        <dsp:cNvSpPr/>
      </dsp:nvSpPr>
      <dsp:spPr>
        <a:xfrm>
          <a:off x="413299" y="3813206"/>
          <a:ext cx="8070127" cy="10148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27" tIns="0" rIns="22462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обов'язків керівника: визначення завдання для вирішення «мозковим штурмом, здійснення підбору та навчання учасників необхідним прийомам роботи, забезпечення діяльності учасників, оцінювання висунутих ідей, підбиття підсумків штурму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842" y="3862749"/>
        <a:ext cx="7971041" cy="91580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8F9C7-33C2-472E-8F7A-29D84DA9E105}">
      <dsp:nvSpPr>
        <dsp:cNvPr id="0" name=""/>
        <dsp:cNvSpPr/>
      </dsp:nvSpPr>
      <dsp:spPr>
        <a:xfrm>
          <a:off x="12589" y="664557"/>
          <a:ext cx="1563680" cy="325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89" y="664557"/>
        <a:ext cx="1563680" cy="325010"/>
      </dsp:txXfrm>
    </dsp:sp>
    <dsp:sp modelId="{C10933A8-9B8B-4186-B06F-62F09F76FF4F}">
      <dsp:nvSpPr>
        <dsp:cNvPr id="0" name=""/>
        <dsp:cNvSpPr/>
      </dsp:nvSpPr>
      <dsp:spPr>
        <a:xfrm>
          <a:off x="12589" y="989568"/>
          <a:ext cx="1563680" cy="34992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Підготовча фаза: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а) визначення проблеми, завдань дослідження;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вибір об'єкта дослідження;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в) отримання інформації про членів групи, про саму групу.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89" y="989568"/>
        <a:ext cx="1563680" cy="3499231"/>
      </dsp:txXfrm>
    </dsp:sp>
    <dsp:sp modelId="{96713C17-1300-40E7-9E80-C88BA8F72990}">
      <dsp:nvSpPr>
        <dsp:cNvPr id="0" name=""/>
        <dsp:cNvSpPr/>
      </dsp:nvSpPr>
      <dsp:spPr>
        <a:xfrm>
          <a:off x="1795186" y="664557"/>
          <a:ext cx="1563680" cy="325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186" y="664557"/>
        <a:ext cx="1563680" cy="325010"/>
      </dsp:txXfrm>
    </dsp:sp>
    <dsp:sp modelId="{F55A0C7B-0406-440E-A4FB-D6994DE0D7A4}">
      <dsp:nvSpPr>
        <dsp:cNvPr id="0" name=""/>
        <dsp:cNvSpPr/>
      </dsp:nvSpPr>
      <dsp:spPr>
        <a:xfrm>
          <a:off x="1771402" y="989568"/>
          <a:ext cx="1563680" cy="34992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Фаза соціометричної розминки.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а) встановлення контакту із групою;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психологічна підготовка до опитування членів групи;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в) визначення змісту соціометричного критерію.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1402" y="989568"/>
        <a:ext cx="1563680" cy="3499231"/>
      </dsp:txXfrm>
    </dsp:sp>
    <dsp:sp modelId="{EB8BC392-1183-4D5A-8878-87A4CAA5C6CE}">
      <dsp:nvSpPr>
        <dsp:cNvPr id="0" name=""/>
        <dsp:cNvSpPr/>
      </dsp:nvSpPr>
      <dsp:spPr>
        <a:xfrm>
          <a:off x="3577782" y="664557"/>
          <a:ext cx="1563680" cy="325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782" y="664557"/>
        <a:ext cx="1563680" cy="325010"/>
      </dsp:txXfrm>
    </dsp:sp>
    <dsp:sp modelId="{498E88FC-CA1A-49B0-96D8-0072DA0BDA89}">
      <dsp:nvSpPr>
        <dsp:cNvPr id="0" name=""/>
        <dsp:cNvSpPr/>
      </dsp:nvSpPr>
      <dsp:spPr>
        <a:xfrm>
          <a:off x="3577782" y="989568"/>
          <a:ext cx="1563680" cy="34992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Фаза власне опитування.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а) інструктаж респондентів;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тиражування та роздача соціометричних карт;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в) заповнення карток респондентом;</a:t>
          </a: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г) збирання соціометричних карт.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782" y="989568"/>
        <a:ext cx="1563680" cy="3499231"/>
      </dsp:txXfrm>
    </dsp:sp>
    <dsp:sp modelId="{40069C77-D86C-4357-855E-B5FA8D6FBAE7}">
      <dsp:nvSpPr>
        <dsp:cNvPr id="0" name=""/>
        <dsp:cNvSpPr/>
      </dsp:nvSpPr>
      <dsp:spPr>
        <a:xfrm>
          <a:off x="5360378" y="664557"/>
          <a:ext cx="1563680" cy="3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0378" y="664557"/>
        <a:ext cx="1563680" cy="325010"/>
      </dsp:txXfrm>
    </dsp:sp>
    <dsp:sp modelId="{92ED47AD-F907-4480-B763-7253A3FD99F7}">
      <dsp:nvSpPr>
        <dsp:cNvPr id="0" name=""/>
        <dsp:cNvSpPr/>
      </dsp:nvSpPr>
      <dsp:spPr>
        <a:xfrm>
          <a:off x="5360378" y="989568"/>
          <a:ext cx="1563680" cy="34992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Фаза обробки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а) обробка отриманої інформації;</a:t>
          </a: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перевірка даних на надійність та достовірність.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0378" y="989568"/>
        <a:ext cx="1563680" cy="3499231"/>
      </dsp:txXfrm>
    </dsp:sp>
    <dsp:sp modelId="{8EF6043C-5F4F-49FE-B44D-095781338B75}">
      <dsp:nvSpPr>
        <dsp:cNvPr id="0" name=""/>
        <dsp:cNvSpPr/>
      </dsp:nvSpPr>
      <dsp:spPr>
        <a:xfrm>
          <a:off x="7142975" y="664557"/>
          <a:ext cx="1563680" cy="3250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2975" y="664557"/>
        <a:ext cx="1563680" cy="325010"/>
      </dsp:txXfrm>
    </dsp:sp>
    <dsp:sp modelId="{5211660A-A364-4266-A308-715F51089E67}">
      <dsp:nvSpPr>
        <dsp:cNvPr id="0" name=""/>
        <dsp:cNvSpPr/>
      </dsp:nvSpPr>
      <dsp:spPr>
        <a:xfrm>
          <a:off x="7142975" y="989568"/>
          <a:ext cx="1563680" cy="349923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Завершальна фаза.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а) формулювання висновків;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розробка практичних рекомендацій щодо удосконалення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внутрішньогрупових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міжособистісних взаємин, структурного складу групи.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2975" y="989568"/>
        <a:ext cx="1563680" cy="349923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8F9C7-33C2-472E-8F7A-29D84DA9E105}">
      <dsp:nvSpPr>
        <dsp:cNvPr id="0" name=""/>
        <dsp:cNvSpPr/>
      </dsp:nvSpPr>
      <dsp:spPr>
        <a:xfrm>
          <a:off x="4087" y="225208"/>
          <a:ext cx="1566739" cy="6266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" y="225208"/>
        <a:ext cx="1566739" cy="626695"/>
      </dsp:txXfrm>
    </dsp:sp>
    <dsp:sp modelId="{C10933A8-9B8B-4186-B06F-62F09F76FF4F}">
      <dsp:nvSpPr>
        <dsp:cNvPr id="0" name=""/>
        <dsp:cNvSpPr/>
      </dsp:nvSpPr>
      <dsp:spPr>
        <a:xfrm>
          <a:off x="4087" y="851904"/>
          <a:ext cx="1566739" cy="40762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недоступних для кількісного аналізу властивостей та характеристик соціально-економічних явищ за допомогою кількісного узагальнення оцінок, висловлювань чи переваг з поставленої проблем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" y="851904"/>
        <a:ext cx="1566739" cy="4076244"/>
      </dsp:txXfrm>
    </dsp:sp>
    <dsp:sp modelId="{96713C17-1300-40E7-9E80-C88BA8F72990}">
      <dsp:nvSpPr>
        <dsp:cNvPr id="0" name=""/>
        <dsp:cNvSpPr/>
      </dsp:nvSpPr>
      <dsp:spPr>
        <a:xfrm>
          <a:off x="1790170" y="225208"/>
          <a:ext cx="1566739" cy="62669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0170" y="225208"/>
        <a:ext cx="1566739" cy="626695"/>
      </dsp:txXfrm>
    </dsp:sp>
    <dsp:sp modelId="{F55A0C7B-0406-440E-A4FB-D6994DE0D7A4}">
      <dsp:nvSpPr>
        <dsp:cNvPr id="0" name=""/>
        <dsp:cNvSpPr/>
      </dsp:nvSpPr>
      <dsp:spPr>
        <a:xfrm>
          <a:off x="1766340" y="851904"/>
          <a:ext cx="1566739" cy="4076244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спрощені («згодний», «не згоден»);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шкальовані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(«вірно», «скоріше вірно, ніж невірно», «важко сказати», тощо)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цифрові оцінки у вигляді рейтингових коефіцієнтів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340" y="851904"/>
        <a:ext cx="1566739" cy="4076244"/>
      </dsp:txXfrm>
    </dsp:sp>
    <dsp:sp modelId="{EB8BC392-1183-4D5A-8878-87A4CAA5C6CE}">
      <dsp:nvSpPr>
        <dsp:cNvPr id="0" name=""/>
        <dsp:cNvSpPr/>
      </dsp:nvSpPr>
      <dsp:spPr>
        <a:xfrm>
          <a:off x="3576253" y="225208"/>
          <a:ext cx="1566739" cy="62669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6253" y="225208"/>
        <a:ext cx="1566739" cy="626695"/>
      </dsp:txXfrm>
    </dsp:sp>
    <dsp:sp modelId="{498E88FC-CA1A-49B0-96D8-0072DA0BDA89}">
      <dsp:nvSpPr>
        <dsp:cNvPr id="0" name=""/>
        <dsp:cNvSpPr/>
      </dsp:nvSpPr>
      <dsp:spPr>
        <a:xfrm>
          <a:off x="3576253" y="851904"/>
          <a:ext cx="1566739" cy="407624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короткі;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зрозумілі;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 натяків на правильну або очікувану відповідь;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одним і тим самим числом альтернатив;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позитивні та негативні разом в одному тесті;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виключаючи двозначні ствердження</a:t>
          </a: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–"/>
          </a:pP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6253" y="851904"/>
        <a:ext cx="1566739" cy="4076244"/>
      </dsp:txXfrm>
    </dsp:sp>
    <dsp:sp modelId="{40069C77-D86C-4357-855E-B5FA8D6FBAE7}">
      <dsp:nvSpPr>
        <dsp:cNvPr id="0" name=""/>
        <dsp:cNvSpPr/>
      </dsp:nvSpPr>
      <dsp:spPr>
        <a:xfrm>
          <a:off x="5362336" y="225208"/>
          <a:ext cx="1566739" cy="62669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2336" y="225208"/>
        <a:ext cx="1566739" cy="626695"/>
      </dsp:txXfrm>
    </dsp:sp>
    <dsp:sp modelId="{92ED47AD-F907-4480-B763-7253A3FD99F7}">
      <dsp:nvSpPr>
        <dsp:cNvPr id="0" name=""/>
        <dsp:cNvSpPr/>
      </dsp:nvSpPr>
      <dsp:spPr>
        <a:xfrm>
          <a:off x="5362336" y="851904"/>
          <a:ext cx="1566739" cy="4076244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Надійність, що пов'язана з можливістю  точних вимірювань, переведенню якісних показників у кількісні.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валідність тестів як здатність тесту відображати та вимірювати те, що потрібно за цілями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2336" y="851904"/>
        <a:ext cx="1566739" cy="4076244"/>
      </dsp:txXfrm>
    </dsp:sp>
    <dsp:sp modelId="{8EF6043C-5F4F-49FE-B44D-095781338B75}">
      <dsp:nvSpPr>
        <dsp:cNvPr id="0" name=""/>
        <dsp:cNvSpPr/>
      </dsp:nvSpPr>
      <dsp:spPr>
        <a:xfrm>
          <a:off x="7148419" y="225208"/>
          <a:ext cx="1566739" cy="62669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приклади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8419" y="225208"/>
        <a:ext cx="1566739" cy="626695"/>
      </dsp:txXfrm>
    </dsp:sp>
    <dsp:sp modelId="{5211660A-A364-4266-A308-715F51089E67}">
      <dsp:nvSpPr>
        <dsp:cNvPr id="0" name=""/>
        <dsp:cNvSpPr/>
      </dsp:nvSpPr>
      <dsp:spPr>
        <a:xfrm>
          <a:off x="7148419" y="851904"/>
          <a:ext cx="1566739" cy="407624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використання ресурсів;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кваліфікації персоналу;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розподіл функцій управління;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формального та неформального управління;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стиль управління тощо.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8419" y="851904"/>
        <a:ext cx="1566739" cy="407624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8927-4483-40F2-9357-3FD3EE9255EB}">
      <dsp:nvSpPr>
        <dsp:cNvPr id="0" name=""/>
        <dsp:cNvSpPr/>
      </dsp:nvSpPr>
      <dsp:spPr>
        <a:xfrm rot="5400000">
          <a:off x="4256362" y="-3176229"/>
          <a:ext cx="976131" cy="734575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вивчення і вимірювання взаємодії факторів, що визначають поведінку об'єктів, характер ситуації, зміст проблеми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1553" y="56231"/>
        <a:ext cx="7298100" cy="880829"/>
      </dsp:txXfrm>
    </dsp:sp>
    <dsp:sp modelId="{202FC97A-EF68-4255-9F89-0220773AE9E4}">
      <dsp:nvSpPr>
        <dsp:cNvPr id="0" name=""/>
        <dsp:cNvSpPr/>
      </dsp:nvSpPr>
      <dsp:spPr>
        <a:xfrm>
          <a:off x="0" y="0"/>
          <a:ext cx="1093027" cy="9039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27" y="44127"/>
        <a:ext cx="1004773" cy="815692"/>
      </dsp:txXfrm>
    </dsp:sp>
    <dsp:sp modelId="{D41D9D85-18ED-4C63-BE80-93D56D5B74D7}">
      <dsp:nvSpPr>
        <dsp:cNvPr id="0" name=""/>
        <dsp:cNvSpPr/>
      </dsp:nvSpPr>
      <dsp:spPr>
        <a:xfrm rot="5400000">
          <a:off x="4178150" y="-2073280"/>
          <a:ext cx="1258487" cy="73898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детермінований: для вивчення впливу факторів, зв'язок яких з результативним показником носить функціональний характер (сума, різниця, добуток або ділення)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стохастичний: зв'язок між факторами та результативним показником носить неповний, вірогідний (кореляційний) характер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12446" y="1053858"/>
        <a:ext cx="7328461" cy="1135619"/>
      </dsp:txXfrm>
    </dsp:sp>
    <dsp:sp modelId="{00FCDE65-83BD-4DD8-96DF-B5F2AE1F26B7}">
      <dsp:nvSpPr>
        <dsp:cNvPr id="0" name=""/>
        <dsp:cNvSpPr/>
      </dsp:nvSpPr>
      <dsp:spPr>
        <a:xfrm>
          <a:off x="0" y="1044573"/>
          <a:ext cx="1091959" cy="1079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4" y="1097277"/>
        <a:ext cx="986551" cy="974242"/>
      </dsp:txXfrm>
    </dsp:sp>
    <dsp:sp modelId="{34687F2F-EE30-4C17-A9A7-285AD702C7E8}">
      <dsp:nvSpPr>
        <dsp:cNvPr id="0" name=""/>
        <dsp:cNvSpPr/>
      </dsp:nvSpPr>
      <dsp:spPr>
        <a:xfrm rot="5400000">
          <a:off x="4141407" y="-706567"/>
          <a:ext cx="1358404" cy="73533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За певними критеріями чітко виокремлюються чинники ситуації.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Будується матриця існуючих та можливих взаємодій між цими факторами.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Взаємодії </a:t>
          </a:r>
          <a:r>
            <a:rPr lang="uk-UA" sz="16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ранжуються</a:t>
          </a: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групами: суттєві – несуттєві; бажані – небажані; стійкі – нестійкі (можлива інша градація взаємодій).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3927" y="2357225"/>
        <a:ext cx="7287052" cy="1225780"/>
      </dsp:txXfrm>
    </dsp:sp>
    <dsp:sp modelId="{6A723825-0432-411E-A506-36C10D189231}">
      <dsp:nvSpPr>
        <dsp:cNvPr id="0" name=""/>
        <dsp:cNvSpPr/>
      </dsp:nvSpPr>
      <dsp:spPr>
        <a:xfrm>
          <a:off x="0" y="2230648"/>
          <a:ext cx="1119786" cy="13561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етапи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63" y="2285311"/>
        <a:ext cx="1010460" cy="1246862"/>
      </dsp:txXfrm>
    </dsp:sp>
    <dsp:sp modelId="{FCE504DF-2E01-4D3F-AAF3-69ADA92A3AA5}">
      <dsp:nvSpPr>
        <dsp:cNvPr id="0" name=""/>
        <dsp:cNvSpPr/>
      </dsp:nvSpPr>
      <dsp:spPr>
        <a:xfrm rot="5400000">
          <a:off x="4391013" y="765416"/>
          <a:ext cx="976131" cy="724301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функцій і ланок системи управління;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факторів підвищення ефективності або інноваційного розвитку;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обмежень у здійсненні стратегії;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uk-UA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неформальних відносин у процесах управління тощо.</a:t>
          </a:r>
          <a:endParaRPr lang="ru-UA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57574" y="3946507"/>
        <a:ext cx="7195359" cy="880829"/>
      </dsp:txXfrm>
    </dsp:sp>
    <dsp:sp modelId="{B3B7B7C5-2852-4CC8-8C2B-DE6517BABA5E}">
      <dsp:nvSpPr>
        <dsp:cNvPr id="0" name=""/>
        <dsp:cNvSpPr/>
      </dsp:nvSpPr>
      <dsp:spPr>
        <a:xfrm>
          <a:off x="0" y="3714122"/>
          <a:ext cx="1255816" cy="12201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4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63" y="3773685"/>
        <a:ext cx="1136690" cy="110103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7D8F6-11F5-43DB-B88F-E6FBB216E8AF}">
      <dsp:nvSpPr>
        <dsp:cNvPr id="0" name=""/>
        <dsp:cNvSpPr/>
      </dsp:nvSpPr>
      <dsp:spPr>
        <a:xfrm>
          <a:off x="0" y="0"/>
          <a:ext cx="8517989" cy="1186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 – зафіксована на матеріальному носії інформація з певними реквізитами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збору даних у ході проведення досліджень систем управління, заснований на застосуванні інформації, зафіксованої в письмовій чи друкованій формі, в електронному вигляді, в іконографічній формі тощо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38" y="0"/>
        <a:ext cx="6695750" cy="1186403"/>
      </dsp:txXfrm>
    </dsp:sp>
    <dsp:sp modelId="{F17D0284-82B4-4702-9FB7-60D73B1A92B3}">
      <dsp:nvSpPr>
        <dsp:cNvPr id="0" name=""/>
        <dsp:cNvSpPr/>
      </dsp:nvSpPr>
      <dsp:spPr>
        <a:xfrm>
          <a:off x="118640" y="118640"/>
          <a:ext cx="1703597" cy="949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4A9DE-5088-4B7F-AF65-996D00A64B7C}">
      <dsp:nvSpPr>
        <dsp:cNvPr id="0" name=""/>
        <dsp:cNvSpPr/>
      </dsp:nvSpPr>
      <dsp:spPr>
        <a:xfrm>
          <a:off x="0" y="1305043"/>
          <a:ext cx="8517989" cy="1369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традиційний аналіз документів 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змісту документів: його авторів; цілей створення; форм та видів; надійність документів; достовірності інформації, що використовується.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аналіз: функціональних обов'язків у поєднанні з аналізом наказів про заохочення; довідок щодо результатів перевірки діяльності підрозділів; листів, скарг, які надходять до апарату управління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38" y="1305043"/>
        <a:ext cx="6695750" cy="1369465"/>
      </dsp:txXfrm>
    </dsp:sp>
    <dsp:sp modelId="{F01A3666-32D0-4B58-908A-CC7C22FAE9CA}">
      <dsp:nvSpPr>
        <dsp:cNvPr id="0" name=""/>
        <dsp:cNvSpPr/>
      </dsp:nvSpPr>
      <dsp:spPr>
        <a:xfrm>
          <a:off x="118640" y="1515214"/>
          <a:ext cx="1703597" cy="949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A01CC-2E87-4C8B-971B-93233354CD89}">
      <dsp:nvSpPr>
        <dsp:cNvPr id="0" name=""/>
        <dsp:cNvSpPr/>
      </dsp:nvSpPr>
      <dsp:spPr>
        <a:xfrm>
          <a:off x="0" y="2793149"/>
          <a:ext cx="8517989" cy="1186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формалізований аналіз документів 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(контент-аналіз) – метод збору даних за допомогою кількісного опису наявної інформації в документах. 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аналіз: офіційних документів (статут, накази тощо); логотипів; емблем;  відеозаписів; публікацій  ЗМІ,  фотографій тощо.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38" y="2793149"/>
        <a:ext cx="6695750" cy="1186403"/>
      </dsp:txXfrm>
    </dsp:sp>
    <dsp:sp modelId="{C44CBB78-9A2A-4B9F-BCF1-704885BCABF6}">
      <dsp:nvSpPr>
        <dsp:cNvPr id="0" name=""/>
        <dsp:cNvSpPr/>
      </dsp:nvSpPr>
      <dsp:spPr>
        <a:xfrm>
          <a:off x="118640" y="2911789"/>
          <a:ext cx="1703597" cy="949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7000" b="-4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8EBCA-A297-4542-823C-49EDBAC0E7CA}">
      <dsp:nvSpPr>
        <dsp:cNvPr id="0" name=""/>
        <dsp:cNvSpPr/>
      </dsp:nvSpPr>
      <dsp:spPr>
        <a:xfrm>
          <a:off x="0" y="4098192"/>
          <a:ext cx="8517989" cy="1186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етапи контент-аналізу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Визначення системи категорій аналізу 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Вибір одиниці аналізу тексту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Встановлення одиниці відліку – кількісний критерій одиниці аналізу, що дозволяє зафіксувати частоту появи одиниць аналізу в досліджуваному документі</a:t>
          </a:r>
          <a:r>
            <a:rPr lang="uk-UA" sz="14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38" y="4098192"/>
        <a:ext cx="6695750" cy="1186403"/>
      </dsp:txXfrm>
    </dsp:sp>
    <dsp:sp modelId="{12C1A2E8-A41B-483C-9951-E38C041D00DE}">
      <dsp:nvSpPr>
        <dsp:cNvPr id="0" name=""/>
        <dsp:cNvSpPr/>
      </dsp:nvSpPr>
      <dsp:spPr>
        <a:xfrm>
          <a:off x="118640" y="4216832"/>
          <a:ext cx="1703597" cy="949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7D8F6-11F5-43DB-B88F-E6FBB216E8AF}">
      <dsp:nvSpPr>
        <dsp:cNvPr id="0" name=""/>
        <dsp:cNvSpPr/>
      </dsp:nvSpPr>
      <dsp:spPr>
        <a:xfrm>
          <a:off x="0" y="3352"/>
          <a:ext cx="8517989" cy="119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 – це фахівець або штучна інтелектуальна система, яка дає кількісну або порядкову оцінку процесів чи явищ, що не піддаються безпосередньому виміру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113" y="3352"/>
        <a:ext cx="6687875" cy="1197960"/>
      </dsp:txXfrm>
    </dsp:sp>
    <dsp:sp modelId="{F17D0284-82B4-4702-9FB7-60D73B1A92B3}">
      <dsp:nvSpPr>
        <dsp:cNvPr id="0" name=""/>
        <dsp:cNvSpPr/>
      </dsp:nvSpPr>
      <dsp:spPr>
        <a:xfrm>
          <a:off x="126515" y="92919"/>
          <a:ext cx="1703597" cy="1012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4A9DE-5088-4B7F-AF65-996D00A64B7C}">
      <dsp:nvSpPr>
        <dsp:cNvPr id="0" name=""/>
        <dsp:cNvSpPr/>
      </dsp:nvSpPr>
      <dsp:spPr>
        <a:xfrm>
          <a:off x="0" y="1340435"/>
          <a:ext cx="8517989" cy="980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Формальний спосіб формування експертної комісії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посадою, вченим ступенем, званням, стажем, числом публікацій;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113" y="1340435"/>
        <a:ext cx="6687875" cy="980202"/>
      </dsp:txXfrm>
    </dsp:sp>
    <dsp:sp modelId="{F01A3666-32D0-4B58-908A-CC7C22FAE9CA}">
      <dsp:nvSpPr>
        <dsp:cNvPr id="0" name=""/>
        <dsp:cNvSpPr/>
      </dsp:nvSpPr>
      <dsp:spPr>
        <a:xfrm>
          <a:off x="126515" y="1324475"/>
          <a:ext cx="1703597" cy="1012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A01CC-2E87-4C8B-971B-93233354CD89}">
      <dsp:nvSpPr>
        <dsp:cNvPr id="0" name=""/>
        <dsp:cNvSpPr/>
      </dsp:nvSpPr>
      <dsp:spPr>
        <a:xfrm>
          <a:off x="0" y="2463112"/>
          <a:ext cx="8517989" cy="1143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Спосіб «снігового кому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спочатку запрошують одного експерта, якого просять написати прізвища трьох інших експертів з даної проблеми – вже стає чотири експерти, потім кожного із чотирьох  просять рекомендувати ще трьох гідних експертів - до 16 експертів 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113" y="2463112"/>
        <a:ext cx="6687875" cy="1143495"/>
      </dsp:txXfrm>
    </dsp:sp>
    <dsp:sp modelId="{C44CBB78-9A2A-4B9F-BCF1-704885BCABF6}">
      <dsp:nvSpPr>
        <dsp:cNvPr id="0" name=""/>
        <dsp:cNvSpPr/>
      </dsp:nvSpPr>
      <dsp:spPr>
        <a:xfrm>
          <a:off x="126515" y="2528799"/>
          <a:ext cx="1703597" cy="1012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8EBCA-A297-4542-823C-49EDBAC0E7CA}">
      <dsp:nvSpPr>
        <dsp:cNvPr id="0" name=""/>
        <dsp:cNvSpPr/>
      </dsp:nvSpPr>
      <dsp:spPr>
        <a:xfrm>
          <a:off x="0" y="3733123"/>
          <a:ext cx="8517989" cy="1552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Види експертів</a:t>
          </a:r>
          <a:endParaRPr lang="ru-UA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Незалежні - не пов'язані з бізнесом компанії ,не мають особистих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із її адміністрацією.</a:t>
          </a:r>
          <a:endParaRPr lang="ru-UA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Залежні - відчувають явний чи неявний вплив результатів експертної оцінки.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Особисто зацікавлені  -  пов'язані прямо чи опосередковано з предметом експертизи.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Експерти-дисиденти - оцінки яких різко відрізняються від думок основної маси експертів.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Експерти-антагоністи – у рамках однієї комісії з одного й того самого питання мають протилежні думки.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113" y="3733123"/>
        <a:ext cx="6687875" cy="1552848"/>
      </dsp:txXfrm>
    </dsp:sp>
    <dsp:sp modelId="{12C1A2E8-A41B-483C-9951-E38C041D00DE}">
      <dsp:nvSpPr>
        <dsp:cNvPr id="0" name=""/>
        <dsp:cNvSpPr/>
      </dsp:nvSpPr>
      <dsp:spPr>
        <a:xfrm>
          <a:off x="126515" y="4003486"/>
          <a:ext cx="1703597" cy="1012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BCC2-1626-4EF4-8A9E-539484DA5A97}">
      <dsp:nvSpPr>
        <dsp:cNvPr id="0" name=""/>
        <dsp:cNvSpPr/>
      </dsp:nvSpPr>
      <dsp:spPr>
        <a:xfrm>
          <a:off x="499512" y="3521"/>
          <a:ext cx="2351873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цілей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(«дерево цілей»)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512" y="3521"/>
        <a:ext cx="2351873" cy="1411124"/>
      </dsp:txXfrm>
    </dsp:sp>
    <dsp:sp modelId="{E150C705-1CB0-4D9B-912E-14A06D3A7007}">
      <dsp:nvSpPr>
        <dsp:cNvPr id="0" name=""/>
        <dsp:cNvSpPr/>
      </dsp:nvSpPr>
      <dsp:spPr>
        <a:xfrm>
          <a:off x="3086573" y="3521"/>
          <a:ext cx="2351873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Експертний прогноз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(оцінка розвитку аналізованих ситуацій, очікуваних результатів альтернативних варіантів рішень)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573" y="3521"/>
        <a:ext cx="2351873" cy="1411124"/>
      </dsp:txXfrm>
    </dsp:sp>
    <dsp:sp modelId="{65E3367C-4C9E-4268-BBA5-AF5EADA3F866}">
      <dsp:nvSpPr>
        <dsp:cNvPr id="0" name=""/>
        <dsp:cNvSpPr/>
      </dsp:nvSpPr>
      <dsp:spPr>
        <a:xfrm>
          <a:off x="5673634" y="3521"/>
          <a:ext cx="2351873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Сценарії очікуваного розвитку ситуації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(метод сценаріїв)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3634" y="3521"/>
        <a:ext cx="2351873" cy="1411124"/>
      </dsp:txXfrm>
    </dsp:sp>
    <dsp:sp modelId="{ACCC18D5-FBCE-496F-8EB4-2C5D49CCD00D}">
      <dsp:nvSpPr>
        <dsp:cNvPr id="0" name=""/>
        <dsp:cNvSpPr/>
      </dsp:nvSpPr>
      <dsp:spPr>
        <a:xfrm>
          <a:off x="499512" y="1649832"/>
          <a:ext cx="2351873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Генерування альтернативних варіантів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(метод «мозкової атаки»)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512" y="1649832"/>
        <a:ext cx="2351873" cy="1411124"/>
      </dsp:txXfrm>
    </dsp:sp>
    <dsp:sp modelId="{43CF8F5A-E08F-431B-94FF-82C9AE471B9C}">
      <dsp:nvSpPr>
        <dsp:cNvPr id="0" name=""/>
        <dsp:cNvSpPr/>
      </dsp:nvSpPr>
      <dsp:spPr>
        <a:xfrm>
          <a:off x="3086573" y="1649832"/>
          <a:ext cx="2351873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рейтингів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(визначення порівняльної надійності)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573" y="1649832"/>
        <a:ext cx="2351873" cy="1411124"/>
      </dsp:txXfrm>
    </dsp:sp>
    <dsp:sp modelId="{DA413CDA-9254-47B8-8DB0-706C10111253}">
      <dsp:nvSpPr>
        <dsp:cNvPr id="0" name=""/>
        <dsp:cNvSpPr/>
      </dsp:nvSpPr>
      <dsp:spPr>
        <a:xfrm>
          <a:off x="5673634" y="1649832"/>
          <a:ext cx="2351873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Оцінювальні системи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(визначення ступеня досягнення мети)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3634" y="1649832"/>
        <a:ext cx="2351873" cy="1411124"/>
      </dsp:txXfrm>
    </dsp:sp>
    <dsp:sp modelId="{5475E8E2-5AF3-40E4-9379-E483A01BBBAF}">
      <dsp:nvSpPr>
        <dsp:cNvPr id="0" name=""/>
        <dsp:cNvSpPr/>
      </dsp:nvSpPr>
      <dsp:spPr>
        <a:xfrm>
          <a:off x="2194555" y="3296143"/>
          <a:ext cx="4135910" cy="1411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Ухвалення колективних рішень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(використання спеціальних методів відкритого обговорення альтернативних варіантів рішення, пошук компромісів)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4555" y="3296143"/>
        <a:ext cx="4135910" cy="141112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9191C-FD8C-4B60-AD37-58A50674BC79}">
      <dsp:nvSpPr>
        <dsp:cNvPr id="0" name=""/>
        <dsp:cNvSpPr/>
      </dsp:nvSpPr>
      <dsp:spPr>
        <a:xfrm>
          <a:off x="0" y="29021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9A472-0128-4980-AA95-4E3412BBFD05}">
      <dsp:nvSpPr>
        <dsp:cNvPr id="0" name=""/>
        <dsp:cNvSpPr/>
      </dsp:nvSpPr>
      <dsp:spPr>
        <a:xfrm>
          <a:off x="421327" y="8357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експертної комісії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103750"/>
        <a:ext cx="5858233" cy="372930"/>
      </dsp:txXfrm>
    </dsp:sp>
    <dsp:sp modelId="{5A053606-37CF-4827-9826-39354779BF96}">
      <dsp:nvSpPr>
        <dsp:cNvPr id="0" name=""/>
        <dsp:cNvSpPr/>
      </dsp:nvSpPr>
      <dsp:spPr>
        <a:xfrm>
          <a:off x="0" y="92525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55AD7-5BB6-4D0B-A154-F683462877D3}">
      <dsp:nvSpPr>
        <dsp:cNvPr id="0" name=""/>
        <dsp:cNvSpPr/>
      </dsp:nvSpPr>
      <dsp:spPr>
        <a:xfrm>
          <a:off x="421327" y="71861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та проведення експертиз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738790"/>
        <a:ext cx="5858233" cy="372930"/>
      </dsp:txXfrm>
    </dsp:sp>
    <dsp:sp modelId="{282E1B7A-D0EA-4EF1-B523-B9420DF4E947}">
      <dsp:nvSpPr>
        <dsp:cNvPr id="0" name=""/>
        <dsp:cNvSpPr/>
      </dsp:nvSpPr>
      <dsp:spPr>
        <a:xfrm>
          <a:off x="0" y="156029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C4BFA-3779-40B9-BCB3-E34BC912D9BA}">
      <dsp:nvSpPr>
        <dsp:cNvPr id="0" name=""/>
        <dsp:cNvSpPr/>
      </dsp:nvSpPr>
      <dsp:spPr>
        <a:xfrm>
          <a:off x="421327" y="135365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та проведення експертиз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1373830"/>
        <a:ext cx="5858233" cy="372930"/>
      </dsp:txXfrm>
    </dsp:sp>
    <dsp:sp modelId="{835B36E1-148F-4B73-B40E-A925027E3100}">
      <dsp:nvSpPr>
        <dsp:cNvPr id="0" name=""/>
        <dsp:cNvSpPr/>
      </dsp:nvSpPr>
      <dsp:spPr>
        <a:xfrm>
          <a:off x="0" y="219533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88477-C44A-45A3-9DF7-F7C376AFEDBF}">
      <dsp:nvSpPr>
        <dsp:cNvPr id="0" name=""/>
        <dsp:cNvSpPr/>
      </dsp:nvSpPr>
      <dsp:spPr>
        <a:xfrm>
          <a:off x="421327" y="198869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результуючих експертних оцінок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2008870"/>
        <a:ext cx="5858233" cy="372930"/>
      </dsp:txXfrm>
    </dsp:sp>
    <dsp:sp modelId="{7DD312DF-8753-42C2-B784-443ED4F21A88}">
      <dsp:nvSpPr>
        <dsp:cNvPr id="0" name=""/>
        <dsp:cNvSpPr/>
      </dsp:nvSpPr>
      <dsp:spPr>
        <a:xfrm>
          <a:off x="0" y="283037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9AB7C-1015-4B84-9AE2-DA138CADA992}">
      <dsp:nvSpPr>
        <dsp:cNvPr id="0" name=""/>
        <dsp:cNvSpPr/>
      </dsp:nvSpPr>
      <dsp:spPr>
        <a:xfrm>
          <a:off x="421327" y="262373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Багатокритеріальні оцінки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2643910"/>
        <a:ext cx="5858233" cy="372930"/>
      </dsp:txXfrm>
    </dsp:sp>
    <dsp:sp modelId="{18AD7674-5E0A-4754-8483-48046A5CFB8B}">
      <dsp:nvSpPr>
        <dsp:cNvPr id="0" name=""/>
        <dsp:cNvSpPr/>
      </dsp:nvSpPr>
      <dsp:spPr>
        <a:xfrm>
          <a:off x="0" y="346541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92463-8036-4B76-BAC2-2F2AD1E24A3B}">
      <dsp:nvSpPr>
        <dsp:cNvPr id="0" name=""/>
        <dsp:cNvSpPr/>
      </dsp:nvSpPr>
      <dsp:spPr>
        <a:xfrm>
          <a:off x="421327" y="325877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Коректна обробка та аналіз результатів експертиз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3278950"/>
        <a:ext cx="5858233" cy="372930"/>
      </dsp:txXfrm>
    </dsp:sp>
    <dsp:sp modelId="{3CE7FC37-8B65-4728-93A1-32759BE903DF}">
      <dsp:nvSpPr>
        <dsp:cNvPr id="0" name=""/>
        <dsp:cNvSpPr/>
      </dsp:nvSpPr>
      <dsp:spPr>
        <a:xfrm>
          <a:off x="0" y="4100455"/>
          <a:ext cx="84265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FBD9-83A8-473C-959F-5C07E2D5868E}">
      <dsp:nvSpPr>
        <dsp:cNvPr id="0" name=""/>
        <dsp:cNvSpPr/>
      </dsp:nvSpPr>
      <dsp:spPr>
        <a:xfrm>
          <a:off x="421327" y="3893815"/>
          <a:ext cx="58985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52" tIns="0" rIns="222952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Комп'ютерні системи підтримки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02" y="3913990"/>
        <a:ext cx="5858233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8E0CC-32F2-46AC-BAF2-7BDEABD977FE}">
      <dsp:nvSpPr>
        <dsp:cNvPr id="0" name=""/>
        <dsp:cNvSpPr/>
      </dsp:nvSpPr>
      <dsp:spPr>
        <a:xfrm rot="5400000">
          <a:off x="4767616" y="-2651594"/>
          <a:ext cx="1225749" cy="68392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та узагальнення суджень та припущень за допомогою експертів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60853" y="215005"/>
        <a:ext cx="6779440" cy="1106077"/>
      </dsp:txXfrm>
    </dsp:sp>
    <dsp:sp modelId="{03680008-D8C8-4894-A619-1DA88821BCC9}">
      <dsp:nvSpPr>
        <dsp:cNvPr id="0" name=""/>
        <dsp:cNvSpPr/>
      </dsp:nvSpPr>
      <dsp:spPr>
        <a:xfrm>
          <a:off x="0" y="0"/>
          <a:ext cx="1921016" cy="15321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95" y="74795"/>
        <a:ext cx="1771426" cy="1382596"/>
      </dsp:txXfrm>
    </dsp:sp>
    <dsp:sp modelId="{EDED15DB-3F96-4843-977A-934CA75F870F}">
      <dsp:nvSpPr>
        <dsp:cNvPr id="0" name=""/>
        <dsp:cNvSpPr/>
      </dsp:nvSpPr>
      <dsp:spPr>
        <a:xfrm rot="5400000">
          <a:off x="4499557" y="-929834"/>
          <a:ext cx="1751436" cy="68325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раціональні математичні методи малоефективні при вирішенні проблем;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дефіцит часу та кризові ситуації;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значна невизначеність середовища, у якому функціонує досліджуваний об’єкт;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надійної теоретичної основи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58977" y="1696244"/>
        <a:ext cx="6747099" cy="1580440"/>
      </dsp:txXfrm>
    </dsp:sp>
    <dsp:sp modelId="{D78AB5C6-D733-468B-B942-887F59A4433A}">
      <dsp:nvSpPr>
        <dsp:cNvPr id="0" name=""/>
        <dsp:cNvSpPr/>
      </dsp:nvSpPr>
      <dsp:spPr>
        <a:xfrm>
          <a:off x="0" y="1714165"/>
          <a:ext cx="1919140" cy="15321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95" y="1788960"/>
        <a:ext cx="1769550" cy="1382596"/>
      </dsp:txXfrm>
    </dsp:sp>
    <dsp:sp modelId="{CCC69185-B97E-4997-A96C-BAEC070D06F7}">
      <dsp:nvSpPr>
        <dsp:cNvPr id="0" name=""/>
        <dsp:cNvSpPr/>
      </dsp:nvSpPr>
      <dsp:spPr>
        <a:xfrm rot="5400000">
          <a:off x="4767616" y="785247"/>
          <a:ext cx="1225749" cy="68392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проблеми, забезпечені інформацією;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проблеми, яким бракує інформації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60853" y="3651846"/>
        <a:ext cx="6779440" cy="1106077"/>
      </dsp:txXfrm>
    </dsp:sp>
    <dsp:sp modelId="{7D97E1D0-9B8B-4A11-94B2-A3DEA8A982A9}">
      <dsp:nvSpPr>
        <dsp:cNvPr id="0" name=""/>
        <dsp:cNvSpPr/>
      </dsp:nvSpPr>
      <dsp:spPr>
        <a:xfrm>
          <a:off x="0" y="3412407"/>
          <a:ext cx="1921016" cy="15321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до розгляду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95" y="3487202"/>
        <a:ext cx="1771426" cy="1382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BBFF-6702-408D-B400-056DC371F219}">
      <dsp:nvSpPr>
        <dsp:cNvPr id="0" name=""/>
        <dsp:cNvSpPr/>
      </dsp:nvSpPr>
      <dsp:spPr>
        <a:xfrm>
          <a:off x="0" y="0"/>
          <a:ext cx="8763674" cy="47556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Рекомендований при вирішенні наступних завдань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складання переліку можливих подій у різних галузях за певний проміжок часу;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найімовірніших інтервалів часу здійснення сукупності подій;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цілей та завдань управління з упорядкуванням їх за ступенем важливості;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альтернативних варіантів вирішення завдань з оцінкою їхньої переваги;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альтернативного розподілу ресурсів для вирішення завдань з оцінкою їхньої переваги;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альтернативних варіантів прийняття рішень у певній ситуації з оцінкою їхньої переваги.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8298" y="0"/>
        <a:ext cx="6535375" cy="4755636"/>
      </dsp:txXfrm>
    </dsp:sp>
    <dsp:sp modelId="{B8D73623-0066-4968-AEBE-4E0A8A6B19C7}">
      <dsp:nvSpPr>
        <dsp:cNvPr id="0" name=""/>
        <dsp:cNvSpPr/>
      </dsp:nvSpPr>
      <dsp:spPr>
        <a:xfrm>
          <a:off x="475563" y="475563"/>
          <a:ext cx="1752734" cy="3804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8000" r="-10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550D8-6784-409D-B0A4-061C69333B56}">
      <dsp:nvSpPr>
        <dsp:cNvPr id="0" name=""/>
        <dsp:cNvSpPr/>
      </dsp:nvSpPr>
      <dsp:spPr>
        <a:xfrm rot="5400000">
          <a:off x="-332569" y="755535"/>
          <a:ext cx="2217132" cy="15519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198961"/>
        <a:ext cx="1551992" cy="665140"/>
      </dsp:txXfrm>
    </dsp:sp>
    <dsp:sp modelId="{351EEE2B-C7B2-443E-B77B-2B45D088959A}">
      <dsp:nvSpPr>
        <dsp:cNvPr id="0" name=""/>
        <dsp:cNvSpPr/>
      </dsp:nvSpPr>
      <dsp:spPr>
        <a:xfrm rot="5400000">
          <a:off x="3911904" y="-2356482"/>
          <a:ext cx="2280208" cy="7000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Складання керівного документа із зазначенням основних положень проведення експертизи:</a:t>
          </a:r>
          <a:endParaRPr lang="ru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цілі; завдання щодо її виконання;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 та обов'язки робочої групи та групи експертів;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ресурси, необхідні для забезпечення робіт, та строки виконання робіт;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підбір робочої та експертної груп.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51993" y="114740"/>
        <a:ext cx="6888721" cy="2057586"/>
      </dsp:txXfrm>
    </dsp:sp>
    <dsp:sp modelId="{DFF2CEF6-5887-4A2C-8925-820408BE85A8}">
      <dsp:nvSpPr>
        <dsp:cNvPr id="0" name=""/>
        <dsp:cNvSpPr/>
      </dsp:nvSpPr>
      <dsp:spPr>
        <a:xfrm rot="5400000">
          <a:off x="-332569" y="2993991"/>
          <a:ext cx="2217132" cy="1551992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виконавці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37417"/>
        <a:ext cx="1551992" cy="665140"/>
      </dsp:txXfrm>
    </dsp:sp>
    <dsp:sp modelId="{4BB604D0-2D88-4016-8716-8E2045F7BF25}">
      <dsp:nvSpPr>
        <dsp:cNvPr id="0" name=""/>
        <dsp:cNvSpPr/>
      </dsp:nvSpPr>
      <dsp:spPr>
        <a:xfrm rot="5400000">
          <a:off x="4066841" y="-118026"/>
          <a:ext cx="1970335" cy="7000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робоча група (організатор, фахівець-системотехнік, технічний працівник);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думки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стануть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базовими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ухвалення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Times New Roman" panose="02020603050405020304" pitchFamily="18" charset="0"/>
            <a:buChar char="–"/>
          </a:pP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51993" y="2493006"/>
        <a:ext cx="6903848" cy="1777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550D8-6784-409D-B0A4-061C69333B56}">
      <dsp:nvSpPr>
        <dsp:cNvPr id="0" name=""/>
        <dsp:cNvSpPr/>
      </dsp:nvSpPr>
      <dsp:spPr>
        <a:xfrm rot="5400000">
          <a:off x="-246123" y="561165"/>
          <a:ext cx="1640821" cy="11485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89328"/>
        <a:ext cx="1148574" cy="492247"/>
      </dsp:txXfrm>
    </dsp:sp>
    <dsp:sp modelId="{351EEE2B-C7B2-443E-B77B-2B45D088959A}">
      <dsp:nvSpPr>
        <dsp:cNvPr id="0" name=""/>
        <dsp:cNvSpPr/>
      </dsp:nvSpPr>
      <dsp:spPr>
        <a:xfrm rot="5400000">
          <a:off x="4006549" y="-2853415"/>
          <a:ext cx="1687501" cy="7403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Розробка методики проведення опитування (за потреби) визначає: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місце та час проведення опитування;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завдання;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проведення;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фіксації та збору результатів;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склад документів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8575" y="86936"/>
        <a:ext cx="7321073" cy="1522747"/>
      </dsp:txXfrm>
    </dsp:sp>
    <dsp:sp modelId="{9DBEAD9E-A0B4-4EE2-89A5-2BC2039D6775}">
      <dsp:nvSpPr>
        <dsp:cNvPr id="0" name=""/>
        <dsp:cNvSpPr/>
      </dsp:nvSpPr>
      <dsp:spPr>
        <a:xfrm rot="5400000">
          <a:off x="-246123" y="2021946"/>
          <a:ext cx="1640821" cy="1148574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50109"/>
        <a:ext cx="1148574" cy="492247"/>
      </dsp:txXfrm>
    </dsp:sp>
    <dsp:sp modelId="{0299D65C-3325-4FAE-9475-F553A7408091}">
      <dsp:nvSpPr>
        <dsp:cNvPr id="0" name=""/>
        <dsp:cNvSpPr/>
      </dsp:nvSpPr>
      <dsp:spPr>
        <a:xfrm rot="5400000">
          <a:off x="4268984" y="-1376552"/>
          <a:ext cx="1066533" cy="7403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Розробка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методики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обробки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перевіркою узгодженості думок експертів (або класифікацією експертів, якщо немає узгодженості);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усередненням думок експертів усередині узгодженої групи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00526" y="1843970"/>
        <a:ext cx="7351386" cy="962405"/>
      </dsp:txXfrm>
    </dsp:sp>
    <dsp:sp modelId="{40724C0F-39F1-4119-95EA-937E396886C8}">
      <dsp:nvSpPr>
        <dsp:cNvPr id="0" name=""/>
        <dsp:cNvSpPr/>
      </dsp:nvSpPr>
      <dsp:spPr>
        <a:xfrm rot="5400000">
          <a:off x="-246123" y="3482726"/>
          <a:ext cx="1640821" cy="1148574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10889"/>
        <a:ext cx="1148574" cy="492247"/>
      </dsp:txXfrm>
    </dsp:sp>
    <dsp:sp modelId="{366B4315-A6FD-44B8-BA0D-66E1AD69D9CF}">
      <dsp:nvSpPr>
        <dsp:cNvPr id="0" name=""/>
        <dsp:cNvSpPr/>
      </dsp:nvSpPr>
      <dsp:spPr>
        <a:xfrm rot="5400000">
          <a:off x="4317033" y="68145"/>
          <a:ext cx="1066533" cy="7403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результатів роботи на основі аналізу результатів, отриманих під час проведення експертизи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після обговорення та затвердження отриманих результатів звіт надається замовникам експертизи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8575" y="3288667"/>
        <a:ext cx="7351386" cy="962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814C5-546F-4238-B2D0-81430E5F25A5}">
      <dsp:nvSpPr>
        <dsp:cNvPr id="0" name=""/>
        <dsp:cNvSpPr/>
      </dsp:nvSpPr>
      <dsp:spPr>
        <a:xfrm>
          <a:off x="0" y="5074886"/>
          <a:ext cx="8384344" cy="666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систематичні помилки через стійкі позитивні чи негативні відхилення від істинного значення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74886"/>
        <a:ext cx="8384344" cy="359681"/>
      </dsp:txXfrm>
    </dsp:sp>
    <dsp:sp modelId="{ECC8823D-DA57-4DCD-AB99-D25BFDAEAB28}">
      <dsp:nvSpPr>
        <dsp:cNvPr id="0" name=""/>
        <dsp:cNvSpPr/>
      </dsp:nvSpPr>
      <dsp:spPr>
        <a:xfrm>
          <a:off x="0" y="5437284"/>
          <a:ext cx="8384344" cy="306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випадкові помилки -  значення експертів характеризуються великою дисперсією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437284"/>
        <a:ext cx="8384344" cy="306394"/>
      </dsp:txXfrm>
    </dsp:sp>
    <dsp:sp modelId="{19B17F3C-7F83-4498-9AC4-423CA7AE965B}">
      <dsp:nvSpPr>
        <dsp:cNvPr id="0" name=""/>
        <dsp:cNvSpPr/>
      </dsp:nvSpPr>
      <dsp:spPr>
        <a:xfrm rot="10800000">
          <a:off x="0" y="4060452"/>
          <a:ext cx="8384344" cy="10244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думки експертів мають бути стійкими, що визначається характером помилок під час проведення експертизи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4060452"/>
        <a:ext cx="8384344" cy="665640"/>
      </dsp:txXfrm>
    </dsp:sp>
    <dsp:sp modelId="{41074A12-01F2-4F97-A960-B322EF1ABD09}">
      <dsp:nvSpPr>
        <dsp:cNvPr id="0" name=""/>
        <dsp:cNvSpPr/>
      </dsp:nvSpPr>
      <dsp:spPr>
        <a:xfrm rot="10800000">
          <a:off x="0" y="3046018"/>
          <a:ext cx="8384344" cy="102442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 повинен мати досвід участі в подібних експертизах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046018"/>
        <a:ext cx="8384344" cy="665640"/>
      </dsp:txXfrm>
    </dsp:sp>
    <dsp:sp modelId="{3B986B0A-F3A1-47E6-99F5-41228711EA1E}">
      <dsp:nvSpPr>
        <dsp:cNvPr id="0" name=""/>
        <dsp:cNvSpPr/>
      </dsp:nvSpPr>
      <dsp:spPr>
        <a:xfrm rot="10800000">
          <a:off x="0" y="2031584"/>
          <a:ext cx="8384344" cy="102442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експерт повинен бути визнаним фахівцем у галузі знання, що вивчається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031584"/>
        <a:ext cx="8384344" cy="665640"/>
      </dsp:txXfrm>
    </dsp:sp>
    <dsp:sp modelId="{E43A11E5-E0AF-420C-A16E-2EE54DB4D327}">
      <dsp:nvSpPr>
        <dsp:cNvPr id="0" name=""/>
        <dsp:cNvSpPr/>
      </dsp:nvSpPr>
      <dsp:spPr>
        <a:xfrm rot="10800000">
          <a:off x="0" y="1017150"/>
          <a:ext cx="8384344" cy="1024424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введенні додаткової інформації експертна оцінка має покращуватися, але вона не повинна принципово змінюватися від сформульованої оцінки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017150"/>
        <a:ext cx="8384344" cy="665640"/>
      </dsp:txXfrm>
    </dsp:sp>
    <dsp:sp modelId="{64F1CEE5-E4B1-4CE6-BFE6-2C66164F7C67}">
      <dsp:nvSpPr>
        <dsp:cNvPr id="0" name=""/>
        <dsp:cNvSpPr/>
      </dsp:nvSpPr>
      <dsp:spPr>
        <a:xfrm rot="10800000">
          <a:off x="0" y="2716"/>
          <a:ext cx="8384344" cy="102442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оцінки, що висуваються експертами, повинні бути стабільними в часі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16"/>
        <a:ext cx="8384344" cy="665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85BC-4CAC-4257-B20A-60ABF58DC7D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0D49-7E10-48AD-9D6D-E250963049C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4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0D49-7E10-48AD-9D6D-E250963049C4}" type="slidenum">
              <a:rPr lang="ru-UA" smtClean="0"/>
              <a:t>27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363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0D49-7E10-48AD-9D6D-E250963049C4}" type="slidenum">
              <a:rPr lang="ru-UA" smtClean="0"/>
              <a:t>31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306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3925-A48E-812D-2D2A-3B329260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120-60B6-2E66-CDB5-440A8335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F54C6-B420-D188-2439-1AB69F2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23B24-34A7-78FE-015C-7939E2E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0C9CF-1EE6-F478-E60F-F0E900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4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F54-98C6-B623-7C93-4E247B4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FD642-E8C4-C3FE-4AE7-69B64302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934F8-1640-A4C1-9C42-151A571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1903D-CFF7-5397-C420-26C92CC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8D8AF-D07B-B958-A1AB-6C7329E0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23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7B979-8B80-7E1B-5CE7-1E9AC3950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9BCF9-FA43-3C38-9FFC-6095F4EC1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2F892-57D6-1CA5-9976-BD485D0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5CE06-5F71-1BDA-2C32-271EC5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2240-C56A-F82B-1AAB-0033597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95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88AC-5883-6C4C-FBA4-3A39892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D51-805F-45B0-4FA5-66C44951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A3767-0F92-E8EE-349C-B3A369C8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72547-D5DD-1F1E-B7E5-CC85C5F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A09E-B796-7E22-4CEE-85759E1C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653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20BF-0C75-D888-1E35-FC665A4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C4AC-F203-B843-7672-65E49638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DDD3-8B61-606B-15D1-F7B353C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00722-346C-F18D-EF75-5B81240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449E-0624-BE5F-BFA2-8DE364F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141-99F4-AA12-1334-5343837C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4187-F5C2-6037-8EA2-20C43986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F5126-31EB-9895-701F-C039743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8EAD8-D46D-8997-40A1-0D4964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B2C11-FE49-4931-D53F-D144C9E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37D1C-108E-C5FC-693F-E550F48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090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F5D1-AC66-F28C-CA91-7189B475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88B34-8813-DA30-99F2-4FFB22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F5E43-9C74-C0A9-58F6-4EF009BC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F38829-E12B-3D4B-D452-D7FC26D22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6EE40-9F15-1E7C-4563-244C2AE60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6566F-EE67-C387-A293-7DE78EDE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EB361-F032-CA97-2F42-56B0CFD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D88F5-A590-27E9-609C-F0DDD96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48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E21E-D648-F076-0B96-2CFF0409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6D8C6-FA64-D06B-2465-520FEDE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5A42-7D42-8A3C-850A-ABA06A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6D44D-44CB-D7EB-C731-42C64CC7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43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89B29-7C91-A4D2-22A1-FB69294A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76283-D928-F297-D3A5-F7D862A9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E591-8823-4501-9A2B-8315D4D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3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E181-6629-750E-0D43-A7A474C0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EC61B-3DFE-352E-5AC0-8B218FCA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2E8B3-1F53-2E95-8A81-62761C76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54-F775-A513-D9FB-8753CF4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7C971-B537-69A2-4BBC-07A1FA8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8907C-57A0-CA2C-40FC-AF9A797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68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6EE4-5EFD-D2D4-1F37-BAC558B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D5D99-BAB2-3FC7-C4E0-41798387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1A6FB-DEDB-AACB-4380-21173F7F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C3BFB-60A1-2400-6BD0-4087855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78E77-4BD2-C7CB-0946-C367C9D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C84E0-EB65-3DD3-7631-DE21BB2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14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1A4-4BDC-5F6C-4180-390EEBE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AC747-8E49-06A1-B8E0-DD55165A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6403-D923-F37A-5A92-8B7333776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2D866-FE2C-B1D3-A6FF-D0B486DA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CEBB7-C0AC-4B05-7878-189811E6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83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umni.hbs.edu/stories/Pages/story-bulletin.aspx?num=2481" TargetMode="Externa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FDCF-09DE-9060-971C-32C2B017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25" y="1017144"/>
            <a:ext cx="7886700" cy="1325563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СПЕЦИФІЧНІ МЕТОДИ ДОСЛІДЖЕННЯ МЕНЕДЖМЕНТУ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47D3DA-A0C1-137C-D169-A1D78C1D43D0}"/>
              </a:ext>
            </a:extLst>
          </p:cNvPr>
          <p:cNvSpPr txBox="1"/>
          <p:nvPr/>
        </p:nvSpPr>
        <p:spPr>
          <a:xfrm>
            <a:off x="879028" y="2793166"/>
            <a:ext cx="73178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Методи, що спираються на експертну оцінку.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Методи тестування як логіко-методологічні прийоми аналізу емпіричних даних.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Експертні технології: сутність і спрямованість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A40D2B-6DFA-930E-5292-77BF62A5AB3F}"/>
              </a:ext>
            </a:extLst>
          </p:cNvPr>
          <p:cNvSpPr txBox="1"/>
          <p:nvPr/>
        </p:nvSpPr>
        <p:spPr>
          <a:xfrm>
            <a:off x="2077355" y="102119"/>
            <a:ext cx="6065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 організації експертизи </a:t>
            </a:r>
            <a:endParaRPr lang="ru-UA" sz="2800" b="1" i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1BB09B5-81F8-275D-BDB2-13ED787F7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297831"/>
              </p:ext>
            </p:extLst>
          </p:nvPr>
        </p:nvGraphicFramePr>
        <p:xfrm>
          <a:off x="149289" y="1008743"/>
          <a:ext cx="8552025" cy="48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66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A40D2B-6DFA-930E-5292-77BF62A5AB3F}"/>
              </a:ext>
            </a:extLst>
          </p:cNvPr>
          <p:cNvSpPr txBox="1"/>
          <p:nvPr/>
        </p:nvSpPr>
        <p:spPr>
          <a:xfrm>
            <a:off x="2077355" y="102119"/>
            <a:ext cx="6065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 організації експертизи </a:t>
            </a:r>
            <a:endParaRPr lang="ru-UA" sz="2800" b="1" i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1BB09B5-81F8-275D-BDB2-13ED787F7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009734"/>
              </p:ext>
            </p:extLst>
          </p:nvPr>
        </p:nvGraphicFramePr>
        <p:xfrm>
          <a:off x="149289" y="1008743"/>
          <a:ext cx="8552025" cy="48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74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63B69E-3BA7-DEEC-6FE7-3D3EE9E76D5C}"/>
              </a:ext>
            </a:extLst>
          </p:cNvPr>
          <p:cNvSpPr txBox="1"/>
          <p:nvPr/>
        </p:nvSpPr>
        <p:spPr>
          <a:xfrm>
            <a:off x="628650" y="102119"/>
            <a:ext cx="76137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експертної оцінки: вимоги до експертів</a:t>
            </a:r>
            <a:endParaRPr lang="ru-UA" sz="2800" b="1" i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2A78A4D-9FBD-8B9A-3DFC-0A98C3F02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524004"/>
              </p:ext>
            </p:extLst>
          </p:nvPr>
        </p:nvGraphicFramePr>
        <p:xfrm>
          <a:off x="379828" y="557160"/>
          <a:ext cx="8384344" cy="574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93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5FEF69-9971-E5D0-4221-7AA4BB017EA5}"/>
              </a:ext>
            </a:extLst>
          </p:cNvPr>
          <p:cNvSpPr txBox="1"/>
          <p:nvPr/>
        </p:nvSpPr>
        <p:spPr>
          <a:xfrm>
            <a:off x="1257300" y="102119"/>
            <a:ext cx="6862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uk-UA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Синектика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як метод дослідження систем управління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6571ED4-E645-B5C7-60A9-6F8F3A9C1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636578"/>
              </p:ext>
            </p:extLst>
          </p:nvPr>
        </p:nvGraphicFramePr>
        <p:xfrm>
          <a:off x="149289" y="1008743"/>
          <a:ext cx="8552025" cy="48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58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995A66-228B-0A99-4446-FB43BC8DD33F}"/>
              </a:ext>
            </a:extLst>
          </p:cNvPr>
          <p:cNvSpPr txBox="1"/>
          <p:nvPr/>
        </p:nvSpPr>
        <p:spPr>
          <a:xfrm>
            <a:off x="1674935" y="212746"/>
            <a:ext cx="5794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використання методу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синектики</a:t>
            </a:r>
            <a:endParaRPr lang="ru-UA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FD7A53-E601-2785-4F67-49650796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9" y="1041009"/>
            <a:ext cx="8643460" cy="47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2C9A64-D139-1D91-2080-7AB0CB0D9C70}"/>
              </a:ext>
            </a:extLst>
          </p:cNvPr>
          <p:cNvSpPr txBox="1"/>
          <p:nvPr/>
        </p:nvSpPr>
        <p:spPr>
          <a:xfrm>
            <a:off x="1257300" y="207429"/>
            <a:ext cx="615224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Складові методу </a:t>
            </a:r>
            <a:r>
              <a:rPr lang="uk-UA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синектики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60FADCF-5A9A-858C-E0EE-D1E84F325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55309"/>
              </p:ext>
            </p:extLst>
          </p:nvPr>
        </p:nvGraphicFramePr>
        <p:xfrm>
          <a:off x="149289" y="1008743"/>
          <a:ext cx="8552025" cy="48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030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F3285F-7A3E-3BD0-1656-385923B13F4C}"/>
              </a:ext>
            </a:extLst>
          </p:cNvPr>
          <p:cNvSpPr txBox="1"/>
          <p:nvPr/>
        </p:nvSpPr>
        <p:spPr>
          <a:xfrm>
            <a:off x="943429" y="309029"/>
            <a:ext cx="7569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 здійснення метод </a:t>
            </a:r>
            <a:r>
              <a:rPr lang="uk-UA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синектики</a:t>
            </a:r>
            <a:endParaRPr lang="ru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19F3C4A-1E52-1638-0C3E-7D2659BA8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942766"/>
              </p:ext>
            </p:extLst>
          </p:nvPr>
        </p:nvGraphicFramePr>
        <p:xfrm>
          <a:off x="267286" y="934369"/>
          <a:ext cx="8700868" cy="50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925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CB2372-9AB3-3B18-7B0D-A3B77F228F32}"/>
              </a:ext>
            </a:extLst>
          </p:cNvPr>
          <p:cNvSpPr txBox="1"/>
          <p:nvPr/>
        </p:nvSpPr>
        <p:spPr>
          <a:xfrm>
            <a:off x="628650" y="199238"/>
            <a:ext cx="718595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 «</a:t>
            </a:r>
            <a:r>
              <a:rPr lang="uk-UA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Делфі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«дельфійський оракул»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7FBCB1A-991A-3F90-A9F4-B84DD086F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134568"/>
              </p:ext>
            </p:extLst>
          </p:nvPr>
        </p:nvGraphicFramePr>
        <p:xfrm>
          <a:off x="327923" y="849457"/>
          <a:ext cx="8478452" cy="491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045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F3285F-7A3E-3BD0-1656-385923B13F4C}"/>
              </a:ext>
            </a:extLst>
          </p:cNvPr>
          <p:cNvSpPr txBox="1"/>
          <p:nvPr/>
        </p:nvSpPr>
        <p:spPr>
          <a:xfrm>
            <a:off x="998806" y="324697"/>
            <a:ext cx="598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методу «</a:t>
            </a:r>
            <a:r>
              <a:rPr lang="uk-UA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Делфі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2734ED1-2D27-45FF-1803-19936FF1C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891873"/>
              </p:ext>
            </p:extLst>
          </p:nvPr>
        </p:nvGraphicFramePr>
        <p:xfrm>
          <a:off x="399143" y="1160586"/>
          <a:ext cx="8484605" cy="461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59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411008-FDAB-AAD4-00D5-AF0CB5B1819C}"/>
              </a:ext>
            </a:extLst>
          </p:cNvPr>
          <p:cNvSpPr txBox="1"/>
          <p:nvPr/>
        </p:nvSpPr>
        <p:spPr>
          <a:xfrm>
            <a:off x="1900481" y="370884"/>
            <a:ext cx="5611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Технологія безпосередньої експертизи </a:t>
            </a:r>
            <a:endParaRPr lang="ru-UA" sz="2400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D785101-1CD7-C8E2-5346-66FE440D7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540908"/>
              </p:ext>
            </p:extLst>
          </p:nvPr>
        </p:nvGraphicFramePr>
        <p:xfrm>
          <a:off x="215757" y="1238036"/>
          <a:ext cx="8625155" cy="47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3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E0F74A-C888-D4F9-7E1E-BB10F796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6" y="464233"/>
            <a:ext cx="8700868" cy="53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DC6F830-AB86-63C9-32A2-5FBD9B134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977817"/>
              </p:ext>
            </p:extLst>
          </p:nvPr>
        </p:nvGraphicFramePr>
        <p:xfrm>
          <a:off x="344657" y="819807"/>
          <a:ext cx="8566013" cy="502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68E5AE-ED11-EF6A-70EC-DFCF70D7C647}"/>
              </a:ext>
            </a:extLst>
          </p:cNvPr>
          <p:cNvSpPr txBox="1"/>
          <p:nvPr/>
        </p:nvSpPr>
        <p:spPr>
          <a:xfrm>
            <a:off x="1625782" y="102119"/>
            <a:ext cx="6265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Переваги використання методу «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Дельфі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65664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109C06-D91E-D5C4-AB4B-0432E3959CCF}"/>
              </a:ext>
            </a:extLst>
          </p:cNvPr>
          <p:cNvSpPr txBox="1"/>
          <p:nvPr/>
        </p:nvSpPr>
        <p:spPr>
          <a:xfrm>
            <a:off x="3914579" y="317870"/>
            <a:ext cx="3741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сценаріїв</a:t>
            </a:r>
            <a:endParaRPr lang="ru-UA" sz="28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5F6B0A-5A77-A36B-2450-03D851181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439659"/>
              </p:ext>
            </p:extLst>
          </p:nvPr>
        </p:nvGraphicFramePr>
        <p:xfrm>
          <a:off x="498189" y="1046830"/>
          <a:ext cx="8317887" cy="480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B252F9-7376-E138-6D05-88475F2CE8FF}"/>
              </a:ext>
            </a:extLst>
          </p:cNvPr>
          <p:cNvSpPr txBox="1"/>
          <p:nvPr/>
        </p:nvSpPr>
        <p:spPr>
          <a:xfrm>
            <a:off x="1307850" y="3049385"/>
            <a:ext cx="1832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Майкл Портер</a:t>
            </a:r>
          </a:p>
          <a:p>
            <a:pPr lvl="0"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(1985 р.)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6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DC6F830-AB86-63C9-32A2-5FBD9B134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718191"/>
              </p:ext>
            </p:extLst>
          </p:nvPr>
        </p:nvGraphicFramePr>
        <p:xfrm>
          <a:off x="344657" y="1097280"/>
          <a:ext cx="8651631" cy="474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96532E-BAEA-A5B0-B7DE-812141577006}"/>
              </a:ext>
            </a:extLst>
          </p:cNvPr>
          <p:cNvSpPr txBox="1"/>
          <p:nvPr/>
        </p:nvSpPr>
        <p:spPr>
          <a:xfrm>
            <a:off x="2738363" y="102119"/>
            <a:ext cx="3667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сценаріїв</a:t>
            </a:r>
            <a:endParaRPr lang="ru-UA" sz="3200" b="1" dirty="0"/>
          </a:p>
        </p:txBody>
      </p:sp>
    </p:spTree>
    <p:extLst>
      <p:ext uri="{BB962C8B-B14F-4D97-AF65-F5344CB8AC3E}">
        <p14:creationId xmlns:p14="http://schemas.microsoft.com/office/powerpoint/2010/main" val="409709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411008-FDAB-AAD4-00D5-AF0CB5B1819C}"/>
              </a:ext>
            </a:extLst>
          </p:cNvPr>
          <p:cNvSpPr txBox="1"/>
          <p:nvPr/>
        </p:nvSpPr>
        <p:spPr>
          <a:xfrm>
            <a:off x="2426080" y="261011"/>
            <a:ext cx="4731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розробки сценаріїв</a:t>
            </a:r>
            <a:endParaRPr lang="ru-UA" sz="24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272D007-EADF-FA0E-02A4-5FC942409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558480"/>
              </p:ext>
            </p:extLst>
          </p:nvPr>
        </p:nvGraphicFramePr>
        <p:xfrm>
          <a:off x="334229" y="824795"/>
          <a:ext cx="8172844" cy="51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988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D7E819-A280-5637-E698-E90EC267D844}"/>
              </a:ext>
            </a:extLst>
          </p:cNvPr>
          <p:cNvSpPr txBox="1"/>
          <p:nvPr/>
        </p:nvSpPr>
        <p:spPr>
          <a:xfrm>
            <a:off x="965444" y="280034"/>
            <a:ext cx="7585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Завдання для фахівців з розробки сценаріїв</a:t>
            </a:r>
            <a:endParaRPr lang="ru-UA" sz="2800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238948A-FE4E-9152-4E7B-BC3F90BDC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197385"/>
              </p:ext>
            </p:extLst>
          </p:nvPr>
        </p:nvGraphicFramePr>
        <p:xfrm>
          <a:off x="252248" y="1021606"/>
          <a:ext cx="8462930" cy="481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333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399056-F1F0-EFB2-EA7D-BFAB9E749DA9}"/>
              </a:ext>
            </a:extLst>
          </p:cNvPr>
          <p:cNvSpPr txBox="1"/>
          <p:nvPr/>
        </p:nvSpPr>
        <p:spPr>
          <a:xfrm>
            <a:off x="2142535" y="250372"/>
            <a:ext cx="457515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SWOT-аналізу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8233EB-D279-C0EF-B5B0-84F7A335B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9" b="5858"/>
          <a:stretch/>
        </p:blipFill>
        <p:spPr>
          <a:xfrm>
            <a:off x="189186" y="989308"/>
            <a:ext cx="8648963" cy="4886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830E81-65C9-03EC-0E52-D662A35F1C3B}"/>
              </a:ext>
            </a:extLst>
          </p:cNvPr>
          <p:cNvSpPr txBox="1"/>
          <p:nvPr/>
        </p:nvSpPr>
        <p:spPr>
          <a:xfrm>
            <a:off x="6394494" y="1712154"/>
            <a:ext cx="213780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слабкі сторони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82402-54DB-8248-7E6D-65F7757CFC97}"/>
              </a:ext>
            </a:extLst>
          </p:cNvPr>
          <p:cNvSpPr txBox="1"/>
          <p:nvPr/>
        </p:nvSpPr>
        <p:spPr>
          <a:xfrm>
            <a:off x="6561083" y="4494241"/>
            <a:ext cx="1804626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загрозии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D95D1-CFE4-E8BA-C843-E3122E7A61E7}"/>
              </a:ext>
            </a:extLst>
          </p:cNvPr>
          <p:cNvSpPr txBox="1"/>
          <p:nvPr/>
        </p:nvSpPr>
        <p:spPr>
          <a:xfrm>
            <a:off x="651904" y="1781522"/>
            <a:ext cx="2097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сильні сторони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14DCC-E3B3-42C7-2715-057DC6113B14}"/>
              </a:ext>
            </a:extLst>
          </p:cNvPr>
          <p:cNvSpPr txBox="1"/>
          <p:nvPr/>
        </p:nvSpPr>
        <p:spPr>
          <a:xfrm>
            <a:off x="227092" y="4487574"/>
            <a:ext cx="1804627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можливості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71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4801889-A8C4-83E5-8573-59367AF11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590391"/>
              </p:ext>
            </p:extLst>
          </p:nvPr>
        </p:nvGraphicFramePr>
        <p:xfrm>
          <a:off x="264861" y="569345"/>
          <a:ext cx="8620585" cy="518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6DBD3C-A6EB-2A3B-EE90-8DD1D080E5BC}"/>
              </a:ext>
            </a:extLst>
          </p:cNvPr>
          <p:cNvSpPr txBox="1"/>
          <p:nvPr/>
        </p:nvSpPr>
        <p:spPr>
          <a:xfrm>
            <a:off x="3543694" y="148954"/>
            <a:ext cx="172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SWOT-аналіз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5561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Do a PESTEL or PEST Analysis (Quick Step by Step Guide)">
            <a:extLst>
              <a:ext uri="{FF2B5EF4-FFF2-40B4-BE49-F238E27FC236}">
                <a16:creationId xmlns:a16="http://schemas.microsoft.com/office/drawing/2014/main" id="{769EEDC2-D17C-CFCE-BCA2-F43D0D70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3" b="6125"/>
          <a:stretch/>
        </p:blipFill>
        <p:spPr bwMode="auto">
          <a:xfrm>
            <a:off x="90020" y="564365"/>
            <a:ext cx="8963960" cy="5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14863D1-F29B-42FA-BE2A-97006682F5AE}"/>
              </a:ext>
            </a:extLst>
          </p:cNvPr>
          <p:cNvSpPr txBox="1"/>
          <p:nvPr/>
        </p:nvSpPr>
        <p:spPr>
          <a:xfrm>
            <a:off x="2142533" y="91325"/>
            <a:ext cx="457515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-аналізу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73AD0-39EA-4FE6-C849-41091F93B301}"/>
              </a:ext>
            </a:extLst>
          </p:cNvPr>
          <p:cNvSpPr txBox="1"/>
          <p:nvPr/>
        </p:nvSpPr>
        <p:spPr>
          <a:xfrm>
            <a:off x="141578" y="1318561"/>
            <a:ext cx="2941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політичні чинники, що впливають на функціонування організації</a:t>
            </a:r>
            <a:endParaRPr lang="ru-UA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25A5A-3E5C-3749-57E2-0E6490D67500}"/>
              </a:ext>
            </a:extLst>
          </p:cNvPr>
          <p:cNvSpPr txBox="1"/>
          <p:nvPr/>
        </p:nvSpPr>
        <p:spPr>
          <a:xfrm>
            <a:off x="5715837" y="1274981"/>
            <a:ext cx="3227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економічні чинники, що впливають на функціонування організації </a:t>
            </a:r>
            <a:endParaRPr lang="ru-UA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95F89-39F2-40B5-5C21-338814425886}"/>
              </a:ext>
            </a:extLst>
          </p:cNvPr>
          <p:cNvSpPr txBox="1"/>
          <p:nvPr/>
        </p:nvSpPr>
        <p:spPr>
          <a:xfrm>
            <a:off x="-31528" y="5371006"/>
            <a:ext cx="3376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соціальні фактори, що впливають на функціонування організації</a:t>
            </a:r>
            <a:endParaRPr lang="ru-U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34148-1E85-3B8B-34BC-A2B1B1E52D9B}"/>
              </a:ext>
            </a:extLst>
          </p:cNvPr>
          <p:cNvSpPr txBox="1"/>
          <p:nvPr/>
        </p:nvSpPr>
        <p:spPr>
          <a:xfrm>
            <a:off x="5892411" y="5422065"/>
            <a:ext cx="3462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технологічні фактори, що впливають на функціонування організації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526858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5F6B0A-5A77-A36B-2450-03D851181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689057"/>
              </p:ext>
            </p:extLst>
          </p:nvPr>
        </p:nvGraphicFramePr>
        <p:xfrm>
          <a:off x="542333" y="413235"/>
          <a:ext cx="8147621" cy="559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B252F9-7376-E138-6D05-88475F2CE8FF}"/>
              </a:ext>
            </a:extLst>
          </p:cNvPr>
          <p:cNvSpPr txBox="1"/>
          <p:nvPr/>
        </p:nvSpPr>
        <p:spPr>
          <a:xfrm>
            <a:off x="3935072" y="643232"/>
            <a:ext cx="45278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Френсіс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Агілар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lvl="0"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фахівець у галузі стратегічного планування та загального управління</a:t>
            </a:r>
          </a:p>
          <a:p>
            <a:pPr algn="ctr"/>
            <a:r>
              <a:rPr lang="en-US" b="0" i="0" u="none" strike="noStrike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Francis J. Aguilar, </a:t>
            </a:r>
            <a:endParaRPr lang="ru-RU" b="0" i="0" u="none" strike="noStrike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0" i="0" u="none" strike="noStrike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1932-2013</a:t>
            </a:r>
            <a:endParaRPr lang="en-US" b="0" i="0" u="none" strike="noStrike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lvl="0" algn="ctr"/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 descr="Зображення, що містить текст, книга, дизайн&#10;&#10;Автоматично згенерований опис">
            <a:extLst>
              <a:ext uri="{FF2B5EF4-FFF2-40B4-BE49-F238E27FC236}">
                <a16:creationId xmlns:a16="http://schemas.microsoft.com/office/drawing/2014/main" id="{63C95FCA-475D-3C37-DDCF-9A5D2F4DD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388" y="2813751"/>
            <a:ext cx="1680826" cy="2281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2265B-C577-4B42-5BA8-F8E9508FB6D6}"/>
              </a:ext>
            </a:extLst>
          </p:cNvPr>
          <p:cNvSpPr txBox="1"/>
          <p:nvPr/>
        </p:nvSpPr>
        <p:spPr>
          <a:xfrm>
            <a:off x="271167" y="5095415"/>
            <a:ext cx="3242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rgbClr val="0F111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Scanning the Business Environment</a:t>
            </a:r>
          </a:p>
          <a:p>
            <a:pPr lvl="0" algn="ctr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(1967 р.)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55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C1920-A7C8-5914-59F2-8EE8F15ED56A}"/>
              </a:ext>
            </a:extLst>
          </p:cNvPr>
          <p:cNvSpPr txBox="1"/>
          <p:nvPr/>
        </p:nvSpPr>
        <p:spPr>
          <a:xfrm>
            <a:off x="2772366" y="162252"/>
            <a:ext cx="3931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82D76F2A-EE98-74AA-563E-074D78B4F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63454"/>
              </p:ext>
            </p:extLst>
          </p:nvPr>
        </p:nvGraphicFramePr>
        <p:xfrm>
          <a:off x="98959" y="765962"/>
          <a:ext cx="8808922" cy="61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98">
                  <a:extLst>
                    <a:ext uri="{9D8B030D-6E8A-4147-A177-3AD203B41FA5}">
                      <a16:colId xmlns:a16="http://schemas.microsoft.com/office/drawing/2014/main" val="3942925086"/>
                    </a:ext>
                  </a:extLst>
                </a:gridCol>
                <a:gridCol w="7224124">
                  <a:extLst>
                    <a:ext uri="{9D8B030D-6E8A-4147-A177-3AD203B41FA5}">
                      <a16:colId xmlns:a16="http://schemas.microsoft.com/office/drawing/2014/main" val="1294677150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86648"/>
                  </a:ext>
                </a:extLst>
              </a:tr>
              <a:tr h="1289616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Політичні чинники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вибори (кандидати, партії, програми, особливості політики),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законодавство (скасування, зміна існуючих та введення нових законодавчих актів),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участь держави у різних міжнародних організаціях та альянсах,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державне регулювання (галузі, конкуренції тощо) та інше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4232"/>
                  </a:ext>
                </a:extLst>
              </a:tr>
              <a:tr h="1005208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Економічні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чинникии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ВВП (статика, динаміка, основні фактори впливу на зміни), грошова маса (інфляція, дефляція та пов'язані з ними процеси),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курси валют (національний, країн-партнерів),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витрати (ресурси, комунікації),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динаміка вартості (ставка рефінансування, конкуренти, партнери, що впливають на організації),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ринок (загальні тенденції, найближчі конкуренти, робоча сила, купівельна спроможність) тощо.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20539"/>
                  </a:ext>
                </a:extLst>
              </a:tr>
              <a:tr h="1233664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Соціальні чинники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зміни соціальних норм і цінностей,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зміни щодо стиля та рівня життя,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трансформації відносини соціуму (до праці та відпочинку, до демографічного питання, до питання релігії тощо),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вплив на соціум (ЗМІ,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інфлюенсери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та інше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33694"/>
                  </a:ext>
                </a:extLst>
              </a:tr>
              <a:tr h="1005208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Технологічні чинники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технологічні тенденції (НДДКР, патенти, продукти),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навчання та впровадження (інформаційні) технології, </a:t>
                      </a:r>
                    </a:p>
                    <a:p>
                      <a:pPr lvl="0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підходи до управління людьми та організаціями тощо) та інше.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6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3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84341F5-B717-6854-69A8-AC2821B71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520435"/>
              </p:ext>
            </p:extLst>
          </p:nvPr>
        </p:nvGraphicFramePr>
        <p:xfrm>
          <a:off x="234043" y="571500"/>
          <a:ext cx="7919357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408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DAF3B5B-1CDD-A396-8083-EDA688E1A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96439"/>
              </p:ext>
            </p:extLst>
          </p:nvPr>
        </p:nvGraphicFramePr>
        <p:xfrm>
          <a:off x="155987" y="231290"/>
          <a:ext cx="8552330" cy="541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0533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14863D1-F29B-42FA-BE2A-97006682F5AE}"/>
              </a:ext>
            </a:extLst>
          </p:cNvPr>
          <p:cNvSpPr txBox="1"/>
          <p:nvPr/>
        </p:nvSpPr>
        <p:spPr>
          <a:xfrm>
            <a:off x="1883979" y="146879"/>
            <a:ext cx="457515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-аналізу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73AD0-39EA-4FE6-C849-41091F93B301}"/>
              </a:ext>
            </a:extLst>
          </p:cNvPr>
          <p:cNvSpPr txBox="1"/>
          <p:nvPr/>
        </p:nvSpPr>
        <p:spPr>
          <a:xfrm>
            <a:off x="6691194" y="1005786"/>
            <a:ext cx="1518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конкретність</a:t>
            </a:r>
            <a:endParaRPr lang="ru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25A5A-3E5C-3749-57E2-0E6490D67500}"/>
              </a:ext>
            </a:extLst>
          </p:cNvPr>
          <p:cNvSpPr txBox="1"/>
          <p:nvPr/>
        </p:nvSpPr>
        <p:spPr>
          <a:xfrm>
            <a:off x="6572062" y="1960809"/>
            <a:ext cx="1786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оцінюваність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вимірюваність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95F89-39F2-40B5-5C21-338814425886}"/>
              </a:ext>
            </a:extLst>
          </p:cNvPr>
          <p:cNvSpPr txBox="1"/>
          <p:nvPr/>
        </p:nvSpPr>
        <p:spPr>
          <a:xfrm>
            <a:off x="6751103" y="3103984"/>
            <a:ext cx="1294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досяжність</a:t>
            </a:r>
            <a:endParaRPr lang="ru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8DE23B-DCAD-5828-2FD1-F1D4B8DB6CB7}"/>
              </a:ext>
            </a:extLst>
          </p:cNvPr>
          <p:cNvSpPr txBox="1"/>
          <p:nvPr/>
        </p:nvSpPr>
        <p:spPr>
          <a:xfrm>
            <a:off x="6751103" y="4147854"/>
            <a:ext cx="1458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актуальність</a:t>
            </a:r>
            <a:endParaRPr lang="ru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CFA78-653E-D726-6342-83E8FA59E004}"/>
              </a:ext>
            </a:extLst>
          </p:cNvPr>
          <p:cNvSpPr txBox="1"/>
          <p:nvPr/>
        </p:nvSpPr>
        <p:spPr>
          <a:xfrm>
            <a:off x="6824517" y="5014030"/>
            <a:ext cx="153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часова обмеженість</a:t>
            </a:r>
            <a:endParaRPr lang="ru-UA" dirty="0"/>
          </a:p>
        </p:txBody>
      </p:sp>
      <p:pic>
        <p:nvPicPr>
          <p:cNvPr id="4098" name="Picture 2" descr="How to set SMART Goals for your Life? - Sony Simon">
            <a:extLst>
              <a:ext uri="{FF2B5EF4-FFF2-40B4-BE49-F238E27FC236}">
                <a16:creationId xmlns:a16="http://schemas.microsoft.com/office/drawing/2014/main" id="{40EAD207-9DFF-5BA4-3872-A66B3909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83" y="90664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19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83B77D-0D71-0957-C089-B2E3DFFEEBE2}"/>
              </a:ext>
            </a:extLst>
          </p:cNvPr>
          <p:cNvSpPr txBox="1"/>
          <p:nvPr/>
        </p:nvSpPr>
        <p:spPr>
          <a:xfrm>
            <a:off x="2307284" y="281992"/>
            <a:ext cx="5286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Технологія SMART (СМАРТ)</a:t>
            </a:r>
            <a:endParaRPr lang="ru-UA" sz="28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86D9C60-5F2F-B977-8088-A78D977437C1}"/>
              </a:ext>
            </a:extLst>
          </p:cNvPr>
          <p:cNvGraphicFramePr/>
          <p:nvPr/>
        </p:nvGraphicFramePr>
        <p:xfrm>
          <a:off x="189187" y="1021605"/>
          <a:ext cx="8727790" cy="493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890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52058F-627C-FC48-1FD0-8E167A1DA3CD}"/>
              </a:ext>
            </a:extLst>
          </p:cNvPr>
          <p:cNvSpPr txBox="1"/>
          <p:nvPr/>
        </p:nvSpPr>
        <p:spPr>
          <a:xfrm>
            <a:off x="2282848" y="227024"/>
            <a:ext cx="4988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Алгоритм SMART-методу</a:t>
            </a:r>
            <a:endParaRPr lang="ru-UA" sz="28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774723C-5D7E-E9F8-355B-001B2B2B3CD2}"/>
              </a:ext>
            </a:extLst>
          </p:cNvPr>
          <p:cNvGraphicFramePr/>
          <p:nvPr/>
        </p:nvGraphicFramePr>
        <p:xfrm>
          <a:off x="262380" y="878440"/>
          <a:ext cx="8619239" cy="510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34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E9DAC5-15BA-6C65-F370-E73E1715B47F}"/>
              </a:ext>
            </a:extLst>
          </p:cNvPr>
          <p:cNvSpPr txBox="1"/>
          <p:nvPr/>
        </p:nvSpPr>
        <p:spPr>
          <a:xfrm>
            <a:off x="2590275" y="444784"/>
            <a:ext cx="4567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Переваги SMART-методу</a:t>
            </a:r>
            <a:endParaRPr lang="ru-UA" sz="28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BAF0999-5C35-3825-D18C-84EE607B46CF}"/>
              </a:ext>
            </a:extLst>
          </p:cNvPr>
          <p:cNvGraphicFramePr/>
          <p:nvPr/>
        </p:nvGraphicFramePr>
        <p:xfrm>
          <a:off x="138737" y="1191873"/>
          <a:ext cx="8803464" cy="469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868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3B57FD-DF7B-3209-04EA-EA436C1965CE}"/>
              </a:ext>
            </a:extLst>
          </p:cNvPr>
          <p:cNvSpPr txBox="1"/>
          <p:nvPr/>
        </p:nvSpPr>
        <p:spPr>
          <a:xfrm>
            <a:off x="2590275" y="444784"/>
            <a:ext cx="4567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Недоліки SMART-методу</a:t>
            </a:r>
            <a:endParaRPr lang="ru-UA" sz="2800" b="1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F31F954-821A-1DF1-7A7F-AA1122E57675}"/>
              </a:ext>
            </a:extLst>
          </p:cNvPr>
          <p:cNvGraphicFramePr/>
          <p:nvPr/>
        </p:nvGraphicFramePr>
        <p:xfrm>
          <a:off x="151349" y="1147730"/>
          <a:ext cx="8765628" cy="491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167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9E9F37-D900-FCAC-F42F-E719ADA7A2B5}"/>
              </a:ext>
            </a:extLst>
          </p:cNvPr>
          <p:cNvSpPr txBox="1"/>
          <p:nvPr/>
        </p:nvSpPr>
        <p:spPr>
          <a:xfrm>
            <a:off x="1354682" y="652341"/>
            <a:ext cx="6610056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Баланс описаних плюсів та мінусів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SMART-методу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залежить від розмірів компанії та ринкової ситуації 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 7">
            <a:extLst>
              <a:ext uri="{FF2B5EF4-FFF2-40B4-BE49-F238E27FC236}">
                <a16:creationId xmlns:a16="http://schemas.microsoft.com/office/drawing/2014/main" id="{8237B511-2D91-9C46-40BE-C62703126DE5}"/>
              </a:ext>
            </a:extLst>
          </p:cNvPr>
          <p:cNvSpPr/>
          <p:nvPr/>
        </p:nvSpPr>
        <p:spPr>
          <a:xfrm>
            <a:off x="879028" y="3038621"/>
            <a:ext cx="3214468" cy="1378633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Якщо компанія невелика, її ресурси дуже обмежені, а ринок вимагає постійної гнучкості, то метод SMART їй протипоказаний</a:t>
            </a:r>
            <a:endParaRPr lang="ru-UA" sz="2800" dirty="0"/>
          </a:p>
        </p:txBody>
      </p:sp>
      <p:sp>
        <p:nvSpPr>
          <p:cNvPr id="10" name="Блок-схема: процес 9">
            <a:extLst>
              <a:ext uri="{FF2B5EF4-FFF2-40B4-BE49-F238E27FC236}">
                <a16:creationId xmlns:a16="http://schemas.microsoft.com/office/drawing/2014/main" id="{0A0B4D04-86E7-7C00-4FDC-19C2A876D454}"/>
              </a:ext>
            </a:extLst>
          </p:cNvPr>
          <p:cNvSpPr/>
          <p:nvPr/>
        </p:nvSpPr>
        <p:spPr>
          <a:xfrm>
            <a:off x="5120437" y="3038621"/>
            <a:ext cx="3214468" cy="1378633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Якщо компанія велика,  плюси методу SMART переважують його недоліки</a:t>
            </a:r>
            <a:endParaRPr lang="ru-UA" sz="2800" dirty="0"/>
          </a:p>
        </p:txBody>
      </p:sp>
      <p:sp>
        <p:nvSpPr>
          <p:cNvPr id="15" name="Стрілка: униз 14">
            <a:extLst>
              <a:ext uri="{FF2B5EF4-FFF2-40B4-BE49-F238E27FC236}">
                <a16:creationId xmlns:a16="http://schemas.microsoft.com/office/drawing/2014/main" id="{05ACE6C9-7EC0-0B17-31A8-AFCB7C73AE9D}"/>
              </a:ext>
            </a:extLst>
          </p:cNvPr>
          <p:cNvSpPr/>
          <p:nvPr/>
        </p:nvSpPr>
        <p:spPr>
          <a:xfrm>
            <a:off x="2244135" y="2088396"/>
            <a:ext cx="92319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трілка: униз 15">
            <a:extLst>
              <a:ext uri="{FF2B5EF4-FFF2-40B4-BE49-F238E27FC236}">
                <a16:creationId xmlns:a16="http://schemas.microsoft.com/office/drawing/2014/main" id="{D827AAAB-448D-01E8-7B61-C9E8E4298D88}"/>
              </a:ext>
            </a:extLst>
          </p:cNvPr>
          <p:cNvSpPr/>
          <p:nvPr/>
        </p:nvSpPr>
        <p:spPr>
          <a:xfrm>
            <a:off x="6266075" y="2060213"/>
            <a:ext cx="92319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28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5F6B0A-5A77-A36B-2450-03D851181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001396"/>
              </p:ext>
            </p:extLst>
          </p:nvPr>
        </p:nvGraphicFramePr>
        <p:xfrm>
          <a:off x="542333" y="413235"/>
          <a:ext cx="8147621" cy="559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8EE973-837D-E22C-EC1C-05A1750895D8}"/>
              </a:ext>
            </a:extLst>
          </p:cNvPr>
          <p:cNvSpPr txBox="1"/>
          <p:nvPr/>
        </p:nvSpPr>
        <p:spPr>
          <a:xfrm>
            <a:off x="542333" y="3542206"/>
            <a:ext cx="2852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Чарльз Уест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Черчмен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West Churchman)</a:t>
            </a:r>
          </a:p>
          <a:p>
            <a:pPr algn="ctr"/>
            <a:r>
              <a:rPr lang="ru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29.08.1913 - 21.02.2004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7B2E9-0562-78E8-16AE-9143B67C06D9}"/>
              </a:ext>
            </a:extLst>
          </p:cNvPr>
          <p:cNvSpPr txBox="1"/>
          <p:nvPr/>
        </p:nvSpPr>
        <p:spPr>
          <a:xfrm>
            <a:off x="4114492" y="645267"/>
            <a:ext cx="4575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«дерева цілей»</a:t>
            </a:r>
            <a:endParaRPr lang="ru-UA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8FBA13-BC2C-0DB9-8D69-2B175395019A}"/>
              </a:ext>
            </a:extLst>
          </p:cNvPr>
          <p:cNvSpPr txBox="1"/>
          <p:nvPr/>
        </p:nvSpPr>
        <p:spPr>
          <a:xfrm>
            <a:off x="4442961" y="1656892"/>
            <a:ext cx="3579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Tree Analysis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(1957)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14CAFBB-950E-6FA7-F42D-9934AC0C7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295178"/>
              </p:ext>
            </p:extLst>
          </p:nvPr>
        </p:nvGraphicFramePr>
        <p:xfrm>
          <a:off x="443345" y="1397000"/>
          <a:ext cx="8243455" cy="418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5D7096-BAD6-945A-989E-47BAB4653409}"/>
              </a:ext>
            </a:extLst>
          </p:cNvPr>
          <p:cNvSpPr txBox="1"/>
          <p:nvPr/>
        </p:nvSpPr>
        <p:spPr>
          <a:xfrm>
            <a:off x="628650" y="203261"/>
            <a:ext cx="7753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«Дерево цілей» </a:t>
            </a:r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засіб прийняття рішень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включає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U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C1A93-D8E5-F31C-52A8-B0F812BE5653}"/>
              </a:ext>
            </a:extLst>
          </p:cNvPr>
          <p:cNvSpPr txBox="1"/>
          <p:nvPr/>
        </p:nvSpPr>
        <p:spPr>
          <a:xfrm>
            <a:off x="95251" y="5452843"/>
            <a:ext cx="4575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«Дерево цілей» </a:t>
            </a:r>
          </a:p>
        </p:txBody>
      </p:sp>
    </p:spTree>
    <p:extLst>
      <p:ext uri="{BB962C8B-B14F-4D97-AF65-F5344CB8AC3E}">
        <p14:creationId xmlns:p14="http://schemas.microsoft.com/office/powerpoint/2010/main" val="20049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C1920-A7C8-5914-59F2-8EE8F15ED56A}"/>
              </a:ext>
            </a:extLst>
          </p:cNvPr>
          <p:cNvSpPr txBox="1"/>
          <p:nvPr/>
        </p:nvSpPr>
        <p:spPr>
          <a:xfrm>
            <a:off x="2398292" y="141470"/>
            <a:ext cx="5297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82D76F2A-EE98-74AA-563E-074D78B4F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8332"/>
              </p:ext>
            </p:extLst>
          </p:nvPr>
        </p:nvGraphicFramePr>
        <p:xfrm>
          <a:off x="159327" y="765962"/>
          <a:ext cx="8748554" cy="552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430">
                  <a:extLst>
                    <a:ext uri="{9D8B030D-6E8A-4147-A177-3AD203B41FA5}">
                      <a16:colId xmlns:a16="http://schemas.microsoft.com/office/drawing/2014/main" val="3942925086"/>
                    </a:ext>
                  </a:extLst>
                </a:gridCol>
                <a:gridCol w="7224124">
                  <a:extLst>
                    <a:ext uri="{9D8B030D-6E8A-4147-A177-3AD203B41FA5}">
                      <a16:colId xmlns:a16="http://schemas.microsoft.com/office/drawing/2014/main" val="1294677150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86648"/>
                  </a:ext>
                </a:extLst>
              </a:tr>
              <a:tr h="71185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Джерело виникнення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певні потреби зовнішнього середовища функціонування організації;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потреби учасників організації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4232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Комплексність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прості;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складні, які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декомпозуються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підцілі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20539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Ступень важливості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стратегічні (на вирішення перспективних масштабних проблем);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тактичні (розробляються задля досягнення стратегічних цілей)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33694"/>
                  </a:ext>
                </a:extLst>
              </a:tr>
              <a:tr h="886691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Термін реалізації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довгострокові (понад 5 років);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середньострокові (від року до 5 років);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короткострокові (до одного року)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66769"/>
                  </a:ext>
                </a:extLst>
              </a:tr>
              <a:tr h="1005208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Зміст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технологічні (комп'ютеризації організації та забезпечення її новими технологіями);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економічні (досягнення фінансової стійкості);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маркетингові (формування нового продукту та виходу на новий ринок)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3195"/>
                  </a:ext>
                </a:extLst>
              </a:tr>
              <a:tr h="1005208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Пріоритетність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необхідні для забезпечення функціонування організації;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бажані для сприятливого розвитку організації;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можливі, які не </a:t>
                      </a:r>
                      <a:r>
                        <a:rPr lang="uk-UA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позначаться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існуванні та розвитку організації в даний час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0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41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F21065-47F1-4E30-BCFA-6C25C1C8475C}"/>
              </a:ext>
            </a:extLst>
          </p:cNvPr>
          <p:cNvSpPr txBox="1"/>
          <p:nvPr/>
        </p:nvSpPr>
        <p:spPr>
          <a:xfrm>
            <a:off x="1257300" y="1440606"/>
            <a:ext cx="5998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м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етоди дослідження менеджменту, </a:t>
            </a:r>
          </a:p>
          <a:p>
            <a:pPr algn="ctr"/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спираються на експертну оцінку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23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C1920-A7C8-5914-59F2-8EE8F15ED56A}"/>
              </a:ext>
            </a:extLst>
          </p:cNvPr>
          <p:cNvSpPr txBox="1"/>
          <p:nvPr/>
        </p:nvSpPr>
        <p:spPr>
          <a:xfrm>
            <a:off x="2398292" y="141470"/>
            <a:ext cx="5297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82D76F2A-EE98-74AA-563E-074D78B4F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65309"/>
              </p:ext>
            </p:extLst>
          </p:nvPr>
        </p:nvGraphicFramePr>
        <p:xfrm>
          <a:off x="214745" y="765962"/>
          <a:ext cx="8693136" cy="529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15">
                  <a:extLst>
                    <a:ext uri="{9D8B030D-6E8A-4147-A177-3AD203B41FA5}">
                      <a16:colId xmlns:a16="http://schemas.microsoft.com/office/drawing/2014/main" val="3942925086"/>
                    </a:ext>
                  </a:extLst>
                </a:gridCol>
                <a:gridCol w="7170521">
                  <a:extLst>
                    <a:ext uri="{9D8B030D-6E8A-4147-A177-3AD203B41FA5}">
                      <a16:colId xmlns:a16="http://schemas.microsoft.com/office/drawing/2014/main" val="1294677150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86648"/>
                  </a:ext>
                </a:extLst>
              </a:tr>
              <a:tr h="71185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Спрямованість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кінцевий результат (випуск товару або надання тієї чи іншої послуги);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здійснення тієї чи іншої діяльності (поліпшення умов праці);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досягнення певного стану об'єкта управління (підвищення кваліфікації або отримання працівником нової професії)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4232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вираження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кількісних показниках;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описані якісними характеристиками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20539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Особливості взаємодії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індиферентні – цілі, байдужі щодо одна до одної;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конкуруючі;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компліментарні – цілі, які доповнюють одна одну;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антагоністичні – цілі, які виключають одна одну;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ідентичні, тобто збігаються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33694"/>
                  </a:ext>
                </a:extLst>
              </a:tr>
              <a:tr h="886691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Рівень виникнення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місія як базис для всіх подальших цілей організації (філософія, цінності, імідж, якість товарів);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загальні, що розробляються на тривалу перспективу та відображають основні напрямки діяльності організації (розробка нових напрямів діяльності організації забезпечення оптимальної рентабельності;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специфічні, що розробляються на основі спільних цілей у кожному підрозділі (визначення рентабельності щодо кожного окремого підрозділу)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6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697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E6A0F2-92B0-BFB0-DDFA-752738B2ED1F}"/>
              </a:ext>
            </a:extLst>
          </p:cNvPr>
          <p:cNvSpPr txBox="1"/>
          <p:nvPr/>
        </p:nvSpPr>
        <p:spPr>
          <a:xfrm>
            <a:off x="2140812" y="769886"/>
            <a:ext cx="4574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побудови «дерева цілей»</a:t>
            </a:r>
            <a:endParaRPr lang="ru-UA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38C26-656B-04E4-19BD-064A8CEC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59" y="2097741"/>
            <a:ext cx="8745335" cy="33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31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A236D2-423E-CECF-CB1A-5074E1624A3B}"/>
              </a:ext>
            </a:extLst>
          </p:cNvPr>
          <p:cNvSpPr txBox="1"/>
          <p:nvPr/>
        </p:nvSpPr>
        <p:spPr>
          <a:xfrm>
            <a:off x="2316781" y="256446"/>
            <a:ext cx="5695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побудові «дерева цілей»</a:t>
            </a:r>
            <a:endParaRPr lang="ru-UA" sz="24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6CE7E0B-784F-6B37-5FAD-559840386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049800"/>
              </p:ext>
            </p:extLst>
          </p:nvPr>
        </p:nvGraphicFramePr>
        <p:xfrm>
          <a:off x="212377" y="1168073"/>
          <a:ext cx="8784139" cy="438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293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A5D145-D7BB-A623-0E27-5D324BC0F5D9}"/>
              </a:ext>
            </a:extLst>
          </p:cNvPr>
          <p:cNvSpPr txBox="1"/>
          <p:nvPr/>
        </p:nvSpPr>
        <p:spPr>
          <a:xfrm>
            <a:off x="718086" y="1473460"/>
            <a:ext cx="77078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Специфічні методи дослідження менеджменту, </a:t>
            </a:r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засновані на логіко-методологічних прийомах аналізу емпіричних даних </a:t>
            </a:r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висуванні наукових гіпотез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530431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238948A-FE4E-9152-4E7B-BC3F90BDC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296602"/>
              </p:ext>
            </p:extLst>
          </p:nvPr>
        </p:nvGraphicFramePr>
        <p:xfrm>
          <a:off x="252248" y="713822"/>
          <a:ext cx="8455200" cy="512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530B7F-1EB0-5BDF-F65C-A40827F4557C}"/>
              </a:ext>
            </a:extLst>
          </p:cNvPr>
          <p:cNvSpPr txBox="1"/>
          <p:nvPr/>
        </p:nvSpPr>
        <p:spPr>
          <a:xfrm>
            <a:off x="2110494" y="102119"/>
            <a:ext cx="457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«Ділова інноваційна гра»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722855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275814A-A6DB-D18E-1B64-BC72010FE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55804"/>
              </p:ext>
            </p:extLst>
          </p:nvPr>
        </p:nvGraphicFramePr>
        <p:xfrm>
          <a:off x="477847" y="200578"/>
          <a:ext cx="8158807" cy="528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673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F599F2-4888-42E9-E18B-7D4A5E3D5C1B}"/>
              </a:ext>
            </a:extLst>
          </p:cNvPr>
          <p:cNvSpPr txBox="1"/>
          <p:nvPr/>
        </p:nvSpPr>
        <p:spPr>
          <a:xfrm>
            <a:off x="2284526" y="160446"/>
            <a:ext cx="4574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Переваги ігрового методу</a:t>
            </a:r>
            <a:endParaRPr lang="ru-UA" sz="28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1A922E8-A3E4-A9B5-5FB3-8BCE76D0D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379114"/>
              </p:ext>
            </p:extLst>
          </p:nvPr>
        </p:nvGraphicFramePr>
        <p:xfrm>
          <a:off x="206477" y="785785"/>
          <a:ext cx="8601260" cy="487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375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C64C7E-D3D1-EB30-A7DA-A075956B0582}"/>
              </a:ext>
            </a:extLst>
          </p:cNvPr>
          <p:cNvSpPr txBox="1"/>
          <p:nvPr/>
        </p:nvSpPr>
        <p:spPr>
          <a:xfrm>
            <a:off x="961595" y="202873"/>
            <a:ext cx="799952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соціологічних досліджень менеджменту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D15212E-ECF3-7ECA-4E47-4B049F7FF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84448"/>
              </p:ext>
            </p:extLst>
          </p:nvPr>
        </p:nvGraphicFramePr>
        <p:xfrm>
          <a:off x="283169" y="1396999"/>
          <a:ext cx="8512769" cy="444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904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CB2372-9AB3-3B18-7B0D-A3B77F228F32}"/>
              </a:ext>
            </a:extLst>
          </p:cNvPr>
          <p:cNvSpPr txBox="1"/>
          <p:nvPr/>
        </p:nvSpPr>
        <p:spPr>
          <a:xfrm>
            <a:off x="2609804" y="353705"/>
            <a:ext cx="457515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Анкетування</a:t>
            </a:r>
            <a:endParaRPr lang="ru-UA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7FBCB1A-991A-3F90-A9F4-B84DD086F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010039"/>
              </p:ext>
            </p:extLst>
          </p:nvPr>
        </p:nvGraphicFramePr>
        <p:xfrm>
          <a:off x="327923" y="1236017"/>
          <a:ext cx="8456623" cy="452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798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CB2372-9AB3-3B18-7B0D-A3B77F228F32}"/>
              </a:ext>
            </a:extLst>
          </p:cNvPr>
          <p:cNvSpPr txBox="1"/>
          <p:nvPr/>
        </p:nvSpPr>
        <p:spPr>
          <a:xfrm>
            <a:off x="2651099" y="102119"/>
            <a:ext cx="269961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Анкетування</a:t>
            </a:r>
            <a:endParaRPr lang="ru-UA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0B1D388-0791-3053-80B5-489E78065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463472"/>
              </p:ext>
            </p:extLst>
          </p:nvPr>
        </p:nvGraphicFramePr>
        <p:xfrm>
          <a:off x="628650" y="548640"/>
          <a:ext cx="8037502" cy="515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57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F8F345-F1E2-1B15-2355-047CB53FC402}"/>
              </a:ext>
            </a:extLst>
          </p:cNvPr>
          <p:cNvSpPr txBox="1"/>
          <p:nvPr/>
        </p:nvSpPr>
        <p:spPr>
          <a:xfrm>
            <a:off x="2583181" y="0"/>
            <a:ext cx="4575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«мозкової атаки»</a:t>
            </a:r>
            <a:endParaRPr lang="ru-UA" sz="2800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7B5120C-9A66-3B49-BEF6-59B9B53E9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834517"/>
              </p:ext>
            </p:extLst>
          </p:nvPr>
        </p:nvGraphicFramePr>
        <p:xfrm>
          <a:off x="196948" y="485335"/>
          <a:ext cx="8510954" cy="557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626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39E5366-BDD4-2EB0-1C30-EC6D23CDC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73280"/>
              </p:ext>
            </p:extLst>
          </p:nvPr>
        </p:nvGraphicFramePr>
        <p:xfrm>
          <a:off x="200578" y="102120"/>
          <a:ext cx="8677951" cy="595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303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CD4770-CC12-6F03-2A09-A9AFF50F3A05}"/>
              </a:ext>
            </a:extLst>
          </p:cNvPr>
          <p:cNvSpPr txBox="1"/>
          <p:nvPr/>
        </p:nvSpPr>
        <p:spPr>
          <a:xfrm>
            <a:off x="2284526" y="272534"/>
            <a:ext cx="4574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Соціометричний метод </a:t>
            </a:r>
            <a:endParaRPr lang="ru-UA" sz="2800" b="1" i="1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8A40727-975E-F67A-216A-092C5C2FC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30057"/>
              </p:ext>
            </p:extLst>
          </p:nvPr>
        </p:nvGraphicFramePr>
        <p:xfrm>
          <a:off x="149289" y="1008743"/>
          <a:ext cx="8552025" cy="48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745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B20356-4DF9-92C6-6E2F-D4BCF538E827}"/>
              </a:ext>
            </a:extLst>
          </p:cNvPr>
          <p:cNvSpPr txBox="1"/>
          <p:nvPr/>
        </p:nvSpPr>
        <p:spPr>
          <a:xfrm>
            <a:off x="681055" y="214672"/>
            <a:ext cx="653648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вимог до проведення соціометрії</a:t>
            </a:r>
            <a:endParaRPr lang="ru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DEF5CDF-74E3-C94E-F50B-1818C4047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742995"/>
              </p:ext>
            </p:extLst>
          </p:nvPr>
        </p:nvGraphicFramePr>
        <p:xfrm>
          <a:off x="153383" y="1368650"/>
          <a:ext cx="8648454" cy="441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123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748334-5747-1D67-76CD-233CF13AB086}"/>
              </a:ext>
            </a:extLst>
          </p:cNvPr>
          <p:cNvSpPr txBox="1"/>
          <p:nvPr/>
        </p:nvSpPr>
        <p:spPr>
          <a:xfrm>
            <a:off x="2284526" y="260735"/>
            <a:ext cx="457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Фази проведення соціометрії</a:t>
            </a:r>
            <a:endParaRPr lang="ru-UA" sz="240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9E64345-2748-9F5E-7997-DAE158C13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121317"/>
              </p:ext>
            </p:extLst>
          </p:nvPr>
        </p:nvGraphicFramePr>
        <p:xfrm>
          <a:off x="94390" y="722400"/>
          <a:ext cx="8719246" cy="515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562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748334-5747-1D67-76CD-233CF13AB086}"/>
              </a:ext>
            </a:extLst>
          </p:cNvPr>
          <p:cNvSpPr txBox="1"/>
          <p:nvPr/>
        </p:nvSpPr>
        <p:spPr>
          <a:xfrm>
            <a:off x="2284526" y="260735"/>
            <a:ext cx="294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тестування</a:t>
            </a:r>
            <a:endParaRPr lang="ru-UA" sz="2400" b="1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9E64345-2748-9F5E-7997-DAE158C13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422820"/>
              </p:ext>
            </p:extLst>
          </p:nvPr>
        </p:nvGraphicFramePr>
        <p:xfrm>
          <a:off x="94390" y="722400"/>
          <a:ext cx="8719246" cy="515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447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80FC0B-B7B9-AE9C-B690-F113EBB009CE}"/>
              </a:ext>
            </a:extLst>
          </p:cNvPr>
          <p:cNvSpPr txBox="1"/>
          <p:nvPr/>
        </p:nvSpPr>
        <p:spPr>
          <a:xfrm>
            <a:off x="2745412" y="255024"/>
            <a:ext cx="3653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Факторний аналіз </a:t>
            </a:r>
            <a:endParaRPr lang="ru-UA" sz="2800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8A40727-975E-F67A-216A-092C5C2FC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250131"/>
              </p:ext>
            </p:extLst>
          </p:nvPr>
        </p:nvGraphicFramePr>
        <p:xfrm>
          <a:off x="177425" y="872198"/>
          <a:ext cx="8502342" cy="499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186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80FC0B-B7B9-AE9C-B690-F113EBB009CE}"/>
              </a:ext>
            </a:extLst>
          </p:cNvPr>
          <p:cNvSpPr txBox="1"/>
          <p:nvPr/>
        </p:nvSpPr>
        <p:spPr>
          <a:xfrm>
            <a:off x="1725504" y="213645"/>
            <a:ext cx="504809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аналізу документів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8A40727-975E-F67A-216A-092C5C2FC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13182"/>
              </p:ext>
            </p:extLst>
          </p:nvPr>
        </p:nvGraphicFramePr>
        <p:xfrm>
          <a:off x="161778" y="770079"/>
          <a:ext cx="8517989" cy="528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342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 dirty="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F18D4A-A189-45A8-EE9D-BC2BAE69BD07}"/>
              </a:ext>
            </a:extLst>
          </p:cNvPr>
          <p:cNvSpPr txBox="1"/>
          <p:nvPr/>
        </p:nvSpPr>
        <p:spPr>
          <a:xfrm>
            <a:off x="2600325" y="250094"/>
            <a:ext cx="3943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Експертні технології</a:t>
            </a:r>
            <a:endParaRPr lang="ru-UA" sz="2800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91D0BEB-AC90-1623-7749-CE4CA4AEC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496396"/>
              </p:ext>
            </p:extLst>
          </p:nvPr>
        </p:nvGraphicFramePr>
        <p:xfrm>
          <a:off x="161778" y="770079"/>
          <a:ext cx="8517989" cy="528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174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8A96DE-7017-9ED8-27A1-AFBA17CB45D4}"/>
              </a:ext>
            </a:extLst>
          </p:cNvPr>
          <p:cNvSpPr txBox="1"/>
          <p:nvPr/>
        </p:nvSpPr>
        <p:spPr>
          <a:xfrm>
            <a:off x="1456007" y="311221"/>
            <a:ext cx="6562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Напрямки застосування експертних оцінок </a:t>
            </a:r>
            <a:endParaRPr lang="ru-UA" sz="24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87BB719-334C-A0AB-57E4-4E39C97A1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631993"/>
              </p:ext>
            </p:extLst>
          </p:nvPr>
        </p:nvGraphicFramePr>
        <p:xfrm>
          <a:off x="379827" y="1244991"/>
          <a:ext cx="8525021" cy="471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650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DA2F4B3-08DE-7308-29A4-B580BF700FB3}"/>
              </a:ext>
            </a:extLst>
          </p:cNvPr>
          <p:cNvSpPr txBox="1"/>
          <p:nvPr/>
        </p:nvSpPr>
        <p:spPr>
          <a:xfrm>
            <a:off x="2489981" y="320432"/>
            <a:ext cx="4164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Колективні експертизи</a:t>
            </a:r>
            <a:endParaRPr lang="ru-UA" sz="28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2B36B1D-988F-34CC-080F-1546F95B7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508086"/>
              </p:ext>
            </p:extLst>
          </p:nvPr>
        </p:nvGraphicFramePr>
        <p:xfrm>
          <a:off x="372794" y="1336431"/>
          <a:ext cx="8426548" cy="453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762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330E8-D2AC-1E18-B520-2E88F65057FD}"/>
              </a:ext>
            </a:extLst>
          </p:cNvPr>
          <p:cNvSpPr txBox="1"/>
          <p:nvPr/>
        </p:nvSpPr>
        <p:spPr>
          <a:xfrm>
            <a:off x="2286000" y="275102"/>
            <a:ext cx="5162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методу «мозкової атаки»</a:t>
            </a:r>
            <a:endParaRPr lang="ru-UA" sz="2400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3384EF2-DCE3-C60D-460F-CF70EFAE3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215174"/>
              </p:ext>
            </p:extLst>
          </p:nvPr>
        </p:nvGraphicFramePr>
        <p:xfrm>
          <a:off x="443131" y="928469"/>
          <a:ext cx="8187397" cy="570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98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9BEF56-45CF-B524-7265-D61415B19C10}"/>
              </a:ext>
            </a:extLst>
          </p:cNvPr>
          <p:cNvSpPr txBox="1"/>
          <p:nvPr/>
        </p:nvSpPr>
        <p:spPr>
          <a:xfrm>
            <a:off x="1012671" y="102119"/>
            <a:ext cx="6970745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організації «мозкового штурму»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6AA917E-D261-68B5-3F8D-28AC85B88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289670"/>
              </p:ext>
            </p:extLst>
          </p:nvPr>
        </p:nvGraphicFramePr>
        <p:xfrm>
          <a:off x="189914" y="822960"/>
          <a:ext cx="8489852" cy="505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369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C646E9-D354-0F2B-AA2E-90677D26B44A}"/>
              </a:ext>
            </a:extLst>
          </p:cNvPr>
          <p:cNvSpPr txBox="1"/>
          <p:nvPr/>
        </p:nvSpPr>
        <p:spPr>
          <a:xfrm>
            <a:off x="1752593" y="324479"/>
            <a:ext cx="6896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експертних оцінок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A236173-F9D3-8810-3446-CE2083BB9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508993"/>
              </p:ext>
            </p:extLst>
          </p:nvPr>
        </p:nvGraphicFramePr>
        <p:xfrm>
          <a:off x="149289" y="1012874"/>
          <a:ext cx="8839966" cy="497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00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E7FAA57-9826-B9EC-EABB-050FF9301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110606"/>
              </p:ext>
            </p:extLst>
          </p:nvPr>
        </p:nvGraphicFramePr>
        <p:xfrm>
          <a:off x="190163" y="1200145"/>
          <a:ext cx="8763674" cy="475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779825-AE44-EC4C-6890-EC3C4F289F68}"/>
              </a:ext>
            </a:extLst>
          </p:cNvPr>
          <p:cNvSpPr txBox="1"/>
          <p:nvPr/>
        </p:nvSpPr>
        <p:spPr>
          <a:xfrm>
            <a:off x="456950" y="471680"/>
            <a:ext cx="8496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експертних оцінок </a:t>
            </a:r>
          </a:p>
        </p:txBody>
      </p:sp>
    </p:spTree>
    <p:extLst>
      <p:ext uri="{BB962C8B-B14F-4D97-AF65-F5344CB8AC3E}">
        <p14:creationId xmlns:p14="http://schemas.microsoft.com/office/powerpoint/2010/main" val="723547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16х9 Шаблон презентації - ЗНУ</Template>
  <TotalTime>2085</TotalTime>
  <Words>4563</Words>
  <Application>Microsoft Office PowerPoint</Application>
  <PresentationFormat>Екран (4:3)</PresentationFormat>
  <Paragraphs>593</Paragraphs>
  <Slides>59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Gotham Pro</vt:lpstr>
      <vt:lpstr>Times New Roman</vt:lpstr>
      <vt:lpstr>Тема Office</vt:lpstr>
      <vt:lpstr>СПЕЦИФІЧНІ МЕТОДИ ДОСЛІДЖЕННЯ МЕНЕДЖМЕНТУ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Admin</cp:lastModifiedBy>
  <cp:revision>116</cp:revision>
  <dcterms:created xsi:type="dcterms:W3CDTF">2023-12-13T16:18:17Z</dcterms:created>
  <dcterms:modified xsi:type="dcterms:W3CDTF">2024-10-29T18:49:53Z</dcterms:modified>
</cp:coreProperties>
</file>