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79" r:id="rId4"/>
    <p:sldId id="278" r:id="rId5"/>
    <p:sldId id="320" r:id="rId6"/>
    <p:sldId id="263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14D"/>
    <a:srgbClr val="F9AD83"/>
    <a:srgbClr val="9DA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7" autoAdjust="0"/>
    <p:restoredTop sz="94660"/>
  </p:normalViewPr>
  <p:slideViewPr>
    <p:cSldViewPr>
      <p:cViewPr>
        <p:scale>
          <a:sx n="66" d="100"/>
          <a:sy n="66" d="100"/>
        </p:scale>
        <p:origin x="-2850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18A03-1EA7-4F29-888F-D5E220F68F6A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046AD-644E-4301-943D-D6E04970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8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2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0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B6A2-87B7-4169-9AD0-6F5D6795539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3"/>
          <a:stretch/>
        </p:blipFill>
        <p:spPr>
          <a:xfrm>
            <a:off x="0" y="1"/>
            <a:ext cx="2662283" cy="129844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590800" y="1252728"/>
            <a:ext cx="6553200" cy="45719"/>
          </a:xfrm>
          <a:prstGeom prst="rect">
            <a:avLst/>
          </a:prstGeom>
          <a:gradFill>
            <a:gsLst>
              <a:gs pos="0">
                <a:srgbClr val="C00000">
                  <a:alpha val="0"/>
                </a:srgbClr>
              </a:gs>
              <a:gs pos="1000">
                <a:srgbClr val="C00000"/>
              </a:gs>
              <a:gs pos="100000">
                <a:srgbClr val="C000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75587"/>
            <a:ext cx="9144000" cy="55824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11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8"/>
          <a:stretch/>
        </p:blipFill>
        <p:spPr>
          <a:xfrm>
            <a:off x="0" y="2111453"/>
            <a:ext cx="9144000" cy="4746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" y="457200"/>
            <a:ext cx="8001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interaction diagram UML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7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33600" y="304800"/>
            <a:ext cx="6705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Диаграмм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 компонент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component diagram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8" t="32593" r="27183" b="23951"/>
          <a:stretch/>
        </p:blipFill>
        <p:spPr bwMode="auto">
          <a:xfrm>
            <a:off x="377372" y="1600200"/>
            <a:ext cx="846182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4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38400" y="304800"/>
            <a:ext cx="6705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Диаграмм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 развертывания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deployment diagram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7" t="29912" r="26905" b="24185"/>
          <a:stretch/>
        </p:blipFill>
        <p:spPr bwMode="auto">
          <a:xfrm>
            <a:off x="457200" y="1640114"/>
            <a:ext cx="8498114" cy="472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0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38400" y="304800"/>
            <a:ext cx="6705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Диаграмм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 развертывания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deployment diagram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1182" r="26111" b="22117"/>
          <a:stretch/>
        </p:blipFill>
        <p:spPr bwMode="auto">
          <a:xfrm>
            <a:off x="381000" y="1676400"/>
            <a:ext cx="8636000" cy="480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38400" y="304800"/>
            <a:ext cx="6705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Диаграмм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 развертывания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deployment diagram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8" t="29912" r="25555" b="22822"/>
          <a:stretch/>
        </p:blipFill>
        <p:spPr bwMode="auto">
          <a:xfrm>
            <a:off x="188686" y="1752600"/>
            <a:ext cx="8781143" cy="486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8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38400" y="304800"/>
            <a:ext cx="6705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Диаграмм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 развертывания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deployment diagram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5" t="30899" r="26667" b="31323"/>
          <a:stretch/>
        </p:blipFill>
        <p:spPr bwMode="auto">
          <a:xfrm>
            <a:off x="457200" y="1905000"/>
            <a:ext cx="850537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38400" y="304800"/>
            <a:ext cx="6705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Диаграмм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 развертывания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deployment diagram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t="32099" r="25179" b="22046"/>
          <a:stretch/>
        </p:blipFill>
        <p:spPr bwMode="auto">
          <a:xfrm>
            <a:off x="533400" y="1600201"/>
            <a:ext cx="803968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2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Объектно-ориентированное проектирование ИС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t="47308" r="48774" b="19615"/>
          <a:stretch/>
        </p:blipFill>
        <p:spPr bwMode="auto">
          <a:xfrm>
            <a:off x="1905000" y="1676400"/>
            <a:ext cx="5523024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4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Объектно-ориентированное проектирование ИС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6" t="33518" r="27188" b="22407"/>
          <a:stretch/>
        </p:blipFill>
        <p:spPr bwMode="auto">
          <a:xfrm>
            <a:off x="228600" y="1809750"/>
            <a:ext cx="86677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8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Объектно-ориентированное проектирование ИС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t="31111" r="25625" b="20926"/>
          <a:stretch/>
        </p:blipFill>
        <p:spPr bwMode="auto">
          <a:xfrm>
            <a:off x="381000" y="1600200"/>
            <a:ext cx="8591550" cy="472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0000" r="25833" b="23148"/>
          <a:stretch/>
        </p:blipFill>
        <p:spPr bwMode="auto">
          <a:xfrm>
            <a:off x="304800" y="1571625"/>
            <a:ext cx="86868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33600" y="304800"/>
            <a:ext cx="6705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Диаграмм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 компонент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component diagram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4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33600" y="304800"/>
            <a:ext cx="6705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Диаграмм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 компонент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component diagram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t="31149" r="24275" b="21675"/>
          <a:stretch/>
        </p:blipFill>
        <p:spPr bwMode="auto">
          <a:xfrm>
            <a:off x="467398" y="1905000"/>
            <a:ext cx="836817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6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33600" y="304800"/>
            <a:ext cx="6705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Диаграмм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 компонент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component diagram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1" y="1371600"/>
            <a:ext cx="843915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1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33600" y="304800"/>
            <a:ext cx="6705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Диаграмм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 компонент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component diagram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7" t="31640" r="28869" b="23915"/>
          <a:stretch/>
        </p:blipFill>
        <p:spPr bwMode="auto">
          <a:xfrm>
            <a:off x="304800" y="1447800"/>
            <a:ext cx="868534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33600" y="304800"/>
            <a:ext cx="6705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Диаграмм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 компонент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component diagram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t="31783" r="27756" b="23372"/>
          <a:stretch/>
        </p:blipFill>
        <p:spPr bwMode="auto">
          <a:xfrm>
            <a:off x="762000" y="1433286"/>
            <a:ext cx="7772400" cy="508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9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78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Объектно-ориентированное проектирование ИС</vt:lpstr>
      <vt:lpstr>Объектно-ориентированное проектирование ИС</vt:lpstr>
      <vt:lpstr>Объектно-ориентированное проектирование 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Katerina</cp:lastModifiedBy>
  <cp:revision>73</cp:revision>
  <dcterms:created xsi:type="dcterms:W3CDTF">2014-08-29T18:35:37Z</dcterms:created>
  <dcterms:modified xsi:type="dcterms:W3CDTF">2020-03-28T21:36:27Z</dcterms:modified>
</cp:coreProperties>
</file>