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FE4F0-828D-45B7-8528-FAFB35FC552D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B17F71-CDAE-46DB-96E8-D56B342FE53C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традиційна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структура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064E9D-044A-4269-ADED-240DB6FAA159}" type="parTrans" cxnId="{4ED75EC5-674D-4500-8358-6BFB1DE545A5}">
      <dgm:prSet/>
      <dgm:spPr/>
      <dgm:t>
        <a:bodyPr/>
        <a:lstStyle/>
        <a:p>
          <a:endParaRPr lang="ru-RU"/>
        </a:p>
      </dgm:t>
    </dgm:pt>
    <dgm:pt modelId="{C2906A1A-FB2A-4A8F-A32B-067DF5270FFF}" type="sibTrans" cxnId="{4ED75EC5-674D-4500-8358-6BFB1DE545A5}">
      <dgm:prSet/>
      <dgm:spPr/>
      <dgm:t>
        <a:bodyPr/>
        <a:lstStyle/>
        <a:p>
          <a:endParaRPr lang="ru-RU"/>
        </a:p>
      </dgm:t>
    </dgm:pt>
    <dgm:pt modelId="{6E0DA4DE-89E4-48FC-B166-4676AA470DA8}">
      <dgm:prSet phldrT="[Текст]" custT="1"/>
      <dgm:spPr/>
      <dgm:t>
        <a:bodyPr/>
        <a:lstStyle/>
        <a:p>
          <a:pPr algn="l"/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яка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дуже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схожа на ту, у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надрах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якої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вона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зародилася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FE0527-4EA1-4CF0-B2E9-E4BC591641CB}" type="parTrans" cxnId="{1727F91D-8544-4D0B-A56F-BD13CC868B6C}">
      <dgm:prSet/>
      <dgm:spPr/>
      <dgm:t>
        <a:bodyPr/>
        <a:lstStyle/>
        <a:p>
          <a:endParaRPr lang="ru-RU"/>
        </a:p>
      </dgm:t>
    </dgm:pt>
    <dgm:pt modelId="{B3BD6C44-1954-41E9-94D2-594EE68EA20D}" type="sibTrans" cxnId="{1727F91D-8544-4D0B-A56F-BD13CC868B6C}">
      <dgm:prSet/>
      <dgm:spPr/>
      <dgm:t>
        <a:bodyPr/>
        <a:lstStyle/>
        <a:p>
          <a:endParaRPr lang="ru-RU"/>
        </a:p>
      </dgm:t>
    </dgm:pt>
    <dgm:pt modelId="{9470AA0C-6F54-43C5-B954-E0A43443F81E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«рефлексивна» структура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4C61CD-9765-443F-B93D-49C4209B3A21}" type="parTrans" cxnId="{3EF99164-2D59-4274-8036-43889669A8A7}">
      <dgm:prSet/>
      <dgm:spPr/>
      <dgm:t>
        <a:bodyPr/>
        <a:lstStyle/>
        <a:p>
          <a:endParaRPr lang="ru-RU"/>
        </a:p>
      </dgm:t>
    </dgm:pt>
    <dgm:pt modelId="{410450A3-955F-4EAC-AB4A-F86B1F30494D}" type="sibTrans" cxnId="{3EF99164-2D59-4274-8036-43889669A8A7}">
      <dgm:prSet/>
      <dgm:spPr/>
      <dgm:t>
        <a:bodyPr/>
        <a:lstStyle/>
        <a:p>
          <a:endParaRPr lang="ru-RU"/>
        </a:p>
      </dgm:t>
    </dgm:pt>
    <dgm:pt modelId="{F5C7893F-65B4-4CAC-9213-BA356CA31B1F}">
      <dgm:prSet phldrT="[Текст]" custT="1"/>
      <dgm:spPr/>
      <dgm:t>
        <a:bodyPr/>
        <a:lstStyle/>
        <a:p>
          <a:pPr algn="l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структура, у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врахований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весь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попередній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досвід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в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виникнути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механізм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самонавчання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endParaRPr lang="ru-RU" sz="2400" dirty="0"/>
        </a:p>
      </dgm:t>
    </dgm:pt>
    <dgm:pt modelId="{FB47E71E-E439-4F46-8AB1-229EF7A1B6F2}" type="parTrans" cxnId="{44D9EF58-D1EE-43F7-B4B8-54E212376F74}">
      <dgm:prSet/>
      <dgm:spPr/>
      <dgm:t>
        <a:bodyPr/>
        <a:lstStyle/>
        <a:p>
          <a:endParaRPr lang="ru-RU"/>
        </a:p>
      </dgm:t>
    </dgm:pt>
    <dgm:pt modelId="{6B98711C-FA87-4BBB-9F52-60CB0BF6A8D0}" type="sibTrans" cxnId="{44D9EF58-D1EE-43F7-B4B8-54E212376F74}">
      <dgm:prSet/>
      <dgm:spPr/>
      <dgm:t>
        <a:bodyPr/>
        <a:lstStyle/>
        <a:p>
          <a:endParaRPr lang="ru-RU"/>
        </a:p>
      </dgm:t>
    </dgm:pt>
    <dgm:pt modelId="{4F1D84D0-7ECA-4D4F-9300-CEEDFD88331F}" type="pres">
      <dgm:prSet presAssocID="{4C1FE4F0-828D-45B7-8528-FAFB35FC552D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2B9A03CB-8B80-4EFC-9382-868C750C671E}" type="pres">
      <dgm:prSet presAssocID="{9470AA0C-6F54-43C5-B954-E0A43443F81E}" presName="ChildAccent2" presStyleCnt="0"/>
      <dgm:spPr/>
    </dgm:pt>
    <dgm:pt modelId="{6AC66B02-C441-4C30-AADA-FDC5304C3289}" type="pres">
      <dgm:prSet presAssocID="{9470AA0C-6F54-43C5-B954-E0A43443F81E}" presName="ChildAccent" presStyleLbl="alignImgPlace1" presStyleIdx="0" presStyleCnt="2" custScaleX="158350" custScaleY="92745" custLinFactNeighborX="7365" custLinFactNeighborY="2833"/>
      <dgm:spPr/>
      <dgm:t>
        <a:bodyPr/>
        <a:lstStyle/>
        <a:p>
          <a:endParaRPr lang="ru-RU"/>
        </a:p>
      </dgm:t>
    </dgm:pt>
    <dgm:pt modelId="{CFA9B2E7-7AF4-498F-AFA5-009FF2E03AF4}" type="pres">
      <dgm:prSet presAssocID="{9470AA0C-6F54-43C5-B954-E0A43443F81E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096A6-CC7C-4AC7-BE8B-BEF794CDED34}" type="pres">
      <dgm:prSet presAssocID="{9470AA0C-6F54-43C5-B954-E0A43443F81E}" presName="Parent2" presStyleLbl="node1" presStyleIdx="0" presStyleCnt="2" custScaleX="142693" custScaleY="80272" custLinFactNeighborX="7365" custLinFactNeighborY="44819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9BBE5-EC1B-49A0-9EF2-2E831DEBF95A}" type="pres">
      <dgm:prSet presAssocID="{6BB17F71-CDAE-46DB-96E8-D56B342FE53C}" presName="ChildAccent1" presStyleCnt="0"/>
      <dgm:spPr/>
    </dgm:pt>
    <dgm:pt modelId="{7CED2AA6-2C92-43AA-9DDE-51B1B924DAC1}" type="pres">
      <dgm:prSet presAssocID="{6BB17F71-CDAE-46DB-96E8-D56B342FE53C}" presName="ChildAccent" presStyleLbl="alignImgPlace1" presStyleIdx="1" presStyleCnt="2" custScaleX="150520" custLinFactNeighborX="-71346" custLinFactNeighborY="1875"/>
      <dgm:spPr/>
      <dgm:t>
        <a:bodyPr/>
        <a:lstStyle/>
        <a:p>
          <a:endParaRPr lang="ru-RU"/>
        </a:p>
      </dgm:t>
    </dgm:pt>
    <dgm:pt modelId="{0E2E70F8-4829-4EB0-BF29-FF28E653255D}" type="pres">
      <dgm:prSet presAssocID="{6BB17F71-CDAE-46DB-96E8-D56B342FE53C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4CE9D-E890-4CD5-A881-8370E12010DF}" type="pres">
      <dgm:prSet presAssocID="{6BB17F71-CDAE-46DB-96E8-D56B342FE53C}" presName="Parent1" presStyleLbl="node1" presStyleIdx="1" presStyleCnt="2" custScaleX="158350" custLinFactNeighborX="-69388" custLinFactNeighborY="24919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EF5D32-C7CD-43DE-ABB5-701C97B0EBC6}" type="presOf" srcId="{4C1FE4F0-828D-45B7-8528-FAFB35FC552D}" destId="{4F1D84D0-7ECA-4D4F-9300-CEEDFD88331F}" srcOrd="0" destOrd="0" presId="urn:microsoft.com/office/officeart/2011/layout/InterconnectedBlockProcess"/>
    <dgm:cxn modelId="{438BA30C-90E4-46C2-B1A2-F7311A5AB855}" type="presOf" srcId="{F5C7893F-65B4-4CAC-9213-BA356CA31B1F}" destId="{6AC66B02-C441-4C30-AADA-FDC5304C3289}" srcOrd="0" destOrd="0" presId="urn:microsoft.com/office/officeart/2011/layout/InterconnectedBlockProcess"/>
    <dgm:cxn modelId="{44D9EF58-D1EE-43F7-B4B8-54E212376F74}" srcId="{9470AA0C-6F54-43C5-B954-E0A43443F81E}" destId="{F5C7893F-65B4-4CAC-9213-BA356CA31B1F}" srcOrd="0" destOrd="0" parTransId="{FB47E71E-E439-4F46-8AB1-229EF7A1B6F2}" sibTransId="{6B98711C-FA87-4BBB-9F52-60CB0BF6A8D0}"/>
    <dgm:cxn modelId="{3EF99164-2D59-4274-8036-43889669A8A7}" srcId="{4C1FE4F0-828D-45B7-8528-FAFB35FC552D}" destId="{9470AA0C-6F54-43C5-B954-E0A43443F81E}" srcOrd="1" destOrd="0" parTransId="{A64C61CD-9765-443F-B93D-49C4209B3A21}" sibTransId="{410450A3-955F-4EAC-AB4A-F86B1F30494D}"/>
    <dgm:cxn modelId="{298BE4C1-943D-4188-BBD7-EC96716F2E48}" type="presOf" srcId="{6BB17F71-CDAE-46DB-96E8-D56B342FE53C}" destId="{61F4CE9D-E890-4CD5-A881-8370E12010DF}" srcOrd="0" destOrd="0" presId="urn:microsoft.com/office/officeart/2011/layout/InterconnectedBlockProcess"/>
    <dgm:cxn modelId="{37A2FC0D-E489-46E0-82A2-ACD3B6FEAB3C}" type="presOf" srcId="{6E0DA4DE-89E4-48FC-B166-4676AA470DA8}" destId="{0E2E70F8-4829-4EB0-BF29-FF28E653255D}" srcOrd="1" destOrd="0" presId="urn:microsoft.com/office/officeart/2011/layout/InterconnectedBlockProcess"/>
    <dgm:cxn modelId="{9485401B-EDF7-4270-86BB-97CC34693BEB}" type="presOf" srcId="{F5C7893F-65B4-4CAC-9213-BA356CA31B1F}" destId="{CFA9B2E7-7AF4-498F-AFA5-009FF2E03AF4}" srcOrd="1" destOrd="0" presId="urn:microsoft.com/office/officeart/2011/layout/InterconnectedBlockProcess"/>
    <dgm:cxn modelId="{1727F91D-8544-4D0B-A56F-BD13CC868B6C}" srcId="{6BB17F71-CDAE-46DB-96E8-D56B342FE53C}" destId="{6E0DA4DE-89E4-48FC-B166-4676AA470DA8}" srcOrd="0" destOrd="0" parTransId="{DAFE0527-4EA1-4CF0-B2E9-E4BC591641CB}" sibTransId="{B3BD6C44-1954-41E9-94D2-594EE68EA20D}"/>
    <dgm:cxn modelId="{4ED75EC5-674D-4500-8358-6BFB1DE545A5}" srcId="{4C1FE4F0-828D-45B7-8528-FAFB35FC552D}" destId="{6BB17F71-CDAE-46DB-96E8-D56B342FE53C}" srcOrd="0" destOrd="0" parTransId="{E1064E9D-044A-4269-ADED-240DB6FAA159}" sibTransId="{C2906A1A-FB2A-4A8F-A32B-067DF5270FFF}"/>
    <dgm:cxn modelId="{85ADFBE3-A80F-48C1-BA7D-8D441DD78B16}" type="presOf" srcId="{6E0DA4DE-89E4-48FC-B166-4676AA470DA8}" destId="{7CED2AA6-2C92-43AA-9DDE-51B1B924DAC1}" srcOrd="0" destOrd="0" presId="urn:microsoft.com/office/officeart/2011/layout/InterconnectedBlockProcess"/>
    <dgm:cxn modelId="{AE26C03B-E3AC-4F47-B6C2-E90A5C4AFFEE}" type="presOf" srcId="{9470AA0C-6F54-43C5-B954-E0A43443F81E}" destId="{684096A6-CC7C-4AC7-BE8B-BEF794CDED34}" srcOrd="0" destOrd="0" presId="urn:microsoft.com/office/officeart/2011/layout/InterconnectedBlockProcess"/>
    <dgm:cxn modelId="{0573E9A5-B154-42D0-B6E7-013E6248E484}" type="presParOf" srcId="{4F1D84D0-7ECA-4D4F-9300-CEEDFD88331F}" destId="{2B9A03CB-8B80-4EFC-9382-868C750C671E}" srcOrd="0" destOrd="0" presId="urn:microsoft.com/office/officeart/2011/layout/InterconnectedBlockProcess"/>
    <dgm:cxn modelId="{4A2A6217-5EC3-4CDD-A3D0-4E2DE87C990A}" type="presParOf" srcId="{2B9A03CB-8B80-4EFC-9382-868C750C671E}" destId="{6AC66B02-C441-4C30-AADA-FDC5304C3289}" srcOrd="0" destOrd="0" presId="urn:microsoft.com/office/officeart/2011/layout/InterconnectedBlockProcess"/>
    <dgm:cxn modelId="{5A8C8E46-087B-4148-8FAB-2D77547C260F}" type="presParOf" srcId="{4F1D84D0-7ECA-4D4F-9300-CEEDFD88331F}" destId="{CFA9B2E7-7AF4-498F-AFA5-009FF2E03AF4}" srcOrd="1" destOrd="0" presId="urn:microsoft.com/office/officeart/2011/layout/InterconnectedBlockProcess"/>
    <dgm:cxn modelId="{2DFD0858-E00F-4B8A-B631-9F7EF6FEC07B}" type="presParOf" srcId="{4F1D84D0-7ECA-4D4F-9300-CEEDFD88331F}" destId="{684096A6-CC7C-4AC7-BE8B-BEF794CDED34}" srcOrd="2" destOrd="0" presId="urn:microsoft.com/office/officeart/2011/layout/InterconnectedBlockProcess"/>
    <dgm:cxn modelId="{79385575-920F-4C55-AC21-D8095A295775}" type="presParOf" srcId="{4F1D84D0-7ECA-4D4F-9300-CEEDFD88331F}" destId="{A129BBE5-EC1B-49A0-9EF2-2E831DEBF95A}" srcOrd="3" destOrd="0" presId="urn:microsoft.com/office/officeart/2011/layout/InterconnectedBlockProcess"/>
    <dgm:cxn modelId="{408542D3-45FB-4379-AB2E-E3F101EB1A0D}" type="presParOf" srcId="{A129BBE5-EC1B-49A0-9EF2-2E831DEBF95A}" destId="{7CED2AA6-2C92-43AA-9DDE-51B1B924DAC1}" srcOrd="0" destOrd="0" presId="urn:microsoft.com/office/officeart/2011/layout/InterconnectedBlockProcess"/>
    <dgm:cxn modelId="{BDC0E5C8-39CC-4B9F-8B94-EB3E9E8FDD4F}" type="presParOf" srcId="{4F1D84D0-7ECA-4D4F-9300-CEEDFD88331F}" destId="{0E2E70F8-4829-4EB0-BF29-FF28E653255D}" srcOrd="4" destOrd="0" presId="urn:microsoft.com/office/officeart/2011/layout/InterconnectedBlockProcess"/>
    <dgm:cxn modelId="{8A83C028-D589-4B0C-8F61-8B5153583773}" type="presParOf" srcId="{4F1D84D0-7ECA-4D4F-9300-CEEDFD88331F}" destId="{61F4CE9D-E890-4CD5-A881-8370E12010DF}" srcOrd="5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47AE51-9043-4FA5-8D16-F23A8693152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22C53C-3463-4228-8847-E0024973BA90}">
      <dgm:prSet phldrT="[Текст]"/>
      <dgm:spPr/>
      <dgm:t>
        <a:bodyPr/>
        <a:lstStyle/>
        <a:p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в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конкурентні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переваги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будуються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їхніх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виняткових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інженерно-конструкторських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досягненнях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поліпшення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якості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економії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витратах</a:t>
          </a:r>
          <a:r>
            <a:rPr lang="ru-RU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baseline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09BEA-B8FA-45F4-B177-63F8D0725735}" type="parTrans" cxnId="{C3929EC5-0F02-4098-8990-59AFE8246850}">
      <dgm:prSet/>
      <dgm:spPr/>
      <dgm:t>
        <a:bodyPr/>
        <a:lstStyle/>
        <a:p>
          <a:endParaRPr lang="ru-RU"/>
        </a:p>
      </dgm:t>
    </dgm:pt>
    <dgm:pt modelId="{3E74B440-DB15-444B-BD78-BFE1310EE546}" type="sibTrans" cxnId="{C3929EC5-0F02-4098-8990-59AFE8246850}">
      <dgm:prSet/>
      <dgm:spPr/>
      <dgm:t>
        <a:bodyPr/>
        <a:lstStyle/>
        <a:p>
          <a:endParaRPr lang="ru-RU"/>
        </a:p>
      </dgm:t>
    </dgm:pt>
    <dgm:pt modelId="{CF5F4358-9E9B-4FDE-A8B3-AEC857D0BB96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зростаючі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керуються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обдарованими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лідерами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з добре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організованим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персоналом,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стратегію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експансії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1F9D27-A8B0-4206-84B5-3A86EE481A95}" type="parTrans" cxnId="{3C13EEE8-C344-4131-B1BE-B5D53CD6FEF6}">
      <dgm:prSet/>
      <dgm:spPr/>
      <dgm:t>
        <a:bodyPr/>
        <a:lstStyle/>
        <a:p>
          <a:endParaRPr lang="ru-RU"/>
        </a:p>
      </dgm:t>
    </dgm:pt>
    <dgm:pt modelId="{9D3B2705-6F8E-406A-A889-00CFAEC93107}" type="sibTrans" cxnId="{3C13EEE8-C344-4131-B1BE-B5D53CD6FEF6}">
      <dgm:prSet/>
      <dgm:spPr/>
      <dgm:t>
        <a:bodyPr/>
        <a:lstStyle/>
        <a:p>
          <a:endParaRPr lang="ru-RU"/>
        </a:p>
      </dgm:t>
    </dgm:pt>
    <dgm:pt modelId="{34D1D63E-DB6D-4E1A-B91E-87BC42793D20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мають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своєму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складі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чудові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науково-дослідні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дозволяють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їм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досягти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видатних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продуктів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тільки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цю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сильну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сторону</a:t>
          </a:r>
          <a:endParaRPr lang="uk-UA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DD8CA7-2813-4BAA-B3DD-0598198F3295}" type="parTrans" cxnId="{94A2ABA9-0619-4C66-B3CA-DBA3058AD741}">
      <dgm:prSet/>
      <dgm:spPr/>
      <dgm:t>
        <a:bodyPr/>
        <a:lstStyle/>
        <a:p>
          <a:endParaRPr lang="ru-RU"/>
        </a:p>
      </dgm:t>
    </dgm:pt>
    <dgm:pt modelId="{7005051F-6970-4F59-94AF-BBA8FE3D4E07}" type="sibTrans" cxnId="{94A2ABA9-0619-4C66-B3CA-DBA3058AD741}">
      <dgm:prSet/>
      <dgm:spPr/>
      <dgm:t>
        <a:bodyPr/>
        <a:lstStyle/>
        <a:p>
          <a:endParaRPr lang="ru-RU"/>
        </a:p>
      </dgm:t>
    </dgm:pt>
    <dgm:pt modelId="{29258912-BFFC-4DC8-BFC6-B9A37378044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розвинутими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маркетинговими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здібностями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широкими ринками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збуту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відомих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торгівельних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марок,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зосереджуються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винятково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цих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якостей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90C723-9B33-4118-AC38-C93A08D1ACF9}" type="parTrans" cxnId="{E1E3E830-06A3-443D-A8AB-A4407829B88A}">
      <dgm:prSet/>
      <dgm:spPr/>
      <dgm:t>
        <a:bodyPr/>
        <a:lstStyle/>
        <a:p>
          <a:endParaRPr lang="ru-RU"/>
        </a:p>
      </dgm:t>
    </dgm:pt>
    <dgm:pt modelId="{C9E3EE68-6CF1-4917-A719-97EDFA27B462}" type="sibTrans" cxnId="{E1E3E830-06A3-443D-A8AB-A4407829B88A}">
      <dgm:prSet/>
      <dgm:spPr/>
      <dgm:t>
        <a:bodyPr/>
        <a:lstStyle/>
        <a:p>
          <a:endParaRPr lang="ru-RU"/>
        </a:p>
      </dgm:t>
    </dgm:pt>
    <dgm:pt modelId="{06E4F699-A3E0-4968-8CFD-7AD2D4DC9EB0}" type="pres">
      <dgm:prSet presAssocID="{CB47AE51-9043-4FA5-8D16-F23A86931529}" presName="outerComposite" presStyleCnt="0">
        <dgm:presLayoutVars>
          <dgm:chMax val="5"/>
          <dgm:dir/>
          <dgm:resizeHandles val="exact"/>
        </dgm:presLayoutVars>
      </dgm:prSet>
      <dgm:spPr/>
    </dgm:pt>
    <dgm:pt modelId="{E04A92DA-5A9A-436E-AA73-8314A906E277}" type="pres">
      <dgm:prSet presAssocID="{CB47AE51-9043-4FA5-8D16-F23A86931529}" presName="dummyMaxCanvas" presStyleCnt="0">
        <dgm:presLayoutVars/>
      </dgm:prSet>
      <dgm:spPr/>
    </dgm:pt>
    <dgm:pt modelId="{8BCBD95F-A29F-4085-A070-C309C9802563}" type="pres">
      <dgm:prSet presAssocID="{CB47AE51-9043-4FA5-8D16-F23A86931529}" presName="FourNodes_1" presStyleLbl="node1" presStyleIdx="0" presStyleCnt="4">
        <dgm:presLayoutVars>
          <dgm:bulletEnabled val="1"/>
        </dgm:presLayoutVars>
      </dgm:prSet>
      <dgm:spPr/>
    </dgm:pt>
    <dgm:pt modelId="{18DFC8BE-6F74-404A-A923-481B087D22B7}" type="pres">
      <dgm:prSet presAssocID="{CB47AE51-9043-4FA5-8D16-F23A86931529}" presName="FourNodes_2" presStyleLbl="node1" presStyleIdx="1" presStyleCnt="4">
        <dgm:presLayoutVars>
          <dgm:bulletEnabled val="1"/>
        </dgm:presLayoutVars>
      </dgm:prSet>
      <dgm:spPr/>
    </dgm:pt>
    <dgm:pt modelId="{E189BB24-E1EE-40C3-BA5A-79737E7DFA1E}" type="pres">
      <dgm:prSet presAssocID="{CB47AE51-9043-4FA5-8D16-F23A86931529}" presName="FourNodes_3" presStyleLbl="node1" presStyleIdx="2" presStyleCnt="4">
        <dgm:presLayoutVars>
          <dgm:bulletEnabled val="1"/>
        </dgm:presLayoutVars>
      </dgm:prSet>
      <dgm:spPr/>
    </dgm:pt>
    <dgm:pt modelId="{D85D4F9C-F557-4924-8360-D7244AA6176C}" type="pres">
      <dgm:prSet presAssocID="{CB47AE51-9043-4FA5-8D16-F23A86931529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FB914-10E0-46E5-BE2F-D7DBE37D86A7}" type="pres">
      <dgm:prSet presAssocID="{CB47AE51-9043-4FA5-8D16-F23A86931529}" presName="FourConn_1-2" presStyleLbl="fgAccFollowNode1" presStyleIdx="0" presStyleCnt="3">
        <dgm:presLayoutVars>
          <dgm:bulletEnabled val="1"/>
        </dgm:presLayoutVars>
      </dgm:prSet>
      <dgm:spPr/>
    </dgm:pt>
    <dgm:pt modelId="{B14D9EED-23EB-4829-B989-DB4CF365158F}" type="pres">
      <dgm:prSet presAssocID="{CB47AE51-9043-4FA5-8D16-F23A86931529}" presName="FourConn_2-3" presStyleLbl="fgAccFollowNode1" presStyleIdx="1" presStyleCnt="3">
        <dgm:presLayoutVars>
          <dgm:bulletEnabled val="1"/>
        </dgm:presLayoutVars>
      </dgm:prSet>
      <dgm:spPr/>
    </dgm:pt>
    <dgm:pt modelId="{CB48A2DC-F0C0-4B42-AF7A-41B238270BD5}" type="pres">
      <dgm:prSet presAssocID="{CB47AE51-9043-4FA5-8D16-F23A86931529}" presName="FourConn_3-4" presStyleLbl="fgAccFollowNode1" presStyleIdx="2" presStyleCnt="3">
        <dgm:presLayoutVars>
          <dgm:bulletEnabled val="1"/>
        </dgm:presLayoutVars>
      </dgm:prSet>
      <dgm:spPr/>
    </dgm:pt>
    <dgm:pt modelId="{F60389FD-B8FC-4440-9DF7-44F57633AA44}" type="pres">
      <dgm:prSet presAssocID="{CB47AE51-9043-4FA5-8D16-F23A86931529}" presName="FourNodes_1_text" presStyleLbl="node1" presStyleIdx="3" presStyleCnt="4">
        <dgm:presLayoutVars>
          <dgm:bulletEnabled val="1"/>
        </dgm:presLayoutVars>
      </dgm:prSet>
      <dgm:spPr/>
    </dgm:pt>
    <dgm:pt modelId="{D5C108D3-372E-426E-8C70-1E76B6B3B801}" type="pres">
      <dgm:prSet presAssocID="{CB47AE51-9043-4FA5-8D16-F23A86931529}" presName="FourNodes_2_text" presStyleLbl="node1" presStyleIdx="3" presStyleCnt="4">
        <dgm:presLayoutVars>
          <dgm:bulletEnabled val="1"/>
        </dgm:presLayoutVars>
      </dgm:prSet>
      <dgm:spPr/>
    </dgm:pt>
    <dgm:pt modelId="{741694D2-D806-40D8-8C96-7CEE8E2897A6}" type="pres">
      <dgm:prSet presAssocID="{CB47AE51-9043-4FA5-8D16-F23A86931529}" presName="FourNodes_3_text" presStyleLbl="node1" presStyleIdx="3" presStyleCnt="4">
        <dgm:presLayoutVars>
          <dgm:bulletEnabled val="1"/>
        </dgm:presLayoutVars>
      </dgm:prSet>
      <dgm:spPr/>
    </dgm:pt>
    <dgm:pt modelId="{85CC6183-0774-4301-B33C-4E9EBF606123}" type="pres">
      <dgm:prSet presAssocID="{CB47AE51-9043-4FA5-8D16-F23A86931529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0A595E-0AFA-4896-8C4B-DABDFB897267}" type="presOf" srcId="{34D1D63E-DB6D-4E1A-B91E-87BC42793D20}" destId="{741694D2-D806-40D8-8C96-7CEE8E2897A6}" srcOrd="1" destOrd="0" presId="urn:microsoft.com/office/officeart/2005/8/layout/vProcess5"/>
    <dgm:cxn modelId="{BC72307B-1DF5-4C5A-814E-CCB1E8509D70}" type="presOf" srcId="{CB47AE51-9043-4FA5-8D16-F23A86931529}" destId="{06E4F699-A3E0-4968-8CFD-7AD2D4DC9EB0}" srcOrd="0" destOrd="0" presId="urn:microsoft.com/office/officeart/2005/8/layout/vProcess5"/>
    <dgm:cxn modelId="{325D6D84-4F61-436C-806A-6E417B3AF3FB}" type="presOf" srcId="{29258912-BFFC-4DC8-BFC6-B9A373780441}" destId="{D85D4F9C-F557-4924-8360-D7244AA6176C}" srcOrd="0" destOrd="0" presId="urn:microsoft.com/office/officeart/2005/8/layout/vProcess5"/>
    <dgm:cxn modelId="{C1A17B84-3BF1-452B-AD64-FA7888144164}" type="presOf" srcId="{34D1D63E-DB6D-4E1A-B91E-87BC42793D20}" destId="{E189BB24-E1EE-40C3-BA5A-79737E7DFA1E}" srcOrd="0" destOrd="0" presId="urn:microsoft.com/office/officeart/2005/8/layout/vProcess5"/>
    <dgm:cxn modelId="{5E21D246-D56C-4817-A257-D43B0E9653E8}" type="presOf" srcId="{29258912-BFFC-4DC8-BFC6-B9A373780441}" destId="{85CC6183-0774-4301-B33C-4E9EBF606123}" srcOrd="1" destOrd="0" presId="urn:microsoft.com/office/officeart/2005/8/layout/vProcess5"/>
    <dgm:cxn modelId="{94A2ABA9-0619-4C66-B3CA-DBA3058AD741}" srcId="{CB47AE51-9043-4FA5-8D16-F23A86931529}" destId="{34D1D63E-DB6D-4E1A-B91E-87BC42793D20}" srcOrd="2" destOrd="0" parTransId="{6FDD8CA7-2813-4BAA-B3DD-0598198F3295}" sibTransId="{7005051F-6970-4F59-94AF-BBA8FE3D4E07}"/>
    <dgm:cxn modelId="{C3929EC5-0F02-4098-8990-59AFE8246850}" srcId="{CB47AE51-9043-4FA5-8D16-F23A86931529}" destId="{1022C53C-3463-4228-8847-E0024973BA90}" srcOrd="0" destOrd="0" parTransId="{62C09BEA-B8FA-45F4-B177-63F8D0725735}" sibTransId="{3E74B440-DB15-444B-BD78-BFE1310EE546}"/>
    <dgm:cxn modelId="{CE35A1E9-3EE0-41AD-9DC6-716AF18199B2}" type="presOf" srcId="{CF5F4358-9E9B-4FDE-A8B3-AEC857D0BB96}" destId="{D5C108D3-372E-426E-8C70-1E76B6B3B801}" srcOrd="1" destOrd="0" presId="urn:microsoft.com/office/officeart/2005/8/layout/vProcess5"/>
    <dgm:cxn modelId="{E1E3E830-06A3-443D-A8AB-A4407829B88A}" srcId="{CB47AE51-9043-4FA5-8D16-F23A86931529}" destId="{29258912-BFFC-4DC8-BFC6-B9A373780441}" srcOrd="3" destOrd="0" parTransId="{F990C723-9B33-4118-AC38-C93A08D1ACF9}" sibTransId="{C9E3EE68-6CF1-4917-A719-97EDFA27B462}"/>
    <dgm:cxn modelId="{1FF2804F-91E1-41AA-B761-7CAE5E57C65E}" type="presOf" srcId="{7005051F-6970-4F59-94AF-BBA8FE3D4E07}" destId="{CB48A2DC-F0C0-4B42-AF7A-41B238270BD5}" srcOrd="0" destOrd="0" presId="urn:microsoft.com/office/officeart/2005/8/layout/vProcess5"/>
    <dgm:cxn modelId="{0AB1142B-F8D1-472A-AB61-F24985A66CE0}" type="presOf" srcId="{CF5F4358-9E9B-4FDE-A8B3-AEC857D0BB96}" destId="{18DFC8BE-6F74-404A-A923-481B087D22B7}" srcOrd="0" destOrd="0" presId="urn:microsoft.com/office/officeart/2005/8/layout/vProcess5"/>
    <dgm:cxn modelId="{0D728675-C6A3-40CD-9C94-F1862B50F8F9}" type="presOf" srcId="{1022C53C-3463-4228-8847-E0024973BA90}" destId="{F60389FD-B8FC-4440-9DF7-44F57633AA44}" srcOrd="1" destOrd="0" presId="urn:microsoft.com/office/officeart/2005/8/layout/vProcess5"/>
    <dgm:cxn modelId="{26DBE6DB-83E4-419D-BD2C-F6C2EBFE9989}" type="presOf" srcId="{3E74B440-DB15-444B-BD78-BFE1310EE546}" destId="{909FB914-10E0-46E5-BE2F-D7DBE37D86A7}" srcOrd="0" destOrd="0" presId="urn:microsoft.com/office/officeart/2005/8/layout/vProcess5"/>
    <dgm:cxn modelId="{CC07FA9C-D67D-4054-AEA3-7AA74B3A2894}" type="presOf" srcId="{1022C53C-3463-4228-8847-E0024973BA90}" destId="{8BCBD95F-A29F-4085-A070-C309C9802563}" srcOrd="0" destOrd="0" presId="urn:microsoft.com/office/officeart/2005/8/layout/vProcess5"/>
    <dgm:cxn modelId="{AE34227F-64DC-4A92-985A-3E409BD62C95}" type="presOf" srcId="{9D3B2705-6F8E-406A-A889-00CFAEC93107}" destId="{B14D9EED-23EB-4829-B989-DB4CF365158F}" srcOrd="0" destOrd="0" presId="urn:microsoft.com/office/officeart/2005/8/layout/vProcess5"/>
    <dgm:cxn modelId="{3C13EEE8-C344-4131-B1BE-B5D53CD6FEF6}" srcId="{CB47AE51-9043-4FA5-8D16-F23A86931529}" destId="{CF5F4358-9E9B-4FDE-A8B3-AEC857D0BB96}" srcOrd="1" destOrd="0" parTransId="{CB1F9D27-A8B0-4206-84B5-3A86EE481A95}" sibTransId="{9D3B2705-6F8E-406A-A889-00CFAEC93107}"/>
    <dgm:cxn modelId="{A2F4BED3-7FBE-4C3C-89AD-3A2D6E73122E}" type="presParOf" srcId="{06E4F699-A3E0-4968-8CFD-7AD2D4DC9EB0}" destId="{E04A92DA-5A9A-436E-AA73-8314A906E277}" srcOrd="0" destOrd="0" presId="urn:microsoft.com/office/officeart/2005/8/layout/vProcess5"/>
    <dgm:cxn modelId="{4BFD806D-22F9-4B0A-AFC5-C76C16456FA7}" type="presParOf" srcId="{06E4F699-A3E0-4968-8CFD-7AD2D4DC9EB0}" destId="{8BCBD95F-A29F-4085-A070-C309C9802563}" srcOrd="1" destOrd="0" presId="urn:microsoft.com/office/officeart/2005/8/layout/vProcess5"/>
    <dgm:cxn modelId="{F4055760-871C-49B2-9802-8C21AE289AFE}" type="presParOf" srcId="{06E4F699-A3E0-4968-8CFD-7AD2D4DC9EB0}" destId="{18DFC8BE-6F74-404A-A923-481B087D22B7}" srcOrd="2" destOrd="0" presId="urn:microsoft.com/office/officeart/2005/8/layout/vProcess5"/>
    <dgm:cxn modelId="{2F5DF72F-6F16-4669-95FE-2E0F8935B621}" type="presParOf" srcId="{06E4F699-A3E0-4968-8CFD-7AD2D4DC9EB0}" destId="{E189BB24-E1EE-40C3-BA5A-79737E7DFA1E}" srcOrd="3" destOrd="0" presId="urn:microsoft.com/office/officeart/2005/8/layout/vProcess5"/>
    <dgm:cxn modelId="{070EB3BD-E6D3-4FEC-A18C-3B2E42E9972A}" type="presParOf" srcId="{06E4F699-A3E0-4968-8CFD-7AD2D4DC9EB0}" destId="{D85D4F9C-F557-4924-8360-D7244AA6176C}" srcOrd="4" destOrd="0" presId="urn:microsoft.com/office/officeart/2005/8/layout/vProcess5"/>
    <dgm:cxn modelId="{06EB2D8F-1408-4D13-AD40-C7BAEACFCE11}" type="presParOf" srcId="{06E4F699-A3E0-4968-8CFD-7AD2D4DC9EB0}" destId="{909FB914-10E0-46E5-BE2F-D7DBE37D86A7}" srcOrd="5" destOrd="0" presId="urn:microsoft.com/office/officeart/2005/8/layout/vProcess5"/>
    <dgm:cxn modelId="{D225224C-A621-4F3C-B9D4-821D2E7DC242}" type="presParOf" srcId="{06E4F699-A3E0-4968-8CFD-7AD2D4DC9EB0}" destId="{B14D9EED-23EB-4829-B989-DB4CF365158F}" srcOrd="6" destOrd="0" presId="urn:microsoft.com/office/officeart/2005/8/layout/vProcess5"/>
    <dgm:cxn modelId="{90124AED-14A0-400C-AB9A-856D84B41D4D}" type="presParOf" srcId="{06E4F699-A3E0-4968-8CFD-7AD2D4DC9EB0}" destId="{CB48A2DC-F0C0-4B42-AF7A-41B238270BD5}" srcOrd="7" destOrd="0" presId="urn:microsoft.com/office/officeart/2005/8/layout/vProcess5"/>
    <dgm:cxn modelId="{AAE89153-1B9B-4B52-A27F-DC6540AF2697}" type="presParOf" srcId="{06E4F699-A3E0-4968-8CFD-7AD2D4DC9EB0}" destId="{F60389FD-B8FC-4440-9DF7-44F57633AA44}" srcOrd="8" destOrd="0" presId="urn:microsoft.com/office/officeart/2005/8/layout/vProcess5"/>
    <dgm:cxn modelId="{F5D7A85D-CCB1-41D4-BF3E-710B82DECA9F}" type="presParOf" srcId="{06E4F699-A3E0-4968-8CFD-7AD2D4DC9EB0}" destId="{D5C108D3-372E-426E-8C70-1E76B6B3B801}" srcOrd="9" destOrd="0" presId="urn:microsoft.com/office/officeart/2005/8/layout/vProcess5"/>
    <dgm:cxn modelId="{E87F035E-6B5E-4D01-9D53-8F72B6AC23BE}" type="presParOf" srcId="{06E4F699-A3E0-4968-8CFD-7AD2D4DC9EB0}" destId="{741694D2-D806-40D8-8C96-7CEE8E2897A6}" srcOrd="10" destOrd="0" presId="urn:microsoft.com/office/officeart/2005/8/layout/vProcess5"/>
    <dgm:cxn modelId="{2AED6B83-9C20-4FA6-9C58-9646F2A65DA6}" type="presParOf" srcId="{06E4F699-A3E0-4968-8CFD-7AD2D4DC9EB0}" destId="{85CC6183-0774-4301-B33C-4E9EBF60612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61AC03-E2E5-4EE4-8141-44F7045158A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BEE731-9FC6-4CAD-BA4C-F5E3F4AE55F7}">
      <dgm:prSet phldrT="[Текст]"/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Кількісний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оперативний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59D89-7A87-4598-A4BD-A8589CCF1CDF}" type="parTrans" cxnId="{C5B22787-2E6B-4B20-9DEF-7EF1E85466FA}">
      <dgm:prSet/>
      <dgm:spPr/>
      <dgm:t>
        <a:bodyPr/>
        <a:lstStyle/>
        <a:p>
          <a:endParaRPr lang="ru-RU"/>
        </a:p>
      </dgm:t>
    </dgm:pt>
    <dgm:pt modelId="{8DC83369-4688-48C7-BD1D-63A399932FAD}" type="sibTrans" cxnId="{C5B22787-2E6B-4B20-9DEF-7EF1E85466FA}">
      <dgm:prSet/>
      <dgm:spPr/>
      <dgm:t>
        <a:bodyPr/>
        <a:lstStyle/>
        <a:p>
          <a:endParaRPr lang="ru-RU"/>
        </a:p>
      </dgm:t>
    </dgm:pt>
    <dgm:pt modelId="{405F6704-6B6A-4013-8955-0AE04C53F971}">
      <dgm:prSet phldrT="[Текст]" custT="1"/>
      <dgm:spPr/>
      <dgm:t>
        <a:bodyPr/>
        <a:lstStyle/>
        <a:p>
          <a:pPr algn="l"/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розширення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більш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ефективне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виробничого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(результат –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ріст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обсягу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виробництва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продукції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85903D-7F96-4F9A-B7C1-CD2A834AAFD0}" type="parTrans" cxnId="{E473C188-44CA-4E39-BDD0-88E203905C88}">
      <dgm:prSet/>
      <dgm:spPr/>
      <dgm:t>
        <a:bodyPr/>
        <a:lstStyle/>
        <a:p>
          <a:endParaRPr lang="ru-RU"/>
        </a:p>
      </dgm:t>
    </dgm:pt>
    <dgm:pt modelId="{405E0233-65AF-4767-A631-3B02327DB432}" type="sibTrans" cxnId="{E473C188-44CA-4E39-BDD0-88E203905C88}">
      <dgm:prSet/>
      <dgm:spPr/>
      <dgm:t>
        <a:bodyPr/>
        <a:lstStyle/>
        <a:p>
          <a:endParaRPr lang="ru-RU"/>
        </a:p>
      </dgm:t>
    </dgm:pt>
    <dgm:pt modelId="{15FE346C-2552-476B-A67A-FD3B887F3C77}">
      <dgm:prSet phldrT="[Текст]"/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Якісний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стратегічний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ADD566-8036-40DF-8D24-3C057A257316}" type="parTrans" cxnId="{2EB9D9E7-EA98-4C0D-A5F1-77D674F5D6FE}">
      <dgm:prSet/>
      <dgm:spPr/>
      <dgm:t>
        <a:bodyPr/>
        <a:lstStyle/>
        <a:p>
          <a:endParaRPr lang="ru-RU"/>
        </a:p>
      </dgm:t>
    </dgm:pt>
    <dgm:pt modelId="{EBF4B7C1-7241-4788-BDFF-C6B5EE0F765F}" type="sibTrans" cxnId="{2EB9D9E7-EA98-4C0D-A5F1-77D674F5D6FE}">
      <dgm:prSet/>
      <dgm:spPr/>
      <dgm:t>
        <a:bodyPr/>
        <a:lstStyle/>
        <a:p>
          <a:endParaRPr lang="ru-RU"/>
        </a:p>
      </dgm:t>
    </dgm:pt>
    <dgm:pt modelId="{7ABC515A-530E-4627-91A1-C355FE7BBBEA}">
      <dgm:prSet phldrT="[Текст]"/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активізація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елементів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стратегічного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якісно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нового стану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(результат –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конкурентних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переваг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довгострокову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перспективу).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D11D9F-D7F8-416B-8A5B-D50E79F203C5}" type="parTrans" cxnId="{4FE22DE0-B5B2-48E1-A087-CB687F57204A}">
      <dgm:prSet/>
      <dgm:spPr/>
      <dgm:t>
        <a:bodyPr/>
        <a:lstStyle/>
        <a:p>
          <a:endParaRPr lang="ru-RU"/>
        </a:p>
      </dgm:t>
    </dgm:pt>
    <dgm:pt modelId="{EDFC6F1F-DBDD-4B43-83CD-D483C3A1F425}" type="sibTrans" cxnId="{4FE22DE0-B5B2-48E1-A087-CB687F57204A}">
      <dgm:prSet/>
      <dgm:spPr/>
      <dgm:t>
        <a:bodyPr/>
        <a:lstStyle/>
        <a:p>
          <a:endParaRPr lang="ru-RU"/>
        </a:p>
      </dgm:t>
    </dgm:pt>
    <dgm:pt modelId="{A46B88D2-4A19-415F-AE70-28E29F17D8D3}" type="pres">
      <dgm:prSet presAssocID="{A361AC03-E2E5-4EE4-8141-44F7045158A9}" presName="list" presStyleCnt="0">
        <dgm:presLayoutVars>
          <dgm:dir/>
          <dgm:animLvl val="lvl"/>
        </dgm:presLayoutVars>
      </dgm:prSet>
      <dgm:spPr/>
    </dgm:pt>
    <dgm:pt modelId="{523D5525-301F-44A8-B82A-484C32A3500C}" type="pres">
      <dgm:prSet presAssocID="{78BEE731-9FC6-4CAD-BA4C-F5E3F4AE55F7}" presName="posSpace" presStyleCnt="0"/>
      <dgm:spPr/>
    </dgm:pt>
    <dgm:pt modelId="{521AFA28-2FD2-4CCA-ABB5-5FE0B5FC8508}" type="pres">
      <dgm:prSet presAssocID="{78BEE731-9FC6-4CAD-BA4C-F5E3F4AE55F7}" presName="vertFlow" presStyleCnt="0"/>
      <dgm:spPr/>
    </dgm:pt>
    <dgm:pt modelId="{6269DE0E-4D24-4D94-A50B-9E445C3A0112}" type="pres">
      <dgm:prSet presAssocID="{78BEE731-9FC6-4CAD-BA4C-F5E3F4AE55F7}" presName="topSpace" presStyleCnt="0"/>
      <dgm:spPr/>
    </dgm:pt>
    <dgm:pt modelId="{A944182F-D7CA-4ABF-9AEE-E227E5DEAB0B}" type="pres">
      <dgm:prSet presAssocID="{78BEE731-9FC6-4CAD-BA4C-F5E3F4AE55F7}" presName="firstComp" presStyleCnt="0"/>
      <dgm:spPr/>
    </dgm:pt>
    <dgm:pt modelId="{70C487AD-A57D-4367-A8F3-751077F016EE}" type="pres">
      <dgm:prSet presAssocID="{78BEE731-9FC6-4CAD-BA4C-F5E3F4AE55F7}" presName="firstChild" presStyleLbl="bgAccFollowNode1" presStyleIdx="0" presStyleCnt="2" custScaleX="119743" custScaleY="182192" custLinFactNeighborX="1027" custLinFactNeighborY="1370"/>
      <dgm:spPr/>
      <dgm:t>
        <a:bodyPr/>
        <a:lstStyle/>
        <a:p>
          <a:endParaRPr lang="ru-RU"/>
        </a:p>
      </dgm:t>
    </dgm:pt>
    <dgm:pt modelId="{3ADF0711-C120-43D0-8B40-6F3F13884394}" type="pres">
      <dgm:prSet presAssocID="{78BEE731-9FC6-4CAD-BA4C-F5E3F4AE55F7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2DFAE-89E7-4263-A9BD-D45F64768C81}" type="pres">
      <dgm:prSet presAssocID="{78BEE731-9FC6-4CAD-BA4C-F5E3F4AE55F7}" presName="negSpace" presStyleCnt="0"/>
      <dgm:spPr/>
    </dgm:pt>
    <dgm:pt modelId="{84F61A01-23E8-4C5C-87E3-B4AA573CE633}" type="pres">
      <dgm:prSet presAssocID="{78BEE731-9FC6-4CAD-BA4C-F5E3F4AE55F7}" presName="circle" presStyleLbl="node1" presStyleIdx="0" presStyleCnt="2" custLinFactNeighborX="-6431" custLinFactNeighborY="-22063"/>
      <dgm:spPr/>
      <dgm:t>
        <a:bodyPr/>
        <a:lstStyle/>
        <a:p>
          <a:endParaRPr lang="ru-RU"/>
        </a:p>
      </dgm:t>
    </dgm:pt>
    <dgm:pt modelId="{0C23B3F2-BCF2-4561-9360-6CC899EF62BE}" type="pres">
      <dgm:prSet presAssocID="{8DC83369-4688-48C7-BD1D-63A399932FAD}" presName="transSpace" presStyleCnt="0"/>
      <dgm:spPr/>
    </dgm:pt>
    <dgm:pt modelId="{92BBEFB1-4CC9-4D55-A28C-45D75AF05168}" type="pres">
      <dgm:prSet presAssocID="{15FE346C-2552-476B-A67A-FD3B887F3C77}" presName="posSpace" presStyleCnt="0"/>
      <dgm:spPr/>
    </dgm:pt>
    <dgm:pt modelId="{BBB9C3B7-4566-4C74-A004-6961FA602086}" type="pres">
      <dgm:prSet presAssocID="{15FE346C-2552-476B-A67A-FD3B887F3C77}" presName="vertFlow" presStyleCnt="0"/>
      <dgm:spPr/>
    </dgm:pt>
    <dgm:pt modelId="{8A427FEB-EF87-4D33-923A-53073CB60303}" type="pres">
      <dgm:prSet presAssocID="{15FE346C-2552-476B-A67A-FD3B887F3C77}" presName="topSpace" presStyleCnt="0"/>
      <dgm:spPr/>
    </dgm:pt>
    <dgm:pt modelId="{B993331C-18C1-4EF7-BC13-0270E4D5D187}" type="pres">
      <dgm:prSet presAssocID="{15FE346C-2552-476B-A67A-FD3B887F3C77}" presName="firstComp" presStyleCnt="0"/>
      <dgm:spPr/>
    </dgm:pt>
    <dgm:pt modelId="{D9476460-E855-4BDD-80AA-80C332FD1D42}" type="pres">
      <dgm:prSet presAssocID="{15FE346C-2552-476B-A67A-FD3B887F3C77}" presName="firstChild" presStyleLbl="bgAccFollowNode1" presStyleIdx="1" presStyleCnt="2" custScaleX="118690" custScaleY="187477" custLinFactNeighborX="-17225" custLinFactNeighborY="421"/>
      <dgm:spPr/>
      <dgm:t>
        <a:bodyPr/>
        <a:lstStyle/>
        <a:p>
          <a:endParaRPr lang="ru-RU"/>
        </a:p>
      </dgm:t>
    </dgm:pt>
    <dgm:pt modelId="{6B1B3B8F-B852-4269-B215-DBC6BA464491}" type="pres">
      <dgm:prSet presAssocID="{15FE346C-2552-476B-A67A-FD3B887F3C77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2C-93AB-413E-88C2-285C9EE1112E}" type="pres">
      <dgm:prSet presAssocID="{15FE346C-2552-476B-A67A-FD3B887F3C77}" presName="negSpace" presStyleCnt="0"/>
      <dgm:spPr/>
    </dgm:pt>
    <dgm:pt modelId="{3B8894A4-A0AB-4C6D-85BB-FC6306475350}" type="pres">
      <dgm:prSet presAssocID="{15FE346C-2552-476B-A67A-FD3B887F3C77}" presName="circle" presStyleLbl="node1" presStyleIdx="1" presStyleCnt="2" custLinFactNeighborX="-32983" custLinFactNeighborY="-22063"/>
      <dgm:spPr/>
      <dgm:t>
        <a:bodyPr/>
        <a:lstStyle/>
        <a:p>
          <a:endParaRPr lang="ru-RU"/>
        </a:p>
      </dgm:t>
    </dgm:pt>
  </dgm:ptLst>
  <dgm:cxnLst>
    <dgm:cxn modelId="{C5B22787-2E6B-4B20-9DEF-7EF1E85466FA}" srcId="{A361AC03-E2E5-4EE4-8141-44F7045158A9}" destId="{78BEE731-9FC6-4CAD-BA4C-F5E3F4AE55F7}" srcOrd="0" destOrd="0" parTransId="{63359D89-7A87-4598-A4BD-A8589CCF1CDF}" sibTransId="{8DC83369-4688-48C7-BD1D-63A399932FAD}"/>
    <dgm:cxn modelId="{2EB9D9E7-EA98-4C0D-A5F1-77D674F5D6FE}" srcId="{A361AC03-E2E5-4EE4-8141-44F7045158A9}" destId="{15FE346C-2552-476B-A67A-FD3B887F3C77}" srcOrd="1" destOrd="0" parTransId="{9FADD566-8036-40DF-8D24-3C057A257316}" sibTransId="{EBF4B7C1-7241-4788-BDFF-C6B5EE0F765F}"/>
    <dgm:cxn modelId="{49661375-2D61-4A2C-9DF4-FAF11D63A6E2}" type="presOf" srcId="{405F6704-6B6A-4013-8955-0AE04C53F971}" destId="{3ADF0711-C120-43D0-8B40-6F3F13884394}" srcOrd="1" destOrd="0" presId="urn:microsoft.com/office/officeart/2005/8/layout/hList9"/>
    <dgm:cxn modelId="{206DEFEF-32AF-4982-81E8-879E7150554D}" type="presOf" srcId="{A361AC03-E2E5-4EE4-8141-44F7045158A9}" destId="{A46B88D2-4A19-415F-AE70-28E29F17D8D3}" srcOrd="0" destOrd="0" presId="urn:microsoft.com/office/officeart/2005/8/layout/hList9"/>
    <dgm:cxn modelId="{1FA93737-99A5-49FF-9480-2B3312BD0E60}" type="presOf" srcId="{15FE346C-2552-476B-A67A-FD3B887F3C77}" destId="{3B8894A4-A0AB-4C6D-85BB-FC6306475350}" srcOrd="0" destOrd="0" presId="urn:microsoft.com/office/officeart/2005/8/layout/hList9"/>
    <dgm:cxn modelId="{E473C188-44CA-4E39-BDD0-88E203905C88}" srcId="{78BEE731-9FC6-4CAD-BA4C-F5E3F4AE55F7}" destId="{405F6704-6B6A-4013-8955-0AE04C53F971}" srcOrd="0" destOrd="0" parTransId="{7785903D-7F96-4F9A-B7C1-CD2A834AAFD0}" sibTransId="{405E0233-65AF-4767-A631-3B02327DB432}"/>
    <dgm:cxn modelId="{2BB3661C-A4F2-4EE3-8135-14B2C022273F}" type="presOf" srcId="{7ABC515A-530E-4627-91A1-C355FE7BBBEA}" destId="{D9476460-E855-4BDD-80AA-80C332FD1D42}" srcOrd="0" destOrd="0" presId="urn:microsoft.com/office/officeart/2005/8/layout/hList9"/>
    <dgm:cxn modelId="{4FE22DE0-B5B2-48E1-A087-CB687F57204A}" srcId="{15FE346C-2552-476B-A67A-FD3B887F3C77}" destId="{7ABC515A-530E-4627-91A1-C355FE7BBBEA}" srcOrd="0" destOrd="0" parTransId="{ECD11D9F-D7F8-416B-8A5B-D50E79F203C5}" sibTransId="{EDFC6F1F-DBDD-4B43-83CD-D483C3A1F425}"/>
    <dgm:cxn modelId="{111307C1-BB62-4899-BFD3-A31FB1BA9DCB}" type="presOf" srcId="{405F6704-6B6A-4013-8955-0AE04C53F971}" destId="{70C487AD-A57D-4367-A8F3-751077F016EE}" srcOrd="0" destOrd="0" presId="urn:microsoft.com/office/officeart/2005/8/layout/hList9"/>
    <dgm:cxn modelId="{FD4E6D33-064A-4974-B801-92F87B4AE8D9}" type="presOf" srcId="{7ABC515A-530E-4627-91A1-C355FE7BBBEA}" destId="{6B1B3B8F-B852-4269-B215-DBC6BA464491}" srcOrd="1" destOrd="0" presId="urn:microsoft.com/office/officeart/2005/8/layout/hList9"/>
    <dgm:cxn modelId="{2E929EFC-C353-458E-9F8F-074A2EA9F3D5}" type="presOf" srcId="{78BEE731-9FC6-4CAD-BA4C-F5E3F4AE55F7}" destId="{84F61A01-23E8-4C5C-87E3-B4AA573CE633}" srcOrd="0" destOrd="0" presId="urn:microsoft.com/office/officeart/2005/8/layout/hList9"/>
    <dgm:cxn modelId="{CF15B77F-0131-4312-B116-89F9A439FDB8}" type="presParOf" srcId="{A46B88D2-4A19-415F-AE70-28E29F17D8D3}" destId="{523D5525-301F-44A8-B82A-484C32A3500C}" srcOrd="0" destOrd="0" presId="urn:microsoft.com/office/officeart/2005/8/layout/hList9"/>
    <dgm:cxn modelId="{76F7524B-200E-468C-8162-1515D678434E}" type="presParOf" srcId="{A46B88D2-4A19-415F-AE70-28E29F17D8D3}" destId="{521AFA28-2FD2-4CCA-ABB5-5FE0B5FC8508}" srcOrd="1" destOrd="0" presId="urn:microsoft.com/office/officeart/2005/8/layout/hList9"/>
    <dgm:cxn modelId="{AFD56B25-19EB-4CDC-9FBA-19F8523BB360}" type="presParOf" srcId="{521AFA28-2FD2-4CCA-ABB5-5FE0B5FC8508}" destId="{6269DE0E-4D24-4D94-A50B-9E445C3A0112}" srcOrd="0" destOrd="0" presId="urn:microsoft.com/office/officeart/2005/8/layout/hList9"/>
    <dgm:cxn modelId="{268CB19F-965D-43DE-AACC-AA858D6F0410}" type="presParOf" srcId="{521AFA28-2FD2-4CCA-ABB5-5FE0B5FC8508}" destId="{A944182F-D7CA-4ABF-9AEE-E227E5DEAB0B}" srcOrd="1" destOrd="0" presId="urn:microsoft.com/office/officeart/2005/8/layout/hList9"/>
    <dgm:cxn modelId="{1347E0F2-2489-4481-93E4-50FE1755CB0D}" type="presParOf" srcId="{A944182F-D7CA-4ABF-9AEE-E227E5DEAB0B}" destId="{70C487AD-A57D-4367-A8F3-751077F016EE}" srcOrd="0" destOrd="0" presId="urn:microsoft.com/office/officeart/2005/8/layout/hList9"/>
    <dgm:cxn modelId="{46D591A1-9046-40BB-BEFD-D0DB0FD05C93}" type="presParOf" srcId="{A944182F-D7CA-4ABF-9AEE-E227E5DEAB0B}" destId="{3ADF0711-C120-43D0-8B40-6F3F13884394}" srcOrd="1" destOrd="0" presId="urn:microsoft.com/office/officeart/2005/8/layout/hList9"/>
    <dgm:cxn modelId="{FB774F86-3516-4B1E-A905-8E973136E321}" type="presParOf" srcId="{A46B88D2-4A19-415F-AE70-28E29F17D8D3}" destId="{A242DFAE-89E7-4263-A9BD-D45F64768C81}" srcOrd="2" destOrd="0" presId="urn:microsoft.com/office/officeart/2005/8/layout/hList9"/>
    <dgm:cxn modelId="{E97A6DE6-78C4-4F8A-A944-419123067CED}" type="presParOf" srcId="{A46B88D2-4A19-415F-AE70-28E29F17D8D3}" destId="{84F61A01-23E8-4C5C-87E3-B4AA573CE633}" srcOrd="3" destOrd="0" presId="urn:microsoft.com/office/officeart/2005/8/layout/hList9"/>
    <dgm:cxn modelId="{03F9FFEF-A779-4DE1-9B68-E5742C0F9A9D}" type="presParOf" srcId="{A46B88D2-4A19-415F-AE70-28E29F17D8D3}" destId="{0C23B3F2-BCF2-4561-9360-6CC899EF62BE}" srcOrd="4" destOrd="0" presId="urn:microsoft.com/office/officeart/2005/8/layout/hList9"/>
    <dgm:cxn modelId="{9DEF0D68-9CC4-4FB9-9CB1-6786346B4615}" type="presParOf" srcId="{A46B88D2-4A19-415F-AE70-28E29F17D8D3}" destId="{92BBEFB1-4CC9-4D55-A28C-45D75AF05168}" srcOrd="5" destOrd="0" presId="urn:microsoft.com/office/officeart/2005/8/layout/hList9"/>
    <dgm:cxn modelId="{73BA0060-7470-4D31-AE0B-38493D6ED30A}" type="presParOf" srcId="{A46B88D2-4A19-415F-AE70-28E29F17D8D3}" destId="{BBB9C3B7-4566-4C74-A004-6961FA602086}" srcOrd="6" destOrd="0" presId="urn:microsoft.com/office/officeart/2005/8/layout/hList9"/>
    <dgm:cxn modelId="{E0964CEA-80DB-4E70-A5E0-56D82EC5AB18}" type="presParOf" srcId="{BBB9C3B7-4566-4C74-A004-6961FA602086}" destId="{8A427FEB-EF87-4D33-923A-53073CB60303}" srcOrd="0" destOrd="0" presId="urn:microsoft.com/office/officeart/2005/8/layout/hList9"/>
    <dgm:cxn modelId="{8760F461-F51D-43FD-8C60-9CEBCCC325DF}" type="presParOf" srcId="{BBB9C3B7-4566-4C74-A004-6961FA602086}" destId="{B993331C-18C1-4EF7-BC13-0270E4D5D187}" srcOrd="1" destOrd="0" presId="urn:microsoft.com/office/officeart/2005/8/layout/hList9"/>
    <dgm:cxn modelId="{C3CA4C98-3A7F-45A7-A199-85926B642E91}" type="presParOf" srcId="{B993331C-18C1-4EF7-BC13-0270E4D5D187}" destId="{D9476460-E855-4BDD-80AA-80C332FD1D42}" srcOrd="0" destOrd="0" presId="urn:microsoft.com/office/officeart/2005/8/layout/hList9"/>
    <dgm:cxn modelId="{BE26DDBC-F4C1-48D8-9A38-9F8A7919ABD6}" type="presParOf" srcId="{B993331C-18C1-4EF7-BC13-0270E4D5D187}" destId="{6B1B3B8F-B852-4269-B215-DBC6BA464491}" srcOrd="1" destOrd="0" presId="urn:microsoft.com/office/officeart/2005/8/layout/hList9"/>
    <dgm:cxn modelId="{5CBEDEDF-CA17-4561-B878-ED3E6DD590FD}" type="presParOf" srcId="{A46B88D2-4A19-415F-AE70-28E29F17D8D3}" destId="{3CF9A62C-93AB-413E-88C2-285C9EE1112E}" srcOrd="7" destOrd="0" presId="urn:microsoft.com/office/officeart/2005/8/layout/hList9"/>
    <dgm:cxn modelId="{518AFD93-4E27-4CCF-8BEA-80A1BA4E9ABC}" type="presParOf" srcId="{A46B88D2-4A19-415F-AE70-28E29F17D8D3}" destId="{3B8894A4-A0AB-4C6D-85BB-FC6306475350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C42ECC-FD2F-40B5-A706-6E0BD0B55A4A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4119AE-0907-48BA-AD54-7639E35CDB33}">
      <dgm:prSet phldrT="[Текст]" custT="1"/>
      <dgm:spPr/>
      <dgm:t>
        <a:bodyPr/>
        <a:lstStyle/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економічного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66FF5-1E2B-407D-B4A6-B2BB358F7458}" type="parTrans" cxnId="{9745269E-EADB-4D39-9893-1E90A3077A9D}">
      <dgm:prSet/>
      <dgm:spPr/>
      <dgm:t>
        <a:bodyPr/>
        <a:lstStyle/>
        <a:p>
          <a:endParaRPr lang="ru-RU"/>
        </a:p>
      </dgm:t>
    </dgm:pt>
    <dgm:pt modelId="{BC2B1A6E-EF79-4E1B-9043-CD79E6D74C10}" type="sibTrans" cxnId="{9745269E-EADB-4D39-9893-1E90A3077A9D}">
      <dgm:prSet/>
      <dgm:spPr/>
      <dgm:t>
        <a:bodyPr/>
        <a:lstStyle/>
        <a:p>
          <a:endParaRPr lang="ru-RU"/>
        </a:p>
      </dgm:t>
    </dgm:pt>
    <dgm:pt modelId="{361914A2-1573-404B-A3EC-1BDCED89237D}">
      <dgm:prSet phldrT="[Текст]" custT="1"/>
      <dgm:spPr/>
      <dgm:t>
        <a:bodyPr/>
        <a:lstStyle/>
        <a:p>
          <a:pPr algn="l"/>
          <a:r>
            <a:rPr lang="ru-RU" sz="16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Кількісні</a:t>
          </a:r>
          <a:r>
            <a: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загальний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фінансовий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результат;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період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окупності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норма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фондовіддачі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обсяг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виробничих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потужностей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рівень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рентабельності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010FD7-A700-48D6-954E-2988E2233F1E}" type="parTrans" cxnId="{DAB0F7DE-B431-4AA6-91D4-0A7C5D614E00}">
      <dgm:prSet/>
      <dgm:spPr/>
      <dgm:t>
        <a:bodyPr/>
        <a:lstStyle/>
        <a:p>
          <a:endParaRPr lang="ru-RU"/>
        </a:p>
      </dgm:t>
    </dgm:pt>
    <dgm:pt modelId="{EE57C3FC-454D-47CF-88BB-0A362920F5F3}" type="sibTrans" cxnId="{DAB0F7DE-B431-4AA6-91D4-0A7C5D614E00}">
      <dgm:prSet/>
      <dgm:spPr/>
      <dgm:t>
        <a:bodyPr/>
        <a:lstStyle/>
        <a:p>
          <a:endParaRPr lang="ru-RU"/>
        </a:p>
      </dgm:t>
    </dgm:pt>
    <dgm:pt modelId="{079E2C0F-7120-4228-BB2B-94D48FF3A6AF}">
      <dgm:prSet phldrT="[Текст]" custT="1"/>
      <dgm:spPr/>
      <dgm:t>
        <a:bodyPr/>
        <a:lstStyle/>
        <a:p>
          <a:pPr algn="l"/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вплив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бути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оцінений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кількісно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частково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державного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регулювання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маркетингового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середовища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витоків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ризику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інновацій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DEAA3A-3139-4929-B67C-4449658F844D}" type="parTrans" cxnId="{900009FA-4B7B-48BF-97E8-B4C42C74FA00}">
      <dgm:prSet/>
      <dgm:spPr/>
      <dgm:t>
        <a:bodyPr/>
        <a:lstStyle/>
        <a:p>
          <a:endParaRPr lang="ru-RU"/>
        </a:p>
      </dgm:t>
    </dgm:pt>
    <dgm:pt modelId="{81E5F794-7AAB-4281-AA67-7198A9FDFCD1}" type="sibTrans" cxnId="{900009FA-4B7B-48BF-97E8-B4C42C74FA00}">
      <dgm:prSet/>
      <dgm:spPr/>
      <dgm:t>
        <a:bodyPr/>
        <a:lstStyle/>
        <a:p>
          <a:endParaRPr lang="ru-RU"/>
        </a:p>
      </dgm:t>
    </dgm:pt>
    <dgm:pt modelId="{FAAFE566-9420-4528-BDF3-268B21E1D6D2}">
      <dgm:prSet phldrT="[Текст]" custT="1"/>
      <dgm:spPr/>
      <dgm:t>
        <a:bodyPr/>
        <a:lstStyle/>
        <a:p>
          <a:pPr algn="l"/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Якісні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відповідність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цілям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також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тактиці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правління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потенціалом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комплексу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взаємопов’язаних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факторів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88CEDE-1718-4F47-8B31-C517F1B66175}" type="parTrans" cxnId="{D5E46A57-42BE-4C77-B8AE-183C809AD609}">
      <dgm:prSet/>
      <dgm:spPr/>
      <dgm:t>
        <a:bodyPr/>
        <a:lstStyle/>
        <a:p>
          <a:endParaRPr lang="ru-RU"/>
        </a:p>
      </dgm:t>
    </dgm:pt>
    <dgm:pt modelId="{FB98BACF-FFDE-480C-AE99-C7F0D5921133}" type="sibTrans" cxnId="{D5E46A57-42BE-4C77-B8AE-183C809AD609}">
      <dgm:prSet/>
      <dgm:spPr/>
      <dgm:t>
        <a:bodyPr/>
        <a:lstStyle/>
        <a:p>
          <a:endParaRPr lang="ru-RU"/>
        </a:p>
      </dgm:t>
    </dgm:pt>
    <dgm:pt modelId="{5A5FAD77-966A-4DF7-B0DA-A516DED0A305}" type="pres">
      <dgm:prSet presAssocID="{D1C42ECC-FD2F-40B5-A706-6E0BD0B55A4A}" presName="composite" presStyleCnt="0">
        <dgm:presLayoutVars>
          <dgm:chMax val="1"/>
          <dgm:dir/>
          <dgm:resizeHandles val="exact"/>
        </dgm:presLayoutVars>
      </dgm:prSet>
      <dgm:spPr/>
    </dgm:pt>
    <dgm:pt modelId="{7ABBFD3E-C157-4947-9C71-E684A376931F}" type="pres">
      <dgm:prSet presAssocID="{6E4119AE-0907-48BA-AD54-7639E35CDB33}" presName="roof" presStyleLbl="dkBgShp" presStyleIdx="0" presStyleCnt="2"/>
      <dgm:spPr/>
      <dgm:t>
        <a:bodyPr/>
        <a:lstStyle/>
        <a:p>
          <a:endParaRPr lang="ru-RU"/>
        </a:p>
      </dgm:t>
    </dgm:pt>
    <dgm:pt modelId="{300E60FC-0C10-42AA-87F0-3938CAEBC70F}" type="pres">
      <dgm:prSet presAssocID="{6E4119AE-0907-48BA-AD54-7639E35CDB33}" presName="pillars" presStyleCnt="0"/>
      <dgm:spPr/>
    </dgm:pt>
    <dgm:pt modelId="{1E7988E1-DA77-44BB-B45E-45524390E299}" type="pres">
      <dgm:prSet presAssocID="{6E4119AE-0907-48BA-AD54-7639E35CDB3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E3D77-2CA7-4BA1-B00F-E3B94FF5D5D5}" type="pres">
      <dgm:prSet presAssocID="{079E2C0F-7120-4228-BB2B-94D48FF3A6A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59519-7558-40E4-946D-9FE9EA754AC1}" type="pres">
      <dgm:prSet presAssocID="{FAAFE566-9420-4528-BDF3-268B21E1D6D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36F74-206E-4A3B-A777-4B3BA83C870B}" type="pres">
      <dgm:prSet presAssocID="{6E4119AE-0907-48BA-AD54-7639E35CDB33}" presName="base" presStyleLbl="dkBgShp" presStyleIdx="1" presStyleCnt="2"/>
      <dgm:spPr/>
    </dgm:pt>
  </dgm:ptLst>
  <dgm:cxnLst>
    <dgm:cxn modelId="{DAB0F7DE-B431-4AA6-91D4-0A7C5D614E00}" srcId="{6E4119AE-0907-48BA-AD54-7639E35CDB33}" destId="{361914A2-1573-404B-A3EC-1BDCED89237D}" srcOrd="0" destOrd="0" parTransId="{D1010FD7-A700-48D6-954E-2988E2233F1E}" sibTransId="{EE57C3FC-454D-47CF-88BB-0A362920F5F3}"/>
    <dgm:cxn modelId="{D5E46A57-42BE-4C77-B8AE-183C809AD609}" srcId="{6E4119AE-0907-48BA-AD54-7639E35CDB33}" destId="{FAAFE566-9420-4528-BDF3-268B21E1D6D2}" srcOrd="2" destOrd="0" parTransId="{1288CEDE-1718-4F47-8B31-C517F1B66175}" sibTransId="{FB98BACF-FFDE-480C-AE99-C7F0D5921133}"/>
    <dgm:cxn modelId="{B1849F72-1D72-426B-9A0E-18C2E38B4F09}" type="presOf" srcId="{6E4119AE-0907-48BA-AD54-7639E35CDB33}" destId="{7ABBFD3E-C157-4947-9C71-E684A376931F}" srcOrd="0" destOrd="0" presId="urn:microsoft.com/office/officeart/2005/8/layout/hList3"/>
    <dgm:cxn modelId="{900009FA-4B7B-48BF-97E8-B4C42C74FA00}" srcId="{6E4119AE-0907-48BA-AD54-7639E35CDB33}" destId="{079E2C0F-7120-4228-BB2B-94D48FF3A6AF}" srcOrd="1" destOrd="0" parTransId="{29DEAA3A-3139-4929-B67C-4449658F844D}" sibTransId="{81E5F794-7AAB-4281-AA67-7198A9FDFCD1}"/>
    <dgm:cxn modelId="{9745269E-EADB-4D39-9893-1E90A3077A9D}" srcId="{D1C42ECC-FD2F-40B5-A706-6E0BD0B55A4A}" destId="{6E4119AE-0907-48BA-AD54-7639E35CDB33}" srcOrd="0" destOrd="0" parTransId="{43666FF5-1E2B-407D-B4A6-B2BB358F7458}" sibTransId="{BC2B1A6E-EF79-4E1B-9043-CD79E6D74C10}"/>
    <dgm:cxn modelId="{DEE907C4-2608-4A93-8E83-19EA91C0CF7A}" type="presOf" srcId="{361914A2-1573-404B-A3EC-1BDCED89237D}" destId="{1E7988E1-DA77-44BB-B45E-45524390E299}" srcOrd="0" destOrd="0" presId="urn:microsoft.com/office/officeart/2005/8/layout/hList3"/>
    <dgm:cxn modelId="{040C87A9-D5A0-4A96-BF09-D11B9DAF0644}" type="presOf" srcId="{FAAFE566-9420-4528-BDF3-268B21E1D6D2}" destId="{C1259519-7558-40E4-946D-9FE9EA754AC1}" srcOrd="0" destOrd="0" presId="urn:microsoft.com/office/officeart/2005/8/layout/hList3"/>
    <dgm:cxn modelId="{F91FB154-1E58-4843-9FD6-BC944E07D169}" type="presOf" srcId="{079E2C0F-7120-4228-BB2B-94D48FF3A6AF}" destId="{7A1E3D77-2CA7-4BA1-B00F-E3B94FF5D5D5}" srcOrd="0" destOrd="0" presId="urn:microsoft.com/office/officeart/2005/8/layout/hList3"/>
    <dgm:cxn modelId="{48D1034A-0CCB-44E8-B0CC-D82FE74DEBFB}" type="presOf" srcId="{D1C42ECC-FD2F-40B5-A706-6E0BD0B55A4A}" destId="{5A5FAD77-966A-4DF7-B0DA-A516DED0A305}" srcOrd="0" destOrd="0" presId="urn:microsoft.com/office/officeart/2005/8/layout/hList3"/>
    <dgm:cxn modelId="{57C62FB5-BBE4-470B-A556-C227CDA160F6}" type="presParOf" srcId="{5A5FAD77-966A-4DF7-B0DA-A516DED0A305}" destId="{7ABBFD3E-C157-4947-9C71-E684A376931F}" srcOrd="0" destOrd="0" presId="urn:microsoft.com/office/officeart/2005/8/layout/hList3"/>
    <dgm:cxn modelId="{ACEF2F6E-764A-40AD-AD5C-EDB340A850FB}" type="presParOf" srcId="{5A5FAD77-966A-4DF7-B0DA-A516DED0A305}" destId="{300E60FC-0C10-42AA-87F0-3938CAEBC70F}" srcOrd="1" destOrd="0" presId="urn:microsoft.com/office/officeart/2005/8/layout/hList3"/>
    <dgm:cxn modelId="{D601E061-6937-4C89-98AC-9F0F8EC41BA4}" type="presParOf" srcId="{300E60FC-0C10-42AA-87F0-3938CAEBC70F}" destId="{1E7988E1-DA77-44BB-B45E-45524390E299}" srcOrd="0" destOrd="0" presId="urn:microsoft.com/office/officeart/2005/8/layout/hList3"/>
    <dgm:cxn modelId="{A1D7453A-116A-4D89-98D1-5945B5D35099}" type="presParOf" srcId="{300E60FC-0C10-42AA-87F0-3938CAEBC70F}" destId="{7A1E3D77-2CA7-4BA1-B00F-E3B94FF5D5D5}" srcOrd="1" destOrd="0" presId="urn:microsoft.com/office/officeart/2005/8/layout/hList3"/>
    <dgm:cxn modelId="{8A82964E-FD97-48FF-8C02-64FE276050C3}" type="presParOf" srcId="{300E60FC-0C10-42AA-87F0-3938CAEBC70F}" destId="{C1259519-7558-40E4-946D-9FE9EA754AC1}" srcOrd="2" destOrd="0" presId="urn:microsoft.com/office/officeart/2005/8/layout/hList3"/>
    <dgm:cxn modelId="{AFF637D3-8137-41A1-901E-DC08A6AF8E5B}" type="presParOf" srcId="{5A5FAD77-966A-4DF7-B0DA-A516DED0A305}" destId="{B2536F74-206E-4A3B-A777-4B3BA83C870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F7519D-85C6-446F-A56F-591F83D94224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5BEED6-BEF7-4C72-AABA-C3F405D3DD58}">
      <dgm:prSet phldrT="[Текст]"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Економічний механізм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B6996B-3027-48FC-B433-5F2DE451D411}" type="parTrans" cxnId="{1FB1F075-EC87-4A65-BF4E-F6CA351A05D0}">
      <dgm:prSet/>
      <dgm:spPr/>
      <dgm:t>
        <a:bodyPr/>
        <a:lstStyle/>
        <a:p>
          <a:endParaRPr lang="ru-RU"/>
        </a:p>
      </dgm:t>
    </dgm:pt>
    <dgm:pt modelId="{ACEC89D1-9DFD-409F-A618-E24A5F15C86A}" type="sibTrans" cxnId="{1FB1F075-EC87-4A65-BF4E-F6CA351A05D0}">
      <dgm:prSet/>
      <dgm:spPr/>
      <dgm:t>
        <a:bodyPr/>
        <a:lstStyle/>
        <a:p>
          <a:endParaRPr lang="ru-RU"/>
        </a:p>
      </dgm:t>
    </dgm:pt>
    <dgm:pt modelId="{F6783410-177F-454A-9334-1FCA86CDB037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 рамках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економічного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механізму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подібні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створенні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команди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виконавців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відповідальних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визначену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ділянку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економічним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потенціалом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12BFC4-09EF-4349-938C-CBCE6A0EC043}" type="parTrans" cxnId="{D3B1FE44-D5AA-480D-8810-887B6E85B67A}">
      <dgm:prSet/>
      <dgm:spPr/>
      <dgm:t>
        <a:bodyPr/>
        <a:lstStyle/>
        <a:p>
          <a:endParaRPr lang="ru-RU"/>
        </a:p>
      </dgm:t>
    </dgm:pt>
    <dgm:pt modelId="{F28E09E3-5D28-412D-8D7A-889ECCD87898}" type="sibTrans" cxnId="{D3B1FE44-D5AA-480D-8810-887B6E85B67A}">
      <dgm:prSet/>
      <dgm:spPr/>
      <dgm:t>
        <a:bodyPr/>
        <a:lstStyle/>
        <a:p>
          <a:endParaRPr lang="ru-RU"/>
        </a:p>
      </dgm:t>
    </dgm:pt>
    <dgm:pt modelId="{6ED9F07A-A012-4F96-8E41-FA11BFAD5F79}">
      <dgm:prSet phldrT="[Текст]"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Організаційний механізм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4D746F-09D4-449F-B57D-C564BD9AA030}" type="parTrans" cxnId="{B0541E47-EA77-41C2-9F0B-39CEECB0DA75}">
      <dgm:prSet/>
      <dgm:spPr/>
      <dgm:t>
        <a:bodyPr/>
        <a:lstStyle/>
        <a:p>
          <a:endParaRPr lang="ru-RU"/>
        </a:p>
      </dgm:t>
    </dgm:pt>
    <dgm:pt modelId="{B882B35A-D808-4ABB-91D0-C9F61C115A73}" type="sibTrans" cxnId="{B0541E47-EA77-41C2-9F0B-39CEECB0DA75}">
      <dgm:prSet/>
      <dgm:spPr/>
      <dgm:t>
        <a:bodyPr/>
        <a:lstStyle/>
        <a:p>
          <a:endParaRPr lang="ru-RU"/>
        </a:p>
      </dgm:t>
    </dgm:pt>
    <dgm:pt modelId="{B5C8DDFE-7B8E-49B0-B6D7-BE149E868958}">
      <dgm:prSet phldrT="[Текст]" custT="1"/>
      <dgm:spPr/>
      <dgm:t>
        <a:bodyPr/>
        <a:lstStyle/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Механізм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чітко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органічно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повинен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вписуватися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систему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підприємством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і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конкретизуватися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спеціально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сформованою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системою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володіє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власними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специфічними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принципами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функціонування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визначеною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структурою і набором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складових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елементів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1F397B-430C-4D7D-96E1-AE5C9AA0047A}" type="parTrans" cxnId="{2E389B39-2C07-4C9D-B2B2-7A24752388AA}">
      <dgm:prSet/>
      <dgm:spPr/>
      <dgm:t>
        <a:bodyPr/>
        <a:lstStyle/>
        <a:p>
          <a:endParaRPr lang="ru-RU"/>
        </a:p>
      </dgm:t>
    </dgm:pt>
    <dgm:pt modelId="{4B9D1795-CB19-4544-9FF4-3F3410BDF88A}" type="sibTrans" cxnId="{2E389B39-2C07-4C9D-B2B2-7A24752388AA}">
      <dgm:prSet/>
      <dgm:spPr/>
      <dgm:t>
        <a:bodyPr/>
        <a:lstStyle/>
        <a:p>
          <a:endParaRPr lang="ru-RU"/>
        </a:p>
      </dgm:t>
    </dgm:pt>
    <dgm:pt modelId="{8A264D03-F1FD-4F6A-BA66-8EC1B12343F8}" type="pres">
      <dgm:prSet presAssocID="{81F7519D-85C6-446F-A56F-591F83D94224}" presName="Name0" presStyleCnt="0">
        <dgm:presLayoutVars>
          <dgm:dir/>
          <dgm:animLvl val="lvl"/>
          <dgm:resizeHandles val="exact"/>
        </dgm:presLayoutVars>
      </dgm:prSet>
      <dgm:spPr/>
    </dgm:pt>
    <dgm:pt modelId="{B87EFF84-C2B3-472B-8506-BF48410C0D17}" type="pres">
      <dgm:prSet presAssocID="{AF5BEED6-BEF7-4C72-AABA-C3F405D3DD58}" presName="linNode" presStyleCnt="0"/>
      <dgm:spPr/>
    </dgm:pt>
    <dgm:pt modelId="{230769C5-9024-45F2-8860-9F05B4D919FE}" type="pres">
      <dgm:prSet presAssocID="{AF5BEED6-BEF7-4C72-AABA-C3F405D3DD58}" presName="parTx" presStyleLbl="revTx" presStyleIdx="0" presStyleCnt="2">
        <dgm:presLayoutVars>
          <dgm:chMax val="1"/>
          <dgm:bulletEnabled val="1"/>
        </dgm:presLayoutVars>
      </dgm:prSet>
      <dgm:spPr/>
    </dgm:pt>
    <dgm:pt modelId="{85AE67AB-35F2-425C-A158-627993FD0FC7}" type="pres">
      <dgm:prSet presAssocID="{AF5BEED6-BEF7-4C72-AABA-C3F405D3DD58}" presName="bracket" presStyleLbl="parChTrans1D1" presStyleIdx="0" presStyleCnt="2"/>
      <dgm:spPr/>
    </dgm:pt>
    <dgm:pt modelId="{566301EF-4B2A-49BD-93ED-B7DBD4E811AC}" type="pres">
      <dgm:prSet presAssocID="{AF5BEED6-BEF7-4C72-AABA-C3F405D3DD58}" presName="spH" presStyleCnt="0"/>
      <dgm:spPr/>
    </dgm:pt>
    <dgm:pt modelId="{842C9BAF-7292-4E5C-AF32-740A846C7FD8}" type="pres">
      <dgm:prSet presAssocID="{AF5BEED6-BEF7-4C72-AABA-C3F405D3DD58}" presName="desTx" presStyleLbl="node1" presStyleIdx="0" presStyleCnt="2" custScaleY="167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D7A0B-1767-4C26-B53D-66D5FBD2FDE5}" type="pres">
      <dgm:prSet presAssocID="{ACEC89D1-9DFD-409F-A618-E24A5F15C86A}" presName="spV" presStyleCnt="0"/>
      <dgm:spPr/>
    </dgm:pt>
    <dgm:pt modelId="{196F9A17-E585-415A-88D9-E7D243E67512}" type="pres">
      <dgm:prSet presAssocID="{6ED9F07A-A012-4F96-8E41-FA11BFAD5F79}" presName="linNode" presStyleCnt="0"/>
      <dgm:spPr/>
    </dgm:pt>
    <dgm:pt modelId="{372468CA-E91A-406C-89AF-79B3CE23F7FC}" type="pres">
      <dgm:prSet presAssocID="{6ED9F07A-A012-4F96-8E41-FA11BFAD5F79}" presName="parTx" presStyleLbl="revTx" presStyleIdx="1" presStyleCnt="2">
        <dgm:presLayoutVars>
          <dgm:chMax val="1"/>
          <dgm:bulletEnabled val="1"/>
        </dgm:presLayoutVars>
      </dgm:prSet>
      <dgm:spPr/>
    </dgm:pt>
    <dgm:pt modelId="{375C9671-EC84-4056-B9E7-D8EA5CB25C34}" type="pres">
      <dgm:prSet presAssocID="{6ED9F07A-A012-4F96-8E41-FA11BFAD5F79}" presName="bracket" presStyleLbl="parChTrans1D1" presStyleIdx="1" presStyleCnt="2"/>
      <dgm:spPr/>
    </dgm:pt>
    <dgm:pt modelId="{5D4E9E8C-DE3C-4234-8E0F-5216F1010391}" type="pres">
      <dgm:prSet presAssocID="{6ED9F07A-A012-4F96-8E41-FA11BFAD5F79}" presName="spH" presStyleCnt="0"/>
      <dgm:spPr/>
    </dgm:pt>
    <dgm:pt modelId="{E0C52029-E4E2-4741-950F-8577051608C5}" type="pres">
      <dgm:prSet presAssocID="{6ED9F07A-A012-4F96-8E41-FA11BFAD5F79}" presName="desTx" presStyleLbl="node1" presStyleIdx="1" presStyleCnt="2" custScaleY="112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B1F075-EC87-4A65-BF4E-F6CA351A05D0}" srcId="{81F7519D-85C6-446F-A56F-591F83D94224}" destId="{AF5BEED6-BEF7-4C72-AABA-C3F405D3DD58}" srcOrd="0" destOrd="0" parTransId="{EEB6996B-3027-48FC-B433-5F2DE451D411}" sibTransId="{ACEC89D1-9DFD-409F-A618-E24A5F15C86A}"/>
    <dgm:cxn modelId="{D67E5D9E-94B5-404F-84FA-D1CE85643312}" type="presOf" srcId="{6ED9F07A-A012-4F96-8E41-FA11BFAD5F79}" destId="{372468CA-E91A-406C-89AF-79B3CE23F7FC}" srcOrd="0" destOrd="0" presId="urn:diagrams.loki3.com/BracketList+Icon"/>
    <dgm:cxn modelId="{B0541E47-EA77-41C2-9F0B-39CEECB0DA75}" srcId="{81F7519D-85C6-446F-A56F-591F83D94224}" destId="{6ED9F07A-A012-4F96-8E41-FA11BFAD5F79}" srcOrd="1" destOrd="0" parTransId="{B84D746F-09D4-449F-B57D-C564BD9AA030}" sibTransId="{B882B35A-D808-4ABB-91D0-C9F61C115A73}"/>
    <dgm:cxn modelId="{8BEE896B-E2C9-42DE-9F50-091E8658BCD4}" type="presOf" srcId="{AF5BEED6-BEF7-4C72-AABA-C3F405D3DD58}" destId="{230769C5-9024-45F2-8860-9F05B4D919FE}" srcOrd="0" destOrd="0" presId="urn:diagrams.loki3.com/BracketList+Icon"/>
    <dgm:cxn modelId="{9A1F1B15-1ABA-469A-9C50-CC92CE824432}" type="presOf" srcId="{F6783410-177F-454A-9334-1FCA86CDB037}" destId="{842C9BAF-7292-4E5C-AF32-740A846C7FD8}" srcOrd="0" destOrd="0" presId="urn:diagrams.loki3.com/BracketList+Icon"/>
    <dgm:cxn modelId="{2E389B39-2C07-4C9D-B2B2-7A24752388AA}" srcId="{6ED9F07A-A012-4F96-8E41-FA11BFAD5F79}" destId="{B5C8DDFE-7B8E-49B0-B6D7-BE149E868958}" srcOrd="0" destOrd="0" parTransId="{981F397B-430C-4D7D-96E1-AE5C9AA0047A}" sibTransId="{4B9D1795-CB19-4544-9FF4-3F3410BDF88A}"/>
    <dgm:cxn modelId="{B7FE4AA0-9F1A-44C4-968A-FF415DF540C4}" type="presOf" srcId="{81F7519D-85C6-446F-A56F-591F83D94224}" destId="{8A264D03-F1FD-4F6A-BA66-8EC1B12343F8}" srcOrd="0" destOrd="0" presId="urn:diagrams.loki3.com/BracketList+Icon"/>
    <dgm:cxn modelId="{E2D0ACF3-6FA3-4CB9-9381-DD199D411722}" type="presOf" srcId="{B5C8DDFE-7B8E-49B0-B6D7-BE149E868958}" destId="{E0C52029-E4E2-4741-950F-8577051608C5}" srcOrd="0" destOrd="0" presId="urn:diagrams.loki3.com/BracketList+Icon"/>
    <dgm:cxn modelId="{D3B1FE44-D5AA-480D-8810-887B6E85B67A}" srcId="{AF5BEED6-BEF7-4C72-AABA-C3F405D3DD58}" destId="{F6783410-177F-454A-9334-1FCA86CDB037}" srcOrd="0" destOrd="0" parTransId="{9712BFC4-09EF-4349-938C-CBCE6A0EC043}" sibTransId="{F28E09E3-5D28-412D-8D7A-889ECCD87898}"/>
    <dgm:cxn modelId="{347EB110-4135-4B73-9E32-A91BBE0796C6}" type="presParOf" srcId="{8A264D03-F1FD-4F6A-BA66-8EC1B12343F8}" destId="{B87EFF84-C2B3-472B-8506-BF48410C0D17}" srcOrd="0" destOrd="0" presId="urn:diagrams.loki3.com/BracketList+Icon"/>
    <dgm:cxn modelId="{2405B22F-3413-4292-AEE1-08C05703BC5F}" type="presParOf" srcId="{B87EFF84-C2B3-472B-8506-BF48410C0D17}" destId="{230769C5-9024-45F2-8860-9F05B4D919FE}" srcOrd="0" destOrd="0" presId="urn:diagrams.loki3.com/BracketList+Icon"/>
    <dgm:cxn modelId="{7C28E2FC-E960-43DE-8708-79E1C0F5E6C8}" type="presParOf" srcId="{B87EFF84-C2B3-472B-8506-BF48410C0D17}" destId="{85AE67AB-35F2-425C-A158-627993FD0FC7}" srcOrd="1" destOrd="0" presId="urn:diagrams.loki3.com/BracketList+Icon"/>
    <dgm:cxn modelId="{7A1B4534-444D-4F6D-94FF-08FA6BB889B2}" type="presParOf" srcId="{B87EFF84-C2B3-472B-8506-BF48410C0D17}" destId="{566301EF-4B2A-49BD-93ED-B7DBD4E811AC}" srcOrd="2" destOrd="0" presId="urn:diagrams.loki3.com/BracketList+Icon"/>
    <dgm:cxn modelId="{6BA72454-C40C-4F99-89DA-E0ABCF3731BA}" type="presParOf" srcId="{B87EFF84-C2B3-472B-8506-BF48410C0D17}" destId="{842C9BAF-7292-4E5C-AF32-740A846C7FD8}" srcOrd="3" destOrd="0" presId="urn:diagrams.loki3.com/BracketList+Icon"/>
    <dgm:cxn modelId="{B7AD19C0-20F1-4972-9B84-7862BADAFB66}" type="presParOf" srcId="{8A264D03-F1FD-4F6A-BA66-8EC1B12343F8}" destId="{A6DD7A0B-1767-4C26-B53D-66D5FBD2FDE5}" srcOrd="1" destOrd="0" presId="urn:diagrams.loki3.com/BracketList+Icon"/>
    <dgm:cxn modelId="{37CDE0B9-9F5D-44A1-A09C-A5D87994E134}" type="presParOf" srcId="{8A264D03-F1FD-4F6A-BA66-8EC1B12343F8}" destId="{196F9A17-E585-415A-88D9-E7D243E67512}" srcOrd="2" destOrd="0" presId="urn:diagrams.loki3.com/BracketList+Icon"/>
    <dgm:cxn modelId="{84A36AB9-5F50-4972-9552-B1E2E4ADF99D}" type="presParOf" srcId="{196F9A17-E585-415A-88D9-E7D243E67512}" destId="{372468CA-E91A-406C-89AF-79B3CE23F7FC}" srcOrd="0" destOrd="0" presId="urn:diagrams.loki3.com/BracketList+Icon"/>
    <dgm:cxn modelId="{F80E7C5A-8509-4C07-B423-AD1E963DC101}" type="presParOf" srcId="{196F9A17-E585-415A-88D9-E7D243E67512}" destId="{375C9671-EC84-4056-B9E7-D8EA5CB25C34}" srcOrd="1" destOrd="0" presId="urn:diagrams.loki3.com/BracketList+Icon"/>
    <dgm:cxn modelId="{7AD09B10-C23C-4B89-B295-C39AC52FFD14}" type="presParOf" srcId="{196F9A17-E585-415A-88D9-E7D243E67512}" destId="{5D4E9E8C-DE3C-4234-8E0F-5216F1010391}" srcOrd="2" destOrd="0" presId="urn:diagrams.loki3.com/BracketList+Icon"/>
    <dgm:cxn modelId="{5583CEB9-B06F-4D8F-BA3C-1ECAFDD017BE}" type="presParOf" srcId="{196F9A17-E585-415A-88D9-E7D243E67512}" destId="{E0C52029-E4E2-4741-950F-8577051608C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66B02-C441-4C30-AADA-FDC5304C3289}">
      <dsp:nvSpPr>
        <dsp:cNvPr id="0" name=""/>
        <dsp:cNvSpPr/>
      </dsp:nvSpPr>
      <dsp:spPr>
        <a:xfrm>
          <a:off x="2664300" y="1005431"/>
          <a:ext cx="2912970" cy="3520530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структура, у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врахований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весь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попередній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досвід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в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виникнути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механізм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самонавчання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endParaRPr lang="ru-RU" sz="2400" kern="1200" dirty="0"/>
        </a:p>
      </dsp:txBody>
      <dsp:txXfrm>
        <a:off x="3034247" y="1005431"/>
        <a:ext cx="2543023" cy="3520530"/>
      </dsp:txXfrm>
    </dsp:sp>
    <dsp:sp modelId="{684096A6-CC7C-4AC7-BE8B-BEF794CDED34}">
      <dsp:nvSpPr>
        <dsp:cNvPr id="0" name=""/>
        <dsp:cNvSpPr/>
      </dsp:nvSpPr>
      <dsp:spPr>
        <a:xfrm>
          <a:off x="2808311" y="432049"/>
          <a:ext cx="2624947" cy="5860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«рефлексивна» структура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8311" y="432049"/>
        <a:ext cx="2624947" cy="586015"/>
      </dsp:txXfrm>
    </dsp:sp>
    <dsp:sp modelId="{7CED2AA6-2C92-43AA-9DDE-51B1B924DAC1}">
      <dsp:nvSpPr>
        <dsp:cNvPr id="0" name=""/>
        <dsp:cNvSpPr/>
      </dsp:nvSpPr>
      <dsp:spPr>
        <a:xfrm>
          <a:off x="0" y="828580"/>
          <a:ext cx="2768931" cy="3503999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яка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дуже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схожа на ту, у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надрах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якої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вона </a:t>
          </a: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зародилася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1654" y="828580"/>
        <a:ext cx="2417277" cy="3503999"/>
      </dsp:txXfrm>
    </dsp:sp>
    <dsp:sp modelId="{61F4CE9D-E890-4CD5-A881-8370E12010DF}">
      <dsp:nvSpPr>
        <dsp:cNvPr id="0" name=""/>
        <dsp:cNvSpPr/>
      </dsp:nvSpPr>
      <dsp:spPr>
        <a:xfrm>
          <a:off x="0" y="324521"/>
          <a:ext cx="2912970" cy="58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традиційна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структура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4521"/>
        <a:ext cx="2912970" cy="583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BD95F-A29F-4085-A070-C309C9802563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в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основні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конкурентні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переваги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будуються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їхніх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виняткових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інженерно-конструкторських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досягненнях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поліпшення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якості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економії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kern="1200" baseline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витратах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500" kern="1200" baseline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63" y="29163"/>
        <a:ext cx="5425092" cy="937385"/>
      </dsp:txXfrm>
    </dsp:sp>
    <dsp:sp modelId="{18DFC8BE-6F74-404A-A923-481B087D22B7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зростаючі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керуються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обдарованими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лідерами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з добре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організованим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персоналом,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стратегію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експансії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5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0546" y="1205913"/>
        <a:ext cx="5326758" cy="937385"/>
      </dsp:txXfrm>
    </dsp:sp>
    <dsp:sp modelId="{E189BB24-E1EE-40C3-BA5A-79737E7DFA1E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мають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своєму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складі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чудові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науково-дослідні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дозволяють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їм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досягти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видатних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продуктів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розвивають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тільки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цю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сильну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сторону</a:t>
          </a:r>
          <a:endParaRPr lang="uk-UA" sz="15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3699" y="2382663"/>
        <a:ext cx="5334987" cy="937385"/>
      </dsp:txXfrm>
    </dsp:sp>
    <dsp:sp modelId="{D85D4F9C-F557-4924-8360-D7244AA6176C}">
      <dsp:nvSpPr>
        <dsp:cNvPr id="0" name=""/>
        <dsp:cNvSpPr/>
      </dsp:nvSpPr>
      <dsp:spPr>
        <a:xfrm>
          <a:off x="1645920" y="35302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організації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розвинутими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маркетинговими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здібностями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широкими ринками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збуту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відомих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торгівельних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марок,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зосереджуються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винятково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цих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якостей</a:t>
          </a:r>
          <a:r>
            <a:rPr lang="ru-RU" sz="15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15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5083" y="3559413"/>
        <a:ext cx="5326758" cy="937385"/>
      </dsp:txXfrm>
    </dsp:sp>
    <dsp:sp modelId="{909FB914-10E0-46E5-BE2F-D7DBE37D86A7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6082090" y="762624"/>
        <a:ext cx="355966" cy="487027"/>
      </dsp:txXfrm>
    </dsp:sp>
    <dsp:sp modelId="{B14D9EED-23EB-4829-B989-DB4CF365158F}">
      <dsp:nvSpPr>
        <dsp:cNvPr id="0" name=""/>
        <dsp:cNvSpPr/>
      </dsp:nvSpPr>
      <dsp:spPr>
        <a:xfrm>
          <a:off x="6487850" y="193937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6633473" y="1939374"/>
        <a:ext cx="355966" cy="487027"/>
      </dsp:txXfrm>
    </dsp:sp>
    <dsp:sp modelId="{CB48A2DC-F0C0-4B42-AF7A-41B238270BD5}">
      <dsp:nvSpPr>
        <dsp:cNvPr id="0" name=""/>
        <dsp:cNvSpPr/>
      </dsp:nvSpPr>
      <dsp:spPr>
        <a:xfrm>
          <a:off x="7031004" y="31161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7176627" y="3116124"/>
        <a:ext cx="355966" cy="487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487AD-A57D-4367-A8F3-751077F016EE}">
      <dsp:nvSpPr>
        <dsp:cNvPr id="0" name=""/>
        <dsp:cNvSpPr/>
      </dsp:nvSpPr>
      <dsp:spPr>
        <a:xfrm>
          <a:off x="730418" y="1155770"/>
          <a:ext cx="3288478" cy="27870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розширення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більш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ефективне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виробничого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(результат –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ріст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обсягу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виробництва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продукції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56575" y="1155770"/>
        <a:ext cx="2762321" cy="2787082"/>
      </dsp:txXfrm>
    </dsp:sp>
    <dsp:sp modelId="{84F61A01-23E8-4C5C-87E3-B4AA573CE633}">
      <dsp:nvSpPr>
        <dsp:cNvPr id="0" name=""/>
        <dsp:cNvSpPr/>
      </dsp:nvSpPr>
      <dsp:spPr>
        <a:xfrm>
          <a:off x="326531" y="185878"/>
          <a:ext cx="1528985" cy="1528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Кількісний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оперативний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0446" y="409793"/>
        <a:ext cx="1081155" cy="1081155"/>
      </dsp:txXfrm>
    </dsp:sp>
    <dsp:sp modelId="{D9476460-E855-4BDD-80AA-80C332FD1D42}">
      <dsp:nvSpPr>
        <dsp:cNvPr id="0" name=""/>
        <dsp:cNvSpPr/>
      </dsp:nvSpPr>
      <dsp:spPr>
        <a:xfrm>
          <a:off x="5050791" y="1141253"/>
          <a:ext cx="3230895" cy="28679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активізація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елементів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стратегічного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якісно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нового стану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(результат –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конкурентних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переваг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довгострокову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перспективу).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67734" y="1141253"/>
        <a:ext cx="2713952" cy="2867929"/>
      </dsp:txXfrm>
    </dsp:sp>
    <dsp:sp modelId="{3B8894A4-A0AB-4C6D-85BB-FC6306475350}">
      <dsp:nvSpPr>
        <dsp:cNvPr id="0" name=""/>
        <dsp:cNvSpPr/>
      </dsp:nvSpPr>
      <dsp:spPr>
        <a:xfrm>
          <a:off x="4074004" y="185878"/>
          <a:ext cx="1528985" cy="1528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Якісний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стратегічний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97919" y="409793"/>
        <a:ext cx="1081155" cy="1081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BBFD3E-C157-4947-9C71-E684A376931F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економічного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6096000" cy="1219200"/>
      </dsp:txXfrm>
    </dsp:sp>
    <dsp:sp modelId="{1E7988E1-DA77-44BB-B45E-45524390E299}">
      <dsp:nvSpPr>
        <dsp:cNvPr id="0" name=""/>
        <dsp:cNvSpPr/>
      </dsp:nvSpPr>
      <dsp:spPr>
        <a:xfrm>
          <a:off x="2976" y="1219200"/>
          <a:ext cx="2030015" cy="25603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Кількісні</a:t>
          </a:r>
          <a:r>
            <a:rPr lang="ru-RU" sz="16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6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загальний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фінансовий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результат;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період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окупності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норма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фондовіддачі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обсяг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виробничих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потужностей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рівень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рентабельності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6" y="1219200"/>
        <a:ext cx="2030015" cy="2560320"/>
      </dsp:txXfrm>
    </dsp:sp>
    <dsp:sp modelId="{7A1E3D77-2CA7-4BA1-B00F-E3B94FF5D5D5}">
      <dsp:nvSpPr>
        <dsp:cNvPr id="0" name=""/>
        <dsp:cNvSpPr/>
      </dsp:nvSpPr>
      <dsp:spPr>
        <a:xfrm>
          <a:off x="2032992" y="1219200"/>
          <a:ext cx="2030015" cy="25603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вплив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яких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бути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оцінений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кількісно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частково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державного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регулювання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маркетингового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середовища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витоків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ризику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інновацій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2992" y="1219200"/>
        <a:ext cx="2030015" cy="2560320"/>
      </dsp:txXfrm>
    </dsp:sp>
    <dsp:sp modelId="{C1259519-7558-40E4-946D-9FE9EA754AC1}">
      <dsp:nvSpPr>
        <dsp:cNvPr id="0" name=""/>
        <dsp:cNvSpPr/>
      </dsp:nvSpPr>
      <dsp:spPr>
        <a:xfrm>
          <a:off x="4063007" y="1219200"/>
          <a:ext cx="2030015" cy="25603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Якісні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фактори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відповідність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цілям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стратегії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також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тактиці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правління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потенціалом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параметри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комплексу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взаємопов’язаних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факторів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3007" y="1219200"/>
        <a:ext cx="2030015" cy="2560320"/>
      </dsp:txXfrm>
    </dsp:sp>
    <dsp:sp modelId="{B2536F74-206E-4A3B-A777-4B3BA83C870B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769C5-9024-45F2-8860-9F05B4D919FE}">
      <dsp:nvSpPr>
        <dsp:cNvPr id="0" name=""/>
        <dsp:cNvSpPr/>
      </dsp:nvSpPr>
      <dsp:spPr>
        <a:xfrm>
          <a:off x="4018" y="1113218"/>
          <a:ext cx="2055390" cy="631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Економічний механізм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18" y="1113218"/>
        <a:ext cx="2055390" cy="631125"/>
      </dsp:txXfrm>
    </dsp:sp>
    <dsp:sp modelId="{85AE67AB-35F2-425C-A158-627993FD0FC7}">
      <dsp:nvSpPr>
        <dsp:cNvPr id="0" name=""/>
        <dsp:cNvSpPr/>
      </dsp:nvSpPr>
      <dsp:spPr>
        <a:xfrm>
          <a:off x="2059409" y="837101"/>
          <a:ext cx="411078" cy="1183359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C9BAF-7292-4E5C-AF32-740A846C7FD8}">
      <dsp:nvSpPr>
        <dsp:cNvPr id="0" name=""/>
        <dsp:cNvSpPr/>
      </dsp:nvSpPr>
      <dsp:spPr>
        <a:xfrm>
          <a:off x="2634918" y="438800"/>
          <a:ext cx="5590663" cy="1979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 рамках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економічного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механізму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подібні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створенні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команди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виконавців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відповідальних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визначену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ділянку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економічним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потенціалом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34918" y="438800"/>
        <a:ext cx="5590663" cy="1979961"/>
      </dsp:txXfrm>
    </dsp:sp>
    <dsp:sp modelId="{372468CA-E91A-406C-89AF-79B3CE23F7FC}">
      <dsp:nvSpPr>
        <dsp:cNvPr id="0" name=""/>
        <dsp:cNvSpPr/>
      </dsp:nvSpPr>
      <dsp:spPr>
        <a:xfrm>
          <a:off x="4018" y="2973399"/>
          <a:ext cx="2055390" cy="631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Організаційний механізм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18" y="2973399"/>
        <a:ext cx="2055390" cy="631125"/>
      </dsp:txXfrm>
    </dsp:sp>
    <dsp:sp modelId="{375C9671-EC84-4056-B9E7-D8EA5CB25C34}">
      <dsp:nvSpPr>
        <dsp:cNvPr id="0" name=""/>
        <dsp:cNvSpPr/>
      </dsp:nvSpPr>
      <dsp:spPr>
        <a:xfrm>
          <a:off x="2059409" y="2578946"/>
          <a:ext cx="411078" cy="1420031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52029-E4E2-4741-950F-8577051608C5}">
      <dsp:nvSpPr>
        <dsp:cNvPr id="0" name=""/>
        <dsp:cNvSpPr/>
      </dsp:nvSpPr>
      <dsp:spPr>
        <a:xfrm>
          <a:off x="2634918" y="2490762"/>
          <a:ext cx="5590663" cy="1596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Механізм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підприємства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чітко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органічно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повинен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вписуватися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систему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підприємством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і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конкретизуватися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спеціально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сформованою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системою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управління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володіє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власними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специфічними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принципами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функціонування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визначеною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структурою і набором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складових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елементів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34918" y="2490762"/>
        <a:ext cx="5590663" cy="1596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Взаимосвязанный блочный процесс"/>
  <dgm:desc val="Используется для отображения последовательных этапов процесса. Рекомендуется использовать небольшие объемы текста уровня 1 и средние объемы текста уровня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05.10.2016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-99392"/>
            <a:ext cx="7272808" cy="1871318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7704856" cy="3168352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uk-UA" sz="17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ПЛАН</a:t>
            </a:r>
            <a:endParaRPr lang="en-US" sz="1700" b="1" dirty="0">
              <a:solidFill>
                <a:schemeClr val="tx2">
                  <a:lumMod val="50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17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1.Теорія організаційного розвитку.	</a:t>
            </a:r>
            <a:endParaRPr lang="ru-RU" sz="1700" b="1" dirty="0" smtClean="0">
              <a:solidFill>
                <a:schemeClr val="tx2">
                  <a:lumMod val="50000"/>
                </a:schemeClr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1700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uk-UA" sz="17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. Процес розвитку підприємства. Напрямки розвитку підприємства.</a:t>
            </a:r>
            <a:endParaRPr lang="ru-RU" sz="1700" b="1" dirty="0">
              <a:solidFill>
                <a:schemeClr val="tx2">
                  <a:lumMod val="50000"/>
                </a:schemeClr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17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3.Система факторів розвитку підприємства.</a:t>
            </a:r>
            <a:endParaRPr lang="ru-RU" sz="1700" b="1" dirty="0">
              <a:solidFill>
                <a:schemeClr val="tx2">
                  <a:lumMod val="50000"/>
                </a:schemeClr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17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4.Модель розвитку потенціалу підприємства.</a:t>
            </a:r>
            <a:endParaRPr lang="ru-RU" sz="1700" b="1" dirty="0">
              <a:solidFill>
                <a:schemeClr val="tx2">
                  <a:lumMod val="50000"/>
                </a:schemeClr>
              </a:solidFill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8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8136904" cy="1454888"/>
          </a:xfrm>
        </p:spPr>
        <p:txBody>
          <a:bodyPr>
            <a:normAutofit fontScale="6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500" dirty="0" err="1">
                <a:latin typeface="Times New Roman"/>
                <a:ea typeface="Calibri"/>
                <a:cs typeface="Times New Roman"/>
              </a:rPr>
              <a:t>Теорія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організаційного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розвитку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висунута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Л.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Грейнером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підводить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до думки,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що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всі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зміни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в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організації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немов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би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запрограмовані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Спочатку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організаційні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зміни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обумовлені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вибором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стратегічного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напряму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Потім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випливає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конкретизація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функцій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і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структури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управління</a:t>
            </a:r>
            <a:r>
              <a:rPr lang="ru-RU" sz="25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500" dirty="0" err="1">
                <a:latin typeface="Times New Roman"/>
                <a:ea typeface="Calibri"/>
                <a:cs typeface="Times New Roman"/>
              </a:rPr>
              <a:t>організацією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</a:t>
            </a:r>
            <a:endParaRPr lang="ru-RU" sz="1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0197" y="0"/>
            <a:ext cx="8614161" cy="923330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DEF5FA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1.Теорія організаційного розвитку</a:t>
            </a:r>
            <a:r>
              <a:rPr lang="ru-RU" sz="2000" b="1" dirty="0">
                <a:solidFill>
                  <a:srgbClr val="DEF5FA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ru-RU" sz="2000" b="1" dirty="0">
                <a:solidFill>
                  <a:srgbClr val="DEF5FA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1028" name="Picture 4" descr="http://stud.com.ua/imag/manag/kor_antupr/image004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831966"/>
            <a:ext cx="5535923" cy="3714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066181"/>
              </p:ext>
            </p:extLst>
          </p:nvPr>
        </p:nvGraphicFramePr>
        <p:xfrm>
          <a:off x="2123728" y="1700808"/>
          <a:ext cx="6131024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 управління організацією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9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21866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Чотири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траєкторії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організаційного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розвитку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що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ставлять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підприємство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в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таку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ситуацію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(за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Міллер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):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91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1418149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2. Процес розвитку підприємства. Напрямки розвитку підприємства.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355976" y="1916832"/>
            <a:ext cx="4572000" cy="3241672"/>
          </a:xfrm>
        </p:spPr>
        <p:txBody>
          <a:bodyPr>
            <a:normAutofit/>
          </a:bodyPr>
          <a:lstStyle/>
          <a:p>
            <a:r>
              <a:rPr lang="uk-UA" sz="2400" dirty="0">
                <a:solidFill>
                  <a:schemeClr val="bg1"/>
                </a:solidFill>
                <a:latin typeface="Times New Roman"/>
                <a:ea typeface="Calibri"/>
              </a:rPr>
              <a:t>Процес розвитку промислового підприємства характеризується наявністю тісного взаємозв'язку між явищами стійкості і невизначеності, тому будь-яка економічна система лише частково є </a:t>
            </a:r>
            <a:r>
              <a:rPr lang="uk-UA" sz="2400" dirty="0" err="1">
                <a:solidFill>
                  <a:schemeClr val="bg1"/>
                </a:solidFill>
                <a:latin typeface="Times New Roman"/>
                <a:ea typeface="Calibri"/>
              </a:rPr>
              <a:t>динамічно</a:t>
            </a:r>
            <a:r>
              <a:rPr lang="uk-UA" sz="2400" dirty="0">
                <a:solidFill>
                  <a:schemeClr val="bg1"/>
                </a:solidFill>
                <a:latin typeface="Times New Roman"/>
                <a:ea typeface="Calibri"/>
              </a:rPr>
              <a:t> стійкою.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50520"/>
            <a:ext cx="3741634" cy="32626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34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91172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Напрями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розвитку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підприємства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173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380" y="358148"/>
            <a:ext cx="7772400" cy="899672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3.Система факторів розвитку підприємства.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473426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3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5285" y="393105"/>
            <a:ext cx="8131066" cy="1119501"/>
          </a:xfrm>
        </p:spPr>
        <p:txBody>
          <a:bodyPr>
            <a:normAutofit fontScale="9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4.Модель розвитку потенціалу підприємства.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imes New Roman"/>
              </a:rPr>
            </a:b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1340768"/>
            <a:ext cx="7971818" cy="1711246"/>
          </a:xfrm>
        </p:spPr>
        <p:txBody>
          <a:bodyPr>
            <a:normAutofit fontScale="77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400" dirty="0">
                <a:latin typeface="Times New Roman"/>
                <a:ea typeface="Calibri"/>
                <a:cs typeface="Times New Roman"/>
              </a:rPr>
              <a:t>З метою ефективного управління розвитком потенціалу підприємства необхідно розробити економічний механізм, який би дозволив найбільш повно врахувати вплив усіх факторів росту і сформувати збалансований у всіх відношеннях потенціал підприємства.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3356992"/>
            <a:ext cx="7791481" cy="2340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301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50191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1"/>
            <a:ext cx="8229600" cy="1326491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Механізм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управління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розвитку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економічного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потенціалу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підприємства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повинен бути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спрямований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досягнення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існуючих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для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нього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його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елементів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організаційних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економічних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)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завдань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,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будуватися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, як і будь-яке складне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системне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утворення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, на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основі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специфічних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принципів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ru-RU" sz="1600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312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497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Механізм розвитку потенціалу підприємства</vt:lpstr>
      <vt:lpstr>Презентация PowerPoint</vt:lpstr>
      <vt:lpstr>Структури управління організацією</vt:lpstr>
      <vt:lpstr>Чотири траєкторії організаційного розвитку, що ставлять підприємство в таку ситуацію (за Міллер):</vt:lpstr>
      <vt:lpstr>2. Процес розвитку підприємства. Напрямки розвитку підприємства.</vt:lpstr>
      <vt:lpstr>Напрями розвитку підприємства:</vt:lpstr>
      <vt:lpstr>3.Система факторів розвитку підприємства.</vt:lpstr>
      <vt:lpstr>4.Модель розвитку потенціалу підприємства. </vt:lpstr>
      <vt:lpstr>Механізм управління і розвитку економічного потенціалу підприємства повинен бути спрямований на досягнення існуючих для нього і його елементів (організаційних і економічних) завдань, і будуватися, як і будь-яке складне системне утворення, на основі специфічних принципів.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Механізм розвитку потенціалу підприємства</dc:title>
  <dc:creator>Лена</dc:creator>
  <cp:lastModifiedBy>Лена</cp:lastModifiedBy>
  <cp:revision>12</cp:revision>
  <dcterms:created xsi:type="dcterms:W3CDTF">2016-10-05T19:47:16Z</dcterms:created>
  <dcterms:modified xsi:type="dcterms:W3CDTF">2016-10-05T21:01:34Z</dcterms:modified>
</cp:coreProperties>
</file>