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38" r:id="rId1"/>
  </p:sldMasterIdLst>
  <p:notesMasterIdLst>
    <p:notesMasterId r:id="rId17"/>
  </p:notesMasterIdLst>
  <p:sldIdLst>
    <p:sldId id="256" r:id="rId2"/>
    <p:sldId id="257" r:id="rId3"/>
    <p:sldId id="258" r:id="rId4"/>
    <p:sldId id="271" r:id="rId5"/>
    <p:sldId id="260" r:id="rId6"/>
    <p:sldId id="272" r:id="rId7"/>
    <p:sldId id="273" r:id="rId8"/>
    <p:sldId id="274" r:id="rId9"/>
    <p:sldId id="275" r:id="rId10"/>
    <p:sldId id="276" r:id="rId11"/>
    <p:sldId id="277" r:id="rId12"/>
    <p:sldId id="278" r:id="rId13"/>
    <p:sldId id="279" r:id="rId14"/>
    <p:sldId id="280" r:id="rId15"/>
    <p:sldId id="281" r:id="rId16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2298" autoAdjust="0"/>
  </p:normalViewPr>
  <p:slideViewPr>
    <p:cSldViewPr>
      <p:cViewPr varScale="1">
        <p:scale>
          <a:sx n="106" d="100"/>
          <a:sy n="106" d="100"/>
        </p:scale>
        <p:origin x="1764" y="-2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56F19DC-87A7-44CD-985D-574B97A7C082}" type="datetimeFigureOut">
              <a:rPr lang="uk-UA" smtClean="0"/>
              <a:t>23.09.2021</a:t>
            </a:fld>
            <a:endParaRPr lang="uk-UA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1FAF68C-490A-4AAE-8E8A-2E25BFFB8B20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8165233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8C4CCF-8A53-4477-954B-3842AD6E0C9E}" type="slidenum">
              <a:rPr lang="ru-RU" smtClean="0">
                <a:solidFill>
                  <a:prstClr val="black"/>
                </a:solidFill>
              </a:rPr>
              <a:pPr/>
              <a:t>6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9318174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8C4CCF-8A53-4477-954B-3842AD6E0C9E}" type="slidenum">
              <a:rPr lang="ru-RU" smtClean="0">
                <a:solidFill>
                  <a:prstClr val="black"/>
                </a:solidFill>
              </a:rPr>
              <a:pPr/>
              <a:t>15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92924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8C4CCF-8A53-4477-954B-3842AD6E0C9E}" type="slidenum">
              <a:rPr lang="ru-RU" smtClean="0">
                <a:solidFill>
                  <a:prstClr val="black"/>
                </a:solidFill>
              </a:rPr>
              <a:pPr/>
              <a:t>7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386550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8C4CCF-8A53-4477-954B-3842AD6E0C9E}" type="slidenum">
              <a:rPr lang="ru-RU" smtClean="0">
                <a:solidFill>
                  <a:prstClr val="black"/>
                </a:solidFill>
              </a:rPr>
              <a:pPr/>
              <a:t>8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6595943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8C4CCF-8A53-4477-954B-3842AD6E0C9E}" type="slidenum">
              <a:rPr lang="ru-RU" smtClean="0">
                <a:solidFill>
                  <a:prstClr val="black"/>
                </a:solidFill>
              </a:rPr>
              <a:pPr/>
              <a:t>9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495280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8C4CCF-8A53-4477-954B-3842AD6E0C9E}" type="slidenum">
              <a:rPr lang="ru-RU" smtClean="0">
                <a:solidFill>
                  <a:prstClr val="black"/>
                </a:solidFill>
              </a:rPr>
              <a:pPr/>
              <a:t>10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6519666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8C4CCF-8A53-4477-954B-3842AD6E0C9E}" type="slidenum">
              <a:rPr lang="ru-RU" smtClean="0">
                <a:solidFill>
                  <a:prstClr val="black"/>
                </a:solidFill>
              </a:rPr>
              <a:pPr/>
              <a:t>11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069622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8C4CCF-8A53-4477-954B-3842AD6E0C9E}" type="slidenum">
              <a:rPr lang="ru-RU" smtClean="0">
                <a:solidFill>
                  <a:prstClr val="black"/>
                </a:solidFill>
              </a:rPr>
              <a:pPr/>
              <a:t>12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725535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8C4CCF-8A53-4477-954B-3842AD6E0C9E}" type="slidenum">
              <a:rPr lang="ru-RU" smtClean="0">
                <a:solidFill>
                  <a:prstClr val="black"/>
                </a:solidFill>
              </a:rPr>
              <a:pPr/>
              <a:t>13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520183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8C4CCF-8A53-4477-954B-3842AD6E0C9E}" type="slidenum">
              <a:rPr lang="ru-RU" smtClean="0">
                <a:solidFill>
                  <a:prstClr val="black"/>
                </a:solidFill>
              </a:rPr>
              <a:pPr/>
              <a:t>14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45312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2416" y="2514601"/>
            <a:ext cx="6600451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2416" y="4777380"/>
            <a:ext cx="6600451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FE3A0F5-0E6B-47E6-A943-E56D0F5DBDC7}" type="datetimeFigureOut">
              <a:rPr lang="ru-RU" smtClean="0"/>
              <a:pPr>
                <a:defRPr/>
              </a:pPr>
              <a:t>23.09.2021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Freeform 8"/>
          <p:cNvSpPr/>
          <p:nvPr/>
        </p:nvSpPr>
        <p:spPr bwMode="auto">
          <a:xfrm>
            <a:off x="-31719" y="4321158"/>
            <a:ext cx="1395473" cy="781781"/>
          </a:xfrm>
          <a:custGeom>
            <a:avLst/>
            <a:gdLst/>
            <a:ahLst/>
            <a:cxnLst/>
            <a:rect l="l" t="t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23334" y="4529541"/>
            <a:ext cx="584978" cy="365125"/>
          </a:xfrm>
        </p:spPr>
        <p:txBody>
          <a:bodyPr/>
          <a:lstStyle/>
          <a:p>
            <a:pPr>
              <a:defRPr/>
            </a:pPr>
            <a:fld id="{630BFB51-CAC7-46E8-9DBB-34D736FAF3EE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472291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609600"/>
            <a:ext cx="6591985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FA228D4-9B60-455E-A352-CB864964CB20}" type="datetimeFigureOut">
              <a:rPr lang="ru-RU" smtClean="0"/>
              <a:pPr>
                <a:defRPr/>
              </a:pPr>
              <a:t>23.09.2021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pPr>
              <a:defRPr/>
            </a:pPr>
            <a:fld id="{A2B21862-1500-4EA9-8895-789656E90D78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815655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15972" y="3505200"/>
            <a:ext cx="5653888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FA228D4-9B60-455E-A352-CB864964CB20}" type="datetimeFigureOut">
              <a:rPr lang="ru-RU" smtClean="0"/>
              <a:pPr>
                <a:defRPr/>
              </a:pPr>
              <a:t>23.09.2021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19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pPr>
              <a:defRPr/>
            </a:pPr>
            <a:fld id="{A2B21862-1500-4EA9-8895-789656E90D78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79901441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438401"/>
            <a:ext cx="6591985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FA228D4-9B60-455E-A352-CB864964CB20}" type="datetimeFigureOut">
              <a:rPr lang="ru-RU" smtClean="0"/>
              <a:pPr>
                <a:defRPr/>
              </a:pPr>
              <a:t>23.09.2021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pPr>
              <a:defRPr/>
            </a:pPr>
            <a:fld id="{A2B21862-1500-4EA9-8895-789656E90D78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1532220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688292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688292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FA228D4-9B60-455E-A352-CB864964CB20}" type="datetimeFigureOut">
              <a:rPr lang="ru-RU" smtClean="0"/>
              <a:pPr>
                <a:defRPr/>
              </a:pPr>
              <a:t>23.09.2021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2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pPr>
              <a:defRPr/>
            </a:pPr>
            <a:fld id="{A2B21862-1500-4EA9-8895-789656E90D78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11" name="TextBox 10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70518634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6" y="627407"/>
            <a:ext cx="6591984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591985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FA228D4-9B60-455E-A352-CB864964CB20}" type="datetimeFigureOut">
              <a:rPr lang="ru-RU" smtClean="0"/>
              <a:pPr>
                <a:defRPr/>
              </a:pPr>
              <a:t>23.09.2021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pPr>
              <a:defRPr/>
            </a:pPr>
            <a:fld id="{A2B21862-1500-4EA9-8895-789656E90D78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9993400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028F6CA-1216-4CF6-AD28-6E54A3170DDB}" type="datetimeFigureOut">
              <a:rPr lang="ru-RU" smtClean="0"/>
              <a:pPr>
                <a:defRPr/>
              </a:pPr>
              <a:t>23.09.2021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DDD2C05-C790-42B2-8E96-36C350B8DD3B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834471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8535" y="627406"/>
            <a:ext cx="1656132" cy="5283817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42416" y="627406"/>
            <a:ext cx="4716348" cy="528381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B8145D0-9D49-4692-B9DD-8794361F7B0C}" type="datetimeFigureOut">
              <a:rPr lang="ru-RU" smtClean="0"/>
              <a:pPr>
                <a:defRPr/>
              </a:pPr>
              <a:t>23.09.2021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F9B2390-8F6B-4FB7-BB35-228611F7C64F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144632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2133600"/>
            <a:ext cx="6591985" cy="377762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610B263-E210-4535-94D6-87AE2DCEC040}" type="datetimeFigureOut">
              <a:rPr lang="ru-RU" smtClean="0"/>
              <a:pPr>
                <a:defRPr/>
              </a:pPr>
              <a:t>23.09.2021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279A038-0F11-427C-A1D5-9498AB2C2744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044247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074562"/>
            <a:ext cx="6591985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3581400"/>
            <a:ext cx="659198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31FC1D5-A80F-4FF2-BFBD-7E6D869820D2}" type="datetimeFigureOut">
              <a:rPr lang="ru-RU" smtClean="0"/>
              <a:pPr>
                <a:defRPr/>
              </a:pPr>
              <a:t>23.09.2021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pPr>
              <a:defRPr/>
            </a:pPr>
            <a:fld id="{FD0E3629-531A-407B-8510-6B0832BBBEAB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098664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2416" y="2136706"/>
            <a:ext cx="3197531" cy="376739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7307" y="2136706"/>
            <a:ext cx="3197093" cy="376739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C74BC3F-09AD-4FEF-A08C-87D4AB904F0C}" type="datetimeFigureOut">
              <a:rPr lang="ru-RU" smtClean="0"/>
              <a:pPr>
                <a:defRPr/>
              </a:pPr>
              <a:t>23.09.2021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pPr>
              <a:defRPr/>
            </a:pPr>
            <a:fld id="{6137B803-F859-45E7-9959-8057DBCEBC84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963072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5352" y="2226626"/>
            <a:ext cx="287459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2415" y="2802888"/>
            <a:ext cx="3197532" cy="3105703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6154" y="2223398"/>
            <a:ext cx="28732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33715" y="2799660"/>
            <a:ext cx="3195680" cy="3105703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CEF533E-94BA-4061-9BF3-03D7AB1ABB84}" type="datetimeFigureOut">
              <a:rPr lang="ru-RU" smtClean="0"/>
              <a:pPr>
                <a:defRPr/>
              </a:pPr>
              <a:t>23.09.2021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pPr>
              <a:defRPr/>
            </a:pPr>
            <a:fld id="{23A5800B-FC7A-4921-A7D3-880ED7C6BE63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854585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D58B220-6E3D-42D8-824E-C5E5DF4F60E8}" type="datetimeFigureOut">
              <a:rPr lang="ru-RU" smtClean="0"/>
              <a:pPr>
                <a:defRPr/>
              </a:pPr>
              <a:t>23.09.2021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5B4D4E8-C7FC-478F-8968-3FE064186286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273320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528B65B-ED31-4BFA-ABE1-45038B5DF8F1}" type="datetimeFigureOut">
              <a:rPr lang="ru-RU" smtClean="0"/>
              <a:pPr>
                <a:defRPr/>
              </a:pPr>
              <a:t>23.09.2021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0B759DE-7486-47E0-B1DE-D6E0B6B4773C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025360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46088"/>
            <a:ext cx="2629584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3494" y="446089"/>
            <a:ext cx="3790906" cy="5414963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1598613"/>
            <a:ext cx="2629584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1BE7AE6-65B2-4881-9359-51B4E8BC8C05}" type="datetimeFigureOut">
              <a:rPr lang="ru-RU" smtClean="0"/>
              <a:pPr>
                <a:defRPr/>
              </a:pPr>
              <a:t>23.09.2021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00AC1BF-C05B-449A-912B-C2E99A646515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083877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800600"/>
            <a:ext cx="6591985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2415" y="634965"/>
            <a:ext cx="6591985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367338"/>
            <a:ext cx="6591985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E97B93A-6D3C-4770-AE40-3661E0A79A04}" type="datetimeFigureOut">
              <a:rPr lang="ru-RU" smtClean="0"/>
              <a:pPr>
                <a:defRPr/>
              </a:pPr>
              <a:t>23.09.2021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pPr>
              <a:defRPr/>
            </a:pPr>
            <a:fld id="{B9DA6FF8-7A97-47D8-AD2F-15DD2A98BC6A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728580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/>
          <p:cNvGrpSpPr/>
          <p:nvPr/>
        </p:nvGrpSpPr>
        <p:grpSpPr>
          <a:xfrm>
            <a:off x="1" y="228600"/>
            <a:ext cx="1981200" cy="6638628"/>
            <a:chOff x="2487613" y="285750"/>
            <a:chExt cx="2428875" cy="5654676"/>
          </a:xfrm>
        </p:grpSpPr>
        <p:sp>
          <p:nvSpPr>
            <p:cNvPr id="37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8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9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0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1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2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3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4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5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6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7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8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49" name="Group 48"/>
          <p:cNvGrpSpPr/>
          <p:nvPr/>
        </p:nvGrpSpPr>
        <p:grpSpPr>
          <a:xfrm>
            <a:off x="20421" y="285"/>
            <a:ext cx="1952272" cy="6852968"/>
            <a:chOff x="6627813" y="195717"/>
            <a:chExt cx="1952625" cy="5678034"/>
          </a:xfrm>
        </p:grpSpPr>
        <p:sp>
          <p:nvSpPr>
            <p:cNvPr id="50" name="Freeform 27"/>
            <p:cNvSpPr/>
            <p:nvPr/>
          </p:nvSpPr>
          <p:spPr bwMode="auto">
            <a:xfrm>
              <a:off x="6627813" y="195717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1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2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3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4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5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6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7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8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9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0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1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62" name="Rectangle 61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2133600"/>
            <a:ext cx="6591985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72400" y="6135089"/>
            <a:ext cx="766380" cy="3701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7FA228D4-9B60-455E-A352-CB864964CB20}" type="datetimeFigureOut">
              <a:rPr lang="ru-RU" smtClean="0"/>
              <a:pPr>
                <a:defRPr/>
              </a:pPr>
              <a:t>23.09.2021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2415" y="6135809"/>
            <a:ext cx="57164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11228" y="787783"/>
            <a:ext cx="58497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pPr>
              <a:defRPr/>
            </a:pPr>
            <a:fld id="{A2B21862-1500-4EA9-8895-789656E90D78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354019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39" r:id="rId1"/>
    <p:sldLayoutId id="2147483940" r:id="rId2"/>
    <p:sldLayoutId id="2147483941" r:id="rId3"/>
    <p:sldLayoutId id="2147483942" r:id="rId4"/>
    <p:sldLayoutId id="2147483943" r:id="rId5"/>
    <p:sldLayoutId id="2147483944" r:id="rId6"/>
    <p:sldLayoutId id="2147483945" r:id="rId7"/>
    <p:sldLayoutId id="2147483946" r:id="rId8"/>
    <p:sldLayoutId id="2147483947" r:id="rId9"/>
    <p:sldLayoutId id="2147483948" r:id="rId10"/>
    <p:sldLayoutId id="2147483949" r:id="rId11"/>
    <p:sldLayoutId id="2147483950" r:id="rId12"/>
    <p:sldLayoutId id="2147483951" r:id="rId13"/>
    <p:sldLayoutId id="2147483952" r:id="rId14"/>
    <p:sldLayoutId id="2147483953" r:id="rId15"/>
    <p:sldLayoutId id="2147483954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843808" y="2348880"/>
            <a:ext cx="6120680" cy="2304256"/>
          </a:xfrm>
          <a:ln>
            <a:solidFill>
              <a:schemeClr val="bg1"/>
            </a:solidFill>
          </a:ln>
        </p:spPr>
        <p:txBody>
          <a:bodyPr rtlCol="0">
            <a:noAutofit/>
          </a:bodyPr>
          <a:lstStyle/>
          <a:p>
            <a:pPr algn="r"/>
            <a:r>
              <a:rPr lang="uk-UA" sz="4000" b="1" dirty="0" smtClean="0">
                <a:ln>
                  <a:solidFill>
                    <a:srgbClr val="C00000"/>
                  </a:solidFill>
                </a:ln>
                <a:latin typeface="Monotype Corsiva" pitchFamily="66" charset="0"/>
                <a:ea typeface="Calibri"/>
                <a:cs typeface="Times New Roman"/>
              </a:rPr>
              <a:t>		</a:t>
            </a:r>
            <a:br>
              <a:rPr lang="uk-UA" sz="4000" b="1" dirty="0" smtClean="0">
                <a:ln>
                  <a:solidFill>
                    <a:srgbClr val="C00000"/>
                  </a:solidFill>
                </a:ln>
                <a:latin typeface="Monotype Corsiva" pitchFamily="66" charset="0"/>
                <a:ea typeface="Calibri"/>
                <a:cs typeface="Times New Roman"/>
              </a:rPr>
            </a:br>
            <a:r>
              <a:rPr lang="uk-UA" sz="4000" b="1" dirty="0">
                <a:ln>
                  <a:solidFill>
                    <a:srgbClr val="C00000"/>
                  </a:solidFill>
                </a:ln>
                <a:latin typeface="Monotype Corsiva" pitchFamily="66" charset="0"/>
                <a:ea typeface="Calibri"/>
                <a:cs typeface="Times New Roman"/>
              </a:rPr>
              <a:t/>
            </a:r>
            <a:br>
              <a:rPr lang="uk-UA" sz="4000" b="1" dirty="0">
                <a:ln>
                  <a:solidFill>
                    <a:srgbClr val="C00000"/>
                  </a:solidFill>
                </a:ln>
                <a:latin typeface="Monotype Corsiva" pitchFamily="66" charset="0"/>
                <a:ea typeface="Calibri"/>
                <a:cs typeface="Times New Roman"/>
              </a:rPr>
            </a:br>
            <a:r>
              <a:rPr lang="uk-UA" sz="4000" b="1" dirty="0" smtClean="0">
                <a:ln>
                  <a:solidFill>
                    <a:srgbClr val="C00000"/>
                  </a:solidFill>
                </a:ln>
                <a:latin typeface="Monotype Corsiva" pitchFamily="66" charset="0"/>
                <a:ea typeface="Calibri"/>
                <a:cs typeface="Times New Roman"/>
              </a:rPr>
              <a:t/>
            </a:r>
            <a:br>
              <a:rPr lang="uk-UA" sz="4000" b="1" dirty="0" smtClean="0">
                <a:ln>
                  <a:solidFill>
                    <a:srgbClr val="C00000"/>
                  </a:solidFill>
                </a:ln>
                <a:latin typeface="Monotype Corsiva" pitchFamily="66" charset="0"/>
                <a:ea typeface="Calibri"/>
                <a:cs typeface="Times New Roman"/>
              </a:rPr>
            </a:br>
            <a:r>
              <a:rPr lang="uk-UA" sz="4000" b="1" dirty="0" smtClean="0">
                <a:ln>
                  <a:solidFill>
                    <a:srgbClr val="C00000"/>
                  </a:solidFill>
                </a:ln>
                <a:latin typeface="Monotype Corsiva" pitchFamily="66" charset="0"/>
                <a:ea typeface="Calibri"/>
                <a:cs typeface="Times New Roman"/>
              </a:rPr>
              <a:t/>
            </a:r>
            <a:br>
              <a:rPr lang="uk-UA" sz="4000" b="1" dirty="0" smtClean="0">
                <a:ln>
                  <a:solidFill>
                    <a:srgbClr val="C00000"/>
                  </a:solidFill>
                </a:ln>
                <a:latin typeface="Monotype Corsiva" pitchFamily="66" charset="0"/>
                <a:ea typeface="Calibri"/>
                <a:cs typeface="Times New Roman"/>
              </a:rPr>
            </a:br>
            <a:r>
              <a:rPr lang="uk-UA" sz="4000" b="1" dirty="0" smtClean="0">
                <a:ln>
                  <a:solidFill>
                    <a:srgbClr val="C00000"/>
                  </a:solidFill>
                </a:ln>
                <a:latin typeface="Monotype Corsiva" pitchFamily="66" charset="0"/>
                <a:ea typeface="Calibri"/>
                <a:cs typeface="Times New Roman"/>
              </a:rPr>
              <a:t/>
            </a:r>
            <a:br>
              <a:rPr lang="uk-UA" sz="4000" b="1" dirty="0" smtClean="0">
                <a:ln>
                  <a:solidFill>
                    <a:srgbClr val="C00000"/>
                  </a:solidFill>
                </a:ln>
                <a:latin typeface="Monotype Corsiva" pitchFamily="66" charset="0"/>
                <a:ea typeface="Calibri"/>
                <a:cs typeface="Times New Roman"/>
              </a:rPr>
            </a:br>
            <a:r>
              <a:rPr lang="uk-UA" sz="4000" b="1" dirty="0">
                <a:ln>
                  <a:solidFill>
                    <a:srgbClr val="C00000"/>
                  </a:solidFill>
                </a:ln>
                <a:latin typeface="Monotype Corsiva" pitchFamily="66" charset="0"/>
                <a:ea typeface="Calibri"/>
                <a:cs typeface="Times New Roman"/>
              </a:rPr>
              <a:t/>
            </a:r>
            <a:br>
              <a:rPr lang="uk-UA" sz="4000" b="1" dirty="0">
                <a:ln>
                  <a:solidFill>
                    <a:srgbClr val="C00000"/>
                  </a:solidFill>
                </a:ln>
                <a:latin typeface="Monotype Corsiva" pitchFamily="66" charset="0"/>
                <a:ea typeface="Calibri"/>
                <a:cs typeface="Times New Roman"/>
              </a:rPr>
            </a:br>
            <a:r>
              <a:rPr lang="uk-UA" sz="4000" b="1" dirty="0" smtClean="0">
                <a:ln>
                  <a:solidFill>
                    <a:srgbClr val="C00000"/>
                  </a:solidFill>
                </a:ln>
                <a:latin typeface="Monotype Corsiva" pitchFamily="66" charset="0"/>
                <a:ea typeface="Calibri"/>
                <a:cs typeface="Times New Roman"/>
              </a:rPr>
              <a:t/>
            </a:r>
            <a:br>
              <a:rPr lang="uk-UA" sz="4000" b="1" dirty="0" smtClean="0">
                <a:ln>
                  <a:solidFill>
                    <a:srgbClr val="C00000"/>
                  </a:solidFill>
                </a:ln>
                <a:latin typeface="Monotype Corsiva" pitchFamily="66" charset="0"/>
                <a:ea typeface="Calibri"/>
                <a:cs typeface="Times New Roman"/>
              </a:rPr>
            </a:br>
            <a:r>
              <a:rPr lang="uk-UA" sz="4000" b="1" dirty="0">
                <a:ln>
                  <a:solidFill>
                    <a:srgbClr val="C00000"/>
                  </a:solidFill>
                </a:ln>
                <a:latin typeface="Monotype Corsiva" pitchFamily="66" charset="0"/>
                <a:ea typeface="Calibri"/>
                <a:cs typeface="Times New Roman"/>
              </a:rPr>
              <a:t/>
            </a:r>
            <a:br>
              <a:rPr lang="uk-UA" sz="4000" b="1" dirty="0">
                <a:ln>
                  <a:solidFill>
                    <a:srgbClr val="C00000"/>
                  </a:solidFill>
                </a:ln>
                <a:latin typeface="Monotype Corsiva" pitchFamily="66" charset="0"/>
                <a:ea typeface="Calibri"/>
                <a:cs typeface="Times New Roman"/>
              </a:rPr>
            </a:br>
            <a:r>
              <a:rPr lang="uk-UA" sz="4000" b="1" dirty="0" smtClean="0">
                <a:ln>
                  <a:solidFill>
                    <a:srgbClr val="C00000"/>
                  </a:solidFill>
                </a:ln>
                <a:latin typeface="Monotype Corsiva" pitchFamily="66" charset="0"/>
                <a:ea typeface="Calibri"/>
                <a:cs typeface="Times New Roman"/>
              </a:rPr>
              <a:t/>
            </a:r>
            <a:br>
              <a:rPr lang="uk-UA" sz="4000" b="1" dirty="0" smtClean="0">
                <a:ln>
                  <a:solidFill>
                    <a:srgbClr val="C00000"/>
                  </a:solidFill>
                </a:ln>
                <a:latin typeface="Monotype Corsiva" pitchFamily="66" charset="0"/>
                <a:ea typeface="Calibri"/>
                <a:cs typeface="Times New Roman"/>
              </a:rPr>
            </a:br>
            <a:r>
              <a:rPr lang="uk-UA" sz="4000" b="1" dirty="0" smtClean="0">
                <a:ln>
                  <a:solidFill>
                    <a:srgbClr val="C00000"/>
                  </a:solidFill>
                </a:ln>
                <a:latin typeface="Monotype Corsiva" pitchFamily="66" charset="0"/>
                <a:ea typeface="Calibri"/>
                <a:cs typeface="Times New Roman"/>
              </a:rPr>
              <a:t>Література </a:t>
            </a:r>
            <a:r>
              <a:rPr lang="uk-UA" sz="4000" b="1" dirty="0">
                <a:ln>
                  <a:solidFill>
                    <a:srgbClr val="C00000"/>
                  </a:solidFill>
                </a:ln>
                <a:latin typeface="Monotype Corsiva" pitchFamily="66" charset="0"/>
                <a:ea typeface="Calibri"/>
                <a:cs typeface="Times New Roman"/>
              </a:rPr>
              <a:t>та </a:t>
            </a:r>
            <a:r>
              <a:rPr lang="uk-UA" sz="4000" b="1" dirty="0" smtClean="0">
                <a:ln>
                  <a:solidFill>
                    <a:srgbClr val="C00000"/>
                  </a:solidFill>
                </a:ln>
                <a:latin typeface="Monotype Corsiva" pitchFamily="66" charset="0"/>
                <a:ea typeface="Calibri"/>
                <a:cs typeface="Times New Roman"/>
              </a:rPr>
              <a:t>історія</a:t>
            </a:r>
            <a:br>
              <a:rPr lang="uk-UA" sz="4000" b="1" dirty="0" smtClean="0">
                <a:ln>
                  <a:solidFill>
                    <a:srgbClr val="C00000"/>
                  </a:solidFill>
                </a:ln>
                <a:latin typeface="Monotype Corsiva" pitchFamily="66" charset="0"/>
                <a:ea typeface="Calibri"/>
                <a:cs typeface="Times New Roman"/>
              </a:rPr>
            </a:br>
            <a:r>
              <a:rPr lang="uk-UA" sz="4000" b="1" dirty="0">
                <a:ln>
                  <a:solidFill>
                    <a:srgbClr val="C00000"/>
                  </a:solidFill>
                </a:ln>
                <a:latin typeface="Monotype Corsiva" pitchFamily="66" charset="0"/>
                <a:ea typeface="Calibri"/>
                <a:cs typeface="Times New Roman"/>
              </a:rPr>
              <a:t/>
            </a:r>
            <a:br>
              <a:rPr lang="uk-UA" sz="4000" b="1" dirty="0">
                <a:ln>
                  <a:solidFill>
                    <a:srgbClr val="C00000"/>
                  </a:solidFill>
                </a:ln>
                <a:latin typeface="Monotype Corsiva" pitchFamily="66" charset="0"/>
                <a:ea typeface="Calibri"/>
                <a:cs typeface="Times New Roman"/>
              </a:rPr>
            </a:br>
            <a:r>
              <a:rPr lang="uk-UA" sz="2500" b="1" dirty="0">
                <a:ln>
                  <a:solidFill>
                    <a:srgbClr val="7030A0"/>
                  </a:solidFill>
                </a:ln>
                <a:latin typeface="Monotype Corsiva" pitchFamily="66" charset="0"/>
                <a:ea typeface="Calibri"/>
                <a:cs typeface="Times New Roman"/>
              </a:rPr>
              <a:t>Навчальна </a:t>
            </a:r>
            <a:r>
              <a:rPr lang="uk-UA" sz="2500" b="1" dirty="0">
                <a:ln>
                  <a:solidFill>
                    <a:srgbClr val="7030A0"/>
                  </a:solidFill>
                </a:ln>
                <a:latin typeface="Monotype Corsiva" pitchFamily="66" charset="0"/>
                <a:ea typeface="Calibri"/>
                <a:cs typeface="Times New Roman"/>
              </a:rPr>
              <a:t>дисципліна вільного </a:t>
            </a:r>
            <a:r>
              <a:rPr lang="uk-UA" sz="2500" b="1" dirty="0" smtClean="0">
                <a:ln>
                  <a:solidFill>
                    <a:srgbClr val="7030A0"/>
                  </a:solidFill>
                </a:ln>
                <a:latin typeface="Monotype Corsiva" pitchFamily="66" charset="0"/>
                <a:ea typeface="Calibri"/>
                <a:cs typeface="Times New Roman"/>
              </a:rPr>
              <a:t>вибору</a:t>
            </a:r>
            <a:br>
              <a:rPr lang="uk-UA" sz="2500" b="1" dirty="0" smtClean="0">
                <a:ln>
                  <a:solidFill>
                    <a:srgbClr val="7030A0"/>
                  </a:solidFill>
                </a:ln>
                <a:latin typeface="Monotype Corsiva" pitchFamily="66" charset="0"/>
                <a:ea typeface="Calibri"/>
                <a:cs typeface="Times New Roman"/>
              </a:rPr>
            </a:br>
            <a:r>
              <a:rPr lang="uk-UA" sz="2500" b="1" dirty="0" smtClean="0">
                <a:ln>
                  <a:solidFill>
                    <a:srgbClr val="7030A0"/>
                  </a:solidFill>
                </a:ln>
                <a:latin typeface="Monotype Corsiva" pitchFamily="66" charset="0"/>
                <a:ea typeface="Calibri"/>
                <a:cs typeface="Times New Roman"/>
              </a:rPr>
              <a:t>студента в межах університету</a:t>
            </a:r>
            <a:r>
              <a:rPr lang="uk-UA" sz="2500" b="1" dirty="0">
                <a:ln>
                  <a:solidFill>
                    <a:srgbClr val="7030A0"/>
                  </a:solidFill>
                </a:ln>
                <a:latin typeface="Monotype Corsiva" pitchFamily="66" charset="0"/>
                <a:ea typeface="Calibri"/>
                <a:cs typeface="Times New Roman"/>
              </a:rPr>
              <a:t/>
            </a:r>
            <a:br>
              <a:rPr lang="uk-UA" sz="2500" b="1" dirty="0">
                <a:ln>
                  <a:solidFill>
                    <a:srgbClr val="7030A0"/>
                  </a:solidFill>
                </a:ln>
                <a:latin typeface="Monotype Corsiva" pitchFamily="66" charset="0"/>
                <a:ea typeface="Calibri"/>
                <a:cs typeface="Times New Roman"/>
              </a:rPr>
            </a:br>
            <a:endParaRPr lang="ru-RU" sz="2500" b="1" dirty="0">
              <a:ln>
                <a:solidFill>
                  <a:srgbClr val="7030A0"/>
                </a:solidFill>
              </a:ln>
              <a:latin typeface="Monotype Corsiva" pitchFamily="66" charset="0"/>
              <a:ea typeface="Calibri"/>
              <a:cs typeface="Times New Roman"/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4716016" y="476672"/>
            <a:ext cx="4032448" cy="13665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ru-RU" sz="3600" b="1" dirty="0" err="1" smtClean="0">
                <a:ln>
                  <a:solidFill>
                    <a:srgbClr val="C0000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Юрій</a:t>
            </a:r>
            <a:r>
              <a:rPr lang="ru-RU" sz="3600" b="1" dirty="0" smtClean="0">
                <a:ln>
                  <a:solidFill>
                    <a:srgbClr val="C0000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  Мушкетик</a:t>
            </a: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ru-RU" sz="3600" b="1" dirty="0" smtClean="0">
                <a:ln>
                  <a:solidFill>
                    <a:srgbClr val="C0000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(1929 – 2019)</a:t>
            </a:r>
            <a:endParaRPr lang="ru-RU" sz="3600" b="1" dirty="0">
              <a:ln>
                <a:solidFill>
                  <a:srgbClr val="C00000"/>
                </a:solidFill>
              </a:ln>
              <a:solidFill>
                <a:schemeClr val="tx1">
                  <a:lumMod val="85000"/>
                  <a:lumOff val="15000"/>
                </a:schemeClr>
              </a:solidFill>
              <a:latin typeface="Monotype Corsiva" pitchFamily="66" charset="0"/>
              <a:ea typeface="Calibri"/>
              <a:cs typeface="Times New Roman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211960" y="1268760"/>
            <a:ext cx="4932040" cy="57554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 algn="ctr">
              <a:lnSpc>
                <a:spcPct val="115000"/>
              </a:lnSpc>
              <a:spcAft>
                <a:spcPts val="0"/>
              </a:spcAft>
              <a:defRPr sz="3200" b="1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defRPr>
            </a:lvl1pPr>
          </a:lstStyle>
          <a:p>
            <a:endParaRPr lang="ru-RU" dirty="0" smtClean="0"/>
          </a:p>
          <a:p>
            <a:r>
              <a:rPr lang="ru-RU" dirty="0" smtClean="0"/>
              <a:t>«</a:t>
            </a:r>
            <a:r>
              <a:rPr lang="ru-RU" b="0" dirty="0"/>
              <a:t>Я на свою </a:t>
            </a:r>
            <a:r>
              <a:rPr lang="ru-RU" b="0" dirty="0" err="1"/>
              <a:t>творчість</a:t>
            </a:r>
            <a:r>
              <a:rPr lang="ru-RU" b="0" dirty="0"/>
              <a:t> </a:t>
            </a:r>
            <a:r>
              <a:rPr lang="ru-RU" b="0" dirty="0" err="1"/>
              <a:t>дивлюся</a:t>
            </a:r>
            <a:r>
              <a:rPr lang="ru-RU" b="0" dirty="0"/>
              <a:t> </a:t>
            </a:r>
            <a:r>
              <a:rPr lang="ru-RU" b="0" dirty="0" err="1"/>
              <a:t>досить</a:t>
            </a:r>
            <a:r>
              <a:rPr lang="ru-RU" b="0" dirty="0"/>
              <a:t> критично. Написав я </a:t>
            </a:r>
            <a:r>
              <a:rPr lang="ru-RU" b="0" dirty="0" err="1"/>
              <a:t>багато</a:t>
            </a:r>
            <a:r>
              <a:rPr lang="ru-RU" b="0" dirty="0"/>
              <a:t>. Знаю, </a:t>
            </a:r>
            <a:r>
              <a:rPr lang="ru-RU" b="0" dirty="0" err="1"/>
              <a:t>дещо</a:t>
            </a:r>
            <a:r>
              <a:rPr lang="ru-RU" b="0" dirty="0"/>
              <a:t> </a:t>
            </a:r>
            <a:r>
              <a:rPr lang="ru-RU" b="0" dirty="0" err="1"/>
              <a:t>вже</a:t>
            </a:r>
            <a:r>
              <a:rPr lang="ru-RU" b="0" dirty="0"/>
              <a:t> померло, </a:t>
            </a:r>
            <a:r>
              <a:rPr lang="ru-RU" b="0" dirty="0" err="1"/>
              <a:t>дещо</a:t>
            </a:r>
            <a:r>
              <a:rPr lang="ru-RU" b="0" dirty="0"/>
              <a:t> </a:t>
            </a:r>
            <a:r>
              <a:rPr lang="ru-RU" b="0" dirty="0" err="1"/>
              <a:t>помирає</a:t>
            </a:r>
            <a:r>
              <a:rPr lang="ru-RU" b="0" dirty="0"/>
              <a:t>, а </a:t>
            </a:r>
            <a:r>
              <a:rPr lang="ru-RU" b="0" dirty="0" err="1"/>
              <a:t>щось</a:t>
            </a:r>
            <a:r>
              <a:rPr lang="ru-RU" b="0" dirty="0"/>
              <a:t>, </a:t>
            </a:r>
            <a:r>
              <a:rPr lang="ru-RU" b="0" dirty="0" err="1"/>
              <a:t>хочеться</a:t>
            </a:r>
            <a:r>
              <a:rPr lang="ru-RU" b="0" dirty="0"/>
              <a:t> </a:t>
            </a:r>
            <a:r>
              <a:rPr lang="ru-RU" b="0" dirty="0" err="1"/>
              <a:t>сподіватися</a:t>
            </a:r>
            <a:r>
              <a:rPr lang="ru-RU" b="0" dirty="0"/>
              <a:t>, </a:t>
            </a:r>
            <a:r>
              <a:rPr lang="ru-RU" b="0" dirty="0" err="1"/>
              <a:t>протримається</a:t>
            </a:r>
            <a:r>
              <a:rPr lang="ru-RU" b="0" dirty="0"/>
              <a:t> </a:t>
            </a:r>
            <a:r>
              <a:rPr lang="ru-RU" b="0" dirty="0" err="1"/>
              <a:t>довше</a:t>
            </a:r>
            <a:r>
              <a:rPr lang="ru-RU" b="0" dirty="0"/>
              <a:t>. А </a:t>
            </a:r>
            <a:r>
              <a:rPr lang="ru-RU" b="0" dirty="0" err="1"/>
              <a:t>багато</a:t>
            </a:r>
            <a:r>
              <a:rPr lang="ru-RU" b="0" dirty="0"/>
              <a:t> є такого, </a:t>
            </a:r>
            <a:r>
              <a:rPr lang="ru-RU" b="0" dirty="0" err="1"/>
              <a:t>що</a:t>
            </a:r>
            <a:r>
              <a:rPr lang="ru-RU" b="0" dirty="0"/>
              <a:t> зараз </a:t>
            </a:r>
            <a:r>
              <a:rPr lang="ru-RU" b="0" dirty="0" err="1"/>
              <a:t>би</a:t>
            </a:r>
            <a:r>
              <a:rPr lang="ru-RU" b="0" dirty="0"/>
              <a:t> не </a:t>
            </a:r>
            <a:r>
              <a:rPr lang="ru-RU" b="0" dirty="0" smtClean="0"/>
              <a:t>писав…</a:t>
            </a:r>
            <a:r>
              <a:rPr lang="ru-RU" dirty="0" smtClean="0"/>
              <a:t>»</a:t>
            </a:r>
            <a:endParaRPr lang="ru-RU" dirty="0"/>
          </a:p>
          <a:p>
            <a:endParaRPr lang="ru-RU" dirty="0"/>
          </a:p>
        </p:txBody>
      </p:sp>
      <p:pic>
        <p:nvPicPr>
          <p:cNvPr id="5122" name="Picture 2" descr="Мушкетик Юрій Михайлович. Біографія Юрія Мушкетика — УкрЛіб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6" y="1700808"/>
            <a:ext cx="3096344" cy="40272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579250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Мушкетик Юрій - На брата брат | Книжкова Хата - магазин цікавих книг! м.  Коломия, вул. Чорновола, 5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6" y="1268760"/>
            <a:ext cx="3347864" cy="48308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4716016" y="404664"/>
            <a:ext cx="4392488" cy="69865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/>
              <a:t>	</a:t>
            </a:r>
            <a:r>
              <a:rPr lang="ru-RU" sz="3200" b="1" dirty="0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«</a:t>
            </a:r>
            <a:r>
              <a:rPr lang="ru-RU" sz="3200" b="1" dirty="0" err="1" smtClean="0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Всі</a:t>
            </a:r>
            <a:r>
              <a:rPr lang="ru-RU" sz="3200" b="1" dirty="0" smtClean="0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 </a:t>
            </a:r>
            <a:r>
              <a:rPr lang="ru-RU" sz="3200" b="1" dirty="0" err="1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хочуть</a:t>
            </a:r>
            <a:r>
              <a:rPr lang="ru-RU" sz="3200" b="1" dirty="0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 в </a:t>
            </a:r>
            <a:r>
              <a:rPr lang="ru-RU" sz="3200" b="1" dirty="0" err="1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отамани</a:t>
            </a:r>
            <a:r>
              <a:rPr lang="ru-RU" sz="3200" b="1" dirty="0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, </a:t>
            </a:r>
            <a:r>
              <a:rPr lang="ru-RU" sz="3200" b="1" dirty="0" err="1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ніхто</a:t>
            </a:r>
            <a:r>
              <a:rPr lang="ru-RU" sz="3200" b="1" dirty="0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 не </a:t>
            </a:r>
            <a:r>
              <a:rPr lang="ru-RU" sz="3200" b="1" dirty="0" err="1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хоче</a:t>
            </a:r>
            <a:r>
              <a:rPr lang="ru-RU" sz="3200" b="1" dirty="0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 </a:t>
            </a:r>
            <a:r>
              <a:rPr lang="ru-RU" sz="3200" b="1" dirty="0" err="1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коритися</a:t>
            </a:r>
            <a:r>
              <a:rPr lang="ru-RU" sz="3200" b="1" dirty="0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, </a:t>
            </a:r>
            <a:r>
              <a:rPr lang="ru-RU" sz="3200" b="1" dirty="0" err="1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визнавати</a:t>
            </a:r>
            <a:r>
              <a:rPr lang="ru-RU" sz="3200" b="1" dirty="0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 над собою </a:t>
            </a:r>
            <a:r>
              <a:rPr lang="ru-RU" sz="3200" b="1" dirty="0" err="1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влади</a:t>
            </a:r>
            <a:r>
              <a:rPr lang="ru-RU" sz="3200" b="1" dirty="0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. </a:t>
            </a:r>
            <a:r>
              <a:rPr lang="ru-RU" sz="3200" b="1" dirty="0" smtClean="0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 Трави </a:t>
            </a:r>
            <a:r>
              <a:rPr lang="ru-RU" sz="3200" b="1" dirty="0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в нас </a:t>
            </a:r>
            <a:r>
              <a:rPr lang="ru-RU" sz="3200" b="1" dirty="0" err="1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м'які</a:t>
            </a:r>
            <a:r>
              <a:rPr lang="ru-RU" sz="3200" b="1" dirty="0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 та </a:t>
            </a:r>
            <a:r>
              <a:rPr lang="ru-RU" sz="3200" b="1" dirty="0" err="1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лагідні</a:t>
            </a:r>
            <a:r>
              <a:rPr lang="ru-RU" sz="3200" b="1" dirty="0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, </a:t>
            </a:r>
            <a:r>
              <a:rPr lang="ru-RU" sz="3200" b="1" dirty="0" err="1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ріки</a:t>
            </a:r>
            <a:r>
              <a:rPr lang="ru-RU" sz="3200" b="1" dirty="0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 </a:t>
            </a:r>
            <a:r>
              <a:rPr lang="ru-RU" sz="3200" b="1" dirty="0" err="1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чисті</a:t>
            </a:r>
            <a:r>
              <a:rPr lang="ru-RU" sz="3200" b="1" dirty="0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 і сади </a:t>
            </a:r>
            <a:r>
              <a:rPr lang="ru-RU" sz="3200" b="1" dirty="0" err="1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рясні</a:t>
            </a:r>
            <a:r>
              <a:rPr lang="ru-RU" sz="3200" b="1" dirty="0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 та </a:t>
            </a:r>
            <a:r>
              <a:rPr lang="ru-RU" sz="3200" b="1" dirty="0" err="1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щедрі</a:t>
            </a:r>
            <a:r>
              <a:rPr lang="ru-RU" sz="3200" b="1" dirty="0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, </a:t>
            </a:r>
            <a:r>
              <a:rPr lang="ru-RU" sz="3200" b="1" dirty="0" err="1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можна</a:t>
            </a:r>
            <a:r>
              <a:rPr lang="ru-RU" sz="3200" b="1" dirty="0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 б </a:t>
            </a:r>
            <a:r>
              <a:rPr lang="ru-RU" sz="3200" b="1" dirty="0" err="1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жити</a:t>
            </a:r>
            <a:r>
              <a:rPr lang="ru-RU" sz="3200" b="1" dirty="0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... </a:t>
            </a:r>
            <a:r>
              <a:rPr lang="ru-RU" sz="3200" b="1" dirty="0" err="1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Можна</a:t>
            </a:r>
            <a:r>
              <a:rPr lang="ru-RU" sz="3200" b="1" dirty="0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 б </a:t>
            </a:r>
            <a:r>
              <a:rPr lang="ru-RU" sz="3200" b="1" dirty="0" err="1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перетворити</a:t>
            </a:r>
            <a:r>
              <a:rPr lang="ru-RU" sz="3200" b="1" dirty="0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 все те в рай. </a:t>
            </a:r>
            <a:r>
              <a:rPr lang="ru-RU" sz="3200" b="1" dirty="0" smtClean="0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 </a:t>
            </a:r>
            <a:r>
              <a:rPr lang="ru-RU" sz="3200" b="1" dirty="0" err="1" smtClean="0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Якби</a:t>
            </a:r>
            <a:r>
              <a:rPr lang="ru-RU" sz="3200" b="1" dirty="0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… не </a:t>
            </a:r>
            <a:r>
              <a:rPr lang="ru-RU" sz="3200" b="1" dirty="0" err="1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тягли</a:t>
            </a:r>
            <a:r>
              <a:rPr lang="ru-RU" sz="3200" b="1" dirty="0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 </a:t>
            </a:r>
            <a:r>
              <a:rPr lang="ru-RU" sz="3200" b="1" dirty="0" err="1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врізнобіч</a:t>
            </a:r>
            <a:r>
              <a:rPr lang="ru-RU" sz="3200" b="1" dirty="0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. </a:t>
            </a:r>
            <a:r>
              <a:rPr lang="ru-RU" sz="3200" b="1" dirty="0" err="1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Якби</a:t>
            </a:r>
            <a:r>
              <a:rPr lang="ru-RU" sz="3200" b="1" dirty="0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 </a:t>
            </a:r>
            <a:r>
              <a:rPr lang="ru-RU" sz="3200" b="1" dirty="0" err="1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плекали</a:t>
            </a:r>
            <a:r>
              <a:rPr lang="ru-RU" sz="3200" b="1" dirty="0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 </a:t>
            </a:r>
            <a:r>
              <a:rPr lang="ru-RU" sz="3200" b="1" dirty="0" err="1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цю</a:t>
            </a:r>
            <a:r>
              <a:rPr lang="ru-RU" sz="3200" b="1" dirty="0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 землю. </a:t>
            </a:r>
            <a:r>
              <a:rPr lang="ru-RU" sz="3200" b="1" dirty="0" err="1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Якби</a:t>
            </a:r>
            <a:r>
              <a:rPr lang="ru-RU" sz="3200" b="1" dirty="0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 </a:t>
            </a:r>
            <a:r>
              <a:rPr lang="ru-RU" sz="3200" b="1" dirty="0" err="1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жадібні</a:t>
            </a:r>
            <a:r>
              <a:rPr lang="ru-RU" sz="3200" b="1" dirty="0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 </a:t>
            </a:r>
            <a:r>
              <a:rPr lang="ru-RU" sz="3200" b="1" dirty="0" err="1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сусіди</a:t>
            </a:r>
            <a:r>
              <a:rPr lang="ru-RU" sz="3200" b="1" dirty="0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 не стерегли наше </a:t>
            </a:r>
            <a:r>
              <a:rPr lang="ru-RU" sz="3200" b="1" dirty="0" err="1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багатство</a:t>
            </a:r>
            <a:r>
              <a:rPr lang="ru-RU" sz="3200" b="1" dirty="0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 </a:t>
            </a:r>
            <a:r>
              <a:rPr lang="ru-RU" sz="3200" b="1" dirty="0" err="1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жадібними</a:t>
            </a:r>
            <a:r>
              <a:rPr lang="ru-RU" sz="3200" b="1" dirty="0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 </a:t>
            </a:r>
            <a:r>
              <a:rPr lang="ru-RU" sz="3200" b="1" dirty="0" err="1" smtClean="0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очима</a:t>
            </a:r>
            <a:r>
              <a:rPr lang="ru-RU" sz="3200" b="1" dirty="0" smtClean="0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…»</a:t>
            </a:r>
          </a:p>
          <a:p>
            <a:r>
              <a:rPr lang="ru-RU" sz="3200" b="1" dirty="0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	</a:t>
            </a:r>
            <a:r>
              <a:rPr lang="ru-RU" sz="3200" b="1" dirty="0" smtClean="0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		</a:t>
            </a:r>
            <a:endParaRPr lang="uk-UA" sz="3200" b="1" dirty="0">
              <a:ln>
                <a:solidFill>
                  <a:srgbClr val="7030A0"/>
                </a:solidFill>
              </a:ln>
              <a:solidFill>
                <a:schemeClr val="tx1">
                  <a:lumMod val="85000"/>
                  <a:lumOff val="15000"/>
                </a:schemeClr>
              </a:solidFill>
              <a:latin typeface="Monotype Corsiva" pitchFamily="66" charset="0"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6508993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4716016" y="476672"/>
            <a:ext cx="4032448" cy="13665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ru-RU" sz="3600" b="1" dirty="0" err="1" smtClean="0">
                <a:ln>
                  <a:solidFill>
                    <a:srgbClr val="C0000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Андрій</a:t>
            </a:r>
            <a:r>
              <a:rPr lang="ru-RU" sz="3600" b="1" dirty="0" smtClean="0">
                <a:ln>
                  <a:solidFill>
                    <a:srgbClr val="C0000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 </a:t>
            </a:r>
            <a:r>
              <a:rPr lang="ru-RU" sz="3600" b="1" dirty="0" err="1" smtClean="0">
                <a:ln>
                  <a:solidFill>
                    <a:srgbClr val="C0000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Кокотюха</a:t>
            </a:r>
            <a:endParaRPr lang="ru-RU" sz="3600" b="1" dirty="0" smtClean="0">
              <a:ln>
                <a:solidFill>
                  <a:srgbClr val="C00000"/>
                </a:solidFill>
              </a:ln>
              <a:solidFill>
                <a:schemeClr val="tx1">
                  <a:lumMod val="85000"/>
                  <a:lumOff val="15000"/>
                </a:schemeClr>
              </a:solidFill>
              <a:latin typeface="Monotype Corsiva" pitchFamily="66" charset="0"/>
              <a:ea typeface="Calibri"/>
              <a:cs typeface="Times New Roman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ru-RU" sz="3600" b="1" dirty="0" smtClean="0">
                <a:ln>
                  <a:solidFill>
                    <a:srgbClr val="C0000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(нар. 1970 )</a:t>
            </a:r>
            <a:endParaRPr lang="ru-RU" sz="3600" b="1" dirty="0">
              <a:ln>
                <a:solidFill>
                  <a:srgbClr val="C00000"/>
                </a:solidFill>
              </a:ln>
              <a:solidFill>
                <a:schemeClr val="tx1">
                  <a:lumMod val="85000"/>
                  <a:lumOff val="15000"/>
                </a:schemeClr>
              </a:solidFill>
              <a:latin typeface="Monotype Corsiva" pitchFamily="66" charset="0"/>
              <a:ea typeface="Calibri"/>
              <a:cs typeface="Times New Roman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392488" y="1843200"/>
            <a:ext cx="4355976" cy="23575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 algn="ctr">
              <a:lnSpc>
                <a:spcPct val="115000"/>
              </a:lnSpc>
              <a:spcAft>
                <a:spcPts val="0"/>
              </a:spcAft>
              <a:defRPr sz="3200" b="1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defRPr>
            </a:lvl1pPr>
          </a:lstStyle>
          <a:p>
            <a:endParaRPr lang="ru-RU" dirty="0" smtClean="0"/>
          </a:p>
          <a:p>
            <a:r>
              <a:rPr lang="ru-RU" dirty="0">
                <a:solidFill>
                  <a:schemeClr val="tx1">
                    <a:lumMod val="95000"/>
                    <a:lumOff val="5000"/>
                  </a:schemeClr>
                </a:solidFill>
              </a:rPr>
              <a:t>«</a:t>
            </a:r>
            <a:r>
              <a:rPr lang="ru-RU" dirty="0">
                <a:solidFill>
                  <a:schemeClr val="tx1">
                    <a:lumMod val="95000"/>
                    <a:lumOff val="5000"/>
                  </a:schemeClr>
                </a:solidFill>
              </a:rPr>
              <a:t>Я </a:t>
            </a:r>
            <a:r>
              <a:rPr lang="ru-RU" dirty="0">
                <a:solidFill>
                  <a:schemeClr val="tx1">
                    <a:lumMod val="95000"/>
                    <a:lumOff val="5000"/>
                  </a:schemeClr>
                </a:solidFill>
              </a:rPr>
              <a:t> не </a:t>
            </a:r>
            <a:r>
              <a:rPr lang="ru-RU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граюся</a:t>
            </a:r>
            <a:r>
              <a:rPr lang="ru-RU" dirty="0">
                <a:solidFill>
                  <a:schemeClr val="tx1">
                    <a:lumMod val="95000"/>
                    <a:lumOff val="5000"/>
                  </a:schemeClr>
                </a:solidFill>
              </a:rPr>
              <a:t> в слова, </a:t>
            </a:r>
          </a:p>
          <a:p>
            <a:r>
              <a:rPr lang="ru-RU" dirty="0">
                <a:solidFill>
                  <a:schemeClr val="tx1">
                    <a:lumMod val="95000"/>
                    <a:lumOff val="5000"/>
                  </a:schemeClr>
                </a:solidFill>
              </a:rPr>
              <a:t>я </a:t>
            </a:r>
            <a:r>
              <a:rPr lang="ru-RU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розповідаю</a:t>
            </a:r>
            <a:r>
              <a:rPr lang="ru-RU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ru-RU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історії</a:t>
            </a:r>
            <a:r>
              <a:rPr lang="ru-RU" dirty="0">
                <a:solidFill>
                  <a:schemeClr val="tx1">
                    <a:lumMod val="95000"/>
                    <a:lumOff val="5000"/>
                  </a:schemeClr>
                </a:solidFill>
              </a:rPr>
              <a:t>…»</a:t>
            </a:r>
            <a:endParaRPr lang="ru-RU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endParaRPr lang="ru-RU" dirty="0"/>
          </a:p>
        </p:txBody>
      </p:sp>
      <p:pic>
        <p:nvPicPr>
          <p:cNvPr id="7170" name="Picture 2" descr="Андрій Кокотюха експериментує з бойовиком – ЛітАкцент – світ сучасної  літератури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43561" y="1843200"/>
            <a:ext cx="3059832" cy="338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35349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283968" y="116632"/>
            <a:ext cx="4824536" cy="69865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/>
              <a:t>	</a:t>
            </a:r>
            <a:r>
              <a:rPr lang="ru-RU" sz="3200" b="1" dirty="0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«</a:t>
            </a:r>
            <a:r>
              <a:rPr lang="ru-RU" sz="3200" b="1" dirty="0" err="1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Ч</a:t>
            </a:r>
            <a:r>
              <a:rPr lang="ru-RU" sz="3200" b="1" dirty="0" err="1" smtClean="0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аси</a:t>
            </a:r>
            <a:r>
              <a:rPr lang="ru-RU" sz="3200" b="1" dirty="0" smtClean="0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 </a:t>
            </a:r>
            <a:r>
              <a:rPr lang="ru-RU" sz="3200" b="1" dirty="0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ж </a:t>
            </a:r>
            <a:r>
              <a:rPr lang="ru-RU" sz="3200" b="1" dirty="0" err="1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тепер</a:t>
            </a:r>
            <a:r>
              <a:rPr lang="ru-RU" sz="3200" b="1" dirty="0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 далеко не </a:t>
            </a:r>
            <a:r>
              <a:rPr lang="ru-RU" sz="3200" b="1" dirty="0" err="1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шляхетні</a:t>
            </a:r>
            <a:r>
              <a:rPr lang="ru-RU" sz="3200" b="1" dirty="0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. </a:t>
            </a:r>
            <a:r>
              <a:rPr lang="ru-RU" sz="3200" b="1" dirty="0" err="1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Що</a:t>
            </a:r>
            <a:r>
              <a:rPr lang="ru-RU" sz="3200" b="1" dirty="0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 ж до </a:t>
            </a:r>
            <a:r>
              <a:rPr lang="ru-RU" sz="3200" b="1" dirty="0" err="1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робінгудів</a:t>
            </a:r>
            <a:r>
              <a:rPr lang="ru-RU" sz="3200" b="1" dirty="0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, то нова </a:t>
            </a:r>
            <a:r>
              <a:rPr lang="ru-RU" sz="3200" b="1" dirty="0" err="1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влада</a:t>
            </a:r>
            <a:r>
              <a:rPr lang="ru-RU" sz="3200" b="1" dirty="0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, </a:t>
            </a:r>
            <a:r>
              <a:rPr lang="ru-RU" sz="3200" b="1" dirty="0" err="1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більшовики</a:t>
            </a:r>
            <a:r>
              <a:rPr lang="ru-RU" sz="3200" b="1" dirty="0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, </a:t>
            </a:r>
            <a:r>
              <a:rPr lang="ru-RU" sz="3200" b="1" dirty="0" err="1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мають</a:t>
            </a:r>
            <a:r>
              <a:rPr lang="ru-RU" sz="3200" b="1" dirty="0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 себе за </a:t>
            </a:r>
            <a:r>
              <a:rPr lang="ru-RU" sz="3200" b="1" dirty="0" err="1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народних</a:t>
            </a:r>
            <a:r>
              <a:rPr lang="ru-RU" sz="3200" b="1" dirty="0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 </a:t>
            </a:r>
            <a:r>
              <a:rPr lang="ru-RU" sz="3200" b="1" dirty="0" err="1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месників</a:t>
            </a:r>
            <a:r>
              <a:rPr lang="ru-RU" sz="3200" b="1" dirty="0" smtClean="0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.</a:t>
            </a:r>
          </a:p>
          <a:p>
            <a:pPr algn="just"/>
            <a:r>
              <a:rPr lang="ru-RU" sz="3200" b="1" dirty="0" smtClean="0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	</a:t>
            </a:r>
            <a:r>
              <a:rPr lang="ru-RU" sz="3200" b="1" dirty="0" err="1" smtClean="0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Забирають</a:t>
            </a:r>
            <a:r>
              <a:rPr lang="ru-RU" sz="3200" b="1" dirty="0" smtClean="0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 </a:t>
            </a:r>
            <a:r>
              <a:rPr lang="ru-RU" sz="3200" b="1" dirty="0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у </a:t>
            </a:r>
            <a:r>
              <a:rPr lang="ru-RU" sz="3200" b="1" dirty="0" err="1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багатих</a:t>
            </a:r>
            <a:r>
              <a:rPr lang="ru-RU" sz="3200" b="1" dirty="0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, </a:t>
            </a:r>
            <a:r>
              <a:rPr lang="ru-RU" sz="3200" b="1" dirty="0" err="1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віддають</a:t>
            </a:r>
            <a:r>
              <a:rPr lang="ru-RU" sz="3200" b="1" dirty="0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 </a:t>
            </a:r>
            <a:r>
              <a:rPr lang="ru-RU" sz="3200" b="1" dirty="0" err="1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бідним</a:t>
            </a:r>
            <a:r>
              <a:rPr lang="ru-RU" sz="3200" b="1" dirty="0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. </a:t>
            </a:r>
            <a:r>
              <a:rPr lang="ru-RU" sz="3200" b="1" dirty="0" err="1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Насправді</a:t>
            </a:r>
            <a:r>
              <a:rPr lang="ru-RU" sz="3200" b="1" dirty="0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 ж просто </a:t>
            </a:r>
            <a:r>
              <a:rPr lang="ru-RU" sz="3200" b="1" dirty="0" err="1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грабують</a:t>
            </a:r>
            <a:r>
              <a:rPr lang="ru-RU" sz="3200" b="1" dirty="0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 </a:t>
            </a:r>
            <a:r>
              <a:rPr lang="ru-RU" sz="3200" b="1" dirty="0" err="1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заможних</a:t>
            </a:r>
            <a:r>
              <a:rPr lang="ru-RU" sz="3200" b="1" dirty="0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 людей. А </a:t>
            </a:r>
            <a:r>
              <a:rPr lang="ru-RU" sz="3200" b="1" dirty="0" err="1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чи</a:t>
            </a:r>
            <a:r>
              <a:rPr lang="ru-RU" sz="3200" b="1" dirty="0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 </a:t>
            </a:r>
            <a:r>
              <a:rPr lang="ru-RU" sz="3200" b="1" dirty="0" err="1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роздають</a:t>
            </a:r>
            <a:r>
              <a:rPr lang="ru-RU" sz="3200" b="1" dirty="0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 </a:t>
            </a:r>
            <a:r>
              <a:rPr lang="ru-RU" sz="3200" b="1" dirty="0" err="1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награбоване</a:t>
            </a:r>
            <a:r>
              <a:rPr lang="ru-RU" sz="3200" b="1" dirty="0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 </a:t>
            </a:r>
            <a:r>
              <a:rPr lang="ru-RU" sz="3200" b="1" dirty="0" err="1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бідним</a:t>
            </a:r>
            <a:r>
              <a:rPr lang="ru-RU" sz="3200" b="1" dirty="0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? </a:t>
            </a:r>
            <a:r>
              <a:rPr lang="ru-RU" sz="3200" b="1" dirty="0" smtClean="0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- </a:t>
            </a:r>
            <a:r>
              <a:rPr lang="ru-RU" sz="3200" b="1" dirty="0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Не </a:t>
            </a:r>
            <a:r>
              <a:rPr lang="ru-RU" sz="3200" b="1" dirty="0" err="1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роздають</a:t>
            </a:r>
            <a:r>
              <a:rPr lang="ru-RU" sz="3200" b="1" dirty="0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. </a:t>
            </a:r>
            <a:r>
              <a:rPr lang="ru-RU" sz="3200" b="1" dirty="0" err="1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Пролетарі</a:t>
            </a:r>
            <a:r>
              <a:rPr lang="ru-RU" sz="3200" b="1" dirty="0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 </a:t>
            </a:r>
            <a:r>
              <a:rPr lang="ru-RU" sz="3200" b="1" dirty="0" err="1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самі</a:t>
            </a:r>
            <a:r>
              <a:rPr lang="ru-RU" sz="3200" b="1" dirty="0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 </a:t>
            </a:r>
            <a:r>
              <a:rPr lang="ru-RU" sz="3200" b="1" dirty="0" err="1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беруть</a:t>
            </a:r>
            <a:r>
              <a:rPr lang="ru-RU" sz="3200" b="1" dirty="0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 усе, </a:t>
            </a:r>
            <a:r>
              <a:rPr lang="ru-RU" sz="3200" b="1" dirty="0" err="1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що</a:t>
            </a:r>
            <a:r>
              <a:rPr lang="ru-RU" sz="3200" b="1" dirty="0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 легко </a:t>
            </a:r>
            <a:r>
              <a:rPr lang="ru-RU" sz="3200" b="1" dirty="0" err="1" smtClean="0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лежить</a:t>
            </a:r>
            <a:r>
              <a:rPr lang="ru-RU" sz="3200" b="1" dirty="0" smtClean="0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...»</a:t>
            </a:r>
            <a:r>
              <a:rPr lang="ru-RU" sz="3200" b="1" dirty="0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		</a:t>
            </a:r>
            <a:r>
              <a:rPr lang="ru-RU" sz="3200" b="1" dirty="0" smtClean="0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		        	</a:t>
            </a:r>
            <a:endParaRPr lang="uk-UA" sz="3200" b="1" dirty="0">
              <a:ln>
                <a:solidFill>
                  <a:srgbClr val="7030A0"/>
                </a:solidFill>
              </a:ln>
              <a:solidFill>
                <a:schemeClr val="tx1">
                  <a:lumMod val="85000"/>
                  <a:lumOff val="15000"/>
                </a:schemeClr>
              </a:solidFill>
              <a:latin typeface="Monotype Corsiva" pitchFamily="66" charset="0"/>
              <a:ea typeface="Calibri"/>
              <a:cs typeface="Times New Roman"/>
            </a:endParaRPr>
          </a:p>
        </p:txBody>
      </p:sp>
      <p:pic>
        <p:nvPicPr>
          <p:cNvPr id="8194" name="Picture 2" descr="Справа отамана Зеленого — Вікіпедія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648" y="1556792"/>
            <a:ext cx="2785989" cy="43924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786435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4716016" y="476672"/>
            <a:ext cx="4032448" cy="13665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ru-RU" sz="3600" b="1" dirty="0" err="1" smtClean="0">
                <a:ln>
                  <a:solidFill>
                    <a:srgbClr val="C0000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Іван</a:t>
            </a:r>
            <a:r>
              <a:rPr lang="ru-RU" sz="3600" b="1" dirty="0" smtClean="0">
                <a:ln>
                  <a:solidFill>
                    <a:srgbClr val="C0000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 </a:t>
            </a:r>
            <a:r>
              <a:rPr lang="ru-RU" sz="3600" b="1" dirty="0" err="1" smtClean="0">
                <a:ln>
                  <a:solidFill>
                    <a:srgbClr val="C0000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Багряний</a:t>
            </a:r>
            <a:endParaRPr lang="ru-RU" sz="3600" b="1" dirty="0" smtClean="0">
              <a:ln>
                <a:solidFill>
                  <a:srgbClr val="C00000"/>
                </a:solidFill>
              </a:ln>
              <a:solidFill>
                <a:schemeClr val="tx1">
                  <a:lumMod val="85000"/>
                  <a:lumOff val="15000"/>
                </a:schemeClr>
              </a:solidFill>
              <a:latin typeface="Monotype Corsiva" pitchFamily="66" charset="0"/>
              <a:ea typeface="Calibri"/>
              <a:cs typeface="Times New Roman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ru-RU" sz="3600" b="1" dirty="0" smtClean="0">
                <a:ln>
                  <a:solidFill>
                    <a:srgbClr val="C0000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(1906 - 1963 )</a:t>
            </a:r>
            <a:endParaRPr lang="ru-RU" sz="3600" b="1" dirty="0">
              <a:ln>
                <a:solidFill>
                  <a:srgbClr val="C00000"/>
                </a:solidFill>
              </a:ln>
              <a:solidFill>
                <a:schemeClr val="tx1">
                  <a:lumMod val="85000"/>
                  <a:lumOff val="15000"/>
                </a:schemeClr>
              </a:solidFill>
              <a:latin typeface="Monotype Corsiva" pitchFamily="66" charset="0"/>
              <a:ea typeface="Calibri"/>
              <a:cs typeface="Times New Roman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491880" y="1700808"/>
            <a:ext cx="5652120" cy="29238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 algn="ctr">
              <a:lnSpc>
                <a:spcPct val="115000"/>
              </a:lnSpc>
              <a:spcAft>
                <a:spcPts val="0"/>
              </a:spcAft>
              <a:defRPr sz="3200" b="1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defRPr>
            </a:lvl1pPr>
          </a:lstStyle>
          <a:p>
            <a:endParaRPr lang="ru-RU" dirty="0" smtClean="0"/>
          </a:p>
          <a:p>
            <a:r>
              <a:rPr lang="ru-RU" dirty="0" smtClean="0"/>
              <a:t>«</a:t>
            </a:r>
            <a:r>
              <a:rPr lang="ru-RU" b="0" dirty="0"/>
              <a:t>«Ми є. </a:t>
            </a:r>
            <a:endParaRPr lang="ru-RU" b="0" dirty="0" smtClean="0"/>
          </a:p>
          <a:p>
            <a:r>
              <a:rPr lang="ru-RU" b="0" dirty="0" smtClean="0"/>
              <a:t>Були</a:t>
            </a:r>
            <a:r>
              <a:rPr lang="ru-RU" b="0" dirty="0"/>
              <a:t>. </a:t>
            </a:r>
            <a:endParaRPr lang="ru-RU" b="0" dirty="0" smtClean="0"/>
          </a:p>
          <a:p>
            <a:r>
              <a:rPr lang="ru-RU" b="0" dirty="0" smtClean="0"/>
              <a:t>І </a:t>
            </a:r>
            <a:r>
              <a:rPr lang="ru-RU" b="0" dirty="0"/>
              <a:t>будем ми! </a:t>
            </a:r>
            <a:endParaRPr lang="ru-RU" b="0" dirty="0" smtClean="0"/>
          </a:p>
          <a:p>
            <a:r>
              <a:rPr lang="ru-RU" b="0" dirty="0" smtClean="0"/>
              <a:t>Й </a:t>
            </a:r>
            <a:r>
              <a:rPr lang="ru-RU" b="0" dirty="0" err="1"/>
              <a:t>Вітчизна</a:t>
            </a:r>
            <a:r>
              <a:rPr lang="ru-RU" b="0" dirty="0"/>
              <a:t> наша з нами</a:t>
            </a:r>
            <a:r>
              <a:rPr lang="ru-RU" b="0" dirty="0" smtClean="0"/>
              <a:t>»</a:t>
            </a:r>
            <a:endParaRPr lang="ru-RU" dirty="0"/>
          </a:p>
        </p:txBody>
      </p:sp>
      <p:pic>
        <p:nvPicPr>
          <p:cNvPr id="10242" name="Picture 2" descr="1906 – народився Іван Багряний, письменник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22698" y="1484784"/>
            <a:ext cx="2381250" cy="34861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451039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211960" y="0"/>
            <a:ext cx="4896544" cy="74789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3200" b="1" dirty="0" smtClean="0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	«</a:t>
            </a:r>
            <a:r>
              <a:rPr lang="ru-RU" sz="3200" b="1" dirty="0" err="1" smtClean="0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Обернути</a:t>
            </a:r>
            <a:r>
              <a:rPr lang="ru-RU" sz="3200" b="1" dirty="0" smtClean="0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 </a:t>
            </a:r>
            <a:r>
              <a:rPr lang="ru-RU" sz="3200" b="1" dirty="0" err="1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людину</a:t>
            </a:r>
            <a:r>
              <a:rPr lang="ru-RU" sz="3200" b="1" dirty="0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 в </a:t>
            </a:r>
            <a:r>
              <a:rPr lang="ru-RU" sz="3200" b="1" dirty="0" err="1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ганчірку</a:t>
            </a:r>
            <a:r>
              <a:rPr lang="ru-RU" sz="3200" b="1" dirty="0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, </a:t>
            </a:r>
            <a:r>
              <a:rPr lang="ru-RU" sz="3200" b="1" dirty="0" err="1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тварину</a:t>
            </a:r>
            <a:r>
              <a:rPr lang="ru-RU" sz="3200" b="1" dirty="0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, в безвольного пса, </a:t>
            </a:r>
            <a:r>
              <a:rPr lang="ru-RU" sz="3200" b="1" dirty="0" err="1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обернути</a:t>
            </a:r>
            <a:r>
              <a:rPr lang="ru-RU" sz="3200" b="1" dirty="0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 </a:t>
            </a:r>
            <a:r>
              <a:rPr lang="ru-RU" sz="3200" b="1" dirty="0" err="1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її</a:t>
            </a:r>
            <a:r>
              <a:rPr lang="ru-RU" sz="3200" b="1" dirty="0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 в </a:t>
            </a:r>
            <a:r>
              <a:rPr lang="ru-RU" sz="3200" b="1" dirty="0" err="1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ганебну</a:t>
            </a:r>
            <a:r>
              <a:rPr lang="ru-RU" sz="3200" b="1" dirty="0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 </a:t>
            </a:r>
            <a:r>
              <a:rPr lang="ru-RU" sz="3200" b="1" dirty="0" err="1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руїну</a:t>
            </a:r>
            <a:r>
              <a:rPr lang="ru-RU" sz="3200" b="1" dirty="0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, </a:t>
            </a:r>
            <a:r>
              <a:rPr lang="ru-RU" sz="3200" b="1" dirty="0" err="1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розчавити</a:t>
            </a:r>
            <a:r>
              <a:rPr lang="ru-RU" sz="3200" b="1" dirty="0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 душу, </a:t>
            </a:r>
            <a:r>
              <a:rPr lang="ru-RU" sz="3200" b="1" dirty="0" err="1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доказати</a:t>
            </a:r>
            <a:r>
              <a:rPr lang="ru-RU" sz="3200" b="1" dirty="0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, </a:t>
            </a:r>
            <a:r>
              <a:rPr lang="ru-RU" sz="3200" b="1" dirty="0" err="1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що</a:t>
            </a:r>
            <a:r>
              <a:rPr lang="ru-RU" sz="3200" b="1" dirty="0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 вона є пшик, </a:t>
            </a:r>
            <a:r>
              <a:rPr lang="ru-RU" sz="3200" b="1" dirty="0" err="1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дірка</a:t>
            </a:r>
            <a:r>
              <a:rPr lang="ru-RU" sz="3200" b="1" dirty="0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 </a:t>
            </a:r>
            <a:r>
              <a:rPr lang="ru-RU" sz="3200" b="1" dirty="0" err="1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від</a:t>
            </a:r>
            <a:r>
              <a:rPr lang="ru-RU" sz="3200" b="1" dirty="0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 бублика, </a:t>
            </a:r>
            <a:r>
              <a:rPr lang="ru-RU" sz="3200" b="1" dirty="0" err="1" smtClean="0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краще</a:t>
            </a:r>
            <a:r>
              <a:rPr lang="ru-RU" sz="3200" b="1" dirty="0" smtClean="0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 </a:t>
            </a:r>
            <a:r>
              <a:rPr lang="ru-RU" sz="3200" b="1" dirty="0" err="1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поломити</a:t>
            </a:r>
            <a:r>
              <a:rPr lang="ru-RU" sz="3200" b="1" dirty="0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 ребра ста </a:t>
            </a:r>
            <a:r>
              <a:rPr lang="ru-RU" sz="3200" b="1" dirty="0" err="1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невинним</a:t>
            </a:r>
            <a:r>
              <a:rPr lang="ru-RU" sz="3200" b="1" dirty="0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, </a:t>
            </a:r>
            <a:r>
              <a:rPr lang="ru-RU" sz="3200" b="1" dirty="0" err="1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аніж</a:t>
            </a:r>
            <a:r>
              <a:rPr lang="ru-RU" sz="3200" b="1" dirty="0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 </a:t>
            </a:r>
            <a:r>
              <a:rPr lang="ru-RU" sz="3200" b="1" dirty="0" err="1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пропустити</a:t>
            </a:r>
            <a:r>
              <a:rPr lang="ru-RU" sz="3200" b="1" dirty="0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 одного винного, </a:t>
            </a:r>
            <a:r>
              <a:rPr lang="ru-RU" sz="3200" b="1" dirty="0" smtClean="0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«</a:t>
            </a:r>
            <a:r>
              <a:rPr lang="ru-RU" sz="3200" b="1" dirty="0" err="1" smtClean="0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бітіє</a:t>
            </a:r>
            <a:r>
              <a:rPr lang="ru-RU" sz="3200" b="1" dirty="0" smtClean="0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 </a:t>
            </a:r>
            <a:r>
              <a:rPr lang="ru-RU" sz="3200" b="1" dirty="0" err="1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опредєляєт</a:t>
            </a:r>
            <a:r>
              <a:rPr lang="ru-RU" sz="3200" b="1" dirty="0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 </a:t>
            </a:r>
            <a:r>
              <a:rPr lang="ru-RU" sz="3200" b="1" dirty="0" err="1" smtClean="0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сознаніє</a:t>
            </a:r>
            <a:r>
              <a:rPr lang="ru-RU" sz="3200" b="1" dirty="0" smtClean="0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», </a:t>
            </a:r>
            <a:r>
              <a:rPr lang="ru-RU" sz="3200" b="1" dirty="0" err="1" smtClean="0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ліпше</a:t>
            </a:r>
            <a:r>
              <a:rPr lang="ru-RU" sz="3200" b="1" dirty="0" smtClean="0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 </a:t>
            </a:r>
            <a:r>
              <a:rPr lang="ru-RU" sz="3200" b="1" dirty="0" err="1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закопати</a:t>
            </a:r>
            <a:r>
              <a:rPr lang="ru-RU" sz="3200" b="1" dirty="0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 в землю сто </a:t>
            </a:r>
            <a:r>
              <a:rPr lang="ru-RU" sz="3200" b="1" dirty="0" err="1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невинних</a:t>
            </a:r>
            <a:r>
              <a:rPr lang="ru-RU" sz="3200" b="1" dirty="0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, </a:t>
            </a:r>
            <a:r>
              <a:rPr lang="ru-RU" sz="3200" b="1" dirty="0" err="1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аніж</a:t>
            </a:r>
            <a:r>
              <a:rPr lang="ru-RU" sz="3200" b="1" dirty="0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 не </a:t>
            </a:r>
            <a:r>
              <a:rPr lang="ru-RU" sz="3200" b="1" dirty="0" err="1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закопати</a:t>
            </a:r>
            <a:r>
              <a:rPr lang="ru-RU" sz="3200" b="1" dirty="0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 одного </a:t>
            </a:r>
            <a:r>
              <a:rPr lang="ru-RU" sz="3200" b="1" dirty="0" smtClean="0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винного…»</a:t>
            </a:r>
            <a:r>
              <a:rPr lang="ru-RU" sz="3200" b="1" dirty="0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	</a:t>
            </a:r>
            <a:r>
              <a:rPr lang="ru-RU" sz="3200" b="1" dirty="0" smtClean="0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		</a:t>
            </a:r>
            <a:endParaRPr lang="ru-RU" sz="3200" b="1" dirty="0" smtClean="0">
              <a:ln>
                <a:solidFill>
                  <a:srgbClr val="7030A0"/>
                </a:solidFill>
              </a:ln>
              <a:solidFill>
                <a:srgbClr val="C00000"/>
              </a:solidFill>
              <a:latin typeface="Monotype Corsiva" pitchFamily="66" charset="0"/>
              <a:ea typeface="Calibri"/>
              <a:cs typeface="Times New Roman"/>
            </a:endParaRPr>
          </a:p>
          <a:p>
            <a:endParaRPr lang="uk-UA" sz="3200" b="1" dirty="0">
              <a:ln>
                <a:solidFill>
                  <a:srgbClr val="7030A0"/>
                </a:solidFill>
              </a:ln>
              <a:solidFill>
                <a:schemeClr val="tx1">
                  <a:lumMod val="85000"/>
                  <a:lumOff val="15000"/>
                </a:schemeClr>
              </a:solidFill>
              <a:latin typeface="Monotype Corsiva" pitchFamily="66" charset="0"/>
              <a:ea typeface="Calibri"/>
              <a:cs typeface="Times New Roman"/>
            </a:endParaRPr>
          </a:p>
        </p:txBody>
      </p:sp>
      <p:pic>
        <p:nvPicPr>
          <p:cNvPr id="9218" name="Picture 2" descr="ᐉ Книга Іван Багряний «Сад Гетсиманський» 978-966-03-4048-0 • Краща ціна в  Києві, Україні • Купити в Епіцентрі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0135" y="1268760"/>
            <a:ext cx="3171825" cy="47529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851928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35697" y="44624"/>
            <a:ext cx="6698704" cy="1860376"/>
          </a:xfrm>
        </p:spPr>
        <p:txBody>
          <a:bodyPr rtlCol="0">
            <a:noAutofit/>
          </a:bodyPr>
          <a:lstStyle/>
          <a:p>
            <a:pPr algn="ctr" fontAlgn="base">
              <a:lnSpc>
                <a:spcPct val="115000"/>
              </a:lnSpc>
              <a:defRPr/>
            </a:pPr>
            <a:r>
              <a:rPr lang="uk-UA" b="1" dirty="0">
                <a:ln>
                  <a:solidFill>
                    <a:srgbClr val="C00000"/>
                  </a:solidFill>
                </a:ln>
                <a:latin typeface="Monotype Corsiva" pitchFamily="66" charset="0"/>
                <a:ea typeface="Calibri"/>
                <a:cs typeface="Times New Roman"/>
              </a:rPr>
              <a:t>Науковий напрямок</a:t>
            </a:r>
            <a:br>
              <a:rPr lang="uk-UA" b="1" dirty="0">
                <a:ln>
                  <a:solidFill>
                    <a:srgbClr val="C00000"/>
                  </a:solidFill>
                </a:ln>
                <a:latin typeface="Monotype Corsiva" pitchFamily="66" charset="0"/>
                <a:ea typeface="Calibri"/>
                <a:cs typeface="Times New Roman"/>
              </a:rPr>
            </a:br>
            <a:r>
              <a:rPr lang="uk-UA" b="1" dirty="0">
                <a:ln>
                  <a:solidFill>
                    <a:srgbClr val="C00000"/>
                  </a:solidFill>
                </a:ln>
                <a:latin typeface="Monotype Corsiva" pitchFamily="66" charset="0"/>
                <a:ea typeface="Calibri"/>
                <a:cs typeface="Times New Roman"/>
              </a:rPr>
              <a:t> «Література </a:t>
            </a:r>
            <a:r>
              <a:rPr lang="uk-UA" b="1" dirty="0" smtClean="0">
                <a:ln>
                  <a:solidFill>
                    <a:srgbClr val="C00000"/>
                  </a:solidFill>
                </a:ln>
                <a:latin typeface="Monotype Corsiva" pitchFamily="66" charset="0"/>
                <a:ea typeface="Calibri"/>
                <a:cs typeface="Times New Roman"/>
              </a:rPr>
              <a:t>та </a:t>
            </a:r>
            <a:r>
              <a:rPr lang="uk-UA" b="1" dirty="0">
                <a:ln>
                  <a:solidFill>
                    <a:srgbClr val="C00000"/>
                  </a:solidFill>
                </a:ln>
                <a:latin typeface="Monotype Corsiva" pitchFamily="66" charset="0"/>
                <a:ea typeface="Calibri"/>
                <a:cs typeface="Times New Roman"/>
              </a:rPr>
              <a:t>історія»</a:t>
            </a:r>
            <a:endParaRPr lang="ru-RU" b="1" dirty="0">
              <a:ln>
                <a:solidFill>
                  <a:srgbClr val="C00000"/>
                </a:solidFill>
              </a:ln>
              <a:latin typeface="Monotype Corsiva" pitchFamily="66" charset="0"/>
              <a:ea typeface="Calibri"/>
              <a:cs typeface="Times New Roman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259632" y="1905000"/>
            <a:ext cx="7884367" cy="4953000"/>
          </a:xfrm>
        </p:spPr>
        <p:txBody>
          <a:bodyPr rtlCol="0">
            <a:normAutofit fontScale="70000" lnSpcReduction="20000"/>
          </a:bodyPr>
          <a:lstStyle/>
          <a:p>
            <a:pPr algn="just" fontAlgn="base">
              <a:lnSpc>
                <a:spcPct val="115000"/>
              </a:lnSpc>
              <a:spcBef>
                <a:spcPct val="0"/>
              </a:spcBef>
            </a:pPr>
            <a:r>
              <a:rPr lang="uk-UA" sz="3600" b="1" dirty="0" smtClean="0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включений </a:t>
            </a:r>
            <a:r>
              <a:rPr lang="uk-UA" sz="3600" b="1" dirty="0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до комплексного плану науково-дослідних робіт Запорізького національного університету, є апробованою системою взаємозв’язків пошукової діяльності й викладання у контексті зближення двох гуманітарних дисциплін. </a:t>
            </a:r>
          </a:p>
          <a:p>
            <a:pPr marL="0" indent="0" algn="just" fontAlgn="base">
              <a:lnSpc>
                <a:spcPct val="115000"/>
              </a:lnSpc>
              <a:spcBef>
                <a:spcPct val="0"/>
              </a:spcBef>
              <a:buNone/>
            </a:pPr>
            <a:endParaRPr lang="uk-UA" sz="3600" b="1" dirty="0">
              <a:ln>
                <a:solidFill>
                  <a:srgbClr val="7030A0"/>
                </a:solidFill>
              </a:ln>
              <a:solidFill>
                <a:schemeClr val="tx1">
                  <a:lumMod val="85000"/>
                  <a:lumOff val="15000"/>
                </a:schemeClr>
              </a:solidFill>
              <a:latin typeface="Monotype Corsiva" pitchFamily="66" charset="0"/>
              <a:ea typeface="Calibri"/>
              <a:cs typeface="Times New Roman"/>
            </a:endParaRPr>
          </a:p>
          <a:p>
            <a:pPr algn="just" fontAlgn="base">
              <a:lnSpc>
                <a:spcPct val="115000"/>
              </a:lnSpc>
              <a:spcBef>
                <a:spcPct val="0"/>
              </a:spcBef>
            </a:pPr>
            <a:r>
              <a:rPr lang="uk-UA" sz="3600" b="1" dirty="0" smtClean="0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зіставлення </a:t>
            </a:r>
            <a:r>
              <a:rPr lang="uk-UA" sz="3600" b="1" dirty="0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історичних художніх творів з історіографічними працями розширює й збагачує світоглядний комплекс, зокрема знання про минувшину, погляд на історію, її дослідження та вивчення, на шляхи і засоби використання історичного матеріалу в художній творчості й навпаки – художніх текстів у джерелознавчому й людинознавчому аспектах історичного процесу. </a:t>
            </a:r>
            <a:endParaRPr lang="en-US" sz="3600" b="1" dirty="0">
              <a:ln>
                <a:solidFill>
                  <a:srgbClr val="7030A0"/>
                </a:solidFill>
              </a:ln>
              <a:solidFill>
                <a:schemeClr val="tx1">
                  <a:lumMod val="85000"/>
                  <a:lumOff val="15000"/>
                </a:schemeClr>
              </a:solidFill>
              <a:latin typeface="Monotype Corsiva" pitchFamily="66" charset="0"/>
              <a:ea typeface="Calibri"/>
              <a:cs typeface="Times New Roman"/>
            </a:endParaRPr>
          </a:p>
          <a:p>
            <a:pPr algn="just"/>
            <a:endParaRPr lang="uk-UA" b="1" dirty="0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Заголовок 1"/>
          <p:cNvSpPr>
            <a:spLocks noGrp="1"/>
          </p:cNvSpPr>
          <p:nvPr>
            <p:ph type="title"/>
          </p:nvPr>
        </p:nvSpPr>
        <p:spPr>
          <a:xfrm>
            <a:off x="683568" y="44624"/>
            <a:ext cx="7986713" cy="1296145"/>
          </a:xfrm>
        </p:spPr>
        <p:txBody>
          <a:bodyPr>
            <a:noAutofit/>
          </a:bodyPr>
          <a:lstStyle/>
          <a:p>
            <a:pPr algn="ctr"/>
            <a:r>
              <a:rPr lang="ru-RU" sz="3200" b="1" dirty="0">
                <a:ln>
                  <a:solidFill>
                    <a:srgbClr val="C00000"/>
                  </a:solidFill>
                </a:ln>
                <a:latin typeface="Monotype Corsiva" pitchFamily="66" charset="0"/>
                <a:ea typeface="Calibri"/>
                <a:cs typeface="Times New Roman"/>
              </a:rPr>
              <a:t>У </a:t>
            </a:r>
            <a:r>
              <a:rPr lang="ru-RU" sz="3200" b="1" dirty="0" err="1">
                <a:ln>
                  <a:solidFill>
                    <a:srgbClr val="C00000"/>
                  </a:solidFill>
                </a:ln>
                <a:latin typeface="Monotype Corsiva" pitchFamily="66" charset="0"/>
                <a:ea typeface="Calibri"/>
                <a:cs typeface="Times New Roman"/>
              </a:rPr>
              <a:t>результаті</a:t>
            </a:r>
            <a:r>
              <a:rPr lang="ru-RU" sz="3200" b="1" dirty="0">
                <a:ln>
                  <a:solidFill>
                    <a:srgbClr val="C00000"/>
                  </a:solidFill>
                </a:ln>
                <a:latin typeface="Monotype Corsiva" pitchFamily="66" charset="0"/>
                <a:ea typeface="Calibri"/>
                <a:cs typeface="Times New Roman"/>
              </a:rPr>
              <a:t> </a:t>
            </a:r>
            <a:r>
              <a:rPr lang="ru-RU" sz="3200" b="1" dirty="0" err="1">
                <a:ln>
                  <a:solidFill>
                    <a:srgbClr val="C00000"/>
                  </a:solidFill>
                </a:ln>
                <a:latin typeface="Monotype Corsiva" pitchFamily="66" charset="0"/>
                <a:ea typeface="Calibri"/>
                <a:cs typeface="Times New Roman"/>
              </a:rPr>
              <a:t>вивчення</a:t>
            </a:r>
            <a:r>
              <a:rPr lang="ru-RU" sz="3200" b="1" dirty="0">
                <a:ln>
                  <a:solidFill>
                    <a:srgbClr val="C00000"/>
                  </a:solidFill>
                </a:ln>
                <a:latin typeface="Monotype Corsiva" pitchFamily="66" charset="0"/>
                <a:ea typeface="Calibri"/>
                <a:cs typeface="Times New Roman"/>
              </a:rPr>
              <a:t> </a:t>
            </a:r>
            <a:r>
              <a:rPr lang="ru-RU" sz="3200" b="1" dirty="0" err="1">
                <a:ln>
                  <a:solidFill>
                    <a:srgbClr val="C00000"/>
                  </a:solidFill>
                </a:ln>
                <a:latin typeface="Monotype Corsiva" pitchFamily="66" charset="0"/>
                <a:ea typeface="Calibri"/>
                <a:cs typeface="Times New Roman"/>
              </a:rPr>
              <a:t>дисципліни</a:t>
            </a:r>
            <a:r>
              <a:rPr lang="ru-RU" sz="3200" b="1" dirty="0">
                <a:ln>
                  <a:solidFill>
                    <a:srgbClr val="C00000"/>
                  </a:solidFill>
                </a:ln>
                <a:latin typeface="Monotype Corsiva" pitchFamily="66" charset="0"/>
                <a:ea typeface="Calibri"/>
                <a:cs typeface="Times New Roman"/>
              </a:rPr>
              <a:t>,</a:t>
            </a:r>
            <a:br>
              <a:rPr lang="ru-RU" sz="3200" b="1" dirty="0">
                <a:ln>
                  <a:solidFill>
                    <a:srgbClr val="C00000"/>
                  </a:solidFill>
                </a:ln>
                <a:latin typeface="Monotype Corsiva" pitchFamily="66" charset="0"/>
                <a:ea typeface="Calibri"/>
                <a:cs typeface="Times New Roman"/>
              </a:rPr>
            </a:br>
            <a:r>
              <a:rPr lang="ru-RU" sz="3200" b="1" dirty="0" err="1">
                <a:ln>
                  <a:solidFill>
                    <a:srgbClr val="C00000"/>
                  </a:solidFill>
                </a:ln>
                <a:latin typeface="Monotype Corsiva" pitchFamily="66" charset="0"/>
                <a:ea typeface="Calibri"/>
                <a:cs typeface="Times New Roman"/>
              </a:rPr>
              <a:t>здобувачі</a:t>
            </a:r>
            <a:r>
              <a:rPr lang="ru-RU" sz="3200" b="1" dirty="0">
                <a:ln>
                  <a:solidFill>
                    <a:srgbClr val="C00000"/>
                  </a:solidFill>
                </a:ln>
                <a:latin typeface="Monotype Corsiva" pitchFamily="66" charset="0"/>
                <a:ea typeface="Calibri"/>
                <a:cs typeface="Times New Roman"/>
              </a:rPr>
              <a:t> </a:t>
            </a:r>
            <a:r>
              <a:rPr lang="ru-RU" sz="3200" b="1" dirty="0" err="1">
                <a:ln>
                  <a:solidFill>
                    <a:srgbClr val="C00000"/>
                  </a:solidFill>
                </a:ln>
                <a:latin typeface="Monotype Corsiva" pitchFamily="66" charset="0"/>
                <a:ea typeface="Calibri"/>
                <a:cs typeface="Times New Roman"/>
              </a:rPr>
              <a:t>вищої</a:t>
            </a:r>
            <a:r>
              <a:rPr lang="ru-RU" sz="3200" b="1" dirty="0">
                <a:ln>
                  <a:solidFill>
                    <a:srgbClr val="C00000"/>
                  </a:solidFill>
                </a:ln>
                <a:latin typeface="Monotype Corsiva" pitchFamily="66" charset="0"/>
                <a:ea typeface="Calibri"/>
                <a:cs typeface="Times New Roman"/>
              </a:rPr>
              <a:t> </a:t>
            </a:r>
            <a:r>
              <a:rPr lang="ru-RU" sz="3200" b="1" dirty="0" err="1">
                <a:ln>
                  <a:solidFill>
                    <a:srgbClr val="C00000"/>
                  </a:solidFill>
                </a:ln>
                <a:latin typeface="Monotype Corsiva" pitchFamily="66" charset="0"/>
                <a:ea typeface="Calibri"/>
                <a:cs typeface="Times New Roman"/>
              </a:rPr>
              <a:t>освіти</a:t>
            </a:r>
            <a:r>
              <a:rPr lang="ru-RU" sz="3200" b="1" dirty="0">
                <a:ln>
                  <a:solidFill>
                    <a:srgbClr val="C00000"/>
                  </a:solidFill>
                </a:ln>
                <a:latin typeface="Monotype Corsiva" pitchFamily="66" charset="0"/>
                <a:ea typeface="Calibri"/>
                <a:cs typeface="Times New Roman"/>
              </a:rPr>
              <a:t> </a:t>
            </a:r>
            <a:r>
              <a:rPr lang="ru-RU" sz="3200" b="1" dirty="0" err="1">
                <a:ln>
                  <a:solidFill>
                    <a:srgbClr val="C00000"/>
                  </a:solidFill>
                </a:ln>
                <a:latin typeface="Monotype Corsiva" pitchFamily="66" charset="0"/>
                <a:ea typeface="Calibri"/>
                <a:cs typeface="Times New Roman"/>
              </a:rPr>
              <a:t>повинні</a:t>
            </a:r>
            <a:r>
              <a:rPr lang="ru-RU" sz="3200" b="1" dirty="0">
                <a:ln>
                  <a:solidFill>
                    <a:srgbClr val="C00000"/>
                  </a:solidFill>
                </a:ln>
                <a:latin typeface="Monotype Corsiva" pitchFamily="66" charset="0"/>
                <a:ea typeface="Calibri"/>
                <a:cs typeface="Times New Roman"/>
              </a:rPr>
              <a:t> набути таких компетентностей:</a:t>
            </a:r>
            <a:br>
              <a:rPr lang="ru-RU" sz="3200" b="1" dirty="0">
                <a:ln>
                  <a:solidFill>
                    <a:srgbClr val="C00000"/>
                  </a:solidFill>
                </a:ln>
                <a:latin typeface="Monotype Corsiva" pitchFamily="66" charset="0"/>
                <a:ea typeface="Calibri"/>
                <a:cs typeface="Times New Roman"/>
              </a:rPr>
            </a:br>
            <a:endParaRPr lang="ru-RU" sz="3200" b="1" dirty="0">
              <a:ln>
                <a:solidFill>
                  <a:srgbClr val="C00000"/>
                </a:solidFill>
              </a:ln>
              <a:latin typeface="Monotype Corsiva" pitchFamily="66" charset="0"/>
              <a:ea typeface="Calibri"/>
              <a:cs typeface="Times New Roman"/>
            </a:endParaRPr>
          </a:p>
        </p:txBody>
      </p:sp>
      <p:sp>
        <p:nvSpPr>
          <p:cNvPr id="15361" name="Объект 2"/>
          <p:cNvSpPr>
            <a:spLocks noGrp="1"/>
          </p:cNvSpPr>
          <p:nvPr>
            <p:ph idx="1"/>
          </p:nvPr>
        </p:nvSpPr>
        <p:spPr>
          <a:xfrm>
            <a:off x="827584" y="1484784"/>
            <a:ext cx="8316416" cy="5256584"/>
          </a:xfrm>
        </p:spPr>
        <p:txBody>
          <a:bodyPr>
            <a:noAutofit/>
          </a:bodyPr>
          <a:lstStyle/>
          <a:p>
            <a:pPr lvl="0" algn="just" fontAlgn="base">
              <a:lnSpc>
                <a:spcPct val="105000"/>
              </a:lnSpc>
              <a:spcBef>
                <a:spcPct val="0"/>
              </a:spcBef>
            </a:pPr>
            <a:r>
              <a:rPr lang="uk-UA" sz="3000" b="1" dirty="0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з</a:t>
            </a:r>
            <a:r>
              <a:rPr lang="ru-RU" sz="3000" b="1" dirty="0" err="1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датність</a:t>
            </a:r>
            <a:r>
              <a:rPr lang="ru-RU" sz="3000" b="1" dirty="0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 </a:t>
            </a:r>
            <a:r>
              <a:rPr lang="ru-RU" sz="3000" b="1" dirty="0" err="1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розв’язувати</a:t>
            </a:r>
            <a:r>
              <a:rPr lang="ru-RU" sz="3000" b="1" dirty="0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 </a:t>
            </a:r>
            <a:r>
              <a:rPr lang="ru-RU" sz="3000" b="1" dirty="0" err="1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складні</a:t>
            </a:r>
            <a:r>
              <a:rPr lang="ru-RU" sz="3000" b="1" dirty="0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 </a:t>
            </a:r>
            <a:r>
              <a:rPr lang="ru-RU" sz="3000" b="1" dirty="0" err="1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задачі</a:t>
            </a:r>
            <a:r>
              <a:rPr lang="ru-RU" sz="3000" b="1" dirty="0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 і </a:t>
            </a:r>
            <a:r>
              <a:rPr lang="ru-RU" sz="3000" b="1" dirty="0" err="1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проблеми</a:t>
            </a:r>
            <a:r>
              <a:rPr lang="ru-RU" sz="3000" b="1" dirty="0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 в </a:t>
            </a:r>
            <a:r>
              <a:rPr lang="ru-RU" sz="3000" b="1" dirty="0" err="1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галузі</a:t>
            </a:r>
            <a:r>
              <a:rPr lang="ru-RU" sz="3000" b="1" dirty="0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  </a:t>
            </a:r>
            <a:r>
              <a:rPr lang="ru-RU" sz="3000" b="1" dirty="0" err="1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літературознавства</a:t>
            </a:r>
            <a:r>
              <a:rPr lang="ru-RU" sz="3000" b="1" dirty="0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 в </a:t>
            </a:r>
            <a:r>
              <a:rPr lang="ru-RU" sz="3000" b="1" dirty="0" err="1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процесі</a:t>
            </a:r>
            <a:r>
              <a:rPr lang="ru-RU" sz="3000" b="1" dirty="0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 </a:t>
            </a:r>
            <a:r>
              <a:rPr lang="ru-RU" sz="3000" b="1" dirty="0" err="1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професійної</a:t>
            </a:r>
            <a:r>
              <a:rPr lang="ru-RU" sz="3000" b="1" dirty="0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 </a:t>
            </a:r>
            <a:r>
              <a:rPr lang="ru-RU" sz="3000" b="1" dirty="0" err="1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діяльності</a:t>
            </a:r>
            <a:r>
              <a:rPr lang="uk-UA" sz="3000" b="1" dirty="0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;</a:t>
            </a:r>
          </a:p>
          <a:p>
            <a:pPr lvl="0" algn="just" fontAlgn="base">
              <a:lnSpc>
                <a:spcPct val="105000"/>
              </a:lnSpc>
              <a:spcBef>
                <a:spcPct val="0"/>
              </a:spcBef>
            </a:pPr>
            <a:r>
              <a:rPr lang="uk-UA" sz="3000" b="1" dirty="0" smtClean="0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з</a:t>
            </a:r>
            <a:r>
              <a:rPr lang="ru-RU" sz="3000" b="1" dirty="0" err="1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датність</a:t>
            </a:r>
            <a:r>
              <a:rPr lang="ru-RU" sz="3000" b="1" dirty="0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 до </a:t>
            </a:r>
            <a:r>
              <a:rPr lang="ru-RU" sz="3000" b="1" dirty="0" err="1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пошуку</a:t>
            </a:r>
            <a:r>
              <a:rPr lang="ru-RU" sz="3000" b="1" dirty="0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, </a:t>
            </a:r>
            <a:r>
              <a:rPr lang="ru-RU" sz="3000" b="1" dirty="0" err="1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опрацювання</a:t>
            </a:r>
            <a:r>
              <a:rPr lang="ru-RU" sz="3000" b="1" dirty="0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 та </a:t>
            </a:r>
            <a:r>
              <a:rPr lang="ru-RU" sz="3000" b="1" dirty="0" err="1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аналізу</a:t>
            </a:r>
            <a:r>
              <a:rPr lang="ru-RU" sz="3000" b="1" dirty="0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 </a:t>
            </a:r>
            <a:r>
              <a:rPr lang="ru-RU" sz="3000" b="1" dirty="0" err="1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інформації</a:t>
            </a:r>
            <a:r>
              <a:rPr lang="ru-RU" sz="3000" b="1" dirty="0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 з </a:t>
            </a:r>
            <a:r>
              <a:rPr lang="ru-RU" sz="3000" b="1" dirty="0" err="1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різних</a:t>
            </a:r>
            <a:r>
              <a:rPr lang="ru-RU" sz="3000" b="1" dirty="0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 </a:t>
            </a:r>
            <a:r>
              <a:rPr lang="ru-RU" sz="3000" b="1" dirty="0" err="1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джерел</a:t>
            </a:r>
            <a:r>
              <a:rPr lang="uk-UA" sz="3000" b="1" dirty="0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;</a:t>
            </a:r>
          </a:p>
          <a:p>
            <a:pPr lvl="0" algn="just" fontAlgn="base">
              <a:lnSpc>
                <a:spcPct val="105000"/>
              </a:lnSpc>
              <a:spcBef>
                <a:spcPct val="0"/>
              </a:spcBef>
            </a:pPr>
            <a:r>
              <a:rPr lang="uk-UA" sz="3000" b="1" dirty="0" smtClean="0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з</a:t>
            </a:r>
            <a:r>
              <a:rPr lang="ru-RU" sz="3000" b="1" dirty="0" err="1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датність</a:t>
            </a:r>
            <a:r>
              <a:rPr lang="ru-RU" sz="3000" b="1" dirty="0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 до абстрактного </a:t>
            </a:r>
            <a:r>
              <a:rPr lang="ru-RU" sz="3000" b="1" dirty="0" err="1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мислення</a:t>
            </a:r>
            <a:r>
              <a:rPr lang="ru-RU" sz="3000" b="1" dirty="0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, </a:t>
            </a:r>
            <a:r>
              <a:rPr lang="ru-RU" sz="3000" b="1" dirty="0" err="1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аналізу</a:t>
            </a:r>
            <a:r>
              <a:rPr lang="ru-RU" sz="3000" b="1" dirty="0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 та синтезу</a:t>
            </a:r>
            <a:r>
              <a:rPr lang="uk-UA" sz="3000" b="1" dirty="0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;</a:t>
            </a:r>
          </a:p>
          <a:p>
            <a:pPr lvl="0" algn="just" fontAlgn="base">
              <a:lnSpc>
                <a:spcPct val="105000"/>
              </a:lnSpc>
              <a:spcBef>
                <a:spcPct val="0"/>
              </a:spcBef>
            </a:pPr>
            <a:r>
              <a:rPr lang="uk-UA" sz="3000" b="1" dirty="0" smtClean="0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здатність </a:t>
            </a:r>
            <a:r>
              <a:rPr lang="uk-UA" sz="3000" b="1" dirty="0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осмислювати літературу як </a:t>
            </a:r>
            <a:r>
              <a:rPr lang="uk-UA" sz="3000" b="1" dirty="0" err="1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полісистему</a:t>
            </a:r>
            <a:r>
              <a:rPr lang="uk-UA" sz="3000" b="1" dirty="0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, розуміти еволюційний шлях розвитку вітчизняного і світового літературознавства; </a:t>
            </a:r>
            <a:endParaRPr lang="en-US" sz="3000" b="1" dirty="0">
              <a:ln>
                <a:solidFill>
                  <a:srgbClr val="7030A0"/>
                </a:solidFill>
              </a:ln>
              <a:solidFill>
                <a:schemeClr val="tx1">
                  <a:lumMod val="85000"/>
                  <a:lumOff val="15000"/>
                </a:schemeClr>
              </a:solidFill>
              <a:latin typeface="Monotype Corsiva" pitchFamily="66" charset="0"/>
              <a:ea typeface="Calibri"/>
              <a:cs typeface="Times New Roman"/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Заголовок 1"/>
          <p:cNvSpPr>
            <a:spLocks noGrp="1"/>
          </p:cNvSpPr>
          <p:nvPr>
            <p:ph type="title"/>
          </p:nvPr>
        </p:nvSpPr>
        <p:spPr>
          <a:xfrm>
            <a:off x="683568" y="404665"/>
            <a:ext cx="7986713" cy="936104"/>
          </a:xfrm>
        </p:spPr>
        <p:txBody>
          <a:bodyPr>
            <a:noAutofit/>
          </a:bodyPr>
          <a:lstStyle/>
          <a:p>
            <a:pPr algn="ctr"/>
            <a:r>
              <a:rPr lang="ru-RU" sz="3200" b="1" dirty="0">
                <a:ln>
                  <a:solidFill>
                    <a:srgbClr val="C00000"/>
                  </a:solidFill>
                </a:ln>
                <a:latin typeface="Monotype Corsiva" pitchFamily="66" charset="0"/>
                <a:ea typeface="Calibri"/>
                <a:cs typeface="Times New Roman"/>
              </a:rPr>
              <a:t>У </a:t>
            </a:r>
            <a:r>
              <a:rPr lang="ru-RU" sz="3200" b="1" dirty="0" err="1">
                <a:ln>
                  <a:solidFill>
                    <a:srgbClr val="C00000"/>
                  </a:solidFill>
                </a:ln>
                <a:latin typeface="Monotype Corsiva" pitchFamily="66" charset="0"/>
                <a:ea typeface="Calibri"/>
                <a:cs typeface="Times New Roman"/>
              </a:rPr>
              <a:t>результаті</a:t>
            </a:r>
            <a:r>
              <a:rPr lang="ru-RU" sz="3200" b="1" dirty="0">
                <a:ln>
                  <a:solidFill>
                    <a:srgbClr val="C00000"/>
                  </a:solidFill>
                </a:ln>
                <a:latin typeface="Monotype Corsiva" pitchFamily="66" charset="0"/>
                <a:ea typeface="Calibri"/>
                <a:cs typeface="Times New Roman"/>
              </a:rPr>
              <a:t> </a:t>
            </a:r>
            <a:r>
              <a:rPr lang="ru-RU" sz="3200" b="1" dirty="0" err="1">
                <a:ln>
                  <a:solidFill>
                    <a:srgbClr val="C00000"/>
                  </a:solidFill>
                </a:ln>
                <a:latin typeface="Monotype Corsiva" pitchFamily="66" charset="0"/>
                <a:ea typeface="Calibri"/>
                <a:cs typeface="Times New Roman"/>
              </a:rPr>
              <a:t>вивчення</a:t>
            </a:r>
            <a:r>
              <a:rPr lang="ru-RU" sz="3200" b="1" dirty="0">
                <a:ln>
                  <a:solidFill>
                    <a:srgbClr val="C00000"/>
                  </a:solidFill>
                </a:ln>
                <a:latin typeface="Monotype Corsiva" pitchFamily="66" charset="0"/>
                <a:ea typeface="Calibri"/>
                <a:cs typeface="Times New Roman"/>
              </a:rPr>
              <a:t> </a:t>
            </a:r>
            <a:r>
              <a:rPr lang="ru-RU" sz="3200" b="1" dirty="0" err="1">
                <a:ln>
                  <a:solidFill>
                    <a:srgbClr val="C00000"/>
                  </a:solidFill>
                </a:ln>
                <a:latin typeface="Monotype Corsiva" pitchFamily="66" charset="0"/>
                <a:ea typeface="Calibri"/>
                <a:cs typeface="Times New Roman"/>
              </a:rPr>
              <a:t>дисципліни</a:t>
            </a:r>
            <a:r>
              <a:rPr lang="ru-RU" sz="3200" b="1" dirty="0">
                <a:ln>
                  <a:solidFill>
                    <a:srgbClr val="C00000"/>
                  </a:solidFill>
                </a:ln>
                <a:latin typeface="Monotype Corsiva" pitchFamily="66" charset="0"/>
                <a:ea typeface="Calibri"/>
                <a:cs typeface="Times New Roman"/>
              </a:rPr>
              <a:t>,</a:t>
            </a:r>
            <a:br>
              <a:rPr lang="ru-RU" sz="3200" b="1" dirty="0">
                <a:ln>
                  <a:solidFill>
                    <a:srgbClr val="C00000"/>
                  </a:solidFill>
                </a:ln>
                <a:latin typeface="Monotype Corsiva" pitchFamily="66" charset="0"/>
                <a:ea typeface="Calibri"/>
                <a:cs typeface="Times New Roman"/>
              </a:rPr>
            </a:br>
            <a:r>
              <a:rPr lang="ru-RU" sz="3200" b="1" dirty="0" err="1">
                <a:ln>
                  <a:solidFill>
                    <a:srgbClr val="C00000"/>
                  </a:solidFill>
                </a:ln>
                <a:latin typeface="Monotype Corsiva" pitchFamily="66" charset="0"/>
                <a:ea typeface="Calibri"/>
                <a:cs typeface="Times New Roman"/>
              </a:rPr>
              <a:t>здобувачі</a:t>
            </a:r>
            <a:r>
              <a:rPr lang="ru-RU" sz="3200" b="1" dirty="0">
                <a:ln>
                  <a:solidFill>
                    <a:srgbClr val="C00000"/>
                  </a:solidFill>
                </a:ln>
                <a:latin typeface="Monotype Corsiva" pitchFamily="66" charset="0"/>
                <a:ea typeface="Calibri"/>
                <a:cs typeface="Times New Roman"/>
              </a:rPr>
              <a:t> </a:t>
            </a:r>
            <a:r>
              <a:rPr lang="ru-RU" sz="3200" b="1" dirty="0" err="1">
                <a:ln>
                  <a:solidFill>
                    <a:srgbClr val="C00000"/>
                  </a:solidFill>
                </a:ln>
                <a:latin typeface="Monotype Corsiva" pitchFamily="66" charset="0"/>
                <a:ea typeface="Calibri"/>
                <a:cs typeface="Times New Roman"/>
              </a:rPr>
              <a:t>вищої</a:t>
            </a:r>
            <a:r>
              <a:rPr lang="ru-RU" sz="3200" b="1" dirty="0">
                <a:ln>
                  <a:solidFill>
                    <a:srgbClr val="C00000"/>
                  </a:solidFill>
                </a:ln>
                <a:latin typeface="Monotype Corsiva" pitchFamily="66" charset="0"/>
                <a:ea typeface="Calibri"/>
                <a:cs typeface="Times New Roman"/>
              </a:rPr>
              <a:t> </a:t>
            </a:r>
            <a:r>
              <a:rPr lang="ru-RU" sz="3200" b="1" dirty="0" err="1">
                <a:ln>
                  <a:solidFill>
                    <a:srgbClr val="C00000"/>
                  </a:solidFill>
                </a:ln>
                <a:latin typeface="Monotype Corsiva" pitchFamily="66" charset="0"/>
                <a:ea typeface="Calibri"/>
                <a:cs typeface="Times New Roman"/>
              </a:rPr>
              <a:t>освіти</a:t>
            </a:r>
            <a:r>
              <a:rPr lang="ru-RU" sz="3200" b="1" dirty="0">
                <a:ln>
                  <a:solidFill>
                    <a:srgbClr val="C00000"/>
                  </a:solidFill>
                </a:ln>
                <a:latin typeface="Monotype Corsiva" pitchFamily="66" charset="0"/>
                <a:ea typeface="Calibri"/>
                <a:cs typeface="Times New Roman"/>
              </a:rPr>
              <a:t> </a:t>
            </a:r>
            <a:r>
              <a:rPr lang="ru-RU" sz="3200" b="1" dirty="0" err="1">
                <a:ln>
                  <a:solidFill>
                    <a:srgbClr val="C00000"/>
                  </a:solidFill>
                </a:ln>
                <a:latin typeface="Monotype Corsiva" pitchFamily="66" charset="0"/>
                <a:ea typeface="Calibri"/>
                <a:cs typeface="Times New Roman"/>
              </a:rPr>
              <a:t>повинні</a:t>
            </a:r>
            <a:r>
              <a:rPr lang="ru-RU" sz="3200" b="1" dirty="0">
                <a:ln>
                  <a:solidFill>
                    <a:srgbClr val="C00000"/>
                  </a:solidFill>
                </a:ln>
                <a:latin typeface="Monotype Corsiva" pitchFamily="66" charset="0"/>
                <a:ea typeface="Calibri"/>
                <a:cs typeface="Times New Roman"/>
              </a:rPr>
              <a:t> набути таких компетентностей:</a:t>
            </a:r>
            <a:br>
              <a:rPr lang="ru-RU" sz="3200" b="1" dirty="0">
                <a:ln>
                  <a:solidFill>
                    <a:srgbClr val="C00000"/>
                  </a:solidFill>
                </a:ln>
                <a:latin typeface="Monotype Corsiva" pitchFamily="66" charset="0"/>
                <a:ea typeface="Calibri"/>
                <a:cs typeface="Times New Roman"/>
              </a:rPr>
            </a:br>
            <a:endParaRPr lang="ru-RU" sz="3200" b="1" dirty="0">
              <a:ln>
                <a:solidFill>
                  <a:srgbClr val="C00000"/>
                </a:solidFill>
              </a:ln>
              <a:latin typeface="Monotype Corsiva" pitchFamily="66" charset="0"/>
              <a:ea typeface="Calibri"/>
              <a:cs typeface="Times New Roman"/>
            </a:endParaRPr>
          </a:p>
        </p:txBody>
      </p:sp>
      <p:sp>
        <p:nvSpPr>
          <p:cNvPr id="15361" name="Объект 2"/>
          <p:cNvSpPr>
            <a:spLocks noGrp="1"/>
          </p:cNvSpPr>
          <p:nvPr>
            <p:ph idx="1"/>
          </p:nvPr>
        </p:nvSpPr>
        <p:spPr>
          <a:xfrm>
            <a:off x="611560" y="1340768"/>
            <a:ext cx="7745413" cy="5256584"/>
          </a:xfrm>
        </p:spPr>
        <p:txBody>
          <a:bodyPr>
            <a:normAutofit lnSpcReduction="10000"/>
          </a:bodyPr>
          <a:lstStyle/>
          <a:p>
            <a:pPr marL="0" lvl="0" indent="0" algn="just">
              <a:buNone/>
            </a:pPr>
            <a:endParaRPr lang="uk-UA" dirty="0" smtClean="0"/>
          </a:p>
          <a:p>
            <a:pPr marL="0" lvl="0" indent="0" algn="just">
              <a:buNone/>
            </a:pPr>
            <a:endParaRPr lang="uk-UA" dirty="0" smtClean="0"/>
          </a:p>
          <a:p>
            <a:pPr lvl="0" algn="just" fontAlgn="base">
              <a:lnSpc>
                <a:spcPct val="105000"/>
              </a:lnSpc>
              <a:spcBef>
                <a:spcPct val="0"/>
              </a:spcBef>
            </a:pPr>
            <a:r>
              <a:rPr lang="uk-UA" sz="3000" b="1" dirty="0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здатність критично осмислювати історичні надбання та новітні досягнення філологічної науки;</a:t>
            </a:r>
          </a:p>
          <a:p>
            <a:pPr marL="0" lvl="0" indent="0" algn="just" fontAlgn="base">
              <a:lnSpc>
                <a:spcPct val="105000"/>
              </a:lnSpc>
              <a:spcBef>
                <a:spcPct val="0"/>
              </a:spcBef>
              <a:buFont typeface="Wingdings 3" charset="2"/>
              <a:buNone/>
            </a:pPr>
            <a:endParaRPr lang="en-US" sz="3000" b="1" dirty="0">
              <a:ln>
                <a:solidFill>
                  <a:srgbClr val="7030A0"/>
                </a:solidFill>
              </a:ln>
              <a:solidFill>
                <a:schemeClr val="tx1">
                  <a:lumMod val="85000"/>
                  <a:lumOff val="15000"/>
                </a:schemeClr>
              </a:solidFill>
              <a:latin typeface="Monotype Corsiva" pitchFamily="66" charset="0"/>
              <a:ea typeface="Calibri"/>
              <a:cs typeface="Times New Roman"/>
            </a:endParaRPr>
          </a:p>
          <a:p>
            <a:pPr lvl="0" algn="just" fontAlgn="base">
              <a:lnSpc>
                <a:spcPct val="105000"/>
              </a:lnSpc>
              <a:spcBef>
                <a:spcPct val="0"/>
              </a:spcBef>
            </a:pPr>
            <a:r>
              <a:rPr lang="uk-UA" sz="3000" b="1" dirty="0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здатність вільно користуватися спеціальною термінологією в галузі української філології; </a:t>
            </a:r>
          </a:p>
          <a:p>
            <a:pPr marL="0" lvl="0" indent="0" algn="just" fontAlgn="base">
              <a:lnSpc>
                <a:spcPct val="105000"/>
              </a:lnSpc>
              <a:spcBef>
                <a:spcPct val="0"/>
              </a:spcBef>
              <a:buFont typeface="Wingdings 3" charset="2"/>
              <a:buNone/>
            </a:pPr>
            <a:endParaRPr lang="en-US" sz="3000" b="1" dirty="0">
              <a:ln>
                <a:solidFill>
                  <a:srgbClr val="7030A0"/>
                </a:solidFill>
              </a:ln>
              <a:solidFill>
                <a:schemeClr val="tx1">
                  <a:lumMod val="85000"/>
                  <a:lumOff val="15000"/>
                </a:schemeClr>
              </a:solidFill>
              <a:latin typeface="Monotype Corsiva" pitchFamily="66" charset="0"/>
              <a:ea typeface="Calibri"/>
              <a:cs typeface="Times New Roman"/>
            </a:endParaRPr>
          </a:p>
          <a:p>
            <a:pPr algn="just" fontAlgn="base">
              <a:lnSpc>
                <a:spcPct val="105000"/>
              </a:lnSpc>
              <a:spcBef>
                <a:spcPct val="0"/>
              </a:spcBef>
            </a:pPr>
            <a:r>
              <a:rPr lang="uk-UA" sz="3000" b="1" dirty="0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з</a:t>
            </a:r>
            <a:r>
              <a:rPr lang="ru-RU" sz="3000" b="1" dirty="0" err="1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датність</a:t>
            </a:r>
            <a:r>
              <a:rPr lang="ru-RU" sz="3000" b="1" dirty="0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 </a:t>
            </a:r>
            <a:r>
              <a:rPr lang="ru-RU" sz="3000" b="1" dirty="0" err="1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ефективно</a:t>
            </a:r>
            <a:r>
              <a:rPr lang="ru-RU" sz="3000" b="1" dirty="0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 й компетентно </a:t>
            </a:r>
            <a:r>
              <a:rPr lang="ru-RU" sz="3000" b="1" dirty="0" err="1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брати</a:t>
            </a:r>
            <a:r>
              <a:rPr lang="ru-RU" sz="3000" b="1" dirty="0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 участь у </a:t>
            </a:r>
            <a:r>
              <a:rPr lang="ru-RU" sz="3000" b="1" dirty="0" err="1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різних</a:t>
            </a:r>
            <a:r>
              <a:rPr lang="ru-RU" sz="3000" b="1" dirty="0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 формах </a:t>
            </a:r>
            <a:r>
              <a:rPr lang="ru-RU" sz="3000" b="1" dirty="0" err="1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наукової</a:t>
            </a:r>
            <a:r>
              <a:rPr lang="ru-RU" sz="3000" b="1" dirty="0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 </a:t>
            </a:r>
            <a:r>
              <a:rPr lang="ru-RU" sz="3000" b="1" dirty="0" err="1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комунікації</a:t>
            </a:r>
            <a:r>
              <a:rPr lang="ru-RU" sz="3000" b="1" dirty="0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 в </a:t>
            </a:r>
            <a:r>
              <a:rPr lang="ru-RU" sz="3000" b="1" dirty="0" err="1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галузі</a:t>
            </a:r>
            <a:r>
              <a:rPr lang="ru-RU" sz="3000" b="1" dirty="0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 </a:t>
            </a:r>
            <a:r>
              <a:rPr lang="ru-RU" sz="3000" b="1" dirty="0" err="1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філології</a:t>
            </a:r>
            <a:r>
              <a:rPr lang="ru-RU" sz="3000" b="1" dirty="0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.</a:t>
            </a:r>
            <a:endParaRPr lang="uk-UA" sz="3000" b="1" dirty="0">
              <a:ln>
                <a:solidFill>
                  <a:srgbClr val="7030A0"/>
                </a:solidFill>
              </a:ln>
              <a:solidFill>
                <a:schemeClr val="tx1">
                  <a:lumMod val="85000"/>
                  <a:lumOff val="15000"/>
                </a:schemeClr>
              </a:solidFill>
              <a:latin typeface="Monotype Corsiva" pitchFamily="66" charset="0"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958043392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Заголовок 1"/>
          <p:cNvSpPr>
            <a:spLocks noGrp="1"/>
          </p:cNvSpPr>
          <p:nvPr>
            <p:ph type="title"/>
          </p:nvPr>
        </p:nvSpPr>
        <p:spPr>
          <a:xfrm>
            <a:off x="1691680" y="476672"/>
            <a:ext cx="7022107" cy="504056"/>
          </a:xfrm>
        </p:spPr>
        <p:txBody>
          <a:bodyPr>
            <a:normAutofit fontScale="90000"/>
          </a:bodyPr>
          <a:lstStyle/>
          <a:p>
            <a:pPr algn="ctr"/>
            <a:r>
              <a:rPr lang="uk-UA" b="1" dirty="0">
                <a:ln>
                  <a:solidFill>
                    <a:srgbClr val="C00000"/>
                  </a:solidFill>
                </a:ln>
                <a:latin typeface="Monotype Corsiva" pitchFamily="66" charset="0"/>
                <a:ea typeface="Calibri"/>
                <a:cs typeface="Times New Roman"/>
              </a:rPr>
              <a:t>Жанрова специфіка історичних </a:t>
            </a:r>
            <a:r>
              <a:rPr lang="uk-UA" b="1" dirty="0" smtClean="0">
                <a:ln>
                  <a:solidFill>
                    <a:srgbClr val="C00000"/>
                  </a:solidFill>
                </a:ln>
                <a:latin typeface="Monotype Corsiva" pitchFamily="66" charset="0"/>
                <a:ea typeface="Calibri"/>
                <a:cs typeface="Times New Roman"/>
              </a:rPr>
              <a:t>творів, основні поняття</a:t>
            </a:r>
            <a:endParaRPr lang="ru-RU" b="1" dirty="0">
              <a:ln>
                <a:solidFill>
                  <a:srgbClr val="C00000"/>
                </a:solidFill>
              </a:ln>
              <a:latin typeface="Monotype Corsiva" pitchFamily="66" charset="0"/>
              <a:ea typeface="Calibri"/>
              <a:cs typeface="Times New Roman"/>
            </a:endParaRPr>
          </a:p>
        </p:txBody>
      </p:sp>
      <p:sp>
        <p:nvSpPr>
          <p:cNvPr id="17409" name="Объект 2"/>
          <p:cNvSpPr>
            <a:spLocks noGrp="1"/>
          </p:cNvSpPr>
          <p:nvPr>
            <p:ph idx="1"/>
          </p:nvPr>
        </p:nvSpPr>
        <p:spPr>
          <a:xfrm>
            <a:off x="1723398" y="1124744"/>
            <a:ext cx="7385106" cy="5184576"/>
          </a:xfrm>
        </p:spPr>
        <p:txBody>
          <a:bodyPr>
            <a:normAutofit fontScale="92500" lnSpcReduction="10000"/>
          </a:bodyPr>
          <a:lstStyle/>
          <a:p>
            <a:pPr algn="ctr"/>
            <a:endParaRPr lang="uk-UA" b="1" dirty="0" smtClean="0">
              <a:solidFill>
                <a:schemeClr val="tx1">
                  <a:lumMod val="85000"/>
                  <a:lumOff val="1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endParaRPr lang="uk-UA" b="1" dirty="0" smtClean="0">
              <a:solidFill>
                <a:schemeClr val="tx1">
                  <a:lumMod val="85000"/>
                  <a:lumOff val="1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just" fontAlgn="base">
              <a:lnSpc>
                <a:spcPct val="115000"/>
              </a:lnSpc>
              <a:spcBef>
                <a:spcPct val="0"/>
              </a:spcBef>
            </a:pPr>
            <a:r>
              <a:rPr lang="uk-UA" sz="3200" b="1" dirty="0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Достовірність, документальність (фактаж)</a:t>
            </a:r>
          </a:p>
          <a:p>
            <a:pPr marL="0" indent="0" algn="just" fontAlgn="base">
              <a:lnSpc>
                <a:spcPct val="115000"/>
              </a:lnSpc>
              <a:spcBef>
                <a:spcPct val="0"/>
              </a:spcBef>
              <a:buNone/>
            </a:pPr>
            <a:endParaRPr lang="uk-UA" sz="3200" b="1" dirty="0">
              <a:ln>
                <a:solidFill>
                  <a:srgbClr val="7030A0"/>
                </a:solidFill>
              </a:ln>
              <a:solidFill>
                <a:schemeClr val="tx1">
                  <a:lumMod val="85000"/>
                  <a:lumOff val="15000"/>
                </a:schemeClr>
              </a:solidFill>
              <a:latin typeface="Monotype Corsiva" pitchFamily="66" charset="0"/>
              <a:ea typeface="Calibri"/>
              <a:cs typeface="Times New Roman"/>
            </a:endParaRPr>
          </a:p>
          <a:p>
            <a:pPr algn="just" fontAlgn="base">
              <a:lnSpc>
                <a:spcPct val="115000"/>
              </a:lnSpc>
              <a:spcBef>
                <a:spcPct val="0"/>
              </a:spcBef>
            </a:pPr>
            <a:r>
              <a:rPr lang="uk-UA" sz="3200" b="1" dirty="0" smtClean="0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Х</a:t>
            </a:r>
            <a:r>
              <a:rPr lang="uk-UA" sz="3200" b="1" dirty="0" smtClean="0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удожній домисел, художній вимисел</a:t>
            </a:r>
            <a:endParaRPr lang="uk-UA" sz="3200" b="1" dirty="0">
              <a:ln>
                <a:solidFill>
                  <a:srgbClr val="7030A0"/>
                </a:solidFill>
              </a:ln>
              <a:solidFill>
                <a:schemeClr val="tx1">
                  <a:lumMod val="85000"/>
                  <a:lumOff val="15000"/>
                </a:schemeClr>
              </a:solidFill>
              <a:latin typeface="Monotype Corsiva" pitchFamily="66" charset="0"/>
              <a:ea typeface="Calibri"/>
              <a:cs typeface="Times New Roman"/>
            </a:endParaRPr>
          </a:p>
          <a:p>
            <a:pPr marL="0" indent="0" algn="just" fontAlgn="base">
              <a:lnSpc>
                <a:spcPct val="115000"/>
              </a:lnSpc>
              <a:spcBef>
                <a:spcPct val="0"/>
              </a:spcBef>
              <a:buNone/>
            </a:pPr>
            <a:endParaRPr lang="uk-UA" sz="3200" b="1" dirty="0">
              <a:ln>
                <a:solidFill>
                  <a:srgbClr val="7030A0"/>
                </a:solidFill>
              </a:ln>
              <a:solidFill>
                <a:schemeClr val="tx1">
                  <a:lumMod val="85000"/>
                  <a:lumOff val="15000"/>
                </a:schemeClr>
              </a:solidFill>
              <a:latin typeface="Monotype Corsiva" pitchFamily="66" charset="0"/>
              <a:ea typeface="Calibri"/>
              <a:cs typeface="Times New Roman"/>
            </a:endParaRPr>
          </a:p>
          <a:p>
            <a:pPr algn="just" fontAlgn="base">
              <a:lnSpc>
                <a:spcPct val="115000"/>
              </a:lnSpc>
              <a:spcBef>
                <a:spcPct val="0"/>
              </a:spcBef>
            </a:pPr>
            <a:r>
              <a:rPr lang="uk-UA" sz="3200" b="1" dirty="0" smtClean="0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І</a:t>
            </a:r>
            <a:r>
              <a:rPr lang="uk-UA" sz="3200" b="1" dirty="0" smtClean="0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сторична  правда, художня правда</a:t>
            </a:r>
            <a:endParaRPr lang="uk-UA" sz="3200" b="1" dirty="0">
              <a:ln>
                <a:solidFill>
                  <a:srgbClr val="7030A0"/>
                </a:solidFill>
              </a:ln>
              <a:solidFill>
                <a:schemeClr val="tx1">
                  <a:lumMod val="85000"/>
                  <a:lumOff val="15000"/>
                </a:schemeClr>
              </a:solidFill>
              <a:latin typeface="Monotype Corsiva" pitchFamily="66" charset="0"/>
              <a:ea typeface="Calibri"/>
              <a:cs typeface="Times New Roman"/>
            </a:endParaRPr>
          </a:p>
          <a:p>
            <a:pPr marL="0" indent="0" algn="just" fontAlgn="base">
              <a:lnSpc>
                <a:spcPct val="115000"/>
              </a:lnSpc>
              <a:spcBef>
                <a:spcPct val="0"/>
              </a:spcBef>
              <a:buNone/>
            </a:pPr>
            <a:endParaRPr lang="uk-UA" sz="3200" b="1" dirty="0">
              <a:ln>
                <a:solidFill>
                  <a:srgbClr val="7030A0"/>
                </a:solidFill>
              </a:ln>
              <a:solidFill>
                <a:schemeClr val="tx1">
                  <a:lumMod val="85000"/>
                  <a:lumOff val="15000"/>
                </a:schemeClr>
              </a:solidFill>
              <a:latin typeface="Monotype Corsiva" pitchFamily="66" charset="0"/>
              <a:ea typeface="Calibri"/>
              <a:cs typeface="Times New Roman"/>
            </a:endParaRPr>
          </a:p>
          <a:p>
            <a:pPr algn="just" fontAlgn="base">
              <a:lnSpc>
                <a:spcPct val="115000"/>
              </a:lnSpc>
              <a:spcBef>
                <a:spcPct val="0"/>
              </a:spcBef>
            </a:pPr>
            <a:r>
              <a:rPr lang="uk-UA" sz="3200" b="1" dirty="0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Справжність головного персонажа </a:t>
            </a:r>
          </a:p>
          <a:p>
            <a:pPr marL="0" indent="0" algn="just" fontAlgn="base">
              <a:lnSpc>
                <a:spcPct val="115000"/>
              </a:lnSpc>
              <a:spcBef>
                <a:spcPct val="0"/>
              </a:spcBef>
              <a:buNone/>
            </a:pPr>
            <a:endParaRPr lang="uk-UA" sz="3200" b="1" dirty="0">
              <a:ln>
                <a:solidFill>
                  <a:srgbClr val="7030A0"/>
                </a:solidFill>
              </a:ln>
              <a:solidFill>
                <a:schemeClr val="tx1">
                  <a:lumMod val="85000"/>
                  <a:lumOff val="15000"/>
                </a:schemeClr>
              </a:solidFill>
              <a:latin typeface="Monotype Corsiva" pitchFamily="66" charset="0"/>
              <a:ea typeface="Calibri"/>
              <a:cs typeface="Times New Roman"/>
            </a:endParaRPr>
          </a:p>
          <a:p>
            <a:pPr algn="just" fontAlgn="base">
              <a:lnSpc>
                <a:spcPct val="115000"/>
              </a:lnSpc>
              <a:spcBef>
                <a:spcPct val="0"/>
              </a:spcBef>
            </a:pPr>
            <a:r>
              <a:rPr lang="uk-UA" sz="3200" b="1" dirty="0" smtClean="0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Історичний конфлікт</a:t>
            </a:r>
            <a:endParaRPr lang="uk-UA" sz="3200" b="1" dirty="0">
              <a:ln>
                <a:solidFill>
                  <a:srgbClr val="7030A0"/>
                </a:solidFill>
              </a:ln>
              <a:solidFill>
                <a:schemeClr val="tx1">
                  <a:lumMod val="85000"/>
                  <a:lumOff val="15000"/>
                </a:schemeClr>
              </a:solidFill>
              <a:latin typeface="Monotype Corsiva" pitchFamily="66" charset="0"/>
              <a:ea typeface="Calibri"/>
              <a:cs typeface="Times New Roman"/>
            </a:endParaRPr>
          </a:p>
          <a:p>
            <a:pPr algn="ctr"/>
            <a:endParaRPr lang="uk-UA" b="1" dirty="0" smtClean="0">
              <a:solidFill>
                <a:schemeClr val="tx1">
                  <a:lumMod val="85000"/>
                  <a:lumOff val="1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algn="ctr">
              <a:buNone/>
            </a:pPr>
            <a:endParaRPr lang="uk-UA" b="1" dirty="0">
              <a:solidFill>
                <a:schemeClr val="tx1">
                  <a:lumMod val="85000"/>
                  <a:lumOff val="1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algn="ctr">
              <a:buNone/>
            </a:pPr>
            <a:endParaRPr lang="uk-UA" b="1" dirty="0">
              <a:solidFill>
                <a:schemeClr val="tx1">
                  <a:lumMod val="85000"/>
                  <a:lumOff val="1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5508104" y="617538"/>
            <a:ext cx="3532584" cy="13665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ru-RU" sz="3600" b="1" dirty="0" err="1" smtClean="0">
                <a:ln>
                  <a:solidFill>
                    <a:srgbClr val="C0000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Раїса</a:t>
            </a:r>
            <a:r>
              <a:rPr lang="uk-UA" sz="3600" b="1" dirty="0" smtClean="0">
                <a:ln>
                  <a:solidFill>
                    <a:srgbClr val="C0000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 </a:t>
            </a:r>
            <a:r>
              <a:rPr lang="ru-RU" sz="3600" b="1" dirty="0" err="1" smtClean="0">
                <a:ln>
                  <a:solidFill>
                    <a:srgbClr val="C0000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Іванченко</a:t>
            </a:r>
            <a:endParaRPr lang="ru-RU" sz="3600" b="1" dirty="0" smtClean="0">
              <a:ln>
                <a:solidFill>
                  <a:srgbClr val="C00000"/>
                </a:solidFill>
              </a:ln>
              <a:solidFill>
                <a:schemeClr val="tx1">
                  <a:lumMod val="85000"/>
                  <a:lumOff val="15000"/>
                </a:schemeClr>
              </a:solidFill>
              <a:latin typeface="Monotype Corsiva" pitchFamily="66" charset="0"/>
              <a:ea typeface="Calibri"/>
              <a:cs typeface="Times New Roman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ru-RU" sz="3600" b="1" dirty="0" smtClean="0">
                <a:ln>
                  <a:solidFill>
                    <a:srgbClr val="C0000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(нар. 1934)</a:t>
            </a:r>
            <a:endParaRPr lang="ru-RU" sz="3600" b="1" dirty="0">
              <a:ln>
                <a:solidFill>
                  <a:srgbClr val="C00000"/>
                </a:solidFill>
              </a:ln>
              <a:solidFill>
                <a:schemeClr val="tx1">
                  <a:lumMod val="85000"/>
                  <a:lumOff val="15000"/>
                </a:schemeClr>
              </a:solidFill>
              <a:latin typeface="Monotype Corsiva" pitchFamily="66" charset="0"/>
              <a:ea typeface="Calibri"/>
              <a:cs typeface="Times New Roman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012160" y="2348880"/>
            <a:ext cx="2952328" cy="25699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ru-RU" sz="3600" b="1" dirty="0" smtClean="0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«Я </a:t>
            </a:r>
            <a:r>
              <a:rPr lang="ru-RU" sz="3600" b="1" dirty="0" err="1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повертаю</a:t>
            </a:r>
            <a:r>
              <a:rPr lang="ru-RU" sz="3600" b="1" dirty="0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 </a:t>
            </a:r>
            <a:r>
              <a:rPr lang="ru-RU" sz="3600" b="1" dirty="0" err="1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Україні</a:t>
            </a:r>
            <a:r>
              <a:rPr lang="ru-RU" sz="3600" b="1" dirty="0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 те, </a:t>
            </a:r>
            <a:r>
              <a:rPr lang="ru-RU" sz="3600" b="1" dirty="0" err="1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що</a:t>
            </a:r>
            <a:r>
              <a:rPr lang="ru-RU" sz="3600" b="1" dirty="0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 в </a:t>
            </a:r>
            <a:r>
              <a:rPr lang="ru-RU" sz="3600" b="1" dirty="0" err="1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неї</a:t>
            </a:r>
            <a:r>
              <a:rPr lang="ru-RU" sz="3600" b="1" dirty="0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 </a:t>
            </a:r>
            <a:r>
              <a:rPr lang="ru-RU" sz="3600" b="1" dirty="0" err="1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вкрадено</a:t>
            </a:r>
            <a:r>
              <a:rPr lang="ru-RU" sz="3600" b="1" dirty="0" smtClean="0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»</a:t>
            </a:r>
            <a:endParaRPr lang="ru-RU" sz="3600" b="1" dirty="0">
              <a:ln>
                <a:solidFill>
                  <a:srgbClr val="7030A0"/>
                </a:solidFill>
              </a:ln>
              <a:solidFill>
                <a:schemeClr val="tx1">
                  <a:lumMod val="85000"/>
                  <a:lumOff val="15000"/>
                </a:schemeClr>
              </a:solidFill>
              <a:latin typeface="Monotype Corsiva" pitchFamily="66" charset="0"/>
              <a:ea typeface="Calibri"/>
              <a:cs typeface="Times New Roman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endParaRPr lang="ru-RU" sz="3200" b="1" dirty="0">
              <a:ln>
                <a:solidFill>
                  <a:srgbClr val="7030A0"/>
                </a:solidFill>
              </a:ln>
              <a:solidFill>
                <a:schemeClr val="tx1">
                  <a:lumMod val="85000"/>
                  <a:lumOff val="15000"/>
                </a:schemeClr>
              </a:solidFill>
              <a:latin typeface="Monotype Corsiva" pitchFamily="66" charset="0"/>
              <a:ea typeface="Calibri"/>
              <a:cs typeface="Times New Roman"/>
            </a:endParaRPr>
          </a:p>
        </p:txBody>
      </p:sp>
      <p:sp>
        <p:nvSpPr>
          <p:cNvPr id="2" name="AutoShape 4" descr="Відомі Новгород-Сіверські письменники та поети. Раїса Іванченко.  Талановитими людьми славиться Сіверська земля. Серед когорти вчених,  лікарів, військових, громадських і політичних діячів чільне місце займають  майстри художнього слова. Багато з них знані в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k-UA"/>
          </a:p>
        </p:txBody>
      </p:sp>
      <p:sp>
        <p:nvSpPr>
          <p:cNvPr id="3" name="AutoShape 6" descr="Відомі Новгород-Сіверські письменники та поети. Раїса Іванченко.  Талановитими людьми славиться Сіверська земля. Серед когорти вчених,  лікарів, військових, громадських і політичних діячів чільне місце займають  майстри художнього слова. Багато з них знані в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k-UA"/>
          </a:p>
        </p:txBody>
      </p:sp>
      <p:sp>
        <p:nvSpPr>
          <p:cNvPr id="4" name="AutoShape 8" descr="Відомі Новгород-Сіверські письменники та поети. Раїса Іванченко.  Талановитими людьми славиться Сіверська земля. Серед когорти вчених,  лікарів, військових, громадських і політичних діячів чільне місце займають  майстри художнього слова. Багато з них знані в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k-UA"/>
          </a:p>
        </p:txBody>
      </p:sp>
      <p:sp>
        <p:nvSpPr>
          <p:cNvPr id="5" name="AutoShape 12" descr="Відомі Новгород-Сіверські письменники та поети. Раїса Іванченко.  Талановитими людьми славиться Сіверська земля. Серед когорти вчених,  лікарів, військових, громадських і політичних діячів чільне місце займають  майстри художнього слова. Багато з них знані в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k-UA"/>
          </a:p>
        </p:txBody>
      </p:sp>
      <p:pic>
        <p:nvPicPr>
          <p:cNvPr id="2062" name="Picture 14" descr="Іванченко Раїса Петрівна — Енциклопедія Сучасної України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672" y="1196752"/>
            <a:ext cx="4495800" cy="5400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619391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4773216" y="836712"/>
            <a:ext cx="4335286" cy="575542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457200" indent="-457200" algn="ctr">
              <a:lnSpc>
                <a:spcPct val="115000"/>
              </a:lnSpc>
              <a:spcAft>
                <a:spcPts val="0"/>
              </a:spcAft>
              <a:buFontTx/>
              <a:buChar char="-"/>
            </a:pPr>
            <a:r>
              <a:rPr lang="uk-UA" sz="2800" b="1" dirty="0">
                <a:ln>
                  <a:solidFill>
                    <a:srgbClr val="7030A0"/>
                  </a:solidFill>
                </a:ln>
                <a:solidFill>
                  <a:schemeClr val="tx2"/>
                </a:solidFill>
                <a:latin typeface="Monotype Corsiva" pitchFamily="66" charset="0"/>
                <a:ea typeface="Calibri"/>
                <a:cs typeface="Times New Roman"/>
              </a:rPr>
              <a:t>«</a:t>
            </a:r>
            <a:r>
              <a:rPr lang="uk-UA" sz="3200" b="1" dirty="0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Де міцна віра - там буде міцною держава»; </a:t>
            </a:r>
          </a:p>
          <a:p>
            <a:pPr marL="457200" indent="-457200" algn="ctr">
              <a:lnSpc>
                <a:spcPct val="115000"/>
              </a:lnSpc>
              <a:spcAft>
                <a:spcPts val="0"/>
              </a:spcAft>
              <a:buFontTx/>
              <a:buChar char="-"/>
            </a:pPr>
            <a:r>
              <a:rPr lang="uk-UA" sz="3200" b="1" dirty="0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«Коли буде бага­то просвіщенних  - ницим і невігласам прийде кінець»; </a:t>
            </a:r>
          </a:p>
          <a:p>
            <a:pPr marL="457200" indent="-457200" algn="ctr">
              <a:lnSpc>
                <a:spcPct val="115000"/>
              </a:lnSpc>
              <a:spcAft>
                <a:spcPts val="0"/>
              </a:spcAft>
              <a:buFontTx/>
              <a:buChar char="-"/>
            </a:pPr>
            <a:r>
              <a:rPr lang="uk-UA" sz="3200" b="1" dirty="0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«Держави піднімаються не мечем, а духом просвітництва»</a:t>
            </a:r>
          </a:p>
        </p:txBody>
      </p:sp>
      <p:pic>
        <p:nvPicPr>
          <p:cNvPr id="4098" name="Picture 2" descr="Яд для княгини, Раиса Иванченко - отзывы CityKey.ne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6" y="1268760"/>
            <a:ext cx="3657600" cy="4876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157370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1" r="16483" b="18144"/>
          <a:stretch/>
        </p:blipFill>
        <p:spPr bwMode="auto">
          <a:xfrm>
            <a:off x="1187624" y="1455255"/>
            <a:ext cx="3804576" cy="4464496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  <a:softEdge rad="317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4716016" y="476672"/>
            <a:ext cx="4032448" cy="13457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ru-RU" sz="3600" b="1" dirty="0" smtClean="0">
                <a:ln>
                  <a:solidFill>
                    <a:srgbClr val="C0000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Роман </a:t>
            </a:r>
            <a:r>
              <a:rPr lang="ru-RU" sz="3600" b="1" dirty="0" err="1" smtClean="0">
                <a:ln>
                  <a:solidFill>
                    <a:srgbClr val="C0000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Іваничук</a:t>
            </a:r>
            <a:endParaRPr lang="ru-RU" sz="3600" b="1" dirty="0" smtClean="0">
              <a:ln>
                <a:solidFill>
                  <a:srgbClr val="C00000"/>
                </a:solidFill>
              </a:ln>
              <a:solidFill>
                <a:schemeClr val="tx1">
                  <a:lumMod val="85000"/>
                  <a:lumOff val="15000"/>
                </a:schemeClr>
              </a:solidFill>
              <a:latin typeface="Monotype Corsiva" pitchFamily="66" charset="0"/>
              <a:ea typeface="Calibri"/>
              <a:cs typeface="Times New Roman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ru-RU" sz="3600" b="1" dirty="0" smtClean="0">
                <a:ln>
                  <a:solidFill>
                    <a:srgbClr val="C0000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(1929 – 2016)</a:t>
            </a:r>
            <a:endParaRPr lang="ru-RU" sz="3600" b="1" dirty="0">
              <a:ln>
                <a:solidFill>
                  <a:srgbClr val="C00000"/>
                </a:solidFill>
              </a:ln>
              <a:solidFill>
                <a:schemeClr val="tx1">
                  <a:lumMod val="85000"/>
                  <a:lumOff val="15000"/>
                </a:schemeClr>
              </a:solidFill>
              <a:latin typeface="Monotype Corsiva" pitchFamily="66" charset="0"/>
              <a:ea typeface="Calibri"/>
              <a:cs typeface="Times New Roman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184068" y="2234798"/>
            <a:ext cx="3096344" cy="29054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 algn="ctr">
              <a:lnSpc>
                <a:spcPct val="115000"/>
              </a:lnSpc>
              <a:spcAft>
                <a:spcPts val="0"/>
              </a:spcAft>
              <a:defRPr sz="3200" b="1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defRPr>
            </a:lvl1pPr>
          </a:lstStyle>
          <a:p>
            <a:r>
              <a:rPr lang="ru-RU" dirty="0"/>
              <a:t>«Я пишу </a:t>
            </a:r>
            <a:r>
              <a:rPr lang="ru-RU" dirty="0" err="1"/>
              <a:t>історію</a:t>
            </a:r>
            <a:r>
              <a:rPr lang="ru-RU" dirty="0"/>
              <a:t>, </a:t>
            </a:r>
            <a:r>
              <a:rPr lang="ru-RU" dirty="0" err="1"/>
              <a:t>щоб</a:t>
            </a:r>
            <a:r>
              <a:rPr lang="ru-RU" dirty="0"/>
              <a:t> </a:t>
            </a:r>
            <a:r>
              <a:rPr lang="ru-RU" dirty="0" err="1"/>
              <a:t>зробити</a:t>
            </a:r>
            <a:r>
              <a:rPr lang="ru-RU" dirty="0"/>
              <a:t> </a:t>
            </a:r>
            <a:r>
              <a:rPr lang="ru-RU" dirty="0" err="1"/>
              <a:t>проекцію</a:t>
            </a:r>
            <a:r>
              <a:rPr lang="ru-RU" dirty="0"/>
              <a:t> на день </a:t>
            </a:r>
            <a:r>
              <a:rPr lang="ru-RU" dirty="0" err="1"/>
              <a:t>нинішній</a:t>
            </a:r>
            <a:r>
              <a:rPr lang="ru-RU" dirty="0"/>
              <a:t>»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94817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4139952" y="1484784"/>
            <a:ext cx="4716015" cy="46228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sz="3200" b="1" dirty="0" smtClean="0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«</a:t>
            </a:r>
            <a:r>
              <a:rPr lang="ru-RU" sz="3200" b="1" dirty="0" err="1" smtClean="0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Мальви</a:t>
            </a:r>
            <a:r>
              <a:rPr lang="ru-RU" sz="3200" b="1" dirty="0" smtClean="0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 – </a:t>
            </a:r>
            <a:r>
              <a:rPr lang="ru-RU" sz="3200" b="1" dirty="0" err="1" smtClean="0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трагічний</a:t>
            </a:r>
            <a:r>
              <a:rPr lang="ru-RU" sz="3200" b="1" dirty="0" smtClean="0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 символ </a:t>
            </a:r>
            <a:r>
              <a:rPr lang="ru-RU" sz="3200" b="1" dirty="0" err="1" smtClean="0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українського</a:t>
            </a:r>
            <a:r>
              <a:rPr lang="ru-RU" sz="3200" b="1" dirty="0" smtClean="0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 народу  - </a:t>
            </a:r>
            <a:r>
              <a:rPr lang="ru-RU" sz="3200" b="1" dirty="0" err="1" smtClean="0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гожого</a:t>
            </a:r>
            <a:r>
              <a:rPr lang="ru-RU" sz="3200" b="1" dirty="0" smtClean="0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 </a:t>
            </a:r>
            <a:r>
              <a:rPr lang="ru-RU" sz="3200" b="1" dirty="0" err="1" smtClean="0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вродою</a:t>
            </a:r>
            <a:r>
              <a:rPr lang="ru-RU" sz="3200" b="1" dirty="0" smtClean="0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, статного, </a:t>
            </a:r>
            <a:r>
              <a:rPr lang="ru-RU" sz="3200" b="1" dirty="0" err="1" smtClean="0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пишного</a:t>
            </a:r>
            <a:r>
              <a:rPr lang="ru-RU" sz="3200" b="1" dirty="0" smtClean="0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 на </a:t>
            </a:r>
            <a:r>
              <a:rPr lang="ru-RU" sz="3200" b="1" dirty="0" err="1" smtClean="0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своїй</a:t>
            </a:r>
            <a:r>
              <a:rPr lang="ru-RU" sz="3200" b="1" dirty="0" smtClean="0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 </a:t>
            </a:r>
            <a:r>
              <a:rPr lang="ru-RU" sz="3200" b="1" dirty="0" err="1" smtClean="0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землі</a:t>
            </a:r>
            <a:r>
              <a:rPr lang="ru-RU" sz="3200" b="1" dirty="0" smtClean="0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  і </a:t>
            </a:r>
            <a:r>
              <a:rPr lang="ru-RU" sz="3200" b="1" dirty="0" err="1" smtClean="0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знищеного</a:t>
            </a:r>
            <a:r>
              <a:rPr lang="ru-RU" sz="3200" b="1" dirty="0" smtClean="0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 </a:t>
            </a:r>
            <a:r>
              <a:rPr lang="ru-RU" sz="3200" b="1" dirty="0" err="1" smtClean="0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фізично</a:t>
            </a:r>
            <a:r>
              <a:rPr lang="ru-RU" sz="3200" b="1" dirty="0" smtClean="0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 й духовно на </a:t>
            </a:r>
            <a:r>
              <a:rPr lang="ru-RU" sz="3200" b="1" dirty="0" err="1" smtClean="0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чужині</a:t>
            </a:r>
            <a:r>
              <a:rPr lang="ru-RU" sz="3200" b="1" dirty="0" smtClean="0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, в </a:t>
            </a:r>
            <a:r>
              <a:rPr lang="ru-RU" sz="3200" b="1" dirty="0" err="1" smtClean="0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бусурменській</a:t>
            </a:r>
            <a:r>
              <a:rPr lang="ru-RU" sz="3200" b="1" dirty="0" smtClean="0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 </a:t>
            </a:r>
            <a:r>
              <a:rPr lang="ru-RU" sz="3200" b="1" dirty="0" err="1" smtClean="0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неволі</a:t>
            </a:r>
            <a:r>
              <a:rPr lang="ru-RU" sz="3200" b="1" dirty="0" smtClean="0">
                <a:ln>
                  <a:solidFill>
                    <a:srgbClr val="7030A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…» </a:t>
            </a:r>
            <a:r>
              <a:rPr lang="ru-RU" sz="3200" b="1" dirty="0" smtClean="0">
                <a:ln>
                  <a:solidFill>
                    <a:srgbClr val="C0000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	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sz="3200" b="1" dirty="0">
                <a:ln>
                  <a:solidFill>
                    <a:srgbClr val="C0000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	</a:t>
            </a:r>
            <a:r>
              <a:rPr lang="ru-RU" sz="3200" b="1" dirty="0" smtClean="0">
                <a:ln>
                  <a:solidFill>
                    <a:srgbClr val="C00000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ea typeface="Calibri"/>
                <a:cs typeface="Times New Roman"/>
              </a:rPr>
              <a:t>			</a:t>
            </a:r>
            <a:endParaRPr lang="ru-RU" sz="3200" b="1" dirty="0">
              <a:ln>
                <a:solidFill>
                  <a:srgbClr val="7030A0"/>
                </a:solidFill>
              </a:ln>
              <a:solidFill>
                <a:schemeClr val="tx1">
                  <a:lumMod val="85000"/>
                  <a:lumOff val="15000"/>
                </a:schemeClr>
              </a:solidFill>
              <a:latin typeface="Monotype Corsiva" pitchFamily="66" charset="0"/>
              <a:ea typeface="Calibri"/>
              <a:cs typeface="Times New Roman"/>
            </a:endParaRPr>
          </a:p>
        </p:txBody>
      </p:sp>
      <p:pic>
        <p:nvPicPr>
          <p:cNvPr id="3074" name="Picture 2" descr="Роман Іваничук Мальви скачать книгу fb2 txt бесплатно, читать текст онлайн,  отзывы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632" y="1304703"/>
            <a:ext cx="2627784" cy="42125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546597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Легкий дым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1981</TotalTime>
  <Words>403</Words>
  <Application>Microsoft Office PowerPoint</Application>
  <PresentationFormat>Экран (4:3)</PresentationFormat>
  <Paragraphs>73</Paragraphs>
  <Slides>15</Slides>
  <Notes>10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22" baseType="lpstr">
      <vt:lpstr>Arial</vt:lpstr>
      <vt:lpstr>Calibri</vt:lpstr>
      <vt:lpstr>Century Gothic</vt:lpstr>
      <vt:lpstr>Monotype Corsiva</vt:lpstr>
      <vt:lpstr>Times New Roman</vt:lpstr>
      <vt:lpstr>Wingdings 3</vt:lpstr>
      <vt:lpstr>Легкий дым</vt:lpstr>
      <vt:lpstr>           Література та історія  Навчальна дисципліна вільного вибору студента в межах університету </vt:lpstr>
      <vt:lpstr>Науковий напрямок  «Література та історія»</vt:lpstr>
      <vt:lpstr>У результаті вивчення дисципліни, здобувачі вищої освіти повинні набути таких компетентностей: </vt:lpstr>
      <vt:lpstr>У результаті вивчення дисципліни, здобувачі вищої освіти повинні набути таких компетентностей: </vt:lpstr>
      <vt:lpstr>Жанрова специфіка історичних творів, основні поняття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Мемурна і щоденникова проза</dc:title>
  <dc:creator>Администратор</dc:creator>
  <cp:lastModifiedBy>RePack by Diakov</cp:lastModifiedBy>
  <cp:revision>41</cp:revision>
  <dcterms:created xsi:type="dcterms:W3CDTF">2016-02-01T13:07:29Z</dcterms:created>
  <dcterms:modified xsi:type="dcterms:W3CDTF">2021-09-23T07:24:47Z</dcterms:modified>
</cp:coreProperties>
</file>