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84"/>
  </p:notesMasterIdLst>
  <p:sldIdLst>
    <p:sldId id="303" r:id="rId2"/>
    <p:sldId id="342" r:id="rId3"/>
    <p:sldId id="343" r:id="rId4"/>
    <p:sldId id="305" r:id="rId5"/>
    <p:sldId id="306" r:id="rId6"/>
    <p:sldId id="259" r:id="rId7"/>
    <p:sldId id="270" r:id="rId8"/>
    <p:sldId id="344" r:id="rId9"/>
    <p:sldId id="345" r:id="rId10"/>
    <p:sldId id="346" r:id="rId11"/>
    <p:sldId id="347" r:id="rId12"/>
    <p:sldId id="348" r:id="rId13"/>
    <p:sldId id="351" r:id="rId14"/>
    <p:sldId id="349" r:id="rId15"/>
    <p:sldId id="307" r:id="rId16"/>
    <p:sldId id="353" r:id="rId17"/>
    <p:sldId id="308" r:id="rId18"/>
    <p:sldId id="309" r:id="rId19"/>
    <p:sldId id="314" r:id="rId20"/>
    <p:sldId id="316" r:id="rId21"/>
    <p:sldId id="317" r:id="rId22"/>
    <p:sldId id="318" r:id="rId23"/>
    <p:sldId id="320" r:id="rId24"/>
    <p:sldId id="319" r:id="rId25"/>
    <p:sldId id="322" r:id="rId26"/>
    <p:sldId id="324" r:id="rId27"/>
    <p:sldId id="325" r:id="rId28"/>
    <p:sldId id="326" r:id="rId29"/>
    <p:sldId id="327" r:id="rId30"/>
    <p:sldId id="328" r:id="rId31"/>
    <p:sldId id="329" r:id="rId32"/>
    <p:sldId id="330" r:id="rId33"/>
    <p:sldId id="375" r:id="rId34"/>
    <p:sldId id="376" r:id="rId35"/>
    <p:sldId id="350" r:id="rId36"/>
    <p:sldId id="258" r:id="rId37"/>
    <p:sldId id="282" r:id="rId38"/>
    <p:sldId id="288" r:id="rId39"/>
    <p:sldId id="294" r:id="rId40"/>
    <p:sldId id="331" r:id="rId41"/>
    <p:sldId id="332" r:id="rId42"/>
    <p:sldId id="298" r:id="rId43"/>
    <p:sldId id="354" r:id="rId44"/>
    <p:sldId id="260" r:id="rId45"/>
    <p:sldId id="333" r:id="rId46"/>
    <p:sldId id="334" r:id="rId47"/>
    <p:sldId id="296" r:id="rId48"/>
    <p:sldId id="378" r:id="rId49"/>
    <p:sldId id="355" r:id="rId50"/>
    <p:sldId id="335" r:id="rId51"/>
    <p:sldId id="379" r:id="rId52"/>
    <p:sldId id="380" r:id="rId53"/>
    <p:sldId id="302" r:id="rId54"/>
    <p:sldId id="381" r:id="rId55"/>
    <p:sldId id="295" r:id="rId56"/>
    <p:sldId id="357" r:id="rId57"/>
    <p:sldId id="256" r:id="rId58"/>
    <p:sldId id="340" r:id="rId59"/>
    <p:sldId id="341" r:id="rId60"/>
    <p:sldId id="352" r:id="rId61"/>
    <p:sldId id="356" r:id="rId62"/>
    <p:sldId id="377" r:id="rId63"/>
    <p:sldId id="382" r:id="rId64"/>
    <p:sldId id="358" r:id="rId65"/>
    <p:sldId id="360" r:id="rId66"/>
    <p:sldId id="361" r:id="rId67"/>
    <p:sldId id="359" r:id="rId68"/>
    <p:sldId id="362" r:id="rId69"/>
    <p:sldId id="363" r:id="rId70"/>
    <p:sldId id="364" r:id="rId71"/>
    <p:sldId id="367" r:id="rId72"/>
    <p:sldId id="383" r:id="rId73"/>
    <p:sldId id="365" r:id="rId74"/>
    <p:sldId id="366" r:id="rId75"/>
    <p:sldId id="368" r:id="rId76"/>
    <p:sldId id="369" r:id="rId77"/>
    <p:sldId id="370" r:id="rId78"/>
    <p:sldId id="371" r:id="rId79"/>
    <p:sldId id="372" r:id="rId80"/>
    <p:sldId id="373" r:id="rId81"/>
    <p:sldId id="374" r:id="rId82"/>
    <p:sldId id="277" r:id="rId8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85"/>
      <p:bold r:id="rId86"/>
      <p:italic r:id="rId87"/>
      <p:boldItalic r:id="rId88"/>
    </p:embeddedFont>
    <p:embeddedFont>
      <p:font typeface="Itim" panose="020B0604020202020204" charset="-34"/>
      <p:regular r:id="rId89"/>
    </p:embeddedFont>
    <p:embeddedFont>
      <p:font typeface="Georgia" panose="02040502050405020303" pitchFamily="18" charset="0"/>
      <p:regular r:id="rId90"/>
      <p:bold r:id="rId91"/>
      <p:italic r:id="rId92"/>
      <p:boldItalic r:id="rId93"/>
    </p:embeddedFont>
    <p:embeddedFont>
      <p:font typeface="Monotype Corsiva" panose="03010101010201010101" pitchFamily="66" charset="0"/>
      <p:italic r:id="rId94"/>
    </p:embeddedFont>
    <p:embeddedFont>
      <p:font typeface="Arial Black" panose="020B0A04020102020204" pitchFamily="34" charset="0"/>
      <p:bold r:id="rId95"/>
    </p:embeddedFont>
    <p:embeddedFont>
      <p:font typeface="Mistral" panose="03090702030407020403" pitchFamily="66" charset="0"/>
      <p:regular r:id="rId9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CDC"/>
    <a:srgbClr val="7C85D7"/>
    <a:srgbClr val="2A4F88"/>
    <a:srgbClr val="1C458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A3F4123-8516-4EDE-9615-D264C69E0967}">
  <a:tblStyle styleId="{6A3F4123-8516-4EDE-9615-D264C69E096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43" autoAdjust="0"/>
    <p:restoredTop sz="94660"/>
  </p:normalViewPr>
  <p:slideViewPr>
    <p:cSldViewPr snapToGrid="0">
      <p:cViewPr varScale="1">
        <p:scale>
          <a:sx n="91" d="100"/>
          <a:sy n="91" d="100"/>
        </p:scale>
        <p:origin x="10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89" Type="http://schemas.openxmlformats.org/officeDocument/2006/relationships/font" Target="fonts/font5.fntdata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font" Target="fonts/font3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font" Target="fonts/font6.fntdata"/><Relationship Id="rId95" Type="http://schemas.openxmlformats.org/officeDocument/2006/relationships/font" Target="fonts/font1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font" Target="fonts/font1.fntdata"/><Relationship Id="rId93" Type="http://schemas.openxmlformats.org/officeDocument/2006/relationships/font" Target="fonts/font9.fntdata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font" Target="fonts/font4.fntdata"/><Relationship Id="rId91" Type="http://schemas.openxmlformats.org/officeDocument/2006/relationships/font" Target="fonts/font7.fntdata"/><Relationship Id="rId96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2.fntdata"/><Relationship Id="rId94" Type="http://schemas.openxmlformats.org/officeDocument/2006/relationships/font" Target="fonts/font10.fntdata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25AED6-1BC3-485E-AA58-73DBF9FAA2E2}" type="doc">
      <dgm:prSet loTypeId="urn:microsoft.com/office/officeart/2009/3/layout/PlusandMinus" loCatId="relationship" qsTypeId="urn:microsoft.com/office/officeart/2005/8/quickstyle/3d9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38EA8C2C-3CA0-4720-8656-6A5810B80B59}">
      <dgm:prSet phldrT="[Текст]"/>
      <dgm:spPr/>
      <dgm:t>
        <a:bodyPr/>
        <a:lstStyle/>
        <a:p>
          <a:r>
            <a:rPr lang="uk-UA" dirty="0" smtClean="0"/>
            <a:t>Історія українського правопису</a:t>
          </a:r>
          <a:endParaRPr lang="ru-RU" dirty="0"/>
        </a:p>
      </dgm:t>
    </dgm:pt>
    <dgm:pt modelId="{F1E8B056-4450-40FA-86B9-51053AD38B67}" type="parTrans" cxnId="{7BE0C66E-DD8D-44CB-A470-251866CCAA93}">
      <dgm:prSet/>
      <dgm:spPr/>
      <dgm:t>
        <a:bodyPr/>
        <a:lstStyle/>
        <a:p>
          <a:endParaRPr lang="ru-RU"/>
        </a:p>
      </dgm:t>
    </dgm:pt>
    <dgm:pt modelId="{CB15C8D9-646B-4184-B686-D9E488D09DE5}" type="sibTrans" cxnId="{7BE0C66E-DD8D-44CB-A470-251866CCAA93}">
      <dgm:prSet/>
      <dgm:spPr/>
      <dgm:t>
        <a:bodyPr/>
        <a:lstStyle/>
        <a:p>
          <a:endParaRPr lang="ru-RU"/>
        </a:p>
      </dgm:t>
    </dgm:pt>
    <dgm:pt modelId="{079A76CE-44DE-418C-A896-A1DFE5CE5775}">
      <dgm:prSet phldrT="[Текст]"/>
      <dgm:spPr/>
      <dgm:t>
        <a:bodyPr/>
        <a:lstStyle/>
        <a:p>
          <a:r>
            <a:rPr lang="uk-UA" dirty="0" smtClean="0"/>
            <a:t>Теорія українського правопису</a:t>
          </a:r>
          <a:endParaRPr lang="ru-RU" dirty="0"/>
        </a:p>
      </dgm:t>
    </dgm:pt>
    <dgm:pt modelId="{8745402E-5628-4306-82BB-8D0E97D6430C}" type="parTrans" cxnId="{40FEE2F6-A6B8-42E6-B0C1-369522594158}">
      <dgm:prSet/>
      <dgm:spPr/>
      <dgm:t>
        <a:bodyPr/>
        <a:lstStyle/>
        <a:p>
          <a:endParaRPr lang="ru-RU"/>
        </a:p>
      </dgm:t>
    </dgm:pt>
    <dgm:pt modelId="{3B2ABAB9-DAA0-4BBA-82A1-E31BA90C65D5}" type="sibTrans" cxnId="{40FEE2F6-A6B8-42E6-B0C1-369522594158}">
      <dgm:prSet/>
      <dgm:spPr/>
      <dgm:t>
        <a:bodyPr/>
        <a:lstStyle/>
        <a:p>
          <a:endParaRPr lang="ru-RU"/>
        </a:p>
      </dgm:t>
    </dgm:pt>
    <dgm:pt modelId="{0F1DEDD1-5472-4872-8978-FADFB1DF9E14}" type="pres">
      <dgm:prSet presAssocID="{BA25AED6-1BC3-485E-AA58-73DBF9FAA2E2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0F4B31F-E18B-419F-8AFC-37262D666C5F}" type="pres">
      <dgm:prSet presAssocID="{BA25AED6-1BC3-485E-AA58-73DBF9FAA2E2}" presName="Background" presStyleLbl="bgImgPlace1" presStyleIdx="0" presStyleCnt="1" custLinFactNeighborX="-8621" custLinFactNeighborY="-2654"/>
      <dgm:spPr/>
    </dgm:pt>
    <dgm:pt modelId="{5AEFC5B5-7F1D-489F-9849-F5518FBA7E0B}" type="pres">
      <dgm:prSet presAssocID="{BA25AED6-1BC3-485E-AA58-73DBF9FAA2E2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718A36-AAE5-48DB-9BC4-F143986C2A26}" type="pres">
      <dgm:prSet presAssocID="{BA25AED6-1BC3-485E-AA58-73DBF9FAA2E2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55C505-6814-4044-96EF-8D97351178FF}" type="pres">
      <dgm:prSet presAssocID="{BA25AED6-1BC3-485E-AA58-73DBF9FAA2E2}" presName="Plus" presStyleLbl="alignNode1" presStyleIdx="0" presStyleCnt="2"/>
      <dgm:spPr/>
    </dgm:pt>
    <dgm:pt modelId="{57A2D0A4-5D64-4149-9D66-9588CB49728D}" type="pres">
      <dgm:prSet presAssocID="{BA25AED6-1BC3-485E-AA58-73DBF9FAA2E2}" presName="Minus" presStyleLbl="alignNode1" presStyleIdx="1" presStyleCnt="2"/>
      <dgm:spPr/>
    </dgm:pt>
    <dgm:pt modelId="{8EE31EAC-1A7B-40B8-9070-528691D8E89C}" type="pres">
      <dgm:prSet presAssocID="{BA25AED6-1BC3-485E-AA58-73DBF9FAA2E2}" presName="Divider" presStyleLbl="parChTrans1D1" presStyleIdx="0" presStyleCnt="1"/>
      <dgm:spPr/>
    </dgm:pt>
  </dgm:ptLst>
  <dgm:cxnLst>
    <dgm:cxn modelId="{40FEE2F6-A6B8-42E6-B0C1-369522594158}" srcId="{BA25AED6-1BC3-485E-AA58-73DBF9FAA2E2}" destId="{079A76CE-44DE-418C-A896-A1DFE5CE5775}" srcOrd="1" destOrd="0" parTransId="{8745402E-5628-4306-82BB-8D0E97D6430C}" sibTransId="{3B2ABAB9-DAA0-4BBA-82A1-E31BA90C65D5}"/>
    <dgm:cxn modelId="{28BDBA1D-9ED2-4294-82FB-ED77B7811135}" type="presOf" srcId="{BA25AED6-1BC3-485E-AA58-73DBF9FAA2E2}" destId="{0F1DEDD1-5472-4872-8978-FADFB1DF9E14}" srcOrd="0" destOrd="0" presId="urn:microsoft.com/office/officeart/2009/3/layout/PlusandMinus"/>
    <dgm:cxn modelId="{7BE0C66E-DD8D-44CB-A470-251866CCAA93}" srcId="{BA25AED6-1BC3-485E-AA58-73DBF9FAA2E2}" destId="{38EA8C2C-3CA0-4720-8656-6A5810B80B59}" srcOrd="0" destOrd="0" parTransId="{F1E8B056-4450-40FA-86B9-51053AD38B67}" sibTransId="{CB15C8D9-646B-4184-B686-D9E488D09DE5}"/>
    <dgm:cxn modelId="{EB2D7FCF-4DEB-47E6-8F4C-9751CE033413}" type="presOf" srcId="{38EA8C2C-3CA0-4720-8656-6A5810B80B59}" destId="{5AEFC5B5-7F1D-489F-9849-F5518FBA7E0B}" srcOrd="0" destOrd="0" presId="urn:microsoft.com/office/officeart/2009/3/layout/PlusandMinus"/>
    <dgm:cxn modelId="{42D16913-9A34-4E33-B274-40C2F313CCB6}" type="presOf" srcId="{079A76CE-44DE-418C-A896-A1DFE5CE5775}" destId="{2F718A36-AAE5-48DB-9BC4-F143986C2A26}" srcOrd="0" destOrd="0" presId="urn:microsoft.com/office/officeart/2009/3/layout/PlusandMinus"/>
    <dgm:cxn modelId="{01032756-B58E-4F77-A680-3CEB416CEEE2}" type="presParOf" srcId="{0F1DEDD1-5472-4872-8978-FADFB1DF9E14}" destId="{20F4B31F-E18B-419F-8AFC-37262D666C5F}" srcOrd="0" destOrd="0" presId="urn:microsoft.com/office/officeart/2009/3/layout/PlusandMinus"/>
    <dgm:cxn modelId="{2936F474-E9FF-444E-BA2B-7586D6AD6E48}" type="presParOf" srcId="{0F1DEDD1-5472-4872-8978-FADFB1DF9E14}" destId="{5AEFC5B5-7F1D-489F-9849-F5518FBA7E0B}" srcOrd="1" destOrd="0" presId="urn:microsoft.com/office/officeart/2009/3/layout/PlusandMinus"/>
    <dgm:cxn modelId="{4023FA43-3A78-4B82-BC6D-FB1C28B73A94}" type="presParOf" srcId="{0F1DEDD1-5472-4872-8978-FADFB1DF9E14}" destId="{2F718A36-AAE5-48DB-9BC4-F143986C2A26}" srcOrd="2" destOrd="0" presId="urn:microsoft.com/office/officeart/2009/3/layout/PlusandMinus"/>
    <dgm:cxn modelId="{FB89EC44-D47A-42DB-BDA9-D48F55E9A288}" type="presParOf" srcId="{0F1DEDD1-5472-4872-8978-FADFB1DF9E14}" destId="{5F55C505-6814-4044-96EF-8D97351178FF}" srcOrd="3" destOrd="0" presId="urn:microsoft.com/office/officeart/2009/3/layout/PlusandMinus"/>
    <dgm:cxn modelId="{12E1C3D8-4B46-42FD-8CC6-C7FA26A917AB}" type="presParOf" srcId="{0F1DEDD1-5472-4872-8978-FADFB1DF9E14}" destId="{57A2D0A4-5D64-4149-9D66-9588CB49728D}" srcOrd="4" destOrd="0" presId="urn:microsoft.com/office/officeart/2009/3/layout/PlusandMinus"/>
    <dgm:cxn modelId="{0C1AA5CB-DE45-46B9-9A8F-D4BBB65975EA}" type="presParOf" srcId="{0F1DEDD1-5472-4872-8978-FADFB1DF9E14}" destId="{8EE31EAC-1A7B-40B8-9070-528691D8E89C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9138EE-5898-4C52-ACB4-804A9DBE347A}" type="doc">
      <dgm:prSet loTypeId="urn:microsoft.com/office/officeart/2005/8/layout/cycle8" loCatId="cycle" qsTypeId="urn:microsoft.com/office/officeart/2005/8/quickstyle/simple5" qsCatId="simple" csTypeId="urn:microsoft.com/office/officeart/2005/8/colors/colorful1" csCatId="colorful" phldr="1"/>
      <dgm:spPr/>
    </dgm:pt>
    <dgm:pt modelId="{9573CA9F-84C7-4D0B-9F5F-F435D14FEF3E}">
      <dgm:prSet phldrT="[Текст]" custT="1"/>
      <dgm:spPr/>
      <dgm:t>
        <a:bodyPr/>
        <a:lstStyle/>
        <a:p>
          <a:r>
            <a:rPr lang="uk-UA" sz="1400" dirty="0" smtClean="0">
              <a:solidFill>
                <a:srgbClr val="FF0000"/>
              </a:solidFill>
            </a:rPr>
            <a:t>Старослов’янська мова використовувала  свій давній (неукраїнський правопис)</a:t>
          </a:r>
          <a:endParaRPr lang="ru-RU" sz="1400" dirty="0">
            <a:solidFill>
              <a:srgbClr val="FF0000"/>
            </a:solidFill>
          </a:endParaRPr>
        </a:p>
      </dgm:t>
    </dgm:pt>
    <dgm:pt modelId="{E500A7AA-BEE7-4579-8586-CA49A584D1C3}" type="parTrans" cxnId="{0BE23BB7-F8A3-493F-AD6D-E4A1712513A5}">
      <dgm:prSet/>
      <dgm:spPr/>
      <dgm:t>
        <a:bodyPr/>
        <a:lstStyle/>
        <a:p>
          <a:endParaRPr lang="ru-RU"/>
        </a:p>
      </dgm:t>
    </dgm:pt>
    <dgm:pt modelId="{D4842001-09B2-4929-98E6-2A91152A99BC}" type="sibTrans" cxnId="{0BE23BB7-F8A3-493F-AD6D-E4A1712513A5}">
      <dgm:prSet/>
      <dgm:spPr/>
      <dgm:t>
        <a:bodyPr/>
        <a:lstStyle/>
        <a:p>
          <a:endParaRPr lang="ru-RU"/>
        </a:p>
      </dgm:t>
    </dgm:pt>
    <dgm:pt modelId="{64DB16B2-68F8-4100-B30F-5632BE7211A8}">
      <dgm:prSet phldrT="[Текст]"/>
      <dgm:spPr/>
      <dgm:t>
        <a:bodyPr/>
        <a:lstStyle/>
        <a:p>
          <a:r>
            <a:rPr lang="uk-UA" dirty="0" smtClean="0">
              <a:solidFill>
                <a:srgbClr val="2A4F88"/>
              </a:solidFill>
            </a:rPr>
            <a:t>Староукраїнська мова використовувала  правила, за якими писали за традицією</a:t>
          </a:r>
          <a:endParaRPr lang="ru-RU" dirty="0">
            <a:solidFill>
              <a:srgbClr val="2A4F88"/>
            </a:solidFill>
          </a:endParaRPr>
        </a:p>
      </dgm:t>
    </dgm:pt>
    <dgm:pt modelId="{1E5FBA28-07A4-4727-AEAD-2401FB335567}" type="parTrans" cxnId="{FFA5174F-F4B0-4280-B082-90A4A34D885C}">
      <dgm:prSet/>
      <dgm:spPr/>
      <dgm:t>
        <a:bodyPr/>
        <a:lstStyle/>
        <a:p>
          <a:endParaRPr lang="ru-RU"/>
        </a:p>
      </dgm:t>
    </dgm:pt>
    <dgm:pt modelId="{455F99B1-A269-4BE0-AA93-2387BF3FFD1F}" type="sibTrans" cxnId="{FFA5174F-F4B0-4280-B082-90A4A34D885C}">
      <dgm:prSet/>
      <dgm:spPr/>
      <dgm:t>
        <a:bodyPr/>
        <a:lstStyle/>
        <a:p>
          <a:endParaRPr lang="ru-RU"/>
        </a:p>
      </dgm:t>
    </dgm:pt>
    <dgm:pt modelId="{1A402BD8-8827-4E96-B1B5-819CC7CDA2BA}">
      <dgm:prSet phldrT="[Текст]" custT="1"/>
      <dgm:spPr/>
      <dgm:t>
        <a:bodyPr/>
        <a:lstStyle/>
        <a:p>
          <a:pPr>
            <a:lnSpc>
              <a:spcPct val="150000"/>
            </a:lnSpc>
          </a:pPr>
          <a:r>
            <a:rPr lang="uk-UA" sz="1400" dirty="0" smtClean="0">
              <a:solidFill>
                <a:srgbClr val="7030A0"/>
              </a:solidFill>
            </a:rPr>
            <a:t>Сучасна українська мова (19-21 ст.) упродовж 2 століть  виробила на основі </a:t>
          </a:r>
          <a:r>
            <a:rPr lang="uk-UA" sz="1400" dirty="0" err="1" smtClean="0">
              <a:solidFill>
                <a:srgbClr val="7030A0"/>
              </a:solidFill>
            </a:rPr>
            <a:t>народнорозмовної</a:t>
          </a:r>
          <a:r>
            <a:rPr lang="uk-UA" sz="1400" dirty="0" smtClean="0">
              <a:solidFill>
                <a:srgbClr val="7030A0"/>
              </a:solidFill>
            </a:rPr>
            <a:t> мови принцип  </a:t>
          </a:r>
          <a:r>
            <a:rPr lang="uk-UA" sz="1400" i="1" dirty="0" smtClean="0">
              <a:solidFill>
                <a:srgbClr val="7030A0"/>
              </a:solidFill>
            </a:rPr>
            <a:t>«Пиши, що чуєш, а читай, що бачиш»</a:t>
          </a:r>
          <a:endParaRPr lang="ru-RU" sz="1400" i="1" dirty="0">
            <a:solidFill>
              <a:srgbClr val="7030A0"/>
            </a:solidFill>
          </a:endParaRPr>
        </a:p>
      </dgm:t>
    </dgm:pt>
    <dgm:pt modelId="{3A7F5267-98C5-4F89-B0F9-46200B2A8F42}" type="parTrans" cxnId="{0935A026-0E25-46D9-B5E8-9855B0F7FCD8}">
      <dgm:prSet/>
      <dgm:spPr/>
      <dgm:t>
        <a:bodyPr/>
        <a:lstStyle/>
        <a:p>
          <a:endParaRPr lang="ru-RU"/>
        </a:p>
      </dgm:t>
    </dgm:pt>
    <dgm:pt modelId="{11684022-3668-451B-BCC6-A5EA5D25E914}" type="sibTrans" cxnId="{0935A026-0E25-46D9-B5E8-9855B0F7FCD8}">
      <dgm:prSet/>
      <dgm:spPr/>
      <dgm:t>
        <a:bodyPr/>
        <a:lstStyle/>
        <a:p>
          <a:endParaRPr lang="ru-RU"/>
        </a:p>
      </dgm:t>
    </dgm:pt>
    <dgm:pt modelId="{4BAA61C1-E13D-4236-9DE0-162BD6025B08}" type="pres">
      <dgm:prSet presAssocID="{FC9138EE-5898-4C52-ACB4-804A9DBE347A}" presName="compositeShape" presStyleCnt="0">
        <dgm:presLayoutVars>
          <dgm:chMax val="7"/>
          <dgm:dir/>
          <dgm:resizeHandles val="exact"/>
        </dgm:presLayoutVars>
      </dgm:prSet>
      <dgm:spPr/>
    </dgm:pt>
    <dgm:pt modelId="{8578F364-5499-490A-AD09-9ADC8E12F043}" type="pres">
      <dgm:prSet presAssocID="{FC9138EE-5898-4C52-ACB4-804A9DBE347A}" presName="wedge1" presStyleLbl="node1" presStyleIdx="0" presStyleCnt="3" custScaleX="148373" custScaleY="101168"/>
      <dgm:spPr/>
      <dgm:t>
        <a:bodyPr/>
        <a:lstStyle/>
        <a:p>
          <a:endParaRPr lang="ru-RU"/>
        </a:p>
      </dgm:t>
    </dgm:pt>
    <dgm:pt modelId="{D2A3495C-B4C5-4951-B155-D1F037891BD0}" type="pres">
      <dgm:prSet presAssocID="{FC9138EE-5898-4C52-ACB4-804A9DBE347A}" presName="dummy1a" presStyleCnt="0"/>
      <dgm:spPr/>
    </dgm:pt>
    <dgm:pt modelId="{17D468CA-86F0-4831-BE32-0DA1ACC0F77A}" type="pres">
      <dgm:prSet presAssocID="{FC9138EE-5898-4C52-ACB4-804A9DBE347A}" presName="dummy1b" presStyleCnt="0"/>
      <dgm:spPr/>
    </dgm:pt>
    <dgm:pt modelId="{73E69E3F-BF27-4B90-8BF8-C1DCC131590F}" type="pres">
      <dgm:prSet presAssocID="{FC9138EE-5898-4C52-ACB4-804A9DBE347A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F9315B-5495-4259-82B3-EB76B69EAB12}" type="pres">
      <dgm:prSet presAssocID="{FC9138EE-5898-4C52-ACB4-804A9DBE347A}" presName="wedge2" presStyleLbl="node1" presStyleIdx="1" presStyleCnt="3"/>
      <dgm:spPr/>
      <dgm:t>
        <a:bodyPr/>
        <a:lstStyle/>
        <a:p>
          <a:endParaRPr lang="ru-RU"/>
        </a:p>
      </dgm:t>
    </dgm:pt>
    <dgm:pt modelId="{8D971174-3184-4722-88D2-B09ACA8C91C5}" type="pres">
      <dgm:prSet presAssocID="{FC9138EE-5898-4C52-ACB4-804A9DBE347A}" presName="dummy2a" presStyleCnt="0"/>
      <dgm:spPr/>
    </dgm:pt>
    <dgm:pt modelId="{3B0FA990-5E7A-4FEF-A46D-A01A04FFAFDA}" type="pres">
      <dgm:prSet presAssocID="{FC9138EE-5898-4C52-ACB4-804A9DBE347A}" presName="dummy2b" presStyleCnt="0"/>
      <dgm:spPr/>
    </dgm:pt>
    <dgm:pt modelId="{C971552C-6A49-42B5-9936-201F6A9E9B1A}" type="pres">
      <dgm:prSet presAssocID="{FC9138EE-5898-4C52-ACB4-804A9DBE347A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36EDBA-B24F-4ED4-8E78-0E9E75EC44F8}" type="pres">
      <dgm:prSet presAssocID="{FC9138EE-5898-4C52-ACB4-804A9DBE347A}" presName="wedge3" presStyleLbl="node1" presStyleIdx="2" presStyleCnt="3" custScaleX="181117" custScaleY="163464"/>
      <dgm:spPr/>
      <dgm:t>
        <a:bodyPr/>
        <a:lstStyle/>
        <a:p>
          <a:endParaRPr lang="ru-RU"/>
        </a:p>
      </dgm:t>
    </dgm:pt>
    <dgm:pt modelId="{CE2A2AA9-DE34-42B6-8328-BF0E140B44C2}" type="pres">
      <dgm:prSet presAssocID="{FC9138EE-5898-4C52-ACB4-804A9DBE347A}" presName="dummy3a" presStyleCnt="0"/>
      <dgm:spPr/>
    </dgm:pt>
    <dgm:pt modelId="{9EC0A0CA-7DEA-454E-AC25-696BE5498F2D}" type="pres">
      <dgm:prSet presAssocID="{FC9138EE-5898-4C52-ACB4-804A9DBE347A}" presName="dummy3b" presStyleCnt="0"/>
      <dgm:spPr/>
    </dgm:pt>
    <dgm:pt modelId="{2CAC9343-5EA5-4C86-9B13-2A7397B17DCD}" type="pres">
      <dgm:prSet presAssocID="{FC9138EE-5898-4C52-ACB4-804A9DBE347A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95EB7E-AA55-417B-B1B8-AE9B04793B93}" type="pres">
      <dgm:prSet presAssocID="{D4842001-09B2-4929-98E6-2A91152A99BC}" presName="arrowWedge1" presStyleLbl="fgSibTrans2D1" presStyleIdx="0" presStyleCnt="3" custLinFactNeighborX="26344" custLinFactNeighborY="240"/>
      <dgm:spPr/>
    </dgm:pt>
    <dgm:pt modelId="{FB5C04D7-DDF9-48E2-97A1-51F47C90DFD0}" type="pres">
      <dgm:prSet presAssocID="{455F99B1-A269-4BE0-AA93-2387BF3FFD1F}" presName="arrowWedge2" presStyleLbl="fgSibTrans2D1" presStyleIdx="1" presStyleCnt="3" custLinFactNeighborX="-549" custLinFactNeighborY="4391"/>
      <dgm:spPr/>
    </dgm:pt>
    <dgm:pt modelId="{9C5AFBD4-EAB0-4834-BC47-2A7FB876FBC5}" type="pres">
      <dgm:prSet presAssocID="{11684022-3668-451B-BCC6-A5EA5D25E914}" presName="arrowWedge3" presStyleLbl="fgSibTrans2D1" presStyleIdx="2" presStyleCnt="3" custScaleX="133321" custScaleY="123462" custLinFactNeighborX="-29637" custLinFactNeighborY="-12623"/>
      <dgm:spPr/>
    </dgm:pt>
  </dgm:ptLst>
  <dgm:cxnLst>
    <dgm:cxn modelId="{02E73800-A7DE-48F6-BF40-6AD45928A05C}" type="presOf" srcId="{9573CA9F-84C7-4D0B-9F5F-F435D14FEF3E}" destId="{73E69E3F-BF27-4B90-8BF8-C1DCC131590F}" srcOrd="1" destOrd="0" presId="urn:microsoft.com/office/officeart/2005/8/layout/cycle8"/>
    <dgm:cxn modelId="{FFA5174F-F4B0-4280-B082-90A4A34D885C}" srcId="{FC9138EE-5898-4C52-ACB4-804A9DBE347A}" destId="{64DB16B2-68F8-4100-B30F-5632BE7211A8}" srcOrd="1" destOrd="0" parTransId="{1E5FBA28-07A4-4727-AEAD-2401FB335567}" sibTransId="{455F99B1-A269-4BE0-AA93-2387BF3FFD1F}"/>
    <dgm:cxn modelId="{8B397503-0726-4EC3-870C-FFF43C842E21}" type="presOf" srcId="{FC9138EE-5898-4C52-ACB4-804A9DBE347A}" destId="{4BAA61C1-E13D-4236-9DE0-162BD6025B08}" srcOrd="0" destOrd="0" presId="urn:microsoft.com/office/officeart/2005/8/layout/cycle8"/>
    <dgm:cxn modelId="{2FCB1399-DA50-467F-9276-A96F14C1A871}" type="presOf" srcId="{64DB16B2-68F8-4100-B30F-5632BE7211A8}" destId="{C971552C-6A49-42B5-9936-201F6A9E9B1A}" srcOrd="1" destOrd="0" presId="urn:microsoft.com/office/officeart/2005/8/layout/cycle8"/>
    <dgm:cxn modelId="{3532529D-A79A-4BEC-9CCB-1A1DA0A67802}" type="presOf" srcId="{1A402BD8-8827-4E96-B1B5-819CC7CDA2BA}" destId="{2CAC9343-5EA5-4C86-9B13-2A7397B17DCD}" srcOrd="1" destOrd="0" presId="urn:microsoft.com/office/officeart/2005/8/layout/cycle8"/>
    <dgm:cxn modelId="{0BE23BB7-F8A3-493F-AD6D-E4A1712513A5}" srcId="{FC9138EE-5898-4C52-ACB4-804A9DBE347A}" destId="{9573CA9F-84C7-4D0B-9F5F-F435D14FEF3E}" srcOrd="0" destOrd="0" parTransId="{E500A7AA-BEE7-4579-8586-CA49A584D1C3}" sibTransId="{D4842001-09B2-4929-98E6-2A91152A99BC}"/>
    <dgm:cxn modelId="{2ADEC551-2B05-45F1-9D87-A4E8BFF7E34E}" type="presOf" srcId="{1A402BD8-8827-4E96-B1B5-819CC7CDA2BA}" destId="{5636EDBA-B24F-4ED4-8E78-0E9E75EC44F8}" srcOrd="0" destOrd="0" presId="urn:microsoft.com/office/officeart/2005/8/layout/cycle8"/>
    <dgm:cxn modelId="{84EA0343-1B8E-4082-937F-F9A70269F9C6}" type="presOf" srcId="{9573CA9F-84C7-4D0B-9F5F-F435D14FEF3E}" destId="{8578F364-5499-490A-AD09-9ADC8E12F043}" srcOrd="0" destOrd="0" presId="urn:microsoft.com/office/officeart/2005/8/layout/cycle8"/>
    <dgm:cxn modelId="{0935A026-0E25-46D9-B5E8-9855B0F7FCD8}" srcId="{FC9138EE-5898-4C52-ACB4-804A9DBE347A}" destId="{1A402BD8-8827-4E96-B1B5-819CC7CDA2BA}" srcOrd="2" destOrd="0" parTransId="{3A7F5267-98C5-4F89-B0F9-46200B2A8F42}" sibTransId="{11684022-3668-451B-BCC6-A5EA5D25E914}"/>
    <dgm:cxn modelId="{C00D741E-29C9-43EF-933A-21B6A79247B8}" type="presOf" srcId="{64DB16B2-68F8-4100-B30F-5632BE7211A8}" destId="{8EF9315B-5495-4259-82B3-EB76B69EAB12}" srcOrd="0" destOrd="0" presId="urn:microsoft.com/office/officeart/2005/8/layout/cycle8"/>
    <dgm:cxn modelId="{CA3EDB1E-DE4B-4310-ABE8-DB4D17035DFD}" type="presParOf" srcId="{4BAA61C1-E13D-4236-9DE0-162BD6025B08}" destId="{8578F364-5499-490A-AD09-9ADC8E12F043}" srcOrd="0" destOrd="0" presId="urn:microsoft.com/office/officeart/2005/8/layout/cycle8"/>
    <dgm:cxn modelId="{CB7F70DF-ED89-4848-AACB-D974E7658DC3}" type="presParOf" srcId="{4BAA61C1-E13D-4236-9DE0-162BD6025B08}" destId="{D2A3495C-B4C5-4951-B155-D1F037891BD0}" srcOrd="1" destOrd="0" presId="urn:microsoft.com/office/officeart/2005/8/layout/cycle8"/>
    <dgm:cxn modelId="{CA70F0B7-41F5-4DDE-A81E-12BCE2603789}" type="presParOf" srcId="{4BAA61C1-E13D-4236-9DE0-162BD6025B08}" destId="{17D468CA-86F0-4831-BE32-0DA1ACC0F77A}" srcOrd="2" destOrd="0" presId="urn:microsoft.com/office/officeart/2005/8/layout/cycle8"/>
    <dgm:cxn modelId="{B9795DBF-7EE9-4D21-BFD2-38A9C88243D0}" type="presParOf" srcId="{4BAA61C1-E13D-4236-9DE0-162BD6025B08}" destId="{73E69E3F-BF27-4B90-8BF8-C1DCC131590F}" srcOrd="3" destOrd="0" presId="urn:microsoft.com/office/officeart/2005/8/layout/cycle8"/>
    <dgm:cxn modelId="{3632E01C-71D4-417A-ADD4-5496A83929C4}" type="presParOf" srcId="{4BAA61C1-E13D-4236-9DE0-162BD6025B08}" destId="{8EF9315B-5495-4259-82B3-EB76B69EAB12}" srcOrd="4" destOrd="0" presId="urn:microsoft.com/office/officeart/2005/8/layout/cycle8"/>
    <dgm:cxn modelId="{7726EEB8-E3CA-4C02-BA2B-CB2FBA36372B}" type="presParOf" srcId="{4BAA61C1-E13D-4236-9DE0-162BD6025B08}" destId="{8D971174-3184-4722-88D2-B09ACA8C91C5}" srcOrd="5" destOrd="0" presId="urn:microsoft.com/office/officeart/2005/8/layout/cycle8"/>
    <dgm:cxn modelId="{252AB5EC-B1EE-4D3D-95E5-C94E7BC0F223}" type="presParOf" srcId="{4BAA61C1-E13D-4236-9DE0-162BD6025B08}" destId="{3B0FA990-5E7A-4FEF-A46D-A01A04FFAFDA}" srcOrd="6" destOrd="0" presId="urn:microsoft.com/office/officeart/2005/8/layout/cycle8"/>
    <dgm:cxn modelId="{74A4F028-38A3-43DA-B4BD-C327F38E78FB}" type="presParOf" srcId="{4BAA61C1-E13D-4236-9DE0-162BD6025B08}" destId="{C971552C-6A49-42B5-9936-201F6A9E9B1A}" srcOrd="7" destOrd="0" presId="urn:microsoft.com/office/officeart/2005/8/layout/cycle8"/>
    <dgm:cxn modelId="{F2BA5AEC-863F-461B-9236-EF04BC5D8569}" type="presParOf" srcId="{4BAA61C1-E13D-4236-9DE0-162BD6025B08}" destId="{5636EDBA-B24F-4ED4-8E78-0E9E75EC44F8}" srcOrd="8" destOrd="0" presId="urn:microsoft.com/office/officeart/2005/8/layout/cycle8"/>
    <dgm:cxn modelId="{BF092940-B017-4CA4-B42C-126B906D4892}" type="presParOf" srcId="{4BAA61C1-E13D-4236-9DE0-162BD6025B08}" destId="{CE2A2AA9-DE34-42B6-8328-BF0E140B44C2}" srcOrd="9" destOrd="0" presId="urn:microsoft.com/office/officeart/2005/8/layout/cycle8"/>
    <dgm:cxn modelId="{4E94DD4A-D7CB-4BA7-83E9-4B5C25FB9FC7}" type="presParOf" srcId="{4BAA61C1-E13D-4236-9DE0-162BD6025B08}" destId="{9EC0A0CA-7DEA-454E-AC25-696BE5498F2D}" srcOrd="10" destOrd="0" presId="urn:microsoft.com/office/officeart/2005/8/layout/cycle8"/>
    <dgm:cxn modelId="{E8F971D9-DCDA-4F20-B11F-52AE9F37F211}" type="presParOf" srcId="{4BAA61C1-E13D-4236-9DE0-162BD6025B08}" destId="{2CAC9343-5EA5-4C86-9B13-2A7397B17DCD}" srcOrd="11" destOrd="0" presId="urn:microsoft.com/office/officeart/2005/8/layout/cycle8"/>
    <dgm:cxn modelId="{51AA4E89-A415-42D7-A218-0CBB73AAC643}" type="presParOf" srcId="{4BAA61C1-E13D-4236-9DE0-162BD6025B08}" destId="{1895EB7E-AA55-417B-B1B8-AE9B04793B93}" srcOrd="12" destOrd="0" presId="urn:microsoft.com/office/officeart/2005/8/layout/cycle8"/>
    <dgm:cxn modelId="{99809A64-13F1-4DB9-BAFD-46F564A492AA}" type="presParOf" srcId="{4BAA61C1-E13D-4236-9DE0-162BD6025B08}" destId="{FB5C04D7-DDF9-48E2-97A1-51F47C90DFD0}" srcOrd="13" destOrd="0" presId="urn:microsoft.com/office/officeart/2005/8/layout/cycle8"/>
    <dgm:cxn modelId="{80A44D5F-2698-491B-A65E-9C73A86AAC92}" type="presParOf" srcId="{4BAA61C1-E13D-4236-9DE0-162BD6025B08}" destId="{9C5AFBD4-EAB0-4834-BC47-2A7FB876FBC5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B64DBF-7D66-48EA-A1F3-7423F3C3A5F3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4E1A6CF-036C-4309-9FC2-5508116EE168}">
      <dgm:prSet phldrT="[Текст]"/>
      <dgm:spPr>
        <a:solidFill>
          <a:schemeClr val="tx1">
            <a:lumMod val="60000"/>
            <a:lumOff val="40000"/>
          </a:schemeClr>
        </a:solidFill>
      </dgm:spPr>
      <dgm:t>
        <a:bodyPr/>
        <a:lstStyle/>
        <a:p>
          <a:r>
            <a:rPr lang="uk-UA" dirty="0" smtClean="0"/>
            <a:t>-</a:t>
          </a:r>
          <a:r>
            <a:rPr lang="uk-UA" dirty="0" smtClean="0">
              <a:solidFill>
                <a:schemeClr val="bg2"/>
              </a:solidFill>
            </a:rPr>
            <a:t>к</a:t>
          </a:r>
          <a:endParaRPr lang="ru-RU" dirty="0">
            <a:solidFill>
              <a:schemeClr val="bg2"/>
            </a:solidFill>
          </a:endParaRPr>
        </a:p>
      </dgm:t>
    </dgm:pt>
    <dgm:pt modelId="{78701B37-4A38-444E-9B6D-D6ECBF4DE116}" type="parTrans" cxnId="{DCBCAA9E-1C70-4158-B26F-9A7C20FA7BB1}">
      <dgm:prSet/>
      <dgm:spPr/>
      <dgm:t>
        <a:bodyPr/>
        <a:lstStyle/>
        <a:p>
          <a:endParaRPr lang="ru-RU"/>
        </a:p>
      </dgm:t>
    </dgm:pt>
    <dgm:pt modelId="{49FB0592-94C6-438D-9ABA-EBB7A054DD9A}" type="sibTrans" cxnId="{DCBCAA9E-1C70-4158-B26F-9A7C20FA7BB1}">
      <dgm:prSet/>
      <dgm:spPr/>
      <dgm:t>
        <a:bodyPr/>
        <a:lstStyle/>
        <a:p>
          <a:endParaRPr lang="ru-RU"/>
        </a:p>
      </dgm:t>
    </dgm:pt>
    <dgm:pt modelId="{AC0F8056-D546-4744-A103-4B38B535190B}">
      <dgm:prSet phldrT="[Текст]"/>
      <dgm:spPr>
        <a:solidFill>
          <a:schemeClr val="accent1">
            <a:lumMod val="50000"/>
            <a:alpha val="90000"/>
          </a:schemeClr>
        </a:solidFill>
      </dgm:spPr>
      <dgm:t>
        <a:bodyPr/>
        <a:lstStyle/>
        <a:p>
          <a:r>
            <a:rPr lang="uk-UA" dirty="0" err="1" smtClean="0">
              <a:solidFill>
                <a:schemeClr val="bg2"/>
              </a:solidFill>
            </a:rPr>
            <a:t>міністерка</a:t>
          </a:r>
          <a:endParaRPr lang="ru-RU" dirty="0">
            <a:solidFill>
              <a:schemeClr val="bg2"/>
            </a:solidFill>
          </a:endParaRPr>
        </a:p>
      </dgm:t>
    </dgm:pt>
    <dgm:pt modelId="{4622E9F7-BB7D-4A1B-8553-E86A99B853D2}" type="parTrans" cxnId="{6421D868-C0A7-4DEC-B9E6-F022A3439661}">
      <dgm:prSet/>
      <dgm:spPr/>
      <dgm:t>
        <a:bodyPr/>
        <a:lstStyle/>
        <a:p>
          <a:endParaRPr lang="ru-RU"/>
        </a:p>
      </dgm:t>
    </dgm:pt>
    <dgm:pt modelId="{4CE90C3E-0878-469A-B188-FE3802D3F5D9}" type="sibTrans" cxnId="{6421D868-C0A7-4DEC-B9E6-F022A3439661}">
      <dgm:prSet/>
      <dgm:spPr/>
      <dgm:t>
        <a:bodyPr/>
        <a:lstStyle/>
        <a:p>
          <a:endParaRPr lang="ru-RU"/>
        </a:p>
      </dgm:t>
    </dgm:pt>
    <dgm:pt modelId="{22A9685B-0148-43E8-9613-777CAF274B4F}">
      <dgm:prSet phldrT="[Текст]"/>
      <dgm:spPr>
        <a:solidFill>
          <a:schemeClr val="accent1">
            <a:lumMod val="50000"/>
            <a:alpha val="90000"/>
          </a:schemeClr>
        </a:solidFill>
      </dgm:spPr>
      <dgm:t>
        <a:bodyPr/>
        <a:lstStyle/>
        <a:p>
          <a:r>
            <a:rPr lang="uk-UA" dirty="0" smtClean="0">
              <a:solidFill>
                <a:schemeClr val="bg2"/>
              </a:solidFill>
            </a:rPr>
            <a:t>аптекарка</a:t>
          </a:r>
          <a:endParaRPr lang="ru-RU" dirty="0">
            <a:solidFill>
              <a:schemeClr val="bg2"/>
            </a:solidFill>
          </a:endParaRPr>
        </a:p>
      </dgm:t>
    </dgm:pt>
    <dgm:pt modelId="{AA8C6EC8-604A-416F-90AD-8450C30960E8}" type="parTrans" cxnId="{D69680FD-8BCF-431D-A869-1C9CC74CD3F3}">
      <dgm:prSet/>
      <dgm:spPr/>
      <dgm:t>
        <a:bodyPr/>
        <a:lstStyle/>
        <a:p>
          <a:endParaRPr lang="ru-RU"/>
        </a:p>
      </dgm:t>
    </dgm:pt>
    <dgm:pt modelId="{5EB598FA-13CD-4E59-925B-FFEF702318DC}" type="sibTrans" cxnId="{D69680FD-8BCF-431D-A869-1C9CC74CD3F3}">
      <dgm:prSet/>
      <dgm:spPr/>
      <dgm:t>
        <a:bodyPr/>
        <a:lstStyle/>
        <a:p>
          <a:endParaRPr lang="ru-RU"/>
        </a:p>
      </dgm:t>
    </dgm:pt>
    <dgm:pt modelId="{4C66BD0F-FE0D-4457-872B-14B081BDD95E}">
      <dgm:prSet phldrT="[Текст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uk-UA" dirty="0" smtClean="0">
              <a:solidFill>
                <a:schemeClr val="bg2"/>
              </a:solidFill>
            </a:rPr>
            <a:t>-</a:t>
          </a:r>
          <a:r>
            <a:rPr lang="uk-UA" dirty="0" err="1" smtClean="0">
              <a:solidFill>
                <a:schemeClr val="bg2"/>
              </a:solidFill>
            </a:rPr>
            <a:t>ин</a:t>
          </a:r>
          <a:endParaRPr lang="ru-RU" dirty="0">
            <a:solidFill>
              <a:schemeClr val="bg2"/>
            </a:solidFill>
          </a:endParaRPr>
        </a:p>
      </dgm:t>
    </dgm:pt>
    <dgm:pt modelId="{EBF910AF-1E74-4147-87A4-DB36A2DC249F}" type="parTrans" cxnId="{DC9A710F-46C4-4236-B789-38F899B50189}">
      <dgm:prSet/>
      <dgm:spPr/>
      <dgm:t>
        <a:bodyPr/>
        <a:lstStyle/>
        <a:p>
          <a:endParaRPr lang="ru-RU"/>
        </a:p>
      </dgm:t>
    </dgm:pt>
    <dgm:pt modelId="{A6F8B3FA-CBE1-423B-8219-A468BDAD7147}" type="sibTrans" cxnId="{DC9A710F-46C4-4236-B789-38F899B50189}">
      <dgm:prSet/>
      <dgm:spPr/>
      <dgm:t>
        <a:bodyPr/>
        <a:lstStyle/>
        <a:p>
          <a:endParaRPr lang="ru-RU"/>
        </a:p>
      </dgm:t>
    </dgm:pt>
    <dgm:pt modelId="{B2953034-4035-4633-9A13-8F229FE8FD06}">
      <dgm:prSet phldrT="[Текст]"/>
      <dgm:spPr>
        <a:solidFill>
          <a:schemeClr val="accent4">
            <a:lumMod val="75000"/>
            <a:alpha val="90000"/>
          </a:schemeClr>
        </a:solidFill>
      </dgm:spPr>
      <dgm:t>
        <a:bodyPr/>
        <a:lstStyle/>
        <a:p>
          <a:r>
            <a:rPr lang="uk-UA" dirty="0" err="1" smtClean="0">
              <a:solidFill>
                <a:schemeClr val="bg2"/>
              </a:solidFill>
            </a:rPr>
            <a:t>мисткиня</a:t>
          </a:r>
          <a:endParaRPr lang="ru-RU" dirty="0">
            <a:solidFill>
              <a:schemeClr val="bg2"/>
            </a:solidFill>
          </a:endParaRPr>
        </a:p>
      </dgm:t>
    </dgm:pt>
    <dgm:pt modelId="{B0009890-4EC5-45CE-A38A-213C69CE9676}" type="parTrans" cxnId="{718BFCDB-302E-46C3-9C35-E2DDABCDA6F9}">
      <dgm:prSet/>
      <dgm:spPr/>
      <dgm:t>
        <a:bodyPr/>
        <a:lstStyle/>
        <a:p>
          <a:endParaRPr lang="ru-RU"/>
        </a:p>
      </dgm:t>
    </dgm:pt>
    <dgm:pt modelId="{A6F0CDF5-4FF6-48D9-8F11-1D122C74F4FF}" type="sibTrans" cxnId="{718BFCDB-302E-46C3-9C35-E2DDABCDA6F9}">
      <dgm:prSet/>
      <dgm:spPr/>
      <dgm:t>
        <a:bodyPr/>
        <a:lstStyle/>
        <a:p>
          <a:endParaRPr lang="ru-RU"/>
        </a:p>
      </dgm:t>
    </dgm:pt>
    <dgm:pt modelId="{DC5E9485-6AD3-461B-BEA7-D89208588D8F}">
      <dgm:prSet phldrT="[Текст]"/>
      <dgm:spPr/>
      <dgm:t>
        <a:bodyPr/>
        <a:lstStyle/>
        <a:p>
          <a:r>
            <a:rPr lang="uk-UA" dirty="0" smtClean="0">
              <a:solidFill>
                <a:schemeClr val="bg2"/>
              </a:solidFill>
            </a:rPr>
            <a:t>-</a:t>
          </a:r>
          <a:r>
            <a:rPr lang="uk-UA" dirty="0" err="1" smtClean="0">
              <a:solidFill>
                <a:schemeClr val="bg2"/>
              </a:solidFill>
            </a:rPr>
            <a:t>иц</a:t>
          </a:r>
          <a:endParaRPr lang="ru-RU" dirty="0">
            <a:solidFill>
              <a:schemeClr val="bg2"/>
            </a:solidFill>
          </a:endParaRPr>
        </a:p>
      </dgm:t>
    </dgm:pt>
    <dgm:pt modelId="{2A9B0F89-15E8-4BB9-9EDB-A92BD4C16CEC}" type="parTrans" cxnId="{A56CF5F0-1DE3-4797-8768-1F01BB3010EE}">
      <dgm:prSet/>
      <dgm:spPr/>
      <dgm:t>
        <a:bodyPr/>
        <a:lstStyle/>
        <a:p>
          <a:endParaRPr lang="ru-RU"/>
        </a:p>
      </dgm:t>
    </dgm:pt>
    <dgm:pt modelId="{E06ABFBC-186B-4E6D-AD95-3939A3344CB3}" type="sibTrans" cxnId="{A56CF5F0-1DE3-4797-8768-1F01BB3010EE}">
      <dgm:prSet/>
      <dgm:spPr/>
      <dgm:t>
        <a:bodyPr/>
        <a:lstStyle/>
        <a:p>
          <a:endParaRPr lang="ru-RU"/>
        </a:p>
      </dgm:t>
    </dgm:pt>
    <dgm:pt modelId="{EC7C064C-D248-4CCA-BFE5-C487EA8A10A4}">
      <dgm:prSet phldrT="[Текст]"/>
      <dgm:spPr>
        <a:solidFill>
          <a:schemeClr val="accent3">
            <a:lumMod val="75000"/>
            <a:alpha val="90000"/>
          </a:schemeClr>
        </a:solidFill>
      </dgm:spPr>
      <dgm:t>
        <a:bodyPr/>
        <a:lstStyle/>
        <a:p>
          <a:r>
            <a:rPr lang="uk-UA" dirty="0" err="1" smtClean="0">
              <a:solidFill>
                <a:schemeClr val="bg2"/>
              </a:solidFill>
            </a:rPr>
            <a:t>айтішниця</a:t>
          </a:r>
          <a:endParaRPr lang="ru-RU" dirty="0">
            <a:solidFill>
              <a:schemeClr val="bg2"/>
            </a:solidFill>
          </a:endParaRPr>
        </a:p>
      </dgm:t>
    </dgm:pt>
    <dgm:pt modelId="{79B18AF6-5376-46C9-B038-A3DE69D3E726}" type="parTrans" cxnId="{11BEF4A5-A398-4D23-B9E5-4E6095EAA2D2}">
      <dgm:prSet/>
      <dgm:spPr/>
      <dgm:t>
        <a:bodyPr/>
        <a:lstStyle/>
        <a:p>
          <a:endParaRPr lang="ru-RU"/>
        </a:p>
      </dgm:t>
    </dgm:pt>
    <dgm:pt modelId="{0E40830B-9B1A-4E0E-AD93-420B7061CE21}" type="sibTrans" cxnId="{11BEF4A5-A398-4D23-B9E5-4E6095EAA2D2}">
      <dgm:prSet/>
      <dgm:spPr/>
      <dgm:t>
        <a:bodyPr/>
        <a:lstStyle/>
        <a:p>
          <a:endParaRPr lang="ru-RU"/>
        </a:p>
      </dgm:t>
    </dgm:pt>
    <dgm:pt modelId="{B45F3E67-94A1-4372-8D8A-FACB17B8C801}">
      <dgm:prSet phldrT="[Текст]"/>
      <dgm:spPr>
        <a:solidFill>
          <a:schemeClr val="accent3">
            <a:lumMod val="75000"/>
            <a:alpha val="90000"/>
          </a:schemeClr>
        </a:solidFill>
      </dgm:spPr>
      <dgm:t>
        <a:bodyPr/>
        <a:lstStyle/>
        <a:p>
          <a:r>
            <a:rPr lang="uk-UA" dirty="0" err="1" smtClean="0">
              <a:solidFill>
                <a:schemeClr val="bg2"/>
              </a:solidFill>
            </a:rPr>
            <a:t>науковиця</a:t>
          </a:r>
          <a:endParaRPr lang="ru-RU" dirty="0">
            <a:solidFill>
              <a:schemeClr val="bg2"/>
            </a:solidFill>
          </a:endParaRPr>
        </a:p>
      </dgm:t>
    </dgm:pt>
    <dgm:pt modelId="{D34760A9-EEA6-4F5C-ADCD-F7C65AA9B870}" type="parTrans" cxnId="{9DE7E58C-9F80-4A48-A0C9-D0260443537E}">
      <dgm:prSet/>
      <dgm:spPr/>
      <dgm:t>
        <a:bodyPr/>
        <a:lstStyle/>
        <a:p>
          <a:endParaRPr lang="ru-RU"/>
        </a:p>
      </dgm:t>
    </dgm:pt>
    <dgm:pt modelId="{C5124AB8-889B-44B1-B9C1-1F35BC206B45}" type="sibTrans" cxnId="{9DE7E58C-9F80-4A48-A0C9-D0260443537E}">
      <dgm:prSet/>
      <dgm:spPr/>
      <dgm:t>
        <a:bodyPr/>
        <a:lstStyle/>
        <a:p>
          <a:endParaRPr lang="ru-RU"/>
        </a:p>
      </dgm:t>
    </dgm:pt>
    <dgm:pt modelId="{D7525B67-BA50-4C9D-9E98-38444F287999}">
      <dgm:prSet phldrT="[Текст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uk-UA" dirty="0" smtClean="0">
              <a:solidFill>
                <a:schemeClr val="bg2"/>
              </a:solidFill>
            </a:rPr>
            <a:t>-ес</a:t>
          </a:r>
          <a:endParaRPr lang="ru-RU" dirty="0">
            <a:solidFill>
              <a:schemeClr val="bg2"/>
            </a:solidFill>
          </a:endParaRPr>
        </a:p>
      </dgm:t>
    </dgm:pt>
    <dgm:pt modelId="{2BE84057-2253-4037-8854-3AA0426B3D3A}" type="parTrans" cxnId="{16D06488-09FD-4499-A32A-A9BEE63E392A}">
      <dgm:prSet/>
      <dgm:spPr/>
      <dgm:t>
        <a:bodyPr/>
        <a:lstStyle/>
        <a:p>
          <a:endParaRPr lang="ru-RU"/>
        </a:p>
      </dgm:t>
    </dgm:pt>
    <dgm:pt modelId="{8294754F-C7B4-45DF-BF3B-65A032AD4318}" type="sibTrans" cxnId="{16D06488-09FD-4499-A32A-A9BEE63E392A}">
      <dgm:prSet/>
      <dgm:spPr/>
      <dgm:t>
        <a:bodyPr/>
        <a:lstStyle/>
        <a:p>
          <a:endParaRPr lang="ru-RU"/>
        </a:p>
      </dgm:t>
    </dgm:pt>
    <dgm:pt modelId="{34EE2D86-5BBF-4C97-974A-612F4D0319A8}">
      <dgm:prSet phldrT="[Текст]"/>
      <dgm:spPr>
        <a:solidFill>
          <a:schemeClr val="accent1">
            <a:lumMod val="50000"/>
            <a:alpha val="90000"/>
          </a:schemeClr>
        </a:solidFill>
      </dgm:spPr>
      <dgm:t>
        <a:bodyPr/>
        <a:lstStyle/>
        <a:p>
          <a:r>
            <a:rPr lang="uk-UA" dirty="0" smtClean="0"/>
            <a:t>поетеса</a:t>
          </a:r>
          <a:endParaRPr lang="ru-RU" dirty="0"/>
        </a:p>
      </dgm:t>
    </dgm:pt>
    <dgm:pt modelId="{E922A6A6-291E-4482-98BB-22BBB5D4B385}" type="parTrans" cxnId="{BCFCF2A3-9261-4A45-9F0B-43EC85D6B6FE}">
      <dgm:prSet/>
      <dgm:spPr/>
      <dgm:t>
        <a:bodyPr/>
        <a:lstStyle/>
        <a:p>
          <a:endParaRPr lang="ru-RU"/>
        </a:p>
      </dgm:t>
    </dgm:pt>
    <dgm:pt modelId="{FDA906A7-CAF2-4507-B7D6-C735B0934067}" type="sibTrans" cxnId="{BCFCF2A3-9261-4A45-9F0B-43EC85D6B6FE}">
      <dgm:prSet/>
      <dgm:spPr/>
      <dgm:t>
        <a:bodyPr/>
        <a:lstStyle/>
        <a:p>
          <a:endParaRPr lang="ru-RU"/>
        </a:p>
      </dgm:t>
    </dgm:pt>
    <dgm:pt modelId="{B1D6F4A3-88A7-4FA2-9A6B-2985FF9135F6}">
      <dgm:prSet phldrT="[Текст]"/>
      <dgm:spPr>
        <a:solidFill>
          <a:schemeClr val="accent1">
            <a:lumMod val="50000"/>
            <a:alpha val="90000"/>
          </a:schemeClr>
        </a:solidFill>
      </dgm:spPr>
      <dgm:t>
        <a:bodyPr/>
        <a:lstStyle/>
        <a:p>
          <a:r>
            <a:rPr lang="uk-UA" dirty="0" err="1" smtClean="0"/>
            <a:t>критикеса</a:t>
          </a:r>
          <a:r>
            <a:rPr lang="uk-UA" dirty="0" smtClean="0"/>
            <a:t>       (і </a:t>
          </a:r>
          <a:r>
            <a:rPr lang="uk-UA" dirty="0" err="1" smtClean="0"/>
            <a:t>критикиня</a:t>
          </a:r>
          <a:r>
            <a:rPr lang="uk-UA" dirty="0" smtClean="0"/>
            <a:t>)</a:t>
          </a:r>
          <a:endParaRPr lang="ru-RU" dirty="0"/>
        </a:p>
      </dgm:t>
    </dgm:pt>
    <dgm:pt modelId="{6D38F0DD-3E06-46CC-836E-5E539CE008F2}" type="parTrans" cxnId="{EB839006-5C14-4BA9-ABC7-C95D58CA3F38}">
      <dgm:prSet/>
      <dgm:spPr/>
      <dgm:t>
        <a:bodyPr/>
        <a:lstStyle/>
        <a:p>
          <a:endParaRPr lang="ru-RU"/>
        </a:p>
      </dgm:t>
    </dgm:pt>
    <dgm:pt modelId="{1A787411-E1BC-456A-83BD-719A9A5ABC46}" type="sibTrans" cxnId="{EB839006-5C14-4BA9-ABC7-C95D58CA3F38}">
      <dgm:prSet/>
      <dgm:spPr/>
      <dgm:t>
        <a:bodyPr/>
        <a:lstStyle/>
        <a:p>
          <a:endParaRPr lang="ru-RU"/>
        </a:p>
      </dgm:t>
    </dgm:pt>
    <dgm:pt modelId="{9A2BB8A9-1EA6-433E-9EA0-2C067A63F834}" type="pres">
      <dgm:prSet presAssocID="{EDB64DBF-7D66-48EA-A1F3-7423F3C3A5F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80A8D3E-A60F-4689-A090-7DD43A07399A}" type="pres">
      <dgm:prSet presAssocID="{F4E1A6CF-036C-4309-9FC2-5508116EE168}" presName="composite" presStyleCnt="0"/>
      <dgm:spPr/>
    </dgm:pt>
    <dgm:pt modelId="{AE4FEDEA-F9BA-4464-A29C-ADA252709F78}" type="pres">
      <dgm:prSet presAssocID="{F4E1A6CF-036C-4309-9FC2-5508116EE168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4276CC-4CB8-4D4C-A0CD-F884892C1583}" type="pres">
      <dgm:prSet presAssocID="{F4E1A6CF-036C-4309-9FC2-5508116EE168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90CE56-FAA1-437D-B981-A0FA411559E4}" type="pres">
      <dgm:prSet presAssocID="{49FB0592-94C6-438D-9ABA-EBB7A054DD9A}" presName="space" presStyleCnt="0"/>
      <dgm:spPr/>
    </dgm:pt>
    <dgm:pt modelId="{48ACF67C-61A9-41F2-B6D1-548040553B16}" type="pres">
      <dgm:prSet presAssocID="{4C66BD0F-FE0D-4457-872B-14B081BDD95E}" presName="composite" presStyleCnt="0"/>
      <dgm:spPr/>
    </dgm:pt>
    <dgm:pt modelId="{BB1F23FC-F6AF-4CA2-9B02-D7D006795E32}" type="pres">
      <dgm:prSet presAssocID="{4C66BD0F-FE0D-4457-872B-14B081BDD95E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320A3C-17BF-4B6C-8A2E-288E2DCA0C7C}" type="pres">
      <dgm:prSet presAssocID="{4C66BD0F-FE0D-4457-872B-14B081BDD95E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72E058-5F53-4258-A8FF-DC0C6803A38E}" type="pres">
      <dgm:prSet presAssocID="{A6F8B3FA-CBE1-423B-8219-A468BDAD7147}" presName="space" presStyleCnt="0"/>
      <dgm:spPr/>
    </dgm:pt>
    <dgm:pt modelId="{D0CC5243-67A3-4634-92C4-60C2348B011D}" type="pres">
      <dgm:prSet presAssocID="{DC5E9485-6AD3-461B-BEA7-D89208588D8F}" presName="composite" presStyleCnt="0"/>
      <dgm:spPr/>
    </dgm:pt>
    <dgm:pt modelId="{6CEE7931-B6D2-4971-A175-8BA0129C5268}" type="pres">
      <dgm:prSet presAssocID="{DC5E9485-6AD3-461B-BEA7-D89208588D8F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9779FE-212F-4066-91DE-E1F5F6F50496}" type="pres">
      <dgm:prSet presAssocID="{DC5E9485-6AD3-461B-BEA7-D89208588D8F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4D890-1D6C-4860-91D5-07ACCB714A18}" type="pres">
      <dgm:prSet presAssocID="{E06ABFBC-186B-4E6D-AD95-3939A3344CB3}" presName="space" presStyleCnt="0"/>
      <dgm:spPr/>
    </dgm:pt>
    <dgm:pt modelId="{BEFEDDD8-CDB8-4FD2-BE4A-7955AF2E3BBA}" type="pres">
      <dgm:prSet presAssocID="{D7525B67-BA50-4C9D-9E98-38444F287999}" presName="composite" presStyleCnt="0"/>
      <dgm:spPr/>
    </dgm:pt>
    <dgm:pt modelId="{F4BFE6CE-CB6D-43D2-891B-C0A85EE590FC}" type="pres">
      <dgm:prSet presAssocID="{D7525B67-BA50-4C9D-9E98-38444F287999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B7199F-AE53-4AD8-A7FC-1DE6DD596BEC}" type="pres">
      <dgm:prSet presAssocID="{D7525B67-BA50-4C9D-9E98-38444F287999}" presName="desTx" presStyleLbl="alignAccFollowNode1" presStyleIdx="3" presStyleCnt="4" custScaleX="123510" custScaleY="961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BA28B5-AD35-44E3-A9A0-CC4FE9A64F28}" type="presOf" srcId="{EC7C064C-D248-4CCA-BFE5-C487EA8A10A4}" destId="{829779FE-212F-4066-91DE-E1F5F6F50496}" srcOrd="0" destOrd="0" presId="urn:microsoft.com/office/officeart/2005/8/layout/hList1"/>
    <dgm:cxn modelId="{526E3738-989D-441C-B06D-067E180E6616}" type="presOf" srcId="{AC0F8056-D546-4744-A103-4B38B535190B}" destId="{AF4276CC-4CB8-4D4C-A0CD-F884892C1583}" srcOrd="0" destOrd="0" presId="urn:microsoft.com/office/officeart/2005/8/layout/hList1"/>
    <dgm:cxn modelId="{DC9A710F-46C4-4236-B789-38F899B50189}" srcId="{EDB64DBF-7D66-48EA-A1F3-7423F3C3A5F3}" destId="{4C66BD0F-FE0D-4457-872B-14B081BDD95E}" srcOrd="1" destOrd="0" parTransId="{EBF910AF-1E74-4147-87A4-DB36A2DC249F}" sibTransId="{A6F8B3FA-CBE1-423B-8219-A468BDAD7147}"/>
    <dgm:cxn modelId="{323B064C-39AF-41D1-B449-58CF97FB4ADE}" type="presOf" srcId="{34EE2D86-5BBF-4C97-974A-612F4D0319A8}" destId="{75B7199F-AE53-4AD8-A7FC-1DE6DD596BEC}" srcOrd="0" destOrd="0" presId="urn:microsoft.com/office/officeart/2005/8/layout/hList1"/>
    <dgm:cxn modelId="{4A04A658-9D92-43D2-BF34-FF7A954925D9}" type="presOf" srcId="{F4E1A6CF-036C-4309-9FC2-5508116EE168}" destId="{AE4FEDEA-F9BA-4464-A29C-ADA252709F78}" srcOrd="0" destOrd="0" presId="urn:microsoft.com/office/officeart/2005/8/layout/hList1"/>
    <dgm:cxn modelId="{A56CF5F0-1DE3-4797-8768-1F01BB3010EE}" srcId="{EDB64DBF-7D66-48EA-A1F3-7423F3C3A5F3}" destId="{DC5E9485-6AD3-461B-BEA7-D89208588D8F}" srcOrd="2" destOrd="0" parTransId="{2A9B0F89-15E8-4BB9-9EDB-A92BD4C16CEC}" sibTransId="{E06ABFBC-186B-4E6D-AD95-3939A3344CB3}"/>
    <dgm:cxn modelId="{6421D868-C0A7-4DEC-B9E6-F022A3439661}" srcId="{F4E1A6CF-036C-4309-9FC2-5508116EE168}" destId="{AC0F8056-D546-4744-A103-4B38B535190B}" srcOrd="0" destOrd="0" parTransId="{4622E9F7-BB7D-4A1B-8553-E86A99B853D2}" sibTransId="{4CE90C3E-0878-469A-B188-FE3802D3F5D9}"/>
    <dgm:cxn modelId="{5AE108FE-1B00-4217-AE33-636FF05DEBBF}" type="presOf" srcId="{B45F3E67-94A1-4372-8D8A-FACB17B8C801}" destId="{829779FE-212F-4066-91DE-E1F5F6F50496}" srcOrd="0" destOrd="1" presId="urn:microsoft.com/office/officeart/2005/8/layout/hList1"/>
    <dgm:cxn modelId="{16D06488-09FD-4499-A32A-A9BEE63E392A}" srcId="{EDB64DBF-7D66-48EA-A1F3-7423F3C3A5F3}" destId="{D7525B67-BA50-4C9D-9E98-38444F287999}" srcOrd="3" destOrd="0" parTransId="{2BE84057-2253-4037-8854-3AA0426B3D3A}" sibTransId="{8294754F-C7B4-45DF-BF3B-65A032AD4318}"/>
    <dgm:cxn modelId="{D8BD0E35-8CE1-45A8-89E8-65CDD8832E13}" type="presOf" srcId="{DC5E9485-6AD3-461B-BEA7-D89208588D8F}" destId="{6CEE7931-B6D2-4971-A175-8BA0129C5268}" srcOrd="0" destOrd="0" presId="urn:microsoft.com/office/officeart/2005/8/layout/hList1"/>
    <dgm:cxn modelId="{EEA89AE5-8E87-450D-9A68-B960DAEDD8D9}" type="presOf" srcId="{EDB64DBF-7D66-48EA-A1F3-7423F3C3A5F3}" destId="{9A2BB8A9-1EA6-433E-9EA0-2C067A63F834}" srcOrd="0" destOrd="0" presId="urn:microsoft.com/office/officeart/2005/8/layout/hList1"/>
    <dgm:cxn modelId="{BCFCF2A3-9261-4A45-9F0B-43EC85D6B6FE}" srcId="{D7525B67-BA50-4C9D-9E98-38444F287999}" destId="{34EE2D86-5BBF-4C97-974A-612F4D0319A8}" srcOrd="0" destOrd="0" parTransId="{E922A6A6-291E-4482-98BB-22BBB5D4B385}" sibTransId="{FDA906A7-CAF2-4507-B7D6-C735B0934067}"/>
    <dgm:cxn modelId="{14936376-1BBA-4626-BD37-B89E84AE977D}" type="presOf" srcId="{22A9685B-0148-43E8-9613-777CAF274B4F}" destId="{AF4276CC-4CB8-4D4C-A0CD-F884892C1583}" srcOrd="0" destOrd="1" presId="urn:microsoft.com/office/officeart/2005/8/layout/hList1"/>
    <dgm:cxn modelId="{D69680FD-8BCF-431D-A869-1C9CC74CD3F3}" srcId="{F4E1A6CF-036C-4309-9FC2-5508116EE168}" destId="{22A9685B-0148-43E8-9613-777CAF274B4F}" srcOrd="1" destOrd="0" parTransId="{AA8C6EC8-604A-416F-90AD-8450C30960E8}" sibTransId="{5EB598FA-13CD-4E59-925B-FFEF702318DC}"/>
    <dgm:cxn modelId="{718BFCDB-302E-46C3-9C35-E2DDABCDA6F9}" srcId="{4C66BD0F-FE0D-4457-872B-14B081BDD95E}" destId="{B2953034-4035-4633-9A13-8F229FE8FD06}" srcOrd="0" destOrd="0" parTransId="{B0009890-4EC5-45CE-A38A-213C69CE9676}" sibTransId="{A6F0CDF5-4FF6-48D9-8F11-1D122C74F4FF}"/>
    <dgm:cxn modelId="{9DE7E58C-9F80-4A48-A0C9-D0260443537E}" srcId="{DC5E9485-6AD3-461B-BEA7-D89208588D8F}" destId="{B45F3E67-94A1-4372-8D8A-FACB17B8C801}" srcOrd="1" destOrd="0" parTransId="{D34760A9-EEA6-4F5C-ADCD-F7C65AA9B870}" sibTransId="{C5124AB8-889B-44B1-B9C1-1F35BC206B45}"/>
    <dgm:cxn modelId="{EB839006-5C14-4BA9-ABC7-C95D58CA3F38}" srcId="{D7525B67-BA50-4C9D-9E98-38444F287999}" destId="{B1D6F4A3-88A7-4FA2-9A6B-2985FF9135F6}" srcOrd="1" destOrd="0" parTransId="{6D38F0DD-3E06-46CC-836E-5E539CE008F2}" sibTransId="{1A787411-E1BC-456A-83BD-719A9A5ABC46}"/>
    <dgm:cxn modelId="{27EC0FCF-5B1E-4841-8C17-6E60A538DEB9}" type="presOf" srcId="{4C66BD0F-FE0D-4457-872B-14B081BDD95E}" destId="{BB1F23FC-F6AF-4CA2-9B02-D7D006795E32}" srcOrd="0" destOrd="0" presId="urn:microsoft.com/office/officeart/2005/8/layout/hList1"/>
    <dgm:cxn modelId="{6115890C-5211-4C16-A353-7EE68CFBB837}" type="presOf" srcId="{B1D6F4A3-88A7-4FA2-9A6B-2985FF9135F6}" destId="{75B7199F-AE53-4AD8-A7FC-1DE6DD596BEC}" srcOrd="0" destOrd="1" presId="urn:microsoft.com/office/officeart/2005/8/layout/hList1"/>
    <dgm:cxn modelId="{96D224FC-A63B-4955-ABE7-BF0B293187FB}" type="presOf" srcId="{B2953034-4035-4633-9A13-8F229FE8FD06}" destId="{EF320A3C-17BF-4B6C-8A2E-288E2DCA0C7C}" srcOrd="0" destOrd="0" presId="urn:microsoft.com/office/officeart/2005/8/layout/hList1"/>
    <dgm:cxn modelId="{9B56CADF-90E0-463E-82A8-99374911EC64}" type="presOf" srcId="{D7525B67-BA50-4C9D-9E98-38444F287999}" destId="{F4BFE6CE-CB6D-43D2-891B-C0A85EE590FC}" srcOrd="0" destOrd="0" presId="urn:microsoft.com/office/officeart/2005/8/layout/hList1"/>
    <dgm:cxn modelId="{11BEF4A5-A398-4D23-B9E5-4E6095EAA2D2}" srcId="{DC5E9485-6AD3-461B-BEA7-D89208588D8F}" destId="{EC7C064C-D248-4CCA-BFE5-C487EA8A10A4}" srcOrd="0" destOrd="0" parTransId="{79B18AF6-5376-46C9-B038-A3DE69D3E726}" sibTransId="{0E40830B-9B1A-4E0E-AD93-420B7061CE21}"/>
    <dgm:cxn modelId="{DCBCAA9E-1C70-4158-B26F-9A7C20FA7BB1}" srcId="{EDB64DBF-7D66-48EA-A1F3-7423F3C3A5F3}" destId="{F4E1A6CF-036C-4309-9FC2-5508116EE168}" srcOrd="0" destOrd="0" parTransId="{78701B37-4A38-444E-9B6D-D6ECBF4DE116}" sibTransId="{49FB0592-94C6-438D-9ABA-EBB7A054DD9A}"/>
    <dgm:cxn modelId="{B58CFE85-46C6-4AC8-A4B9-DC51C014EBBF}" type="presParOf" srcId="{9A2BB8A9-1EA6-433E-9EA0-2C067A63F834}" destId="{980A8D3E-A60F-4689-A090-7DD43A07399A}" srcOrd="0" destOrd="0" presId="urn:microsoft.com/office/officeart/2005/8/layout/hList1"/>
    <dgm:cxn modelId="{9FE7DD42-EA18-4FF0-BAEB-4C2DA58FB5A0}" type="presParOf" srcId="{980A8D3E-A60F-4689-A090-7DD43A07399A}" destId="{AE4FEDEA-F9BA-4464-A29C-ADA252709F78}" srcOrd="0" destOrd="0" presId="urn:microsoft.com/office/officeart/2005/8/layout/hList1"/>
    <dgm:cxn modelId="{4F16133D-4268-4F4A-82E9-DD27C02FF8E5}" type="presParOf" srcId="{980A8D3E-A60F-4689-A090-7DD43A07399A}" destId="{AF4276CC-4CB8-4D4C-A0CD-F884892C1583}" srcOrd="1" destOrd="0" presId="urn:microsoft.com/office/officeart/2005/8/layout/hList1"/>
    <dgm:cxn modelId="{7659E8FF-DB02-4F80-B72B-34C9CF1A0634}" type="presParOf" srcId="{9A2BB8A9-1EA6-433E-9EA0-2C067A63F834}" destId="{DB90CE56-FAA1-437D-B981-A0FA411559E4}" srcOrd="1" destOrd="0" presId="urn:microsoft.com/office/officeart/2005/8/layout/hList1"/>
    <dgm:cxn modelId="{26470FCC-6E84-4171-987B-B43A8DDF0EC8}" type="presParOf" srcId="{9A2BB8A9-1EA6-433E-9EA0-2C067A63F834}" destId="{48ACF67C-61A9-41F2-B6D1-548040553B16}" srcOrd="2" destOrd="0" presId="urn:microsoft.com/office/officeart/2005/8/layout/hList1"/>
    <dgm:cxn modelId="{8872E7A3-C928-4541-9DD9-A25A0A719862}" type="presParOf" srcId="{48ACF67C-61A9-41F2-B6D1-548040553B16}" destId="{BB1F23FC-F6AF-4CA2-9B02-D7D006795E32}" srcOrd="0" destOrd="0" presId="urn:microsoft.com/office/officeart/2005/8/layout/hList1"/>
    <dgm:cxn modelId="{B792986D-B370-4E94-B727-34A0C83AB684}" type="presParOf" srcId="{48ACF67C-61A9-41F2-B6D1-548040553B16}" destId="{EF320A3C-17BF-4B6C-8A2E-288E2DCA0C7C}" srcOrd="1" destOrd="0" presId="urn:microsoft.com/office/officeart/2005/8/layout/hList1"/>
    <dgm:cxn modelId="{678BC616-8A38-4CC8-A753-86F4361F5A08}" type="presParOf" srcId="{9A2BB8A9-1EA6-433E-9EA0-2C067A63F834}" destId="{AD72E058-5F53-4258-A8FF-DC0C6803A38E}" srcOrd="3" destOrd="0" presId="urn:microsoft.com/office/officeart/2005/8/layout/hList1"/>
    <dgm:cxn modelId="{B4E675BE-CF72-4283-A753-795964027D9E}" type="presParOf" srcId="{9A2BB8A9-1EA6-433E-9EA0-2C067A63F834}" destId="{D0CC5243-67A3-4634-92C4-60C2348B011D}" srcOrd="4" destOrd="0" presId="urn:microsoft.com/office/officeart/2005/8/layout/hList1"/>
    <dgm:cxn modelId="{79829430-D810-4665-A47C-7564B1A18D5B}" type="presParOf" srcId="{D0CC5243-67A3-4634-92C4-60C2348B011D}" destId="{6CEE7931-B6D2-4971-A175-8BA0129C5268}" srcOrd="0" destOrd="0" presId="urn:microsoft.com/office/officeart/2005/8/layout/hList1"/>
    <dgm:cxn modelId="{6CE32778-D565-4962-AB8E-DB057D342EA9}" type="presParOf" srcId="{D0CC5243-67A3-4634-92C4-60C2348B011D}" destId="{829779FE-212F-4066-91DE-E1F5F6F50496}" srcOrd="1" destOrd="0" presId="urn:microsoft.com/office/officeart/2005/8/layout/hList1"/>
    <dgm:cxn modelId="{46C45AAA-2CFC-40BD-9B6B-74B194362466}" type="presParOf" srcId="{9A2BB8A9-1EA6-433E-9EA0-2C067A63F834}" destId="{4024D890-1D6C-4860-91D5-07ACCB714A18}" srcOrd="5" destOrd="0" presId="urn:microsoft.com/office/officeart/2005/8/layout/hList1"/>
    <dgm:cxn modelId="{6FEF0570-C1CB-4EFB-9B6F-9CFD07F8A01F}" type="presParOf" srcId="{9A2BB8A9-1EA6-433E-9EA0-2C067A63F834}" destId="{BEFEDDD8-CDB8-4FD2-BE4A-7955AF2E3BBA}" srcOrd="6" destOrd="0" presId="urn:microsoft.com/office/officeart/2005/8/layout/hList1"/>
    <dgm:cxn modelId="{227FD09C-24C4-4B1E-BF73-8D8CA924D301}" type="presParOf" srcId="{BEFEDDD8-CDB8-4FD2-BE4A-7955AF2E3BBA}" destId="{F4BFE6CE-CB6D-43D2-891B-C0A85EE590FC}" srcOrd="0" destOrd="0" presId="urn:microsoft.com/office/officeart/2005/8/layout/hList1"/>
    <dgm:cxn modelId="{F27C255A-519E-4A95-843D-E135CE77EFD3}" type="presParOf" srcId="{BEFEDDD8-CDB8-4FD2-BE4A-7955AF2E3BBA}" destId="{75B7199F-AE53-4AD8-A7FC-1DE6DD596BE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FDEE939-639A-4488-A560-70FA59FA0823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</dgm:pt>
    <dgm:pt modelId="{E0BAEF7F-FF8A-4B5A-8C0E-D552F7BE9998}">
      <dgm:prSet phldrT="[Текст]"/>
      <dgm:spPr/>
      <dgm:t>
        <a:bodyPr/>
        <a:lstStyle/>
        <a:p>
          <a:r>
            <a:rPr lang="uk-UA" dirty="0" smtClean="0">
              <a:solidFill>
                <a:srgbClr val="FF0000"/>
              </a:solidFill>
            </a:rPr>
            <a:t>МИЛОЗВУЧНІСТЬ</a:t>
          </a:r>
          <a:endParaRPr lang="ru-RU" dirty="0">
            <a:solidFill>
              <a:srgbClr val="FF0000"/>
            </a:solidFill>
          </a:endParaRPr>
        </a:p>
      </dgm:t>
    </dgm:pt>
    <dgm:pt modelId="{421A5D08-24C4-4B57-8BDC-6A774832EBAE}" type="parTrans" cxnId="{5D21DD97-9FB6-44A6-92AD-689A9DA310E3}">
      <dgm:prSet/>
      <dgm:spPr/>
      <dgm:t>
        <a:bodyPr/>
        <a:lstStyle/>
        <a:p>
          <a:endParaRPr lang="ru-RU"/>
        </a:p>
      </dgm:t>
    </dgm:pt>
    <dgm:pt modelId="{52801E2A-851D-4227-91BE-25C69A4386F9}" type="sibTrans" cxnId="{5D21DD97-9FB6-44A6-92AD-689A9DA310E3}">
      <dgm:prSet/>
      <dgm:spPr/>
      <dgm:t>
        <a:bodyPr/>
        <a:lstStyle/>
        <a:p>
          <a:endParaRPr lang="ru-RU"/>
        </a:p>
      </dgm:t>
    </dgm:pt>
    <dgm:pt modelId="{A5F27379-41E6-4C89-9F8D-7D7C21767213}">
      <dgm:prSet phldrT="[Текст]"/>
      <dgm:spPr/>
      <dgm:t>
        <a:bodyPr/>
        <a:lstStyle/>
        <a:p>
          <a:r>
            <a:rPr lang="uk-UA" dirty="0" smtClean="0">
              <a:solidFill>
                <a:srgbClr val="FF0000"/>
              </a:solidFill>
            </a:rPr>
            <a:t>ПОЗИЦІЙНЕ ЧЕРГУВАННЯ</a:t>
          </a:r>
          <a:endParaRPr lang="ru-RU" dirty="0">
            <a:solidFill>
              <a:srgbClr val="FF0000"/>
            </a:solidFill>
          </a:endParaRPr>
        </a:p>
      </dgm:t>
    </dgm:pt>
    <dgm:pt modelId="{C4F361C3-9421-440D-B1F4-01B1F38BCFDC}" type="parTrans" cxnId="{F0B54F92-DE91-414A-AD09-5F262F356D75}">
      <dgm:prSet/>
      <dgm:spPr/>
      <dgm:t>
        <a:bodyPr/>
        <a:lstStyle/>
        <a:p>
          <a:endParaRPr lang="ru-RU"/>
        </a:p>
      </dgm:t>
    </dgm:pt>
    <dgm:pt modelId="{6D8A802E-ECCD-4979-A571-3989C9911FE5}" type="sibTrans" cxnId="{F0B54F92-DE91-414A-AD09-5F262F356D75}">
      <dgm:prSet/>
      <dgm:spPr/>
      <dgm:t>
        <a:bodyPr/>
        <a:lstStyle/>
        <a:p>
          <a:endParaRPr lang="ru-RU"/>
        </a:p>
      </dgm:t>
    </dgm:pt>
    <dgm:pt modelId="{E3ECA9C7-987A-4933-A72B-D8803224F647}" type="pres">
      <dgm:prSet presAssocID="{3FDEE939-639A-4488-A560-70FA59FA0823}" presName="Name0" presStyleCnt="0">
        <dgm:presLayoutVars>
          <dgm:dir/>
          <dgm:resizeHandles val="exact"/>
        </dgm:presLayoutVars>
      </dgm:prSet>
      <dgm:spPr/>
    </dgm:pt>
    <dgm:pt modelId="{1BD19543-9B05-4773-9FAD-683286AB4B95}" type="pres">
      <dgm:prSet presAssocID="{E0BAEF7F-FF8A-4B5A-8C0E-D552F7BE9998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BB6717-C2D7-4236-992B-800DCF09746F}" type="pres">
      <dgm:prSet presAssocID="{52801E2A-851D-4227-91BE-25C69A4386F9}" presName="sibTrans" presStyleLbl="sibTrans2D1" presStyleIdx="0" presStyleCnt="1"/>
      <dgm:spPr/>
      <dgm:t>
        <a:bodyPr/>
        <a:lstStyle/>
        <a:p>
          <a:endParaRPr lang="ru-RU"/>
        </a:p>
      </dgm:t>
    </dgm:pt>
    <dgm:pt modelId="{F5124DAD-64DB-45A8-8CF9-801E7430CEDC}" type="pres">
      <dgm:prSet presAssocID="{52801E2A-851D-4227-91BE-25C69A4386F9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50547A5B-B388-4F39-B220-8909EA68B4A2}" type="pres">
      <dgm:prSet presAssocID="{A5F27379-41E6-4C89-9F8D-7D7C21767213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BFC214-8C60-4B8D-91A4-D1710012B324}" type="presOf" srcId="{3FDEE939-639A-4488-A560-70FA59FA0823}" destId="{E3ECA9C7-987A-4933-A72B-D8803224F647}" srcOrd="0" destOrd="0" presId="urn:microsoft.com/office/officeart/2005/8/layout/process1"/>
    <dgm:cxn modelId="{11D7CFDD-2FED-4B17-AA1F-44A2FAFCEFEE}" type="presOf" srcId="{E0BAEF7F-FF8A-4B5A-8C0E-D552F7BE9998}" destId="{1BD19543-9B05-4773-9FAD-683286AB4B95}" srcOrd="0" destOrd="0" presId="urn:microsoft.com/office/officeart/2005/8/layout/process1"/>
    <dgm:cxn modelId="{E39713E6-4B81-4E57-89E5-71AB52BD4434}" type="presOf" srcId="{52801E2A-851D-4227-91BE-25C69A4386F9}" destId="{F5124DAD-64DB-45A8-8CF9-801E7430CEDC}" srcOrd="1" destOrd="0" presId="urn:microsoft.com/office/officeart/2005/8/layout/process1"/>
    <dgm:cxn modelId="{59434B25-9916-4C64-B598-69B0D901FE8B}" type="presOf" srcId="{52801E2A-851D-4227-91BE-25C69A4386F9}" destId="{61BB6717-C2D7-4236-992B-800DCF09746F}" srcOrd="0" destOrd="0" presId="urn:microsoft.com/office/officeart/2005/8/layout/process1"/>
    <dgm:cxn modelId="{5D21DD97-9FB6-44A6-92AD-689A9DA310E3}" srcId="{3FDEE939-639A-4488-A560-70FA59FA0823}" destId="{E0BAEF7F-FF8A-4B5A-8C0E-D552F7BE9998}" srcOrd="0" destOrd="0" parTransId="{421A5D08-24C4-4B57-8BDC-6A774832EBAE}" sibTransId="{52801E2A-851D-4227-91BE-25C69A4386F9}"/>
    <dgm:cxn modelId="{581CD90B-4C3F-458D-BF1B-A2F70F498B7F}" type="presOf" srcId="{A5F27379-41E6-4C89-9F8D-7D7C21767213}" destId="{50547A5B-B388-4F39-B220-8909EA68B4A2}" srcOrd="0" destOrd="0" presId="urn:microsoft.com/office/officeart/2005/8/layout/process1"/>
    <dgm:cxn modelId="{F0B54F92-DE91-414A-AD09-5F262F356D75}" srcId="{3FDEE939-639A-4488-A560-70FA59FA0823}" destId="{A5F27379-41E6-4C89-9F8D-7D7C21767213}" srcOrd="1" destOrd="0" parTransId="{C4F361C3-9421-440D-B1F4-01B1F38BCFDC}" sibTransId="{6D8A802E-ECCD-4979-A571-3989C9911FE5}"/>
    <dgm:cxn modelId="{1F9AC723-0BDF-420A-8529-356E0E4963CF}" type="presParOf" srcId="{E3ECA9C7-987A-4933-A72B-D8803224F647}" destId="{1BD19543-9B05-4773-9FAD-683286AB4B95}" srcOrd="0" destOrd="0" presId="urn:microsoft.com/office/officeart/2005/8/layout/process1"/>
    <dgm:cxn modelId="{3A465258-01C4-4630-81F6-4A8475D3A757}" type="presParOf" srcId="{E3ECA9C7-987A-4933-A72B-D8803224F647}" destId="{61BB6717-C2D7-4236-992B-800DCF09746F}" srcOrd="1" destOrd="0" presId="urn:microsoft.com/office/officeart/2005/8/layout/process1"/>
    <dgm:cxn modelId="{280E8BF6-CBF3-4B47-8F80-30BD0460D094}" type="presParOf" srcId="{61BB6717-C2D7-4236-992B-800DCF09746F}" destId="{F5124DAD-64DB-45A8-8CF9-801E7430CEDC}" srcOrd="0" destOrd="0" presId="urn:microsoft.com/office/officeart/2005/8/layout/process1"/>
    <dgm:cxn modelId="{09BC90EA-034A-4C6F-9174-A9758F1210EB}" type="presParOf" srcId="{E3ECA9C7-987A-4933-A72B-D8803224F647}" destId="{50547A5B-B388-4F39-B220-8909EA68B4A2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F4B31F-E18B-419F-8AFC-37262D666C5F}">
      <dsp:nvSpPr>
        <dsp:cNvPr id="0" name=""/>
        <dsp:cNvSpPr/>
      </dsp:nvSpPr>
      <dsp:spPr>
        <a:xfrm>
          <a:off x="91423" y="863094"/>
          <a:ext cx="5303520" cy="2740826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EFC5B5-7F1D-489F-9849-F5518FBA7E0B}">
      <dsp:nvSpPr>
        <dsp:cNvPr id="0" name=""/>
        <dsp:cNvSpPr/>
      </dsp:nvSpPr>
      <dsp:spPr>
        <a:xfrm>
          <a:off x="707136" y="1256379"/>
          <a:ext cx="2462784" cy="23447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055" tIns="59055" rIns="59055" bIns="59055" numCol="1" spcCol="1270" anchor="t" anchorCtr="0">
          <a:noAutofit/>
          <a:sp3d extrusionH="28000" prstMaterial="matte"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100" kern="1200" dirty="0" smtClean="0"/>
            <a:t>Історія українського правопису</a:t>
          </a:r>
          <a:endParaRPr lang="ru-RU" sz="3100" kern="1200" dirty="0"/>
        </a:p>
      </dsp:txBody>
      <dsp:txXfrm>
        <a:off x="707136" y="1256379"/>
        <a:ext cx="2462784" cy="2344743"/>
      </dsp:txXfrm>
    </dsp:sp>
    <dsp:sp modelId="{2F718A36-AAE5-48DB-9BC4-F143986C2A26}">
      <dsp:nvSpPr>
        <dsp:cNvPr id="0" name=""/>
        <dsp:cNvSpPr/>
      </dsp:nvSpPr>
      <dsp:spPr>
        <a:xfrm>
          <a:off x="3224784" y="1256379"/>
          <a:ext cx="2462784" cy="23447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055" tIns="59055" rIns="59055" bIns="59055" numCol="1" spcCol="1270" anchor="t" anchorCtr="0">
          <a:noAutofit/>
          <a:sp3d extrusionH="28000" prstMaterial="matte"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100" kern="1200" dirty="0" smtClean="0"/>
            <a:t>Теорія українського правопису</a:t>
          </a:r>
          <a:endParaRPr lang="ru-RU" sz="3100" kern="1200" dirty="0"/>
        </a:p>
      </dsp:txBody>
      <dsp:txXfrm>
        <a:off x="3224784" y="1256379"/>
        <a:ext cx="2462784" cy="2344743"/>
      </dsp:txXfrm>
    </dsp:sp>
    <dsp:sp modelId="{5F55C505-6814-4044-96EF-8D97351178FF}">
      <dsp:nvSpPr>
        <dsp:cNvPr id="0" name=""/>
        <dsp:cNvSpPr/>
      </dsp:nvSpPr>
      <dsp:spPr>
        <a:xfrm>
          <a:off x="0" y="387336"/>
          <a:ext cx="1036320" cy="1036320"/>
        </a:xfrm>
        <a:prstGeom prst="plus">
          <a:avLst>
            <a:gd name="adj" fmla="val 328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A2D0A4-5D64-4149-9D66-9588CB49728D}">
      <dsp:nvSpPr>
        <dsp:cNvPr id="0" name=""/>
        <dsp:cNvSpPr/>
      </dsp:nvSpPr>
      <dsp:spPr>
        <a:xfrm>
          <a:off x="5120640" y="760022"/>
          <a:ext cx="975360" cy="334247"/>
        </a:xfrm>
        <a:prstGeom prst="rect">
          <a:avLst/>
        </a:prstGeom>
        <a:solidFill>
          <a:schemeClr val="accent3">
            <a:hueOff val="11803940"/>
            <a:satOff val="-18391"/>
            <a:lumOff val="-392"/>
            <a:alphaOff val="0"/>
          </a:schemeClr>
        </a:solidFill>
        <a:ln w="9525" cap="flat" cmpd="sng" algn="ctr">
          <a:solidFill>
            <a:schemeClr val="accent3">
              <a:hueOff val="11803940"/>
              <a:satOff val="-18391"/>
              <a:lumOff val="-39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E31EAC-1A7B-40B8-9070-528691D8E89C}">
      <dsp:nvSpPr>
        <dsp:cNvPr id="0" name=""/>
        <dsp:cNvSpPr/>
      </dsp:nvSpPr>
      <dsp:spPr>
        <a:xfrm>
          <a:off x="3200400" y="1261393"/>
          <a:ext cx="609" cy="2239456"/>
        </a:xfrm>
        <a:prstGeom prst="line">
          <a:avLst/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78F364-5499-490A-AD09-9ADC8E12F043}">
      <dsp:nvSpPr>
        <dsp:cNvPr id="0" name=""/>
        <dsp:cNvSpPr/>
      </dsp:nvSpPr>
      <dsp:spPr>
        <a:xfrm>
          <a:off x="1705840" y="304673"/>
          <a:ext cx="5056638" cy="3447864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rgbClr val="FF0000"/>
              </a:solidFill>
            </a:rPr>
            <a:t>Старослов’янська мова використовувала  свій давній (неукраїнський правопис)</a:t>
          </a:r>
          <a:endParaRPr lang="ru-RU" sz="1400" kern="1200" dirty="0">
            <a:solidFill>
              <a:srgbClr val="FF0000"/>
            </a:solidFill>
          </a:endParaRPr>
        </a:p>
      </dsp:txBody>
      <dsp:txXfrm>
        <a:off x="4370808" y="1035292"/>
        <a:ext cx="1805942" cy="1026150"/>
      </dsp:txXfrm>
    </dsp:sp>
    <dsp:sp modelId="{8EF9315B-5495-4259-82B3-EB76B69EAB12}">
      <dsp:nvSpPr>
        <dsp:cNvPr id="0" name=""/>
        <dsp:cNvSpPr/>
      </dsp:nvSpPr>
      <dsp:spPr>
        <a:xfrm>
          <a:off x="2459940" y="446293"/>
          <a:ext cx="3408058" cy="3408058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>
              <a:solidFill>
                <a:srgbClr val="2A4F88"/>
              </a:solidFill>
            </a:rPr>
            <a:t>Староукраїнська мова використовувала  правила, за якими писали за традицією</a:t>
          </a:r>
          <a:endParaRPr lang="ru-RU" sz="1300" kern="1200" dirty="0">
            <a:solidFill>
              <a:srgbClr val="2A4F88"/>
            </a:solidFill>
          </a:endParaRPr>
        </a:p>
      </dsp:txBody>
      <dsp:txXfrm>
        <a:off x="3271382" y="2657473"/>
        <a:ext cx="1825745" cy="892586"/>
      </dsp:txXfrm>
    </dsp:sp>
    <dsp:sp modelId="{5636EDBA-B24F-4ED4-8E78-0E9E75EC44F8}">
      <dsp:nvSpPr>
        <dsp:cNvPr id="0" name=""/>
        <dsp:cNvSpPr/>
      </dsp:nvSpPr>
      <dsp:spPr>
        <a:xfrm>
          <a:off x="1007493" y="-756868"/>
          <a:ext cx="6172572" cy="5570948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rgbClr val="7030A0"/>
              </a:solidFill>
            </a:rPr>
            <a:t>Сучасна українська мова (19-21 ст.) упродовж 2 століть  виробила на основі </a:t>
          </a:r>
          <a:r>
            <a:rPr lang="uk-UA" sz="1400" kern="1200" dirty="0" err="1" smtClean="0">
              <a:solidFill>
                <a:srgbClr val="7030A0"/>
              </a:solidFill>
            </a:rPr>
            <a:t>народнорозмовної</a:t>
          </a:r>
          <a:r>
            <a:rPr lang="uk-UA" sz="1400" kern="1200" dirty="0" smtClean="0">
              <a:solidFill>
                <a:srgbClr val="7030A0"/>
              </a:solidFill>
            </a:rPr>
            <a:t> мови принцип  </a:t>
          </a:r>
          <a:r>
            <a:rPr lang="uk-UA" sz="1400" i="1" kern="1200" dirty="0" smtClean="0">
              <a:solidFill>
                <a:srgbClr val="7030A0"/>
              </a:solidFill>
            </a:rPr>
            <a:t>«Пиши, що чуєш, а читай, що бачиш»</a:t>
          </a:r>
          <a:endParaRPr lang="ru-RU" sz="1400" i="1" kern="1200" dirty="0">
            <a:solidFill>
              <a:srgbClr val="7030A0"/>
            </a:solidFill>
          </a:endParaRPr>
        </a:p>
      </dsp:txBody>
      <dsp:txXfrm>
        <a:off x="1722482" y="423642"/>
        <a:ext cx="2204490" cy="1658020"/>
      </dsp:txXfrm>
    </dsp:sp>
    <dsp:sp modelId="{1895EB7E-AA55-417B-B1B8-AE9B04793B93}">
      <dsp:nvSpPr>
        <dsp:cNvPr id="0" name=""/>
        <dsp:cNvSpPr/>
      </dsp:nvSpPr>
      <dsp:spPr>
        <a:xfrm>
          <a:off x="3315494" y="122581"/>
          <a:ext cx="3830008" cy="3830008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B5C04D7-DDF9-48E2-97A1-51F47C90DFD0}">
      <dsp:nvSpPr>
        <dsp:cNvPr id="0" name=""/>
        <dsp:cNvSpPr/>
      </dsp:nvSpPr>
      <dsp:spPr>
        <a:xfrm>
          <a:off x="2227938" y="403278"/>
          <a:ext cx="3830008" cy="3830008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C5AFBD4-EAB0-4834-BC47-2A7FB876FBC5}">
      <dsp:nvSpPr>
        <dsp:cNvPr id="0" name=""/>
        <dsp:cNvSpPr/>
      </dsp:nvSpPr>
      <dsp:spPr>
        <a:xfrm>
          <a:off x="378851" y="-837831"/>
          <a:ext cx="5106205" cy="4728604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4FEDEA-F9BA-4464-A29C-ADA252709F78}">
      <dsp:nvSpPr>
        <dsp:cNvPr id="0" name=""/>
        <dsp:cNvSpPr/>
      </dsp:nvSpPr>
      <dsp:spPr>
        <a:xfrm>
          <a:off x="3774" y="1118545"/>
          <a:ext cx="1592393" cy="518400"/>
        </a:xfrm>
        <a:prstGeom prst="rect">
          <a:avLst/>
        </a:prstGeom>
        <a:solidFill>
          <a:schemeClr val="tx1">
            <a:lumMod val="60000"/>
            <a:lumOff val="4000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-</a:t>
          </a:r>
          <a:r>
            <a:rPr lang="uk-UA" sz="1800" kern="1200" dirty="0" smtClean="0">
              <a:solidFill>
                <a:schemeClr val="bg2"/>
              </a:solidFill>
            </a:rPr>
            <a:t>к</a:t>
          </a:r>
          <a:endParaRPr lang="ru-RU" sz="1800" kern="1200" dirty="0">
            <a:solidFill>
              <a:schemeClr val="bg2"/>
            </a:solidFill>
          </a:endParaRPr>
        </a:p>
      </dsp:txBody>
      <dsp:txXfrm>
        <a:off x="3774" y="1118545"/>
        <a:ext cx="1592393" cy="518400"/>
      </dsp:txXfrm>
    </dsp:sp>
    <dsp:sp modelId="{AF4276CC-4CB8-4D4C-A0CD-F884892C1583}">
      <dsp:nvSpPr>
        <dsp:cNvPr id="0" name=""/>
        <dsp:cNvSpPr/>
      </dsp:nvSpPr>
      <dsp:spPr>
        <a:xfrm>
          <a:off x="3774" y="1636945"/>
          <a:ext cx="1592393" cy="1266021"/>
        </a:xfrm>
        <a:prstGeom prst="rect">
          <a:avLst/>
        </a:prstGeom>
        <a:solidFill>
          <a:schemeClr val="accent1">
            <a:lumMod val="50000"/>
            <a:alpha val="9000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err="1" smtClean="0">
              <a:solidFill>
                <a:schemeClr val="bg2"/>
              </a:solidFill>
            </a:rPr>
            <a:t>міністерка</a:t>
          </a:r>
          <a:endParaRPr lang="ru-RU" sz="1800" kern="1200" dirty="0">
            <a:solidFill>
              <a:schemeClr val="bg2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>
              <a:solidFill>
                <a:schemeClr val="bg2"/>
              </a:solidFill>
            </a:rPr>
            <a:t>аптекарка</a:t>
          </a:r>
          <a:endParaRPr lang="ru-RU" sz="1800" kern="1200" dirty="0">
            <a:solidFill>
              <a:schemeClr val="bg2"/>
            </a:solidFill>
          </a:endParaRPr>
        </a:p>
      </dsp:txBody>
      <dsp:txXfrm>
        <a:off x="3774" y="1636945"/>
        <a:ext cx="1592393" cy="1266021"/>
      </dsp:txXfrm>
    </dsp:sp>
    <dsp:sp modelId="{BB1F23FC-F6AF-4CA2-9B02-D7D006795E32}">
      <dsp:nvSpPr>
        <dsp:cNvPr id="0" name=""/>
        <dsp:cNvSpPr/>
      </dsp:nvSpPr>
      <dsp:spPr>
        <a:xfrm>
          <a:off x="1819103" y="1118545"/>
          <a:ext cx="1592393" cy="518400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bg2"/>
              </a:solidFill>
            </a:rPr>
            <a:t>-</a:t>
          </a:r>
          <a:r>
            <a:rPr lang="uk-UA" sz="1800" kern="1200" dirty="0" err="1" smtClean="0">
              <a:solidFill>
                <a:schemeClr val="bg2"/>
              </a:solidFill>
            </a:rPr>
            <a:t>ин</a:t>
          </a:r>
          <a:endParaRPr lang="ru-RU" sz="1800" kern="1200" dirty="0">
            <a:solidFill>
              <a:schemeClr val="bg2"/>
            </a:solidFill>
          </a:endParaRPr>
        </a:p>
      </dsp:txBody>
      <dsp:txXfrm>
        <a:off x="1819103" y="1118545"/>
        <a:ext cx="1592393" cy="518400"/>
      </dsp:txXfrm>
    </dsp:sp>
    <dsp:sp modelId="{EF320A3C-17BF-4B6C-8A2E-288E2DCA0C7C}">
      <dsp:nvSpPr>
        <dsp:cNvPr id="0" name=""/>
        <dsp:cNvSpPr/>
      </dsp:nvSpPr>
      <dsp:spPr>
        <a:xfrm>
          <a:off x="1819103" y="1636945"/>
          <a:ext cx="1592393" cy="1266021"/>
        </a:xfrm>
        <a:prstGeom prst="rect">
          <a:avLst/>
        </a:prstGeom>
        <a:solidFill>
          <a:schemeClr val="accent4">
            <a:lumMod val="75000"/>
            <a:alpha val="9000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err="1" smtClean="0">
              <a:solidFill>
                <a:schemeClr val="bg2"/>
              </a:solidFill>
            </a:rPr>
            <a:t>мисткиня</a:t>
          </a:r>
          <a:endParaRPr lang="ru-RU" sz="1800" kern="1200" dirty="0">
            <a:solidFill>
              <a:schemeClr val="bg2"/>
            </a:solidFill>
          </a:endParaRPr>
        </a:p>
      </dsp:txBody>
      <dsp:txXfrm>
        <a:off x="1819103" y="1636945"/>
        <a:ext cx="1592393" cy="1266021"/>
      </dsp:txXfrm>
    </dsp:sp>
    <dsp:sp modelId="{6CEE7931-B6D2-4971-A175-8BA0129C5268}">
      <dsp:nvSpPr>
        <dsp:cNvPr id="0" name=""/>
        <dsp:cNvSpPr/>
      </dsp:nvSpPr>
      <dsp:spPr>
        <a:xfrm>
          <a:off x="3634432" y="1118545"/>
          <a:ext cx="1592393" cy="5184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bg2"/>
              </a:solidFill>
            </a:rPr>
            <a:t>-</a:t>
          </a:r>
          <a:r>
            <a:rPr lang="uk-UA" sz="1800" kern="1200" dirty="0" err="1" smtClean="0">
              <a:solidFill>
                <a:schemeClr val="bg2"/>
              </a:solidFill>
            </a:rPr>
            <a:t>иц</a:t>
          </a:r>
          <a:endParaRPr lang="ru-RU" sz="1800" kern="1200" dirty="0">
            <a:solidFill>
              <a:schemeClr val="bg2"/>
            </a:solidFill>
          </a:endParaRPr>
        </a:p>
      </dsp:txBody>
      <dsp:txXfrm>
        <a:off x="3634432" y="1118545"/>
        <a:ext cx="1592393" cy="518400"/>
      </dsp:txXfrm>
    </dsp:sp>
    <dsp:sp modelId="{829779FE-212F-4066-91DE-E1F5F6F50496}">
      <dsp:nvSpPr>
        <dsp:cNvPr id="0" name=""/>
        <dsp:cNvSpPr/>
      </dsp:nvSpPr>
      <dsp:spPr>
        <a:xfrm>
          <a:off x="3634432" y="1636945"/>
          <a:ext cx="1592393" cy="1266021"/>
        </a:xfrm>
        <a:prstGeom prst="rect">
          <a:avLst/>
        </a:prstGeom>
        <a:solidFill>
          <a:schemeClr val="accent3">
            <a:lumMod val="75000"/>
            <a:alpha val="9000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err="1" smtClean="0">
              <a:solidFill>
                <a:schemeClr val="bg2"/>
              </a:solidFill>
            </a:rPr>
            <a:t>айтішниця</a:t>
          </a:r>
          <a:endParaRPr lang="ru-RU" sz="1800" kern="1200" dirty="0">
            <a:solidFill>
              <a:schemeClr val="bg2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err="1" smtClean="0">
              <a:solidFill>
                <a:schemeClr val="bg2"/>
              </a:solidFill>
            </a:rPr>
            <a:t>науковиця</a:t>
          </a:r>
          <a:endParaRPr lang="ru-RU" sz="1800" kern="1200" dirty="0">
            <a:solidFill>
              <a:schemeClr val="bg2"/>
            </a:solidFill>
          </a:endParaRPr>
        </a:p>
      </dsp:txBody>
      <dsp:txXfrm>
        <a:off x="3634432" y="1636945"/>
        <a:ext cx="1592393" cy="1266021"/>
      </dsp:txXfrm>
    </dsp:sp>
    <dsp:sp modelId="{F4BFE6CE-CB6D-43D2-891B-C0A85EE590FC}">
      <dsp:nvSpPr>
        <dsp:cNvPr id="0" name=""/>
        <dsp:cNvSpPr/>
      </dsp:nvSpPr>
      <dsp:spPr>
        <a:xfrm>
          <a:off x="5636947" y="1130648"/>
          <a:ext cx="1592393" cy="518400"/>
        </a:xfrm>
        <a:prstGeom prst="rect">
          <a:avLst/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bg2"/>
              </a:solidFill>
            </a:rPr>
            <a:t>-ес</a:t>
          </a:r>
          <a:endParaRPr lang="ru-RU" sz="1800" kern="1200" dirty="0">
            <a:solidFill>
              <a:schemeClr val="bg2"/>
            </a:solidFill>
          </a:endParaRPr>
        </a:p>
      </dsp:txBody>
      <dsp:txXfrm>
        <a:off x="5636947" y="1130648"/>
        <a:ext cx="1592393" cy="518400"/>
      </dsp:txXfrm>
    </dsp:sp>
    <dsp:sp modelId="{75B7199F-AE53-4AD8-A7FC-1DE6DD596BEC}">
      <dsp:nvSpPr>
        <dsp:cNvPr id="0" name=""/>
        <dsp:cNvSpPr/>
      </dsp:nvSpPr>
      <dsp:spPr>
        <a:xfrm>
          <a:off x="5449761" y="1673254"/>
          <a:ext cx="1966765" cy="1217608"/>
        </a:xfrm>
        <a:prstGeom prst="rect">
          <a:avLst/>
        </a:prstGeom>
        <a:solidFill>
          <a:schemeClr val="accent1">
            <a:lumMod val="50000"/>
            <a:alpha val="9000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/>
            <a:t>поетеса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err="1" smtClean="0"/>
            <a:t>критикеса</a:t>
          </a:r>
          <a:r>
            <a:rPr lang="uk-UA" sz="1800" kern="1200" dirty="0" smtClean="0"/>
            <a:t>       (і </a:t>
          </a:r>
          <a:r>
            <a:rPr lang="uk-UA" sz="1800" kern="1200" dirty="0" err="1" smtClean="0"/>
            <a:t>критикиня</a:t>
          </a:r>
          <a:r>
            <a:rPr lang="uk-UA" sz="1800" kern="1200" dirty="0" smtClean="0"/>
            <a:t>)</a:t>
          </a:r>
          <a:endParaRPr lang="ru-RU" sz="1800" kern="1200" dirty="0"/>
        </a:p>
      </dsp:txBody>
      <dsp:txXfrm>
        <a:off x="5449761" y="1673254"/>
        <a:ext cx="1966765" cy="12176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19543-9B05-4773-9FAD-683286AB4B95}">
      <dsp:nvSpPr>
        <dsp:cNvPr id="0" name=""/>
        <dsp:cNvSpPr/>
      </dsp:nvSpPr>
      <dsp:spPr>
        <a:xfrm>
          <a:off x="1190" y="1270297"/>
          <a:ext cx="2539007" cy="152340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>
              <a:solidFill>
                <a:srgbClr val="FF0000"/>
              </a:solidFill>
            </a:rPr>
            <a:t>МИЛОЗВУЧНІСТЬ</a:t>
          </a:r>
          <a:endParaRPr lang="ru-RU" sz="2100" kern="1200" dirty="0">
            <a:solidFill>
              <a:srgbClr val="FF0000"/>
            </a:solidFill>
          </a:endParaRPr>
        </a:p>
      </dsp:txBody>
      <dsp:txXfrm>
        <a:off x="45809" y="1314916"/>
        <a:ext cx="2449769" cy="1434166"/>
      </dsp:txXfrm>
    </dsp:sp>
    <dsp:sp modelId="{61BB6717-C2D7-4236-992B-800DCF09746F}">
      <dsp:nvSpPr>
        <dsp:cNvPr id="0" name=""/>
        <dsp:cNvSpPr/>
      </dsp:nvSpPr>
      <dsp:spPr>
        <a:xfrm>
          <a:off x="2794099" y="1717163"/>
          <a:ext cx="538269" cy="6296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2794099" y="1843098"/>
        <a:ext cx="376788" cy="377803"/>
      </dsp:txXfrm>
    </dsp:sp>
    <dsp:sp modelId="{50547A5B-B388-4F39-B220-8909EA68B4A2}">
      <dsp:nvSpPr>
        <dsp:cNvPr id="0" name=""/>
        <dsp:cNvSpPr/>
      </dsp:nvSpPr>
      <dsp:spPr>
        <a:xfrm>
          <a:off x="3555801" y="1270297"/>
          <a:ext cx="2539007" cy="1523404"/>
        </a:xfrm>
        <a:prstGeom prst="roundRect">
          <a:avLst>
            <a:gd name="adj" fmla="val 10000"/>
          </a:avLst>
        </a:prstGeom>
        <a:solidFill>
          <a:schemeClr val="accent3">
            <a:hueOff val="11803940"/>
            <a:satOff val="-18391"/>
            <a:lumOff val="-3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>
              <a:solidFill>
                <a:srgbClr val="FF0000"/>
              </a:solidFill>
            </a:rPr>
            <a:t>ПОЗИЦІЙНЕ ЧЕРГУВАННЯ</a:t>
          </a:r>
          <a:endParaRPr lang="ru-RU" sz="2100" kern="1200" dirty="0">
            <a:solidFill>
              <a:srgbClr val="FF0000"/>
            </a:solidFill>
          </a:endParaRPr>
        </a:p>
      </dsp:txBody>
      <dsp:txXfrm>
        <a:off x="3600420" y="1314916"/>
        <a:ext cx="2449769" cy="14341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3447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8b8338ba29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8b8338ba29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6756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8b8338ba29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8b8338ba29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410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8b238304a6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8b238304a6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6" name="Google Shape;2006;g8bca512db4_0_3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7" name="Google Shape;2007;g8bca512db4_0_3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8b8338ba29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8b8338ba29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g8bca512db4_0_2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4" name="Google Shape;1404;g8bca512db4_0_2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5836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8bca512db4_0_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7" name="Google Shape;847;g8bca512db4_0_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" name="Google Shape;2310;g8bca512db4_0_4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1" name="Google Shape;2311;g8bca512db4_0_4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8b8338ba29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8b8338ba29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007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8bca512db4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8bca512db4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9868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8b8338ba29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8b8338ba29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CFE2F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16575" y="0"/>
            <a:ext cx="8579795" cy="5143484"/>
          </a:xfrm>
          <a:custGeom>
            <a:avLst/>
            <a:gdLst/>
            <a:ahLst/>
            <a:cxnLst/>
            <a:rect l="l" t="t" r="r" b="b"/>
            <a:pathLst>
              <a:path w="128517" h="78770" extrusionOk="0">
                <a:moveTo>
                  <a:pt x="35" y="1"/>
                </a:moveTo>
                <a:lnTo>
                  <a:pt x="0" y="78769"/>
                </a:lnTo>
                <a:lnTo>
                  <a:pt x="128517" y="78769"/>
                </a:lnTo>
                <a:cubicBezTo>
                  <a:pt x="61260" y="76442"/>
                  <a:pt x="7739" y="332"/>
                  <a:pt x="7739" y="332"/>
                </a:cubicBezTo>
                <a:lnTo>
                  <a:pt x="3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754550" y="1135650"/>
            <a:ext cx="5634900" cy="2872200"/>
          </a:xfrm>
          <a:prstGeom prst="plaque">
            <a:avLst>
              <a:gd name="adj" fmla="val 11691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2572800" y="3116850"/>
            <a:ext cx="3998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2;p2"/>
          <p:cNvCxnSpPr/>
          <p:nvPr/>
        </p:nvCxnSpPr>
        <p:spPr>
          <a:xfrm>
            <a:off x="2572800" y="2222750"/>
            <a:ext cx="3998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" name="Google Shape;13;p2"/>
          <p:cNvGrpSpPr/>
          <p:nvPr/>
        </p:nvGrpSpPr>
        <p:grpSpPr>
          <a:xfrm rot="697126">
            <a:off x="8280187" y="-46678"/>
            <a:ext cx="1305393" cy="1346461"/>
            <a:chOff x="1492000" y="427450"/>
            <a:chExt cx="1188000" cy="1225375"/>
          </a:xfrm>
        </p:grpSpPr>
        <p:sp>
          <p:nvSpPr>
            <p:cNvPr id="14" name="Google Shape;14;p2"/>
            <p:cNvSpPr/>
            <p:nvPr/>
          </p:nvSpPr>
          <p:spPr>
            <a:xfrm>
              <a:off x="1492000" y="427450"/>
              <a:ext cx="1188000" cy="1225375"/>
            </a:xfrm>
            <a:custGeom>
              <a:avLst/>
              <a:gdLst/>
              <a:ahLst/>
              <a:cxnLst/>
              <a:rect l="l" t="t" r="r" b="b"/>
              <a:pathLst>
                <a:path w="47520" h="49015" extrusionOk="0">
                  <a:moveTo>
                    <a:pt x="44863" y="698"/>
                  </a:moveTo>
                  <a:lnTo>
                    <a:pt x="44863" y="698"/>
                  </a:lnTo>
                  <a:cubicBezTo>
                    <a:pt x="45260" y="745"/>
                    <a:pt x="45657" y="763"/>
                    <a:pt x="46048" y="763"/>
                  </a:cubicBezTo>
                  <a:cubicBezTo>
                    <a:pt x="46274" y="763"/>
                    <a:pt x="46497" y="757"/>
                    <a:pt x="46717" y="748"/>
                  </a:cubicBezTo>
                  <a:lnTo>
                    <a:pt x="46717" y="748"/>
                  </a:lnTo>
                  <a:cubicBezTo>
                    <a:pt x="46667" y="8567"/>
                    <a:pt x="46617" y="16387"/>
                    <a:pt x="46642" y="24207"/>
                  </a:cubicBezTo>
                  <a:cubicBezTo>
                    <a:pt x="46667" y="32076"/>
                    <a:pt x="46366" y="40046"/>
                    <a:pt x="46868" y="47891"/>
                  </a:cubicBezTo>
                  <a:cubicBezTo>
                    <a:pt x="46818" y="47891"/>
                    <a:pt x="46792" y="47866"/>
                    <a:pt x="46767" y="47866"/>
                  </a:cubicBezTo>
                  <a:cubicBezTo>
                    <a:pt x="39987" y="48053"/>
                    <a:pt x="33211" y="48100"/>
                    <a:pt x="26436" y="48100"/>
                  </a:cubicBezTo>
                  <a:cubicBezTo>
                    <a:pt x="19684" y="48100"/>
                    <a:pt x="12934" y="48054"/>
                    <a:pt x="6180" y="48054"/>
                  </a:cubicBezTo>
                  <a:cubicBezTo>
                    <a:pt x="4304" y="48054"/>
                    <a:pt x="2428" y="48057"/>
                    <a:pt x="552" y="48066"/>
                  </a:cubicBezTo>
                  <a:cubicBezTo>
                    <a:pt x="802" y="38116"/>
                    <a:pt x="1203" y="28066"/>
                    <a:pt x="1203" y="18066"/>
                  </a:cubicBezTo>
                  <a:cubicBezTo>
                    <a:pt x="1203" y="12452"/>
                    <a:pt x="1078" y="6863"/>
                    <a:pt x="727" y="1299"/>
                  </a:cubicBezTo>
                  <a:lnTo>
                    <a:pt x="752" y="1299"/>
                  </a:lnTo>
                  <a:cubicBezTo>
                    <a:pt x="1098" y="1362"/>
                    <a:pt x="1492" y="1415"/>
                    <a:pt x="1880" y="1415"/>
                  </a:cubicBezTo>
                  <a:cubicBezTo>
                    <a:pt x="2112" y="1415"/>
                    <a:pt x="2341" y="1396"/>
                    <a:pt x="2557" y="1349"/>
                  </a:cubicBezTo>
                  <a:lnTo>
                    <a:pt x="2557" y="1349"/>
                  </a:lnTo>
                  <a:cubicBezTo>
                    <a:pt x="2406" y="1650"/>
                    <a:pt x="2406" y="2051"/>
                    <a:pt x="2582" y="2377"/>
                  </a:cubicBezTo>
                  <a:cubicBezTo>
                    <a:pt x="2901" y="2970"/>
                    <a:pt x="3636" y="3314"/>
                    <a:pt x="4314" y="3314"/>
                  </a:cubicBezTo>
                  <a:cubicBezTo>
                    <a:pt x="4381" y="3314"/>
                    <a:pt x="4447" y="3311"/>
                    <a:pt x="4512" y="3304"/>
                  </a:cubicBezTo>
                  <a:cubicBezTo>
                    <a:pt x="5740" y="3229"/>
                    <a:pt x="6316" y="1700"/>
                    <a:pt x="5539" y="873"/>
                  </a:cubicBezTo>
                  <a:lnTo>
                    <a:pt x="5539" y="873"/>
                  </a:lnTo>
                  <a:cubicBezTo>
                    <a:pt x="5943" y="910"/>
                    <a:pt x="6360" y="933"/>
                    <a:pt x="6771" y="933"/>
                  </a:cubicBezTo>
                  <a:cubicBezTo>
                    <a:pt x="6921" y="933"/>
                    <a:pt x="7071" y="930"/>
                    <a:pt x="7218" y="923"/>
                  </a:cubicBezTo>
                  <a:lnTo>
                    <a:pt x="7218" y="923"/>
                  </a:lnTo>
                  <a:cubicBezTo>
                    <a:pt x="6918" y="1199"/>
                    <a:pt x="6742" y="1700"/>
                    <a:pt x="6792" y="2101"/>
                  </a:cubicBezTo>
                  <a:cubicBezTo>
                    <a:pt x="6842" y="2778"/>
                    <a:pt x="7344" y="3254"/>
                    <a:pt x="7995" y="3354"/>
                  </a:cubicBezTo>
                  <a:cubicBezTo>
                    <a:pt x="8078" y="3367"/>
                    <a:pt x="8161" y="3373"/>
                    <a:pt x="8244" y="3373"/>
                  </a:cubicBezTo>
                  <a:cubicBezTo>
                    <a:pt x="8813" y="3373"/>
                    <a:pt x="9362" y="3077"/>
                    <a:pt x="9624" y="2552"/>
                  </a:cubicBezTo>
                  <a:cubicBezTo>
                    <a:pt x="9850" y="2076"/>
                    <a:pt x="9850" y="1475"/>
                    <a:pt x="9599" y="998"/>
                  </a:cubicBezTo>
                  <a:cubicBezTo>
                    <a:pt x="10025" y="998"/>
                    <a:pt x="10451" y="973"/>
                    <a:pt x="10903" y="898"/>
                  </a:cubicBezTo>
                  <a:lnTo>
                    <a:pt x="10903" y="898"/>
                  </a:lnTo>
                  <a:cubicBezTo>
                    <a:pt x="10652" y="1149"/>
                    <a:pt x="10527" y="1500"/>
                    <a:pt x="10552" y="1876"/>
                  </a:cubicBezTo>
                  <a:cubicBezTo>
                    <a:pt x="10627" y="2527"/>
                    <a:pt x="11178" y="3029"/>
                    <a:pt x="11830" y="3104"/>
                  </a:cubicBezTo>
                  <a:cubicBezTo>
                    <a:pt x="11905" y="3116"/>
                    <a:pt x="11981" y="3122"/>
                    <a:pt x="12056" y="3122"/>
                  </a:cubicBezTo>
                  <a:cubicBezTo>
                    <a:pt x="12607" y="3122"/>
                    <a:pt x="13138" y="2806"/>
                    <a:pt x="13359" y="2277"/>
                  </a:cubicBezTo>
                  <a:cubicBezTo>
                    <a:pt x="13559" y="1826"/>
                    <a:pt x="13509" y="1299"/>
                    <a:pt x="13258" y="898"/>
                  </a:cubicBezTo>
                  <a:cubicBezTo>
                    <a:pt x="13576" y="898"/>
                    <a:pt x="13904" y="909"/>
                    <a:pt x="14237" y="909"/>
                  </a:cubicBezTo>
                  <a:cubicBezTo>
                    <a:pt x="14403" y="909"/>
                    <a:pt x="14570" y="907"/>
                    <a:pt x="14737" y="898"/>
                  </a:cubicBezTo>
                  <a:lnTo>
                    <a:pt x="14737" y="898"/>
                  </a:lnTo>
                  <a:cubicBezTo>
                    <a:pt x="14273" y="1850"/>
                    <a:pt x="14626" y="3103"/>
                    <a:pt x="15816" y="3103"/>
                  </a:cubicBezTo>
                  <a:cubicBezTo>
                    <a:pt x="15911" y="3103"/>
                    <a:pt x="16010" y="3095"/>
                    <a:pt x="16116" y="3079"/>
                  </a:cubicBezTo>
                  <a:cubicBezTo>
                    <a:pt x="17268" y="2928"/>
                    <a:pt x="17644" y="1625"/>
                    <a:pt x="17093" y="798"/>
                  </a:cubicBezTo>
                  <a:lnTo>
                    <a:pt x="17093" y="798"/>
                  </a:lnTo>
                  <a:cubicBezTo>
                    <a:pt x="17569" y="823"/>
                    <a:pt x="18070" y="823"/>
                    <a:pt x="18572" y="823"/>
                  </a:cubicBezTo>
                  <a:cubicBezTo>
                    <a:pt x="18183" y="1796"/>
                    <a:pt x="18761" y="2957"/>
                    <a:pt x="19917" y="2957"/>
                  </a:cubicBezTo>
                  <a:cubicBezTo>
                    <a:pt x="19952" y="2957"/>
                    <a:pt x="19989" y="2956"/>
                    <a:pt x="20025" y="2953"/>
                  </a:cubicBezTo>
                  <a:cubicBezTo>
                    <a:pt x="21103" y="2878"/>
                    <a:pt x="21604" y="1775"/>
                    <a:pt x="21203" y="898"/>
                  </a:cubicBezTo>
                  <a:lnTo>
                    <a:pt x="21203" y="898"/>
                  </a:lnTo>
                  <a:cubicBezTo>
                    <a:pt x="21579" y="923"/>
                    <a:pt x="21930" y="923"/>
                    <a:pt x="22306" y="923"/>
                  </a:cubicBezTo>
                  <a:cubicBezTo>
                    <a:pt x="21963" y="1782"/>
                    <a:pt x="22460" y="2905"/>
                    <a:pt x="23492" y="2905"/>
                  </a:cubicBezTo>
                  <a:cubicBezTo>
                    <a:pt x="23514" y="2905"/>
                    <a:pt x="23536" y="2904"/>
                    <a:pt x="23559" y="2903"/>
                  </a:cubicBezTo>
                  <a:cubicBezTo>
                    <a:pt x="24436" y="2878"/>
                    <a:pt x="25339" y="1775"/>
                    <a:pt x="25013" y="1024"/>
                  </a:cubicBezTo>
                  <a:cubicBezTo>
                    <a:pt x="25489" y="998"/>
                    <a:pt x="25940" y="998"/>
                    <a:pt x="26391" y="923"/>
                  </a:cubicBezTo>
                  <a:lnTo>
                    <a:pt x="26391" y="923"/>
                  </a:lnTo>
                  <a:cubicBezTo>
                    <a:pt x="26141" y="1450"/>
                    <a:pt x="25990" y="2001"/>
                    <a:pt x="26391" y="2502"/>
                  </a:cubicBezTo>
                  <a:cubicBezTo>
                    <a:pt x="26730" y="2921"/>
                    <a:pt x="27291" y="3117"/>
                    <a:pt x="27809" y="3117"/>
                  </a:cubicBezTo>
                  <a:cubicBezTo>
                    <a:pt x="27942" y="3117"/>
                    <a:pt x="28073" y="3104"/>
                    <a:pt x="28196" y="3079"/>
                  </a:cubicBezTo>
                  <a:cubicBezTo>
                    <a:pt x="29173" y="2828"/>
                    <a:pt x="29675" y="1625"/>
                    <a:pt x="29073" y="923"/>
                  </a:cubicBezTo>
                  <a:lnTo>
                    <a:pt x="30226" y="923"/>
                  </a:lnTo>
                  <a:cubicBezTo>
                    <a:pt x="29910" y="1969"/>
                    <a:pt x="30584" y="3132"/>
                    <a:pt x="31769" y="3132"/>
                  </a:cubicBezTo>
                  <a:cubicBezTo>
                    <a:pt x="31806" y="3132"/>
                    <a:pt x="31843" y="3131"/>
                    <a:pt x="31880" y="3129"/>
                  </a:cubicBezTo>
                  <a:cubicBezTo>
                    <a:pt x="33108" y="3029"/>
                    <a:pt x="33685" y="1750"/>
                    <a:pt x="33208" y="773"/>
                  </a:cubicBezTo>
                  <a:lnTo>
                    <a:pt x="33208" y="773"/>
                  </a:lnTo>
                  <a:cubicBezTo>
                    <a:pt x="33559" y="798"/>
                    <a:pt x="33885" y="823"/>
                    <a:pt x="34236" y="848"/>
                  </a:cubicBezTo>
                  <a:cubicBezTo>
                    <a:pt x="33885" y="1800"/>
                    <a:pt x="34436" y="2928"/>
                    <a:pt x="35589" y="2928"/>
                  </a:cubicBezTo>
                  <a:cubicBezTo>
                    <a:pt x="35602" y="2929"/>
                    <a:pt x="35614" y="2929"/>
                    <a:pt x="35626" y="2929"/>
                  </a:cubicBezTo>
                  <a:cubicBezTo>
                    <a:pt x="36682" y="2929"/>
                    <a:pt x="37315" y="1865"/>
                    <a:pt x="37018" y="973"/>
                  </a:cubicBezTo>
                  <a:cubicBezTo>
                    <a:pt x="37319" y="948"/>
                    <a:pt x="37645" y="923"/>
                    <a:pt x="37945" y="898"/>
                  </a:cubicBezTo>
                  <a:lnTo>
                    <a:pt x="37945" y="898"/>
                  </a:lnTo>
                  <a:cubicBezTo>
                    <a:pt x="37695" y="1775"/>
                    <a:pt x="38221" y="2753"/>
                    <a:pt x="39274" y="2803"/>
                  </a:cubicBezTo>
                  <a:cubicBezTo>
                    <a:pt x="39298" y="2804"/>
                    <a:pt x="39323" y="2805"/>
                    <a:pt x="39347" y="2805"/>
                  </a:cubicBezTo>
                  <a:cubicBezTo>
                    <a:pt x="40334" y="2805"/>
                    <a:pt x="40996" y="1829"/>
                    <a:pt x="40727" y="948"/>
                  </a:cubicBezTo>
                  <a:lnTo>
                    <a:pt x="40727" y="948"/>
                  </a:lnTo>
                  <a:cubicBezTo>
                    <a:pt x="41028" y="1024"/>
                    <a:pt x="41329" y="1049"/>
                    <a:pt x="41630" y="1074"/>
                  </a:cubicBezTo>
                  <a:cubicBezTo>
                    <a:pt x="41228" y="1800"/>
                    <a:pt x="41880" y="2928"/>
                    <a:pt x="42858" y="3079"/>
                  </a:cubicBezTo>
                  <a:cubicBezTo>
                    <a:pt x="42948" y="3092"/>
                    <a:pt x="43038" y="3099"/>
                    <a:pt x="43126" y="3099"/>
                  </a:cubicBezTo>
                  <a:cubicBezTo>
                    <a:pt x="44355" y="3099"/>
                    <a:pt x="45307" y="1844"/>
                    <a:pt x="44863" y="698"/>
                  </a:cubicBezTo>
                  <a:close/>
                  <a:moveTo>
                    <a:pt x="47088" y="0"/>
                  </a:moveTo>
                  <a:cubicBezTo>
                    <a:pt x="46975" y="0"/>
                    <a:pt x="46861" y="48"/>
                    <a:pt x="46792" y="146"/>
                  </a:cubicBezTo>
                  <a:cubicBezTo>
                    <a:pt x="46603" y="146"/>
                    <a:pt x="46411" y="145"/>
                    <a:pt x="46218" y="145"/>
                  </a:cubicBezTo>
                  <a:cubicBezTo>
                    <a:pt x="45543" y="145"/>
                    <a:pt x="44854" y="160"/>
                    <a:pt x="44211" y="297"/>
                  </a:cubicBezTo>
                  <a:cubicBezTo>
                    <a:pt x="44061" y="347"/>
                    <a:pt x="44061" y="572"/>
                    <a:pt x="44211" y="597"/>
                  </a:cubicBezTo>
                  <a:lnTo>
                    <a:pt x="44286" y="597"/>
                  </a:lnTo>
                  <a:cubicBezTo>
                    <a:pt x="44462" y="1199"/>
                    <a:pt x="44512" y="1851"/>
                    <a:pt x="43935" y="2277"/>
                  </a:cubicBezTo>
                  <a:cubicBezTo>
                    <a:pt x="43706" y="2437"/>
                    <a:pt x="43435" y="2556"/>
                    <a:pt x="43161" y="2556"/>
                  </a:cubicBezTo>
                  <a:cubicBezTo>
                    <a:pt x="43135" y="2556"/>
                    <a:pt x="43109" y="2555"/>
                    <a:pt x="43083" y="2552"/>
                  </a:cubicBezTo>
                  <a:cubicBezTo>
                    <a:pt x="42908" y="2502"/>
                    <a:pt x="42757" y="2452"/>
                    <a:pt x="42582" y="2427"/>
                  </a:cubicBezTo>
                  <a:cubicBezTo>
                    <a:pt x="41980" y="2126"/>
                    <a:pt x="41955" y="1675"/>
                    <a:pt x="42482" y="1099"/>
                  </a:cubicBezTo>
                  <a:cubicBezTo>
                    <a:pt x="42807" y="998"/>
                    <a:pt x="42732" y="547"/>
                    <a:pt x="42406" y="522"/>
                  </a:cubicBezTo>
                  <a:cubicBezTo>
                    <a:pt x="42002" y="490"/>
                    <a:pt x="41577" y="437"/>
                    <a:pt x="41158" y="437"/>
                  </a:cubicBezTo>
                  <a:cubicBezTo>
                    <a:pt x="40927" y="437"/>
                    <a:pt x="40699" y="453"/>
                    <a:pt x="40477" y="497"/>
                  </a:cubicBezTo>
                  <a:cubicBezTo>
                    <a:pt x="40451" y="489"/>
                    <a:pt x="40422" y="484"/>
                    <a:pt x="40393" y="484"/>
                  </a:cubicBezTo>
                  <a:cubicBezTo>
                    <a:pt x="40251" y="484"/>
                    <a:pt x="40093" y="582"/>
                    <a:pt x="40176" y="748"/>
                  </a:cubicBezTo>
                  <a:cubicBezTo>
                    <a:pt x="40426" y="1399"/>
                    <a:pt x="40226" y="2277"/>
                    <a:pt x="39374" y="2302"/>
                  </a:cubicBezTo>
                  <a:cubicBezTo>
                    <a:pt x="39362" y="2302"/>
                    <a:pt x="39351" y="2302"/>
                    <a:pt x="39340" y="2302"/>
                  </a:cubicBezTo>
                  <a:cubicBezTo>
                    <a:pt x="38464" y="2302"/>
                    <a:pt x="38177" y="1341"/>
                    <a:pt x="38622" y="698"/>
                  </a:cubicBezTo>
                  <a:cubicBezTo>
                    <a:pt x="38722" y="547"/>
                    <a:pt x="38597" y="297"/>
                    <a:pt x="38396" y="297"/>
                  </a:cubicBezTo>
                  <a:cubicBezTo>
                    <a:pt x="37845" y="372"/>
                    <a:pt x="37319" y="447"/>
                    <a:pt x="36792" y="572"/>
                  </a:cubicBezTo>
                  <a:cubicBezTo>
                    <a:pt x="36767" y="547"/>
                    <a:pt x="36742" y="522"/>
                    <a:pt x="36717" y="472"/>
                  </a:cubicBezTo>
                  <a:cubicBezTo>
                    <a:pt x="36687" y="435"/>
                    <a:pt x="36647" y="420"/>
                    <a:pt x="36606" y="420"/>
                  </a:cubicBezTo>
                  <a:cubicBezTo>
                    <a:pt x="36478" y="420"/>
                    <a:pt x="36335" y="571"/>
                    <a:pt x="36391" y="723"/>
                  </a:cubicBezTo>
                  <a:cubicBezTo>
                    <a:pt x="36341" y="798"/>
                    <a:pt x="36391" y="948"/>
                    <a:pt x="36492" y="973"/>
                  </a:cubicBezTo>
                  <a:cubicBezTo>
                    <a:pt x="36735" y="1630"/>
                    <a:pt x="36459" y="2429"/>
                    <a:pt x="35662" y="2429"/>
                  </a:cubicBezTo>
                  <a:cubicBezTo>
                    <a:pt x="35638" y="2429"/>
                    <a:pt x="35614" y="2429"/>
                    <a:pt x="35589" y="2427"/>
                  </a:cubicBezTo>
                  <a:cubicBezTo>
                    <a:pt x="34687" y="2402"/>
                    <a:pt x="34436" y="1374"/>
                    <a:pt x="34913" y="723"/>
                  </a:cubicBezTo>
                  <a:cubicBezTo>
                    <a:pt x="35063" y="572"/>
                    <a:pt x="34888" y="322"/>
                    <a:pt x="34687" y="322"/>
                  </a:cubicBezTo>
                  <a:cubicBezTo>
                    <a:pt x="34086" y="322"/>
                    <a:pt x="33509" y="322"/>
                    <a:pt x="32908" y="347"/>
                  </a:cubicBezTo>
                  <a:cubicBezTo>
                    <a:pt x="32873" y="312"/>
                    <a:pt x="32831" y="298"/>
                    <a:pt x="32787" y="298"/>
                  </a:cubicBezTo>
                  <a:cubicBezTo>
                    <a:pt x="32641" y="298"/>
                    <a:pt x="32485" y="462"/>
                    <a:pt x="32582" y="597"/>
                  </a:cubicBezTo>
                  <a:cubicBezTo>
                    <a:pt x="33098" y="1359"/>
                    <a:pt x="32867" y="2554"/>
                    <a:pt x="31843" y="2554"/>
                  </a:cubicBezTo>
                  <a:cubicBezTo>
                    <a:pt x="31822" y="2554"/>
                    <a:pt x="31801" y="2553"/>
                    <a:pt x="31780" y="2552"/>
                  </a:cubicBezTo>
                  <a:cubicBezTo>
                    <a:pt x="30827" y="2527"/>
                    <a:pt x="30477" y="1550"/>
                    <a:pt x="30878" y="798"/>
                  </a:cubicBezTo>
                  <a:cubicBezTo>
                    <a:pt x="31003" y="623"/>
                    <a:pt x="30853" y="397"/>
                    <a:pt x="30652" y="397"/>
                  </a:cubicBezTo>
                  <a:cubicBezTo>
                    <a:pt x="29975" y="397"/>
                    <a:pt x="29374" y="497"/>
                    <a:pt x="28722" y="648"/>
                  </a:cubicBezTo>
                  <a:cubicBezTo>
                    <a:pt x="28697" y="623"/>
                    <a:pt x="28647" y="597"/>
                    <a:pt x="28622" y="572"/>
                  </a:cubicBezTo>
                  <a:cubicBezTo>
                    <a:pt x="28590" y="561"/>
                    <a:pt x="28559" y="556"/>
                    <a:pt x="28528" y="556"/>
                  </a:cubicBezTo>
                  <a:cubicBezTo>
                    <a:pt x="28295" y="556"/>
                    <a:pt x="28127" y="863"/>
                    <a:pt x="28371" y="973"/>
                  </a:cubicBezTo>
                  <a:cubicBezTo>
                    <a:pt x="29098" y="1349"/>
                    <a:pt x="28923" y="2277"/>
                    <a:pt x="28196" y="2552"/>
                  </a:cubicBezTo>
                  <a:cubicBezTo>
                    <a:pt x="28045" y="2590"/>
                    <a:pt x="27901" y="2609"/>
                    <a:pt x="27760" y="2609"/>
                  </a:cubicBezTo>
                  <a:cubicBezTo>
                    <a:pt x="27619" y="2609"/>
                    <a:pt x="27482" y="2590"/>
                    <a:pt x="27344" y="2552"/>
                  </a:cubicBezTo>
                  <a:cubicBezTo>
                    <a:pt x="26517" y="2001"/>
                    <a:pt x="26391" y="1399"/>
                    <a:pt x="26993" y="798"/>
                  </a:cubicBezTo>
                  <a:cubicBezTo>
                    <a:pt x="27118" y="623"/>
                    <a:pt x="27043" y="372"/>
                    <a:pt x="26817" y="372"/>
                  </a:cubicBezTo>
                  <a:cubicBezTo>
                    <a:pt x="26091" y="397"/>
                    <a:pt x="25339" y="497"/>
                    <a:pt x="24612" y="572"/>
                  </a:cubicBezTo>
                  <a:cubicBezTo>
                    <a:pt x="24587" y="572"/>
                    <a:pt x="24562" y="547"/>
                    <a:pt x="24537" y="547"/>
                  </a:cubicBezTo>
                  <a:cubicBezTo>
                    <a:pt x="24503" y="522"/>
                    <a:pt x="24467" y="511"/>
                    <a:pt x="24432" y="511"/>
                  </a:cubicBezTo>
                  <a:cubicBezTo>
                    <a:pt x="24361" y="511"/>
                    <a:pt x="24294" y="556"/>
                    <a:pt x="24261" y="623"/>
                  </a:cubicBezTo>
                  <a:cubicBezTo>
                    <a:pt x="24086" y="698"/>
                    <a:pt x="24111" y="998"/>
                    <a:pt x="24336" y="998"/>
                  </a:cubicBezTo>
                  <a:lnTo>
                    <a:pt x="24436" y="998"/>
                  </a:lnTo>
                  <a:cubicBezTo>
                    <a:pt x="24637" y="1299"/>
                    <a:pt x="24512" y="1800"/>
                    <a:pt x="24336" y="2026"/>
                  </a:cubicBezTo>
                  <a:cubicBezTo>
                    <a:pt x="24134" y="2249"/>
                    <a:pt x="23882" y="2373"/>
                    <a:pt x="23608" y="2373"/>
                  </a:cubicBezTo>
                  <a:cubicBezTo>
                    <a:pt x="23543" y="2373"/>
                    <a:pt x="23476" y="2366"/>
                    <a:pt x="23409" y="2352"/>
                  </a:cubicBezTo>
                  <a:cubicBezTo>
                    <a:pt x="22732" y="2252"/>
                    <a:pt x="22381" y="1425"/>
                    <a:pt x="22857" y="823"/>
                  </a:cubicBezTo>
                  <a:cubicBezTo>
                    <a:pt x="22983" y="673"/>
                    <a:pt x="22908" y="472"/>
                    <a:pt x="22707" y="447"/>
                  </a:cubicBezTo>
                  <a:cubicBezTo>
                    <a:pt x="22439" y="428"/>
                    <a:pt x="22171" y="420"/>
                    <a:pt x="21903" y="420"/>
                  </a:cubicBezTo>
                  <a:cubicBezTo>
                    <a:pt x="21469" y="420"/>
                    <a:pt x="21036" y="441"/>
                    <a:pt x="20602" y="472"/>
                  </a:cubicBezTo>
                  <a:cubicBezTo>
                    <a:pt x="20351" y="497"/>
                    <a:pt x="20351" y="848"/>
                    <a:pt x="20602" y="873"/>
                  </a:cubicBezTo>
                  <a:lnTo>
                    <a:pt x="20652" y="873"/>
                  </a:lnTo>
                  <a:cubicBezTo>
                    <a:pt x="21028" y="1525"/>
                    <a:pt x="20777" y="2452"/>
                    <a:pt x="19925" y="2452"/>
                  </a:cubicBezTo>
                  <a:cubicBezTo>
                    <a:pt x="18998" y="2452"/>
                    <a:pt x="18747" y="1349"/>
                    <a:pt x="19198" y="698"/>
                  </a:cubicBezTo>
                  <a:cubicBezTo>
                    <a:pt x="19299" y="547"/>
                    <a:pt x="19173" y="322"/>
                    <a:pt x="18973" y="322"/>
                  </a:cubicBezTo>
                  <a:cubicBezTo>
                    <a:pt x="18529" y="322"/>
                    <a:pt x="18085" y="305"/>
                    <a:pt x="17641" y="305"/>
                  </a:cubicBezTo>
                  <a:cubicBezTo>
                    <a:pt x="17308" y="305"/>
                    <a:pt x="16975" y="315"/>
                    <a:pt x="16642" y="347"/>
                  </a:cubicBezTo>
                  <a:lnTo>
                    <a:pt x="16592" y="347"/>
                  </a:lnTo>
                  <a:cubicBezTo>
                    <a:pt x="16592" y="347"/>
                    <a:pt x="16567" y="322"/>
                    <a:pt x="16542" y="322"/>
                  </a:cubicBezTo>
                  <a:cubicBezTo>
                    <a:pt x="16503" y="299"/>
                    <a:pt x="16465" y="289"/>
                    <a:pt x="16428" y="289"/>
                  </a:cubicBezTo>
                  <a:cubicBezTo>
                    <a:pt x="16226" y="289"/>
                    <a:pt x="16083" y="595"/>
                    <a:pt x="16316" y="723"/>
                  </a:cubicBezTo>
                  <a:cubicBezTo>
                    <a:pt x="17068" y="1224"/>
                    <a:pt x="17118" y="2427"/>
                    <a:pt x="16065" y="2628"/>
                  </a:cubicBezTo>
                  <a:cubicBezTo>
                    <a:pt x="16001" y="2641"/>
                    <a:pt x="15937" y="2648"/>
                    <a:pt x="15874" y="2648"/>
                  </a:cubicBezTo>
                  <a:cubicBezTo>
                    <a:pt x="15009" y="2648"/>
                    <a:pt x="14351" y="1430"/>
                    <a:pt x="15238" y="823"/>
                  </a:cubicBezTo>
                  <a:cubicBezTo>
                    <a:pt x="15414" y="723"/>
                    <a:pt x="15339" y="472"/>
                    <a:pt x="15113" y="447"/>
                  </a:cubicBezTo>
                  <a:cubicBezTo>
                    <a:pt x="14835" y="428"/>
                    <a:pt x="14558" y="420"/>
                    <a:pt x="14279" y="420"/>
                  </a:cubicBezTo>
                  <a:cubicBezTo>
                    <a:pt x="13827" y="420"/>
                    <a:pt x="13372" y="441"/>
                    <a:pt x="12908" y="472"/>
                  </a:cubicBezTo>
                  <a:cubicBezTo>
                    <a:pt x="12882" y="497"/>
                    <a:pt x="12857" y="497"/>
                    <a:pt x="12807" y="522"/>
                  </a:cubicBezTo>
                  <a:cubicBezTo>
                    <a:pt x="12682" y="522"/>
                    <a:pt x="12582" y="748"/>
                    <a:pt x="12682" y="898"/>
                  </a:cubicBezTo>
                  <a:cubicBezTo>
                    <a:pt x="13208" y="1525"/>
                    <a:pt x="13008" y="2628"/>
                    <a:pt x="12030" y="2628"/>
                  </a:cubicBezTo>
                  <a:cubicBezTo>
                    <a:pt x="11103" y="2628"/>
                    <a:pt x="10627" y="1274"/>
                    <a:pt x="11604" y="923"/>
                  </a:cubicBezTo>
                  <a:cubicBezTo>
                    <a:pt x="11730" y="873"/>
                    <a:pt x="11730" y="698"/>
                    <a:pt x="11629" y="673"/>
                  </a:cubicBezTo>
                  <a:cubicBezTo>
                    <a:pt x="11604" y="572"/>
                    <a:pt x="11554" y="472"/>
                    <a:pt x="11429" y="472"/>
                  </a:cubicBezTo>
                  <a:cubicBezTo>
                    <a:pt x="11209" y="457"/>
                    <a:pt x="10984" y="449"/>
                    <a:pt x="10758" y="449"/>
                  </a:cubicBezTo>
                  <a:cubicBezTo>
                    <a:pt x="10236" y="449"/>
                    <a:pt x="9705" y="493"/>
                    <a:pt x="9198" y="597"/>
                  </a:cubicBezTo>
                  <a:cubicBezTo>
                    <a:pt x="9187" y="596"/>
                    <a:pt x="9176" y="595"/>
                    <a:pt x="9164" y="595"/>
                  </a:cubicBezTo>
                  <a:cubicBezTo>
                    <a:pt x="9020" y="595"/>
                    <a:pt x="8857" y="736"/>
                    <a:pt x="8973" y="898"/>
                  </a:cubicBezTo>
                  <a:cubicBezTo>
                    <a:pt x="9248" y="1299"/>
                    <a:pt x="9424" y="1750"/>
                    <a:pt x="9223" y="2227"/>
                  </a:cubicBezTo>
                  <a:cubicBezTo>
                    <a:pt x="9070" y="2620"/>
                    <a:pt x="8688" y="2842"/>
                    <a:pt x="8276" y="2842"/>
                  </a:cubicBezTo>
                  <a:cubicBezTo>
                    <a:pt x="8216" y="2842"/>
                    <a:pt x="8156" y="2838"/>
                    <a:pt x="8095" y="2828"/>
                  </a:cubicBezTo>
                  <a:cubicBezTo>
                    <a:pt x="7669" y="2778"/>
                    <a:pt x="7344" y="2452"/>
                    <a:pt x="7344" y="2001"/>
                  </a:cubicBezTo>
                  <a:cubicBezTo>
                    <a:pt x="7319" y="1600"/>
                    <a:pt x="7544" y="1299"/>
                    <a:pt x="7845" y="1024"/>
                  </a:cubicBezTo>
                  <a:cubicBezTo>
                    <a:pt x="7920" y="948"/>
                    <a:pt x="7920" y="873"/>
                    <a:pt x="7870" y="798"/>
                  </a:cubicBezTo>
                  <a:cubicBezTo>
                    <a:pt x="7945" y="698"/>
                    <a:pt x="7895" y="497"/>
                    <a:pt x="7770" y="472"/>
                  </a:cubicBezTo>
                  <a:cubicBezTo>
                    <a:pt x="7476" y="428"/>
                    <a:pt x="7177" y="412"/>
                    <a:pt x="6874" y="412"/>
                  </a:cubicBezTo>
                  <a:cubicBezTo>
                    <a:pt x="6324" y="412"/>
                    <a:pt x="5763" y="465"/>
                    <a:pt x="5213" y="497"/>
                  </a:cubicBezTo>
                  <a:cubicBezTo>
                    <a:pt x="5163" y="497"/>
                    <a:pt x="5113" y="522"/>
                    <a:pt x="5088" y="572"/>
                  </a:cubicBezTo>
                  <a:cubicBezTo>
                    <a:pt x="5069" y="567"/>
                    <a:pt x="5050" y="565"/>
                    <a:pt x="5032" y="565"/>
                  </a:cubicBezTo>
                  <a:cubicBezTo>
                    <a:pt x="4879" y="565"/>
                    <a:pt x="4756" y="736"/>
                    <a:pt x="4913" y="848"/>
                  </a:cubicBezTo>
                  <a:cubicBezTo>
                    <a:pt x="5213" y="1099"/>
                    <a:pt x="5464" y="1425"/>
                    <a:pt x="5439" y="1826"/>
                  </a:cubicBezTo>
                  <a:cubicBezTo>
                    <a:pt x="5389" y="2327"/>
                    <a:pt x="4988" y="2728"/>
                    <a:pt x="4512" y="2778"/>
                  </a:cubicBezTo>
                  <a:cubicBezTo>
                    <a:pt x="4478" y="2781"/>
                    <a:pt x="4444" y="2783"/>
                    <a:pt x="4409" y="2783"/>
                  </a:cubicBezTo>
                  <a:cubicBezTo>
                    <a:pt x="3603" y="2783"/>
                    <a:pt x="2415" y="1966"/>
                    <a:pt x="3208" y="1149"/>
                  </a:cubicBezTo>
                  <a:cubicBezTo>
                    <a:pt x="3312" y="1045"/>
                    <a:pt x="3210" y="873"/>
                    <a:pt x="3087" y="873"/>
                  </a:cubicBezTo>
                  <a:cubicBezTo>
                    <a:pt x="3061" y="873"/>
                    <a:pt x="3034" y="881"/>
                    <a:pt x="3008" y="898"/>
                  </a:cubicBezTo>
                  <a:lnTo>
                    <a:pt x="2983" y="898"/>
                  </a:lnTo>
                  <a:cubicBezTo>
                    <a:pt x="2933" y="873"/>
                    <a:pt x="2907" y="848"/>
                    <a:pt x="2857" y="848"/>
                  </a:cubicBezTo>
                  <a:cubicBezTo>
                    <a:pt x="2773" y="836"/>
                    <a:pt x="2689" y="831"/>
                    <a:pt x="2605" y="831"/>
                  </a:cubicBezTo>
                  <a:cubicBezTo>
                    <a:pt x="2339" y="831"/>
                    <a:pt x="2077" y="879"/>
                    <a:pt x="1830" y="898"/>
                  </a:cubicBezTo>
                  <a:cubicBezTo>
                    <a:pt x="1479" y="923"/>
                    <a:pt x="1153" y="923"/>
                    <a:pt x="802" y="923"/>
                  </a:cubicBezTo>
                  <a:cubicBezTo>
                    <a:pt x="752" y="923"/>
                    <a:pt x="727" y="923"/>
                    <a:pt x="702" y="948"/>
                  </a:cubicBezTo>
                  <a:cubicBezTo>
                    <a:pt x="669" y="893"/>
                    <a:pt x="606" y="862"/>
                    <a:pt x="547" y="862"/>
                  </a:cubicBezTo>
                  <a:cubicBezTo>
                    <a:pt x="472" y="862"/>
                    <a:pt x="401" y="912"/>
                    <a:pt x="401" y="1024"/>
                  </a:cubicBezTo>
                  <a:cubicBezTo>
                    <a:pt x="151" y="8693"/>
                    <a:pt x="552" y="16412"/>
                    <a:pt x="501" y="24106"/>
                  </a:cubicBezTo>
                  <a:cubicBezTo>
                    <a:pt x="451" y="32126"/>
                    <a:pt x="226" y="40147"/>
                    <a:pt x="0" y="48167"/>
                  </a:cubicBezTo>
                  <a:cubicBezTo>
                    <a:pt x="0" y="48346"/>
                    <a:pt x="141" y="48435"/>
                    <a:pt x="276" y="48435"/>
                  </a:cubicBezTo>
                  <a:cubicBezTo>
                    <a:pt x="330" y="48435"/>
                    <a:pt x="383" y="48421"/>
                    <a:pt x="426" y="48392"/>
                  </a:cubicBezTo>
                  <a:cubicBezTo>
                    <a:pt x="451" y="48417"/>
                    <a:pt x="501" y="48442"/>
                    <a:pt x="552" y="48442"/>
                  </a:cubicBezTo>
                  <a:cubicBezTo>
                    <a:pt x="6395" y="48873"/>
                    <a:pt x="12274" y="49015"/>
                    <a:pt x="18164" y="49015"/>
                  </a:cubicBezTo>
                  <a:cubicBezTo>
                    <a:pt x="27709" y="49015"/>
                    <a:pt x="37282" y="48642"/>
                    <a:pt x="46767" y="48518"/>
                  </a:cubicBezTo>
                  <a:cubicBezTo>
                    <a:pt x="46968" y="48518"/>
                    <a:pt x="47068" y="48367"/>
                    <a:pt x="47068" y="48217"/>
                  </a:cubicBezTo>
                  <a:cubicBezTo>
                    <a:pt x="47118" y="48217"/>
                    <a:pt x="47193" y="48167"/>
                    <a:pt x="47193" y="48066"/>
                  </a:cubicBezTo>
                  <a:cubicBezTo>
                    <a:pt x="47519" y="40147"/>
                    <a:pt x="47118" y="32152"/>
                    <a:pt x="47168" y="24207"/>
                  </a:cubicBezTo>
                  <a:cubicBezTo>
                    <a:pt x="47193" y="16237"/>
                    <a:pt x="47269" y="8292"/>
                    <a:pt x="47419" y="347"/>
                  </a:cubicBezTo>
                  <a:cubicBezTo>
                    <a:pt x="47434" y="118"/>
                    <a:pt x="47263" y="0"/>
                    <a:pt x="47088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505775" y="444875"/>
              <a:ext cx="1157925" cy="1185100"/>
            </a:xfrm>
            <a:custGeom>
              <a:avLst/>
              <a:gdLst/>
              <a:ahLst/>
              <a:cxnLst/>
              <a:rect l="l" t="t" r="r" b="b"/>
              <a:pathLst>
                <a:path w="46317" h="47404" extrusionOk="0">
                  <a:moveTo>
                    <a:pt x="19694" y="12839"/>
                  </a:moveTo>
                  <a:cubicBezTo>
                    <a:pt x="25666" y="12839"/>
                    <a:pt x="31640" y="12924"/>
                    <a:pt x="37606" y="12924"/>
                  </a:cubicBezTo>
                  <a:cubicBezTo>
                    <a:pt x="38998" y="12924"/>
                    <a:pt x="40389" y="12919"/>
                    <a:pt x="41780" y="12908"/>
                  </a:cubicBezTo>
                  <a:cubicBezTo>
                    <a:pt x="42031" y="12908"/>
                    <a:pt x="42031" y="13309"/>
                    <a:pt x="41780" y="13309"/>
                  </a:cubicBezTo>
                  <a:cubicBezTo>
                    <a:pt x="40353" y="13295"/>
                    <a:pt x="38925" y="13288"/>
                    <a:pt x="37497" y="13288"/>
                  </a:cubicBezTo>
                  <a:cubicBezTo>
                    <a:pt x="30111" y="13288"/>
                    <a:pt x="22711" y="13452"/>
                    <a:pt x="15319" y="13452"/>
                  </a:cubicBezTo>
                  <a:cubicBezTo>
                    <a:pt x="11840" y="13452"/>
                    <a:pt x="8362" y="13415"/>
                    <a:pt x="4888" y="13309"/>
                  </a:cubicBezTo>
                  <a:cubicBezTo>
                    <a:pt x="4763" y="13309"/>
                    <a:pt x="4763" y="13109"/>
                    <a:pt x="4888" y="13109"/>
                  </a:cubicBezTo>
                  <a:cubicBezTo>
                    <a:pt x="9817" y="12897"/>
                    <a:pt x="14755" y="12839"/>
                    <a:pt x="19694" y="12839"/>
                  </a:cubicBezTo>
                  <a:close/>
                  <a:moveTo>
                    <a:pt x="41778" y="16165"/>
                  </a:moveTo>
                  <a:cubicBezTo>
                    <a:pt x="42081" y="16165"/>
                    <a:pt x="42073" y="16643"/>
                    <a:pt x="41755" y="16667"/>
                  </a:cubicBezTo>
                  <a:cubicBezTo>
                    <a:pt x="33336" y="16859"/>
                    <a:pt x="24820" y="17221"/>
                    <a:pt x="16342" y="17221"/>
                  </a:cubicBezTo>
                  <a:cubicBezTo>
                    <a:pt x="12630" y="17221"/>
                    <a:pt x="8925" y="17151"/>
                    <a:pt x="5239" y="16968"/>
                  </a:cubicBezTo>
                  <a:cubicBezTo>
                    <a:pt x="5113" y="16968"/>
                    <a:pt x="5113" y="16793"/>
                    <a:pt x="5239" y="16793"/>
                  </a:cubicBezTo>
                  <a:cubicBezTo>
                    <a:pt x="17369" y="16166"/>
                    <a:pt x="29625" y="16467"/>
                    <a:pt x="41755" y="16166"/>
                  </a:cubicBezTo>
                  <a:cubicBezTo>
                    <a:pt x="41763" y="16166"/>
                    <a:pt x="41771" y="16165"/>
                    <a:pt x="41778" y="16165"/>
                  </a:cubicBezTo>
                  <a:close/>
                  <a:moveTo>
                    <a:pt x="30937" y="19611"/>
                  </a:moveTo>
                  <a:cubicBezTo>
                    <a:pt x="34361" y="19611"/>
                    <a:pt x="37787" y="19640"/>
                    <a:pt x="41204" y="19725"/>
                  </a:cubicBezTo>
                  <a:cubicBezTo>
                    <a:pt x="41505" y="19750"/>
                    <a:pt x="41505" y="20201"/>
                    <a:pt x="41204" y="20201"/>
                  </a:cubicBezTo>
                  <a:cubicBezTo>
                    <a:pt x="36567" y="20163"/>
                    <a:pt x="31916" y="20110"/>
                    <a:pt x="27273" y="20110"/>
                  </a:cubicBezTo>
                  <a:cubicBezTo>
                    <a:pt x="25867" y="20110"/>
                    <a:pt x="24462" y="20114"/>
                    <a:pt x="23058" y="20126"/>
                  </a:cubicBezTo>
                  <a:cubicBezTo>
                    <a:pt x="18090" y="20167"/>
                    <a:pt x="13089" y="20446"/>
                    <a:pt x="8109" y="20446"/>
                  </a:cubicBezTo>
                  <a:cubicBezTo>
                    <a:pt x="7034" y="20446"/>
                    <a:pt x="5960" y="20433"/>
                    <a:pt x="4888" y="20402"/>
                  </a:cubicBezTo>
                  <a:cubicBezTo>
                    <a:pt x="4737" y="20402"/>
                    <a:pt x="4763" y="20176"/>
                    <a:pt x="4888" y="20176"/>
                  </a:cubicBezTo>
                  <a:cubicBezTo>
                    <a:pt x="10903" y="19575"/>
                    <a:pt x="17018" y="19700"/>
                    <a:pt x="23058" y="19650"/>
                  </a:cubicBezTo>
                  <a:cubicBezTo>
                    <a:pt x="25681" y="19628"/>
                    <a:pt x="28309" y="19611"/>
                    <a:pt x="30937" y="19611"/>
                  </a:cubicBezTo>
                  <a:close/>
                  <a:moveTo>
                    <a:pt x="29043" y="23158"/>
                  </a:moveTo>
                  <a:cubicBezTo>
                    <a:pt x="32026" y="23158"/>
                    <a:pt x="35010" y="23162"/>
                    <a:pt x="37992" y="23162"/>
                  </a:cubicBezTo>
                  <a:cubicBezTo>
                    <a:pt x="39330" y="23162"/>
                    <a:pt x="40668" y="23161"/>
                    <a:pt x="42006" y="23159"/>
                  </a:cubicBezTo>
                  <a:cubicBezTo>
                    <a:pt x="42013" y="23158"/>
                    <a:pt x="42021" y="23158"/>
                    <a:pt x="42028" y="23158"/>
                  </a:cubicBezTo>
                  <a:cubicBezTo>
                    <a:pt x="42357" y="23158"/>
                    <a:pt x="42349" y="23710"/>
                    <a:pt x="42006" y="23710"/>
                  </a:cubicBezTo>
                  <a:cubicBezTo>
                    <a:pt x="33957" y="23743"/>
                    <a:pt x="25897" y="23862"/>
                    <a:pt x="17848" y="23862"/>
                  </a:cubicBezTo>
                  <a:cubicBezTo>
                    <a:pt x="13641" y="23862"/>
                    <a:pt x="9437" y="23830"/>
                    <a:pt x="5239" y="23735"/>
                  </a:cubicBezTo>
                  <a:cubicBezTo>
                    <a:pt x="5038" y="23735"/>
                    <a:pt x="5063" y="23459"/>
                    <a:pt x="5239" y="23434"/>
                  </a:cubicBezTo>
                  <a:cubicBezTo>
                    <a:pt x="13159" y="23191"/>
                    <a:pt x="21101" y="23158"/>
                    <a:pt x="29043" y="23158"/>
                  </a:cubicBezTo>
                  <a:close/>
                  <a:moveTo>
                    <a:pt x="41678" y="26667"/>
                  </a:moveTo>
                  <a:cubicBezTo>
                    <a:pt x="41981" y="26667"/>
                    <a:pt x="41973" y="27144"/>
                    <a:pt x="41655" y="27144"/>
                  </a:cubicBezTo>
                  <a:cubicBezTo>
                    <a:pt x="33375" y="27482"/>
                    <a:pt x="25039" y="27820"/>
                    <a:pt x="16714" y="27820"/>
                  </a:cubicBezTo>
                  <a:cubicBezTo>
                    <a:pt x="12691" y="27820"/>
                    <a:pt x="8672" y="27741"/>
                    <a:pt x="4662" y="27545"/>
                  </a:cubicBezTo>
                  <a:cubicBezTo>
                    <a:pt x="4462" y="27545"/>
                    <a:pt x="4462" y="27219"/>
                    <a:pt x="4662" y="27219"/>
                  </a:cubicBezTo>
                  <a:cubicBezTo>
                    <a:pt x="16993" y="27018"/>
                    <a:pt x="29324" y="27194"/>
                    <a:pt x="41655" y="26668"/>
                  </a:cubicBezTo>
                  <a:cubicBezTo>
                    <a:pt x="41663" y="26667"/>
                    <a:pt x="41671" y="26667"/>
                    <a:pt x="41678" y="26667"/>
                  </a:cubicBezTo>
                  <a:close/>
                  <a:moveTo>
                    <a:pt x="31837" y="30448"/>
                  </a:moveTo>
                  <a:cubicBezTo>
                    <a:pt x="35001" y="30448"/>
                    <a:pt x="38165" y="30457"/>
                    <a:pt x="41329" y="30477"/>
                  </a:cubicBezTo>
                  <a:cubicBezTo>
                    <a:pt x="41605" y="30477"/>
                    <a:pt x="41605" y="30928"/>
                    <a:pt x="41329" y="30928"/>
                  </a:cubicBezTo>
                  <a:cubicBezTo>
                    <a:pt x="33886" y="31036"/>
                    <a:pt x="26444" y="31087"/>
                    <a:pt x="19001" y="31087"/>
                  </a:cubicBezTo>
                  <a:cubicBezTo>
                    <a:pt x="14338" y="31087"/>
                    <a:pt x="9676" y="31067"/>
                    <a:pt x="5013" y="31028"/>
                  </a:cubicBezTo>
                  <a:cubicBezTo>
                    <a:pt x="4763" y="31028"/>
                    <a:pt x="4763" y="30678"/>
                    <a:pt x="5013" y="30653"/>
                  </a:cubicBezTo>
                  <a:cubicBezTo>
                    <a:pt x="13954" y="30523"/>
                    <a:pt x="22895" y="30448"/>
                    <a:pt x="31837" y="30448"/>
                  </a:cubicBezTo>
                  <a:close/>
                  <a:moveTo>
                    <a:pt x="41079" y="33485"/>
                  </a:moveTo>
                  <a:cubicBezTo>
                    <a:pt x="41429" y="33485"/>
                    <a:pt x="41429" y="34011"/>
                    <a:pt x="41079" y="34011"/>
                  </a:cubicBezTo>
                  <a:cubicBezTo>
                    <a:pt x="29149" y="34136"/>
                    <a:pt x="17194" y="34387"/>
                    <a:pt x="5239" y="34487"/>
                  </a:cubicBezTo>
                  <a:cubicBezTo>
                    <a:pt x="4938" y="34487"/>
                    <a:pt x="4938" y="34036"/>
                    <a:pt x="5239" y="34036"/>
                  </a:cubicBezTo>
                  <a:cubicBezTo>
                    <a:pt x="17169" y="33660"/>
                    <a:pt x="29149" y="33560"/>
                    <a:pt x="41079" y="33485"/>
                  </a:cubicBezTo>
                  <a:close/>
                  <a:moveTo>
                    <a:pt x="41079" y="36617"/>
                  </a:moveTo>
                  <a:cubicBezTo>
                    <a:pt x="41404" y="36617"/>
                    <a:pt x="41404" y="37094"/>
                    <a:pt x="41079" y="37094"/>
                  </a:cubicBezTo>
                  <a:cubicBezTo>
                    <a:pt x="30993" y="37304"/>
                    <a:pt x="20855" y="37549"/>
                    <a:pt x="10738" y="37549"/>
                  </a:cubicBezTo>
                  <a:cubicBezTo>
                    <a:pt x="8787" y="37549"/>
                    <a:pt x="6837" y="37540"/>
                    <a:pt x="4888" y="37520"/>
                  </a:cubicBezTo>
                  <a:cubicBezTo>
                    <a:pt x="4612" y="37520"/>
                    <a:pt x="4612" y="37094"/>
                    <a:pt x="4888" y="37094"/>
                  </a:cubicBezTo>
                  <a:cubicBezTo>
                    <a:pt x="16943" y="36693"/>
                    <a:pt x="29023" y="36668"/>
                    <a:pt x="41079" y="36617"/>
                  </a:cubicBezTo>
                  <a:close/>
                  <a:moveTo>
                    <a:pt x="35737" y="40152"/>
                  </a:moveTo>
                  <a:cubicBezTo>
                    <a:pt x="37600" y="40152"/>
                    <a:pt x="39464" y="40188"/>
                    <a:pt x="41329" y="40277"/>
                  </a:cubicBezTo>
                  <a:cubicBezTo>
                    <a:pt x="41722" y="40301"/>
                    <a:pt x="41730" y="40904"/>
                    <a:pt x="41352" y="40904"/>
                  </a:cubicBezTo>
                  <a:cubicBezTo>
                    <a:pt x="41345" y="40904"/>
                    <a:pt x="41337" y="40904"/>
                    <a:pt x="41329" y="40903"/>
                  </a:cubicBezTo>
                  <a:cubicBezTo>
                    <a:pt x="39822" y="40831"/>
                    <a:pt x="38312" y="40801"/>
                    <a:pt x="36801" y="40801"/>
                  </a:cubicBezTo>
                  <a:cubicBezTo>
                    <a:pt x="29527" y="40801"/>
                    <a:pt x="22222" y="41492"/>
                    <a:pt x="14950" y="41492"/>
                  </a:cubicBezTo>
                  <a:cubicBezTo>
                    <a:pt x="11629" y="41492"/>
                    <a:pt x="8314" y="41348"/>
                    <a:pt x="5013" y="40928"/>
                  </a:cubicBezTo>
                  <a:cubicBezTo>
                    <a:pt x="4813" y="40903"/>
                    <a:pt x="4788" y="40602"/>
                    <a:pt x="5013" y="40602"/>
                  </a:cubicBezTo>
                  <a:cubicBezTo>
                    <a:pt x="7338" y="40747"/>
                    <a:pt x="9660" y="40802"/>
                    <a:pt x="11980" y="40802"/>
                  </a:cubicBezTo>
                  <a:cubicBezTo>
                    <a:pt x="19905" y="40802"/>
                    <a:pt x="27810" y="40152"/>
                    <a:pt x="35737" y="40152"/>
                  </a:cubicBezTo>
                  <a:close/>
                  <a:moveTo>
                    <a:pt x="44312" y="1"/>
                  </a:moveTo>
                  <a:lnTo>
                    <a:pt x="44312" y="1"/>
                  </a:lnTo>
                  <a:cubicBezTo>
                    <a:pt x="44756" y="1147"/>
                    <a:pt x="43804" y="2402"/>
                    <a:pt x="42575" y="2402"/>
                  </a:cubicBezTo>
                  <a:cubicBezTo>
                    <a:pt x="42487" y="2402"/>
                    <a:pt x="42397" y="2395"/>
                    <a:pt x="42307" y="2382"/>
                  </a:cubicBezTo>
                  <a:cubicBezTo>
                    <a:pt x="41329" y="2231"/>
                    <a:pt x="40652" y="1103"/>
                    <a:pt x="41079" y="377"/>
                  </a:cubicBezTo>
                  <a:cubicBezTo>
                    <a:pt x="40778" y="352"/>
                    <a:pt x="40477" y="327"/>
                    <a:pt x="40176" y="251"/>
                  </a:cubicBezTo>
                  <a:lnTo>
                    <a:pt x="40176" y="251"/>
                  </a:lnTo>
                  <a:cubicBezTo>
                    <a:pt x="40445" y="1132"/>
                    <a:pt x="39783" y="2108"/>
                    <a:pt x="38796" y="2108"/>
                  </a:cubicBezTo>
                  <a:cubicBezTo>
                    <a:pt x="38772" y="2108"/>
                    <a:pt x="38747" y="2107"/>
                    <a:pt x="38723" y="2106"/>
                  </a:cubicBezTo>
                  <a:cubicBezTo>
                    <a:pt x="37670" y="2056"/>
                    <a:pt x="37144" y="1078"/>
                    <a:pt x="37394" y="201"/>
                  </a:cubicBezTo>
                  <a:lnTo>
                    <a:pt x="37394" y="201"/>
                  </a:lnTo>
                  <a:cubicBezTo>
                    <a:pt x="37094" y="226"/>
                    <a:pt x="36768" y="251"/>
                    <a:pt x="36467" y="276"/>
                  </a:cubicBezTo>
                  <a:cubicBezTo>
                    <a:pt x="36764" y="1168"/>
                    <a:pt x="36131" y="2232"/>
                    <a:pt x="35075" y="2232"/>
                  </a:cubicBezTo>
                  <a:cubicBezTo>
                    <a:pt x="35063" y="2232"/>
                    <a:pt x="35051" y="2232"/>
                    <a:pt x="35038" y="2231"/>
                  </a:cubicBezTo>
                  <a:cubicBezTo>
                    <a:pt x="33885" y="2231"/>
                    <a:pt x="33334" y="1103"/>
                    <a:pt x="33685" y="151"/>
                  </a:cubicBezTo>
                  <a:cubicBezTo>
                    <a:pt x="33334" y="126"/>
                    <a:pt x="33008" y="101"/>
                    <a:pt x="32657" y="76"/>
                  </a:cubicBezTo>
                  <a:lnTo>
                    <a:pt x="32657" y="76"/>
                  </a:lnTo>
                  <a:cubicBezTo>
                    <a:pt x="33134" y="1053"/>
                    <a:pt x="32557" y="2332"/>
                    <a:pt x="31329" y="2432"/>
                  </a:cubicBezTo>
                  <a:cubicBezTo>
                    <a:pt x="31292" y="2434"/>
                    <a:pt x="31255" y="2435"/>
                    <a:pt x="31218" y="2435"/>
                  </a:cubicBezTo>
                  <a:cubicBezTo>
                    <a:pt x="30032" y="2435"/>
                    <a:pt x="29335" y="1272"/>
                    <a:pt x="29675" y="226"/>
                  </a:cubicBezTo>
                  <a:lnTo>
                    <a:pt x="28522" y="226"/>
                  </a:lnTo>
                  <a:cubicBezTo>
                    <a:pt x="29124" y="928"/>
                    <a:pt x="28622" y="2131"/>
                    <a:pt x="27645" y="2382"/>
                  </a:cubicBezTo>
                  <a:cubicBezTo>
                    <a:pt x="27522" y="2407"/>
                    <a:pt x="27391" y="2420"/>
                    <a:pt x="27258" y="2420"/>
                  </a:cubicBezTo>
                  <a:cubicBezTo>
                    <a:pt x="26740" y="2420"/>
                    <a:pt x="26179" y="2224"/>
                    <a:pt x="25840" y="1805"/>
                  </a:cubicBezTo>
                  <a:cubicBezTo>
                    <a:pt x="25439" y="1304"/>
                    <a:pt x="25590" y="753"/>
                    <a:pt x="25840" y="226"/>
                  </a:cubicBezTo>
                  <a:lnTo>
                    <a:pt x="25840" y="226"/>
                  </a:lnTo>
                  <a:cubicBezTo>
                    <a:pt x="25389" y="301"/>
                    <a:pt x="24938" y="301"/>
                    <a:pt x="24462" y="327"/>
                  </a:cubicBezTo>
                  <a:cubicBezTo>
                    <a:pt x="24788" y="1078"/>
                    <a:pt x="23885" y="2181"/>
                    <a:pt x="23008" y="2206"/>
                  </a:cubicBezTo>
                  <a:cubicBezTo>
                    <a:pt x="22985" y="2207"/>
                    <a:pt x="22963" y="2208"/>
                    <a:pt x="22941" y="2208"/>
                  </a:cubicBezTo>
                  <a:cubicBezTo>
                    <a:pt x="21909" y="2208"/>
                    <a:pt x="21412" y="1085"/>
                    <a:pt x="21755" y="226"/>
                  </a:cubicBezTo>
                  <a:cubicBezTo>
                    <a:pt x="21379" y="226"/>
                    <a:pt x="21028" y="226"/>
                    <a:pt x="20652" y="201"/>
                  </a:cubicBezTo>
                  <a:lnTo>
                    <a:pt x="20652" y="201"/>
                  </a:lnTo>
                  <a:cubicBezTo>
                    <a:pt x="21053" y="1078"/>
                    <a:pt x="20552" y="2181"/>
                    <a:pt x="19474" y="2256"/>
                  </a:cubicBezTo>
                  <a:cubicBezTo>
                    <a:pt x="19438" y="2259"/>
                    <a:pt x="19401" y="2260"/>
                    <a:pt x="19366" y="2260"/>
                  </a:cubicBezTo>
                  <a:cubicBezTo>
                    <a:pt x="18210" y="2260"/>
                    <a:pt x="17632" y="1099"/>
                    <a:pt x="18021" y="126"/>
                  </a:cubicBezTo>
                  <a:cubicBezTo>
                    <a:pt x="17519" y="126"/>
                    <a:pt x="17018" y="126"/>
                    <a:pt x="16542" y="101"/>
                  </a:cubicBezTo>
                  <a:lnTo>
                    <a:pt x="16542" y="101"/>
                  </a:lnTo>
                  <a:cubicBezTo>
                    <a:pt x="17093" y="928"/>
                    <a:pt x="16717" y="2231"/>
                    <a:pt x="15565" y="2382"/>
                  </a:cubicBezTo>
                  <a:cubicBezTo>
                    <a:pt x="15459" y="2398"/>
                    <a:pt x="15360" y="2406"/>
                    <a:pt x="15265" y="2406"/>
                  </a:cubicBezTo>
                  <a:cubicBezTo>
                    <a:pt x="14075" y="2406"/>
                    <a:pt x="13722" y="1153"/>
                    <a:pt x="14186" y="201"/>
                  </a:cubicBezTo>
                  <a:lnTo>
                    <a:pt x="14186" y="201"/>
                  </a:lnTo>
                  <a:cubicBezTo>
                    <a:pt x="14019" y="210"/>
                    <a:pt x="13852" y="212"/>
                    <a:pt x="13686" y="212"/>
                  </a:cubicBezTo>
                  <a:cubicBezTo>
                    <a:pt x="13353" y="212"/>
                    <a:pt x="13025" y="201"/>
                    <a:pt x="12707" y="201"/>
                  </a:cubicBezTo>
                  <a:cubicBezTo>
                    <a:pt x="12958" y="602"/>
                    <a:pt x="13008" y="1129"/>
                    <a:pt x="12808" y="1580"/>
                  </a:cubicBezTo>
                  <a:cubicBezTo>
                    <a:pt x="12587" y="2109"/>
                    <a:pt x="12056" y="2425"/>
                    <a:pt x="11505" y="2425"/>
                  </a:cubicBezTo>
                  <a:cubicBezTo>
                    <a:pt x="11430" y="2425"/>
                    <a:pt x="11354" y="2419"/>
                    <a:pt x="11279" y="2407"/>
                  </a:cubicBezTo>
                  <a:cubicBezTo>
                    <a:pt x="10627" y="2332"/>
                    <a:pt x="10076" y="1830"/>
                    <a:pt x="10001" y="1179"/>
                  </a:cubicBezTo>
                  <a:cubicBezTo>
                    <a:pt x="9976" y="803"/>
                    <a:pt x="10101" y="452"/>
                    <a:pt x="10352" y="201"/>
                  </a:cubicBezTo>
                  <a:lnTo>
                    <a:pt x="10352" y="201"/>
                  </a:lnTo>
                  <a:cubicBezTo>
                    <a:pt x="9900" y="276"/>
                    <a:pt x="9474" y="301"/>
                    <a:pt x="9048" y="301"/>
                  </a:cubicBezTo>
                  <a:cubicBezTo>
                    <a:pt x="9299" y="778"/>
                    <a:pt x="9299" y="1379"/>
                    <a:pt x="9073" y="1855"/>
                  </a:cubicBezTo>
                  <a:cubicBezTo>
                    <a:pt x="8811" y="2380"/>
                    <a:pt x="8262" y="2676"/>
                    <a:pt x="7693" y="2676"/>
                  </a:cubicBezTo>
                  <a:cubicBezTo>
                    <a:pt x="7610" y="2676"/>
                    <a:pt x="7527" y="2670"/>
                    <a:pt x="7444" y="2657"/>
                  </a:cubicBezTo>
                  <a:cubicBezTo>
                    <a:pt x="6793" y="2557"/>
                    <a:pt x="6291" y="2081"/>
                    <a:pt x="6241" y="1404"/>
                  </a:cubicBezTo>
                  <a:cubicBezTo>
                    <a:pt x="6191" y="1003"/>
                    <a:pt x="6367" y="502"/>
                    <a:pt x="6667" y="226"/>
                  </a:cubicBezTo>
                  <a:lnTo>
                    <a:pt x="6667" y="226"/>
                  </a:lnTo>
                  <a:cubicBezTo>
                    <a:pt x="6520" y="233"/>
                    <a:pt x="6370" y="236"/>
                    <a:pt x="6220" y="236"/>
                  </a:cubicBezTo>
                  <a:cubicBezTo>
                    <a:pt x="5809" y="236"/>
                    <a:pt x="5392" y="213"/>
                    <a:pt x="4988" y="176"/>
                  </a:cubicBezTo>
                  <a:lnTo>
                    <a:pt x="4988" y="176"/>
                  </a:lnTo>
                  <a:cubicBezTo>
                    <a:pt x="5765" y="1003"/>
                    <a:pt x="5189" y="2532"/>
                    <a:pt x="3961" y="2607"/>
                  </a:cubicBezTo>
                  <a:cubicBezTo>
                    <a:pt x="3896" y="2614"/>
                    <a:pt x="3830" y="2617"/>
                    <a:pt x="3763" y="2617"/>
                  </a:cubicBezTo>
                  <a:cubicBezTo>
                    <a:pt x="3085" y="2617"/>
                    <a:pt x="2350" y="2273"/>
                    <a:pt x="2031" y="1680"/>
                  </a:cubicBezTo>
                  <a:cubicBezTo>
                    <a:pt x="1855" y="1354"/>
                    <a:pt x="1855" y="953"/>
                    <a:pt x="2006" y="652"/>
                  </a:cubicBezTo>
                  <a:lnTo>
                    <a:pt x="2006" y="652"/>
                  </a:lnTo>
                  <a:cubicBezTo>
                    <a:pt x="1790" y="699"/>
                    <a:pt x="1561" y="718"/>
                    <a:pt x="1329" y="718"/>
                  </a:cubicBezTo>
                  <a:cubicBezTo>
                    <a:pt x="941" y="718"/>
                    <a:pt x="547" y="665"/>
                    <a:pt x="201" y="602"/>
                  </a:cubicBezTo>
                  <a:lnTo>
                    <a:pt x="176" y="602"/>
                  </a:lnTo>
                  <a:cubicBezTo>
                    <a:pt x="527" y="6166"/>
                    <a:pt x="652" y="11755"/>
                    <a:pt x="652" y="17369"/>
                  </a:cubicBezTo>
                  <a:cubicBezTo>
                    <a:pt x="652" y="27369"/>
                    <a:pt x="251" y="37419"/>
                    <a:pt x="1" y="47369"/>
                  </a:cubicBezTo>
                  <a:cubicBezTo>
                    <a:pt x="1877" y="47360"/>
                    <a:pt x="3753" y="47357"/>
                    <a:pt x="5629" y="47357"/>
                  </a:cubicBezTo>
                  <a:cubicBezTo>
                    <a:pt x="12383" y="47357"/>
                    <a:pt x="19133" y="47403"/>
                    <a:pt x="25885" y="47403"/>
                  </a:cubicBezTo>
                  <a:cubicBezTo>
                    <a:pt x="32660" y="47403"/>
                    <a:pt x="39436" y="47356"/>
                    <a:pt x="46216" y="47169"/>
                  </a:cubicBezTo>
                  <a:cubicBezTo>
                    <a:pt x="46241" y="47169"/>
                    <a:pt x="46267" y="47194"/>
                    <a:pt x="46317" y="47194"/>
                  </a:cubicBezTo>
                  <a:cubicBezTo>
                    <a:pt x="45815" y="39349"/>
                    <a:pt x="46116" y="31379"/>
                    <a:pt x="46091" y="23510"/>
                  </a:cubicBezTo>
                  <a:cubicBezTo>
                    <a:pt x="46066" y="15690"/>
                    <a:pt x="46116" y="7870"/>
                    <a:pt x="46166" y="51"/>
                  </a:cubicBezTo>
                  <a:lnTo>
                    <a:pt x="46166" y="51"/>
                  </a:lnTo>
                  <a:cubicBezTo>
                    <a:pt x="45946" y="60"/>
                    <a:pt x="45723" y="66"/>
                    <a:pt x="45497" y="66"/>
                  </a:cubicBezTo>
                  <a:cubicBezTo>
                    <a:pt x="45106" y="66"/>
                    <a:pt x="44709" y="48"/>
                    <a:pt x="44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631725" y="1023800"/>
              <a:ext cx="932975" cy="17650"/>
            </a:xfrm>
            <a:custGeom>
              <a:avLst/>
              <a:gdLst/>
              <a:ahLst/>
              <a:cxnLst/>
              <a:rect l="l" t="t" r="r" b="b"/>
              <a:pathLst>
                <a:path w="37319" h="706" extrusionOk="0">
                  <a:moveTo>
                    <a:pt x="24005" y="1"/>
                  </a:moveTo>
                  <a:cubicBezTo>
                    <a:pt x="16063" y="1"/>
                    <a:pt x="8121" y="34"/>
                    <a:pt x="201" y="277"/>
                  </a:cubicBezTo>
                  <a:cubicBezTo>
                    <a:pt x="25" y="302"/>
                    <a:pt x="0" y="578"/>
                    <a:pt x="201" y="578"/>
                  </a:cubicBezTo>
                  <a:cubicBezTo>
                    <a:pt x="4399" y="673"/>
                    <a:pt x="8603" y="705"/>
                    <a:pt x="12810" y="705"/>
                  </a:cubicBezTo>
                  <a:cubicBezTo>
                    <a:pt x="20859" y="705"/>
                    <a:pt x="28919" y="586"/>
                    <a:pt x="36968" y="553"/>
                  </a:cubicBezTo>
                  <a:cubicBezTo>
                    <a:pt x="37311" y="553"/>
                    <a:pt x="37319" y="1"/>
                    <a:pt x="36990" y="1"/>
                  </a:cubicBezTo>
                  <a:cubicBezTo>
                    <a:pt x="36983" y="1"/>
                    <a:pt x="36975" y="1"/>
                    <a:pt x="36968" y="2"/>
                  </a:cubicBezTo>
                  <a:cubicBezTo>
                    <a:pt x="35630" y="4"/>
                    <a:pt x="34292" y="5"/>
                    <a:pt x="32954" y="5"/>
                  </a:cubicBezTo>
                  <a:cubicBezTo>
                    <a:pt x="29972" y="5"/>
                    <a:pt x="26988" y="1"/>
                    <a:pt x="24005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633600" y="849000"/>
              <a:ext cx="924200" cy="26400"/>
            </a:xfrm>
            <a:custGeom>
              <a:avLst/>
              <a:gdLst/>
              <a:ahLst/>
              <a:cxnLst/>
              <a:rect l="l" t="t" r="r" b="b"/>
              <a:pathLst>
                <a:path w="36968" h="1056" extrusionOk="0">
                  <a:moveTo>
                    <a:pt x="36665" y="0"/>
                  </a:moveTo>
                  <a:cubicBezTo>
                    <a:pt x="36658" y="0"/>
                    <a:pt x="36650" y="1"/>
                    <a:pt x="36642" y="1"/>
                  </a:cubicBezTo>
                  <a:cubicBezTo>
                    <a:pt x="24512" y="302"/>
                    <a:pt x="12256" y="1"/>
                    <a:pt x="126" y="628"/>
                  </a:cubicBezTo>
                  <a:cubicBezTo>
                    <a:pt x="0" y="628"/>
                    <a:pt x="0" y="803"/>
                    <a:pt x="126" y="803"/>
                  </a:cubicBezTo>
                  <a:cubicBezTo>
                    <a:pt x="3812" y="986"/>
                    <a:pt x="7517" y="1056"/>
                    <a:pt x="11229" y="1056"/>
                  </a:cubicBezTo>
                  <a:cubicBezTo>
                    <a:pt x="19707" y="1056"/>
                    <a:pt x="28223" y="694"/>
                    <a:pt x="36642" y="502"/>
                  </a:cubicBezTo>
                  <a:cubicBezTo>
                    <a:pt x="36960" y="478"/>
                    <a:pt x="36968" y="0"/>
                    <a:pt x="3666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624825" y="765850"/>
              <a:ext cx="931725" cy="15325"/>
            </a:xfrm>
            <a:custGeom>
              <a:avLst/>
              <a:gdLst/>
              <a:ahLst/>
              <a:cxnLst/>
              <a:rect l="l" t="t" r="r" b="b"/>
              <a:pathLst>
                <a:path w="37269" h="613" extrusionOk="0">
                  <a:moveTo>
                    <a:pt x="14932" y="0"/>
                  </a:moveTo>
                  <a:cubicBezTo>
                    <a:pt x="9993" y="0"/>
                    <a:pt x="5055" y="58"/>
                    <a:pt x="126" y="270"/>
                  </a:cubicBezTo>
                  <a:cubicBezTo>
                    <a:pt x="1" y="270"/>
                    <a:pt x="1" y="470"/>
                    <a:pt x="126" y="470"/>
                  </a:cubicBezTo>
                  <a:cubicBezTo>
                    <a:pt x="3600" y="576"/>
                    <a:pt x="7078" y="613"/>
                    <a:pt x="10557" y="613"/>
                  </a:cubicBezTo>
                  <a:cubicBezTo>
                    <a:pt x="17949" y="613"/>
                    <a:pt x="25349" y="449"/>
                    <a:pt x="32735" y="449"/>
                  </a:cubicBezTo>
                  <a:cubicBezTo>
                    <a:pt x="34163" y="449"/>
                    <a:pt x="35591" y="456"/>
                    <a:pt x="37018" y="470"/>
                  </a:cubicBezTo>
                  <a:cubicBezTo>
                    <a:pt x="37269" y="470"/>
                    <a:pt x="37269" y="69"/>
                    <a:pt x="37018" y="69"/>
                  </a:cubicBezTo>
                  <a:cubicBezTo>
                    <a:pt x="35627" y="80"/>
                    <a:pt x="34236" y="85"/>
                    <a:pt x="32844" y="85"/>
                  </a:cubicBezTo>
                  <a:cubicBezTo>
                    <a:pt x="26878" y="85"/>
                    <a:pt x="20904" y="0"/>
                    <a:pt x="14932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17300" y="1111525"/>
              <a:ext cx="938000" cy="28850"/>
            </a:xfrm>
            <a:custGeom>
              <a:avLst/>
              <a:gdLst/>
              <a:ahLst/>
              <a:cxnLst/>
              <a:rect l="l" t="t" r="r" b="b"/>
              <a:pathLst>
                <a:path w="37520" h="1154" extrusionOk="0">
                  <a:moveTo>
                    <a:pt x="37217" y="1"/>
                  </a:moveTo>
                  <a:cubicBezTo>
                    <a:pt x="37210" y="1"/>
                    <a:pt x="37202" y="1"/>
                    <a:pt x="37194" y="2"/>
                  </a:cubicBezTo>
                  <a:cubicBezTo>
                    <a:pt x="24863" y="528"/>
                    <a:pt x="12532" y="352"/>
                    <a:pt x="201" y="553"/>
                  </a:cubicBezTo>
                  <a:cubicBezTo>
                    <a:pt x="1" y="553"/>
                    <a:pt x="1" y="879"/>
                    <a:pt x="201" y="879"/>
                  </a:cubicBezTo>
                  <a:cubicBezTo>
                    <a:pt x="4211" y="1075"/>
                    <a:pt x="8230" y="1154"/>
                    <a:pt x="12253" y="1154"/>
                  </a:cubicBezTo>
                  <a:cubicBezTo>
                    <a:pt x="20578" y="1154"/>
                    <a:pt x="28914" y="816"/>
                    <a:pt x="37194" y="478"/>
                  </a:cubicBezTo>
                  <a:cubicBezTo>
                    <a:pt x="37512" y="478"/>
                    <a:pt x="37520" y="1"/>
                    <a:pt x="3721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624825" y="1206075"/>
              <a:ext cx="921075" cy="16000"/>
            </a:xfrm>
            <a:custGeom>
              <a:avLst/>
              <a:gdLst/>
              <a:ahLst/>
              <a:cxnLst/>
              <a:rect l="l" t="t" r="r" b="b"/>
              <a:pathLst>
                <a:path w="36843" h="640" extrusionOk="0">
                  <a:moveTo>
                    <a:pt x="27075" y="0"/>
                  </a:moveTo>
                  <a:cubicBezTo>
                    <a:pt x="18133" y="0"/>
                    <a:pt x="9192" y="75"/>
                    <a:pt x="251" y="205"/>
                  </a:cubicBezTo>
                  <a:cubicBezTo>
                    <a:pt x="1" y="230"/>
                    <a:pt x="1" y="580"/>
                    <a:pt x="251" y="580"/>
                  </a:cubicBezTo>
                  <a:cubicBezTo>
                    <a:pt x="4914" y="619"/>
                    <a:pt x="9576" y="639"/>
                    <a:pt x="14239" y="639"/>
                  </a:cubicBezTo>
                  <a:cubicBezTo>
                    <a:pt x="21682" y="639"/>
                    <a:pt x="29124" y="588"/>
                    <a:pt x="36567" y="480"/>
                  </a:cubicBezTo>
                  <a:cubicBezTo>
                    <a:pt x="36843" y="480"/>
                    <a:pt x="36843" y="29"/>
                    <a:pt x="36567" y="29"/>
                  </a:cubicBezTo>
                  <a:cubicBezTo>
                    <a:pt x="33403" y="9"/>
                    <a:pt x="30239" y="0"/>
                    <a:pt x="2707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625450" y="1448675"/>
              <a:ext cx="923575" cy="33500"/>
            </a:xfrm>
            <a:custGeom>
              <a:avLst/>
              <a:gdLst/>
              <a:ahLst/>
              <a:cxnLst/>
              <a:rect l="l" t="t" r="r" b="b"/>
              <a:pathLst>
                <a:path w="36943" h="1340" extrusionOk="0">
                  <a:moveTo>
                    <a:pt x="30950" y="0"/>
                  </a:moveTo>
                  <a:cubicBezTo>
                    <a:pt x="23023" y="0"/>
                    <a:pt x="15118" y="650"/>
                    <a:pt x="7193" y="650"/>
                  </a:cubicBezTo>
                  <a:cubicBezTo>
                    <a:pt x="4873" y="650"/>
                    <a:pt x="2551" y="595"/>
                    <a:pt x="226" y="450"/>
                  </a:cubicBezTo>
                  <a:cubicBezTo>
                    <a:pt x="1" y="450"/>
                    <a:pt x="26" y="751"/>
                    <a:pt x="226" y="776"/>
                  </a:cubicBezTo>
                  <a:cubicBezTo>
                    <a:pt x="3527" y="1196"/>
                    <a:pt x="6842" y="1340"/>
                    <a:pt x="10163" y="1340"/>
                  </a:cubicBezTo>
                  <a:cubicBezTo>
                    <a:pt x="17435" y="1340"/>
                    <a:pt x="24740" y="649"/>
                    <a:pt x="32014" y="649"/>
                  </a:cubicBezTo>
                  <a:cubicBezTo>
                    <a:pt x="33525" y="649"/>
                    <a:pt x="35035" y="679"/>
                    <a:pt x="36542" y="751"/>
                  </a:cubicBezTo>
                  <a:cubicBezTo>
                    <a:pt x="36550" y="752"/>
                    <a:pt x="36558" y="752"/>
                    <a:pt x="36565" y="752"/>
                  </a:cubicBezTo>
                  <a:cubicBezTo>
                    <a:pt x="36943" y="752"/>
                    <a:pt x="36935" y="149"/>
                    <a:pt x="36542" y="125"/>
                  </a:cubicBezTo>
                  <a:cubicBezTo>
                    <a:pt x="34677" y="36"/>
                    <a:pt x="32813" y="0"/>
                    <a:pt x="3095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624200" y="934225"/>
              <a:ext cx="919200" cy="21800"/>
            </a:xfrm>
            <a:custGeom>
              <a:avLst/>
              <a:gdLst/>
              <a:ahLst/>
              <a:cxnLst/>
              <a:rect l="l" t="t" r="r" b="b"/>
              <a:pathLst>
                <a:path w="36768" h="872" extrusionOk="0">
                  <a:moveTo>
                    <a:pt x="26200" y="37"/>
                  </a:moveTo>
                  <a:cubicBezTo>
                    <a:pt x="23572" y="37"/>
                    <a:pt x="20944" y="54"/>
                    <a:pt x="18321" y="76"/>
                  </a:cubicBezTo>
                  <a:cubicBezTo>
                    <a:pt x="12281" y="126"/>
                    <a:pt x="6166" y="1"/>
                    <a:pt x="151" y="602"/>
                  </a:cubicBezTo>
                  <a:cubicBezTo>
                    <a:pt x="26" y="602"/>
                    <a:pt x="0" y="828"/>
                    <a:pt x="151" y="828"/>
                  </a:cubicBezTo>
                  <a:cubicBezTo>
                    <a:pt x="1223" y="859"/>
                    <a:pt x="2297" y="872"/>
                    <a:pt x="3372" y="872"/>
                  </a:cubicBezTo>
                  <a:cubicBezTo>
                    <a:pt x="8352" y="872"/>
                    <a:pt x="13353" y="593"/>
                    <a:pt x="18321" y="552"/>
                  </a:cubicBezTo>
                  <a:cubicBezTo>
                    <a:pt x="19725" y="540"/>
                    <a:pt x="21130" y="536"/>
                    <a:pt x="22536" y="536"/>
                  </a:cubicBezTo>
                  <a:cubicBezTo>
                    <a:pt x="27179" y="536"/>
                    <a:pt x="31830" y="589"/>
                    <a:pt x="36467" y="627"/>
                  </a:cubicBezTo>
                  <a:cubicBezTo>
                    <a:pt x="36768" y="627"/>
                    <a:pt x="36768" y="176"/>
                    <a:pt x="36467" y="151"/>
                  </a:cubicBezTo>
                  <a:cubicBezTo>
                    <a:pt x="33050" y="66"/>
                    <a:pt x="29624" y="37"/>
                    <a:pt x="26200" y="37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629200" y="1281975"/>
              <a:ext cx="912325" cy="25100"/>
            </a:xfrm>
            <a:custGeom>
              <a:avLst/>
              <a:gdLst/>
              <a:ahLst/>
              <a:cxnLst/>
              <a:rect l="l" t="t" r="r" b="b"/>
              <a:pathLst>
                <a:path w="36493" h="1004" extrusionOk="0">
                  <a:moveTo>
                    <a:pt x="36142" y="1"/>
                  </a:moveTo>
                  <a:cubicBezTo>
                    <a:pt x="24212" y="76"/>
                    <a:pt x="12232" y="176"/>
                    <a:pt x="302" y="552"/>
                  </a:cubicBezTo>
                  <a:cubicBezTo>
                    <a:pt x="1" y="552"/>
                    <a:pt x="1" y="1003"/>
                    <a:pt x="302" y="1003"/>
                  </a:cubicBezTo>
                  <a:cubicBezTo>
                    <a:pt x="12257" y="903"/>
                    <a:pt x="24212" y="652"/>
                    <a:pt x="36142" y="527"/>
                  </a:cubicBezTo>
                  <a:cubicBezTo>
                    <a:pt x="36492" y="527"/>
                    <a:pt x="36492" y="1"/>
                    <a:pt x="36142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621075" y="1360300"/>
              <a:ext cx="919825" cy="23325"/>
            </a:xfrm>
            <a:custGeom>
              <a:avLst/>
              <a:gdLst/>
              <a:ahLst/>
              <a:cxnLst/>
              <a:rect l="l" t="t" r="r" b="b"/>
              <a:pathLst>
                <a:path w="36793" h="933" extrusionOk="0">
                  <a:moveTo>
                    <a:pt x="36467" y="0"/>
                  </a:moveTo>
                  <a:cubicBezTo>
                    <a:pt x="24411" y="51"/>
                    <a:pt x="12331" y="76"/>
                    <a:pt x="276" y="477"/>
                  </a:cubicBezTo>
                  <a:cubicBezTo>
                    <a:pt x="0" y="477"/>
                    <a:pt x="0" y="903"/>
                    <a:pt x="276" y="903"/>
                  </a:cubicBezTo>
                  <a:cubicBezTo>
                    <a:pt x="2225" y="923"/>
                    <a:pt x="4175" y="932"/>
                    <a:pt x="6126" y="932"/>
                  </a:cubicBezTo>
                  <a:cubicBezTo>
                    <a:pt x="16243" y="932"/>
                    <a:pt x="26381" y="687"/>
                    <a:pt x="36467" y="477"/>
                  </a:cubicBezTo>
                  <a:cubicBezTo>
                    <a:pt x="36792" y="477"/>
                    <a:pt x="36792" y="0"/>
                    <a:pt x="36467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5;p2"/>
          <p:cNvSpPr txBox="1">
            <a:spLocks noGrp="1"/>
          </p:cNvSpPr>
          <p:nvPr>
            <p:ph type="ctrTitle"/>
          </p:nvPr>
        </p:nvSpPr>
        <p:spPr>
          <a:xfrm>
            <a:off x="2351850" y="1498850"/>
            <a:ext cx="4440300" cy="1447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Itim"/>
              <a:buNone/>
              <a:defRPr sz="6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2351850" y="3287050"/>
            <a:ext cx="4440300" cy="3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-50900" y="-21500"/>
            <a:ext cx="771000" cy="51651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28;p2"/>
          <p:cNvGrpSpPr/>
          <p:nvPr/>
        </p:nvGrpSpPr>
        <p:grpSpPr>
          <a:xfrm rot="-1976796" flipH="1">
            <a:off x="5917481" y="3990133"/>
            <a:ext cx="3474354" cy="888893"/>
            <a:chOff x="3809875" y="1963175"/>
            <a:chExt cx="1923600" cy="492150"/>
          </a:xfrm>
        </p:grpSpPr>
        <p:sp>
          <p:nvSpPr>
            <p:cNvPr id="29" name="Google Shape;29;p2"/>
            <p:cNvSpPr/>
            <p:nvPr/>
          </p:nvSpPr>
          <p:spPr>
            <a:xfrm>
              <a:off x="3902950" y="2044375"/>
              <a:ext cx="620050" cy="185725"/>
            </a:xfrm>
            <a:custGeom>
              <a:avLst/>
              <a:gdLst/>
              <a:ahLst/>
              <a:cxnLst/>
              <a:rect l="l" t="t" r="r" b="b"/>
              <a:pathLst>
                <a:path w="24802" h="7429" extrusionOk="0">
                  <a:moveTo>
                    <a:pt x="855" y="1"/>
                  </a:moveTo>
                  <a:cubicBezTo>
                    <a:pt x="361" y="1"/>
                    <a:pt x="75" y="222"/>
                    <a:pt x="0" y="665"/>
                  </a:cubicBezTo>
                  <a:cubicBezTo>
                    <a:pt x="0" y="674"/>
                    <a:pt x="9" y="818"/>
                    <a:pt x="27" y="1080"/>
                  </a:cubicBezTo>
                  <a:cubicBezTo>
                    <a:pt x="172" y="1359"/>
                    <a:pt x="541" y="1539"/>
                    <a:pt x="1136" y="1638"/>
                  </a:cubicBezTo>
                  <a:cubicBezTo>
                    <a:pt x="1347" y="1673"/>
                    <a:pt x="1535" y="1690"/>
                    <a:pt x="1698" y="1690"/>
                  </a:cubicBezTo>
                  <a:cubicBezTo>
                    <a:pt x="1959" y="1690"/>
                    <a:pt x="2157" y="1646"/>
                    <a:pt x="2290" y="1557"/>
                  </a:cubicBezTo>
                  <a:cubicBezTo>
                    <a:pt x="2407" y="1485"/>
                    <a:pt x="2488" y="1350"/>
                    <a:pt x="2515" y="1143"/>
                  </a:cubicBezTo>
                  <a:cubicBezTo>
                    <a:pt x="2605" y="638"/>
                    <a:pt x="2236" y="277"/>
                    <a:pt x="1397" y="70"/>
                  </a:cubicBezTo>
                  <a:cubicBezTo>
                    <a:pt x="1195" y="24"/>
                    <a:pt x="1014" y="1"/>
                    <a:pt x="855" y="1"/>
                  </a:cubicBezTo>
                  <a:close/>
                  <a:moveTo>
                    <a:pt x="24530" y="3727"/>
                  </a:moveTo>
                  <a:cubicBezTo>
                    <a:pt x="24518" y="3727"/>
                    <a:pt x="24505" y="3728"/>
                    <a:pt x="24491" y="3730"/>
                  </a:cubicBezTo>
                  <a:cubicBezTo>
                    <a:pt x="24320" y="3757"/>
                    <a:pt x="24176" y="4018"/>
                    <a:pt x="24067" y="4523"/>
                  </a:cubicBezTo>
                  <a:cubicBezTo>
                    <a:pt x="24040" y="4613"/>
                    <a:pt x="23977" y="4937"/>
                    <a:pt x="23878" y="5514"/>
                  </a:cubicBezTo>
                  <a:cubicBezTo>
                    <a:pt x="23860" y="5614"/>
                    <a:pt x="23833" y="5713"/>
                    <a:pt x="23815" y="5803"/>
                  </a:cubicBezTo>
                  <a:cubicBezTo>
                    <a:pt x="23599" y="6839"/>
                    <a:pt x="23617" y="7380"/>
                    <a:pt x="23878" y="7425"/>
                  </a:cubicBezTo>
                  <a:cubicBezTo>
                    <a:pt x="23888" y="7427"/>
                    <a:pt x="23899" y="7428"/>
                    <a:pt x="23909" y="7428"/>
                  </a:cubicBezTo>
                  <a:cubicBezTo>
                    <a:pt x="24147" y="7428"/>
                    <a:pt x="24334" y="6922"/>
                    <a:pt x="24464" y="5911"/>
                  </a:cubicBezTo>
                  <a:cubicBezTo>
                    <a:pt x="24482" y="5821"/>
                    <a:pt x="24500" y="5722"/>
                    <a:pt x="24509" y="5623"/>
                  </a:cubicBezTo>
                  <a:cubicBezTo>
                    <a:pt x="24608" y="5244"/>
                    <a:pt x="24680" y="4901"/>
                    <a:pt x="24716" y="4595"/>
                  </a:cubicBezTo>
                  <a:cubicBezTo>
                    <a:pt x="24802" y="4016"/>
                    <a:pt x="24742" y="3727"/>
                    <a:pt x="24530" y="3727"/>
                  </a:cubicBezTo>
                  <a:close/>
                </a:path>
              </a:pathLst>
            </a:custGeom>
            <a:solidFill>
              <a:srgbClr val="489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866425" y="2007800"/>
              <a:ext cx="1864125" cy="387400"/>
            </a:xfrm>
            <a:custGeom>
              <a:avLst/>
              <a:gdLst/>
              <a:ahLst/>
              <a:cxnLst/>
              <a:rect l="l" t="t" r="r" b="b"/>
              <a:pathLst>
                <a:path w="74565" h="15496" extrusionOk="0">
                  <a:moveTo>
                    <a:pt x="2322" y="1540"/>
                  </a:moveTo>
                  <a:cubicBezTo>
                    <a:pt x="2425" y="1540"/>
                    <a:pt x="2537" y="1549"/>
                    <a:pt x="2660" y="1569"/>
                  </a:cubicBezTo>
                  <a:cubicBezTo>
                    <a:pt x="2714" y="1587"/>
                    <a:pt x="2777" y="1596"/>
                    <a:pt x="2840" y="1614"/>
                  </a:cubicBezTo>
                  <a:cubicBezTo>
                    <a:pt x="3634" y="1803"/>
                    <a:pt x="3985" y="2128"/>
                    <a:pt x="3904" y="2597"/>
                  </a:cubicBezTo>
                  <a:cubicBezTo>
                    <a:pt x="3877" y="2777"/>
                    <a:pt x="3814" y="2894"/>
                    <a:pt x="3715" y="2957"/>
                  </a:cubicBezTo>
                  <a:cubicBezTo>
                    <a:pt x="3588" y="3040"/>
                    <a:pt x="3402" y="3082"/>
                    <a:pt x="3157" y="3082"/>
                  </a:cubicBezTo>
                  <a:cubicBezTo>
                    <a:pt x="3000" y="3082"/>
                    <a:pt x="2819" y="3064"/>
                    <a:pt x="2615" y="3029"/>
                  </a:cubicBezTo>
                  <a:cubicBezTo>
                    <a:pt x="2038" y="2930"/>
                    <a:pt x="1687" y="2759"/>
                    <a:pt x="1569" y="2543"/>
                  </a:cubicBezTo>
                  <a:cubicBezTo>
                    <a:pt x="1551" y="2290"/>
                    <a:pt x="1542" y="2155"/>
                    <a:pt x="1542" y="2137"/>
                  </a:cubicBezTo>
                  <a:cubicBezTo>
                    <a:pt x="1609" y="1739"/>
                    <a:pt x="1862" y="1540"/>
                    <a:pt x="2322" y="1540"/>
                  </a:cubicBezTo>
                  <a:close/>
                  <a:moveTo>
                    <a:pt x="524" y="1"/>
                  </a:moveTo>
                  <a:lnTo>
                    <a:pt x="1" y="3119"/>
                  </a:lnTo>
                  <a:lnTo>
                    <a:pt x="25330" y="7347"/>
                  </a:lnTo>
                  <a:cubicBezTo>
                    <a:pt x="25330" y="7347"/>
                    <a:pt x="25393" y="7095"/>
                    <a:pt x="25420" y="6995"/>
                  </a:cubicBezTo>
                  <a:cubicBezTo>
                    <a:pt x="25537" y="6283"/>
                    <a:pt x="25582" y="6067"/>
                    <a:pt x="25601" y="6004"/>
                  </a:cubicBezTo>
                  <a:cubicBezTo>
                    <a:pt x="25736" y="5391"/>
                    <a:pt x="25889" y="5283"/>
                    <a:pt x="25961" y="5274"/>
                  </a:cubicBezTo>
                  <a:cubicBezTo>
                    <a:pt x="25979" y="5265"/>
                    <a:pt x="25997" y="5265"/>
                    <a:pt x="26015" y="5265"/>
                  </a:cubicBezTo>
                  <a:cubicBezTo>
                    <a:pt x="26141" y="5292"/>
                    <a:pt x="26177" y="5571"/>
                    <a:pt x="26105" y="6049"/>
                  </a:cubicBezTo>
                  <a:cubicBezTo>
                    <a:pt x="26069" y="6355"/>
                    <a:pt x="25997" y="6689"/>
                    <a:pt x="25898" y="7077"/>
                  </a:cubicBezTo>
                  <a:cubicBezTo>
                    <a:pt x="25880" y="7176"/>
                    <a:pt x="25871" y="7266"/>
                    <a:pt x="25844" y="7356"/>
                  </a:cubicBezTo>
                  <a:lnTo>
                    <a:pt x="25826" y="7437"/>
                  </a:lnTo>
                  <a:lnTo>
                    <a:pt x="26412" y="7527"/>
                  </a:lnTo>
                  <a:lnTo>
                    <a:pt x="26926" y="4408"/>
                  </a:lnTo>
                  <a:lnTo>
                    <a:pt x="524" y="1"/>
                  </a:lnTo>
                  <a:close/>
                  <a:moveTo>
                    <a:pt x="28368" y="5003"/>
                  </a:moveTo>
                  <a:lnTo>
                    <a:pt x="27899" y="7780"/>
                  </a:lnTo>
                  <a:lnTo>
                    <a:pt x="74095" y="15496"/>
                  </a:lnTo>
                  <a:lnTo>
                    <a:pt x="74564" y="12719"/>
                  </a:lnTo>
                  <a:lnTo>
                    <a:pt x="28368" y="5003"/>
                  </a:lnTo>
                  <a:close/>
                </a:path>
              </a:pathLst>
            </a:custGeom>
            <a:solidFill>
              <a:srgbClr val="286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813475" y="2066175"/>
              <a:ext cx="56825" cy="83625"/>
            </a:xfrm>
            <a:custGeom>
              <a:avLst/>
              <a:gdLst/>
              <a:ahLst/>
              <a:cxnLst/>
              <a:rect l="l" t="t" r="r" b="b"/>
              <a:pathLst>
                <a:path w="2273" h="3345" extrusionOk="0">
                  <a:moveTo>
                    <a:pt x="244" y="0"/>
                  </a:moveTo>
                  <a:cubicBezTo>
                    <a:pt x="109" y="884"/>
                    <a:pt x="1" y="2164"/>
                    <a:pt x="46" y="3056"/>
                  </a:cubicBezTo>
                  <a:lnTo>
                    <a:pt x="1767" y="3344"/>
                  </a:lnTo>
                  <a:lnTo>
                    <a:pt x="2272" y="334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1C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818000" y="2001350"/>
              <a:ext cx="177350" cy="82875"/>
            </a:xfrm>
            <a:custGeom>
              <a:avLst/>
              <a:gdLst/>
              <a:ahLst/>
              <a:cxnLst/>
              <a:rect l="l" t="t" r="r" b="b"/>
              <a:pathLst>
                <a:path w="7094" h="3315" extrusionOk="0">
                  <a:moveTo>
                    <a:pt x="3991" y="0"/>
                  </a:moveTo>
                  <a:cubicBezTo>
                    <a:pt x="3917" y="0"/>
                    <a:pt x="3852" y="5"/>
                    <a:pt x="3795" y="15"/>
                  </a:cubicBezTo>
                  <a:cubicBezTo>
                    <a:pt x="3651" y="42"/>
                    <a:pt x="3515" y="105"/>
                    <a:pt x="3389" y="223"/>
                  </a:cubicBezTo>
                  <a:cubicBezTo>
                    <a:pt x="3299" y="286"/>
                    <a:pt x="3227" y="367"/>
                    <a:pt x="3173" y="457"/>
                  </a:cubicBezTo>
                  <a:lnTo>
                    <a:pt x="7094" y="1115"/>
                  </a:lnTo>
                  <a:cubicBezTo>
                    <a:pt x="7076" y="1007"/>
                    <a:pt x="7031" y="908"/>
                    <a:pt x="6968" y="817"/>
                  </a:cubicBezTo>
                  <a:cubicBezTo>
                    <a:pt x="6887" y="673"/>
                    <a:pt x="6778" y="565"/>
                    <a:pt x="6652" y="493"/>
                  </a:cubicBezTo>
                  <a:cubicBezTo>
                    <a:pt x="6517" y="412"/>
                    <a:pt x="6319" y="358"/>
                    <a:pt x="6048" y="313"/>
                  </a:cubicBezTo>
                  <a:lnTo>
                    <a:pt x="5471" y="214"/>
                  </a:lnTo>
                  <a:lnTo>
                    <a:pt x="4426" y="42"/>
                  </a:lnTo>
                  <a:cubicBezTo>
                    <a:pt x="4257" y="14"/>
                    <a:pt x="4112" y="0"/>
                    <a:pt x="3991" y="0"/>
                  </a:cubicBezTo>
                  <a:close/>
                  <a:moveTo>
                    <a:pt x="802" y="60"/>
                  </a:moveTo>
                  <a:cubicBezTo>
                    <a:pt x="424" y="1034"/>
                    <a:pt x="153" y="1998"/>
                    <a:pt x="0" y="2981"/>
                  </a:cubicBezTo>
                  <a:lnTo>
                    <a:pt x="2028" y="3314"/>
                  </a:lnTo>
                  <a:lnTo>
                    <a:pt x="2524" y="349"/>
                  </a:lnTo>
                  <a:lnTo>
                    <a:pt x="802" y="60"/>
                  </a:lnTo>
                  <a:close/>
                </a:path>
              </a:pathLst>
            </a:custGeom>
            <a:solidFill>
              <a:srgbClr val="294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28625" y="1968150"/>
              <a:ext cx="484300" cy="104000"/>
            </a:xfrm>
            <a:custGeom>
              <a:avLst/>
              <a:gdLst/>
              <a:ahLst/>
              <a:cxnLst/>
              <a:rect l="l" t="t" r="r" b="b"/>
              <a:pathLst>
                <a:path w="19372" h="4160" extrusionOk="0">
                  <a:moveTo>
                    <a:pt x="1858" y="496"/>
                  </a:moveTo>
                  <a:cubicBezTo>
                    <a:pt x="1867" y="496"/>
                    <a:pt x="1894" y="505"/>
                    <a:pt x="1930" y="532"/>
                  </a:cubicBezTo>
                  <a:cubicBezTo>
                    <a:pt x="1993" y="541"/>
                    <a:pt x="2948" y="676"/>
                    <a:pt x="4814" y="929"/>
                  </a:cubicBezTo>
                  <a:lnTo>
                    <a:pt x="18606" y="3236"/>
                  </a:lnTo>
                  <a:lnTo>
                    <a:pt x="18741" y="3389"/>
                  </a:lnTo>
                  <a:cubicBezTo>
                    <a:pt x="18732" y="3462"/>
                    <a:pt x="18696" y="3498"/>
                    <a:pt x="18642" y="3516"/>
                  </a:cubicBezTo>
                  <a:cubicBezTo>
                    <a:pt x="18626" y="3517"/>
                    <a:pt x="18607" y="3518"/>
                    <a:pt x="18586" y="3518"/>
                  </a:cubicBezTo>
                  <a:cubicBezTo>
                    <a:pt x="18474" y="3518"/>
                    <a:pt x="18282" y="3497"/>
                    <a:pt x="18002" y="3443"/>
                  </a:cubicBezTo>
                  <a:lnTo>
                    <a:pt x="4760" y="1217"/>
                  </a:lnTo>
                  <a:cubicBezTo>
                    <a:pt x="3246" y="938"/>
                    <a:pt x="2263" y="739"/>
                    <a:pt x="1813" y="631"/>
                  </a:cubicBezTo>
                  <a:cubicBezTo>
                    <a:pt x="1808" y="636"/>
                    <a:pt x="1805" y="638"/>
                    <a:pt x="1803" y="638"/>
                  </a:cubicBezTo>
                  <a:cubicBezTo>
                    <a:pt x="1795" y="638"/>
                    <a:pt x="1797" y="616"/>
                    <a:pt x="1804" y="568"/>
                  </a:cubicBezTo>
                  <a:cubicBezTo>
                    <a:pt x="1813" y="514"/>
                    <a:pt x="1831" y="496"/>
                    <a:pt x="1858" y="496"/>
                  </a:cubicBezTo>
                  <a:close/>
                  <a:moveTo>
                    <a:pt x="1128" y="0"/>
                  </a:moveTo>
                  <a:cubicBezTo>
                    <a:pt x="614" y="189"/>
                    <a:pt x="235" y="649"/>
                    <a:pt x="1" y="1370"/>
                  </a:cubicBezTo>
                  <a:lnTo>
                    <a:pt x="1046" y="1542"/>
                  </a:lnTo>
                  <a:cubicBezTo>
                    <a:pt x="1083" y="1190"/>
                    <a:pt x="1254" y="974"/>
                    <a:pt x="1551" y="884"/>
                  </a:cubicBezTo>
                  <a:lnTo>
                    <a:pt x="17019" y="3462"/>
                  </a:lnTo>
                  <a:cubicBezTo>
                    <a:pt x="17425" y="3858"/>
                    <a:pt x="17776" y="4083"/>
                    <a:pt x="18083" y="4129"/>
                  </a:cubicBezTo>
                  <a:cubicBezTo>
                    <a:pt x="18204" y="4150"/>
                    <a:pt x="18314" y="4160"/>
                    <a:pt x="18414" y="4160"/>
                  </a:cubicBezTo>
                  <a:cubicBezTo>
                    <a:pt x="18657" y="4160"/>
                    <a:pt x="18841" y="4099"/>
                    <a:pt x="18975" y="3984"/>
                  </a:cubicBezTo>
                  <a:cubicBezTo>
                    <a:pt x="19164" y="3804"/>
                    <a:pt x="19291" y="3489"/>
                    <a:pt x="19372" y="3029"/>
                  </a:cubicBezTo>
                  <a:lnTo>
                    <a:pt x="1128" y="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973500" y="1980525"/>
              <a:ext cx="423650" cy="75575"/>
            </a:xfrm>
            <a:custGeom>
              <a:avLst/>
              <a:gdLst/>
              <a:ahLst/>
              <a:cxnLst/>
              <a:rect l="l" t="t" r="r" b="b"/>
              <a:pathLst>
                <a:path w="16946" h="3023" extrusionOk="0">
                  <a:moveTo>
                    <a:pt x="63" y="1"/>
                  </a:moveTo>
                  <a:cubicBezTo>
                    <a:pt x="36" y="1"/>
                    <a:pt x="18" y="19"/>
                    <a:pt x="9" y="73"/>
                  </a:cubicBezTo>
                  <a:cubicBezTo>
                    <a:pt x="2" y="121"/>
                    <a:pt x="0" y="143"/>
                    <a:pt x="8" y="143"/>
                  </a:cubicBezTo>
                  <a:cubicBezTo>
                    <a:pt x="10" y="143"/>
                    <a:pt x="13" y="141"/>
                    <a:pt x="18" y="136"/>
                  </a:cubicBezTo>
                  <a:cubicBezTo>
                    <a:pt x="468" y="244"/>
                    <a:pt x="1451" y="443"/>
                    <a:pt x="2965" y="722"/>
                  </a:cubicBezTo>
                  <a:lnTo>
                    <a:pt x="16207" y="2948"/>
                  </a:lnTo>
                  <a:cubicBezTo>
                    <a:pt x="16487" y="3002"/>
                    <a:pt x="16679" y="3023"/>
                    <a:pt x="16791" y="3023"/>
                  </a:cubicBezTo>
                  <a:cubicBezTo>
                    <a:pt x="16812" y="3023"/>
                    <a:pt x="16831" y="3022"/>
                    <a:pt x="16847" y="3021"/>
                  </a:cubicBezTo>
                  <a:cubicBezTo>
                    <a:pt x="16901" y="3003"/>
                    <a:pt x="16937" y="2967"/>
                    <a:pt x="16946" y="2894"/>
                  </a:cubicBezTo>
                  <a:lnTo>
                    <a:pt x="16811" y="2741"/>
                  </a:lnTo>
                  <a:lnTo>
                    <a:pt x="3019" y="434"/>
                  </a:lnTo>
                  <a:cubicBezTo>
                    <a:pt x="1153" y="181"/>
                    <a:pt x="198" y="46"/>
                    <a:pt x="135" y="37"/>
                  </a:cubicBezTo>
                  <a:cubicBezTo>
                    <a:pt x="99" y="10"/>
                    <a:pt x="72" y="1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55400" y="2081950"/>
              <a:ext cx="1864100" cy="370500"/>
            </a:xfrm>
            <a:custGeom>
              <a:avLst/>
              <a:gdLst/>
              <a:ahLst/>
              <a:cxnLst/>
              <a:rect l="l" t="t" r="r" b="b"/>
              <a:pathLst>
                <a:path w="74564" h="14820" extrusionOk="0">
                  <a:moveTo>
                    <a:pt x="469" y="0"/>
                  </a:moveTo>
                  <a:lnTo>
                    <a:pt x="0" y="2776"/>
                  </a:lnTo>
                  <a:lnTo>
                    <a:pt x="26411" y="7184"/>
                  </a:lnTo>
                  <a:lnTo>
                    <a:pt x="26465" y="6860"/>
                  </a:lnTo>
                  <a:lnTo>
                    <a:pt x="74158" y="14819"/>
                  </a:lnTo>
                  <a:lnTo>
                    <a:pt x="74563" y="12376"/>
                  </a:lnTo>
                  <a:lnTo>
                    <a:pt x="28520" y="4687"/>
                  </a:lnTo>
                  <a:lnTo>
                    <a:pt x="28962" y="2064"/>
                  </a:lnTo>
                  <a:lnTo>
                    <a:pt x="27159" y="1767"/>
                  </a:lnTo>
                  <a:lnTo>
                    <a:pt x="26718" y="4390"/>
                  </a:lnTo>
                  <a:lnTo>
                    <a:pt x="26294" y="4318"/>
                  </a:lnTo>
                  <a:lnTo>
                    <a:pt x="26285" y="4399"/>
                  </a:lnTo>
                  <a:cubicBezTo>
                    <a:pt x="26159" y="5418"/>
                    <a:pt x="25996" y="5733"/>
                    <a:pt x="25879" y="5823"/>
                  </a:cubicBezTo>
                  <a:cubicBezTo>
                    <a:pt x="25853" y="5836"/>
                    <a:pt x="25831" y="5845"/>
                    <a:pt x="25811" y="5845"/>
                  </a:cubicBezTo>
                  <a:cubicBezTo>
                    <a:pt x="25804" y="5845"/>
                    <a:pt x="25796" y="5844"/>
                    <a:pt x="25789" y="5841"/>
                  </a:cubicBezTo>
                  <a:cubicBezTo>
                    <a:pt x="25762" y="5841"/>
                    <a:pt x="25735" y="5823"/>
                    <a:pt x="25717" y="5796"/>
                  </a:cubicBezTo>
                  <a:cubicBezTo>
                    <a:pt x="25636" y="5670"/>
                    <a:pt x="25582" y="5318"/>
                    <a:pt x="25789" y="4309"/>
                  </a:cubicBezTo>
                  <a:lnTo>
                    <a:pt x="25807" y="4237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1D5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09875" y="1963175"/>
              <a:ext cx="1923600" cy="492150"/>
            </a:xfrm>
            <a:custGeom>
              <a:avLst/>
              <a:gdLst/>
              <a:ahLst/>
              <a:cxnLst/>
              <a:rect l="l" t="t" r="r" b="b"/>
              <a:pathLst>
                <a:path w="76944" h="19686" extrusionOk="0">
                  <a:moveTo>
                    <a:pt x="5950" y="379"/>
                  </a:moveTo>
                  <a:lnTo>
                    <a:pt x="5851" y="388"/>
                  </a:lnTo>
                  <a:cubicBezTo>
                    <a:pt x="7383" y="578"/>
                    <a:pt x="8897" y="830"/>
                    <a:pt x="10421" y="1074"/>
                  </a:cubicBezTo>
                  <a:lnTo>
                    <a:pt x="14982" y="1840"/>
                  </a:lnTo>
                  <a:lnTo>
                    <a:pt x="19534" y="2615"/>
                  </a:lnTo>
                  <a:lnTo>
                    <a:pt x="23920" y="3388"/>
                  </a:lnTo>
                  <a:lnTo>
                    <a:pt x="23920" y="3388"/>
                  </a:lnTo>
                  <a:cubicBezTo>
                    <a:pt x="23900" y="3582"/>
                    <a:pt x="23858" y="3771"/>
                    <a:pt x="23770" y="3940"/>
                  </a:cubicBezTo>
                  <a:cubicBezTo>
                    <a:pt x="23743" y="3994"/>
                    <a:pt x="23707" y="4039"/>
                    <a:pt x="23671" y="4084"/>
                  </a:cubicBezTo>
                  <a:cubicBezTo>
                    <a:pt x="23635" y="4129"/>
                    <a:pt x="23590" y="4156"/>
                    <a:pt x="23536" y="4192"/>
                  </a:cubicBezTo>
                  <a:cubicBezTo>
                    <a:pt x="23437" y="4246"/>
                    <a:pt x="23310" y="4264"/>
                    <a:pt x="23184" y="4264"/>
                  </a:cubicBezTo>
                  <a:cubicBezTo>
                    <a:pt x="23162" y="4266"/>
                    <a:pt x="23139" y="4267"/>
                    <a:pt x="23117" y="4267"/>
                  </a:cubicBezTo>
                  <a:cubicBezTo>
                    <a:pt x="23011" y="4267"/>
                    <a:pt x="22902" y="4251"/>
                    <a:pt x="22806" y="4228"/>
                  </a:cubicBezTo>
                  <a:cubicBezTo>
                    <a:pt x="22680" y="4201"/>
                    <a:pt x="22571" y="4138"/>
                    <a:pt x="22463" y="4066"/>
                  </a:cubicBezTo>
                  <a:cubicBezTo>
                    <a:pt x="22247" y="3931"/>
                    <a:pt x="22058" y="3742"/>
                    <a:pt x="21904" y="3525"/>
                  </a:cubicBezTo>
                  <a:lnTo>
                    <a:pt x="21904" y="3516"/>
                  </a:lnTo>
                  <a:cubicBezTo>
                    <a:pt x="21886" y="3498"/>
                    <a:pt x="21850" y="3471"/>
                    <a:pt x="21823" y="3471"/>
                  </a:cubicBezTo>
                  <a:lnTo>
                    <a:pt x="21796" y="3471"/>
                  </a:lnTo>
                  <a:cubicBezTo>
                    <a:pt x="20507" y="3282"/>
                    <a:pt x="19209" y="3093"/>
                    <a:pt x="17920" y="2885"/>
                  </a:cubicBezTo>
                  <a:cubicBezTo>
                    <a:pt x="16631" y="2687"/>
                    <a:pt x="15342" y="2489"/>
                    <a:pt x="14053" y="2272"/>
                  </a:cubicBezTo>
                  <a:cubicBezTo>
                    <a:pt x="12764" y="2056"/>
                    <a:pt x="11475" y="1858"/>
                    <a:pt x="10186" y="1632"/>
                  </a:cubicBezTo>
                  <a:cubicBezTo>
                    <a:pt x="8897" y="1407"/>
                    <a:pt x="7617" y="1173"/>
                    <a:pt x="6337" y="884"/>
                  </a:cubicBezTo>
                  <a:cubicBezTo>
                    <a:pt x="6310" y="884"/>
                    <a:pt x="6283" y="884"/>
                    <a:pt x="6256" y="893"/>
                  </a:cubicBezTo>
                  <a:lnTo>
                    <a:pt x="6247" y="893"/>
                  </a:lnTo>
                  <a:cubicBezTo>
                    <a:pt x="6076" y="947"/>
                    <a:pt x="5896" y="1046"/>
                    <a:pt x="5787" y="1209"/>
                  </a:cubicBezTo>
                  <a:cubicBezTo>
                    <a:pt x="5670" y="1371"/>
                    <a:pt x="5625" y="1551"/>
                    <a:pt x="5607" y="1723"/>
                  </a:cubicBezTo>
                  <a:lnTo>
                    <a:pt x="5598" y="1759"/>
                  </a:lnTo>
                  <a:cubicBezTo>
                    <a:pt x="5598" y="1768"/>
                    <a:pt x="5598" y="1786"/>
                    <a:pt x="5598" y="1795"/>
                  </a:cubicBezTo>
                  <a:cubicBezTo>
                    <a:pt x="5607" y="1871"/>
                    <a:pt x="5670" y="1931"/>
                    <a:pt x="5752" y="1931"/>
                  </a:cubicBezTo>
                  <a:cubicBezTo>
                    <a:pt x="5758" y="1931"/>
                    <a:pt x="5764" y="1930"/>
                    <a:pt x="5769" y="1930"/>
                  </a:cubicBezTo>
                  <a:cubicBezTo>
                    <a:pt x="5812" y="1927"/>
                    <a:pt x="5853" y="1926"/>
                    <a:pt x="5894" y="1926"/>
                  </a:cubicBezTo>
                  <a:cubicBezTo>
                    <a:pt x="5994" y="1926"/>
                    <a:pt x="6091" y="1932"/>
                    <a:pt x="6193" y="1939"/>
                  </a:cubicBezTo>
                  <a:cubicBezTo>
                    <a:pt x="6337" y="1948"/>
                    <a:pt x="6472" y="1957"/>
                    <a:pt x="6599" y="1993"/>
                  </a:cubicBezTo>
                  <a:cubicBezTo>
                    <a:pt x="6725" y="2020"/>
                    <a:pt x="6860" y="2065"/>
                    <a:pt x="6950" y="2137"/>
                  </a:cubicBezTo>
                  <a:cubicBezTo>
                    <a:pt x="7049" y="2200"/>
                    <a:pt x="7121" y="2299"/>
                    <a:pt x="7167" y="2417"/>
                  </a:cubicBezTo>
                  <a:lnTo>
                    <a:pt x="7176" y="2426"/>
                  </a:lnTo>
                  <a:cubicBezTo>
                    <a:pt x="7212" y="2507"/>
                    <a:pt x="7239" y="2588"/>
                    <a:pt x="7230" y="2678"/>
                  </a:cubicBezTo>
                  <a:cubicBezTo>
                    <a:pt x="7230" y="2750"/>
                    <a:pt x="7284" y="2822"/>
                    <a:pt x="7365" y="2831"/>
                  </a:cubicBezTo>
                  <a:lnTo>
                    <a:pt x="7392" y="2831"/>
                  </a:lnTo>
                  <a:cubicBezTo>
                    <a:pt x="8293" y="2957"/>
                    <a:pt x="9204" y="3084"/>
                    <a:pt x="10105" y="3228"/>
                  </a:cubicBezTo>
                  <a:lnTo>
                    <a:pt x="11466" y="3435"/>
                  </a:lnTo>
                  <a:lnTo>
                    <a:pt x="12818" y="3652"/>
                  </a:lnTo>
                  <a:cubicBezTo>
                    <a:pt x="14630" y="3940"/>
                    <a:pt x="16433" y="4255"/>
                    <a:pt x="18245" y="4562"/>
                  </a:cubicBezTo>
                  <a:lnTo>
                    <a:pt x="20949" y="5022"/>
                  </a:lnTo>
                  <a:lnTo>
                    <a:pt x="23662" y="5490"/>
                  </a:lnTo>
                  <a:cubicBezTo>
                    <a:pt x="25395" y="5785"/>
                    <a:pt x="27129" y="6096"/>
                    <a:pt x="28862" y="6416"/>
                  </a:cubicBezTo>
                  <a:lnTo>
                    <a:pt x="28862" y="6416"/>
                  </a:lnTo>
                  <a:cubicBezTo>
                    <a:pt x="28668" y="7221"/>
                    <a:pt x="28519" y="8032"/>
                    <a:pt x="28376" y="8844"/>
                  </a:cubicBezTo>
                  <a:cubicBezTo>
                    <a:pt x="28304" y="9285"/>
                    <a:pt x="28232" y="9718"/>
                    <a:pt x="28178" y="10160"/>
                  </a:cubicBezTo>
                  <a:cubicBezTo>
                    <a:pt x="28116" y="10597"/>
                    <a:pt x="28062" y="11034"/>
                    <a:pt x="28035" y="11480"/>
                  </a:cubicBezTo>
                  <a:lnTo>
                    <a:pt x="28035" y="11480"/>
                  </a:lnTo>
                  <a:cubicBezTo>
                    <a:pt x="28034" y="11482"/>
                    <a:pt x="28034" y="11483"/>
                    <a:pt x="28034" y="11485"/>
                  </a:cubicBezTo>
                  <a:lnTo>
                    <a:pt x="28034" y="11494"/>
                  </a:lnTo>
                  <a:lnTo>
                    <a:pt x="28012" y="11627"/>
                  </a:lnTo>
                  <a:lnTo>
                    <a:pt x="28012" y="11627"/>
                  </a:lnTo>
                  <a:cubicBezTo>
                    <a:pt x="25733" y="11284"/>
                    <a:pt x="23463" y="10933"/>
                    <a:pt x="21192" y="10565"/>
                  </a:cubicBezTo>
                  <a:lnTo>
                    <a:pt x="14197" y="9420"/>
                  </a:lnTo>
                  <a:cubicBezTo>
                    <a:pt x="11863" y="9042"/>
                    <a:pt x="9528" y="8645"/>
                    <a:pt x="7203" y="8249"/>
                  </a:cubicBezTo>
                  <a:cubicBezTo>
                    <a:pt x="4917" y="7860"/>
                    <a:pt x="2632" y="7498"/>
                    <a:pt x="372" y="7018"/>
                  </a:cubicBezTo>
                  <a:lnTo>
                    <a:pt x="372" y="7018"/>
                  </a:lnTo>
                  <a:cubicBezTo>
                    <a:pt x="332" y="6599"/>
                    <a:pt x="327" y="6180"/>
                    <a:pt x="343" y="5761"/>
                  </a:cubicBezTo>
                  <a:cubicBezTo>
                    <a:pt x="361" y="5292"/>
                    <a:pt x="406" y="4823"/>
                    <a:pt x="478" y="4355"/>
                  </a:cubicBezTo>
                  <a:cubicBezTo>
                    <a:pt x="624" y="3473"/>
                    <a:pt x="875" y="2607"/>
                    <a:pt x="1248" y="1788"/>
                  </a:cubicBezTo>
                  <a:lnTo>
                    <a:pt x="1248" y="1788"/>
                  </a:lnTo>
                  <a:cubicBezTo>
                    <a:pt x="1599" y="1800"/>
                    <a:pt x="1945" y="1849"/>
                    <a:pt x="2290" y="1912"/>
                  </a:cubicBezTo>
                  <a:cubicBezTo>
                    <a:pt x="2687" y="1984"/>
                    <a:pt x="3074" y="2065"/>
                    <a:pt x="3462" y="2173"/>
                  </a:cubicBezTo>
                  <a:lnTo>
                    <a:pt x="3525" y="2191"/>
                  </a:lnTo>
                  <a:cubicBezTo>
                    <a:pt x="3534" y="2200"/>
                    <a:pt x="3552" y="2200"/>
                    <a:pt x="3561" y="2200"/>
                  </a:cubicBezTo>
                  <a:cubicBezTo>
                    <a:pt x="3624" y="2191"/>
                    <a:pt x="3669" y="2146"/>
                    <a:pt x="3669" y="2083"/>
                  </a:cubicBezTo>
                  <a:cubicBezTo>
                    <a:pt x="3660" y="1984"/>
                    <a:pt x="3705" y="1894"/>
                    <a:pt x="3768" y="1822"/>
                  </a:cubicBezTo>
                  <a:lnTo>
                    <a:pt x="3777" y="1813"/>
                  </a:lnTo>
                  <a:cubicBezTo>
                    <a:pt x="3876" y="1677"/>
                    <a:pt x="4039" y="1596"/>
                    <a:pt x="4210" y="1596"/>
                  </a:cubicBezTo>
                  <a:cubicBezTo>
                    <a:pt x="4291" y="1596"/>
                    <a:pt x="4381" y="1605"/>
                    <a:pt x="4471" y="1632"/>
                  </a:cubicBezTo>
                  <a:cubicBezTo>
                    <a:pt x="4553" y="1659"/>
                    <a:pt x="4634" y="1705"/>
                    <a:pt x="4715" y="1759"/>
                  </a:cubicBezTo>
                  <a:cubicBezTo>
                    <a:pt x="4733" y="1768"/>
                    <a:pt x="4760" y="1777"/>
                    <a:pt x="4778" y="1777"/>
                  </a:cubicBezTo>
                  <a:cubicBezTo>
                    <a:pt x="4784" y="1777"/>
                    <a:pt x="4790" y="1778"/>
                    <a:pt x="4795" y="1778"/>
                  </a:cubicBezTo>
                  <a:cubicBezTo>
                    <a:pt x="4868" y="1778"/>
                    <a:pt x="4923" y="1726"/>
                    <a:pt x="4931" y="1659"/>
                  </a:cubicBezTo>
                  <a:lnTo>
                    <a:pt x="4931" y="1623"/>
                  </a:lnTo>
                  <a:cubicBezTo>
                    <a:pt x="4940" y="1479"/>
                    <a:pt x="4976" y="1335"/>
                    <a:pt x="5030" y="1191"/>
                  </a:cubicBezTo>
                  <a:cubicBezTo>
                    <a:pt x="5084" y="1056"/>
                    <a:pt x="5147" y="929"/>
                    <a:pt x="5238" y="812"/>
                  </a:cubicBezTo>
                  <a:cubicBezTo>
                    <a:pt x="5319" y="686"/>
                    <a:pt x="5427" y="587"/>
                    <a:pt x="5544" y="506"/>
                  </a:cubicBezTo>
                  <a:cubicBezTo>
                    <a:pt x="5670" y="434"/>
                    <a:pt x="5805" y="379"/>
                    <a:pt x="5950" y="379"/>
                  </a:cubicBezTo>
                  <a:close/>
                  <a:moveTo>
                    <a:pt x="29247" y="6810"/>
                  </a:moveTo>
                  <a:cubicBezTo>
                    <a:pt x="29673" y="6840"/>
                    <a:pt x="30093" y="6910"/>
                    <a:pt x="30513" y="6987"/>
                  </a:cubicBezTo>
                  <a:lnTo>
                    <a:pt x="32000" y="7230"/>
                  </a:lnTo>
                  <a:lnTo>
                    <a:pt x="34983" y="7735"/>
                  </a:lnTo>
                  <a:lnTo>
                    <a:pt x="40942" y="8735"/>
                  </a:lnTo>
                  <a:lnTo>
                    <a:pt x="52867" y="10736"/>
                  </a:lnTo>
                  <a:lnTo>
                    <a:pt x="64783" y="12738"/>
                  </a:lnTo>
                  <a:lnTo>
                    <a:pt x="76488" y="14721"/>
                  </a:lnTo>
                  <a:lnTo>
                    <a:pt x="76488" y="14721"/>
                  </a:lnTo>
                  <a:cubicBezTo>
                    <a:pt x="76399" y="15063"/>
                    <a:pt x="76318" y="15406"/>
                    <a:pt x="76249" y="15748"/>
                  </a:cubicBezTo>
                  <a:cubicBezTo>
                    <a:pt x="76159" y="16154"/>
                    <a:pt x="76087" y="16568"/>
                    <a:pt x="76015" y="16974"/>
                  </a:cubicBezTo>
                  <a:cubicBezTo>
                    <a:pt x="75952" y="17380"/>
                    <a:pt x="75889" y="17794"/>
                    <a:pt x="75835" y="18209"/>
                  </a:cubicBezTo>
                  <a:cubicBezTo>
                    <a:pt x="75797" y="18558"/>
                    <a:pt x="75759" y="18907"/>
                    <a:pt x="75731" y="19256"/>
                  </a:cubicBezTo>
                  <a:lnTo>
                    <a:pt x="75731" y="19256"/>
                  </a:lnTo>
                  <a:lnTo>
                    <a:pt x="64017" y="17335"/>
                  </a:lnTo>
                  <a:lnTo>
                    <a:pt x="52092" y="15361"/>
                  </a:lnTo>
                  <a:lnTo>
                    <a:pt x="40166" y="13377"/>
                  </a:lnTo>
                  <a:cubicBezTo>
                    <a:pt x="36259" y="12731"/>
                    <a:pt x="32352" y="12075"/>
                    <a:pt x="28462" y="11368"/>
                  </a:cubicBezTo>
                  <a:lnTo>
                    <a:pt x="28462" y="11368"/>
                  </a:lnTo>
                  <a:cubicBezTo>
                    <a:pt x="28556" y="10998"/>
                    <a:pt x="28633" y="10627"/>
                    <a:pt x="28710" y="10250"/>
                  </a:cubicBezTo>
                  <a:cubicBezTo>
                    <a:pt x="28800" y="9817"/>
                    <a:pt x="28881" y="9375"/>
                    <a:pt x="28953" y="8943"/>
                  </a:cubicBezTo>
                  <a:cubicBezTo>
                    <a:pt x="29062" y="8231"/>
                    <a:pt x="29171" y="7524"/>
                    <a:pt x="29247" y="6810"/>
                  </a:cubicBezTo>
                  <a:close/>
                  <a:moveTo>
                    <a:pt x="5878" y="1"/>
                  </a:moveTo>
                  <a:cubicBezTo>
                    <a:pt x="5860" y="1"/>
                    <a:pt x="5833" y="1"/>
                    <a:pt x="5814" y="19"/>
                  </a:cubicBezTo>
                  <a:cubicBezTo>
                    <a:pt x="5670" y="127"/>
                    <a:pt x="5535" y="226"/>
                    <a:pt x="5409" y="334"/>
                  </a:cubicBezTo>
                  <a:cubicBezTo>
                    <a:pt x="5292" y="452"/>
                    <a:pt x="5183" y="569"/>
                    <a:pt x="5084" y="686"/>
                  </a:cubicBezTo>
                  <a:cubicBezTo>
                    <a:pt x="4985" y="812"/>
                    <a:pt x="4895" y="947"/>
                    <a:pt x="4805" y="1083"/>
                  </a:cubicBezTo>
                  <a:cubicBezTo>
                    <a:pt x="4743" y="1193"/>
                    <a:pt x="4686" y="1298"/>
                    <a:pt x="4623" y="1406"/>
                  </a:cubicBezTo>
                  <a:lnTo>
                    <a:pt x="4623" y="1406"/>
                  </a:lnTo>
                  <a:cubicBezTo>
                    <a:pt x="4480" y="1431"/>
                    <a:pt x="4340" y="1441"/>
                    <a:pt x="4201" y="1461"/>
                  </a:cubicBezTo>
                  <a:cubicBezTo>
                    <a:pt x="4003" y="1488"/>
                    <a:pt x="3822" y="1569"/>
                    <a:pt x="3651" y="1677"/>
                  </a:cubicBezTo>
                  <a:lnTo>
                    <a:pt x="3660" y="1677"/>
                  </a:lnTo>
                  <a:cubicBezTo>
                    <a:pt x="3596" y="1704"/>
                    <a:pt x="3531" y="1744"/>
                    <a:pt x="3465" y="1790"/>
                  </a:cubicBezTo>
                  <a:lnTo>
                    <a:pt x="3465" y="1790"/>
                  </a:lnTo>
                  <a:cubicBezTo>
                    <a:pt x="3089" y="1763"/>
                    <a:pt x="2712" y="1719"/>
                    <a:pt x="2335" y="1659"/>
                  </a:cubicBezTo>
                  <a:cubicBezTo>
                    <a:pt x="1938" y="1605"/>
                    <a:pt x="1542" y="1533"/>
                    <a:pt x="1154" y="1398"/>
                  </a:cubicBezTo>
                  <a:lnTo>
                    <a:pt x="1145" y="1398"/>
                  </a:lnTo>
                  <a:cubicBezTo>
                    <a:pt x="1129" y="1393"/>
                    <a:pt x="1113" y="1390"/>
                    <a:pt x="1097" y="1390"/>
                  </a:cubicBezTo>
                  <a:cubicBezTo>
                    <a:pt x="1031" y="1390"/>
                    <a:pt x="969" y="1434"/>
                    <a:pt x="947" y="1506"/>
                  </a:cubicBezTo>
                  <a:lnTo>
                    <a:pt x="947" y="1524"/>
                  </a:lnTo>
                  <a:cubicBezTo>
                    <a:pt x="659" y="2444"/>
                    <a:pt x="406" y="3372"/>
                    <a:pt x="235" y="4319"/>
                  </a:cubicBezTo>
                  <a:cubicBezTo>
                    <a:pt x="154" y="4787"/>
                    <a:pt x="100" y="5265"/>
                    <a:pt x="55" y="5743"/>
                  </a:cubicBezTo>
                  <a:cubicBezTo>
                    <a:pt x="19" y="6220"/>
                    <a:pt x="1" y="6707"/>
                    <a:pt x="1" y="7185"/>
                  </a:cubicBezTo>
                  <a:lnTo>
                    <a:pt x="1" y="7203"/>
                  </a:lnTo>
                  <a:cubicBezTo>
                    <a:pt x="10" y="7284"/>
                    <a:pt x="73" y="7356"/>
                    <a:pt x="163" y="7365"/>
                  </a:cubicBezTo>
                  <a:cubicBezTo>
                    <a:pt x="2506" y="7654"/>
                    <a:pt x="4841" y="8059"/>
                    <a:pt x="7167" y="8438"/>
                  </a:cubicBezTo>
                  <a:cubicBezTo>
                    <a:pt x="9501" y="8825"/>
                    <a:pt x="11836" y="9204"/>
                    <a:pt x="14161" y="9601"/>
                  </a:cubicBezTo>
                  <a:lnTo>
                    <a:pt x="21156" y="10800"/>
                  </a:lnTo>
                  <a:cubicBezTo>
                    <a:pt x="23482" y="11196"/>
                    <a:pt x="25807" y="11611"/>
                    <a:pt x="28133" y="12043"/>
                  </a:cubicBezTo>
                  <a:cubicBezTo>
                    <a:pt x="28144" y="12045"/>
                    <a:pt x="28155" y="12046"/>
                    <a:pt x="28166" y="12046"/>
                  </a:cubicBezTo>
                  <a:cubicBezTo>
                    <a:pt x="28261" y="12046"/>
                    <a:pt x="28342" y="11978"/>
                    <a:pt x="28358" y="11881"/>
                  </a:cubicBezTo>
                  <a:lnTo>
                    <a:pt x="28380" y="11748"/>
                  </a:lnTo>
                  <a:lnTo>
                    <a:pt x="28380" y="11748"/>
                  </a:lnTo>
                  <a:cubicBezTo>
                    <a:pt x="32300" y="12344"/>
                    <a:pt x="36211" y="12992"/>
                    <a:pt x="40121" y="13648"/>
                  </a:cubicBezTo>
                  <a:lnTo>
                    <a:pt x="52047" y="15649"/>
                  </a:lnTo>
                  <a:lnTo>
                    <a:pt x="63963" y="17650"/>
                  </a:lnTo>
                  <a:lnTo>
                    <a:pt x="75880" y="19678"/>
                  </a:lnTo>
                  <a:cubicBezTo>
                    <a:pt x="75895" y="19683"/>
                    <a:pt x="75911" y="19685"/>
                    <a:pt x="75927" y="19685"/>
                  </a:cubicBezTo>
                  <a:cubicBezTo>
                    <a:pt x="76002" y="19685"/>
                    <a:pt x="76072" y="19635"/>
                    <a:pt x="76087" y="19561"/>
                  </a:cubicBezTo>
                  <a:lnTo>
                    <a:pt x="76105" y="19516"/>
                  </a:lnTo>
                  <a:cubicBezTo>
                    <a:pt x="76222" y="19110"/>
                    <a:pt x="76312" y="18705"/>
                    <a:pt x="76393" y="18299"/>
                  </a:cubicBezTo>
                  <a:cubicBezTo>
                    <a:pt x="76484" y="17893"/>
                    <a:pt x="76556" y="17488"/>
                    <a:pt x="76628" y="17073"/>
                  </a:cubicBezTo>
                  <a:cubicBezTo>
                    <a:pt x="76691" y="16668"/>
                    <a:pt x="76754" y="16253"/>
                    <a:pt x="76808" y="15838"/>
                  </a:cubicBezTo>
                  <a:cubicBezTo>
                    <a:pt x="76862" y="15433"/>
                    <a:pt x="76898" y="15018"/>
                    <a:pt x="76925" y="14594"/>
                  </a:cubicBezTo>
                  <a:cubicBezTo>
                    <a:pt x="76943" y="14495"/>
                    <a:pt x="76871" y="14396"/>
                    <a:pt x="76763" y="14378"/>
                  </a:cubicBezTo>
                  <a:lnTo>
                    <a:pt x="64838" y="12413"/>
                  </a:lnTo>
                  <a:lnTo>
                    <a:pt x="52912" y="10439"/>
                  </a:lnTo>
                  <a:lnTo>
                    <a:pt x="40987" y="8456"/>
                  </a:lnTo>
                  <a:lnTo>
                    <a:pt x="35029" y="7464"/>
                  </a:lnTo>
                  <a:lnTo>
                    <a:pt x="32045" y="6969"/>
                  </a:lnTo>
                  <a:lnTo>
                    <a:pt x="30558" y="6725"/>
                  </a:lnTo>
                  <a:cubicBezTo>
                    <a:pt x="30130" y="6655"/>
                    <a:pt x="29702" y="6585"/>
                    <a:pt x="29281" y="6469"/>
                  </a:cubicBezTo>
                  <a:lnTo>
                    <a:pt x="29281" y="6469"/>
                  </a:lnTo>
                  <a:cubicBezTo>
                    <a:pt x="29286" y="6410"/>
                    <a:pt x="29291" y="6351"/>
                    <a:pt x="29296" y="6293"/>
                  </a:cubicBezTo>
                  <a:lnTo>
                    <a:pt x="29296" y="6275"/>
                  </a:lnTo>
                  <a:cubicBezTo>
                    <a:pt x="29305" y="6175"/>
                    <a:pt x="29233" y="6085"/>
                    <a:pt x="29133" y="6067"/>
                  </a:cubicBezTo>
                  <a:cubicBezTo>
                    <a:pt x="27322" y="5797"/>
                    <a:pt x="25510" y="5508"/>
                    <a:pt x="23698" y="5220"/>
                  </a:cubicBezTo>
                  <a:lnTo>
                    <a:pt x="20994" y="4787"/>
                  </a:lnTo>
                  <a:lnTo>
                    <a:pt x="18281" y="4346"/>
                  </a:lnTo>
                  <a:cubicBezTo>
                    <a:pt x="16469" y="4039"/>
                    <a:pt x="14666" y="3751"/>
                    <a:pt x="12854" y="3435"/>
                  </a:cubicBezTo>
                  <a:lnTo>
                    <a:pt x="11502" y="3210"/>
                  </a:lnTo>
                  <a:lnTo>
                    <a:pt x="10150" y="2957"/>
                  </a:lnTo>
                  <a:cubicBezTo>
                    <a:pt x="9281" y="2801"/>
                    <a:pt x="8413" y="2636"/>
                    <a:pt x="7552" y="2471"/>
                  </a:cubicBezTo>
                  <a:lnTo>
                    <a:pt x="7552" y="2471"/>
                  </a:lnTo>
                  <a:cubicBezTo>
                    <a:pt x="7514" y="2394"/>
                    <a:pt x="7468" y="2321"/>
                    <a:pt x="7410" y="2263"/>
                  </a:cubicBezTo>
                  <a:lnTo>
                    <a:pt x="7410" y="2263"/>
                  </a:lnTo>
                  <a:lnTo>
                    <a:pt x="7419" y="2272"/>
                  </a:lnTo>
                  <a:cubicBezTo>
                    <a:pt x="7329" y="2146"/>
                    <a:pt x="7212" y="2029"/>
                    <a:pt x="7076" y="1939"/>
                  </a:cubicBezTo>
                  <a:cubicBezTo>
                    <a:pt x="6932" y="1867"/>
                    <a:pt x="6788" y="1822"/>
                    <a:pt x="6653" y="1786"/>
                  </a:cubicBezTo>
                  <a:cubicBezTo>
                    <a:pt x="6509" y="1750"/>
                    <a:pt x="6364" y="1723"/>
                    <a:pt x="6238" y="1686"/>
                  </a:cubicBezTo>
                  <a:cubicBezTo>
                    <a:pt x="6165" y="1667"/>
                    <a:pt x="6091" y="1645"/>
                    <a:pt x="6018" y="1620"/>
                  </a:cubicBezTo>
                  <a:lnTo>
                    <a:pt x="6018" y="1620"/>
                  </a:lnTo>
                  <a:cubicBezTo>
                    <a:pt x="6036" y="1551"/>
                    <a:pt x="6064" y="1489"/>
                    <a:pt x="6103" y="1434"/>
                  </a:cubicBezTo>
                  <a:cubicBezTo>
                    <a:pt x="6150" y="1363"/>
                    <a:pt x="6225" y="1313"/>
                    <a:pt x="6322" y="1277"/>
                  </a:cubicBezTo>
                  <a:lnTo>
                    <a:pt x="6322" y="1277"/>
                  </a:lnTo>
                  <a:cubicBezTo>
                    <a:pt x="7604" y="1421"/>
                    <a:pt x="8886" y="1608"/>
                    <a:pt x="10159" y="1813"/>
                  </a:cubicBezTo>
                  <a:cubicBezTo>
                    <a:pt x="11448" y="2020"/>
                    <a:pt x="12728" y="2245"/>
                    <a:pt x="14017" y="2462"/>
                  </a:cubicBezTo>
                  <a:cubicBezTo>
                    <a:pt x="15306" y="2678"/>
                    <a:pt x="16595" y="2912"/>
                    <a:pt x="17884" y="3138"/>
                  </a:cubicBezTo>
                  <a:cubicBezTo>
                    <a:pt x="19154" y="3370"/>
                    <a:pt x="20433" y="3603"/>
                    <a:pt x="21703" y="3844"/>
                  </a:cubicBezTo>
                  <a:lnTo>
                    <a:pt x="21703" y="3844"/>
                  </a:lnTo>
                  <a:cubicBezTo>
                    <a:pt x="21913" y="3991"/>
                    <a:pt x="22119" y="4142"/>
                    <a:pt x="22355" y="4255"/>
                  </a:cubicBezTo>
                  <a:cubicBezTo>
                    <a:pt x="22481" y="4319"/>
                    <a:pt x="22616" y="4382"/>
                    <a:pt x="22761" y="4409"/>
                  </a:cubicBezTo>
                  <a:cubicBezTo>
                    <a:pt x="22905" y="4436"/>
                    <a:pt x="23040" y="4445"/>
                    <a:pt x="23184" y="4445"/>
                  </a:cubicBezTo>
                  <a:cubicBezTo>
                    <a:pt x="23329" y="4445"/>
                    <a:pt x="23482" y="4427"/>
                    <a:pt x="23626" y="4364"/>
                  </a:cubicBezTo>
                  <a:cubicBezTo>
                    <a:pt x="23698" y="4337"/>
                    <a:pt x="23761" y="4291"/>
                    <a:pt x="23824" y="4228"/>
                  </a:cubicBezTo>
                  <a:cubicBezTo>
                    <a:pt x="23878" y="4174"/>
                    <a:pt x="23923" y="4120"/>
                    <a:pt x="23968" y="4057"/>
                  </a:cubicBezTo>
                  <a:cubicBezTo>
                    <a:pt x="24140" y="3805"/>
                    <a:pt x="24221" y="3534"/>
                    <a:pt x="24311" y="3255"/>
                  </a:cubicBezTo>
                  <a:cubicBezTo>
                    <a:pt x="24311" y="3246"/>
                    <a:pt x="24320" y="3237"/>
                    <a:pt x="24320" y="3228"/>
                  </a:cubicBezTo>
                  <a:cubicBezTo>
                    <a:pt x="24329" y="3138"/>
                    <a:pt x="24266" y="3057"/>
                    <a:pt x="24176" y="3039"/>
                  </a:cubicBezTo>
                  <a:lnTo>
                    <a:pt x="24149" y="3039"/>
                  </a:lnTo>
                  <a:lnTo>
                    <a:pt x="19588" y="2317"/>
                  </a:lnTo>
                  <a:lnTo>
                    <a:pt x="15018" y="1587"/>
                  </a:lnTo>
                  <a:lnTo>
                    <a:pt x="10457" y="839"/>
                  </a:lnTo>
                  <a:cubicBezTo>
                    <a:pt x="8942" y="578"/>
                    <a:pt x="7419" y="325"/>
                    <a:pt x="5914" y="10"/>
                  </a:cubicBezTo>
                  <a:lnTo>
                    <a:pt x="58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852475" y="2004425"/>
              <a:ext cx="33600" cy="150775"/>
            </a:xfrm>
            <a:custGeom>
              <a:avLst/>
              <a:gdLst/>
              <a:ahLst/>
              <a:cxnLst/>
              <a:rect l="l" t="t" r="r" b="b"/>
              <a:pathLst>
                <a:path w="1344" h="6031" extrusionOk="0">
                  <a:moveTo>
                    <a:pt x="1154" y="0"/>
                  </a:moveTo>
                  <a:cubicBezTo>
                    <a:pt x="1046" y="0"/>
                    <a:pt x="956" y="91"/>
                    <a:pt x="947" y="199"/>
                  </a:cubicBezTo>
                  <a:cubicBezTo>
                    <a:pt x="938" y="676"/>
                    <a:pt x="893" y="1145"/>
                    <a:pt x="829" y="1614"/>
                  </a:cubicBezTo>
                  <a:cubicBezTo>
                    <a:pt x="775" y="2083"/>
                    <a:pt x="685" y="2542"/>
                    <a:pt x="604" y="3011"/>
                  </a:cubicBezTo>
                  <a:cubicBezTo>
                    <a:pt x="442" y="3939"/>
                    <a:pt x="253" y="4868"/>
                    <a:pt x="18" y="5787"/>
                  </a:cubicBezTo>
                  <a:cubicBezTo>
                    <a:pt x="18" y="5796"/>
                    <a:pt x="9" y="5805"/>
                    <a:pt x="9" y="5814"/>
                  </a:cubicBezTo>
                  <a:cubicBezTo>
                    <a:pt x="0" y="5923"/>
                    <a:pt x="81" y="6022"/>
                    <a:pt x="189" y="6031"/>
                  </a:cubicBezTo>
                  <a:cubicBezTo>
                    <a:pt x="298" y="6031"/>
                    <a:pt x="388" y="5959"/>
                    <a:pt x="397" y="5850"/>
                  </a:cubicBezTo>
                  <a:cubicBezTo>
                    <a:pt x="478" y="4904"/>
                    <a:pt x="604" y="3967"/>
                    <a:pt x="748" y="3029"/>
                  </a:cubicBezTo>
                  <a:cubicBezTo>
                    <a:pt x="820" y="2569"/>
                    <a:pt x="893" y="2101"/>
                    <a:pt x="992" y="1641"/>
                  </a:cubicBezTo>
                  <a:cubicBezTo>
                    <a:pt x="1082" y="1172"/>
                    <a:pt x="1190" y="713"/>
                    <a:pt x="1334" y="262"/>
                  </a:cubicBezTo>
                  <a:cubicBezTo>
                    <a:pt x="1343" y="244"/>
                    <a:pt x="1343" y="226"/>
                    <a:pt x="1343" y="208"/>
                  </a:cubicBezTo>
                  <a:cubicBezTo>
                    <a:pt x="1343" y="100"/>
                    <a:pt x="1262" y="9"/>
                    <a:pt x="1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928625" y="2002400"/>
              <a:ext cx="26175" cy="4300"/>
            </a:xfrm>
            <a:custGeom>
              <a:avLst/>
              <a:gdLst/>
              <a:ahLst/>
              <a:cxnLst/>
              <a:rect l="l" t="t" r="r" b="b"/>
              <a:pathLst>
                <a:path w="1047" h="172" fill="none" extrusionOk="0">
                  <a:moveTo>
                    <a:pt x="1" y="0"/>
                  </a:moveTo>
                  <a:lnTo>
                    <a:pt x="1046" y="172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897300" y="2012750"/>
              <a:ext cx="98050" cy="16475"/>
            </a:xfrm>
            <a:custGeom>
              <a:avLst/>
              <a:gdLst/>
              <a:ahLst/>
              <a:cxnLst/>
              <a:rect l="l" t="t" r="r" b="b"/>
              <a:pathLst>
                <a:path w="3922" h="659" fill="none" extrusionOk="0">
                  <a:moveTo>
                    <a:pt x="1" y="1"/>
                  </a:moveTo>
                  <a:lnTo>
                    <a:pt x="3922" y="659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40;p2"/>
          <p:cNvGrpSpPr/>
          <p:nvPr/>
        </p:nvGrpSpPr>
        <p:grpSpPr>
          <a:xfrm rot="-375097">
            <a:off x="1228557" y="-253382"/>
            <a:ext cx="711742" cy="793298"/>
            <a:chOff x="6554696" y="509501"/>
            <a:chExt cx="711709" cy="793261"/>
          </a:xfrm>
        </p:grpSpPr>
        <p:sp>
          <p:nvSpPr>
            <p:cNvPr id="41" name="Google Shape;41;p2"/>
            <p:cNvSpPr/>
            <p:nvPr/>
          </p:nvSpPr>
          <p:spPr>
            <a:xfrm>
              <a:off x="6560695" y="516700"/>
              <a:ext cx="696978" cy="779230"/>
            </a:xfrm>
            <a:custGeom>
              <a:avLst/>
              <a:gdLst/>
              <a:ahLst/>
              <a:cxnLst/>
              <a:rect l="l" t="t" r="r" b="b"/>
              <a:pathLst>
                <a:path w="20913" h="23381" extrusionOk="0">
                  <a:moveTo>
                    <a:pt x="4201" y="1"/>
                  </a:moveTo>
                  <a:cubicBezTo>
                    <a:pt x="1903" y="1"/>
                    <a:pt x="28" y="1866"/>
                    <a:pt x="28" y="4165"/>
                  </a:cubicBezTo>
                  <a:lnTo>
                    <a:pt x="1" y="17073"/>
                  </a:lnTo>
                  <a:cubicBezTo>
                    <a:pt x="1" y="18903"/>
                    <a:pt x="1190" y="20516"/>
                    <a:pt x="2930" y="21057"/>
                  </a:cubicBezTo>
                  <a:lnTo>
                    <a:pt x="9736" y="23193"/>
                  </a:lnTo>
                  <a:cubicBezTo>
                    <a:pt x="10143" y="23318"/>
                    <a:pt x="10563" y="23381"/>
                    <a:pt x="10982" y="23381"/>
                  </a:cubicBezTo>
                  <a:cubicBezTo>
                    <a:pt x="11444" y="23381"/>
                    <a:pt x="11906" y="23304"/>
                    <a:pt x="12350" y="23148"/>
                  </a:cubicBezTo>
                  <a:lnTo>
                    <a:pt x="18092" y="21147"/>
                  </a:lnTo>
                  <a:cubicBezTo>
                    <a:pt x="19759" y="20570"/>
                    <a:pt x="20886" y="18993"/>
                    <a:pt x="20886" y="17217"/>
                  </a:cubicBezTo>
                  <a:lnTo>
                    <a:pt x="20913" y="4201"/>
                  </a:lnTo>
                  <a:cubicBezTo>
                    <a:pt x="20913" y="1903"/>
                    <a:pt x="19047" y="28"/>
                    <a:pt x="16748" y="28"/>
                  </a:cubicBezTo>
                  <a:lnTo>
                    <a:pt x="420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554696" y="509501"/>
              <a:ext cx="711709" cy="793261"/>
            </a:xfrm>
            <a:custGeom>
              <a:avLst/>
              <a:gdLst/>
              <a:ahLst/>
              <a:cxnLst/>
              <a:rect l="l" t="t" r="r" b="b"/>
              <a:pathLst>
                <a:path w="21355" h="23802" extrusionOk="0">
                  <a:moveTo>
                    <a:pt x="5138" y="442"/>
                  </a:moveTo>
                  <a:lnTo>
                    <a:pt x="7572" y="451"/>
                  </a:lnTo>
                  <a:lnTo>
                    <a:pt x="12440" y="469"/>
                  </a:lnTo>
                  <a:lnTo>
                    <a:pt x="14873" y="469"/>
                  </a:lnTo>
                  <a:lnTo>
                    <a:pt x="16090" y="478"/>
                  </a:lnTo>
                  <a:cubicBezTo>
                    <a:pt x="16249" y="478"/>
                    <a:pt x="16412" y="477"/>
                    <a:pt x="16574" y="477"/>
                  </a:cubicBezTo>
                  <a:cubicBezTo>
                    <a:pt x="16817" y="477"/>
                    <a:pt x="17058" y="480"/>
                    <a:pt x="17280" y="496"/>
                  </a:cubicBezTo>
                  <a:cubicBezTo>
                    <a:pt x="17659" y="541"/>
                    <a:pt x="18037" y="622"/>
                    <a:pt x="18389" y="766"/>
                  </a:cubicBezTo>
                  <a:cubicBezTo>
                    <a:pt x="18740" y="920"/>
                    <a:pt x="19083" y="1109"/>
                    <a:pt x="19380" y="1352"/>
                  </a:cubicBezTo>
                  <a:cubicBezTo>
                    <a:pt x="19669" y="1596"/>
                    <a:pt x="19939" y="1866"/>
                    <a:pt x="20155" y="2191"/>
                  </a:cubicBezTo>
                  <a:cubicBezTo>
                    <a:pt x="20363" y="2506"/>
                    <a:pt x="20534" y="2849"/>
                    <a:pt x="20651" y="3209"/>
                  </a:cubicBezTo>
                  <a:cubicBezTo>
                    <a:pt x="20759" y="3579"/>
                    <a:pt x="20832" y="3948"/>
                    <a:pt x="20832" y="4336"/>
                  </a:cubicBezTo>
                  <a:cubicBezTo>
                    <a:pt x="20841" y="4733"/>
                    <a:pt x="20832" y="5147"/>
                    <a:pt x="20832" y="5544"/>
                  </a:cubicBezTo>
                  <a:lnTo>
                    <a:pt x="20841" y="7978"/>
                  </a:lnTo>
                  <a:lnTo>
                    <a:pt x="20850" y="12845"/>
                  </a:lnTo>
                  <a:lnTo>
                    <a:pt x="20850" y="15279"/>
                  </a:lnTo>
                  <a:lnTo>
                    <a:pt x="20850" y="16496"/>
                  </a:lnTo>
                  <a:lnTo>
                    <a:pt x="20850" y="17109"/>
                  </a:lnTo>
                  <a:lnTo>
                    <a:pt x="20859" y="17406"/>
                  </a:lnTo>
                  <a:lnTo>
                    <a:pt x="20841" y="17704"/>
                  </a:lnTo>
                  <a:cubicBezTo>
                    <a:pt x="20795" y="18470"/>
                    <a:pt x="20516" y="19218"/>
                    <a:pt x="20047" y="19831"/>
                  </a:cubicBezTo>
                  <a:cubicBezTo>
                    <a:pt x="19579" y="20453"/>
                    <a:pt x="18930" y="20921"/>
                    <a:pt x="18208" y="21183"/>
                  </a:cubicBezTo>
                  <a:lnTo>
                    <a:pt x="13602" y="22769"/>
                  </a:lnTo>
                  <a:lnTo>
                    <a:pt x="12458" y="23175"/>
                  </a:lnTo>
                  <a:cubicBezTo>
                    <a:pt x="12088" y="23292"/>
                    <a:pt x="11709" y="23364"/>
                    <a:pt x="11322" y="23382"/>
                  </a:cubicBezTo>
                  <a:cubicBezTo>
                    <a:pt x="11267" y="23385"/>
                    <a:pt x="11211" y="23386"/>
                    <a:pt x="11156" y="23386"/>
                  </a:cubicBezTo>
                  <a:cubicBezTo>
                    <a:pt x="10830" y="23386"/>
                    <a:pt x="10500" y="23342"/>
                    <a:pt x="10177" y="23265"/>
                  </a:cubicBezTo>
                  <a:cubicBezTo>
                    <a:pt x="9997" y="23211"/>
                    <a:pt x="9798" y="23148"/>
                    <a:pt x="9609" y="23085"/>
                  </a:cubicBezTo>
                  <a:lnTo>
                    <a:pt x="9023" y="22905"/>
                  </a:lnTo>
                  <a:lnTo>
                    <a:pt x="4381" y="21453"/>
                  </a:lnTo>
                  <a:lnTo>
                    <a:pt x="3218" y="21093"/>
                  </a:lnTo>
                  <a:cubicBezTo>
                    <a:pt x="2849" y="20976"/>
                    <a:pt x="2497" y="20813"/>
                    <a:pt x="2173" y="20597"/>
                  </a:cubicBezTo>
                  <a:cubicBezTo>
                    <a:pt x="1542" y="20173"/>
                    <a:pt x="1001" y="19578"/>
                    <a:pt x="676" y="18866"/>
                  </a:cubicBezTo>
                  <a:cubicBezTo>
                    <a:pt x="505" y="18515"/>
                    <a:pt x="397" y="18136"/>
                    <a:pt x="343" y="17749"/>
                  </a:cubicBezTo>
                  <a:cubicBezTo>
                    <a:pt x="298" y="17361"/>
                    <a:pt x="316" y="16955"/>
                    <a:pt x="316" y="16550"/>
                  </a:cubicBezTo>
                  <a:lnTo>
                    <a:pt x="334" y="14116"/>
                  </a:lnTo>
                  <a:lnTo>
                    <a:pt x="388" y="9248"/>
                  </a:lnTo>
                  <a:cubicBezTo>
                    <a:pt x="397" y="7626"/>
                    <a:pt x="406" y="6003"/>
                    <a:pt x="415" y="4381"/>
                  </a:cubicBezTo>
                  <a:cubicBezTo>
                    <a:pt x="424" y="3993"/>
                    <a:pt x="478" y="3606"/>
                    <a:pt x="586" y="3245"/>
                  </a:cubicBezTo>
                  <a:cubicBezTo>
                    <a:pt x="703" y="2876"/>
                    <a:pt x="866" y="2524"/>
                    <a:pt x="1082" y="2200"/>
                  </a:cubicBezTo>
                  <a:cubicBezTo>
                    <a:pt x="1298" y="1884"/>
                    <a:pt x="1551" y="1596"/>
                    <a:pt x="1848" y="1343"/>
                  </a:cubicBezTo>
                  <a:cubicBezTo>
                    <a:pt x="2155" y="1109"/>
                    <a:pt x="2479" y="902"/>
                    <a:pt x="2831" y="748"/>
                  </a:cubicBezTo>
                  <a:cubicBezTo>
                    <a:pt x="3191" y="604"/>
                    <a:pt x="3561" y="505"/>
                    <a:pt x="3948" y="460"/>
                  </a:cubicBezTo>
                  <a:cubicBezTo>
                    <a:pt x="4039" y="451"/>
                    <a:pt x="4138" y="451"/>
                    <a:pt x="4237" y="442"/>
                  </a:cubicBezTo>
                  <a:close/>
                  <a:moveTo>
                    <a:pt x="4381" y="0"/>
                  </a:moveTo>
                  <a:lnTo>
                    <a:pt x="4219" y="9"/>
                  </a:lnTo>
                  <a:cubicBezTo>
                    <a:pt x="4111" y="18"/>
                    <a:pt x="4003" y="18"/>
                    <a:pt x="3894" y="27"/>
                  </a:cubicBezTo>
                  <a:cubicBezTo>
                    <a:pt x="3471" y="81"/>
                    <a:pt x="3056" y="190"/>
                    <a:pt x="2668" y="352"/>
                  </a:cubicBezTo>
                  <a:cubicBezTo>
                    <a:pt x="2272" y="523"/>
                    <a:pt x="1911" y="748"/>
                    <a:pt x="1578" y="1019"/>
                  </a:cubicBezTo>
                  <a:cubicBezTo>
                    <a:pt x="1253" y="1289"/>
                    <a:pt x="965" y="1614"/>
                    <a:pt x="731" y="1965"/>
                  </a:cubicBezTo>
                  <a:cubicBezTo>
                    <a:pt x="496" y="2326"/>
                    <a:pt x="316" y="2713"/>
                    <a:pt x="190" y="3119"/>
                  </a:cubicBezTo>
                  <a:cubicBezTo>
                    <a:pt x="63" y="3534"/>
                    <a:pt x="9" y="3957"/>
                    <a:pt x="0" y="4381"/>
                  </a:cubicBezTo>
                  <a:cubicBezTo>
                    <a:pt x="0" y="6003"/>
                    <a:pt x="0" y="7626"/>
                    <a:pt x="9" y="9248"/>
                  </a:cubicBezTo>
                  <a:lnTo>
                    <a:pt x="54" y="14116"/>
                  </a:lnTo>
                  <a:lnTo>
                    <a:pt x="54" y="16550"/>
                  </a:lnTo>
                  <a:lnTo>
                    <a:pt x="54" y="17154"/>
                  </a:lnTo>
                  <a:cubicBezTo>
                    <a:pt x="54" y="17253"/>
                    <a:pt x="54" y="17361"/>
                    <a:pt x="63" y="17469"/>
                  </a:cubicBezTo>
                  <a:cubicBezTo>
                    <a:pt x="63" y="17568"/>
                    <a:pt x="72" y="17676"/>
                    <a:pt x="81" y="17776"/>
                  </a:cubicBezTo>
                  <a:cubicBezTo>
                    <a:pt x="127" y="18190"/>
                    <a:pt x="217" y="18605"/>
                    <a:pt x="370" y="19002"/>
                  </a:cubicBezTo>
                  <a:cubicBezTo>
                    <a:pt x="676" y="19786"/>
                    <a:pt x="1226" y="20489"/>
                    <a:pt x="1947" y="20949"/>
                  </a:cubicBezTo>
                  <a:cubicBezTo>
                    <a:pt x="2299" y="21183"/>
                    <a:pt x="2696" y="21363"/>
                    <a:pt x="3092" y="21489"/>
                  </a:cubicBezTo>
                  <a:lnTo>
                    <a:pt x="4255" y="21859"/>
                  </a:lnTo>
                  <a:lnTo>
                    <a:pt x="8897" y="23310"/>
                  </a:lnTo>
                  <a:lnTo>
                    <a:pt x="9483" y="23490"/>
                  </a:lnTo>
                  <a:cubicBezTo>
                    <a:pt x="9672" y="23554"/>
                    <a:pt x="9862" y="23617"/>
                    <a:pt x="10078" y="23671"/>
                  </a:cubicBezTo>
                  <a:cubicBezTo>
                    <a:pt x="10418" y="23761"/>
                    <a:pt x="10777" y="23801"/>
                    <a:pt x="11133" y="23801"/>
                  </a:cubicBezTo>
                  <a:cubicBezTo>
                    <a:pt x="11202" y="23801"/>
                    <a:pt x="11271" y="23800"/>
                    <a:pt x="11340" y="23797"/>
                  </a:cubicBezTo>
                  <a:cubicBezTo>
                    <a:pt x="11764" y="23779"/>
                    <a:pt x="12187" y="23698"/>
                    <a:pt x="12593" y="23563"/>
                  </a:cubicBezTo>
                  <a:lnTo>
                    <a:pt x="13738" y="23157"/>
                  </a:lnTo>
                  <a:lnTo>
                    <a:pt x="18335" y="21552"/>
                  </a:lnTo>
                  <a:cubicBezTo>
                    <a:pt x="19137" y="21273"/>
                    <a:pt x="19858" y="20759"/>
                    <a:pt x="20372" y="20083"/>
                  </a:cubicBezTo>
                  <a:cubicBezTo>
                    <a:pt x="20895" y="19407"/>
                    <a:pt x="21210" y="18578"/>
                    <a:pt x="21273" y="17731"/>
                  </a:cubicBezTo>
                  <a:lnTo>
                    <a:pt x="21282" y="17406"/>
                  </a:lnTo>
                  <a:lnTo>
                    <a:pt x="21282" y="17109"/>
                  </a:lnTo>
                  <a:lnTo>
                    <a:pt x="21291" y="16496"/>
                  </a:lnTo>
                  <a:lnTo>
                    <a:pt x="21291" y="15279"/>
                  </a:lnTo>
                  <a:lnTo>
                    <a:pt x="21309" y="12845"/>
                  </a:lnTo>
                  <a:lnTo>
                    <a:pt x="21327" y="7978"/>
                  </a:lnTo>
                  <a:lnTo>
                    <a:pt x="21345" y="5544"/>
                  </a:lnTo>
                  <a:cubicBezTo>
                    <a:pt x="21345" y="5138"/>
                    <a:pt x="21354" y="4742"/>
                    <a:pt x="21345" y="4327"/>
                  </a:cubicBezTo>
                  <a:cubicBezTo>
                    <a:pt x="21336" y="3894"/>
                    <a:pt x="21255" y="3471"/>
                    <a:pt x="21129" y="3056"/>
                  </a:cubicBezTo>
                  <a:cubicBezTo>
                    <a:pt x="20994" y="2650"/>
                    <a:pt x="20795" y="2263"/>
                    <a:pt x="20561" y="1911"/>
                  </a:cubicBezTo>
                  <a:cubicBezTo>
                    <a:pt x="20309" y="1551"/>
                    <a:pt x="20011" y="1244"/>
                    <a:pt x="19678" y="974"/>
                  </a:cubicBezTo>
                  <a:cubicBezTo>
                    <a:pt x="19344" y="694"/>
                    <a:pt x="18966" y="487"/>
                    <a:pt x="18569" y="325"/>
                  </a:cubicBezTo>
                  <a:cubicBezTo>
                    <a:pt x="18172" y="153"/>
                    <a:pt x="17749" y="72"/>
                    <a:pt x="17325" y="18"/>
                  </a:cubicBezTo>
                  <a:cubicBezTo>
                    <a:pt x="17109" y="5"/>
                    <a:pt x="16901" y="2"/>
                    <a:pt x="16698" y="2"/>
                  </a:cubicBezTo>
                  <a:cubicBezTo>
                    <a:pt x="16596" y="2"/>
                    <a:pt x="16494" y="3"/>
                    <a:pt x="16393" y="3"/>
                  </a:cubicBezTo>
                  <a:cubicBezTo>
                    <a:pt x="16292" y="3"/>
                    <a:pt x="16192" y="2"/>
                    <a:pt x="160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2"/>
          <p:cNvGrpSpPr/>
          <p:nvPr/>
        </p:nvGrpSpPr>
        <p:grpSpPr>
          <a:xfrm rot="807122">
            <a:off x="809300" y="4708652"/>
            <a:ext cx="2497551" cy="2401906"/>
            <a:chOff x="1857000" y="3245400"/>
            <a:chExt cx="1233825" cy="1186575"/>
          </a:xfrm>
        </p:grpSpPr>
        <p:sp>
          <p:nvSpPr>
            <p:cNvPr id="44" name="Google Shape;44;p2"/>
            <p:cNvSpPr/>
            <p:nvPr/>
          </p:nvSpPr>
          <p:spPr>
            <a:xfrm>
              <a:off x="2513000" y="4148825"/>
              <a:ext cx="463125" cy="272250"/>
            </a:xfrm>
            <a:custGeom>
              <a:avLst/>
              <a:gdLst/>
              <a:ahLst/>
              <a:cxnLst/>
              <a:rect l="l" t="t" r="r" b="b"/>
              <a:pathLst>
                <a:path w="18525" h="10890" extrusionOk="0">
                  <a:moveTo>
                    <a:pt x="12728" y="1"/>
                  </a:moveTo>
                  <a:cubicBezTo>
                    <a:pt x="12377" y="28"/>
                    <a:pt x="11899" y="1641"/>
                    <a:pt x="11664" y="2065"/>
                  </a:cubicBezTo>
                  <a:cubicBezTo>
                    <a:pt x="10979" y="3318"/>
                    <a:pt x="10015" y="4435"/>
                    <a:pt x="9005" y="5418"/>
                  </a:cubicBezTo>
                  <a:cubicBezTo>
                    <a:pt x="6527" y="7843"/>
                    <a:pt x="3263" y="9754"/>
                    <a:pt x="0" y="10889"/>
                  </a:cubicBezTo>
                  <a:cubicBezTo>
                    <a:pt x="5192" y="10331"/>
                    <a:pt x="10556" y="9114"/>
                    <a:pt x="15144" y="6626"/>
                  </a:cubicBezTo>
                  <a:cubicBezTo>
                    <a:pt x="16685" y="5788"/>
                    <a:pt x="17578" y="5409"/>
                    <a:pt x="18524" y="4066"/>
                  </a:cubicBezTo>
                  <a:cubicBezTo>
                    <a:pt x="17623" y="3976"/>
                    <a:pt x="17064" y="3038"/>
                    <a:pt x="16189" y="2651"/>
                  </a:cubicBezTo>
                  <a:cubicBezTo>
                    <a:pt x="15928" y="2543"/>
                    <a:pt x="12728" y="1"/>
                    <a:pt x="12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08725" y="4143800"/>
              <a:ext cx="474150" cy="281125"/>
            </a:xfrm>
            <a:custGeom>
              <a:avLst/>
              <a:gdLst/>
              <a:ahLst/>
              <a:cxnLst/>
              <a:rect l="l" t="t" r="r" b="b"/>
              <a:pathLst>
                <a:path w="18966" h="11245" extrusionOk="0">
                  <a:moveTo>
                    <a:pt x="12884" y="443"/>
                  </a:moveTo>
                  <a:lnTo>
                    <a:pt x="14486" y="1707"/>
                  </a:lnTo>
                  <a:lnTo>
                    <a:pt x="15351" y="2383"/>
                  </a:lnTo>
                  <a:lnTo>
                    <a:pt x="15793" y="2716"/>
                  </a:lnTo>
                  <a:lnTo>
                    <a:pt x="16018" y="2879"/>
                  </a:lnTo>
                  <a:lnTo>
                    <a:pt x="16135" y="2960"/>
                  </a:lnTo>
                  <a:lnTo>
                    <a:pt x="16198" y="2996"/>
                  </a:lnTo>
                  <a:lnTo>
                    <a:pt x="16225" y="3023"/>
                  </a:lnTo>
                  <a:lnTo>
                    <a:pt x="16279" y="3050"/>
                  </a:lnTo>
                  <a:cubicBezTo>
                    <a:pt x="16469" y="3131"/>
                    <a:pt x="16649" y="3248"/>
                    <a:pt x="16820" y="3393"/>
                  </a:cubicBezTo>
                  <a:cubicBezTo>
                    <a:pt x="16991" y="3528"/>
                    <a:pt x="17163" y="3681"/>
                    <a:pt x="17334" y="3834"/>
                  </a:cubicBezTo>
                  <a:cubicBezTo>
                    <a:pt x="17514" y="3987"/>
                    <a:pt x="17703" y="4141"/>
                    <a:pt x="17920" y="4267"/>
                  </a:cubicBezTo>
                  <a:cubicBezTo>
                    <a:pt x="18030" y="4333"/>
                    <a:pt x="18147" y="4389"/>
                    <a:pt x="18270" y="4431"/>
                  </a:cubicBezTo>
                  <a:lnTo>
                    <a:pt x="18270" y="4431"/>
                  </a:lnTo>
                  <a:cubicBezTo>
                    <a:pt x="18099" y="4651"/>
                    <a:pt x="17917" y="4859"/>
                    <a:pt x="17713" y="5051"/>
                  </a:cubicBezTo>
                  <a:cubicBezTo>
                    <a:pt x="17424" y="5321"/>
                    <a:pt x="17100" y="5565"/>
                    <a:pt x="16757" y="5790"/>
                  </a:cubicBezTo>
                  <a:cubicBezTo>
                    <a:pt x="16415" y="6007"/>
                    <a:pt x="16045" y="6214"/>
                    <a:pt x="15684" y="6412"/>
                  </a:cubicBezTo>
                  <a:cubicBezTo>
                    <a:pt x="15315" y="6619"/>
                    <a:pt x="14945" y="6818"/>
                    <a:pt x="14585" y="7016"/>
                  </a:cubicBezTo>
                  <a:cubicBezTo>
                    <a:pt x="13106" y="7791"/>
                    <a:pt x="11547" y="8413"/>
                    <a:pt x="9961" y="8927"/>
                  </a:cubicBezTo>
                  <a:cubicBezTo>
                    <a:pt x="8374" y="9450"/>
                    <a:pt x="6752" y="9846"/>
                    <a:pt x="5111" y="10180"/>
                  </a:cubicBezTo>
                  <a:cubicBezTo>
                    <a:pt x="3896" y="10420"/>
                    <a:pt x="2671" y="10616"/>
                    <a:pt x="1444" y="10775"/>
                  </a:cubicBezTo>
                  <a:lnTo>
                    <a:pt x="1444" y="10775"/>
                  </a:lnTo>
                  <a:cubicBezTo>
                    <a:pt x="2382" y="10395"/>
                    <a:pt x="3302" y="9962"/>
                    <a:pt x="4192" y="9477"/>
                  </a:cubicBezTo>
                  <a:cubicBezTo>
                    <a:pt x="5463" y="8783"/>
                    <a:pt x="6670" y="7981"/>
                    <a:pt x="7806" y="7070"/>
                  </a:cubicBezTo>
                  <a:cubicBezTo>
                    <a:pt x="8933" y="6160"/>
                    <a:pt x="9979" y="5150"/>
                    <a:pt x="10898" y="4005"/>
                  </a:cubicBezTo>
                  <a:cubicBezTo>
                    <a:pt x="11123" y="3726"/>
                    <a:pt x="11340" y="3429"/>
                    <a:pt x="11538" y="3122"/>
                  </a:cubicBezTo>
                  <a:cubicBezTo>
                    <a:pt x="11646" y="2969"/>
                    <a:pt x="11736" y="2816"/>
                    <a:pt x="11835" y="2662"/>
                  </a:cubicBezTo>
                  <a:cubicBezTo>
                    <a:pt x="11881" y="2581"/>
                    <a:pt x="11926" y="2500"/>
                    <a:pt x="11971" y="2419"/>
                  </a:cubicBezTo>
                  <a:lnTo>
                    <a:pt x="12007" y="2356"/>
                  </a:lnTo>
                  <a:lnTo>
                    <a:pt x="12043" y="2293"/>
                  </a:lnTo>
                  <a:cubicBezTo>
                    <a:pt x="12061" y="2248"/>
                    <a:pt x="12079" y="2203"/>
                    <a:pt x="12097" y="2158"/>
                  </a:cubicBezTo>
                  <a:cubicBezTo>
                    <a:pt x="12241" y="1824"/>
                    <a:pt x="12367" y="1482"/>
                    <a:pt x="12502" y="1157"/>
                  </a:cubicBezTo>
                  <a:cubicBezTo>
                    <a:pt x="12575" y="995"/>
                    <a:pt x="12647" y="833"/>
                    <a:pt x="12728" y="688"/>
                  </a:cubicBezTo>
                  <a:cubicBezTo>
                    <a:pt x="12764" y="616"/>
                    <a:pt x="12809" y="544"/>
                    <a:pt x="12854" y="481"/>
                  </a:cubicBezTo>
                  <a:cubicBezTo>
                    <a:pt x="12863" y="468"/>
                    <a:pt x="12874" y="455"/>
                    <a:pt x="12884" y="443"/>
                  </a:cubicBezTo>
                  <a:close/>
                  <a:moveTo>
                    <a:pt x="12906" y="1"/>
                  </a:moveTo>
                  <a:cubicBezTo>
                    <a:pt x="12897" y="1"/>
                    <a:pt x="12889" y="2"/>
                    <a:pt x="12881" y="3"/>
                  </a:cubicBezTo>
                  <a:cubicBezTo>
                    <a:pt x="12755" y="21"/>
                    <a:pt x="12701" y="75"/>
                    <a:pt x="12647" y="120"/>
                  </a:cubicBezTo>
                  <a:cubicBezTo>
                    <a:pt x="12602" y="157"/>
                    <a:pt x="12566" y="202"/>
                    <a:pt x="12539" y="247"/>
                  </a:cubicBezTo>
                  <a:cubicBezTo>
                    <a:pt x="12475" y="337"/>
                    <a:pt x="12421" y="418"/>
                    <a:pt x="12376" y="499"/>
                  </a:cubicBezTo>
                  <a:cubicBezTo>
                    <a:pt x="12286" y="670"/>
                    <a:pt x="12214" y="842"/>
                    <a:pt x="12142" y="1004"/>
                  </a:cubicBezTo>
                  <a:cubicBezTo>
                    <a:pt x="12007" y="1346"/>
                    <a:pt x="11881" y="1689"/>
                    <a:pt x="11745" y="2013"/>
                  </a:cubicBezTo>
                  <a:lnTo>
                    <a:pt x="11691" y="2122"/>
                  </a:lnTo>
                  <a:lnTo>
                    <a:pt x="11673" y="2176"/>
                  </a:lnTo>
                  <a:lnTo>
                    <a:pt x="11637" y="2239"/>
                  </a:lnTo>
                  <a:cubicBezTo>
                    <a:pt x="11592" y="2311"/>
                    <a:pt x="11556" y="2392"/>
                    <a:pt x="11502" y="2464"/>
                  </a:cubicBezTo>
                  <a:cubicBezTo>
                    <a:pt x="11421" y="2617"/>
                    <a:pt x="11322" y="2771"/>
                    <a:pt x="11222" y="2915"/>
                  </a:cubicBezTo>
                  <a:cubicBezTo>
                    <a:pt x="11033" y="3212"/>
                    <a:pt x="10826" y="3501"/>
                    <a:pt x="10601" y="3780"/>
                  </a:cubicBezTo>
                  <a:cubicBezTo>
                    <a:pt x="9717" y="4889"/>
                    <a:pt x="8690" y="5898"/>
                    <a:pt x="7590" y="6800"/>
                  </a:cubicBezTo>
                  <a:cubicBezTo>
                    <a:pt x="6472" y="7701"/>
                    <a:pt x="5282" y="8503"/>
                    <a:pt x="4029" y="9188"/>
                  </a:cubicBezTo>
                  <a:cubicBezTo>
                    <a:pt x="2776" y="9883"/>
                    <a:pt x="1469" y="10459"/>
                    <a:pt x="117" y="10937"/>
                  </a:cubicBezTo>
                  <a:cubicBezTo>
                    <a:pt x="45" y="10964"/>
                    <a:pt x="0" y="11027"/>
                    <a:pt x="9" y="11108"/>
                  </a:cubicBezTo>
                  <a:cubicBezTo>
                    <a:pt x="18" y="11184"/>
                    <a:pt x="89" y="11244"/>
                    <a:pt x="172" y="11244"/>
                  </a:cubicBezTo>
                  <a:cubicBezTo>
                    <a:pt x="178" y="11244"/>
                    <a:pt x="184" y="11244"/>
                    <a:pt x="189" y="11244"/>
                  </a:cubicBezTo>
                  <a:cubicBezTo>
                    <a:pt x="1857" y="11063"/>
                    <a:pt x="3525" y="10820"/>
                    <a:pt x="5174" y="10486"/>
                  </a:cubicBezTo>
                  <a:cubicBezTo>
                    <a:pt x="6824" y="10153"/>
                    <a:pt x="8455" y="9747"/>
                    <a:pt x="10060" y="9225"/>
                  </a:cubicBezTo>
                  <a:cubicBezTo>
                    <a:pt x="10456" y="9089"/>
                    <a:pt x="10862" y="8963"/>
                    <a:pt x="11250" y="8810"/>
                  </a:cubicBezTo>
                  <a:lnTo>
                    <a:pt x="11844" y="8594"/>
                  </a:lnTo>
                  <a:lnTo>
                    <a:pt x="12430" y="8359"/>
                  </a:lnTo>
                  <a:cubicBezTo>
                    <a:pt x="12818" y="8206"/>
                    <a:pt x="13206" y="8026"/>
                    <a:pt x="13593" y="7863"/>
                  </a:cubicBezTo>
                  <a:lnTo>
                    <a:pt x="14170" y="7593"/>
                  </a:lnTo>
                  <a:cubicBezTo>
                    <a:pt x="14359" y="7503"/>
                    <a:pt x="14549" y="7422"/>
                    <a:pt x="14738" y="7323"/>
                  </a:cubicBezTo>
                  <a:cubicBezTo>
                    <a:pt x="15117" y="7133"/>
                    <a:pt x="15495" y="6944"/>
                    <a:pt x="15865" y="6755"/>
                  </a:cubicBezTo>
                  <a:cubicBezTo>
                    <a:pt x="16234" y="6556"/>
                    <a:pt x="16613" y="6367"/>
                    <a:pt x="16982" y="6151"/>
                  </a:cubicBezTo>
                  <a:cubicBezTo>
                    <a:pt x="17352" y="5934"/>
                    <a:pt x="17713" y="5691"/>
                    <a:pt x="18037" y="5394"/>
                  </a:cubicBezTo>
                  <a:cubicBezTo>
                    <a:pt x="18362" y="5096"/>
                    <a:pt x="18650" y="4763"/>
                    <a:pt x="18902" y="4420"/>
                  </a:cubicBezTo>
                  <a:cubicBezTo>
                    <a:pt x="18929" y="4384"/>
                    <a:pt x="18947" y="4339"/>
                    <a:pt x="18947" y="4303"/>
                  </a:cubicBezTo>
                  <a:cubicBezTo>
                    <a:pt x="18965" y="4159"/>
                    <a:pt x="18866" y="4042"/>
                    <a:pt x="18731" y="4023"/>
                  </a:cubicBezTo>
                  <a:lnTo>
                    <a:pt x="18722" y="4023"/>
                  </a:lnTo>
                  <a:cubicBezTo>
                    <a:pt x="18533" y="3996"/>
                    <a:pt x="18352" y="3924"/>
                    <a:pt x="18172" y="3825"/>
                  </a:cubicBezTo>
                  <a:cubicBezTo>
                    <a:pt x="18001" y="3726"/>
                    <a:pt x="17821" y="3600"/>
                    <a:pt x="17640" y="3456"/>
                  </a:cubicBezTo>
                  <a:cubicBezTo>
                    <a:pt x="17460" y="3320"/>
                    <a:pt x="17280" y="3176"/>
                    <a:pt x="17082" y="3032"/>
                  </a:cubicBezTo>
                  <a:cubicBezTo>
                    <a:pt x="16892" y="2897"/>
                    <a:pt x="16685" y="2762"/>
                    <a:pt x="16451" y="2662"/>
                  </a:cubicBezTo>
                  <a:lnTo>
                    <a:pt x="16415" y="2644"/>
                  </a:lnTo>
                  <a:lnTo>
                    <a:pt x="16360" y="2608"/>
                  </a:lnTo>
                  <a:lnTo>
                    <a:pt x="16261" y="2536"/>
                  </a:lnTo>
                  <a:lnTo>
                    <a:pt x="16036" y="2374"/>
                  </a:lnTo>
                  <a:lnTo>
                    <a:pt x="15603" y="2049"/>
                  </a:lnTo>
                  <a:lnTo>
                    <a:pt x="14738" y="1391"/>
                  </a:lnTo>
                  <a:lnTo>
                    <a:pt x="13025" y="48"/>
                  </a:lnTo>
                  <a:lnTo>
                    <a:pt x="13016" y="39"/>
                  </a:lnTo>
                  <a:cubicBezTo>
                    <a:pt x="12987" y="17"/>
                    <a:pt x="12945" y="1"/>
                    <a:pt x="12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867600" y="3249925"/>
              <a:ext cx="1223225" cy="1178125"/>
            </a:xfrm>
            <a:custGeom>
              <a:avLst/>
              <a:gdLst/>
              <a:ahLst/>
              <a:cxnLst/>
              <a:rect l="l" t="t" r="r" b="b"/>
              <a:pathLst>
                <a:path w="48929" h="47125" extrusionOk="0">
                  <a:moveTo>
                    <a:pt x="2615" y="0"/>
                  </a:moveTo>
                  <a:cubicBezTo>
                    <a:pt x="1335" y="7617"/>
                    <a:pt x="541" y="15315"/>
                    <a:pt x="316" y="23049"/>
                  </a:cubicBezTo>
                  <a:cubicBezTo>
                    <a:pt x="82" y="30638"/>
                    <a:pt x="803" y="38291"/>
                    <a:pt x="100" y="45863"/>
                  </a:cubicBezTo>
                  <a:cubicBezTo>
                    <a:pt x="100" y="45944"/>
                    <a:pt x="55" y="45998"/>
                    <a:pt x="1" y="46025"/>
                  </a:cubicBezTo>
                  <a:cubicBezTo>
                    <a:pt x="5231" y="46886"/>
                    <a:pt x="10526" y="47124"/>
                    <a:pt x="15820" y="47124"/>
                  </a:cubicBezTo>
                  <a:cubicBezTo>
                    <a:pt x="17678" y="47124"/>
                    <a:pt x="19536" y="47095"/>
                    <a:pt x="21391" y="47053"/>
                  </a:cubicBezTo>
                  <a:cubicBezTo>
                    <a:pt x="22815" y="47017"/>
                    <a:pt x="24257" y="46963"/>
                    <a:pt x="25708" y="46863"/>
                  </a:cubicBezTo>
                  <a:cubicBezTo>
                    <a:pt x="31351" y="45601"/>
                    <a:pt x="37354" y="42402"/>
                    <a:pt x="38589" y="36633"/>
                  </a:cubicBezTo>
                  <a:cubicBezTo>
                    <a:pt x="38618" y="36502"/>
                    <a:pt x="38725" y="36441"/>
                    <a:pt x="38838" y="36441"/>
                  </a:cubicBezTo>
                  <a:cubicBezTo>
                    <a:pt x="38935" y="36441"/>
                    <a:pt x="39036" y="36486"/>
                    <a:pt x="39094" y="36570"/>
                  </a:cubicBezTo>
                  <a:cubicBezTo>
                    <a:pt x="40374" y="38517"/>
                    <a:pt x="42222" y="39634"/>
                    <a:pt x="44502" y="39941"/>
                  </a:cubicBezTo>
                  <a:cubicBezTo>
                    <a:pt x="47396" y="35452"/>
                    <a:pt x="47197" y="28520"/>
                    <a:pt x="47585" y="23599"/>
                  </a:cubicBezTo>
                  <a:cubicBezTo>
                    <a:pt x="48135" y="16631"/>
                    <a:pt x="48928" y="9645"/>
                    <a:pt x="48468" y="2668"/>
                  </a:cubicBezTo>
                  <a:cubicBezTo>
                    <a:pt x="33280" y="54"/>
                    <a:pt x="17929" y="1352"/>
                    <a:pt x="2642" y="9"/>
                  </a:cubicBezTo>
                  <a:cubicBezTo>
                    <a:pt x="2633" y="0"/>
                    <a:pt x="2624" y="0"/>
                    <a:pt x="2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857000" y="3245400"/>
              <a:ext cx="1232000" cy="1186575"/>
            </a:xfrm>
            <a:custGeom>
              <a:avLst/>
              <a:gdLst/>
              <a:ahLst/>
              <a:cxnLst/>
              <a:rect l="l" t="t" r="r" b="b"/>
              <a:pathLst>
                <a:path w="49280" h="47463" extrusionOk="0">
                  <a:moveTo>
                    <a:pt x="3133" y="33"/>
                  </a:moveTo>
                  <a:lnTo>
                    <a:pt x="3147" y="37"/>
                  </a:lnTo>
                  <a:cubicBezTo>
                    <a:pt x="3142" y="37"/>
                    <a:pt x="3138" y="35"/>
                    <a:pt x="3133" y="33"/>
                  </a:cubicBezTo>
                  <a:close/>
                  <a:moveTo>
                    <a:pt x="3174" y="372"/>
                  </a:moveTo>
                  <a:cubicBezTo>
                    <a:pt x="10770" y="1029"/>
                    <a:pt x="18401" y="1047"/>
                    <a:pt x="26015" y="1227"/>
                  </a:cubicBezTo>
                  <a:cubicBezTo>
                    <a:pt x="29837" y="1317"/>
                    <a:pt x="33668" y="1443"/>
                    <a:pt x="37481" y="1714"/>
                  </a:cubicBezTo>
                  <a:lnTo>
                    <a:pt x="40338" y="1948"/>
                  </a:lnTo>
                  <a:lnTo>
                    <a:pt x="43187" y="2245"/>
                  </a:lnTo>
                  <a:lnTo>
                    <a:pt x="46026" y="2606"/>
                  </a:lnTo>
                  <a:cubicBezTo>
                    <a:pt x="46927" y="2750"/>
                    <a:pt x="47829" y="2867"/>
                    <a:pt x="48739" y="2985"/>
                  </a:cubicBezTo>
                  <a:cubicBezTo>
                    <a:pt x="48730" y="3354"/>
                    <a:pt x="48730" y="3697"/>
                    <a:pt x="48739" y="4048"/>
                  </a:cubicBezTo>
                  <a:lnTo>
                    <a:pt x="48766" y="5211"/>
                  </a:lnTo>
                  <a:cubicBezTo>
                    <a:pt x="48784" y="5995"/>
                    <a:pt x="48793" y="6779"/>
                    <a:pt x="48784" y="7564"/>
                  </a:cubicBezTo>
                  <a:cubicBezTo>
                    <a:pt x="48766" y="9132"/>
                    <a:pt x="48721" y="10700"/>
                    <a:pt x="48631" y="12269"/>
                  </a:cubicBezTo>
                  <a:cubicBezTo>
                    <a:pt x="48478" y="15415"/>
                    <a:pt x="48207" y="18542"/>
                    <a:pt x="47955" y="21688"/>
                  </a:cubicBezTo>
                  <a:cubicBezTo>
                    <a:pt x="47892" y="22473"/>
                    <a:pt x="47829" y="23257"/>
                    <a:pt x="47775" y="24041"/>
                  </a:cubicBezTo>
                  <a:cubicBezTo>
                    <a:pt x="47721" y="24834"/>
                    <a:pt x="47676" y="25618"/>
                    <a:pt x="47639" y="26403"/>
                  </a:cubicBezTo>
                  <a:cubicBezTo>
                    <a:pt x="47558" y="27980"/>
                    <a:pt x="47486" y="29548"/>
                    <a:pt x="47333" y="31108"/>
                  </a:cubicBezTo>
                  <a:cubicBezTo>
                    <a:pt x="47180" y="32667"/>
                    <a:pt x="46954" y="34218"/>
                    <a:pt x="46567" y="35732"/>
                  </a:cubicBezTo>
                  <a:cubicBezTo>
                    <a:pt x="46188" y="37213"/>
                    <a:pt x="45645" y="38651"/>
                    <a:pt x="44846" y="39944"/>
                  </a:cubicBezTo>
                  <a:lnTo>
                    <a:pt x="44846" y="39944"/>
                  </a:lnTo>
                  <a:cubicBezTo>
                    <a:pt x="43883" y="39803"/>
                    <a:pt x="42948" y="39509"/>
                    <a:pt x="42105" y="39022"/>
                  </a:cubicBezTo>
                  <a:cubicBezTo>
                    <a:pt x="41240" y="38526"/>
                    <a:pt x="40482" y="37832"/>
                    <a:pt x="39887" y="37021"/>
                  </a:cubicBezTo>
                  <a:lnTo>
                    <a:pt x="39671" y="36714"/>
                  </a:lnTo>
                  <a:lnTo>
                    <a:pt x="39644" y="36669"/>
                  </a:lnTo>
                  <a:cubicBezTo>
                    <a:pt x="39635" y="36660"/>
                    <a:pt x="39617" y="36633"/>
                    <a:pt x="39608" y="36615"/>
                  </a:cubicBezTo>
                  <a:cubicBezTo>
                    <a:pt x="39572" y="36579"/>
                    <a:pt x="39527" y="36552"/>
                    <a:pt x="39491" y="36525"/>
                  </a:cubicBezTo>
                  <a:cubicBezTo>
                    <a:pt x="39416" y="36488"/>
                    <a:pt x="39341" y="36469"/>
                    <a:pt x="39260" y="36469"/>
                  </a:cubicBezTo>
                  <a:cubicBezTo>
                    <a:pt x="39244" y="36469"/>
                    <a:pt x="39228" y="36470"/>
                    <a:pt x="39211" y="36471"/>
                  </a:cubicBezTo>
                  <a:cubicBezTo>
                    <a:pt x="39112" y="36480"/>
                    <a:pt x="39013" y="36534"/>
                    <a:pt x="38941" y="36615"/>
                  </a:cubicBezTo>
                  <a:cubicBezTo>
                    <a:pt x="38905" y="36660"/>
                    <a:pt x="38887" y="36705"/>
                    <a:pt x="38869" y="36760"/>
                  </a:cubicBezTo>
                  <a:cubicBezTo>
                    <a:pt x="38860" y="36787"/>
                    <a:pt x="38860" y="36796"/>
                    <a:pt x="38860" y="36814"/>
                  </a:cubicBezTo>
                  <a:lnTo>
                    <a:pt x="38842" y="36859"/>
                  </a:lnTo>
                  <a:lnTo>
                    <a:pt x="38761" y="37228"/>
                  </a:lnTo>
                  <a:cubicBezTo>
                    <a:pt x="38626" y="37715"/>
                    <a:pt x="38463" y="38193"/>
                    <a:pt x="38256" y="38652"/>
                  </a:cubicBezTo>
                  <a:cubicBezTo>
                    <a:pt x="38058" y="39112"/>
                    <a:pt x="37823" y="39563"/>
                    <a:pt x="37544" y="39987"/>
                  </a:cubicBezTo>
                  <a:cubicBezTo>
                    <a:pt x="37273" y="40410"/>
                    <a:pt x="36976" y="40825"/>
                    <a:pt x="36652" y="41203"/>
                  </a:cubicBezTo>
                  <a:cubicBezTo>
                    <a:pt x="35344" y="42754"/>
                    <a:pt x="33650" y="43953"/>
                    <a:pt x="31838" y="44872"/>
                  </a:cubicBezTo>
                  <a:cubicBezTo>
                    <a:pt x="30026" y="45782"/>
                    <a:pt x="28079" y="46449"/>
                    <a:pt x="26096" y="46891"/>
                  </a:cubicBezTo>
                  <a:lnTo>
                    <a:pt x="26123" y="46891"/>
                  </a:lnTo>
                  <a:cubicBezTo>
                    <a:pt x="23978" y="46972"/>
                    <a:pt x="21842" y="47098"/>
                    <a:pt x="19687" y="47117"/>
                  </a:cubicBezTo>
                  <a:cubicBezTo>
                    <a:pt x="18556" y="47136"/>
                    <a:pt x="17424" y="47147"/>
                    <a:pt x="16292" y="47147"/>
                  </a:cubicBezTo>
                  <a:cubicBezTo>
                    <a:pt x="15279" y="47147"/>
                    <a:pt x="14265" y="47138"/>
                    <a:pt x="13251" y="47117"/>
                  </a:cubicBezTo>
                  <a:cubicBezTo>
                    <a:pt x="11106" y="47071"/>
                    <a:pt x="8970" y="46981"/>
                    <a:pt x="6833" y="46810"/>
                  </a:cubicBezTo>
                  <a:cubicBezTo>
                    <a:pt x="4777" y="46645"/>
                    <a:pt x="2720" y="46413"/>
                    <a:pt x="687" y="46091"/>
                  </a:cubicBezTo>
                  <a:lnTo>
                    <a:pt x="687" y="46091"/>
                  </a:lnTo>
                  <a:cubicBezTo>
                    <a:pt x="694" y="46042"/>
                    <a:pt x="686" y="46024"/>
                    <a:pt x="695" y="45990"/>
                  </a:cubicBezTo>
                  <a:lnTo>
                    <a:pt x="704" y="45900"/>
                  </a:lnTo>
                  <a:lnTo>
                    <a:pt x="731" y="45539"/>
                  </a:lnTo>
                  <a:lnTo>
                    <a:pt x="785" y="44818"/>
                  </a:lnTo>
                  <a:cubicBezTo>
                    <a:pt x="830" y="44340"/>
                    <a:pt x="848" y="43853"/>
                    <a:pt x="884" y="43376"/>
                  </a:cubicBezTo>
                  <a:cubicBezTo>
                    <a:pt x="902" y="42898"/>
                    <a:pt x="920" y="42411"/>
                    <a:pt x="947" y="41934"/>
                  </a:cubicBezTo>
                  <a:lnTo>
                    <a:pt x="983" y="40482"/>
                  </a:lnTo>
                  <a:cubicBezTo>
                    <a:pt x="1020" y="38553"/>
                    <a:pt x="1001" y="36624"/>
                    <a:pt x="974" y="34704"/>
                  </a:cubicBezTo>
                  <a:cubicBezTo>
                    <a:pt x="911" y="30846"/>
                    <a:pt x="785" y="26998"/>
                    <a:pt x="902" y="23158"/>
                  </a:cubicBezTo>
                  <a:cubicBezTo>
                    <a:pt x="1135" y="15524"/>
                    <a:pt x="1919" y="7908"/>
                    <a:pt x="3174" y="372"/>
                  </a:cubicBezTo>
                  <a:close/>
                  <a:moveTo>
                    <a:pt x="2894" y="1"/>
                  </a:moveTo>
                  <a:lnTo>
                    <a:pt x="2867" y="145"/>
                  </a:lnTo>
                  <a:cubicBezTo>
                    <a:pt x="1587" y="7753"/>
                    <a:pt x="803" y="15442"/>
                    <a:pt x="569" y="23149"/>
                  </a:cubicBezTo>
                  <a:cubicBezTo>
                    <a:pt x="452" y="27007"/>
                    <a:pt x="578" y="30855"/>
                    <a:pt x="641" y="34704"/>
                  </a:cubicBezTo>
                  <a:cubicBezTo>
                    <a:pt x="677" y="36633"/>
                    <a:pt x="695" y="38553"/>
                    <a:pt x="659" y="40473"/>
                  </a:cubicBezTo>
                  <a:lnTo>
                    <a:pt x="614" y="41916"/>
                  </a:lnTo>
                  <a:cubicBezTo>
                    <a:pt x="596" y="42402"/>
                    <a:pt x="578" y="42880"/>
                    <a:pt x="551" y="43358"/>
                  </a:cubicBezTo>
                  <a:cubicBezTo>
                    <a:pt x="524" y="43835"/>
                    <a:pt x="506" y="44313"/>
                    <a:pt x="461" y="44800"/>
                  </a:cubicBezTo>
                  <a:lnTo>
                    <a:pt x="407" y="45512"/>
                  </a:lnTo>
                  <a:lnTo>
                    <a:pt x="380" y="45873"/>
                  </a:lnTo>
                  <a:lnTo>
                    <a:pt x="361" y="46035"/>
                  </a:lnTo>
                  <a:cubicBezTo>
                    <a:pt x="361" y="46053"/>
                    <a:pt x="361" y="46062"/>
                    <a:pt x="334" y="46071"/>
                  </a:cubicBezTo>
                  <a:lnTo>
                    <a:pt x="1" y="46305"/>
                  </a:lnTo>
                  <a:lnTo>
                    <a:pt x="398" y="46368"/>
                  </a:lnTo>
                  <a:cubicBezTo>
                    <a:pt x="2525" y="46711"/>
                    <a:pt x="4661" y="46963"/>
                    <a:pt x="6806" y="47135"/>
                  </a:cubicBezTo>
                  <a:cubicBezTo>
                    <a:pt x="8952" y="47306"/>
                    <a:pt x="11097" y="47387"/>
                    <a:pt x="13251" y="47432"/>
                  </a:cubicBezTo>
                  <a:cubicBezTo>
                    <a:pt x="14265" y="47453"/>
                    <a:pt x="15281" y="47463"/>
                    <a:pt x="16296" y="47463"/>
                  </a:cubicBezTo>
                  <a:cubicBezTo>
                    <a:pt x="17430" y="47463"/>
                    <a:pt x="18565" y="47451"/>
                    <a:pt x="19696" y="47432"/>
                  </a:cubicBezTo>
                  <a:cubicBezTo>
                    <a:pt x="21842" y="47414"/>
                    <a:pt x="23996" y="47288"/>
                    <a:pt x="26141" y="47207"/>
                  </a:cubicBezTo>
                  <a:lnTo>
                    <a:pt x="26150" y="47207"/>
                  </a:lnTo>
                  <a:lnTo>
                    <a:pt x="26168" y="47198"/>
                  </a:lnTo>
                  <a:cubicBezTo>
                    <a:pt x="28178" y="46747"/>
                    <a:pt x="30143" y="46080"/>
                    <a:pt x="31982" y="45151"/>
                  </a:cubicBezTo>
                  <a:cubicBezTo>
                    <a:pt x="33821" y="44214"/>
                    <a:pt x="35543" y="42997"/>
                    <a:pt x="36886" y="41411"/>
                  </a:cubicBezTo>
                  <a:cubicBezTo>
                    <a:pt x="37228" y="41014"/>
                    <a:pt x="37535" y="40590"/>
                    <a:pt x="37805" y="40149"/>
                  </a:cubicBezTo>
                  <a:cubicBezTo>
                    <a:pt x="38094" y="39716"/>
                    <a:pt x="38328" y="39247"/>
                    <a:pt x="38544" y="38779"/>
                  </a:cubicBezTo>
                  <a:cubicBezTo>
                    <a:pt x="38761" y="38301"/>
                    <a:pt x="38914" y="37805"/>
                    <a:pt x="39058" y="37300"/>
                  </a:cubicBezTo>
                  <a:lnTo>
                    <a:pt x="39148" y="36922"/>
                  </a:lnTo>
                  <a:lnTo>
                    <a:pt x="39157" y="36877"/>
                  </a:lnTo>
                  <a:cubicBezTo>
                    <a:pt x="39166" y="36868"/>
                    <a:pt x="39166" y="36841"/>
                    <a:pt x="39166" y="36841"/>
                  </a:cubicBezTo>
                  <a:cubicBezTo>
                    <a:pt x="39175" y="36832"/>
                    <a:pt x="39175" y="36814"/>
                    <a:pt x="39184" y="36814"/>
                  </a:cubicBezTo>
                  <a:cubicBezTo>
                    <a:pt x="39193" y="36796"/>
                    <a:pt x="39220" y="36787"/>
                    <a:pt x="39248" y="36778"/>
                  </a:cubicBezTo>
                  <a:cubicBezTo>
                    <a:pt x="39275" y="36778"/>
                    <a:pt x="39311" y="36787"/>
                    <a:pt x="39338" y="36796"/>
                  </a:cubicBezTo>
                  <a:cubicBezTo>
                    <a:pt x="39356" y="36805"/>
                    <a:pt x="39365" y="36814"/>
                    <a:pt x="39374" y="36823"/>
                  </a:cubicBezTo>
                  <a:lnTo>
                    <a:pt x="39392" y="36841"/>
                  </a:lnTo>
                  <a:lnTo>
                    <a:pt x="39419" y="36886"/>
                  </a:lnTo>
                  <a:lnTo>
                    <a:pt x="39644" y="37201"/>
                  </a:lnTo>
                  <a:cubicBezTo>
                    <a:pt x="40266" y="38040"/>
                    <a:pt x="41041" y="38770"/>
                    <a:pt x="41952" y="39292"/>
                  </a:cubicBezTo>
                  <a:cubicBezTo>
                    <a:pt x="42862" y="39824"/>
                    <a:pt x="43872" y="40140"/>
                    <a:pt x="44908" y="40284"/>
                  </a:cubicBezTo>
                  <a:lnTo>
                    <a:pt x="45007" y="40293"/>
                  </a:lnTo>
                  <a:lnTo>
                    <a:pt x="45061" y="40212"/>
                  </a:lnTo>
                  <a:cubicBezTo>
                    <a:pt x="45927" y="38860"/>
                    <a:pt x="46495" y="37354"/>
                    <a:pt x="46900" y="35822"/>
                  </a:cubicBezTo>
                  <a:cubicBezTo>
                    <a:pt x="47297" y="34281"/>
                    <a:pt x="47540" y="32712"/>
                    <a:pt x="47712" y="31144"/>
                  </a:cubicBezTo>
                  <a:cubicBezTo>
                    <a:pt x="47874" y="29575"/>
                    <a:pt x="47964" y="27998"/>
                    <a:pt x="48054" y="26430"/>
                  </a:cubicBezTo>
                  <a:cubicBezTo>
                    <a:pt x="48099" y="25636"/>
                    <a:pt x="48144" y="24852"/>
                    <a:pt x="48207" y="24077"/>
                  </a:cubicBezTo>
                  <a:cubicBezTo>
                    <a:pt x="48261" y="23293"/>
                    <a:pt x="48334" y="22509"/>
                    <a:pt x="48406" y="21724"/>
                  </a:cubicBezTo>
                  <a:cubicBezTo>
                    <a:pt x="48667" y="18588"/>
                    <a:pt x="48965" y="15451"/>
                    <a:pt x="49145" y="12296"/>
                  </a:cubicBezTo>
                  <a:cubicBezTo>
                    <a:pt x="49217" y="10727"/>
                    <a:pt x="49280" y="9141"/>
                    <a:pt x="49280" y="7564"/>
                  </a:cubicBezTo>
                  <a:cubicBezTo>
                    <a:pt x="49280" y="6779"/>
                    <a:pt x="49262" y="5986"/>
                    <a:pt x="49235" y="5193"/>
                  </a:cubicBezTo>
                  <a:lnTo>
                    <a:pt x="49208" y="4607"/>
                  </a:lnTo>
                  <a:lnTo>
                    <a:pt x="49199" y="4310"/>
                  </a:lnTo>
                  <a:lnTo>
                    <a:pt x="49190" y="4165"/>
                  </a:lnTo>
                  <a:lnTo>
                    <a:pt x="49181" y="4003"/>
                  </a:lnTo>
                  <a:cubicBezTo>
                    <a:pt x="49154" y="3561"/>
                    <a:pt x="49109" y="3120"/>
                    <a:pt x="49055" y="2705"/>
                  </a:cubicBezTo>
                  <a:cubicBezTo>
                    <a:pt x="48081" y="2525"/>
                    <a:pt x="47081" y="2345"/>
                    <a:pt x="46089" y="2200"/>
                  </a:cubicBezTo>
                  <a:lnTo>
                    <a:pt x="43232" y="1840"/>
                  </a:lnTo>
                  <a:lnTo>
                    <a:pt x="40374" y="1551"/>
                  </a:lnTo>
                  <a:lnTo>
                    <a:pt x="37508" y="1317"/>
                  </a:lnTo>
                  <a:cubicBezTo>
                    <a:pt x="33686" y="1056"/>
                    <a:pt x="29855" y="938"/>
                    <a:pt x="26024" y="857"/>
                  </a:cubicBezTo>
                  <a:cubicBezTo>
                    <a:pt x="22193" y="776"/>
                    <a:pt x="18362" y="731"/>
                    <a:pt x="14540" y="632"/>
                  </a:cubicBezTo>
                  <a:cubicBezTo>
                    <a:pt x="10726" y="524"/>
                    <a:pt x="6903" y="353"/>
                    <a:pt x="3107" y="21"/>
                  </a:cubicBezTo>
                  <a:lnTo>
                    <a:pt x="3107" y="21"/>
                  </a:lnTo>
                  <a:cubicBezTo>
                    <a:pt x="3091" y="15"/>
                    <a:pt x="3070" y="10"/>
                    <a:pt x="3039" y="10"/>
                  </a:cubicBezTo>
                  <a:lnTo>
                    <a:pt x="28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A67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" name="Google Shape;50;p2"/>
          <p:cNvSpPr/>
          <p:nvPr/>
        </p:nvSpPr>
        <p:spPr>
          <a:xfrm rot="-381518">
            <a:off x="1317430" y="-146232"/>
            <a:ext cx="102933" cy="551241"/>
          </a:xfrm>
          <a:prstGeom prst="roundRect">
            <a:avLst>
              <a:gd name="adj" fmla="val 50000"/>
            </a:avLst>
          </a:prstGeom>
          <a:solidFill>
            <a:schemeClr val="lt2">
              <a:alpha val="47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3">
  <p:cSld name="CUSTOM_9_1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9" name="Google Shape;739;p25"/>
          <p:cNvGrpSpPr/>
          <p:nvPr/>
        </p:nvGrpSpPr>
        <p:grpSpPr>
          <a:xfrm>
            <a:off x="-174525" y="-22399"/>
            <a:ext cx="9487164" cy="5193049"/>
            <a:chOff x="-174525" y="-22399"/>
            <a:chExt cx="9487164" cy="5193049"/>
          </a:xfrm>
        </p:grpSpPr>
        <p:sp>
          <p:nvSpPr>
            <p:cNvPr id="740" name="Google Shape;740;p25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41" name="Google Shape;741;p25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742" name="Google Shape;742;p25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743" name="Google Shape;743;p25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25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25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25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25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25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25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5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5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5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5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5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5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5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5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8" name="Google Shape;758;p25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759" name="Google Shape;759;p25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5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25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25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25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25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25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25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25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25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25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25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25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25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25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774" name="Google Shape;774;p25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25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25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25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25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25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0" name="Google Shape;780;p25"/>
          <p:cNvSpPr txBox="1">
            <a:spLocks noGrp="1"/>
          </p:cNvSpPr>
          <p:nvPr>
            <p:ph type="subTitle" idx="1"/>
          </p:nvPr>
        </p:nvSpPr>
        <p:spPr>
          <a:xfrm>
            <a:off x="6302975" y="2571750"/>
            <a:ext cx="2121300" cy="15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81" name="Google Shape;781;p25"/>
          <p:cNvSpPr txBox="1">
            <a:spLocks noGrp="1"/>
          </p:cNvSpPr>
          <p:nvPr>
            <p:ph type="title"/>
          </p:nvPr>
        </p:nvSpPr>
        <p:spPr>
          <a:xfrm>
            <a:off x="6682500" y="1452213"/>
            <a:ext cx="1741500" cy="9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/>
          <p:nvPr/>
        </p:nvSpPr>
        <p:spPr>
          <a:xfrm>
            <a:off x="8740343" y="1780347"/>
            <a:ext cx="20479" cy="58449"/>
          </a:xfrm>
          <a:custGeom>
            <a:avLst/>
            <a:gdLst/>
            <a:ahLst/>
            <a:cxnLst/>
            <a:rect l="l" t="t" r="r" b="b"/>
            <a:pathLst>
              <a:path w="488" h="1403" extrusionOk="0">
                <a:moveTo>
                  <a:pt x="249" y="0"/>
                </a:moveTo>
                <a:cubicBezTo>
                  <a:pt x="193" y="0"/>
                  <a:pt x="139" y="35"/>
                  <a:pt x="118" y="90"/>
                </a:cubicBezTo>
                <a:cubicBezTo>
                  <a:pt x="73" y="190"/>
                  <a:pt x="46" y="289"/>
                  <a:pt x="28" y="397"/>
                </a:cubicBezTo>
                <a:cubicBezTo>
                  <a:pt x="19" y="442"/>
                  <a:pt x="1" y="496"/>
                  <a:pt x="19" y="541"/>
                </a:cubicBezTo>
                <a:cubicBezTo>
                  <a:pt x="19" y="559"/>
                  <a:pt x="28" y="568"/>
                  <a:pt x="37" y="586"/>
                </a:cubicBezTo>
                <a:cubicBezTo>
                  <a:pt x="64" y="595"/>
                  <a:pt x="145" y="613"/>
                  <a:pt x="145" y="622"/>
                </a:cubicBezTo>
                <a:cubicBezTo>
                  <a:pt x="145" y="631"/>
                  <a:pt x="100" y="649"/>
                  <a:pt x="73" y="658"/>
                </a:cubicBezTo>
                <a:cubicBezTo>
                  <a:pt x="37" y="667"/>
                  <a:pt x="46" y="685"/>
                  <a:pt x="46" y="694"/>
                </a:cubicBezTo>
                <a:cubicBezTo>
                  <a:pt x="37" y="902"/>
                  <a:pt x="46" y="1100"/>
                  <a:pt x="109" y="1307"/>
                </a:cubicBezTo>
                <a:cubicBezTo>
                  <a:pt x="118" y="1343"/>
                  <a:pt x="154" y="1379"/>
                  <a:pt x="190" y="1397"/>
                </a:cubicBezTo>
                <a:cubicBezTo>
                  <a:pt x="203" y="1401"/>
                  <a:pt x="215" y="1402"/>
                  <a:pt x="228" y="1402"/>
                </a:cubicBezTo>
                <a:cubicBezTo>
                  <a:pt x="289" y="1402"/>
                  <a:pt x="348" y="1367"/>
                  <a:pt x="371" y="1307"/>
                </a:cubicBezTo>
                <a:cubicBezTo>
                  <a:pt x="434" y="1109"/>
                  <a:pt x="443" y="902"/>
                  <a:pt x="443" y="703"/>
                </a:cubicBezTo>
                <a:cubicBezTo>
                  <a:pt x="443" y="685"/>
                  <a:pt x="452" y="676"/>
                  <a:pt x="416" y="658"/>
                </a:cubicBezTo>
                <a:cubicBezTo>
                  <a:pt x="389" y="649"/>
                  <a:pt x="344" y="640"/>
                  <a:pt x="344" y="622"/>
                </a:cubicBezTo>
                <a:cubicBezTo>
                  <a:pt x="344" y="613"/>
                  <a:pt x="425" y="595"/>
                  <a:pt x="443" y="586"/>
                </a:cubicBezTo>
                <a:cubicBezTo>
                  <a:pt x="461" y="577"/>
                  <a:pt x="470" y="559"/>
                  <a:pt x="470" y="550"/>
                </a:cubicBezTo>
                <a:cubicBezTo>
                  <a:pt x="488" y="496"/>
                  <a:pt x="470" y="451"/>
                  <a:pt x="461" y="397"/>
                </a:cubicBezTo>
                <a:cubicBezTo>
                  <a:pt x="443" y="298"/>
                  <a:pt x="416" y="190"/>
                  <a:pt x="380" y="90"/>
                </a:cubicBezTo>
                <a:cubicBezTo>
                  <a:pt x="362" y="54"/>
                  <a:pt x="335" y="27"/>
                  <a:pt x="298" y="9"/>
                </a:cubicBezTo>
                <a:cubicBezTo>
                  <a:pt x="282" y="3"/>
                  <a:pt x="266" y="0"/>
                  <a:pt x="2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" name="Google Shape;55;p4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56" name="Google Shape;56;p4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36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body" idx="1"/>
          </p:nvPr>
        </p:nvSpPr>
        <p:spPr>
          <a:xfrm>
            <a:off x="720000" y="1246924"/>
            <a:ext cx="7704000" cy="3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1pPr>
            <a:lvl2pPr marL="914400" lvl="1" indent="-304800" rtl="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5"/>
          <p:cNvGrpSpPr/>
          <p:nvPr/>
        </p:nvGrpSpPr>
        <p:grpSpPr>
          <a:xfrm>
            <a:off x="-174525" y="-22399"/>
            <a:ext cx="9487164" cy="5193049"/>
            <a:chOff x="-174525" y="-22399"/>
            <a:chExt cx="9487164" cy="5193049"/>
          </a:xfrm>
        </p:grpSpPr>
        <p:sp>
          <p:nvSpPr>
            <p:cNvPr id="82" name="Google Shape;82;p5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3" name="Google Shape;83;p5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84" name="Google Shape;84;p5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5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5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5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5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5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5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5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5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5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5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5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5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5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" name="Google Shape;100;p5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101" name="Google Shape;101;p5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5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5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5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5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5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5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5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5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5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5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5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5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5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16" name="Google Shape;116;p5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5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5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5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5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5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" name="Google Shape;122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3687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1"/>
          </p:nvPr>
        </p:nvSpPr>
        <p:spPr>
          <a:xfrm>
            <a:off x="906900" y="3292127"/>
            <a:ext cx="25062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2"/>
          </p:nvPr>
        </p:nvSpPr>
        <p:spPr>
          <a:xfrm>
            <a:off x="5676900" y="3292127"/>
            <a:ext cx="25062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subTitle" idx="3"/>
          </p:nvPr>
        </p:nvSpPr>
        <p:spPr>
          <a:xfrm>
            <a:off x="906900" y="1584571"/>
            <a:ext cx="25062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4"/>
          </p:nvPr>
        </p:nvSpPr>
        <p:spPr>
          <a:xfrm>
            <a:off x="5676900" y="1584571"/>
            <a:ext cx="25062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5"/>
          </p:nvPr>
        </p:nvSpPr>
        <p:spPr>
          <a:xfrm>
            <a:off x="906900" y="2076621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6"/>
          </p:nvPr>
        </p:nvSpPr>
        <p:spPr>
          <a:xfrm>
            <a:off x="5676900" y="2076621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subTitle" idx="7"/>
          </p:nvPr>
        </p:nvSpPr>
        <p:spPr>
          <a:xfrm>
            <a:off x="906900" y="3755202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0" name="Google Shape;130;p5"/>
          <p:cNvSpPr txBox="1">
            <a:spLocks noGrp="1"/>
          </p:cNvSpPr>
          <p:nvPr>
            <p:ph type="subTitle" idx="8"/>
          </p:nvPr>
        </p:nvSpPr>
        <p:spPr>
          <a:xfrm>
            <a:off x="5676900" y="3755202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13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341" name="Google Shape;341;p13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3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3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0" name="Google Shape;360;p13"/>
          <p:cNvSpPr txBox="1">
            <a:spLocks noGrp="1"/>
          </p:cNvSpPr>
          <p:nvPr>
            <p:ph type="title"/>
          </p:nvPr>
        </p:nvSpPr>
        <p:spPr>
          <a:xfrm>
            <a:off x="1061575" y="1371025"/>
            <a:ext cx="2808000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1" name="Google Shape;361;p13"/>
          <p:cNvSpPr txBox="1">
            <a:spLocks noGrp="1"/>
          </p:cNvSpPr>
          <p:nvPr>
            <p:ph type="body" idx="1"/>
          </p:nvPr>
        </p:nvSpPr>
        <p:spPr>
          <a:xfrm>
            <a:off x="1061575" y="2618975"/>
            <a:ext cx="2808000" cy="11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cxnSp>
        <p:nvCxnSpPr>
          <p:cNvPr id="362" name="Google Shape;362;p13"/>
          <p:cNvCxnSpPr/>
          <p:nvPr/>
        </p:nvCxnSpPr>
        <p:spPr>
          <a:xfrm>
            <a:off x="-62550" y="540000"/>
            <a:ext cx="92691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3" name="Google Shape;363;p13"/>
          <p:cNvSpPr/>
          <p:nvPr/>
        </p:nvSpPr>
        <p:spPr>
          <a:xfrm>
            <a:off x="-14550" y="5010825"/>
            <a:ext cx="9160200" cy="1563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oogle Shape;365;p14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366" name="Google Shape;366;p14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4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8" name="Google Shape;388;p14"/>
          <p:cNvSpPr txBox="1">
            <a:spLocks noGrp="1"/>
          </p:cNvSpPr>
          <p:nvPr>
            <p:ph type="subTitle" idx="1"/>
          </p:nvPr>
        </p:nvSpPr>
        <p:spPr>
          <a:xfrm>
            <a:off x="3983700" y="1758177"/>
            <a:ext cx="4440300" cy="9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9" name="Google Shape;389;p14"/>
          <p:cNvSpPr txBox="1">
            <a:spLocks noGrp="1"/>
          </p:cNvSpPr>
          <p:nvPr>
            <p:ph type="ctrTitle"/>
          </p:nvPr>
        </p:nvSpPr>
        <p:spPr>
          <a:xfrm>
            <a:off x="5875800" y="2837502"/>
            <a:ext cx="2548200" cy="461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grpSp>
        <p:nvGrpSpPr>
          <p:cNvPr id="390" name="Google Shape;390;p14"/>
          <p:cNvGrpSpPr/>
          <p:nvPr/>
        </p:nvGrpSpPr>
        <p:grpSpPr>
          <a:xfrm>
            <a:off x="7673759" y="-287513"/>
            <a:ext cx="788762" cy="861588"/>
            <a:chOff x="7673759" y="-287513"/>
            <a:chExt cx="788762" cy="861588"/>
          </a:xfrm>
        </p:grpSpPr>
        <p:grpSp>
          <p:nvGrpSpPr>
            <p:cNvPr id="391" name="Google Shape;391;p14"/>
            <p:cNvGrpSpPr/>
            <p:nvPr/>
          </p:nvGrpSpPr>
          <p:grpSpPr>
            <a:xfrm rot="350572">
              <a:off x="7712287" y="-253348"/>
              <a:ext cx="711705" cy="793257"/>
              <a:chOff x="6554696" y="509501"/>
              <a:chExt cx="711709" cy="793261"/>
            </a:xfrm>
          </p:grpSpPr>
          <p:sp>
            <p:nvSpPr>
              <p:cNvPr id="392" name="Google Shape;392;p14"/>
              <p:cNvSpPr/>
              <p:nvPr/>
            </p:nvSpPr>
            <p:spPr>
              <a:xfrm>
                <a:off x="6560695" y="516700"/>
                <a:ext cx="696978" cy="779230"/>
              </a:xfrm>
              <a:custGeom>
                <a:avLst/>
                <a:gdLst/>
                <a:ahLst/>
                <a:cxnLst/>
                <a:rect l="l" t="t" r="r" b="b"/>
                <a:pathLst>
                  <a:path w="20913" h="23381" extrusionOk="0">
                    <a:moveTo>
                      <a:pt x="4201" y="1"/>
                    </a:moveTo>
                    <a:cubicBezTo>
                      <a:pt x="1903" y="1"/>
                      <a:pt x="28" y="1866"/>
                      <a:pt x="28" y="4165"/>
                    </a:cubicBezTo>
                    <a:lnTo>
                      <a:pt x="1" y="17073"/>
                    </a:lnTo>
                    <a:cubicBezTo>
                      <a:pt x="1" y="18903"/>
                      <a:pt x="1190" y="20516"/>
                      <a:pt x="2930" y="21057"/>
                    </a:cubicBezTo>
                    <a:lnTo>
                      <a:pt x="9736" y="23193"/>
                    </a:lnTo>
                    <a:cubicBezTo>
                      <a:pt x="10143" y="23318"/>
                      <a:pt x="10563" y="23381"/>
                      <a:pt x="10982" y="23381"/>
                    </a:cubicBezTo>
                    <a:cubicBezTo>
                      <a:pt x="11444" y="23381"/>
                      <a:pt x="11906" y="23304"/>
                      <a:pt x="12350" y="23148"/>
                    </a:cubicBezTo>
                    <a:lnTo>
                      <a:pt x="18092" y="21147"/>
                    </a:lnTo>
                    <a:cubicBezTo>
                      <a:pt x="19759" y="20570"/>
                      <a:pt x="20886" y="18993"/>
                      <a:pt x="20886" y="17217"/>
                    </a:cubicBezTo>
                    <a:lnTo>
                      <a:pt x="20913" y="4201"/>
                    </a:lnTo>
                    <a:cubicBezTo>
                      <a:pt x="20913" y="1903"/>
                      <a:pt x="19047" y="28"/>
                      <a:pt x="16748" y="28"/>
                    </a:cubicBezTo>
                    <a:lnTo>
                      <a:pt x="420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6554696" y="509501"/>
                <a:ext cx="711709" cy="793261"/>
              </a:xfrm>
              <a:custGeom>
                <a:avLst/>
                <a:gdLst/>
                <a:ahLst/>
                <a:cxnLst/>
                <a:rect l="l" t="t" r="r" b="b"/>
                <a:pathLst>
                  <a:path w="21355" h="23802" extrusionOk="0">
                    <a:moveTo>
                      <a:pt x="5138" y="442"/>
                    </a:moveTo>
                    <a:lnTo>
                      <a:pt x="7572" y="451"/>
                    </a:lnTo>
                    <a:lnTo>
                      <a:pt x="12440" y="469"/>
                    </a:lnTo>
                    <a:lnTo>
                      <a:pt x="14873" y="469"/>
                    </a:lnTo>
                    <a:lnTo>
                      <a:pt x="16090" y="478"/>
                    </a:lnTo>
                    <a:cubicBezTo>
                      <a:pt x="16249" y="478"/>
                      <a:pt x="16412" y="477"/>
                      <a:pt x="16574" y="477"/>
                    </a:cubicBezTo>
                    <a:cubicBezTo>
                      <a:pt x="16817" y="477"/>
                      <a:pt x="17058" y="480"/>
                      <a:pt x="17280" y="496"/>
                    </a:cubicBezTo>
                    <a:cubicBezTo>
                      <a:pt x="17659" y="541"/>
                      <a:pt x="18037" y="622"/>
                      <a:pt x="18389" y="766"/>
                    </a:cubicBezTo>
                    <a:cubicBezTo>
                      <a:pt x="18740" y="920"/>
                      <a:pt x="19083" y="1109"/>
                      <a:pt x="19380" y="1352"/>
                    </a:cubicBezTo>
                    <a:cubicBezTo>
                      <a:pt x="19669" y="1596"/>
                      <a:pt x="19939" y="1866"/>
                      <a:pt x="20155" y="2191"/>
                    </a:cubicBezTo>
                    <a:cubicBezTo>
                      <a:pt x="20363" y="2506"/>
                      <a:pt x="20534" y="2849"/>
                      <a:pt x="20651" y="3209"/>
                    </a:cubicBezTo>
                    <a:cubicBezTo>
                      <a:pt x="20759" y="3579"/>
                      <a:pt x="20832" y="3948"/>
                      <a:pt x="20832" y="4336"/>
                    </a:cubicBezTo>
                    <a:cubicBezTo>
                      <a:pt x="20841" y="4733"/>
                      <a:pt x="20832" y="5147"/>
                      <a:pt x="20832" y="5544"/>
                    </a:cubicBezTo>
                    <a:lnTo>
                      <a:pt x="20841" y="7978"/>
                    </a:lnTo>
                    <a:lnTo>
                      <a:pt x="20850" y="12845"/>
                    </a:lnTo>
                    <a:lnTo>
                      <a:pt x="20850" y="15279"/>
                    </a:lnTo>
                    <a:lnTo>
                      <a:pt x="20850" y="16496"/>
                    </a:lnTo>
                    <a:lnTo>
                      <a:pt x="20850" y="17109"/>
                    </a:lnTo>
                    <a:lnTo>
                      <a:pt x="20859" y="17406"/>
                    </a:lnTo>
                    <a:lnTo>
                      <a:pt x="20841" y="17704"/>
                    </a:lnTo>
                    <a:cubicBezTo>
                      <a:pt x="20795" y="18470"/>
                      <a:pt x="20516" y="19218"/>
                      <a:pt x="20047" y="19831"/>
                    </a:cubicBezTo>
                    <a:cubicBezTo>
                      <a:pt x="19579" y="20453"/>
                      <a:pt x="18930" y="20921"/>
                      <a:pt x="18208" y="21183"/>
                    </a:cubicBezTo>
                    <a:lnTo>
                      <a:pt x="13602" y="22769"/>
                    </a:lnTo>
                    <a:lnTo>
                      <a:pt x="12458" y="23175"/>
                    </a:lnTo>
                    <a:cubicBezTo>
                      <a:pt x="12088" y="23292"/>
                      <a:pt x="11709" y="23364"/>
                      <a:pt x="11322" y="23382"/>
                    </a:cubicBezTo>
                    <a:cubicBezTo>
                      <a:pt x="11267" y="23385"/>
                      <a:pt x="11211" y="23386"/>
                      <a:pt x="11156" y="23386"/>
                    </a:cubicBezTo>
                    <a:cubicBezTo>
                      <a:pt x="10830" y="23386"/>
                      <a:pt x="10500" y="23342"/>
                      <a:pt x="10177" y="23265"/>
                    </a:cubicBezTo>
                    <a:cubicBezTo>
                      <a:pt x="9997" y="23211"/>
                      <a:pt x="9798" y="23148"/>
                      <a:pt x="9609" y="23085"/>
                    </a:cubicBezTo>
                    <a:lnTo>
                      <a:pt x="9023" y="22905"/>
                    </a:lnTo>
                    <a:lnTo>
                      <a:pt x="4381" y="21453"/>
                    </a:lnTo>
                    <a:lnTo>
                      <a:pt x="3218" y="21093"/>
                    </a:lnTo>
                    <a:cubicBezTo>
                      <a:pt x="2849" y="20976"/>
                      <a:pt x="2497" y="20813"/>
                      <a:pt x="2173" y="20597"/>
                    </a:cubicBezTo>
                    <a:cubicBezTo>
                      <a:pt x="1542" y="20173"/>
                      <a:pt x="1001" y="19578"/>
                      <a:pt x="676" y="18866"/>
                    </a:cubicBezTo>
                    <a:cubicBezTo>
                      <a:pt x="505" y="18515"/>
                      <a:pt x="397" y="18136"/>
                      <a:pt x="343" y="17749"/>
                    </a:cubicBezTo>
                    <a:cubicBezTo>
                      <a:pt x="298" y="17361"/>
                      <a:pt x="316" y="16955"/>
                      <a:pt x="316" y="16550"/>
                    </a:cubicBezTo>
                    <a:lnTo>
                      <a:pt x="334" y="14116"/>
                    </a:lnTo>
                    <a:lnTo>
                      <a:pt x="388" y="9248"/>
                    </a:lnTo>
                    <a:cubicBezTo>
                      <a:pt x="397" y="7626"/>
                      <a:pt x="406" y="6003"/>
                      <a:pt x="415" y="4381"/>
                    </a:cubicBezTo>
                    <a:cubicBezTo>
                      <a:pt x="424" y="3993"/>
                      <a:pt x="478" y="3606"/>
                      <a:pt x="586" y="3245"/>
                    </a:cubicBezTo>
                    <a:cubicBezTo>
                      <a:pt x="703" y="2876"/>
                      <a:pt x="866" y="2524"/>
                      <a:pt x="1082" y="2200"/>
                    </a:cubicBezTo>
                    <a:cubicBezTo>
                      <a:pt x="1298" y="1884"/>
                      <a:pt x="1551" y="1596"/>
                      <a:pt x="1848" y="1343"/>
                    </a:cubicBezTo>
                    <a:cubicBezTo>
                      <a:pt x="2155" y="1109"/>
                      <a:pt x="2479" y="902"/>
                      <a:pt x="2831" y="748"/>
                    </a:cubicBezTo>
                    <a:cubicBezTo>
                      <a:pt x="3191" y="604"/>
                      <a:pt x="3561" y="505"/>
                      <a:pt x="3948" y="460"/>
                    </a:cubicBezTo>
                    <a:cubicBezTo>
                      <a:pt x="4039" y="451"/>
                      <a:pt x="4138" y="451"/>
                      <a:pt x="4237" y="442"/>
                    </a:cubicBezTo>
                    <a:close/>
                    <a:moveTo>
                      <a:pt x="4381" y="0"/>
                    </a:moveTo>
                    <a:lnTo>
                      <a:pt x="4219" y="9"/>
                    </a:lnTo>
                    <a:cubicBezTo>
                      <a:pt x="4111" y="18"/>
                      <a:pt x="4003" y="18"/>
                      <a:pt x="3894" y="27"/>
                    </a:cubicBezTo>
                    <a:cubicBezTo>
                      <a:pt x="3471" y="81"/>
                      <a:pt x="3056" y="190"/>
                      <a:pt x="2668" y="352"/>
                    </a:cubicBezTo>
                    <a:cubicBezTo>
                      <a:pt x="2272" y="523"/>
                      <a:pt x="1911" y="748"/>
                      <a:pt x="1578" y="1019"/>
                    </a:cubicBezTo>
                    <a:cubicBezTo>
                      <a:pt x="1253" y="1289"/>
                      <a:pt x="965" y="1614"/>
                      <a:pt x="731" y="1965"/>
                    </a:cubicBezTo>
                    <a:cubicBezTo>
                      <a:pt x="496" y="2326"/>
                      <a:pt x="316" y="2713"/>
                      <a:pt x="190" y="3119"/>
                    </a:cubicBezTo>
                    <a:cubicBezTo>
                      <a:pt x="63" y="3534"/>
                      <a:pt x="9" y="3957"/>
                      <a:pt x="0" y="4381"/>
                    </a:cubicBezTo>
                    <a:cubicBezTo>
                      <a:pt x="0" y="6003"/>
                      <a:pt x="0" y="7626"/>
                      <a:pt x="9" y="9248"/>
                    </a:cubicBezTo>
                    <a:lnTo>
                      <a:pt x="54" y="14116"/>
                    </a:lnTo>
                    <a:lnTo>
                      <a:pt x="54" y="16550"/>
                    </a:lnTo>
                    <a:lnTo>
                      <a:pt x="54" y="17154"/>
                    </a:lnTo>
                    <a:cubicBezTo>
                      <a:pt x="54" y="17253"/>
                      <a:pt x="54" y="17361"/>
                      <a:pt x="63" y="17469"/>
                    </a:cubicBezTo>
                    <a:cubicBezTo>
                      <a:pt x="63" y="17568"/>
                      <a:pt x="72" y="17676"/>
                      <a:pt x="81" y="17776"/>
                    </a:cubicBezTo>
                    <a:cubicBezTo>
                      <a:pt x="127" y="18190"/>
                      <a:pt x="217" y="18605"/>
                      <a:pt x="370" y="19002"/>
                    </a:cubicBezTo>
                    <a:cubicBezTo>
                      <a:pt x="676" y="19786"/>
                      <a:pt x="1226" y="20489"/>
                      <a:pt x="1947" y="20949"/>
                    </a:cubicBezTo>
                    <a:cubicBezTo>
                      <a:pt x="2299" y="21183"/>
                      <a:pt x="2696" y="21363"/>
                      <a:pt x="3092" y="21489"/>
                    </a:cubicBezTo>
                    <a:lnTo>
                      <a:pt x="4255" y="21859"/>
                    </a:lnTo>
                    <a:lnTo>
                      <a:pt x="8897" y="23310"/>
                    </a:lnTo>
                    <a:lnTo>
                      <a:pt x="9483" y="23490"/>
                    </a:lnTo>
                    <a:cubicBezTo>
                      <a:pt x="9672" y="23554"/>
                      <a:pt x="9862" y="23617"/>
                      <a:pt x="10078" y="23671"/>
                    </a:cubicBezTo>
                    <a:cubicBezTo>
                      <a:pt x="10418" y="23761"/>
                      <a:pt x="10777" y="23801"/>
                      <a:pt x="11133" y="23801"/>
                    </a:cubicBezTo>
                    <a:cubicBezTo>
                      <a:pt x="11202" y="23801"/>
                      <a:pt x="11271" y="23800"/>
                      <a:pt x="11340" y="23797"/>
                    </a:cubicBezTo>
                    <a:cubicBezTo>
                      <a:pt x="11764" y="23779"/>
                      <a:pt x="12187" y="23698"/>
                      <a:pt x="12593" y="23563"/>
                    </a:cubicBezTo>
                    <a:lnTo>
                      <a:pt x="13738" y="23157"/>
                    </a:lnTo>
                    <a:lnTo>
                      <a:pt x="18335" y="21552"/>
                    </a:lnTo>
                    <a:cubicBezTo>
                      <a:pt x="19137" y="21273"/>
                      <a:pt x="19858" y="20759"/>
                      <a:pt x="20372" y="20083"/>
                    </a:cubicBezTo>
                    <a:cubicBezTo>
                      <a:pt x="20895" y="19407"/>
                      <a:pt x="21210" y="18578"/>
                      <a:pt x="21273" y="17731"/>
                    </a:cubicBezTo>
                    <a:lnTo>
                      <a:pt x="21282" y="17406"/>
                    </a:lnTo>
                    <a:lnTo>
                      <a:pt x="21282" y="17109"/>
                    </a:lnTo>
                    <a:lnTo>
                      <a:pt x="21291" y="16496"/>
                    </a:lnTo>
                    <a:lnTo>
                      <a:pt x="21291" y="15279"/>
                    </a:lnTo>
                    <a:lnTo>
                      <a:pt x="21309" y="12845"/>
                    </a:lnTo>
                    <a:lnTo>
                      <a:pt x="21327" y="7978"/>
                    </a:lnTo>
                    <a:lnTo>
                      <a:pt x="21345" y="5544"/>
                    </a:lnTo>
                    <a:cubicBezTo>
                      <a:pt x="21345" y="5138"/>
                      <a:pt x="21354" y="4742"/>
                      <a:pt x="21345" y="4327"/>
                    </a:cubicBezTo>
                    <a:cubicBezTo>
                      <a:pt x="21336" y="3894"/>
                      <a:pt x="21255" y="3471"/>
                      <a:pt x="21129" y="3056"/>
                    </a:cubicBezTo>
                    <a:cubicBezTo>
                      <a:pt x="20994" y="2650"/>
                      <a:pt x="20795" y="2263"/>
                      <a:pt x="20561" y="1911"/>
                    </a:cubicBezTo>
                    <a:cubicBezTo>
                      <a:pt x="20309" y="1551"/>
                      <a:pt x="20011" y="1244"/>
                      <a:pt x="19678" y="974"/>
                    </a:cubicBezTo>
                    <a:cubicBezTo>
                      <a:pt x="19344" y="694"/>
                      <a:pt x="18966" y="487"/>
                      <a:pt x="18569" y="325"/>
                    </a:cubicBezTo>
                    <a:cubicBezTo>
                      <a:pt x="18172" y="153"/>
                      <a:pt x="17749" y="72"/>
                      <a:pt x="17325" y="18"/>
                    </a:cubicBezTo>
                    <a:cubicBezTo>
                      <a:pt x="17109" y="5"/>
                      <a:pt x="16901" y="2"/>
                      <a:pt x="16698" y="2"/>
                    </a:cubicBezTo>
                    <a:cubicBezTo>
                      <a:pt x="16596" y="2"/>
                      <a:pt x="16494" y="3"/>
                      <a:pt x="16393" y="3"/>
                    </a:cubicBezTo>
                    <a:cubicBezTo>
                      <a:pt x="16292" y="3"/>
                      <a:pt x="16192" y="2"/>
                      <a:pt x="160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4" name="Google Shape;394;p14"/>
            <p:cNvSpPr/>
            <p:nvPr/>
          </p:nvSpPr>
          <p:spPr>
            <a:xfrm rot="442426">
              <a:off x="8229710" y="-161880"/>
              <a:ext cx="102851" cy="551273"/>
            </a:xfrm>
            <a:prstGeom prst="roundRect">
              <a:avLst>
                <a:gd name="adj" fmla="val 50000"/>
              </a:avLst>
            </a:prstGeom>
            <a:solidFill>
              <a:schemeClr val="lt2">
                <a:alpha val="474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CUSTOM_2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18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512" name="Google Shape;512;p18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8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8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8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8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8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8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8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8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8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8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8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8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8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8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8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8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8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8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1" name="Google Shape;531;p18"/>
          <p:cNvSpPr txBox="1">
            <a:spLocks noGrp="1"/>
          </p:cNvSpPr>
          <p:nvPr>
            <p:ph type="subTitle" idx="1"/>
          </p:nvPr>
        </p:nvSpPr>
        <p:spPr>
          <a:xfrm>
            <a:off x="890100" y="1760244"/>
            <a:ext cx="7533900" cy="277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>
            <a:endParaRPr/>
          </a:p>
        </p:txBody>
      </p:sp>
      <p:sp>
        <p:nvSpPr>
          <p:cNvPr id="532" name="Google Shape;532;p18"/>
          <p:cNvSpPr txBox="1">
            <a:spLocks noGrp="1"/>
          </p:cNvSpPr>
          <p:nvPr>
            <p:ph type="title"/>
          </p:nvPr>
        </p:nvSpPr>
        <p:spPr>
          <a:xfrm>
            <a:off x="4572000" y="540000"/>
            <a:ext cx="3852000" cy="103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" name="Google Shape;534;p19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535" name="Google Shape;535;p19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9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9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9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9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9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9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9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9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9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9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9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9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9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7" name="Google Shape;557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4824600" cy="9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p21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585" name="Google Shape;585;p21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1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1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1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1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1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1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1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1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1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1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1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1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1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1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1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1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604" name="Google Shape;604;p21"/>
          <p:cNvCxnSpPr/>
          <p:nvPr/>
        </p:nvCxnSpPr>
        <p:spPr>
          <a:xfrm>
            <a:off x="-62550" y="540000"/>
            <a:ext cx="92691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5" name="Google Shape;605;p21"/>
          <p:cNvSpPr/>
          <p:nvPr/>
        </p:nvSpPr>
        <p:spPr>
          <a:xfrm>
            <a:off x="-14550" y="5010825"/>
            <a:ext cx="9160200" cy="1563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 hasCustomPrompt="1"/>
          </p:nvPr>
        </p:nvSpPr>
        <p:spPr>
          <a:xfrm>
            <a:off x="1768200" y="1629238"/>
            <a:ext cx="5607600" cy="1361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07" name="Google Shape;607;p21"/>
          <p:cNvSpPr txBox="1">
            <a:spLocks noGrp="1"/>
          </p:cNvSpPr>
          <p:nvPr>
            <p:ph type="body" idx="1"/>
          </p:nvPr>
        </p:nvSpPr>
        <p:spPr>
          <a:xfrm>
            <a:off x="2710050" y="2850942"/>
            <a:ext cx="3723900" cy="66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im"/>
              <a:buNone/>
              <a:defRPr sz="3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87100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9" r:id="rId5"/>
    <p:sldLayoutId id="2147483660" r:id="rId6"/>
    <p:sldLayoutId id="2147483664" r:id="rId7"/>
    <p:sldLayoutId id="2147483665" r:id="rId8"/>
    <p:sldLayoutId id="2147483667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1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59.png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6.png"/><Relationship Id="rId4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93891" y="1400207"/>
            <a:ext cx="4440300" cy="1447800"/>
          </a:xfrm>
        </p:spPr>
        <p:txBody>
          <a:bodyPr/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uk-UA" sz="3600" dirty="0">
                <a:solidFill>
                  <a:srgbClr val="FF0000"/>
                </a:solidFill>
              </a:rPr>
              <a:t>Ділова українська мова на щодень</a:t>
            </a:r>
            <a:r>
              <a:rPr lang="ru-RU" sz="4400" dirty="0">
                <a:solidFill>
                  <a:srgbClr val="FF0000"/>
                </a:solidFill>
              </a:rPr>
              <a:t/>
            </a:r>
            <a:br>
              <a:rPr lang="ru-RU" sz="4400" dirty="0">
                <a:solidFill>
                  <a:srgbClr val="FF0000"/>
                </a:solidFill>
              </a:rPr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69931" y="3297561"/>
            <a:ext cx="4448344" cy="45719"/>
          </a:xfrm>
        </p:spPr>
        <p:txBody>
          <a:bodyPr/>
          <a:lstStyle/>
          <a:p>
            <a:pPr algn="l"/>
            <a:r>
              <a:rPr lang="uk-UA" b="1" dirty="0" err="1">
                <a:solidFill>
                  <a:srgbClr val="00B0F0"/>
                </a:solidFill>
              </a:rPr>
              <a:t>Сабліна</a:t>
            </a:r>
            <a:r>
              <a:rPr lang="uk-UA" b="1" dirty="0">
                <a:solidFill>
                  <a:srgbClr val="00B0F0"/>
                </a:solidFill>
              </a:rPr>
              <a:t> Світлана Володимирівна, </a:t>
            </a:r>
          </a:p>
          <a:p>
            <a:pPr algn="l"/>
            <a:r>
              <a:rPr lang="uk-UA" b="1" dirty="0">
                <a:solidFill>
                  <a:srgbClr val="00B0F0"/>
                </a:solidFill>
              </a:rPr>
              <a:t>к. </a:t>
            </a:r>
            <a:r>
              <a:rPr lang="uk-UA" b="1" dirty="0" err="1">
                <a:solidFill>
                  <a:srgbClr val="00B0F0"/>
                </a:solidFill>
              </a:rPr>
              <a:t>філол.н</a:t>
            </a:r>
            <a:r>
              <a:rPr lang="uk-UA" b="1" dirty="0">
                <a:solidFill>
                  <a:srgbClr val="00B0F0"/>
                </a:solidFill>
              </a:rPr>
              <a:t>, доцент кафедри української мови</a:t>
            </a:r>
          </a:p>
          <a:p>
            <a:pPr algn="l"/>
            <a:r>
              <a:rPr lang="uk-UA" b="1" dirty="0">
                <a:solidFill>
                  <a:srgbClr val="00B0F0"/>
                </a:solidFill>
              </a:rPr>
              <a:t>Т. 0959081471</a:t>
            </a:r>
            <a:endParaRPr lang="ru-RU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2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2483" y="0"/>
            <a:ext cx="3857472" cy="57270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Пунктуація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06900" y="3414402"/>
            <a:ext cx="2506200" cy="340800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Сучасна система розділових знаків склалася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2"/>
          </p:nvPr>
        </p:nvSpPr>
        <p:spPr>
          <a:xfrm>
            <a:off x="5467427" y="3619207"/>
            <a:ext cx="3467100" cy="921261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Найдавніший пунктуаційний знак - </a:t>
            </a:r>
            <a:r>
              <a:rPr lang="uk-UA" dirty="0" smtClean="0">
                <a:solidFill>
                  <a:srgbClr val="192CDC"/>
                </a:solidFill>
              </a:rPr>
              <a:t>крапка</a:t>
            </a:r>
            <a:endParaRPr lang="ru-RU" dirty="0">
              <a:solidFill>
                <a:srgbClr val="192CDC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3"/>
          </p:nvPr>
        </p:nvSpPr>
        <p:spPr>
          <a:xfrm>
            <a:off x="-131291" y="789766"/>
            <a:ext cx="4382814" cy="406800"/>
          </a:xfrm>
        </p:spPr>
        <p:txBody>
          <a:bodyPr/>
          <a:lstStyle/>
          <a:p>
            <a:r>
              <a:rPr lang="uk-UA" i="1" dirty="0">
                <a:solidFill>
                  <a:srgbClr val="192CD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Щоб створити діалог, треба натовп розділових знаків.</a:t>
            </a:r>
          </a:p>
          <a:p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4"/>
          </p:nvPr>
        </p:nvSpPr>
        <p:spPr>
          <a:xfrm>
            <a:off x="6151061" y="1020125"/>
            <a:ext cx="2887835" cy="406800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У найдавніших текстах </a:t>
            </a:r>
            <a:r>
              <a:rPr lang="uk-UA" dirty="0">
                <a:solidFill>
                  <a:srgbClr val="FF0000"/>
                </a:solidFill>
              </a:rPr>
              <a:t>(</a:t>
            </a:r>
            <a:r>
              <a:rPr lang="uk-UA" dirty="0" smtClean="0">
                <a:solidFill>
                  <a:srgbClr val="FF0000"/>
                </a:solidFill>
              </a:rPr>
              <a:t>Х-ХІІ ст.)  не було проміжків між словами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5"/>
          </p:nvPr>
        </p:nvSpPr>
        <p:spPr>
          <a:xfrm>
            <a:off x="-121707" y="1390542"/>
            <a:ext cx="3857296" cy="911224"/>
          </a:xfrm>
        </p:spPr>
        <p:txBody>
          <a:bodyPr/>
          <a:lstStyle/>
          <a:p>
            <a:r>
              <a:rPr lang="uk-UA" sz="2400" b="1" i="1" dirty="0">
                <a:solidFill>
                  <a:schemeClr val="tx1">
                    <a:lumMod val="60000"/>
                    <a:lumOff val="40000"/>
                  </a:schemeClr>
                </a:solidFill>
                <a:latin typeface="Mistral" panose="030907020304070204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Усі знаки – розпачлива спроба письменника хоч якось передати інтонацію, безмірно щедру на відтінки.</a:t>
            </a: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584" y="1003353"/>
            <a:ext cx="2446372" cy="2999796"/>
          </a:xfrm>
          <a:prstGeom prst="rect">
            <a:avLst/>
          </a:prstGeom>
        </p:spPr>
      </p:pic>
      <p:sp>
        <p:nvSpPr>
          <p:cNvPr id="8" name="Подзаголовок 7"/>
          <p:cNvSpPr>
            <a:spLocks noGrp="1"/>
          </p:cNvSpPr>
          <p:nvPr>
            <p:ph type="subTitle" idx="6"/>
          </p:nvPr>
        </p:nvSpPr>
        <p:spPr>
          <a:xfrm>
            <a:off x="6151062" y="2075813"/>
            <a:ext cx="2506200" cy="894507"/>
          </a:xfrm>
        </p:spPr>
        <p:txBody>
          <a:bodyPr/>
          <a:lstStyle/>
          <a:p>
            <a:r>
              <a:rPr lang="uk-UA" b="1" i="1" dirty="0" smtClean="0">
                <a:solidFill>
                  <a:srgbClr val="192CDC"/>
                </a:solidFill>
              </a:rPr>
              <a:t>Бачили текст і читаючи ділили рядок на слова</a:t>
            </a:r>
            <a:endParaRPr lang="ru-RU" b="1" i="1" dirty="0">
              <a:solidFill>
                <a:srgbClr val="192CDC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7"/>
          </p:nvPr>
        </p:nvSpPr>
        <p:spPr>
          <a:xfrm>
            <a:off x="906900" y="4336938"/>
            <a:ext cx="2506200" cy="572700"/>
          </a:xfrm>
        </p:spPr>
        <p:txBody>
          <a:bodyPr/>
          <a:lstStyle/>
          <a:p>
            <a:r>
              <a:rPr lang="uk-UA" sz="2400" b="1" dirty="0">
                <a:solidFill>
                  <a:srgbClr val="192CDC"/>
                </a:solidFill>
              </a:rPr>
              <a:t>в </a:t>
            </a:r>
            <a:r>
              <a:rPr lang="uk-UA" sz="2400" b="1" dirty="0" smtClean="0">
                <a:solidFill>
                  <a:srgbClr val="192CDC"/>
                </a:solidFill>
              </a:rPr>
              <a:t>17-18 </a:t>
            </a:r>
            <a:r>
              <a:rPr lang="uk-UA" sz="2400" b="1" dirty="0">
                <a:solidFill>
                  <a:srgbClr val="192CDC"/>
                </a:solidFill>
              </a:rPr>
              <a:t>столітті </a:t>
            </a:r>
            <a:endParaRPr lang="ru-RU" sz="2400" b="1" dirty="0">
              <a:solidFill>
                <a:srgbClr val="192CDC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5547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272" y="164395"/>
            <a:ext cx="8520600" cy="413674"/>
          </a:xfrm>
        </p:spPr>
        <p:txBody>
          <a:bodyPr/>
          <a:lstStyle/>
          <a:p>
            <a:r>
              <a:rPr lang="uk-UA" sz="2800" i="1" dirty="0">
                <a:solidFill>
                  <a:srgbClr val="192CDC"/>
                </a:solidFill>
              </a:rPr>
              <a:t>З історії винайдення розділових знаків</a:t>
            </a:r>
            <a:endParaRPr lang="ru-RU" sz="2800" dirty="0">
              <a:solidFill>
                <a:srgbClr val="192CD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8578" y="725214"/>
            <a:ext cx="8240111" cy="3995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1250" b="1" dirty="0" smtClean="0">
                <a:solidFill>
                  <a:srgbClr val="7C85D7"/>
                </a:solidFill>
              </a:rPr>
              <a:t>Пропуски </a:t>
            </a:r>
            <a:r>
              <a:rPr lang="ru-RU" sz="1250" b="1" dirty="0" err="1">
                <a:solidFill>
                  <a:srgbClr val="7C85D7"/>
                </a:solidFill>
              </a:rPr>
              <a:t>між</a:t>
            </a:r>
            <a:r>
              <a:rPr lang="ru-RU" sz="1250" b="1" dirty="0">
                <a:solidFill>
                  <a:srgbClr val="7C85D7"/>
                </a:solidFill>
              </a:rPr>
              <a:t> словами  </a:t>
            </a:r>
            <a:r>
              <a:rPr lang="ru-RU" sz="1250" b="1" dirty="0"/>
              <a:t>– </a:t>
            </a:r>
            <a:r>
              <a:rPr lang="ru-RU" sz="1250" b="1" dirty="0" err="1"/>
              <a:t>винахід</a:t>
            </a:r>
            <a:r>
              <a:rPr lang="ru-RU" sz="1250" b="1" dirty="0"/>
              <a:t> </a:t>
            </a:r>
            <a:r>
              <a:rPr lang="ru-RU" sz="1250" b="1" dirty="0" err="1"/>
              <a:t>ірландських</a:t>
            </a:r>
            <a:r>
              <a:rPr lang="ru-RU" sz="1250" b="1" dirty="0"/>
              <a:t> і </a:t>
            </a:r>
            <a:r>
              <a:rPr lang="ru-RU" sz="1250" b="1" dirty="0" err="1"/>
              <a:t>шотландських</a:t>
            </a:r>
            <a:r>
              <a:rPr lang="ru-RU" sz="1250" b="1" dirty="0"/>
              <a:t> </a:t>
            </a:r>
            <a:r>
              <a:rPr lang="ru-RU" sz="1250" b="1" dirty="0" err="1"/>
              <a:t>ченців</a:t>
            </a:r>
            <a:r>
              <a:rPr lang="ru-RU" sz="1250" b="1" dirty="0"/>
              <a:t>, </a:t>
            </a:r>
            <a:r>
              <a:rPr lang="ru-RU" sz="1250" b="1" dirty="0" err="1"/>
              <a:t>які</a:t>
            </a:r>
            <a:r>
              <a:rPr lang="ru-RU" sz="1250" b="1" dirty="0"/>
              <a:t> </a:t>
            </a:r>
            <a:r>
              <a:rPr lang="ru-RU" sz="1250" b="1" dirty="0" err="1"/>
              <a:t>втомилися</a:t>
            </a:r>
            <a:r>
              <a:rPr lang="ru-RU" sz="1250" b="1" dirty="0"/>
              <a:t> </a:t>
            </a:r>
            <a:r>
              <a:rPr lang="ru-RU" sz="1250" b="1" dirty="0" err="1"/>
              <a:t>розплутувати</a:t>
            </a:r>
            <a:r>
              <a:rPr lang="ru-RU" sz="1250" b="1" dirty="0"/>
              <a:t> </a:t>
            </a:r>
            <a:r>
              <a:rPr lang="ru-RU" sz="1250" b="1" dirty="0" err="1"/>
              <a:t>незнайомі</a:t>
            </a:r>
            <a:r>
              <a:rPr lang="ru-RU" sz="1250" b="1" dirty="0"/>
              <a:t> </a:t>
            </a:r>
            <a:r>
              <a:rPr lang="ru-RU" sz="1250" b="1" dirty="0" err="1"/>
              <a:t>латинські</a:t>
            </a:r>
            <a:r>
              <a:rPr lang="ru-RU" sz="1250" b="1" dirty="0"/>
              <a:t> слова.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1250" b="1" dirty="0" smtClean="0">
                <a:solidFill>
                  <a:srgbClr val="192CDC"/>
                </a:solidFill>
              </a:rPr>
              <a:t>Знак </a:t>
            </a:r>
            <a:r>
              <a:rPr lang="ru-RU" sz="1250" b="1" dirty="0" err="1">
                <a:solidFill>
                  <a:srgbClr val="192CDC"/>
                </a:solidFill>
              </a:rPr>
              <a:t>питання</a:t>
            </a:r>
            <a:r>
              <a:rPr lang="ru-RU" sz="1250" b="1" dirty="0">
                <a:solidFill>
                  <a:srgbClr val="192CDC"/>
                </a:solidFill>
              </a:rPr>
              <a:t> </a:t>
            </a:r>
            <a:r>
              <a:rPr lang="ru-RU" sz="1250" b="1" dirty="0"/>
              <a:t>походить </a:t>
            </a:r>
            <a:r>
              <a:rPr lang="ru-RU" sz="1250" b="1" dirty="0" err="1"/>
              <a:t>від</a:t>
            </a:r>
            <a:r>
              <a:rPr lang="ru-RU" sz="1250" b="1" dirty="0"/>
              <a:t> </a:t>
            </a:r>
            <a:r>
              <a:rPr lang="ru-RU" sz="1250" b="1" dirty="0" err="1"/>
              <a:t>латинського</a:t>
            </a:r>
            <a:r>
              <a:rPr lang="ru-RU" sz="1250" b="1" dirty="0"/>
              <a:t> слова «</a:t>
            </a:r>
            <a:r>
              <a:rPr lang="en-US" sz="1250" b="1" dirty="0" err="1"/>
              <a:t>Quaestio</a:t>
            </a:r>
            <a:r>
              <a:rPr lang="en-US" sz="1250" b="1" dirty="0"/>
              <a:t>», </a:t>
            </a:r>
            <a:r>
              <a:rPr lang="ru-RU" sz="1250" b="1" dirty="0"/>
              <a:t>яке </a:t>
            </a:r>
            <a:r>
              <a:rPr lang="ru-RU" sz="1250" b="1" dirty="0" err="1"/>
              <a:t>писалося</a:t>
            </a:r>
            <a:r>
              <a:rPr lang="ru-RU" sz="1250" b="1" dirty="0"/>
              <a:t> </a:t>
            </a:r>
            <a:r>
              <a:rPr lang="ru-RU" sz="1250" b="1" dirty="0" err="1"/>
              <a:t>після</a:t>
            </a:r>
            <a:r>
              <a:rPr lang="ru-RU" sz="1250" b="1" dirty="0"/>
              <a:t> </a:t>
            </a:r>
            <a:r>
              <a:rPr lang="ru-RU" sz="1250" b="1" dirty="0" err="1"/>
              <a:t>питального</a:t>
            </a:r>
            <a:r>
              <a:rPr lang="ru-RU" sz="1250" b="1" dirty="0"/>
              <a:t> </a:t>
            </a:r>
            <a:r>
              <a:rPr lang="ru-RU" sz="1250" b="1" dirty="0" err="1"/>
              <a:t>речення</a:t>
            </a:r>
            <a:r>
              <a:rPr lang="ru-RU" sz="1250" b="1" dirty="0"/>
              <a:t>: </a:t>
            </a:r>
            <a:r>
              <a:rPr lang="en-US" sz="1250" b="1" dirty="0" err="1"/>
              <a:t>Quaestio</a:t>
            </a:r>
            <a:r>
              <a:rPr lang="en-US" sz="1250" b="1" dirty="0"/>
              <a:t>        </a:t>
            </a:r>
            <a:r>
              <a:rPr lang="en-US" sz="1250" b="1" dirty="0" err="1"/>
              <a:t>Qo</a:t>
            </a:r>
            <a:r>
              <a:rPr lang="en-US" sz="1250" b="1" dirty="0"/>
              <a:t>        Q      ?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1250" b="1" dirty="0" err="1" smtClean="0"/>
              <a:t>Аналогічна</a:t>
            </a:r>
            <a:r>
              <a:rPr lang="ru-RU" sz="1250" b="1" dirty="0" smtClean="0"/>
              <a:t> </a:t>
            </a:r>
            <a:r>
              <a:rPr lang="ru-RU" sz="1250" b="1" dirty="0"/>
              <a:t>доля у </a:t>
            </a:r>
            <a:r>
              <a:rPr lang="ru-RU" sz="1250" b="1" dirty="0">
                <a:solidFill>
                  <a:srgbClr val="192CDC"/>
                </a:solidFill>
              </a:rPr>
              <a:t>знака оклику</a:t>
            </a:r>
            <a:r>
              <a:rPr lang="ru-RU" sz="1250" b="1" dirty="0"/>
              <a:t>: </a:t>
            </a:r>
            <a:r>
              <a:rPr lang="ru-RU" sz="1250" b="1" dirty="0" err="1"/>
              <a:t>він</a:t>
            </a:r>
            <a:r>
              <a:rPr lang="ru-RU" sz="1250" b="1" dirty="0"/>
              <a:t> </a:t>
            </a:r>
            <a:r>
              <a:rPr lang="ru-RU" sz="1250" b="1" dirty="0" err="1"/>
              <a:t>похолить</a:t>
            </a:r>
            <a:r>
              <a:rPr lang="ru-RU" sz="1250" b="1" dirty="0"/>
              <a:t> </a:t>
            </a:r>
            <a:r>
              <a:rPr lang="ru-RU" sz="1250" b="1" dirty="0" err="1"/>
              <a:t>від</a:t>
            </a:r>
            <a:r>
              <a:rPr lang="ru-RU" sz="1250" b="1" dirty="0"/>
              <a:t> </a:t>
            </a:r>
            <a:r>
              <a:rPr lang="ru-RU" sz="1250" b="1" dirty="0" err="1" smtClean="0"/>
              <a:t>латинського</a:t>
            </a:r>
            <a:r>
              <a:rPr lang="ru-RU" sz="1250" b="1" dirty="0" smtClean="0"/>
              <a:t> </a:t>
            </a:r>
            <a:r>
              <a:rPr lang="ru-RU" sz="1250" b="1" dirty="0" err="1"/>
              <a:t>вигука</a:t>
            </a:r>
            <a:r>
              <a:rPr lang="ru-RU" sz="1250" b="1" dirty="0"/>
              <a:t> «</a:t>
            </a:r>
            <a:r>
              <a:rPr lang="ru-RU" sz="1250" b="1" dirty="0" err="1"/>
              <a:t>Іо</a:t>
            </a:r>
            <a:r>
              <a:rPr lang="ru-RU" sz="1250" b="1" dirty="0"/>
              <a:t>», яке </a:t>
            </a:r>
            <a:r>
              <a:rPr lang="ru-RU" sz="1250" b="1" dirty="0" err="1"/>
              <a:t>виявляло</a:t>
            </a:r>
            <a:r>
              <a:rPr lang="ru-RU" sz="1250" b="1" dirty="0"/>
              <a:t> </a:t>
            </a:r>
            <a:r>
              <a:rPr lang="ru-RU" sz="1250" b="1" dirty="0" err="1"/>
              <a:t>радість</a:t>
            </a:r>
            <a:r>
              <a:rPr lang="ru-RU" sz="1250" b="1" dirty="0"/>
              <a:t>: </a:t>
            </a:r>
            <a:r>
              <a:rPr lang="ru-RU" sz="1250" b="1" dirty="0" err="1"/>
              <a:t>Іо</a:t>
            </a:r>
            <a:r>
              <a:rPr lang="ru-RU" sz="1250" b="1" dirty="0"/>
              <a:t> ! </a:t>
            </a:r>
            <a:r>
              <a:rPr lang="ru-RU" sz="1250" b="1" dirty="0" err="1" smtClean="0"/>
              <a:t>З’явився</a:t>
            </a:r>
            <a:r>
              <a:rPr lang="ru-RU" sz="1250" b="1" dirty="0" smtClean="0"/>
              <a:t> </a:t>
            </a:r>
            <a:r>
              <a:rPr lang="ru-RU" sz="1250" b="1" dirty="0"/>
              <a:t>у 15 </a:t>
            </a:r>
            <a:r>
              <a:rPr lang="ru-RU" sz="1250" b="1" dirty="0" err="1" smtClean="0"/>
              <a:t>столітті</a:t>
            </a:r>
            <a:r>
              <a:rPr lang="ru-RU" sz="1250" b="1" dirty="0" smtClean="0"/>
              <a:t>.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1250" b="1" dirty="0" smtClean="0">
                <a:solidFill>
                  <a:srgbClr val="192CDC"/>
                </a:solidFill>
              </a:rPr>
              <a:t>Лапки </a:t>
            </a:r>
            <a:r>
              <a:rPr lang="ru-RU" sz="1250" b="1" dirty="0" err="1"/>
              <a:t>прийшли</a:t>
            </a:r>
            <a:r>
              <a:rPr lang="ru-RU" sz="1250" b="1" dirty="0"/>
              <a:t> </a:t>
            </a:r>
            <a:r>
              <a:rPr lang="ru-RU" sz="1250" b="1" dirty="0" err="1"/>
              <a:t>із</a:t>
            </a:r>
            <a:r>
              <a:rPr lang="ru-RU" sz="1250" b="1" dirty="0"/>
              <a:t> франко-</a:t>
            </a:r>
            <a:r>
              <a:rPr lang="ru-RU" sz="1250" b="1" dirty="0" err="1"/>
              <a:t>німецької</a:t>
            </a:r>
            <a:r>
              <a:rPr lang="ru-RU" sz="1250" b="1" dirty="0"/>
              <a:t> </a:t>
            </a:r>
            <a:r>
              <a:rPr lang="ru-RU" sz="1250" b="1" dirty="0" err="1"/>
              <a:t>писемної</a:t>
            </a:r>
            <a:r>
              <a:rPr lang="ru-RU" sz="1250" b="1" dirty="0"/>
              <a:t> </a:t>
            </a:r>
            <a:r>
              <a:rPr lang="ru-RU" sz="1250" b="1" dirty="0" err="1"/>
              <a:t>культури</a:t>
            </a:r>
            <a:r>
              <a:rPr lang="ru-RU" sz="1250" b="1" dirty="0"/>
              <a:t>. Вони </a:t>
            </a:r>
            <a:r>
              <a:rPr lang="ru-RU" sz="1250" b="1" dirty="0" err="1"/>
              <a:t>вживалися</a:t>
            </a:r>
            <a:r>
              <a:rPr lang="ru-RU" sz="1250" b="1" dirty="0"/>
              <a:t> для </a:t>
            </a:r>
            <a:r>
              <a:rPr lang="ru-RU" sz="1250" b="1" dirty="0" err="1"/>
              <a:t>покликань</a:t>
            </a:r>
            <a:r>
              <a:rPr lang="ru-RU" sz="1250" b="1" dirty="0"/>
              <a:t> на </a:t>
            </a:r>
            <a:r>
              <a:rPr lang="ru-RU" sz="1250" b="1" dirty="0" err="1"/>
              <a:t>джерела</a:t>
            </a:r>
            <a:r>
              <a:rPr lang="ru-RU" sz="1250" b="1" dirty="0"/>
              <a:t> у </a:t>
            </a:r>
            <a:r>
              <a:rPr lang="ru-RU" sz="1250" b="1" dirty="0" err="1"/>
              <a:t>французьких</a:t>
            </a:r>
            <a:r>
              <a:rPr lang="ru-RU" sz="1250" b="1" dirty="0"/>
              <a:t> манускриптах і </a:t>
            </a:r>
            <a:r>
              <a:rPr lang="ru-RU" sz="1250" b="1" dirty="0" err="1"/>
              <a:t>мали</a:t>
            </a:r>
            <a:r>
              <a:rPr lang="ru-RU" sz="1250" b="1" dirty="0"/>
              <a:t> форму: ˂   </a:t>
            </a:r>
            <a:r>
              <a:rPr lang="ru-RU" sz="1250" b="1" dirty="0" smtClean="0"/>
              <a:t>˃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1250" b="1" dirty="0" smtClean="0">
                <a:solidFill>
                  <a:srgbClr val="192CDC"/>
                </a:solidFill>
              </a:rPr>
              <a:t>Дужки </a:t>
            </a:r>
            <a:r>
              <a:rPr lang="ru-RU" sz="1250" b="1" dirty="0"/>
              <a:t>( ), [], {} </a:t>
            </a:r>
            <a:r>
              <a:rPr lang="ru-RU" sz="1250" b="1" dirty="0" err="1"/>
              <a:t>зовсім</a:t>
            </a:r>
            <a:r>
              <a:rPr lang="ru-RU" sz="1250" b="1" dirty="0"/>
              <a:t> </a:t>
            </a:r>
            <a:r>
              <a:rPr lang="ru-RU" sz="1250" b="1" dirty="0" err="1"/>
              <a:t>новий</a:t>
            </a:r>
            <a:r>
              <a:rPr lang="ru-RU" sz="1250" b="1" dirty="0"/>
              <a:t> знак: у 17-18 ст. уже </a:t>
            </a:r>
            <a:r>
              <a:rPr lang="ru-RU" sz="1250" b="1" dirty="0" err="1"/>
              <a:t>використовували</a:t>
            </a:r>
            <a:r>
              <a:rPr lang="ru-RU" sz="1250" b="1" dirty="0"/>
              <a:t> для </a:t>
            </a:r>
            <a:r>
              <a:rPr lang="ru-RU" sz="1250" b="1" dirty="0" err="1"/>
              <a:t>уведення</a:t>
            </a:r>
            <a:r>
              <a:rPr lang="ru-RU" sz="1250" b="1" dirty="0"/>
              <a:t> </a:t>
            </a:r>
            <a:r>
              <a:rPr lang="ru-RU" sz="1250" b="1" dirty="0" err="1"/>
              <a:t>додаткової</a:t>
            </a:r>
            <a:r>
              <a:rPr lang="ru-RU" sz="1250" b="1" dirty="0"/>
              <a:t> </a:t>
            </a:r>
            <a:r>
              <a:rPr lang="ru-RU" sz="1250" b="1" dirty="0" err="1" smtClean="0"/>
              <a:t>інформації</a:t>
            </a:r>
            <a:r>
              <a:rPr lang="ru-RU" sz="1250" b="1" dirty="0" smtClean="0"/>
              <a:t>.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1250" b="1" dirty="0" err="1" smtClean="0"/>
              <a:t>Попередник</a:t>
            </a:r>
            <a:r>
              <a:rPr lang="ru-RU" sz="1250" b="1" dirty="0" smtClean="0"/>
              <a:t> </a:t>
            </a:r>
            <a:r>
              <a:rPr lang="ru-RU" sz="1250" b="1" dirty="0" err="1">
                <a:solidFill>
                  <a:srgbClr val="192CDC"/>
                </a:solidFill>
              </a:rPr>
              <a:t>сучасної</a:t>
            </a:r>
            <a:r>
              <a:rPr lang="ru-RU" sz="1250" b="1" dirty="0">
                <a:solidFill>
                  <a:srgbClr val="192CDC"/>
                </a:solidFill>
              </a:rPr>
              <a:t> </a:t>
            </a:r>
            <a:r>
              <a:rPr lang="ru-RU" sz="1250" b="1" dirty="0" err="1">
                <a:solidFill>
                  <a:srgbClr val="192CDC"/>
                </a:solidFill>
              </a:rPr>
              <a:t>крапки</a:t>
            </a:r>
            <a:r>
              <a:rPr lang="ru-RU" sz="1250" b="1" dirty="0">
                <a:solidFill>
                  <a:srgbClr val="192CDC"/>
                </a:solidFill>
              </a:rPr>
              <a:t> з комою, </a:t>
            </a:r>
            <a:r>
              <a:rPr lang="ru-RU" sz="1250" b="1" dirty="0" err="1"/>
              <a:t>або</a:t>
            </a:r>
            <a:r>
              <a:rPr lang="ru-RU" sz="1250" b="1" dirty="0"/>
              <a:t> ж </a:t>
            </a:r>
            <a:r>
              <a:rPr lang="ru-RU" sz="1250" b="1" dirty="0" err="1"/>
              <a:t>середника</a:t>
            </a:r>
            <a:r>
              <a:rPr lang="ru-RU" sz="1250" b="1" dirty="0"/>
              <a:t>, </a:t>
            </a:r>
            <a:r>
              <a:rPr lang="ru-RU" sz="1250" b="1" dirty="0" err="1"/>
              <a:t>який</a:t>
            </a:r>
            <a:r>
              <a:rPr lang="ru-RU" sz="1250" b="1" dirty="0"/>
              <a:t> </a:t>
            </a:r>
            <a:r>
              <a:rPr lang="ru-RU" sz="1250" b="1" dirty="0" err="1"/>
              <a:t>використовували</a:t>
            </a:r>
            <a:r>
              <a:rPr lang="ru-RU" sz="1250" b="1" dirty="0"/>
              <a:t> </a:t>
            </a:r>
            <a:r>
              <a:rPr lang="ru-RU" sz="1250" b="1" dirty="0" err="1"/>
              <a:t>наприкінці</a:t>
            </a:r>
            <a:r>
              <a:rPr lang="ru-RU" sz="1250" b="1" dirty="0"/>
              <a:t> </a:t>
            </a:r>
            <a:r>
              <a:rPr lang="ru-RU" sz="1250" b="1" dirty="0" err="1"/>
              <a:t>речення</a:t>
            </a:r>
            <a:r>
              <a:rPr lang="ru-RU" sz="1250" b="1" dirty="0"/>
              <a:t>, </a:t>
            </a:r>
            <a:r>
              <a:rPr lang="ru-RU" sz="1250" b="1" dirty="0" err="1"/>
              <a:t>середньовічний</a:t>
            </a:r>
            <a:r>
              <a:rPr lang="ru-RU" sz="1250" b="1" dirty="0"/>
              <a:t> </a:t>
            </a:r>
            <a:r>
              <a:rPr lang="en-US" sz="1250" b="1" dirty="0" err="1"/>
              <a:t>punctus</a:t>
            </a:r>
            <a:r>
              <a:rPr lang="en-US" sz="1250" b="1" dirty="0"/>
              <a:t> versus </a:t>
            </a:r>
            <a:r>
              <a:rPr lang="ru-RU" sz="1250" b="1" dirty="0"/>
              <a:t>походить з нотного письма, так само, як і </a:t>
            </a:r>
            <a:r>
              <a:rPr lang="en-US" sz="1250" b="1" dirty="0" err="1"/>
              <a:t>punctus</a:t>
            </a:r>
            <a:r>
              <a:rPr lang="en-US" sz="1250" b="1" dirty="0"/>
              <a:t> </a:t>
            </a:r>
            <a:r>
              <a:rPr lang="en-US" sz="1250" b="1" dirty="0" err="1"/>
              <a:t>elevatus</a:t>
            </a:r>
            <a:r>
              <a:rPr lang="en-US" sz="1250" b="1" dirty="0"/>
              <a:t> – </a:t>
            </a:r>
            <a:r>
              <a:rPr lang="ru-RU" sz="1250" b="1" dirty="0" err="1"/>
              <a:t>перевернутий</a:t>
            </a:r>
            <a:r>
              <a:rPr lang="ru-RU" sz="1250" b="1" dirty="0"/>
              <a:t> </a:t>
            </a:r>
            <a:r>
              <a:rPr lang="ru-RU" sz="1250" b="1" dirty="0" err="1"/>
              <a:t>середник</a:t>
            </a:r>
            <a:r>
              <a:rPr lang="ru-RU" sz="1250" b="1" dirty="0"/>
              <a:t>, </a:t>
            </a:r>
            <a:r>
              <a:rPr lang="ru-RU" sz="1250" b="1" dirty="0" err="1"/>
              <a:t>який</a:t>
            </a:r>
            <a:r>
              <a:rPr lang="ru-RU" sz="1250" b="1" dirty="0"/>
              <a:t> </a:t>
            </a:r>
            <a:r>
              <a:rPr lang="ru-RU" sz="1250" b="1" dirty="0" err="1"/>
              <a:t>згодом</a:t>
            </a:r>
            <a:r>
              <a:rPr lang="ru-RU" sz="1250" b="1" dirty="0"/>
              <a:t> </a:t>
            </a:r>
            <a:r>
              <a:rPr lang="ru-RU" sz="1250" b="1" dirty="0" err="1"/>
              <a:t>перетворився</a:t>
            </a:r>
            <a:r>
              <a:rPr lang="ru-RU" sz="1250" b="1" dirty="0"/>
              <a:t> </a:t>
            </a:r>
            <a:r>
              <a:rPr lang="ru-RU" sz="1250" b="1" dirty="0">
                <a:solidFill>
                  <a:srgbClr val="192CDC"/>
                </a:solidFill>
              </a:rPr>
              <a:t>на </a:t>
            </a:r>
            <a:r>
              <a:rPr lang="ru-RU" sz="1250" b="1" dirty="0" err="1" smtClean="0">
                <a:solidFill>
                  <a:srgbClr val="192CDC"/>
                </a:solidFill>
              </a:rPr>
              <a:t>двокрапку</a:t>
            </a:r>
            <a:r>
              <a:rPr lang="ru-RU" sz="1250" b="1" dirty="0" smtClean="0"/>
              <a:t>.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1250" b="1" dirty="0" smtClean="0"/>
              <a:t>Знак </a:t>
            </a:r>
            <a:r>
              <a:rPr lang="ru-RU" sz="1250" b="1" dirty="0">
                <a:solidFill>
                  <a:srgbClr val="192CDC"/>
                </a:solidFill>
              </a:rPr>
              <a:t>§ (параграф) </a:t>
            </a:r>
            <a:r>
              <a:rPr lang="ru-RU" sz="1250" b="1" dirty="0"/>
              <a:t>походить </a:t>
            </a:r>
            <a:r>
              <a:rPr lang="ru-RU" sz="1250" b="1" dirty="0" err="1"/>
              <a:t>із</a:t>
            </a:r>
            <a:r>
              <a:rPr lang="ru-RU" sz="1250" b="1" dirty="0"/>
              <a:t> </a:t>
            </a:r>
            <a:r>
              <a:rPr lang="ru-RU" sz="1250" b="1" dirty="0" err="1"/>
              <a:t>грецької</a:t>
            </a:r>
            <a:r>
              <a:rPr lang="ru-RU" sz="1250" b="1" dirty="0"/>
              <a:t> та </a:t>
            </a:r>
            <a:r>
              <a:rPr lang="ru-RU" sz="1250" b="1" dirty="0" err="1"/>
              <a:t>первісно</a:t>
            </a:r>
            <a:r>
              <a:rPr lang="ru-RU" sz="1250" b="1" dirty="0"/>
              <a:t> </a:t>
            </a:r>
            <a:r>
              <a:rPr lang="ru-RU" sz="1250" b="1" dirty="0" err="1"/>
              <a:t>осзначав</a:t>
            </a:r>
            <a:r>
              <a:rPr lang="ru-RU" sz="1250" b="1" dirty="0"/>
              <a:t> «</a:t>
            </a:r>
            <a:r>
              <a:rPr lang="ru-RU" sz="1250" b="1" dirty="0" err="1"/>
              <a:t>запис</a:t>
            </a:r>
            <a:r>
              <a:rPr lang="ru-RU" sz="1250" b="1" dirty="0"/>
              <a:t> </a:t>
            </a:r>
            <a:r>
              <a:rPr lang="ru-RU" sz="1250" b="1" dirty="0" err="1"/>
              <a:t>назовні</a:t>
            </a:r>
            <a:r>
              <a:rPr lang="ru-RU" sz="1250" b="1" dirty="0"/>
              <a:t>». </a:t>
            </a:r>
            <a:r>
              <a:rPr lang="ru-RU" sz="1250" b="1" dirty="0" err="1"/>
              <a:t>Це</a:t>
            </a:r>
            <a:r>
              <a:rPr lang="ru-RU" sz="1250" b="1" dirty="0"/>
              <a:t> один </a:t>
            </a:r>
            <a:r>
              <a:rPr lang="ru-RU" sz="1250" b="1" dirty="0" err="1"/>
              <a:t>із</a:t>
            </a:r>
            <a:r>
              <a:rPr lang="ru-RU" sz="1250" b="1" dirty="0"/>
              <a:t> </a:t>
            </a:r>
            <a:r>
              <a:rPr lang="ru-RU" sz="1250" b="1" dirty="0" err="1"/>
              <a:t>найдавніших</a:t>
            </a:r>
            <a:r>
              <a:rPr lang="ru-RU" sz="1250" b="1" dirty="0"/>
              <a:t> </a:t>
            </a:r>
            <a:r>
              <a:rPr lang="ru-RU" sz="1250" b="1" dirty="0" err="1"/>
              <a:t>знаків</a:t>
            </a:r>
            <a:r>
              <a:rPr lang="ru-RU" sz="1250" b="1" dirty="0"/>
              <a:t>, </a:t>
            </a:r>
            <a:r>
              <a:rPr lang="ru-RU" sz="1250" b="1" dirty="0" err="1"/>
              <a:t>вважають</a:t>
            </a:r>
            <a:r>
              <a:rPr lang="ru-RU" sz="1250" b="1" dirty="0"/>
              <a:t>, </a:t>
            </a:r>
            <a:r>
              <a:rPr lang="ru-RU" sz="1250" b="1" dirty="0" err="1"/>
              <a:t>що</a:t>
            </a:r>
            <a:r>
              <a:rPr lang="ru-RU" sz="1250" b="1" dirty="0"/>
              <a:t> </a:t>
            </a:r>
            <a:r>
              <a:rPr lang="ru-RU" sz="1250" b="1" dirty="0" err="1"/>
              <a:t>його</a:t>
            </a:r>
            <a:r>
              <a:rPr lang="ru-RU" sz="1250" b="1" dirty="0"/>
              <a:t> </a:t>
            </a:r>
            <a:r>
              <a:rPr lang="ru-RU" sz="1250" b="1" dirty="0" err="1"/>
              <a:t>винайшов</a:t>
            </a:r>
            <a:r>
              <a:rPr lang="ru-RU" sz="1250" b="1" dirty="0"/>
              <a:t> Аристотель (</a:t>
            </a:r>
            <a:r>
              <a:rPr lang="ru-RU" sz="1250" b="1" dirty="0" err="1"/>
              <a:t>хоч</a:t>
            </a:r>
            <a:r>
              <a:rPr lang="ru-RU" sz="1250" b="1" dirty="0"/>
              <a:t> параграф у </a:t>
            </a:r>
            <a:r>
              <a:rPr lang="ru-RU" sz="1250" b="1" dirty="0" err="1"/>
              <a:t>нього</a:t>
            </a:r>
            <a:r>
              <a:rPr lang="ru-RU" sz="1250" b="1" dirty="0"/>
              <a:t> </a:t>
            </a:r>
            <a:r>
              <a:rPr lang="ru-RU" sz="1250" b="1" dirty="0" err="1"/>
              <a:t>був</a:t>
            </a:r>
            <a:r>
              <a:rPr lang="ru-RU" sz="1250" b="1" dirty="0"/>
              <a:t> у </a:t>
            </a:r>
            <a:r>
              <a:rPr lang="ru-RU" sz="1250" b="1" dirty="0" err="1"/>
              <a:t>вигляді</a:t>
            </a:r>
            <a:r>
              <a:rPr lang="ru-RU" sz="1250" b="1" dirty="0"/>
              <a:t> </a:t>
            </a:r>
            <a:r>
              <a:rPr lang="ru-RU" sz="1250" b="1" dirty="0" err="1"/>
              <a:t>скісної</a:t>
            </a:r>
            <a:r>
              <a:rPr lang="ru-RU" sz="1250" b="1" dirty="0"/>
              <a:t> </a:t>
            </a:r>
            <a:r>
              <a:rPr lang="ru-RU" sz="1250" b="1" dirty="0" err="1"/>
              <a:t>палички</a:t>
            </a:r>
            <a:r>
              <a:rPr lang="ru-RU" sz="1250" b="1" dirty="0"/>
              <a:t>) у ІУ </a:t>
            </a:r>
            <a:r>
              <a:rPr lang="ru-RU" sz="1250" b="1" dirty="0" err="1"/>
              <a:t>віці</a:t>
            </a:r>
            <a:r>
              <a:rPr lang="ru-RU" sz="1250" b="1" dirty="0"/>
              <a:t> до </a:t>
            </a:r>
            <a:r>
              <a:rPr lang="ru-RU" sz="1250" b="1" dirty="0" err="1"/>
              <a:t>н.е</a:t>
            </a:r>
            <a:r>
              <a:rPr lang="ru-RU" sz="1250" b="1" dirty="0"/>
              <a:t>. для того, </a:t>
            </a:r>
            <a:r>
              <a:rPr lang="ru-RU" sz="1250" b="1" dirty="0" err="1"/>
              <a:t>щоб</a:t>
            </a:r>
            <a:r>
              <a:rPr lang="ru-RU" sz="1250" b="1" dirty="0"/>
              <a:t> </a:t>
            </a:r>
            <a:r>
              <a:rPr lang="ru-RU" sz="1250" b="1" dirty="0" err="1"/>
              <a:t>позначати</a:t>
            </a:r>
            <a:r>
              <a:rPr lang="ru-RU" sz="1250" b="1" dirty="0"/>
              <a:t> </a:t>
            </a:r>
            <a:r>
              <a:rPr lang="ru-RU" sz="1250" b="1" dirty="0" err="1"/>
              <a:t>зміну</a:t>
            </a:r>
            <a:r>
              <a:rPr lang="ru-RU" sz="1250" b="1" dirty="0"/>
              <a:t> теми. </a:t>
            </a:r>
            <a:r>
              <a:rPr lang="ru-RU" sz="1250" b="1" dirty="0" err="1"/>
              <a:t>Сучасний</a:t>
            </a:r>
            <a:r>
              <a:rPr lang="ru-RU" sz="1250" b="1" dirty="0"/>
              <a:t> </a:t>
            </a:r>
            <a:r>
              <a:rPr lang="ru-RU" sz="1250" b="1" dirty="0" err="1"/>
              <a:t>вигляд</a:t>
            </a:r>
            <a:r>
              <a:rPr lang="ru-RU" sz="1250" b="1" dirty="0"/>
              <a:t> і </a:t>
            </a:r>
            <a:r>
              <a:rPr lang="ru-RU" sz="1250" b="1" dirty="0" err="1"/>
              <a:t>значення</a:t>
            </a:r>
            <a:r>
              <a:rPr lang="ru-RU" sz="1250" b="1" dirty="0"/>
              <a:t> </a:t>
            </a:r>
            <a:r>
              <a:rPr lang="ru-RU" sz="1250" b="1" dirty="0" err="1"/>
              <a:t>набув</a:t>
            </a:r>
            <a:r>
              <a:rPr lang="ru-RU" sz="1250" b="1" dirty="0"/>
              <a:t> у 18 </a:t>
            </a:r>
            <a:r>
              <a:rPr lang="ru-RU" sz="1250" b="1" dirty="0" err="1"/>
              <a:t>столітті</a:t>
            </a:r>
            <a:r>
              <a:rPr lang="ru-RU" sz="125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984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1048" y="0"/>
            <a:ext cx="3368700" cy="57270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Орфографія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653" y="2376876"/>
            <a:ext cx="3930869" cy="749425"/>
          </a:xfrm>
        </p:spPr>
        <p:txBody>
          <a:bodyPr/>
          <a:lstStyle/>
          <a:p>
            <a:r>
              <a:rPr lang="ru-RU" sz="1600" dirty="0">
                <a:solidFill>
                  <a:srgbClr val="FF0000"/>
                </a:solidFill>
              </a:rPr>
              <a:t>Перший словник </a:t>
            </a:r>
            <a:r>
              <a:rPr lang="ru-RU" sz="1600" dirty="0" err="1">
                <a:solidFill>
                  <a:srgbClr val="FF0000"/>
                </a:solidFill>
              </a:rPr>
              <a:t>живої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української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мови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з'явився</a:t>
            </a:r>
            <a:r>
              <a:rPr lang="ru-RU" sz="1600" dirty="0">
                <a:solidFill>
                  <a:srgbClr val="FF0000"/>
                </a:solidFill>
              </a:rPr>
              <a:t> 1596 року </a:t>
            </a:r>
            <a:r>
              <a:rPr lang="ru-RU" sz="1600" dirty="0" err="1">
                <a:solidFill>
                  <a:srgbClr val="FF0000"/>
                </a:solidFill>
              </a:rPr>
              <a:t>завдяки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Лаврентію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Зизанію</a:t>
            </a:r>
            <a:r>
              <a:rPr lang="ru-RU" sz="1600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2"/>
          </p:nvPr>
        </p:nvSpPr>
        <p:spPr>
          <a:xfrm>
            <a:off x="5498224" y="2955901"/>
            <a:ext cx="3572203" cy="340800"/>
          </a:xfrm>
        </p:spPr>
        <p:txBody>
          <a:bodyPr/>
          <a:lstStyle/>
          <a:p>
            <a:r>
              <a:rPr lang="uk-UA" dirty="0" smtClean="0"/>
              <a:t>Орфографічні правила викладено у правописі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3"/>
          </p:nvPr>
        </p:nvSpPr>
        <p:spPr>
          <a:xfrm>
            <a:off x="0" y="743500"/>
            <a:ext cx="4561490" cy="406800"/>
          </a:xfrm>
        </p:spPr>
        <p:txBody>
          <a:bodyPr/>
          <a:lstStyle/>
          <a:p>
            <a:r>
              <a:rPr lang="uk-UA" dirty="0" err="1" smtClean="0"/>
              <a:t>Орфо</a:t>
            </a:r>
            <a:r>
              <a:rPr lang="uk-UA" dirty="0" smtClean="0"/>
              <a:t> - правильно, </a:t>
            </a:r>
            <a:r>
              <a:rPr lang="uk-UA" dirty="0" err="1" smtClean="0"/>
              <a:t>графо</a:t>
            </a:r>
            <a:r>
              <a:rPr lang="uk-UA" dirty="0" smtClean="0"/>
              <a:t> - пишу</a:t>
            </a: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4"/>
          </p:nvPr>
        </p:nvSpPr>
        <p:spPr>
          <a:xfrm>
            <a:off x="5498224" y="572700"/>
            <a:ext cx="3393527" cy="642806"/>
          </a:xfrm>
        </p:spPr>
        <p:txBody>
          <a:bodyPr/>
          <a:lstStyle/>
          <a:p>
            <a:r>
              <a:rPr lang="uk-UA" sz="1600" dirty="0" smtClean="0"/>
              <a:t>Українська мова покладається на фонетичний принцип орфографії</a:t>
            </a:r>
            <a:endParaRPr lang="ru-RU" sz="1600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5"/>
          </p:nvPr>
        </p:nvSpPr>
        <p:spPr>
          <a:xfrm>
            <a:off x="220716" y="1289963"/>
            <a:ext cx="3804745" cy="572700"/>
          </a:xfrm>
        </p:spPr>
        <p:txBody>
          <a:bodyPr/>
          <a:lstStyle/>
          <a:p>
            <a:r>
              <a:rPr lang="uk-UA" sz="2400" dirty="0" smtClean="0">
                <a:solidFill>
                  <a:srgbClr val="FF0000"/>
                </a:solidFill>
              </a:rPr>
              <a:t>Регулюється правилами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6"/>
          </p:nvPr>
        </p:nvSpPr>
        <p:spPr>
          <a:xfrm>
            <a:off x="5360276" y="1076957"/>
            <a:ext cx="3783723" cy="572700"/>
          </a:xfrm>
        </p:spPr>
        <p:txBody>
          <a:bodyPr/>
          <a:lstStyle/>
          <a:p>
            <a:r>
              <a:rPr lang="uk-UA" sz="4000" dirty="0" smtClean="0">
                <a:solidFill>
                  <a:srgbClr val="FF0000"/>
                </a:solidFill>
                <a:latin typeface="Mistral" panose="03090702030407020403" pitchFamily="66" charset="0"/>
              </a:rPr>
              <a:t>Пиши, що чуєш, </a:t>
            </a:r>
          </a:p>
          <a:p>
            <a:r>
              <a:rPr lang="uk-UA" sz="4000" dirty="0" smtClean="0">
                <a:solidFill>
                  <a:srgbClr val="FF0000"/>
                </a:solidFill>
                <a:latin typeface="Mistral" panose="03090702030407020403" pitchFamily="66" charset="0"/>
              </a:rPr>
              <a:t>а читай, що бачиш</a:t>
            </a:r>
            <a:endParaRPr lang="ru-RU" sz="4000" dirty="0">
              <a:solidFill>
                <a:srgbClr val="FF0000"/>
              </a:solidFill>
              <a:latin typeface="Mistral" panose="03090702030407020403" pitchFamily="66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7"/>
          </p:nvPr>
        </p:nvSpPr>
        <p:spPr>
          <a:xfrm>
            <a:off x="283777" y="3182501"/>
            <a:ext cx="3804745" cy="572700"/>
          </a:xfrm>
        </p:spPr>
        <p:txBody>
          <a:bodyPr/>
          <a:lstStyle/>
          <a:p>
            <a:r>
              <a:rPr lang="ru-RU" sz="1400" b="1" dirty="0" smtClean="0"/>
              <a:t>Словник </a:t>
            </a:r>
            <a:r>
              <a:rPr lang="ru-RU" sz="1400" b="1" dirty="0" err="1" smtClean="0"/>
              <a:t>має</a:t>
            </a:r>
            <a:r>
              <a:rPr lang="ru-RU" sz="1400" b="1" dirty="0" smtClean="0"/>
              <a:t> </a:t>
            </a:r>
            <a:r>
              <a:rPr lang="ru-RU" sz="1400" b="1" dirty="0"/>
              <a:t>34 </a:t>
            </a:r>
            <a:r>
              <a:rPr lang="ru-RU" sz="1400" b="1" dirty="0" err="1"/>
              <a:t>сторінки</a:t>
            </a:r>
            <a:r>
              <a:rPr lang="ru-RU" sz="1400" b="1" dirty="0"/>
              <a:t> і </a:t>
            </a:r>
            <a:r>
              <a:rPr lang="ru-RU" sz="1400" b="1" dirty="0" err="1"/>
              <a:t>включає</a:t>
            </a:r>
            <a:r>
              <a:rPr lang="ru-RU" sz="1400" b="1" dirty="0"/>
              <a:t> в себе </a:t>
            </a:r>
            <a:r>
              <a:rPr lang="ru-RU" sz="1400" b="1" dirty="0" err="1"/>
              <a:t>церковнослов'янські</a:t>
            </a:r>
            <a:r>
              <a:rPr lang="ru-RU" sz="1400" b="1" dirty="0"/>
              <a:t> слова з </a:t>
            </a:r>
            <a:r>
              <a:rPr lang="ru-RU" sz="1400" b="1" dirty="0" err="1"/>
              <a:t>поясненням</a:t>
            </a:r>
            <a:r>
              <a:rPr lang="ru-RU" sz="1400" b="1" dirty="0"/>
              <a:t> </a:t>
            </a:r>
            <a:r>
              <a:rPr lang="ru-RU" sz="1400" b="1" dirty="0" err="1"/>
              <a:t>українською</a:t>
            </a:r>
            <a:r>
              <a:rPr lang="ru-RU" sz="1400" b="1" dirty="0"/>
              <a:t> живою </a:t>
            </a:r>
            <a:r>
              <a:rPr lang="ru-RU" sz="1400" b="1" dirty="0" err="1"/>
              <a:t>мовою</a:t>
            </a:r>
            <a:r>
              <a:rPr lang="ru-RU" sz="1400" dirty="0"/>
              <a:t>.</a:t>
            </a: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8"/>
          </p:nvPr>
        </p:nvSpPr>
        <p:spPr>
          <a:xfrm>
            <a:off x="5498224" y="3468851"/>
            <a:ext cx="3645775" cy="572700"/>
          </a:xfrm>
        </p:spPr>
        <p:txBody>
          <a:bodyPr/>
          <a:lstStyle/>
          <a:p>
            <a:r>
              <a:rPr lang="uk-UA" sz="2400" dirty="0" smtClean="0">
                <a:solidFill>
                  <a:srgbClr val="FF0000"/>
                </a:solidFill>
              </a:rPr>
              <a:t>Окремі слова </a:t>
            </a:r>
            <a:r>
              <a:rPr lang="uk-UA" sz="2400" dirty="0" err="1" smtClean="0">
                <a:solidFill>
                  <a:srgbClr val="FF0000"/>
                </a:solidFill>
              </a:rPr>
              <a:t>пояснено</a:t>
            </a:r>
            <a:r>
              <a:rPr lang="uk-UA" sz="2400" dirty="0" smtClean="0">
                <a:solidFill>
                  <a:srgbClr val="FF0000"/>
                </a:solidFill>
              </a:rPr>
              <a:t> у словниках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522" y="1576313"/>
            <a:ext cx="1551191" cy="24278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522" y="1589089"/>
            <a:ext cx="1551191" cy="242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41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51850" y="1225581"/>
            <a:ext cx="4440300" cy="1447800"/>
          </a:xfrm>
        </p:spPr>
        <p:txBody>
          <a:bodyPr/>
          <a:lstStyle/>
          <a:p>
            <a:r>
              <a:rPr lang="uk-UA" sz="4000" dirty="0">
                <a:solidFill>
                  <a:srgbClr val="FF0000"/>
                </a:solidFill>
              </a:rPr>
              <a:t>Історія українського правопису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51850" y="3287049"/>
            <a:ext cx="4440300" cy="517695"/>
          </a:xfrm>
        </p:spPr>
        <p:txBody>
          <a:bodyPr/>
          <a:lstStyle/>
          <a:p>
            <a:r>
              <a:rPr lang="uk-UA" dirty="0" smtClean="0"/>
              <a:t>Як, хто й коли уклав правила письмового відтворення української мови?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6515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625577144"/>
              </p:ext>
            </p:extLst>
          </p:nvPr>
        </p:nvGraphicFramePr>
        <p:xfrm>
          <a:off x="446688" y="1019622"/>
          <a:ext cx="8187559" cy="4057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8508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У </a:t>
            </a:r>
            <a:r>
              <a:rPr lang="uk-UA" dirty="0"/>
              <a:t>ХІХ </a:t>
            </a:r>
            <a:r>
              <a:rPr lang="uk-UA" dirty="0" smtClean="0"/>
              <a:t>столітті авторських правописних систем було </a:t>
            </a:r>
            <a:r>
              <a:rPr lang="uk-UA" dirty="0"/>
              <a:t>близько </a:t>
            </a:r>
            <a:r>
              <a:rPr lang="uk-UA" dirty="0" smtClean="0"/>
              <a:t>50:</a:t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764" y="155536"/>
            <a:ext cx="1830538" cy="23792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744" y="1887550"/>
            <a:ext cx="2066828" cy="24786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7982" y="1887550"/>
            <a:ext cx="4572000" cy="30008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7030A0"/>
                </a:solidFill>
              </a:rPr>
              <a:t>"...</a:t>
            </a:r>
            <a:r>
              <a:rPr lang="ru-RU" b="1" i="1" dirty="0">
                <a:solidFill>
                  <a:srgbClr val="7030A0"/>
                </a:solidFill>
              </a:rPr>
              <a:t>в </a:t>
            </a:r>
            <a:r>
              <a:rPr lang="ru-RU" b="1" i="1" dirty="0" err="1">
                <a:solidFill>
                  <a:srgbClr val="7030A0"/>
                </a:solidFill>
              </a:rPr>
              <a:t>українському</a:t>
            </a:r>
            <a:r>
              <a:rPr lang="ru-RU" b="1" i="1" dirty="0">
                <a:solidFill>
                  <a:srgbClr val="7030A0"/>
                </a:solidFill>
              </a:rPr>
              <a:t> культурному </a:t>
            </a:r>
            <a:r>
              <a:rPr lang="ru-RU" b="1" i="1" dirty="0" err="1">
                <a:solidFill>
                  <a:srgbClr val="7030A0"/>
                </a:solidFill>
              </a:rPr>
              <a:t>житті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немає</a:t>
            </a:r>
            <a:r>
              <a:rPr lang="ru-RU" b="1" i="1" dirty="0">
                <a:solidFill>
                  <a:srgbClr val="7030A0"/>
                </a:solidFill>
              </a:rPr>
              <a:t>, </a:t>
            </a:r>
            <a:r>
              <a:rPr lang="ru-RU" b="1" i="1" dirty="0" err="1">
                <a:solidFill>
                  <a:srgbClr val="7030A0"/>
                </a:solidFill>
              </a:rPr>
              <a:t>здається</a:t>
            </a:r>
            <a:r>
              <a:rPr lang="ru-RU" b="1" i="1" dirty="0">
                <a:solidFill>
                  <a:srgbClr val="7030A0"/>
                </a:solidFill>
              </a:rPr>
              <a:t>, </a:t>
            </a:r>
            <a:r>
              <a:rPr lang="ru-RU" b="1" i="1" dirty="0" err="1">
                <a:solidFill>
                  <a:srgbClr val="7030A0"/>
                </a:solidFill>
              </a:rPr>
              <a:t>другої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такої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ділянки</a:t>
            </a:r>
            <a:r>
              <a:rPr lang="ru-RU" b="1" i="1" dirty="0">
                <a:solidFill>
                  <a:srgbClr val="7030A0"/>
                </a:solidFill>
              </a:rPr>
              <a:t>, як </a:t>
            </a:r>
            <a:r>
              <a:rPr lang="ru-RU" b="1" i="1" dirty="0" err="1">
                <a:solidFill>
                  <a:srgbClr val="7030A0"/>
                </a:solidFill>
              </a:rPr>
              <a:t>правопис</a:t>
            </a:r>
            <a:r>
              <a:rPr lang="ru-RU" b="1" i="1" dirty="0">
                <a:solidFill>
                  <a:srgbClr val="7030A0"/>
                </a:solidFill>
              </a:rPr>
              <a:t>, де б </a:t>
            </a:r>
            <a:r>
              <a:rPr lang="ru-RU" b="1" i="1" dirty="0" err="1">
                <a:solidFill>
                  <a:srgbClr val="7030A0"/>
                </a:solidFill>
              </a:rPr>
              <a:t>стільки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сперечалися</a:t>
            </a:r>
            <a:r>
              <a:rPr lang="ru-RU" b="1" i="1" dirty="0">
                <a:solidFill>
                  <a:srgbClr val="7030A0"/>
                </a:solidFill>
              </a:rPr>
              <a:t> та не </a:t>
            </a:r>
            <a:r>
              <a:rPr lang="ru-RU" b="1" i="1" dirty="0" err="1">
                <a:solidFill>
                  <a:srgbClr val="7030A0"/>
                </a:solidFill>
              </a:rPr>
              <a:t>погоджувалися</a:t>
            </a:r>
            <a:r>
              <a:rPr lang="ru-RU" b="1" i="1" dirty="0">
                <a:solidFill>
                  <a:srgbClr val="7030A0"/>
                </a:solidFill>
              </a:rPr>
              <a:t>. А </a:t>
            </a:r>
            <a:r>
              <a:rPr lang="ru-RU" b="1" i="1" dirty="0" err="1">
                <a:solidFill>
                  <a:srgbClr val="7030A0"/>
                </a:solidFill>
              </a:rPr>
              <a:t>це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сталося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головним</a:t>
            </a:r>
            <a:r>
              <a:rPr lang="ru-RU" b="1" i="1" dirty="0">
                <a:solidFill>
                  <a:srgbClr val="7030A0"/>
                </a:solidFill>
              </a:rPr>
              <a:t> чином тому, </a:t>
            </a:r>
            <a:r>
              <a:rPr lang="ru-RU" b="1" i="1" dirty="0" err="1">
                <a:solidFill>
                  <a:srgbClr val="7030A0"/>
                </a:solidFill>
              </a:rPr>
              <a:t>що</a:t>
            </a:r>
            <a:r>
              <a:rPr lang="ru-RU" b="1" i="1" dirty="0">
                <a:solidFill>
                  <a:srgbClr val="7030A0"/>
                </a:solidFill>
              </a:rPr>
              <a:t> в </a:t>
            </a:r>
            <a:r>
              <a:rPr lang="ru-RU" b="1" i="1" dirty="0" err="1">
                <a:solidFill>
                  <a:srgbClr val="7030A0"/>
                </a:solidFill>
              </a:rPr>
              <a:t>питаннях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правопису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дуже</a:t>
            </a:r>
            <a:r>
              <a:rPr lang="ru-RU" b="1" i="1" dirty="0">
                <a:solidFill>
                  <a:srgbClr val="7030A0"/>
                </a:solidFill>
              </a:rPr>
              <a:t> часто </a:t>
            </a:r>
            <a:r>
              <a:rPr lang="ru-RU" b="1" i="1" dirty="0" err="1">
                <a:solidFill>
                  <a:srgbClr val="7030A0"/>
                </a:solidFill>
              </a:rPr>
              <a:t>виступали</a:t>
            </a:r>
            <a:r>
              <a:rPr lang="ru-RU" b="1" i="1" dirty="0">
                <a:solidFill>
                  <a:srgbClr val="7030A0"/>
                </a:solidFill>
              </a:rPr>
              <a:t> в нас і не </a:t>
            </a:r>
            <a:r>
              <a:rPr lang="ru-RU" b="1" i="1" dirty="0" err="1">
                <a:solidFill>
                  <a:srgbClr val="7030A0"/>
                </a:solidFill>
              </a:rPr>
              <a:t>фахові</a:t>
            </a:r>
            <a:r>
              <a:rPr lang="ru-RU" b="1" i="1" dirty="0">
                <a:solidFill>
                  <a:srgbClr val="7030A0"/>
                </a:solidFill>
              </a:rPr>
              <a:t> люди, </a:t>
            </a:r>
            <a:r>
              <a:rPr lang="ru-RU" b="1" i="1" dirty="0" err="1">
                <a:solidFill>
                  <a:srgbClr val="7030A0"/>
                </a:solidFill>
              </a:rPr>
              <a:t>які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історії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нашої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мови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звичайно</a:t>
            </a:r>
            <a:r>
              <a:rPr lang="ru-RU" b="1" i="1" dirty="0">
                <a:solidFill>
                  <a:srgbClr val="7030A0"/>
                </a:solidFill>
              </a:rPr>
              <a:t> не знали, і на </a:t>
            </a:r>
            <a:r>
              <a:rPr lang="ru-RU" b="1" i="1" dirty="0" err="1">
                <a:solidFill>
                  <a:srgbClr val="7030A0"/>
                </a:solidFill>
              </a:rPr>
              <a:t>правописні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питання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дивилися</a:t>
            </a:r>
            <a:r>
              <a:rPr lang="ru-RU" b="1" i="1" dirty="0">
                <a:solidFill>
                  <a:srgbClr val="7030A0"/>
                </a:solidFill>
              </a:rPr>
              <a:t> з </a:t>
            </a:r>
            <a:r>
              <a:rPr lang="ru-RU" b="1" i="1" dirty="0" err="1">
                <a:solidFill>
                  <a:srgbClr val="7030A0"/>
                </a:solidFill>
              </a:rPr>
              <a:t>погляду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одної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якоїсь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 smtClean="0">
                <a:solidFill>
                  <a:srgbClr val="7030A0"/>
                </a:solidFill>
              </a:rPr>
              <a:t>говірки</a:t>
            </a:r>
            <a:r>
              <a:rPr lang="ru-RU" b="1" dirty="0" smtClean="0">
                <a:solidFill>
                  <a:srgbClr val="7030A0"/>
                </a:solidFill>
              </a:rPr>
              <a:t>«</a:t>
            </a:r>
          </a:p>
          <a:p>
            <a:pPr algn="r">
              <a:lnSpc>
                <a:spcPct val="150000"/>
              </a:lnSpc>
            </a:pPr>
            <a:r>
              <a:rPr lang="uk-UA" b="1" dirty="0" smtClean="0">
                <a:solidFill>
                  <a:srgbClr val="7030A0"/>
                </a:solidFill>
              </a:rPr>
              <a:t>Іван Огієнко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69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579" y="0"/>
            <a:ext cx="8713075" cy="360000"/>
          </a:xfrm>
        </p:spPr>
        <p:txBody>
          <a:bodyPr/>
          <a:lstStyle/>
          <a:p>
            <a:r>
              <a:rPr lang="uk-UA" dirty="0" smtClean="0"/>
              <a:t>Український правопис ХІХ ст. був варіантним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9793" y="511200"/>
            <a:ext cx="2674841" cy="4506176"/>
          </a:xfrm>
        </p:spPr>
        <p:txBody>
          <a:bodyPr/>
          <a:lstStyle/>
          <a:p>
            <a:pPr marL="152400" indent="0">
              <a:lnSpc>
                <a:spcPct val="150000"/>
              </a:lnSpc>
              <a:buNone/>
            </a:pPr>
            <a:r>
              <a:rPr lang="ru-RU" sz="1600" i="1" dirty="0" err="1">
                <a:latin typeface="Monotype Corsiva" panose="03010101010201010101" pitchFamily="66" charset="0"/>
              </a:rPr>
              <a:t>Венеря</a:t>
            </a:r>
            <a:r>
              <a:rPr lang="ru-RU" sz="1600" i="1" dirty="0">
                <a:latin typeface="Monotype Corsiva" panose="03010101010201010101" pitchFamily="66" charset="0"/>
              </a:rPr>
              <a:t>, </a:t>
            </a:r>
            <a:r>
              <a:rPr lang="ru-RU" sz="1600" i="1" dirty="0" err="1">
                <a:latin typeface="Monotype Corsiva" panose="03010101010201010101" pitchFamily="66" charset="0"/>
              </a:rPr>
              <a:t>якъ</a:t>
            </a:r>
            <a:r>
              <a:rPr lang="ru-RU" sz="1600" i="1" dirty="0">
                <a:latin typeface="Monotype Corsiva" panose="03010101010201010101" pitchFamily="66" charset="0"/>
              </a:rPr>
              <a:t> на все </a:t>
            </a:r>
            <a:r>
              <a:rPr lang="ru-RU" sz="1600" i="1" dirty="0" err="1">
                <a:latin typeface="Monotype Corsiva" panose="03010101010201010101" pitchFamily="66" charset="0"/>
              </a:rPr>
              <a:t>швидкая</a:t>
            </a:r>
            <a:r>
              <a:rPr lang="ru-RU" sz="1600" i="1" dirty="0">
                <a:latin typeface="Monotype Corsiva" panose="03010101010201010101" pitchFamily="66" charset="0"/>
              </a:rPr>
              <a:t>,</a:t>
            </a:r>
          </a:p>
          <a:p>
            <a:pPr marL="152400" indent="0">
              <a:lnSpc>
                <a:spcPct val="150000"/>
              </a:lnSpc>
              <a:buNone/>
            </a:pPr>
            <a:r>
              <a:rPr lang="ru-RU" sz="1600" i="1" dirty="0">
                <a:latin typeface="Monotype Corsiva" panose="03010101010201010101" pitchFamily="66" charset="0"/>
              </a:rPr>
              <a:t>Проворна, </a:t>
            </a:r>
            <a:r>
              <a:rPr lang="ru-RU" sz="1600" i="1" dirty="0" err="1">
                <a:latin typeface="Monotype Corsiva" panose="03010101010201010101" pitchFamily="66" charset="0"/>
              </a:rPr>
              <a:t>врагъ</a:t>
            </a:r>
            <a:r>
              <a:rPr lang="ru-RU" sz="1600" i="1" dirty="0">
                <a:latin typeface="Monotype Corsiva" panose="03010101010201010101" pitchFamily="66" charset="0"/>
              </a:rPr>
              <a:t> </a:t>
            </a:r>
            <a:r>
              <a:rPr lang="ru-RU" sz="1600" i="1" dirty="0" err="1">
                <a:latin typeface="Monotype Corsiva" panose="03010101010201010101" pitchFamily="66" charset="0"/>
              </a:rPr>
              <a:t>ѣи</a:t>
            </a:r>
            <a:r>
              <a:rPr lang="ru-RU" sz="1600" i="1" dirty="0">
                <a:latin typeface="Monotype Corsiva" panose="03010101010201010101" pitchFamily="66" charset="0"/>
              </a:rPr>
              <a:t> не </a:t>
            </a:r>
            <a:r>
              <a:rPr lang="ru-RU" sz="1600" i="1" dirty="0" err="1">
                <a:latin typeface="Monotype Corsiva" panose="03010101010201010101" pitchFamily="66" charset="0"/>
              </a:rPr>
              <a:t>взявъ</a:t>
            </a:r>
            <a:r>
              <a:rPr lang="ru-RU" sz="1600" i="1" dirty="0">
                <a:latin typeface="Monotype Corsiva" panose="03010101010201010101" pitchFamily="66" charset="0"/>
              </a:rPr>
              <a:t>,</a:t>
            </a:r>
          </a:p>
          <a:p>
            <a:pPr marL="152400" indent="0">
              <a:lnSpc>
                <a:spcPct val="150000"/>
              </a:lnSpc>
              <a:buNone/>
            </a:pPr>
            <a:r>
              <a:rPr lang="ru-RU" sz="1600" i="1" dirty="0" err="1">
                <a:latin typeface="Monotype Corsiva" panose="03010101010201010101" pitchFamily="66" charset="0"/>
              </a:rPr>
              <a:t>Побачила</a:t>
            </a:r>
            <a:r>
              <a:rPr lang="ru-RU" sz="1600" i="1" dirty="0">
                <a:latin typeface="Monotype Corsiva" panose="03010101010201010101" pitchFamily="66" charset="0"/>
              </a:rPr>
              <a:t>, </a:t>
            </a:r>
            <a:r>
              <a:rPr lang="ru-RU" sz="1600" i="1" dirty="0" err="1">
                <a:latin typeface="Monotype Corsiva" panose="03010101010201010101" pitchFamily="66" charset="0"/>
              </a:rPr>
              <a:t>що</a:t>
            </a:r>
            <a:r>
              <a:rPr lang="ru-RU" sz="1600" i="1" dirty="0">
                <a:latin typeface="Monotype Corsiva" panose="03010101010201010101" pitchFamily="66" charset="0"/>
              </a:rPr>
              <a:t> </a:t>
            </a:r>
            <a:r>
              <a:rPr lang="ru-RU" sz="1600" i="1" dirty="0" err="1">
                <a:latin typeface="Monotype Corsiva" panose="03010101010201010101" pitchFamily="66" charset="0"/>
              </a:rPr>
              <a:t>такъ</a:t>
            </a:r>
            <a:r>
              <a:rPr lang="ru-RU" sz="1600" i="1" dirty="0">
                <a:latin typeface="Monotype Corsiva" panose="03010101010201010101" pitchFamily="66" charset="0"/>
              </a:rPr>
              <a:t> </a:t>
            </a:r>
            <a:r>
              <a:rPr lang="ru-RU" sz="1600" i="1" dirty="0" err="1">
                <a:latin typeface="Monotype Corsiva" panose="03010101010201010101" pitchFamily="66" charset="0"/>
              </a:rPr>
              <a:t>лякае</a:t>
            </a:r>
            <a:endParaRPr lang="ru-RU" sz="1600" i="1" dirty="0">
              <a:latin typeface="Monotype Corsiva" panose="03010101010201010101" pitchFamily="66" charset="0"/>
            </a:endParaRPr>
          </a:p>
          <a:p>
            <a:pPr marL="152400" indent="0">
              <a:lnSpc>
                <a:spcPct val="150000"/>
              </a:lnSpc>
              <a:buNone/>
            </a:pPr>
            <a:r>
              <a:rPr lang="ru-RU" sz="1600" i="1" dirty="0" err="1">
                <a:latin typeface="Monotype Corsiva" panose="03010101010201010101" pitchFamily="66" charset="0"/>
              </a:rPr>
              <a:t>Еолъ</a:t>
            </a:r>
            <a:r>
              <a:rPr lang="ru-RU" sz="1600" i="1" dirty="0">
                <a:latin typeface="Monotype Corsiva" panose="03010101010201010101" pitchFamily="66" charset="0"/>
              </a:rPr>
              <a:t> сынка, </a:t>
            </a:r>
            <a:r>
              <a:rPr lang="ru-RU" sz="1600" i="1" dirty="0" err="1">
                <a:latin typeface="Monotype Corsiva" panose="03010101010201010101" pitchFamily="66" charset="0"/>
              </a:rPr>
              <a:t>що</a:t>
            </a:r>
            <a:r>
              <a:rPr lang="ru-RU" sz="1600" i="1" dirty="0">
                <a:latin typeface="Monotype Corsiva" panose="03010101010201010101" pitchFamily="66" charset="0"/>
              </a:rPr>
              <a:t> </a:t>
            </a:r>
            <a:r>
              <a:rPr lang="ru-RU" sz="1600" i="1" dirty="0" err="1">
                <a:latin typeface="Monotype Corsiva" panose="03010101010201010101" pitchFamily="66" charset="0"/>
              </a:rPr>
              <a:t>ажъ</a:t>
            </a:r>
            <a:r>
              <a:rPr lang="ru-RU" sz="1600" i="1" dirty="0">
                <a:latin typeface="Monotype Corsiva" panose="03010101010201010101" pitchFamily="66" charset="0"/>
              </a:rPr>
              <a:t> </a:t>
            </a:r>
            <a:r>
              <a:rPr lang="ru-RU" sz="1600" i="1" dirty="0" err="1">
                <a:latin typeface="Monotype Corsiva" panose="03010101010201010101" pitchFamily="66" charset="0"/>
              </a:rPr>
              <a:t>захлявъ</a:t>
            </a:r>
            <a:r>
              <a:rPr lang="ru-RU" sz="1600" i="1" dirty="0">
                <a:latin typeface="Monotype Corsiva" panose="03010101010201010101" pitchFamily="66" charset="0"/>
              </a:rPr>
              <a:t>;</a:t>
            </a:r>
          </a:p>
          <a:p>
            <a:pPr marL="152400" indent="0">
              <a:lnSpc>
                <a:spcPct val="150000"/>
              </a:lnSpc>
              <a:buNone/>
            </a:pPr>
            <a:r>
              <a:rPr lang="ru-RU" sz="1600" i="1" dirty="0" err="1">
                <a:latin typeface="Monotype Corsiva" panose="03010101010201010101" pitchFamily="66" charset="0"/>
              </a:rPr>
              <a:t>Умылася</a:t>
            </a:r>
            <a:r>
              <a:rPr lang="ru-RU" sz="1600" i="1" dirty="0">
                <a:latin typeface="Monotype Corsiva" panose="03010101010201010101" pitchFamily="66" charset="0"/>
              </a:rPr>
              <a:t>, </a:t>
            </a:r>
            <a:r>
              <a:rPr lang="ru-RU" sz="1600" i="1" dirty="0" err="1">
                <a:latin typeface="Monotype Corsiva" panose="03010101010201010101" pitchFamily="66" charset="0"/>
              </a:rPr>
              <a:t>причепурилась</a:t>
            </a:r>
            <a:endParaRPr lang="ru-RU" sz="1600" i="1" dirty="0">
              <a:latin typeface="Monotype Corsiva" panose="03010101010201010101" pitchFamily="66" charset="0"/>
            </a:endParaRPr>
          </a:p>
          <a:p>
            <a:pPr marL="152400" indent="0">
              <a:lnSpc>
                <a:spcPct val="150000"/>
              </a:lnSpc>
              <a:buNone/>
            </a:pPr>
            <a:r>
              <a:rPr lang="ru-RU" sz="1600" i="1" dirty="0">
                <a:latin typeface="Monotype Corsiva" panose="03010101010201010101" pitchFamily="66" charset="0"/>
              </a:rPr>
              <a:t>И </a:t>
            </a:r>
            <a:r>
              <a:rPr lang="ru-RU" sz="1600" i="1" dirty="0" err="1">
                <a:latin typeface="Monotype Corsiva" panose="03010101010201010101" pitchFamily="66" charset="0"/>
              </a:rPr>
              <a:t>якъ</a:t>
            </a:r>
            <a:r>
              <a:rPr lang="ru-RU" sz="1600" i="1" dirty="0">
                <a:latin typeface="Monotype Corsiva" panose="03010101010201010101" pitchFamily="66" charset="0"/>
              </a:rPr>
              <a:t> </a:t>
            </a:r>
            <a:r>
              <a:rPr lang="ru-RU" sz="1600" i="1" dirty="0" err="1">
                <a:latin typeface="Monotype Corsiva" panose="03010101010201010101" pitchFamily="66" charset="0"/>
              </a:rPr>
              <a:t>въ</a:t>
            </a:r>
            <a:r>
              <a:rPr lang="ru-RU" sz="1600" i="1" dirty="0">
                <a:latin typeface="Monotype Corsiva" panose="03010101010201010101" pitchFamily="66" charset="0"/>
              </a:rPr>
              <a:t> </a:t>
            </a:r>
            <a:r>
              <a:rPr lang="ru-RU" sz="1600" i="1" dirty="0" err="1">
                <a:latin typeface="Monotype Corsiva" panose="03010101010201010101" pitchFamily="66" charset="0"/>
              </a:rPr>
              <a:t>недѣлю</a:t>
            </a:r>
            <a:r>
              <a:rPr lang="ru-RU" sz="1600" i="1" dirty="0">
                <a:latin typeface="Monotype Corsiva" panose="03010101010201010101" pitchFamily="66" charset="0"/>
              </a:rPr>
              <a:t> нарядилась,</a:t>
            </a:r>
          </a:p>
          <a:p>
            <a:pPr marL="152400" indent="0">
              <a:lnSpc>
                <a:spcPct val="150000"/>
              </a:lnSpc>
              <a:buNone/>
            </a:pPr>
            <a:r>
              <a:rPr lang="ru-RU" sz="1600" i="1" dirty="0">
                <a:latin typeface="Monotype Corsiva" panose="03010101010201010101" pitchFamily="66" charset="0"/>
              </a:rPr>
              <a:t>Хоть бы до дудки на </a:t>
            </a:r>
            <a:r>
              <a:rPr lang="ru-RU" sz="1600" i="1" dirty="0" err="1">
                <a:latin typeface="Monotype Corsiva" panose="03010101010201010101" pitchFamily="66" charset="0"/>
              </a:rPr>
              <a:t>танець</a:t>
            </a:r>
            <a:r>
              <a:rPr lang="ru-RU" sz="1600" i="1" dirty="0">
                <a:latin typeface="Monotype Corsiva" panose="03010101010201010101" pitchFamily="66" charset="0"/>
              </a:rPr>
              <a:t>!</a:t>
            </a:r>
          </a:p>
          <a:p>
            <a:pPr marL="152400" indent="0">
              <a:lnSpc>
                <a:spcPct val="150000"/>
              </a:lnSpc>
              <a:buNone/>
            </a:pPr>
            <a:r>
              <a:rPr lang="ru-RU" sz="1600" i="1" dirty="0">
                <a:latin typeface="Monotype Corsiva" panose="03010101010201010101" pitchFamily="66" charset="0"/>
              </a:rPr>
              <a:t>Взяла </a:t>
            </a:r>
            <a:r>
              <a:rPr lang="ru-RU" sz="1600" i="1" dirty="0" err="1">
                <a:latin typeface="Monotype Corsiva" panose="03010101010201010101" pitchFamily="66" charset="0"/>
              </a:rPr>
              <a:t>очипокъ</a:t>
            </a:r>
            <a:r>
              <a:rPr lang="ru-RU" sz="1600" i="1" dirty="0">
                <a:latin typeface="Monotype Corsiva" panose="03010101010201010101" pitchFamily="66" charset="0"/>
              </a:rPr>
              <a:t> </a:t>
            </a:r>
            <a:r>
              <a:rPr lang="ru-RU" sz="1600" i="1" dirty="0" err="1">
                <a:latin typeface="Monotype Corsiva" panose="03010101010201010101" pitchFamily="66" charset="0"/>
              </a:rPr>
              <a:t>грезетовый</a:t>
            </a:r>
            <a:r>
              <a:rPr lang="ru-RU" sz="1600" i="1" dirty="0">
                <a:latin typeface="Monotype Corsiva" panose="03010101010201010101" pitchFamily="66" charset="0"/>
              </a:rPr>
              <a:t>,</a:t>
            </a:r>
          </a:p>
          <a:p>
            <a:pPr marL="152400" indent="0">
              <a:lnSpc>
                <a:spcPct val="150000"/>
              </a:lnSpc>
              <a:buNone/>
            </a:pPr>
            <a:r>
              <a:rPr lang="ru-RU" sz="1600" i="1" dirty="0" err="1">
                <a:latin typeface="Monotype Corsiva" panose="03010101010201010101" pitchFamily="66" charset="0"/>
              </a:rPr>
              <a:t>Зъ</a:t>
            </a:r>
            <a:r>
              <a:rPr lang="ru-RU" sz="1600" i="1" dirty="0">
                <a:latin typeface="Monotype Corsiva" panose="03010101010201010101" pitchFamily="66" charset="0"/>
              </a:rPr>
              <a:t> усами </a:t>
            </a:r>
            <a:r>
              <a:rPr lang="ru-RU" sz="1600" i="1" dirty="0" err="1">
                <a:latin typeface="Monotype Corsiva" panose="03010101010201010101" pitchFamily="66" charset="0"/>
              </a:rPr>
              <a:t>кунтушъ</a:t>
            </a:r>
            <a:r>
              <a:rPr lang="ru-RU" sz="1600" i="1" dirty="0">
                <a:latin typeface="Monotype Corsiva" panose="03010101010201010101" pitchFamily="66" charset="0"/>
              </a:rPr>
              <a:t> </a:t>
            </a:r>
            <a:r>
              <a:rPr lang="ru-RU" sz="1600" i="1" dirty="0" err="1">
                <a:latin typeface="Monotype Corsiva" panose="03010101010201010101" pitchFamily="66" charset="0"/>
              </a:rPr>
              <a:t>саетовый</a:t>
            </a:r>
            <a:r>
              <a:rPr lang="ru-RU" sz="1600" i="1" dirty="0">
                <a:latin typeface="Monotype Corsiva" panose="03010101010201010101" pitchFamily="66" charset="0"/>
              </a:rPr>
              <a:t>,</a:t>
            </a:r>
          </a:p>
          <a:p>
            <a:pPr marL="152400" indent="0">
              <a:lnSpc>
                <a:spcPct val="150000"/>
              </a:lnSpc>
              <a:buNone/>
            </a:pPr>
            <a:r>
              <a:rPr lang="ru-RU" sz="1600" i="1" dirty="0" err="1">
                <a:latin typeface="Monotype Corsiva" panose="03010101010201010101" pitchFamily="66" charset="0"/>
              </a:rPr>
              <a:t>Пишла</a:t>
            </a:r>
            <a:r>
              <a:rPr lang="ru-RU" sz="1600" i="1" dirty="0">
                <a:latin typeface="Monotype Corsiva" panose="03010101010201010101" pitchFamily="66" charset="0"/>
              </a:rPr>
              <a:t> </a:t>
            </a:r>
            <a:r>
              <a:rPr lang="ru-RU" sz="1600" i="1" dirty="0" err="1" smtClean="0">
                <a:latin typeface="Monotype Corsiva" panose="03010101010201010101" pitchFamily="66" charset="0"/>
              </a:rPr>
              <a:t>къ</a:t>
            </a:r>
            <a:r>
              <a:rPr lang="ru-RU" sz="1600" i="1" dirty="0" smtClean="0">
                <a:latin typeface="Monotype Corsiva" panose="03010101010201010101" pitchFamily="66" charset="0"/>
              </a:rPr>
              <a:t> </a:t>
            </a:r>
            <a:r>
              <a:rPr lang="ru-RU" sz="1600" i="1" dirty="0" err="1">
                <a:latin typeface="Monotype Corsiva" panose="03010101010201010101" pitchFamily="66" charset="0"/>
              </a:rPr>
              <a:t>Зевесу</a:t>
            </a:r>
            <a:r>
              <a:rPr lang="ru-RU" sz="1600" i="1" dirty="0">
                <a:latin typeface="Monotype Corsiva" panose="03010101010201010101" pitchFamily="66" charset="0"/>
              </a:rPr>
              <a:t> на </a:t>
            </a:r>
            <a:r>
              <a:rPr lang="ru-RU" sz="1600" i="1" dirty="0" err="1" smtClean="0">
                <a:latin typeface="Monotype Corsiva" panose="03010101010201010101" pitchFamily="66" charset="0"/>
              </a:rPr>
              <a:t>ралець</a:t>
            </a:r>
            <a:endParaRPr lang="ru-RU" sz="1600" i="1" dirty="0" smtClean="0">
              <a:latin typeface="Monotype Corsiva" panose="03010101010201010101" pitchFamily="66" charset="0"/>
            </a:endParaRPr>
          </a:p>
          <a:p>
            <a:pPr marL="152400" indent="0">
              <a:lnSpc>
                <a:spcPct val="150000"/>
              </a:lnSpc>
              <a:buNone/>
            </a:pPr>
            <a:r>
              <a:rPr lang="uk-UA" dirty="0" smtClean="0"/>
              <a:t>«Енеїда» </a:t>
            </a:r>
            <a:r>
              <a:rPr lang="uk-UA" dirty="0" err="1" smtClean="0"/>
              <a:t>І.Котляревський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84634" y="360000"/>
            <a:ext cx="260656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Кохайтеся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,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чорнобрыви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!</a:t>
            </a:r>
            <a:b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</a:b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Та не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зъ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Москалямы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, —</a:t>
            </a:r>
            <a:b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</a:b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Бо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 Москали —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чужи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люды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,</a:t>
            </a:r>
            <a:b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</a:b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Роблять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лыхо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зъ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вамы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.</a:t>
            </a:r>
            <a:b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</a:b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Москаль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любыть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жартуючы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;</a:t>
            </a:r>
            <a:b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</a:b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Жартуючы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кыне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,</a:t>
            </a:r>
          </a:p>
          <a:p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Пиде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въ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 свою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Московщыну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,</a:t>
            </a:r>
            <a:b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</a:b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А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дивчына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гыне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…</a:t>
            </a:r>
            <a:b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</a:b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Якъ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 бы сама,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щебъ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ничого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,</a:t>
            </a:r>
            <a:b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</a:b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А то й стара маты,</a:t>
            </a:r>
            <a:b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</a:b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Що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родыла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 на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свитъ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Божый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,</a:t>
            </a:r>
            <a:b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</a:b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Мусыть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погыбаты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;</a:t>
            </a:r>
            <a:b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</a:b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Серце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вьяне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,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спиваючы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,</a:t>
            </a:r>
            <a:b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</a:b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Колы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знае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, за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що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;</a:t>
            </a:r>
            <a:b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</a:b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Люды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серця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 не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спытають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,</a:t>
            </a:r>
            <a:b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</a:b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А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скажуть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 «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ледащо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!»…</a:t>
            </a:r>
            <a:b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</a:b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Кохайтеся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жь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,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чорнобрыви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,</a:t>
            </a:r>
            <a:b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</a:b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Та не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зъ</a:t>
            </a:r>
            <a:r>
              <a:rPr lang="ru-RU" sz="1600" dirty="0">
                <a:solidFill>
                  <a:srgbClr val="202122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err="1">
                <a:solidFill>
                  <a:srgbClr val="202122"/>
                </a:solidFill>
                <a:latin typeface="Monotype Corsiva" panose="03010101010201010101" pitchFamily="66" charset="0"/>
              </a:rPr>
              <a:t>Москалямы</a:t>
            </a:r>
            <a:r>
              <a:rPr lang="ru-RU" sz="1600" dirty="0" smtClean="0">
                <a:solidFill>
                  <a:srgbClr val="202122"/>
                </a:solidFill>
                <a:latin typeface="Monotype Corsiva" panose="03010101010201010101" pitchFamily="66" charset="0"/>
              </a:rPr>
              <a:t>,   </a:t>
            </a:r>
          </a:p>
          <a:p>
            <a:r>
              <a:rPr lang="ru-RU" sz="1600" dirty="0" smtClean="0">
                <a:solidFill>
                  <a:srgbClr val="202122"/>
                </a:solidFill>
                <a:latin typeface="Monotype Corsiva" panose="03010101010201010101" pitchFamily="66" charset="0"/>
              </a:rPr>
              <a:t>«Катерина» </a:t>
            </a:r>
            <a:r>
              <a:rPr lang="ru-RU" sz="1600" dirty="0" err="1" smtClean="0">
                <a:solidFill>
                  <a:srgbClr val="202122"/>
                </a:solidFill>
                <a:latin typeface="Monotype Corsiva" panose="03010101010201010101" pitchFamily="66" charset="0"/>
              </a:rPr>
              <a:t>Т.Шевченко</a:t>
            </a:r>
            <a:endParaRPr lang="ru-RU" sz="1600" dirty="0">
              <a:solidFill>
                <a:srgbClr val="202122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524" y="511200"/>
            <a:ext cx="3405352" cy="399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08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1009" y="93191"/>
            <a:ext cx="4824600" cy="993600"/>
          </a:xfrm>
        </p:spPr>
        <p:txBody>
          <a:bodyPr/>
          <a:lstStyle/>
          <a:p>
            <a:r>
              <a:rPr lang="uk-UA" dirty="0" smtClean="0"/>
              <a:t>Поділ України між імперіями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65745" y="1250268"/>
            <a:ext cx="23275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Україна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була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поділена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між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трьома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державами: 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Росією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ru-RU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близько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85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%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населення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),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Австрією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(13%)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та </a:t>
            </a:r>
            <a:r>
              <a:rPr lang="ru-RU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Угорщиною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(2%). 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192" y="654627"/>
            <a:ext cx="6233390" cy="440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6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227" y="155536"/>
            <a:ext cx="7704000" cy="360000"/>
          </a:xfrm>
        </p:spPr>
        <p:txBody>
          <a:bodyPr/>
          <a:lstStyle/>
          <a:p>
            <a:r>
              <a:rPr lang="uk-UA" dirty="0" smtClean="0"/>
              <a:t>Українізація 20-х років поставила питання правопису дуже гостро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227" y="1257545"/>
            <a:ext cx="7367155" cy="3776403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544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569" y="1702600"/>
            <a:ext cx="2590486" cy="33711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026" y="1566671"/>
            <a:ext cx="2415505" cy="34592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0306" y="2610882"/>
            <a:ext cx="2950720" cy="155461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8764" y="186709"/>
            <a:ext cx="7925236" cy="1037100"/>
          </a:xfrm>
        </p:spPr>
        <p:txBody>
          <a:bodyPr/>
          <a:lstStyle/>
          <a:p>
            <a:pPr algn="ctr"/>
            <a:r>
              <a:rPr lang="ru-RU" dirty="0" smtClean="0"/>
              <a:t>У </a:t>
            </a:r>
            <a:r>
              <a:rPr lang="ru-RU" dirty="0"/>
              <a:t>1921 р. </a:t>
            </a:r>
            <a:r>
              <a:rPr lang="ru-RU" dirty="0" err="1"/>
              <a:t>вийшли</a:t>
            </a:r>
            <a:r>
              <a:rPr lang="ru-RU" dirty="0"/>
              <a:t> «</a:t>
            </a:r>
            <a:r>
              <a:rPr lang="ru-RU" dirty="0" err="1"/>
              <a:t>Найголовніші</a:t>
            </a:r>
            <a:r>
              <a:rPr lang="ru-RU" dirty="0"/>
              <a:t> правила </a:t>
            </a:r>
            <a:r>
              <a:rPr lang="ru-RU" dirty="0" err="1"/>
              <a:t>українського</a:t>
            </a:r>
            <a:r>
              <a:rPr lang="ru-RU" dirty="0"/>
              <a:t> </a:t>
            </a:r>
            <a:r>
              <a:rPr lang="ru-RU" dirty="0" err="1"/>
              <a:t>правопису</a:t>
            </a:r>
            <a:r>
              <a:rPr lang="ru-RU" dirty="0"/>
              <a:t>»  </a:t>
            </a:r>
            <a:r>
              <a:rPr lang="ru-RU" dirty="0" err="1"/>
              <a:t>цієї</a:t>
            </a:r>
            <a:r>
              <a:rPr lang="ru-RU" dirty="0"/>
              <a:t> </a:t>
            </a:r>
            <a:r>
              <a:rPr lang="ru-RU" dirty="0" err="1"/>
              <a:t>комісії</a:t>
            </a:r>
            <a:r>
              <a:rPr lang="ru-RU" dirty="0"/>
              <a:t> (</a:t>
            </a:r>
            <a:r>
              <a:rPr lang="ru-RU" dirty="0" err="1"/>
              <a:t>академічний</a:t>
            </a:r>
            <a:r>
              <a:rPr lang="ru-RU" dirty="0"/>
              <a:t> кодекс).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57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sz="4400" dirty="0">
                <a:solidFill>
                  <a:srgbClr val="192CDC"/>
                </a:solidFill>
              </a:rPr>
              <a:t>Інформаційно-лекційний блок</a:t>
            </a:r>
            <a:endParaRPr lang="ru-RU" sz="4400" dirty="0">
              <a:solidFill>
                <a:srgbClr val="192CDC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b="1" i="1" dirty="0">
                <a:solidFill>
                  <a:srgbClr val="FF0000"/>
                </a:solidFill>
              </a:rPr>
              <a:t>Ділова українська мова на щодень</a:t>
            </a:r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280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400" y="246747"/>
            <a:ext cx="8520600" cy="495531"/>
          </a:xfrm>
        </p:spPr>
        <p:txBody>
          <a:bodyPr/>
          <a:lstStyle/>
          <a:p>
            <a:r>
              <a:rPr lang="uk-UA" sz="2400" dirty="0"/>
              <a:t>Правопис запозичень за правописом 1921 р.</a:t>
            </a:r>
            <a:endParaRPr lang="ru-RU" sz="2400" dirty="0"/>
          </a:p>
        </p:txBody>
      </p:sp>
      <p:graphicFrame>
        <p:nvGraphicFramePr>
          <p:cNvPr id="3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4463346"/>
              </p:ext>
            </p:extLst>
          </p:nvPr>
        </p:nvGraphicFramePr>
        <p:xfrm>
          <a:off x="311727" y="742280"/>
          <a:ext cx="8717973" cy="421673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717973">
                  <a:extLst>
                    <a:ext uri="{9D8B030D-6E8A-4147-A177-3AD203B41FA5}">
                      <a16:colId xmlns:a16="http://schemas.microsoft.com/office/drawing/2014/main" val="3031101835"/>
                    </a:ext>
                  </a:extLst>
                </a:gridCol>
              </a:tblGrid>
              <a:tr h="285261">
                <a:tc>
                  <a:txBody>
                    <a:bodyPr/>
                    <a:lstStyle/>
                    <a:p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Чужі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слова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писати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так, як вони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вимовляються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своїй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мові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 </a:t>
                      </a:r>
                      <a:r>
                        <a:rPr lang="ru-RU" sz="1200" b="0" i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доктор, вокзал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7592810"/>
                  </a:ext>
                </a:extLst>
              </a:tr>
              <a:tr h="50834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Звук </a:t>
                      </a:r>
                      <a:r>
                        <a:rPr lang="en-US" sz="1200" b="1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  <a:r>
                        <a:rPr lang="en-US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передаємо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через </a:t>
                      </a:r>
                      <a:r>
                        <a:rPr lang="ru-RU" sz="1200" b="1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 </a:t>
                      </a:r>
                      <a:r>
                        <a:rPr lang="ru-RU" sz="1200" b="1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імназія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теле</a:t>
                      </a:r>
                      <a:r>
                        <a:rPr lang="ru-RU" sz="1200" b="1" i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раф, </a:t>
                      </a:r>
                      <a:r>
                        <a:rPr lang="ru-RU" sz="1200" b="1" i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енерал, </a:t>
                      </a:r>
                      <a:r>
                        <a:rPr lang="ru-RU" sz="1200" b="1" i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азета,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терміноло</a:t>
                      </a:r>
                      <a:r>
                        <a:rPr lang="ru-RU" sz="1200" b="1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ія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психоло</a:t>
                      </a:r>
                      <a:r>
                        <a:rPr lang="ru-RU" sz="1200" b="1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ія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Але в чужих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прізвищах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точно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одрізняємо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200" b="1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  <a:r>
                        <a:rPr lang="en-US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од </a:t>
                      </a:r>
                      <a:r>
                        <a:rPr lang="en-US" sz="1200" b="1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r>
                        <a:rPr lang="en-US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 </a:t>
                      </a:r>
                      <a:r>
                        <a:rPr lang="ru-RU" sz="1200" b="1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ю</a:t>
                      </a:r>
                      <a:r>
                        <a:rPr lang="ru-RU" sz="1200" b="1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ґ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Hugo), </a:t>
                      </a:r>
                      <a:r>
                        <a:rPr lang="ru-RU" sz="1200" b="1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Ґ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ут</a:t>
                      </a:r>
                      <a:r>
                        <a:rPr lang="ru-RU" sz="1200" b="1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ейль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 </a:t>
                      </a:r>
                      <a:r>
                        <a:rPr lang="ru-RU" sz="1200" b="1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Ґ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рі</a:t>
                      </a:r>
                      <a:r>
                        <a:rPr lang="ru-RU" sz="1200" b="1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ґ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 </a:t>
                      </a:r>
                      <a:r>
                        <a:rPr lang="ru-RU" sz="1200" b="1" i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артман.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1011037"/>
                  </a:ext>
                </a:extLst>
              </a:tr>
              <a:tr h="66560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У чужих словах звук л на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письмі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не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м'ягчимо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а, е, о, у, а не: я, є,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ьо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ю:</a:t>
                      </a:r>
                      <a:r>
                        <a:rPr lang="ru-RU" sz="1200" b="0" i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200" b="0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класа</a:t>
                      </a:r>
                      <a:r>
                        <a:rPr lang="ru-RU" sz="1200" b="0" i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200" b="0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лекція</a:t>
                      </a:r>
                      <a:r>
                        <a:rPr lang="ru-RU" sz="1200" b="0" i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клуб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Окрім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слів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 </a:t>
                      </a:r>
                      <a:r>
                        <a:rPr lang="ru-RU" sz="1200" b="0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рельєфний</a:t>
                      </a:r>
                      <a:r>
                        <a:rPr lang="ru-RU" sz="1200" b="0" i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200" b="0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барельєф</a:t>
                      </a:r>
                      <a:r>
                        <a:rPr lang="ru-RU" sz="1200" b="0" i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200" b="0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льє</a:t>
                      </a:r>
                      <a:r>
                        <a:rPr lang="ru-RU" sz="1200" b="0" i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200" b="0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мільйон</a:t>
                      </a:r>
                      <a:r>
                        <a:rPr lang="ru-RU" sz="1200" b="0" i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200" b="0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бульйон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endParaRPr lang="ru-RU" sz="12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1166528"/>
                  </a:ext>
                </a:extLst>
              </a:tr>
              <a:tr h="104595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Звук ф у чужих словах, недавно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взятих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і в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нашій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мові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ще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не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зукраїнізованих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передаємо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через ф: </a:t>
                      </a:r>
                      <a:r>
                        <a:rPr lang="ru-RU" sz="1200" b="0" i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форма, </a:t>
                      </a:r>
                      <a:r>
                        <a:rPr lang="ru-RU" sz="1200" b="0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Франція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У словах, недавно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або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не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дуже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давно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взятих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чуже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письмі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передаємо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через т : </a:t>
                      </a:r>
                      <a:r>
                        <a:rPr lang="ru-RU" sz="1200" b="0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катедра</a:t>
                      </a:r>
                      <a:r>
                        <a:rPr lang="ru-RU" sz="1200" b="0" i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200" b="0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аритметика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Здебільша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те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саме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правило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прикладається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й до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слів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та до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ймень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давно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взятих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напр.: </a:t>
                      </a:r>
                      <a:r>
                        <a:rPr lang="ru-RU" sz="1200" b="0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Теофан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Але є слова де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обидва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варіанти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можливі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 </a:t>
                      </a:r>
                      <a:r>
                        <a:rPr lang="ru-RU" sz="1200" b="0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Федір</a:t>
                      </a:r>
                      <a:r>
                        <a:rPr lang="ru-RU" sz="1200" b="0" i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або</a:t>
                      </a:r>
                      <a:r>
                        <a:rPr lang="ru-RU" sz="1200" b="0" i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Хведір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endParaRPr lang="ru-RU" sz="12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7674853"/>
                  </a:ext>
                </a:extLst>
              </a:tr>
              <a:tr h="85578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У чужих словах не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подвоюється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приголосний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звук: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субота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група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,;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тільки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звук н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подвоюємо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отаких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словах: </a:t>
                      </a:r>
                      <a:r>
                        <a:rPr lang="ru-RU" sz="1200" b="0" i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манна, панна, ванна, Ганна, бонна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Але у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власних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назвах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здебільша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лиш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чужоземних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та в словах з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церковної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мови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подвоюємо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приголосний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звук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згідно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з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вимовою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чужоземців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 </a:t>
                      </a:r>
                      <a:r>
                        <a:rPr lang="ru-RU" sz="1200" b="0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Едда</a:t>
                      </a:r>
                      <a:r>
                        <a:rPr lang="ru-RU" sz="1200" b="0" i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200" b="0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Міллер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endParaRPr lang="ru-RU" sz="12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386278"/>
                  </a:ext>
                </a:extLst>
              </a:tr>
              <a:tr h="855783">
                <a:tc>
                  <a:txBody>
                    <a:bodyPr/>
                    <a:lstStyle/>
                    <a:p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</a:t>
                      </a:r>
                      <a:r>
                        <a:rPr lang="ru-RU" sz="1200" b="0" i="0" kern="1200" baseline="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Після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приголосних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зубних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д, т, з, с,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шиплячих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ж, ч, ш і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після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 у чужих словах (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тільки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не в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іменнях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власних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пишемо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 (а не і): </a:t>
                      </a:r>
                      <a:r>
                        <a:rPr lang="ru-RU" sz="1200" b="0" i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директор, </a:t>
                      </a:r>
                      <a:r>
                        <a:rPr lang="ru-RU" sz="1200" b="0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університет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Після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всіх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инших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звуків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пишемо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і: </a:t>
                      </a:r>
                      <a:r>
                        <a:rPr lang="ru-RU" sz="1200" b="0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мітрополіт</a:t>
                      </a:r>
                      <a:r>
                        <a:rPr lang="ru-RU" sz="1200" b="0" i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200" b="0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хроніка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До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хрещених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іменнів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та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назв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правило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прикладається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тільки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тоді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коли вони не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заукраїнізовані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 </a:t>
                      </a:r>
                      <a:r>
                        <a:rPr lang="ru-RU" sz="1200" b="0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Мікель</a:t>
                      </a:r>
                      <a:r>
                        <a:rPr lang="ru-RU" sz="1200" b="0" i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200" b="0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Мікаела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, а коли вони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зукраїнізовані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то </a:t>
                      </a:r>
                      <a:r>
                        <a:rPr lang="ru-RU" sz="1200" b="0" i="0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пишемо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и: </a:t>
                      </a:r>
                      <a:r>
                        <a:rPr lang="ru-RU" sz="1200" b="0" i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Михайло, </a:t>
                      </a:r>
                      <a:r>
                        <a:rPr lang="ru-RU" sz="1200" b="0" i="1" kern="1200" dirty="0" err="1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Михалина</a:t>
                      </a:r>
                      <a:r>
                        <a:rPr lang="ru-RU" sz="1200" b="0" i="0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endParaRPr lang="ru-RU" sz="12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188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916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100" y="1530532"/>
            <a:ext cx="2483427" cy="32365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1809" y="1635554"/>
            <a:ext cx="2691245" cy="3222443"/>
          </a:xfrm>
          <a:prstGeom prst="rect">
            <a:avLst/>
          </a:prstGeom>
        </p:spPr>
      </p:pic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692674" y="1635554"/>
            <a:ext cx="7533900" cy="27771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81889" y="228600"/>
            <a:ext cx="8073737" cy="800100"/>
          </a:xfrm>
        </p:spPr>
        <p:txBody>
          <a:bodyPr/>
          <a:lstStyle/>
          <a:p>
            <a:pPr algn="ctr"/>
            <a:r>
              <a:rPr lang="ru-RU" sz="1600" dirty="0"/>
              <a:t>1922р. у </a:t>
            </a:r>
            <a:r>
              <a:rPr lang="ru-RU" sz="1600" dirty="0" err="1"/>
              <a:t>Львові</a:t>
            </a:r>
            <a:r>
              <a:rPr lang="ru-RU" sz="1600" dirty="0"/>
              <a:t> </a:t>
            </a:r>
            <a:r>
              <a:rPr lang="ru-RU" sz="1600" dirty="0" err="1"/>
              <a:t>виходить</a:t>
            </a:r>
            <a:r>
              <a:rPr lang="ru-RU" sz="1600" dirty="0"/>
              <a:t> нова </a:t>
            </a:r>
            <a:r>
              <a:rPr lang="ru-RU" sz="1600" dirty="0" err="1"/>
              <a:t>редакція</a:t>
            </a:r>
            <a:r>
              <a:rPr lang="ru-RU" sz="1600" dirty="0"/>
              <a:t> «</a:t>
            </a:r>
            <a:r>
              <a:rPr lang="ru-RU" sz="1600" dirty="0" err="1"/>
              <a:t>Правописні</a:t>
            </a:r>
            <a:r>
              <a:rPr lang="ru-RU" sz="1600" dirty="0"/>
              <a:t> правила, </a:t>
            </a:r>
            <a:r>
              <a:rPr lang="ru-RU" sz="1600" dirty="0" err="1"/>
              <a:t>прийняті</a:t>
            </a:r>
            <a:r>
              <a:rPr lang="ru-RU" sz="1600" dirty="0"/>
              <a:t> НТШ» </a:t>
            </a:r>
            <a:r>
              <a:rPr lang="ru-RU" sz="1600" dirty="0" err="1"/>
              <a:t>під</a:t>
            </a:r>
            <a:r>
              <a:rPr lang="ru-RU" sz="1600" dirty="0"/>
              <a:t> </a:t>
            </a:r>
            <a:r>
              <a:rPr lang="ru-RU" sz="1600" dirty="0" err="1"/>
              <a:t>впливом</a:t>
            </a:r>
            <a:r>
              <a:rPr lang="ru-RU" sz="1600" dirty="0"/>
              <a:t> </a:t>
            </a:r>
            <a:r>
              <a:rPr lang="ru-RU" sz="1600" dirty="0" err="1"/>
              <a:t>академічного</a:t>
            </a:r>
            <a:r>
              <a:rPr lang="ru-RU" sz="1600" dirty="0"/>
              <a:t> </a:t>
            </a:r>
            <a:r>
              <a:rPr lang="ru-RU" sz="1600" dirty="0" err="1"/>
              <a:t>правопису</a:t>
            </a:r>
            <a:r>
              <a:rPr lang="ru-RU" sz="1600" dirty="0"/>
              <a:t>.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err="1" smtClean="0"/>
              <a:t>Це</a:t>
            </a:r>
            <a:r>
              <a:rPr lang="ru-RU" sz="1600" dirty="0" smtClean="0"/>
              <a:t> </a:t>
            </a:r>
            <a:r>
              <a:rPr lang="ru-RU" sz="1600" dirty="0" err="1"/>
              <a:t>був</a:t>
            </a:r>
            <a:r>
              <a:rPr lang="ru-RU" sz="1600" dirty="0"/>
              <a:t> великий </a:t>
            </a:r>
            <a:r>
              <a:rPr lang="ru-RU" sz="1600" dirty="0" err="1"/>
              <a:t>крок</a:t>
            </a:r>
            <a:r>
              <a:rPr lang="ru-RU" sz="1600" dirty="0"/>
              <a:t> у </a:t>
            </a:r>
            <a:r>
              <a:rPr lang="ru-RU" sz="1600" dirty="0" err="1"/>
              <a:t>створенні</a:t>
            </a:r>
            <a:r>
              <a:rPr lang="ru-RU" sz="1600" dirty="0"/>
              <a:t> </a:t>
            </a:r>
            <a:r>
              <a:rPr lang="ru-RU" sz="1600" dirty="0" err="1"/>
              <a:t>єдиного</a:t>
            </a:r>
            <a:r>
              <a:rPr lang="ru-RU" sz="1600" dirty="0"/>
              <a:t> </a:t>
            </a:r>
            <a:r>
              <a:rPr lang="ru-RU" sz="1600" dirty="0" err="1"/>
              <a:t>правопису</a:t>
            </a:r>
            <a:r>
              <a:rPr lang="ru-RU" sz="1600" dirty="0"/>
              <a:t> </a:t>
            </a:r>
            <a:r>
              <a:rPr lang="ru-RU" sz="1600" dirty="0" err="1"/>
              <a:t>всіх</a:t>
            </a:r>
            <a:r>
              <a:rPr lang="ru-RU" sz="1600" dirty="0"/>
              <a:t> </a:t>
            </a:r>
            <a:r>
              <a:rPr lang="ru-RU" sz="1600" dirty="0" err="1"/>
              <a:t>українців</a:t>
            </a:r>
            <a:r>
              <a:rPr lang="ru-RU" sz="1600" dirty="0"/>
              <a:t>.</a:t>
            </a:r>
            <a:r>
              <a:rPr lang="ru-RU" dirty="0"/>
              <a:t> </a:t>
            </a:r>
            <a:br>
              <a:rPr lang="ru-RU" dirty="0"/>
            </a:b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59183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00" y="540000"/>
            <a:ext cx="8424000" cy="993600"/>
          </a:xfrm>
        </p:spPr>
        <p:txBody>
          <a:bodyPr/>
          <a:lstStyle/>
          <a:p>
            <a:r>
              <a:rPr lang="ru-RU" dirty="0"/>
              <a:t>У 1925 р. Рада </a:t>
            </a:r>
            <a:r>
              <a:rPr lang="ru-RU" dirty="0" err="1"/>
              <a:t>Народних</a:t>
            </a:r>
            <a:r>
              <a:rPr lang="ru-RU" dirty="0"/>
              <a:t> </a:t>
            </a:r>
            <a:r>
              <a:rPr lang="ru-RU" dirty="0" err="1"/>
              <a:t>комісарів</a:t>
            </a:r>
            <a:r>
              <a:rPr lang="ru-RU" dirty="0"/>
              <a:t> </a:t>
            </a:r>
            <a:r>
              <a:rPr lang="ru-RU" dirty="0" err="1"/>
              <a:t>ухвалює</a:t>
            </a:r>
            <a:r>
              <a:rPr lang="ru-RU" dirty="0"/>
              <a:t> </a:t>
            </a:r>
            <a:r>
              <a:rPr lang="ru-RU" dirty="0" err="1"/>
              <a:t>створити</a:t>
            </a:r>
            <a:r>
              <a:rPr lang="ru-RU" dirty="0"/>
              <a:t> </a:t>
            </a:r>
            <a:r>
              <a:rPr lang="ru-RU" dirty="0" err="1"/>
              <a:t>комісію</a:t>
            </a:r>
            <a:r>
              <a:rPr lang="ru-RU" dirty="0"/>
              <a:t> для </a:t>
            </a:r>
            <a:r>
              <a:rPr lang="ru-RU" dirty="0" err="1"/>
              <a:t>упорядкування</a:t>
            </a:r>
            <a:r>
              <a:rPr lang="ru-RU" dirty="0"/>
              <a:t> </a:t>
            </a:r>
            <a:r>
              <a:rPr lang="ru-RU" dirty="0" err="1"/>
              <a:t>правопису</a:t>
            </a:r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400" dirty="0" smtClean="0"/>
              <a:t>А. </a:t>
            </a:r>
            <a:r>
              <a:rPr lang="ru-RU" sz="1400" dirty="0" err="1" smtClean="0"/>
              <a:t>Кримський</a:t>
            </a:r>
            <a:r>
              <a:rPr lang="ru-RU" sz="1400" dirty="0" smtClean="0"/>
              <a:t>                В. </a:t>
            </a:r>
            <a:r>
              <a:rPr lang="ru-RU" sz="1400" dirty="0" err="1" smtClean="0"/>
              <a:t>Ганцов</a:t>
            </a:r>
            <a:r>
              <a:rPr lang="ru-RU" sz="1400" dirty="0" smtClean="0"/>
              <a:t>                                              О. </a:t>
            </a:r>
            <a:r>
              <a:rPr lang="ru-RU" sz="1400" dirty="0" err="1" smtClean="0"/>
              <a:t>Синявський</a:t>
            </a:r>
            <a:r>
              <a:rPr lang="ru-RU" sz="1400" dirty="0" smtClean="0"/>
              <a:t>                     С. </a:t>
            </a:r>
            <a:r>
              <a:rPr lang="ru-RU" sz="1400" dirty="0" err="1" smtClean="0"/>
              <a:t>Євремов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56" y="1909691"/>
            <a:ext cx="1972469" cy="27869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8326" y="2026319"/>
            <a:ext cx="2172892" cy="26702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018" y="2109355"/>
            <a:ext cx="1975275" cy="25872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4035" y="2026319"/>
            <a:ext cx="1737511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0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09" y="1465119"/>
            <a:ext cx="4334632" cy="253005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6809" y="72736"/>
            <a:ext cx="7977191" cy="1504364"/>
          </a:xfrm>
        </p:spPr>
        <p:txBody>
          <a:bodyPr/>
          <a:lstStyle/>
          <a:p>
            <a:pPr algn="l"/>
            <a:r>
              <a:rPr lang="ru-RU" sz="2400" dirty="0"/>
              <a:t>1927р. 26 квітня-6 </a:t>
            </a:r>
            <a:r>
              <a:rPr lang="ru-RU" sz="2400" dirty="0" err="1"/>
              <a:t>червня</a:t>
            </a:r>
            <a:r>
              <a:rPr lang="ru-RU" sz="2400" dirty="0"/>
              <a:t> </a:t>
            </a:r>
            <a:r>
              <a:rPr lang="ru-RU" sz="2400" dirty="0" err="1"/>
              <a:t>відбулася</a:t>
            </a:r>
            <a:r>
              <a:rPr lang="ru-RU" sz="2400" dirty="0"/>
              <a:t> </a:t>
            </a:r>
            <a:r>
              <a:rPr lang="ru-RU" sz="2400" dirty="0" err="1"/>
              <a:t>харківська</a:t>
            </a:r>
            <a:r>
              <a:rPr lang="ru-RU" sz="2400" dirty="0"/>
              <a:t> </a:t>
            </a:r>
            <a:r>
              <a:rPr lang="ru-RU" sz="2400" dirty="0" err="1"/>
              <a:t>правописна</a:t>
            </a:r>
            <a:r>
              <a:rPr lang="ru-RU" sz="2400" dirty="0"/>
              <a:t> </a:t>
            </a:r>
            <a:r>
              <a:rPr lang="ru-RU" sz="2400" dirty="0" err="1"/>
              <a:t>конференція</a:t>
            </a:r>
            <a:r>
              <a:rPr lang="ru-RU" sz="2400" dirty="0"/>
              <a:t> (</a:t>
            </a:r>
            <a:r>
              <a:rPr lang="ru-RU" sz="2400" dirty="0" err="1"/>
              <a:t>понад</a:t>
            </a:r>
            <a:r>
              <a:rPr lang="ru-RU" sz="2400" dirty="0"/>
              <a:t> 50 </a:t>
            </a:r>
            <a:r>
              <a:rPr lang="ru-RU" sz="2400" dirty="0" err="1"/>
              <a:t>делегатів</a:t>
            </a:r>
            <a:r>
              <a:rPr lang="ru-RU" sz="2400" dirty="0"/>
              <a:t> з </a:t>
            </a:r>
            <a:r>
              <a:rPr lang="ru-RU" sz="2400" dirty="0" err="1"/>
              <a:t>усіх</a:t>
            </a:r>
            <a:r>
              <a:rPr lang="ru-RU" sz="2400" dirty="0"/>
              <a:t> земель </a:t>
            </a:r>
            <a:r>
              <a:rPr lang="ru-RU" sz="2400" dirty="0" err="1"/>
              <a:t>України</a:t>
            </a:r>
            <a:r>
              <a:rPr lang="ru-RU" sz="2400" dirty="0" smtClean="0"/>
              <a:t>)</a:t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М. </a:t>
            </a:r>
            <a:r>
              <a:rPr lang="ru-RU" sz="2400" dirty="0" err="1" smtClean="0"/>
              <a:t>Скрипник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368" y="2286000"/>
            <a:ext cx="4812632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0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3455" y="155536"/>
            <a:ext cx="1911927" cy="1037100"/>
          </a:xfrm>
        </p:spPr>
        <p:txBody>
          <a:bodyPr/>
          <a:lstStyle/>
          <a:p>
            <a:pPr algn="ctr"/>
            <a:r>
              <a:rPr lang="uk-UA" sz="1400" dirty="0"/>
              <a:t>Правопис запозичень, запропонованих від галицької делегації 1927 р.</a:t>
            </a: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224" y="88239"/>
            <a:ext cx="6364776" cy="1388201"/>
          </a:xfrm>
          <a:prstGeom prst="rect">
            <a:avLst/>
          </a:prstGeom>
        </p:spPr>
      </p:pic>
      <p:sp>
        <p:nvSpPr>
          <p:cNvPr id="5" name="Текст 3"/>
          <p:cNvSpPr>
            <a:spLocks noGrp="1"/>
          </p:cNvSpPr>
          <p:nvPr>
            <p:ph type="subTitle" idx="1"/>
          </p:nvPr>
        </p:nvSpPr>
        <p:spPr>
          <a:xfrm>
            <a:off x="228600" y="1309255"/>
            <a:ext cx="8915400" cy="3834245"/>
          </a:xfrm>
        </p:spPr>
        <p:txBody>
          <a:bodyPr>
            <a:normAutofit fontScale="77500" lnSpcReduction="20000"/>
          </a:bodyPr>
          <a:lstStyle/>
          <a:p>
            <a:pPr algn="ctr" fontAlgn="base"/>
            <a:r>
              <a:rPr lang="ru-RU" b="1" dirty="0" err="1"/>
              <a:t>Правопис</a:t>
            </a:r>
            <a:r>
              <a:rPr lang="ru-RU" b="1" dirty="0"/>
              <a:t> чужих </a:t>
            </a:r>
            <a:r>
              <a:rPr lang="ru-RU" b="1" dirty="0" err="1"/>
              <a:t>слів</a:t>
            </a:r>
            <a:r>
              <a:rPr lang="ru-RU" b="1" dirty="0" smtClean="0"/>
              <a:t>.</a:t>
            </a:r>
            <a:endParaRPr lang="ru-RU" dirty="0"/>
          </a:p>
          <a:p>
            <a:pPr fontAlgn="base"/>
            <a:r>
              <a:rPr lang="ru-RU" dirty="0"/>
              <a:t>У §. 54 </a:t>
            </a:r>
            <a:r>
              <a:rPr lang="ru-RU" dirty="0" err="1"/>
              <a:t>Проєкту</a:t>
            </a:r>
            <a:r>
              <a:rPr lang="ru-RU" dirty="0"/>
              <a:t> </a:t>
            </a:r>
            <a:r>
              <a:rPr lang="ru-RU" dirty="0" err="1"/>
              <a:t>читається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чужомовне</a:t>
            </a:r>
            <a:r>
              <a:rPr lang="ru-RU" dirty="0"/>
              <a:t> </a:t>
            </a:r>
            <a:r>
              <a:rPr lang="en-US" b="1" dirty="0"/>
              <a:t>l</a:t>
            </a:r>
            <a:r>
              <a:rPr lang="en-US" dirty="0"/>
              <a:t> </a:t>
            </a:r>
            <a:r>
              <a:rPr lang="ru-RU" dirty="0"/>
              <a:t>в </a:t>
            </a:r>
            <a:r>
              <a:rPr lang="ru-RU" dirty="0" err="1"/>
              <a:t>українській</a:t>
            </a:r>
            <a:r>
              <a:rPr lang="ru-RU" dirty="0"/>
              <a:t> </a:t>
            </a:r>
            <a:r>
              <a:rPr lang="ru-RU" dirty="0" err="1"/>
              <a:t>мові</a:t>
            </a:r>
            <a:r>
              <a:rPr lang="ru-RU" dirty="0"/>
              <a:t> в одних </a:t>
            </a:r>
            <a:r>
              <a:rPr lang="ru-RU" dirty="0" err="1"/>
              <a:t>випадах</a:t>
            </a:r>
            <a:r>
              <a:rPr lang="ru-RU" dirty="0"/>
              <a:t> </a:t>
            </a:r>
            <a:r>
              <a:rPr lang="ru-RU" dirty="0" err="1"/>
              <a:t>передаємо</a:t>
            </a:r>
            <a:r>
              <a:rPr lang="ru-RU" dirty="0"/>
              <a:t>, як не </a:t>
            </a:r>
            <a:r>
              <a:rPr lang="ru-RU" dirty="0" err="1"/>
              <a:t>мягке</a:t>
            </a:r>
            <a:r>
              <a:rPr lang="ru-RU" dirty="0"/>
              <a:t>, </a:t>
            </a:r>
            <a:r>
              <a:rPr lang="ru-RU" dirty="0" err="1"/>
              <a:t>цебто</a:t>
            </a:r>
            <a:r>
              <a:rPr lang="ru-RU" dirty="0"/>
              <a:t> </a:t>
            </a:r>
            <a:r>
              <a:rPr lang="ru-RU" dirty="0" err="1"/>
              <a:t>ле</a:t>
            </a:r>
            <a:r>
              <a:rPr lang="ru-RU" dirty="0"/>
              <a:t>, ла, </a:t>
            </a:r>
            <a:r>
              <a:rPr lang="ru-RU" dirty="0" err="1"/>
              <a:t>ло</a:t>
            </a:r>
            <a:r>
              <a:rPr lang="ru-RU" dirty="0"/>
              <a:t>, </a:t>
            </a:r>
            <a:r>
              <a:rPr lang="ru-RU" dirty="0" err="1"/>
              <a:t>лу</a:t>
            </a:r>
            <a:r>
              <a:rPr lang="ru-RU" dirty="0"/>
              <a:t>, л, в </a:t>
            </a:r>
            <a:r>
              <a:rPr lang="ru-RU" dirty="0" err="1"/>
              <a:t>інших</a:t>
            </a:r>
            <a:r>
              <a:rPr lang="ru-RU" dirty="0"/>
              <a:t>, як </a:t>
            </a:r>
            <a:r>
              <a:rPr lang="ru-RU" dirty="0" err="1"/>
              <a:t>мягке</a:t>
            </a:r>
            <a:r>
              <a:rPr lang="ru-RU" dirty="0"/>
              <a:t>, </a:t>
            </a:r>
            <a:r>
              <a:rPr lang="ru-RU" dirty="0" err="1"/>
              <a:t>цебто</a:t>
            </a:r>
            <a:r>
              <a:rPr lang="ru-RU" dirty="0"/>
              <a:t> </a:t>
            </a:r>
            <a:r>
              <a:rPr lang="ru-RU" dirty="0" err="1"/>
              <a:t>лі</a:t>
            </a:r>
            <a:r>
              <a:rPr lang="ru-RU" dirty="0"/>
              <a:t>, ля, </a:t>
            </a:r>
            <a:r>
              <a:rPr lang="ru-RU" dirty="0" err="1"/>
              <a:t>льо</a:t>
            </a:r>
            <a:r>
              <a:rPr lang="ru-RU" dirty="0"/>
              <a:t>, </a:t>
            </a:r>
            <a:r>
              <a:rPr lang="ru-RU" dirty="0" err="1"/>
              <a:t>лю</a:t>
            </a:r>
            <a:r>
              <a:rPr lang="ru-RU" dirty="0"/>
              <a:t>, ль, </a:t>
            </a:r>
            <a:r>
              <a:rPr lang="ru-RU" dirty="0" err="1"/>
              <a:t>отже</a:t>
            </a:r>
            <a:r>
              <a:rPr lang="ru-RU" dirty="0"/>
              <a:t> </a:t>
            </a:r>
            <a:r>
              <a:rPr lang="ru-RU" dirty="0" err="1"/>
              <a:t>білет</a:t>
            </a:r>
            <a:r>
              <a:rPr lang="ru-RU" dirty="0"/>
              <a:t>, галера, </a:t>
            </a:r>
            <a:r>
              <a:rPr lang="ru-RU" dirty="0" err="1"/>
              <a:t>колега</a:t>
            </a:r>
            <a:r>
              <a:rPr lang="ru-RU" dirty="0"/>
              <a:t>, атлас, </a:t>
            </a:r>
            <a:r>
              <a:rPr lang="ru-RU" dirty="0" err="1"/>
              <a:t>класа</a:t>
            </a:r>
            <a:r>
              <a:rPr lang="ru-RU" dirty="0"/>
              <a:t>, лава, логика, флота; блуза, лупа, клуб, Лувр, </a:t>
            </a:r>
            <a:r>
              <a:rPr lang="ru-RU" dirty="0" err="1"/>
              <a:t>Поллукс</a:t>
            </a:r>
            <a:r>
              <a:rPr lang="ru-RU" dirty="0"/>
              <a:t>, балкон, консул, — але </a:t>
            </a:r>
            <a:r>
              <a:rPr lang="ru-RU" dirty="0" err="1"/>
              <a:t>заля</a:t>
            </a:r>
            <a:r>
              <a:rPr lang="ru-RU" dirty="0"/>
              <a:t>, </a:t>
            </a:r>
            <a:r>
              <a:rPr lang="ru-RU" dirty="0" err="1"/>
              <a:t>іслям</a:t>
            </a:r>
            <a:r>
              <a:rPr lang="ru-RU" dirty="0"/>
              <a:t>, канделябр, </a:t>
            </a:r>
            <a:r>
              <a:rPr lang="ru-RU" dirty="0" err="1"/>
              <a:t>ілюстрація</a:t>
            </a:r>
            <a:r>
              <a:rPr lang="ru-RU" dirty="0"/>
              <a:t>, </a:t>
            </a:r>
            <a:r>
              <a:rPr lang="ru-RU" dirty="0" err="1"/>
              <a:t>алькоголь</a:t>
            </a:r>
            <a:r>
              <a:rPr lang="ru-RU" dirty="0"/>
              <a:t>, </a:t>
            </a:r>
            <a:r>
              <a:rPr lang="ru-RU" dirty="0" err="1"/>
              <a:t>Вільсон</a:t>
            </a:r>
            <a:r>
              <a:rPr lang="ru-RU" dirty="0"/>
              <a:t>, </a:t>
            </a:r>
            <a:r>
              <a:rPr lang="ru-RU" dirty="0" err="1"/>
              <a:t>бінокль</a:t>
            </a:r>
            <a:r>
              <a:rPr lang="ru-RU" dirty="0"/>
              <a:t>, вексель, </a:t>
            </a:r>
            <a:r>
              <a:rPr lang="ru-RU" dirty="0" err="1"/>
              <a:t>Голяндія</a:t>
            </a:r>
            <a:r>
              <a:rPr lang="ru-RU" dirty="0"/>
              <a:t> і т. і.</a:t>
            </a:r>
          </a:p>
          <a:p>
            <a:pPr marL="127000" indent="0" fontAlgn="base">
              <a:buNone/>
            </a:pPr>
            <a:r>
              <a:rPr lang="ru-RU" dirty="0"/>
              <a:t> </a:t>
            </a:r>
          </a:p>
          <a:p>
            <a:pPr fontAlgn="base"/>
            <a:r>
              <a:rPr lang="ru-RU" dirty="0"/>
              <a:t>По </a:t>
            </a:r>
            <a:r>
              <a:rPr lang="ru-RU" dirty="0" err="1"/>
              <a:t>нашій</a:t>
            </a:r>
            <a:r>
              <a:rPr lang="ru-RU" dirty="0"/>
              <a:t> </a:t>
            </a:r>
            <a:r>
              <a:rPr lang="ru-RU" dirty="0" err="1"/>
              <a:t>думці</a:t>
            </a:r>
            <a:r>
              <a:rPr lang="ru-RU" dirty="0"/>
              <a:t> нема у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вичислених</a:t>
            </a:r>
            <a:r>
              <a:rPr lang="ru-RU" dirty="0"/>
              <a:t> в </a:t>
            </a:r>
            <a:r>
              <a:rPr lang="ru-RU" dirty="0" err="1"/>
              <a:t>сьому</a:t>
            </a:r>
            <a:r>
              <a:rPr lang="ru-RU" dirty="0"/>
              <a:t> §—і </a:t>
            </a:r>
            <a:r>
              <a:rPr lang="ru-RU" dirty="0" err="1"/>
              <a:t>випадках</a:t>
            </a:r>
            <a:r>
              <a:rPr lang="ru-RU" dirty="0"/>
              <a:t> і </a:t>
            </a:r>
            <a:r>
              <a:rPr lang="ru-RU" dirty="0" err="1"/>
              <a:t>примірах</a:t>
            </a:r>
            <a:r>
              <a:rPr lang="ru-RU" dirty="0"/>
              <a:t> одного </a:t>
            </a:r>
            <a:r>
              <a:rPr lang="ru-RU" dirty="0" err="1"/>
              <a:t>провідного</a:t>
            </a:r>
            <a:r>
              <a:rPr lang="ru-RU" dirty="0"/>
              <a:t> </a:t>
            </a:r>
            <a:r>
              <a:rPr lang="ru-RU" dirty="0" err="1"/>
              <a:t>критерія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мігби</a:t>
            </a:r>
            <a:r>
              <a:rPr lang="ru-RU" dirty="0"/>
              <a:t> </a:t>
            </a:r>
            <a:r>
              <a:rPr lang="ru-RU" dirty="0" err="1"/>
              <a:t>послужити</a:t>
            </a:r>
            <a:r>
              <a:rPr lang="ru-RU" dirty="0"/>
              <a:t> </a:t>
            </a:r>
            <a:r>
              <a:rPr lang="ru-RU" dirty="0" err="1"/>
              <a:t>зовсім</a:t>
            </a:r>
            <a:r>
              <a:rPr lang="ru-RU" dirty="0"/>
              <a:t> </a:t>
            </a:r>
            <a:r>
              <a:rPr lang="ru-RU" dirty="0" err="1"/>
              <a:t>певним</a:t>
            </a:r>
            <a:r>
              <a:rPr lang="ru-RU" dirty="0"/>
              <a:t> </a:t>
            </a:r>
            <a:r>
              <a:rPr lang="ru-RU" dirty="0" err="1"/>
              <a:t>дороговказом</a:t>
            </a:r>
            <a:r>
              <a:rPr lang="ru-RU" dirty="0"/>
              <a:t> для </a:t>
            </a:r>
            <a:r>
              <a:rPr lang="ru-RU" dirty="0" err="1"/>
              <a:t>правопису</a:t>
            </a:r>
            <a:r>
              <a:rPr lang="ru-RU" dirty="0"/>
              <a:t> чужих </a:t>
            </a:r>
            <a:r>
              <a:rPr lang="ru-RU" dirty="0" err="1"/>
              <a:t>слів</a:t>
            </a:r>
            <a:r>
              <a:rPr lang="ru-RU" dirty="0"/>
              <a:t>. </a:t>
            </a:r>
            <a:r>
              <a:rPr lang="ru-RU" dirty="0" err="1"/>
              <a:t>Чому</a:t>
            </a:r>
            <a:r>
              <a:rPr lang="ru-RU" dirty="0"/>
              <a:t> Лувр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писатися</a:t>
            </a:r>
            <a:r>
              <a:rPr lang="ru-RU" dirty="0"/>
              <a:t> через </a:t>
            </a:r>
            <a:r>
              <a:rPr lang="ru-RU" b="1" dirty="0"/>
              <a:t>у</a:t>
            </a:r>
            <a:r>
              <a:rPr lang="ru-RU" dirty="0"/>
              <a:t> а Лютер через </a:t>
            </a:r>
            <a:r>
              <a:rPr lang="ru-RU" b="1" dirty="0"/>
              <a:t>ю</a:t>
            </a:r>
            <a:r>
              <a:rPr lang="ru-RU" dirty="0"/>
              <a:t>? </a:t>
            </a:r>
            <a:r>
              <a:rPr lang="ru-RU" dirty="0" err="1"/>
              <a:t>Чому</a:t>
            </a:r>
            <a:r>
              <a:rPr lang="ru-RU" dirty="0"/>
              <a:t> ложа, флота через </a:t>
            </a:r>
            <a:r>
              <a:rPr lang="ru-RU" b="1" dirty="0" err="1"/>
              <a:t>ло</a:t>
            </a:r>
            <a:r>
              <a:rPr lang="ru-RU" dirty="0"/>
              <a:t>, а </a:t>
            </a:r>
            <a:r>
              <a:rPr lang="ru-RU" dirty="0" err="1"/>
              <a:t>скрофульоз</a:t>
            </a:r>
            <a:r>
              <a:rPr lang="ru-RU" dirty="0"/>
              <a:t>, </a:t>
            </a:r>
            <a:r>
              <a:rPr lang="ru-RU" dirty="0" err="1"/>
              <a:t>целюльоза</a:t>
            </a:r>
            <a:r>
              <a:rPr lang="ru-RU" dirty="0"/>
              <a:t> через </a:t>
            </a:r>
            <a:r>
              <a:rPr lang="ru-RU" b="1" dirty="0" err="1"/>
              <a:t>льо</a:t>
            </a:r>
            <a:r>
              <a:rPr lang="ru-RU" dirty="0"/>
              <a:t> і т. і.? У такому </a:t>
            </a:r>
            <a:r>
              <a:rPr lang="ru-RU" dirty="0" err="1"/>
              <a:t>правописі</a:t>
            </a:r>
            <a:r>
              <a:rPr lang="ru-RU" dirty="0"/>
              <a:t> </a:t>
            </a:r>
            <a:r>
              <a:rPr lang="ru-RU" dirty="0" err="1"/>
              <a:t>хиба</a:t>
            </a:r>
            <a:r>
              <a:rPr lang="ru-RU" dirty="0"/>
              <a:t> </a:t>
            </a:r>
            <a:r>
              <a:rPr lang="ru-RU" dirty="0" err="1"/>
              <a:t>годі</a:t>
            </a:r>
            <a:r>
              <a:rPr lang="ru-RU" dirty="0"/>
              <a:t> буде </a:t>
            </a:r>
            <a:r>
              <a:rPr lang="ru-RU" dirty="0" err="1"/>
              <a:t>визнатися</a:t>
            </a:r>
            <a:r>
              <a:rPr lang="ru-RU" dirty="0"/>
              <a:t>.</a:t>
            </a:r>
          </a:p>
          <a:p>
            <a:pPr marL="127000" indent="0" fontAlgn="base">
              <a:buNone/>
            </a:pPr>
            <a:r>
              <a:rPr lang="ru-RU" dirty="0"/>
              <a:t> </a:t>
            </a:r>
          </a:p>
          <a:p>
            <a:pPr fontAlgn="base"/>
            <a:r>
              <a:rPr lang="ru-RU" dirty="0"/>
              <a:t>Ми, </a:t>
            </a:r>
            <a:r>
              <a:rPr lang="ru-RU" dirty="0" err="1"/>
              <a:t>Галичани</a:t>
            </a:r>
            <a:r>
              <a:rPr lang="ru-RU" dirty="0"/>
              <a:t>, не тому,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остаємо</a:t>
            </a:r>
            <a:r>
              <a:rPr lang="ru-RU" dirty="0"/>
              <a:t> через </a:t>
            </a:r>
            <a:r>
              <a:rPr lang="ru-RU" dirty="0" err="1"/>
              <a:t>Поляків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впливом</a:t>
            </a:r>
            <a:r>
              <a:rPr lang="ru-RU" dirty="0"/>
              <a:t> </a:t>
            </a:r>
            <a:r>
              <a:rPr lang="ru-RU" dirty="0" err="1"/>
              <a:t>західної</a:t>
            </a:r>
            <a:r>
              <a:rPr lang="ru-RU" dirty="0"/>
              <a:t> </a:t>
            </a:r>
            <a:r>
              <a:rPr lang="ru-RU" dirty="0" err="1"/>
              <a:t>вимови</a:t>
            </a:r>
            <a:r>
              <a:rPr lang="ru-RU" dirty="0"/>
              <a:t> чужих </a:t>
            </a:r>
            <a:r>
              <a:rPr lang="ru-RU" dirty="0" err="1"/>
              <a:t>слів</a:t>
            </a:r>
            <a:r>
              <a:rPr lang="ru-RU" dirty="0"/>
              <a:t>, але </a:t>
            </a:r>
            <a:r>
              <a:rPr lang="ru-RU" dirty="0" err="1"/>
              <a:t>тільки</a:t>
            </a:r>
            <a:r>
              <a:rPr lang="ru-RU" dirty="0"/>
              <a:t> в </a:t>
            </a:r>
            <a:r>
              <a:rPr lang="ru-RU" dirty="0" err="1"/>
              <a:t>імя</a:t>
            </a:r>
            <a:r>
              <a:rPr lang="ru-RU" dirty="0"/>
              <a:t> засади </a:t>
            </a:r>
            <a:r>
              <a:rPr lang="ru-RU" dirty="0" err="1"/>
              <a:t>найвірнійшої</a:t>
            </a:r>
            <a:r>
              <a:rPr lang="ru-RU" dirty="0"/>
              <a:t> по </a:t>
            </a:r>
            <a:r>
              <a:rPr lang="ru-RU" dirty="0" err="1"/>
              <a:t>можности</a:t>
            </a:r>
            <a:r>
              <a:rPr lang="ru-RU" dirty="0"/>
              <a:t> </a:t>
            </a:r>
            <a:r>
              <a:rPr lang="ru-RU" dirty="0" err="1"/>
              <a:t>передачі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вимови</a:t>
            </a:r>
            <a:r>
              <a:rPr lang="ru-RU" dirty="0"/>
              <a:t> </a:t>
            </a:r>
            <a:r>
              <a:rPr lang="ru-RU" dirty="0" err="1"/>
              <a:t>обстоюємо</a:t>
            </a:r>
            <a:r>
              <a:rPr lang="ru-RU" dirty="0"/>
              <a:t> </a:t>
            </a:r>
            <a:r>
              <a:rPr lang="ru-RU" dirty="0" err="1"/>
              <a:t>оден</a:t>
            </a:r>
            <a:r>
              <a:rPr lang="ru-RU" dirty="0"/>
              <a:t> </a:t>
            </a:r>
            <a:r>
              <a:rPr lang="ru-RU" dirty="0" err="1"/>
              <a:t>головний</a:t>
            </a:r>
            <a:r>
              <a:rPr lang="ru-RU" dirty="0"/>
              <a:t> принцип </a:t>
            </a:r>
            <a:r>
              <a:rPr lang="ru-RU" dirty="0" err="1"/>
              <a:t>цебто</a:t>
            </a:r>
            <a:r>
              <a:rPr lang="ru-RU" dirty="0"/>
              <a:t>: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ті</a:t>
            </a:r>
            <a:r>
              <a:rPr lang="ru-RU" dirty="0"/>
              <a:t> </a:t>
            </a:r>
            <a:r>
              <a:rPr lang="ru-RU" dirty="0" err="1"/>
              <a:t>чужі</a:t>
            </a:r>
            <a:r>
              <a:rPr lang="ru-RU" dirty="0"/>
              <a:t> слова,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здобули</a:t>
            </a:r>
            <a:r>
              <a:rPr lang="ru-RU" dirty="0"/>
              <a:t> </a:t>
            </a:r>
            <a:r>
              <a:rPr lang="ru-RU" dirty="0" err="1"/>
              <a:t>собі</a:t>
            </a:r>
            <a:r>
              <a:rPr lang="ru-RU" dirty="0"/>
              <a:t> в </a:t>
            </a:r>
            <a:r>
              <a:rPr lang="ru-RU" dirty="0" err="1"/>
              <a:t>українській</a:t>
            </a:r>
            <a:r>
              <a:rPr lang="ru-RU" dirty="0"/>
              <a:t> </a:t>
            </a:r>
            <a:r>
              <a:rPr lang="ru-RU" dirty="0" err="1"/>
              <a:t>мові</a:t>
            </a:r>
            <a:r>
              <a:rPr lang="ru-RU" dirty="0"/>
              <a:t> силою </a:t>
            </a:r>
            <a:r>
              <a:rPr lang="ru-RU" dirty="0" err="1"/>
              <a:t>традиції</a:t>
            </a:r>
            <a:r>
              <a:rPr lang="ru-RU" dirty="0"/>
              <a:t> право </a:t>
            </a:r>
            <a:r>
              <a:rPr lang="ru-RU" dirty="0" err="1"/>
              <a:t>горожанства</a:t>
            </a:r>
            <a:r>
              <a:rPr lang="ru-RU" dirty="0"/>
              <a:t> на </a:t>
            </a:r>
            <a:r>
              <a:rPr lang="ru-RU" dirty="0" err="1"/>
              <a:t>усталену</a:t>
            </a:r>
            <a:r>
              <a:rPr lang="ru-RU" dirty="0"/>
              <a:t> </a:t>
            </a:r>
            <a:r>
              <a:rPr lang="ru-RU" dirty="0" err="1"/>
              <a:t>вимову</a:t>
            </a:r>
            <a:r>
              <a:rPr lang="ru-RU" dirty="0"/>
              <a:t>, </a:t>
            </a:r>
            <a:r>
              <a:rPr lang="ru-RU" dirty="0" err="1"/>
              <a:t>оставити</a:t>
            </a:r>
            <a:r>
              <a:rPr lang="ru-RU" dirty="0"/>
              <a:t> </a:t>
            </a:r>
            <a:r>
              <a:rPr lang="ru-RU" dirty="0" err="1"/>
              <a:t>нетиканими</a:t>
            </a:r>
            <a:r>
              <a:rPr lang="ru-RU" dirty="0"/>
              <a:t>, як ось прим. </a:t>
            </a:r>
            <a:r>
              <a:rPr lang="ru-RU" dirty="0" err="1"/>
              <a:t>латина</a:t>
            </a:r>
            <a:r>
              <a:rPr lang="ru-RU" dirty="0"/>
              <a:t>, </a:t>
            </a:r>
            <a:r>
              <a:rPr lang="ru-RU" dirty="0" err="1"/>
              <a:t>латинський</a:t>
            </a:r>
            <a:r>
              <a:rPr lang="ru-RU" dirty="0"/>
              <a:t>, </a:t>
            </a:r>
            <a:r>
              <a:rPr lang="ru-RU" dirty="0" err="1"/>
              <a:t>Латин</a:t>
            </a:r>
            <a:r>
              <a:rPr lang="ru-RU" dirty="0"/>
              <a:t>, формула, </a:t>
            </a:r>
            <a:r>
              <a:rPr lang="ru-RU" dirty="0" err="1"/>
              <a:t>лантух</a:t>
            </a:r>
            <a:r>
              <a:rPr lang="ru-RU" dirty="0"/>
              <a:t>, </a:t>
            </a:r>
            <a:r>
              <a:rPr lang="ru-RU" dirty="0" err="1"/>
              <a:t>лазур</a:t>
            </a:r>
            <a:r>
              <a:rPr lang="ru-RU" dirty="0"/>
              <a:t>, лавра, Литва, </a:t>
            </a:r>
            <a:r>
              <a:rPr lang="ru-RU" dirty="0" err="1"/>
              <a:t>Литава</a:t>
            </a:r>
            <a:r>
              <a:rPr lang="ru-RU" dirty="0"/>
              <a:t>, ленно, </a:t>
            </a:r>
            <a:r>
              <a:rPr lang="ru-RU" dirty="0" err="1"/>
              <a:t>лейбик</a:t>
            </a:r>
            <a:r>
              <a:rPr lang="ru-RU" dirty="0"/>
              <a:t>, Алтай, </a:t>
            </a:r>
            <a:r>
              <a:rPr lang="ru-RU" dirty="0" err="1"/>
              <a:t>Балкани</a:t>
            </a:r>
            <a:r>
              <a:rPr lang="ru-RU" dirty="0"/>
              <a:t>, Талмуд, Халдея, </a:t>
            </a:r>
            <a:r>
              <a:rPr lang="ru-RU" dirty="0" err="1"/>
              <a:t>адмірал</a:t>
            </a:r>
            <a:r>
              <a:rPr lang="ru-RU" dirty="0"/>
              <a:t>, арсенал, генерал, артикул, </a:t>
            </a:r>
            <a:r>
              <a:rPr lang="ru-RU" dirty="0" err="1"/>
              <a:t>ідеал</a:t>
            </a:r>
            <a:r>
              <a:rPr lang="ru-RU" dirty="0"/>
              <a:t>, журнал, </a:t>
            </a:r>
            <a:r>
              <a:rPr lang="ru-RU" dirty="0" err="1"/>
              <a:t>капітал</a:t>
            </a:r>
            <a:r>
              <a:rPr lang="ru-RU" dirty="0"/>
              <a:t>, протокол, скандал, титул і т. і. </a:t>
            </a:r>
            <a:r>
              <a:rPr lang="ru-RU" dirty="0" err="1"/>
              <a:t>Зате</a:t>
            </a:r>
            <a:r>
              <a:rPr lang="ru-RU" dirty="0"/>
              <a:t> в </a:t>
            </a:r>
            <a:r>
              <a:rPr lang="ru-RU" dirty="0" err="1"/>
              <a:t>усіх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зберігати</a:t>
            </a:r>
            <a:r>
              <a:rPr lang="ru-RU" dirty="0"/>
              <a:t> по </a:t>
            </a:r>
            <a:r>
              <a:rPr lang="ru-RU" dirty="0" err="1"/>
              <a:t>можности</a:t>
            </a:r>
            <a:r>
              <a:rPr lang="ru-RU" dirty="0"/>
              <a:t> </a:t>
            </a:r>
            <a:r>
              <a:rPr lang="ru-RU" dirty="0" err="1"/>
              <a:t>чужу</a:t>
            </a:r>
            <a:r>
              <a:rPr lang="ru-RU" dirty="0"/>
              <a:t> </a:t>
            </a:r>
            <a:r>
              <a:rPr lang="ru-RU" dirty="0" err="1"/>
              <a:t>вимову</a:t>
            </a:r>
            <a:r>
              <a:rPr lang="ru-RU" dirty="0"/>
              <a:t>, </a:t>
            </a:r>
            <a:r>
              <a:rPr lang="ru-RU" dirty="0" err="1"/>
              <a:t>тож</a:t>
            </a:r>
            <a:r>
              <a:rPr lang="ru-RU" dirty="0"/>
              <a:t> </a:t>
            </a:r>
            <a:r>
              <a:rPr lang="ru-RU" dirty="0" err="1"/>
              <a:t>требаби</a:t>
            </a:r>
            <a:r>
              <a:rPr lang="ru-RU" dirty="0"/>
              <a:t> </a:t>
            </a:r>
            <a:r>
              <a:rPr lang="ru-RU" dirty="0" err="1"/>
              <a:t>писати</a:t>
            </a:r>
            <a:r>
              <a:rPr lang="ru-RU" dirty="0"/>
              <a:t>: </a:t>
            </a:r>
            <a:r>
              <a:rPr lang="ru-RU" dirty="0" err="1"/>
              <a:t>білєт</a:t>
            </a:r>
            <a:r>
              <a:rPr lang="ru-RU" dirty="0"/>
              <a:t>, </a:t>
            </a:r>
            <a:r>
              <a:rPr lang="ru-RU" dirty="0" err="1"/>
              <a:t>ґалєра</a:t>
            </a:r>
            <a:r>
              <a:rPr lang="ru-RU" dirty="0"/>
              <a:t>, </a:t>
            </a:r>
            <a:r>
              <a:rPr lang="ru-RU" dirty="0" err="1"/>
              <a:t>калєндар</a:t>
            </a:r>
            <a:r>
              <a:rPr lang="ru-RU" dirty="0"/>
              <a:t>, </a:t>
            </a:r>
            <a:r>
              <a:rPr lang="ru-RU" dirty="0" err="1"/>
              <a:t>лєґенда</a:t>
            </a:r>
            <a:r>
              <a:rPr lang="ru-RU" dirty="0"/>
              <a:t>, </a:t>
            </a:r>
            <a:r>
              <a:rPr lang="ru-RU" dirty="0" err="1"/>
              <a:t>лябіринт</a:t>
            </a:r>
            <a:r>
              <a:rPr lang="ru-RU" dirty="0"/>
              <a:t>, </a:t>
            </a:r>
            <a:r>
              <a:rPr lang="ru-RU" dirty="0" err="1"/>
              <a:t>лява</a:t>
            </a:r>
            <a:r>
              <a:rPr lang="ru-RU" dirty="0"/>
              <a:t>, (а не лава, яке </a:t>
            </a:r>
            <a:r>
              <a:rPr lang="ru-RU" dirty="0" err="1"/>
              <a:t>мішалобися</a:t>
            </a:r>
            <a:r>
              <a:rPr lang="ru-RU" dirty="0"/>
              <a:t> з словом лава </a:t>
            </a:r>
            <a:r>
              <a:rPr lang="ru-RU" dirty="0" err="1"/>
              <a:t>нім</a:t>
            </a:r>
            <a:r>
              <a:rPr lang="ru-RU" dirty="0"/>
              <a:t>. </a:t>
            </a:r>
            <a:r>
              <a:rPr lang="en-US" dirty="0"/>
              <a:t>die Bank), </a:t>
            </a:r>
            <a:r>
              <a:rPr lang="ru-RU" dirty="0"/>
              <a:t>Ля-</a:t>
            </a:r>
            <a:r>
              <a:rPr lang="ru-RU" dirty="0" err="1"/>
              <a:t>Манш</a:t>
            </a:r>
            <a:r>
              <a:rPr lang="ru-RU" dirty="0"/>
              <a:t>, </a:t>
            </a:r>
            <a:r>
              <a:rPr lang="ru-RU" dirty="0" err="1"/>
              <a:t>шабльон</a:t>
            </a:r>
            <a:r>
              <a:rPr lang="ru-RU" dirty="0"/>
              <a:t>, </a:t>
            </a:r>
            <a:r>
              <a:rPr lang="ru-RU" dirty="0" err="1"/>
              <a:t>Льокарно</a:t>
            </a:r>
            <a:r>
              <a:rPr lang="ru-RU" dirty="0"/>
              <a:t>, </a:t>
            </a:r>
            <a:r>
              <a:rPr lang="ru-RU" dirty="0" err="1"/>
              <a:t>Льондон</a:t>
            </a:r>
            <a:r>
              <a:rPr lang="ru-RU" dirty="0"/>
              <a:t>, </a:t>
            </a:r>
            <a:r>
              <a:rPr lang="ru-RU" dirty="0" err="1"/>
              <a:t>Поллюкс</a:t>
            </a:r>
            <a:r>
              <a:rPr lang="ru-RU" dirty="0"/>
              <a:t>, </a:t>
            </a:r>
            <a:r>
              <a:rPr lang="ru-RU" dirty="0" err="1"/>
              <a:t>клюб</a:t>
            </a:r>
            <a:r>
              <a:rPr lang="ru-RU" dirty="0"/>
              <a:t> (а не клуб, </a:t>
            </a:r>
            <a:r>
              <a:rPr lang="ru-RU" dirty="0" err="1"/>
              <a:t>що</a:t>
            </a:r>
            <a:r>
              <a:rPr lang="ru-RU" dirty="0"/>
              <a:t> легко </a:t>
            </a:r>
            <a:r>
              <a:rPr lang="ru-RU" dirty="0" err="1"/>
              <a:t>помішати</a:t>
            </a:r>
            <a:r>
              <a:rPr lang="ru-RU" dirty="0"/>
              <a:t> з нашим </a:t>
            </a:r>
            <a:r>
              <a:rPr lang="ru-RU" dirty="0" err="1"/>
              <a:t>рідним</a:t>
            </a:r>
            <a:r>
              <a:rPr lang="ru-RU" dirty="0"/>
              <a:t> словом клуб — часть </a:t>
            </a:r>
            <a:r>
              <a:rPr lang="ru-RU" dirty="0" err="1"/>
              <a:t>тіла</a:t>
            </a:r>
            <a:r>
              <a:rPr lang="ru-RU" dirty="0"/>
              <a:t>) і т. і.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назвами</a:t>
            </a:r>
            <a:r>
              <a:rPr lang="ru-RU" dirty="0"/>
              <a:t> </a:t>
            </a:r>
            <a:r>
              <a:rPr lang="ru-RU" dirty="0" err="1"/>
              <a:t>міст</a:t>
            </a:r>
            <a:r>
              <a:rPr lang="ru-RU" dirty="0"/>
              <a:t> </a:t>
            </a:r>
            <a:r>
              <a:rPr lang="ru-RU" dirty="0" err="1"/>
              <a:t>пропустити</a:t>
            </a:r>
            <a:r>
              <a:rPr lang="ru-RU" dirty="0"/>
              <a:t> </a:t>
            </a:r>
            <a:r>
              <a:rPr lang="ru-RU" dirty="0" err="1"/>
              <a:t>назву</a:t>
            </a:r>
            <a:r>
              <a:rPr lang="ru-RU" dirty="0"/>
              <a:t> </a:t>
            </a:r>
            <a:r>
              <a:rPr lang="ru-RU" dirty="0" err="1"/>
              <a:t>Лемберг</a:t>
            </a:r>
            <a:r>
              <a:rPr lang="ru-RU" dirty="0"/>
              <a:t>. На те </a:t>
            </a:r>
            <a:r>
              <a:rPr lang="ru-RU" dirty="0" err="1"/>
              <a:t>місто</a:t>
            </a:r>
            <a:r>
              <a:rPr lang="ru-RU" dirty="0"/>
              <a:t> є </a:t>
            </a:r>
            <a:r>
              <a:rPr lang="ru-RU" dirty="0" err="1"/>
              <a:t>єдина</a:t>
            </a:r>
            <a:r>
              <a:rPr lang="ru-RU" dirty="0"/>
              <a:t> наша </a:t>
            </a:r>
            <a:r>
              <a:rPr lang="ru-RU" dirty="0" err="1"/>
              <a:t>назва</a:t>
            </a:r>
            <a:r>
              <a:rPr lang="ru-RU" dirty="0"/>
              <a:t>: </a:t>
            </a:r>
            <a:r>
              <a:rPr lang="ru-RU" dirty="0" err="1"/>
              <a:t>Львів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795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890100" y="1174173"/>
            <a:ext cx="7533900" cy="3363171"/>
          </a:xfrm>
        </p:spPr>
        <p:txBody>
          <a:bodyPr/>
          <a:lstStyle/>
          <a:p>
            <a:pPr lvl="0" algn="just"/>
            <a:r>
              <a:rPr lang="ru-RU" dirty="0" err="1"/>
              <a:t>Уживання</a:t>
            </a:r>
            <a:r>
              <a:rPr lang="ru-RU" dirty="0"/>
              <a:t> букв Г і Ґ на </a:t>
            </a:r>
            <a:r>
              <a:rPr lang="ru-RU" dirty="0" err="1"/>
              <a:t>позначення</a:t>
            </a:r>
            <a:r>
              <a:rPr lang="ru-RU" dirty="0"/>
              <a:t> </a:t>
            </a:r>
            <a:r>
              <a:rPr lang="ru-RU" b="1" dirty="0"/>
              <a:t>гортанного звука г</a:t>
            </a:r>
            <a:r>
              <a:rPr lang="ru-RU" dirty="0"/>
              <a:t> та  </a:t>
            </a:r>
            <a:r>
              <a:rPr lang="ru-RU" b="1" dirty="0" err="1"/>
              <a:t>проривної</a:t>
            </a:r>
            <a:r>
              <a:rPr lang="ru-RU" b="1" dirty="0"/>
              <a:t> </a:t>
            </a:r>
            <a:r>
              <a:rPr lang="ru-RU" b="1" dirty="0" err="1"/>
              <a:t>фонеми</a:t>
            </a:r>
            <a:r>
              <a:rPr lang="ru-RU" b="1" dirty="0"/>
              <a:t> ґ: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сформульоване</a:t>
            </a:r>
            <a:r>
              <a:rPr lang="ru-RU" dirty="0"/>
              <a:t> </a:t>
            </a:r>
            <a:r>
              <a:rPr lang="ru-RU" dirty="0" err="1"/>
              <a:t>важке</a:t>
            </a:r>
            <a:r>
              <a:rPr lang="ru-RU" dirty="0"/>
              <a:t> правило: </a:t>
            </a:r>
            <a:r>
              <a:rPr lang="ru-RU" dirty="0" err="1"/>
              <a:t>чуже</a:t>
            </a:r>
            <a:r>
              <a:rPr lang="ru-RU" dirty="0"/>
              <a:t> г </a:t>
            </a:r>
            <a:r>
              <a:rPr lang="ru-RU" dirty="0" err="1"/>
              <a:t>передаємо</a:t>
            </a:r>
            <a:r>
              <a:rPr lang="ru-RU" dirty="0"/>
              <a:t> г у </a:t>
            </a:r>
            <a:r>
              <a:rPr lang="ru-RU" dirty="0" err="1"/>
              <a:t>давніх</a:t>
            </a:r>
            <a:r>
              <a:rPr lang="ru-RU" dirty="0"/>
              <a:t> </a:t>
            </a:r>
            <a:r>
              <a:rPr lang="ru-RU" dirty="0" err="1"/>
              <a:t>запозиченнях</a:t>
            </a:r>
            <a:r>
              <a:rPr lang="ru-RU" dirty="0"/>
              <a:t>, особливо з </a:t>
            </a:r>
            <a:r>
              <a:rPr lang="ru-RU" dirty="0" err="1"/>
              <a:t>грецької</a:t>
            </a:r>
            <a:r>
              <a:rPr lang="ru-RU" dirty="0"/>
              <a:t> </a:t>
            </a:r>
            <a:r>
              <a:rPr lang="ru-RU" dirty="0" err="1"/>
              <a:t>мови</a:t>
            </a:r>
            <a:r>
              <a:rPr lang="ru-RU" dirty="0"/>
              <a:t> (</a:t>
            </a:r>
            <a:r>
              <a:rPr lang="ru-RU" i="1" dirty="0" err="1"/>
              <a:t>Англія,гегемонія</a:t>
            </a:r>
            <a:r>
              <a:rPr lang="ru-RU" i="1" dirty="0"/>
              <a:t>, </a:t>
            </a:r>
            <a:r>
              <a:rPr lang="ru-RU" i="1" dirty="0" err="1"/>
              <a:t>газета,генерал</a:t>
            </a:r>
            <a:r>
              <a:rPr lang="ru-RU" i="1" dirty="0"/>
              <a:t>),  </a:t>
            </a:r>
            <a:r>
              <a:rPr lang="ru-RU" dirty="0"/>
              <a:t>в </a:t>
            </a:r>
            <a:r>
              <a:rPr lang="ru-RU" dirty="0" err="1"/>
              <a:t>новіших</a:t>
            </a:r>
            <a:r>
              <a:rPr lang="ru-RU" dirty="0"/>
              <a:t> (</a:t>
            </a:r>
            <a:r>
              <a:rPr lang="ru-RU" dirty="0" err="1"/>
              <a:t>латинських</a:t>
            </a:r>
            <a:r>
              <a:rPr lang="ru-RU" dirty="0"/>
              <a:t>, </a:t>
            </a:r>
            <a:r>
              <a:rPr lang="ru-RU" dirty="0" err="1"/>
              <a:t>польських</a:t>
            </a:r>
            <a:r>
              <a:rPr lang="ru-RU" dirty="0"/>
              <a:t>, </a:t>
            </a:r>
            <a:r>
              <a:rPr lang="ru-RU" dirty="0" err="1"/>
              <a:t>англійських</a:t>
            </a:r>
            <a:r>
              <a:rPr lang="ru-RU" dirty="0"/>
              <a:t>) </a:t>
            </a:r>
            <a:r>
              <a:rPr lang="ru-RU" dirty="0" err="1"/>
              <a:t>запозиченнях</a:t>
            </a:r>
            <a:r>
              <a:rPr lang="ru-RU" dirty="0"/>
              <a:t> </a:t>
            </a:r>
            <a:r>
              <a:rPr lang="ru-RU" dirty="0" err="1"/>
              <a:t>передаємо</a:t>
            </a:r>
            <a:r>
              <a:rPr lang="ru-RU" dirty="0"/>
              <a:t> буквою ґ: </a:t>
            </a:r>
            <a:r>
              <a:rPr lang="ru-RU" i="1" dirty="0" err="1"/>
              <a:t>ґарантія</a:t>
            </a:r>
            <a:r>
              <a:rPr lang="ru-RU" i="1" dirty="0"/>
              <a:t>, </a:t>
            </a:r>
            <a:r>
              <a:rPr lang="ru-RU" i="1" dirty="0" err="1"/>
              <a:t>ґума</a:t>
            </a:r>
            <a:r>
              <a:rPr lang="ru-RU" i="1" dirty="0"/>
              <a:t>, </a:t>
            </a:r>
            <a:r>
              <a:rPr lang="ru-RU" i="1" dirty="0" err="1"/>
              <a:t>дириґент</a:t>
            </a:r>
            <a:r>
              <a:rPr lang="ru-RU" i="1" dirty="0"/>
              <a:t>, </a:t>
            </a:r>
            <a:r>
              <a:rPr lang="ru-RU" i="1" dirty="0" err="1"/>
              <a:t>лінґвіст</a:t>
            </a:r>
            <a:r>
              <a:rPr lang="ru-RU" i="1" dirty="0" smtClean="0"/>
              <a:t>.</a:t>
            </a:r>
          </a:p>
          <a:p>
            <a:pPr marL="127000" lvl="0" indent="0" algn="just">
              <a:buNone/>
            </a:pPr>
            <a:endParaRPr lang="ru-RU" dirty="0"/>
          </a:p>
          <a:p>
            <a:pPr lvl="0" algn="just"/>
            <a:r>
              <a:rPr lang="ru-RU" dirty="0"/>
              <a:t> Передача </a:t>
            </a:r>
            <a:r>
              <a:rPr lang="ru-RU" dirty="0" err="1"/>
              <a:t>іншомовних</a:t>
            </a:r>
            <a:r>
              <a:rPr lang="ru-RU" dirty="0"/>
              <a:t> </a:t>
            </a:r>
            <a:r>
              <a:rPr lang="ru-RU" dirty="0" err="1"/>
              <a:t>слів</a:t>
            </a:r>
            <a:r>
              <a:rPr lang="ru-RU" dirty="0"/>
              <a:t> з л (</a:t>
            </a:r>
            <a:r>
              <a:rPr lang="ru-RU" dirty="0" err="1"/>
              <a:t>м’яко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твердо). Тут </a:t>
            </a:r>
            <a:r>
              <a:rPr lang="ru-RU" dirty="0" err="1"/>
              <a:t>зійшлися</a:t>
            </a:r>
            <a:r>
              <a:rPr lang="ru-RU" dirty="0"/>
              <a:t> у </a:t>
            </a:r>
            <a:r>
              <a:rPr lang="ru-RU" dirty="0" err="1"/>
              <a:t>протистоянні</a:t>
            </a:r>
            <a:r>
              <a:rPr lang="ru-RU" dirty="0"/>
              <a:t> </a:t>
            </a:r>
            <a:r>
              <a:rPr lang="ru-RU" dirty="0" err="1"/>
              <a:t>дві</a:t>
            </a:r>
            <a:r>
              <a:rPr lang="ru-RU" dirty="0"/>
              <a:t> </a:t>
            </a:r>
            <a:r>
              <a:rPr lang="ru-RU" dirty="0" err="1"/>
              <a:t>давні</a:t>
            </a:r>
            <a:r>
              <a:rPr lang="ru-RU" dirty="0"/>
              <a:t> </a:t>
            </a:r>
            <a:r>
              <a:rPr lang="ru-RU" dirty="0" err="1"/>
              <a:t>традиції</a:t>
            </a:r>
            <a:r>
              <a:rPr lang="ru-RU" dirty="0"/>
              <a:t> </a:t>
            </a:r>
            <a:r>
              <a:rPr lang="ru-RU" dirty="0" err="1"/>
              <a:t>уживання</a:t>
            </a:r>
            <a:r>
              <a:rPr lang="ru-RU" dirty="0"/>
              <a:t> </a:t>
            </a:r>
            <a:r>
              <a:rPr lang="ru-RU" dirty="0" err="1"/>
              <a:t>запозичень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i="1" dirty="0"/>
              <a:t>Л</a:t>
            </a:r>
            <a:r>
              <a:rPr lang="ru-RU" dirty="0"/>
              <a:t> : </a:t>
            </a:r>
            <a:r>
              <a:rPr lang="ru-RU" dirty="0" err="1"/>
              <a:t>грецька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твердим Л (</a:t>
            </a:r>
            <a:r>
              <a:rPr lang="ru-RU" i="1" dirty="0" err="1"/>
              <a:t>апостол,талан,лампада,скандал</a:t>
            </a:r>
            <a:r>
              <a:rPr lang="ru-RU" i="1" dirty="0"/>
              <a:t>, </a:t>
            </a:r>
            <a:r>
              <a:rPr lang="ru-RU" i="1" dirty="0" err="1"/>
              <a:t>клімат</a:t>
            </a:r>
            <a:r>
              <a:rPr lang="ru-RU" i="1" dirty="0"/>
              <a:t>, Платон, </a:t>
            </a:r>
            <a:r>
              <a:rPr lang="ru-RU" i="1" dirty="0" err="1"/>
              <a:t>Мелетій</a:t>
            </a:r>
            <a:r>
              <a:rPr lang="ru-RU" i="1" dirty="0"/>
              <a:t>, </a:t>
            </a:r>
            <a:r>
              <a:rPr lang="ru-RU" i="1" dirty="0" err="1"/>
              <a:t>Кирило</a:t>
            </a:r>
            <a:r>
              <a:rPr lang="ru-RU" i="1" dirty="0"/>
              <a:t>) </a:t>
            </a:r>
            <a:r>
              <a:rPr lang="ru-RU" dirty="0"/>
              <a:t>і </a:t>
            </a:r>
            <a:r>
              <a:rPr lang="ru-RU" dirty="0" err="1"/>
              <a:t>латинсько-польська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м’яким</a:t>
            </a:r>
            <a:r>
              <a:rPr lang="ru-RU" dirty="0"/>
              <a:t> </a:t>
            </a:r>
            <a:r>
              <a:rPr lang="ru-RU" i="1" dirty="0"/>
              <a:t>ЛЬ</a:t>
            </a:r>
            <a:r>
              <a:rPr lang="ru-RU" dirty="0"/>
              <a:t> (</a:t>
            </a:r>
            <a:r>
              <a:rPr lang="ru-RU" i="1" dirty="0" err="1"/>
              <a:t>колядувати</a:t>
            </a:r>
            <a:r>
              <a:rPr lang="ru-RU" i="1" dirty="0"/>
              <a:t>, </a:t>
            </a:r>
            <a:r>
              <a:rPr lang="ru-RU" i="1" dirty="0" err="1"/>
              <a:t>люципер</a:t>
            </a:r>
            <a:r>
              <a:rPr lang="ru-RU" i="1" dirty="0"/>
              <a:t>, </a:t>
            </a:r>
            <a:r>
              <a:rPr lang="ru-RU" i="1" dirty="0" err="1"/>
              <a:t>шухляда</a:t>
            </a:r>
            <a:r>
              <a:rPr lang="ru-RU" i="1" dirty="0"/>
              <a:t>, </a:t>
            </a:r>
            <a:r>
              <a:rPr lang="ru-RU" i="1" dirty="0" err="1"/>
              <a:t>фальш</a:t>
            </a:r>
            <a:r>
              <a:rPr lang="ru-RU" i="1" dirty="0"/>
              <a:t>, </a:t>
            </a:r>
            <a:r>
              <a:rPr lang="ru-RU" i="1" dirty="0" err="1"/>
              <a:t>люстро</a:t>
            </a:r>
            <a:r>
              <a:rPr lang="ru-RU" i="1" dirty="0"/>
              <a:t>, мораль, </a:t>
            </a:r>
            <a:r>
              <a:rPr lang="ru-RU" i="1" dirty="0" err="1"/>
              <a:t>лямпа</a:t>
            </a:r>
            <a:r>
              <a:rPr lang="ru-RU" i="1" dirty="0"/>
              <a:t>).</a:t>
            </a:r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9318" y="540000"/>
            <a:ext cx="7644682" cy="1037100"/>
          </a:xfrm>
        </p:spPr>
        <p:txBody>
          <a:bodyPr/>
          <a:lstStyle/>
          <a:p>
            <a:pPr algn="ctr"/>
            <a:r>
              <a:rPr lang="ru-RU" sz="2000" dirty="0" err="1"/>
              <a:t>Це</a:t>
            </a:r>
            <a:r>
              <a:rPr lang="ru-RU" sz="2000" dirty="0"/>
              <a:t> </a:t>
            </a:r>
            <a:r>
              <a:rPr lang="ru-RU" sz="2000" dirty="0" err="1"/>
              <a:t>ті</a:t>
            </a:r>
            <a:r>
              <a:rPr lang="ru-RU" sz="2000" dirty="0"/>
              <a:t> </a:t>
            </a:r>
            <a:r>
              <a:rPr lang="ru-RU" sz="2000" dirty="0" err="1"/>
              <a:t>н</a:t>
            </a:r>
            <a:r>
              <a:rPr lang="ru-RU" sz="2000" u="sng" dirty="0" err="1"/>
              <a:t>айважчі</a:t>
            </a:r>
            <a:r>
              <a:rPr lang="ru-RU" sz="2000" u="sng" dirty="0"/>
              <a:t> </a:t>
            </a:r>
            <a:r>
              <a:rPr lang="ru-RU" sz="2000" dirty="0" err="1"/>
              <a:t>питання</a:t>
            </a:r>
            <a:r>
              <a:rPr lang="ru-RU" sz="2000" dirty="0"/>
              <a:t>, </a:t>
            </a:r>
            <a:r>
              <a:rPr lang="ru-RU" sz="2000" dirty="0" err="1"/>
              <a:t>які</a:t>
            </a:r>
            <a:r>
              <a:rPr lang="ru-RU" sz="2000" dirty="0"/>
              <a:t> </a:t>
            </a:r>
            <a:r>
              <a:rPr lang="ru-RU" sz="2000" dirty="0" err="1"/>
              <a:t>тоді</a:t>
            </a:r>
            <a:r>
              <a:rPr lang="ru-RU" sz="2000" dirty="0"/>
              <a:t> </a:t>
            </a:r>
            <a:r>
              <a:rPr lang="ru-RU" sz="2000" dirty="0" err="1"/>
              <a:t>розв’язали</a:t>
            </a:r>
            <a:r>
              <a:rPr lang="ru-RU" sz="2000" dirty="0"/>
              <a:t> </a:t>
            </a:r>
            <a:r>
              <a:rPr lang="ru-RU" sz="2000" dirty="0" err="1"/>
              <a:t>компромісно</a:t>
            </a:r>
            <a:r>
              <a:rPr lang="ru-RU" sz="2000" dirty="0"/>
              <a:t>, і </a:t>
            </a:r>
            <a:r>
              <a:rPr lang="ru-RU" sz="2000" dirty="0" err="1"/>
              <a:t>виникають</a:t>
            </a:r>
            <a:r>
              <a:rPr lang="ru-RU" sz="2000" dirty="0"/>
              <a:t> вони й </a:t>
            </a:r>
            <a:r>
              <a:rPr lang="ru-RU" sz="2000" dirty="0" err="1"/>
              <a:t>тепер</a:t>
            </a:r>
            <a:r>
              <a:rPr lang="ru-RU" sz="2000" dirty="0"/>
              <a:t>: 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67" y="3643754"/>
            <a:ext cx="3346994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0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46" y="99362"/>
            <a:ext cx="8811490" cy="495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4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9999" y="103909"/>
            <a:ext cx="8340873" cy="831273"/>
          </a:xfrm>
        </p:spPr>
        <p:txBody>
          <a:bodyPr/>
          <a:lstStyle/>
          <a:p>
            <a:pPr algn="ctr"/>
            <a:r>
              <a:rPr lang="uk-UA" sz="1800" dirty="0"/>
              <a:t>П</a:t>
            </a:r>
            <a:r>
              <a:rPr lang="uk-UA" sz="1800" dirty="0" smtClean="0"/>
              <a:t>очинаючи </a:t>
            </a:r>
            <a:r>
              <a:rPr lang="uk-UA" sz="1800" dirty="0"/>
              <a:t>із 1933 року  без обговорення і дискусій,  директивно було змінено правопис із міркувань знищити бар’єр між російською та українською  мовами.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229510"/>
              </p:ext>
            </p:extLst>
          </p:nvPr>
        </p:nvGraphicFramePr>
        <p:xfrm>
          <a:off x="550718" y="1121640"/>
          <a:ext cx="8291945" cy="4021859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8291945">
                  <a:extLst>
                    <a:ext uri="{9D8B030D-6E8A-4147-A177-3AD203B41FA5}">
                      <a16:colId xmlns:a16="http://schemas.microsoft.com/office/drawing/2014/main" val="1535884315"/>
                    </a:ext>
                  </a:extLst>
                </a:gridCol>
              </a:tblGrid>
              <a:tr h="4021859">
                <a:tc>
                  <a:txBody>
                    <a:bodyPr/>
                    <a:lstStyle/>
                    <a:p>
                      <a:pPr marL="285750" lvl="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uk-UA" sz="1400" b="1" i="0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З абетки вилучено літеру ґ. </a:t>
                      </a:r>
                      <a:endParaRPr lang="ru-RU" sz="1400" b="1" i="0" u="none" strike="noStrike" cap="none" dirty="0" smtClean="0"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uk-UA" sz="1400" b="1" i="0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Написання багатьох слів </a:t>
                      </a:r>
                      <a:r>
                        <a:rPr lang="uk-UA" sz="1400" b="1" i="0" u="none" strike="noStrike" cap="none" dirty="0" err="1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увідповіднено</a:t>
                      </a:r>
                      <a:r>
                        <a:rPr lang="uk-UA" sz="1400" b="1" i="0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з російськими формами: </a:t>
                      </a:r>
                      <a:endParaRPr lang="ru-RU" sz="1400" b="1" i="0" u="none" strike="noStrike" cap="none" dirty="0" smtClean="0"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uk-UA" sz="1400" b="1" i="0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замість </a:t>
                      </a:r>
                      <a:r>
                        <a:rPr lang="uk-UA" sz="1400" b="1" i="1" u="none" strike="noStrike" cap="none" dirty="0" err="1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радости</a:t>
                      </a:r>
                      <a:r>
                        <a:rPr lang="uk-UA" sz="1400" b="1" i="1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вісти – радості, вісті, </a:t>
                      </a:r>
                      <a:endParaRPr lang="ru-RU" sz="1400" b="1" i="0" u="none" strike="noStrike" cap="none" dirty="0" smtClean="0"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uk-UA" sz="1400" b="1" i="0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замість</a:t>
                      </a:r>
                      <a:r>
                        <a:rPr lang="uk-UA" sz="1400" b="1" i="1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uk-UA" sz="1400" b="1" i="1" u="none" strike="noStrike" cap="none" dirty="0" err="1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катедра</a:t>
                      </a:r>
                      <a:r>
                        <a:rPr lang="uk-UA" sz="1400" b="1" i="1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uk-UA" sz="1400" b="1" i="1" u="none" strike="noStrike" cap="none" dirty="0" err="1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міт</a:t>
                      </a:r>
                      <a:r>
                        <a:rPr lang="uk-UA" sz="1400" b="1" i="1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– кафедра, міф</a:t>
                      </a:r>
                      <a:r>
                        <a:rPr lang="uk-UA" sz="1400" b="1" i="0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   </a:t>
                      </a:r>
                      <a:r>
                        <a:rPr lang="uk-UA" sz="1400" b="1" i="0" u="none" strike="noStrike" cap="non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Є </a:t>
                      </a:r>
                      <a:r>
                        <a:rPr lang="uk-UA" sz="1400" b="1" i="0" u="none" strike="noStrike" cap="none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проєкт</a:t>
                      </a:r>
                      <a:r>
                        <a:rPr lang="uk-UA" sz="1400" b="1" i="0" u="none" strike="noStrike" cap="non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Є Ю Я Ї</a:t>
                      </a:r>
                      <a:endParaRPr lang="ru-RU" sz="1400" b="1" i="0" u="none" strike="noStrike" cap="none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uk-UA" sz="1400" b="1" i="0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послідовно </a:t>
                      </a:r>
                      <a:r>
                        <a:rPr lang="uk-UA" sz="1400" b="1" i="0" u="none" strike="noStrike" cap="none" dirty="0" err="1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відкинуто</a:t>
                      </a:r>
                      <a:r>
                        <a:rPr lang="uk-UA" sz="1400" b="1" i="0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йотацію при збігові двох голосних, відповідно слова типу </a:t>
                      </a:r>
                      <a:r>
                        <a:rPr lang="uk-UA" sz="1400" b="1" i="1" u="none" strike="noStrike" cap="none" dirty="0" err="1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матеріяльний</a:t>
                      </a:r>
                      <a:r>
                        <a:rPr lang="uk-UA" sz="1400" b="1" i="1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uk-UA" sz="1400" b="1" i="1" u="none" strike="noStrike" cap="none" dirty="0" err="1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діяметр</a:t>
                      </a:r>
                      <a:r>
                        <a:rPr lang="uk-UA" sz="1400" b="1" i="1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ат</a:t>
                      </a:r>
                      <a:r>
                        <a:rPr lang="uk-UA" sz="1400" b="1" i="1" u="none" strike="noStrike" cap="non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еї</a:t>
                      </a:r>
                      <a:r>
                        <a:rPr lang="uk-UA" sz="1400" b="1" i="1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зм, </a:t>
                      </a:r>
                      <a:r>
                        <a:rPr lang="uk-UA" sz="1400" b="1" i="1" u="none" strike="noStrike" cap="none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проєкт</a:t>
                      </a:r>
                      <a:r>
                        <a:rPr lang="uk-UA" sz="1400" b="1" i="1" u="none" strike="noStrike" cap="non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uk-UA" sz="1400" b="1" i="0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дістали форму </a:t>
                      </a:r>
                      <a:r>
                        <a:rPr lang="uk-UA" sz="1400" b="1" i="1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матеріальний, діаметр, </a:t>
                      </a:r>
                      <a:r>
                        <a:rPr lang="uk-UA" sz="1400" b="1" i="1" u="none" strike="noStrike" cap="none" dirty="0" err="1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атеізм</a:t>
                      </a:r>
                      <a:r>
                        <a:rPr lang="uk-UA" sz="1400" b="1" i="1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проект</a:t>
                      </a:r>
                      <a:r>
                        <a:rPr lang="uk-UA" sz="1400" b="1" i="0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 АЛЕ українській мові властива унікальна гармонія: голосний-приголосний-голосний-приголосний. </a:t>
                      </a:r>
                      <a:r>
                        <a:rPr lang="uk-UA" sz="1400" b="1" i="0" u="none" strike="noStrike" cap="none" dirty="0" err="1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Гіатус</a:t>
                      </a:r>
                      <a:r>
                        <a:rPr lang="uk-UA" sz="1400" b="1" i="0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(</a:t>
                      </a:r>
                      <a:r>
                        <a:rPr lang="uk-UA" sz="1400" b="1" i="0" u="none" strike="noStrike" cap="none" dirty="0" err="1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роззів</a:t>
                      </a:r>
                      <a:r>
                        <a:rPr lang="uk-UA" sz="1400" b="1" i="0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) їй не властивий.</a:t>
                      </a:r>
                      <a:endParaRPr lang="ru-RU" sz="1400" b="1" i="0" u="none" strike="noStrike" cap="none" dirty="0" smtClean="0"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uk-UA" sz="1400" b="1" i="0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замінено написання слів </a:t>
                      </a:r>
                      <a:r>
                        <a:rPr lang="uk-UA" sz="1400" b="1" i="1" u="none" strike="noStrike" cap="none" dirty="0" err="1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авдієнція</a:t>
                      </a:r>
                      <a:r>
                        <a:rPr lang="uk-UA" sz="1400" b="1" i="1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авдиторія, </a:t>
                      </a:r>
                      <a:r>
                        <a:rPr lang="uk-UA" sz="1400" b="1" i="1" u="none" strike="noStrike" cap="none" dirty="0" err="1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авкціон</a:t>
                      </a:r>
                      <a:r>
                        <a:rPr lang="uk-UA" sz="1400" b="1" i="1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uk-UA" sz="1400" b="1" i="1" u="none" strike="noStrike" cap="none" dirty="0" err="1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бравнінґ</a:t>
                      </a:r>
                      <a:r>
                        <a:rPr lang="uk-UA" sz="1400" b="1" i="1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фавна </a:t>
                      </a:r>
                      <a:r>
                        <a:rPr lang="uk-UA" sz="1400" b="1" i="0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на</a:t>
                      </a:r>
                      <a:r>
                        <a:rPr lang="uk-UA" sz="1400" b="1" i="1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аудієнція, аудиторія, аукціон, браунінг, фауна.</a:t>
                      </a:r>
                      <a:endParaRPr lang="ru-RU" sz="1400" b="1" i="0" u="none" strike="noStrike" cap="none" dirty="0" smtClean="0"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6034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54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8588"/>
            <a:ext cx="8786090" cy="494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1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6" y="93518"/>
            <a:ext cx="8666044" cy="487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7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51850" y="1236092"/>
            <a:ext cx="4440300" cy="1447800"/>
          </a:xfrm>
        </p:spPr>
        <p:txBody>
          <a:bodyPr/>
          <a:lstStyle/>
          <a:p>
            <a:r>
              <a:rPr lang="uk-UA" sz="2800" dirty="0">
                <a:solidFill>
                  <a:srgbClr val="FF0000"/>
                </a:solidFill>
              </a:rPr>
              <a:t>Український правопис: історія, причини й суть змін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51850" y="2898167"/>
            <a:ext cx="4440300" cy="612288"/>
          </a:xfrm>
        </p:spPr>
        <p:txBody>
          <a:bodyPr/>
          <a:lstStyle/>
          <a:p>
            <a:r>
              <a:rPr lang="uk-UA" b="1" i="1" dirty="0">
                <a:solidFill>
                  <a:srgbClr val="192CDC"/>
                </a:solidFill>
              </a:rPr>
              <a:t>Коротка історія українського правопису: </a:t>
            </a:r>
            <a:endParaRPr lang="uk-UA" b="1" i="1" dirty="0" smtClean="0">
              <a:solidFill>
                <a:srgbClr val="192CDC"/>
              </a:solidFill>
            </a:endParaRPr>
          </a:p>
          <a:p>
            <a:r>
              <a:rPr lang="uk-UA" b="1" i="1" dirty="0" smtClean="0">
                <a:solidFill>
                  <a:srgbClr val="192CDC"/>
                </a:solidFill>
              </a:rPr>
              <a:t>чому </a:t>
            </a:r>
            <a:r>
              <a:rPr lang="uk-UA" b="1" i="1" dirty="0">
                <a:solidFill>
                  <a:srgbClr val="192CDC"/>
                </a:solidFill>
              </a:rPr>
              <a:t>ми пишемо так</a:t>
            </a:r>
            <a:r>
              <a:rPr lang="uk-UA" b="1" i="1" dirty="0" smtClean="0">
                <a:solidFill>
                  <a:srgbClr val="192CDC"/>
                </a:solidFill>
              </a:rPr>
              <a:t>,</a:t>
            </a:r>
          </a:p>
          <a:p>
            <a:r>
              <a:rPr lang="uk-UA" b="1" i="1" dirty="0" smtClean="0">
                <a:solidFill>
                  <a:srgbClr val="192CDC"/>
                </a:solidFill>
              </a:rPr>
              <a:t> </a:t>
            </a:r>
            <a:r>
              <a:rPr lang="uk-UA" b="1" i="1" dirty="0">
                <a:solidFill>
                  <a:srgbClr val="192CDC"/>
                </a:solidFill>
              </a:rPr>
              <a:t>як пишемо? </a:t>
            </a:r>
            <a:endParaRPr lang="ru-RU" b="1" i="1" dirty="0">
              <a:solidFill>
                <a:srgbClr val="192CDC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77018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909" y="498696"/>
            <a:ext cx="8520600" cy="841800"/>
          </a:xfrm>
        </p:spPr>
        <p:txBody>
          <a:bodyPr/>
          <a:lstStyle/>
          <a:p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1960 році виходить 2-е, доповнене й виправлене повоєнне видання.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6028" y="1877159"/>
            <a:ext cx="4572000" cy="23158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449580" algn="just">
              <a:lnSpc>
                <a:spcPct val="150000"/>
              </a:lnSpc>
            </a:pP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Спричинене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воно тим, що в 1956 році видано «Правила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русской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орфографии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пунктуации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», тож «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ряді правописних моментів, спільних для української і російської мов, виникла певна неузгодженість, яку тепер, після опублікування «Правил </a:t>
            </a:r>
            <a:r>
              <a:rPr lang="uk-UA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русской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орфографии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uk-UA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пунктуации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», можна усунути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».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528" y="1474083"/>
            <a:ext cx="2777884" cy="36694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904" y="3882445"/>
            <a:ext cx="3346994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6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57200" y="1174173"/>
            <a:ext cx="4249882" cy="3363171"/>
          </a:xfrm>
        </p:spPr>
        <p:txBody>
          <a:bodyPr/>
          <a:lstStyle/>
          <a:p>
            <a:pPr marL="127000" lvl="0" indent="0">
              <a:buNone/>
            </a:pPr>
            <a:endParaRPr lang="ru-RU" sz="1400" dirty="0" smtClean="0"/>
          </a:p>
          <a:p>
            <a:pPr marL="127000" lvl="0" indent="0">
              <a:buNone/>
            </a:pPr>
            <a:endParaRPr lang="ru-RU" sz="1400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ru-RU" sz="1400" dirty="0" err="1" smtClean="0"/>
              <a:t>Головними</a:t>
            </a:r>
            <a:r>
              <a:rPr lang="ru-RU" sz="1400" dirty="0" smtClean="0"/>
              <a:t> </a:t>
            </a:r>
            <a:r>
              <a:rPr lang="ru-RU" sz="1400" dirty="0" err="1" smtClean="0"/>
              <a:t>досягненнями</a:t>
            </a:r>
            <a:r>
              <a:rPr lang="ru-RU" sz="1400" dirty="0" smtClean="0"/>
              <a:t> стало </a:t>
            </a:r>
            <a:r>
              <a:rPr lang="ru-RU" sz="1400" dirty="0" err="1" smtClean="0"/>
              <a:t>відновлення</a:t>
            </a:r>
            <a:r>
              <a:rPr lang="ru-RU" sz="1400" dirty="0" smtClean="0"/>
              <a:t> </a:t>
            </a:r>
            <a:r>
              <a:rPr lang="ru-RU" sz="1400" dirty="0" err="1" smtClean="0"/>
              <a:t>букви</a:t>
            </a:r>
            <a:r>
              <a:rPr lang="ru-RU" sz="1400" dirty="0" smtClean="0"/>
              <a:t> ґ та </a:t>
            </a:r>
            <a:r>
              <a:rPr lang="ru-RU" sz="1400" dirty="0" err="1" smtClean="0"/>
              <a:t>кличного</a:t>
            </a:r>
            <a:r>
              <a:rPr lang="ru-RU" sz="1400" dirty="0" smtClean="0"/>
              <a:t> </a:t>
            </a:r>
            <a:r>
              <a:rPr lang="ru-RU" sz="1400" dirty="0" err="1" smtClean="0"/>
              <a:t>відмінка</a:t>
            </a:r>
            <a:r>
              <a:rPr lang="ru-RU" sz="1400" dirty="0" smtClean="0"/>
              <a:t> (за </a:t>
            </a:r>
            <a:r>
              <a:rPr lang="ru-RU" sz="1400" dirty="0" err="1" smtClean="0"/>
              <a:t>радянських</a:t>
            </a:r>
            <a:r>
              <a:rPr lang="ru-RU" sz="1400" dirty="0" smtClean="0"/>
              <a:t> </a:t>
            </a:r>
            <a:r>
              <a:rPr lang="ru-RU" sz="1400" dirty="0" err="1" smtClean="0"/>
              <a:t>часів</a:t>
            </a:r>
            <a:r>
              <a:rPr lang="ru-RU" sz="1400" dirty="0" smtClean="0"/>
              <a:t> </a:t>
            </a:r>
            <a:r>
              <a:rPr lang="ru-RU" sz="1400" dirty="0" err="1" smtClean="0"/>
              <a:t>він</a:t>
            </a:r>
            <a:r>
              <a:rPr lang="ru-RU" sz="1400" dirty="0" smtClean="0"/>
              <a:t> </a:t>
            </a:r>
            <a:r>
              <a:rPr lang="ru-RU" sz="1400" dirty="0" err="1" smtClean="0"/>
              <a:t>був</a:t>
            </a:r>
            <a:r>
              <a:rPr lang="ru-RU" sz="1400" dirty="0" smtClean="0"/>
              <a:t> </a:t>
            </a:r>
            <a:r>
              <a:rPr lang="ru-RU" sz="1400" dirty="0" err="1" smtClean="0"/>
              <a:t>необов'язковим</a:t>
            </a:r>
            <a:r>
              <a:rPr lang="ru-RU" sz="1400" dirty="0" smtClean="0"/>
              <a:t> і </a:t>
            </a:r>
            <a:r>
              <a:rPr lang="ru-RU" sz="1400" dirty="0" err="1" smtClean="0"/>
              <a:t>називався</a:t>
            </a:r>
            <a:r>
              <a:rPr lang="ru-RU" sz="1400" dirty="0" smtClean="0"/>
              <a:t> </a:t>
            </a:r>
            <a:r>
              <a:rPr lang="ru-RU" sz="1400" dirty="0" err="1" smtClean="0"/>
              <a:t>клична</a:t>
            </a:r>
            <a:r>
              <a:rPr lang="ru-RU" sz="1400" dirty="0" smtClean="0"/>
              <a:t> форма).</a:t>
            </a:r>
            <a:r>
              <a:rPr lang="uk-UA" sz="1400" dirty="0"/>
              <a:t> </a:t>
            </a:r>
            <a:endParaRPr lang="uk-UA" sz="1400" dirty="0" smtClean="0"/>
          </a:p>
          <a:p>
            <a:pPr lvl="0">
              <a:buFont typeface="Arial" panose="020B0604020202020204" pitchFamily="34" charset="0"/>
              <a:buChar char="•"/>
            </a:pPr>
            <a:r>
              <a:rPr lang="uk-UA" sz="1400" dirty="0"/>
              <a:t>З</a:t>
            </a:r>
            <a:r>
              <a:rPr lang="uk-UA" sz="1400" dirty="0" smtClean="0"/>
              <a:t>меншено </a:t>
            </a:r>
            <a:r>
              <a:rPr lang="uk-UA" sz="1400" dirty="0"/>
              <a:t>кількість винятків у відтворенні на письмі слів іншомовного </a:t>
            </a:r>
            <a:r>
              <a:rPr lang="uk-UA" sz="1400" dirty="0" smtClean="0"/>
              <a:t>походження.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sz="1400" dirty="0" smtClean="0"/>
              <a:t>В</a:t>
            </a:r>
            <a:r>
              <a:rPr lang="uk-UA" sz="1400" dirty="0" err="1" smtClean="0"/>
              <a:t>ідновлення</a:t>
            </a:r>
            <a:r>
              <a:rPr lang="uk-UA" sz="1400" dirty="0" smtClean="0"/>
              <a:t> </a:t>
            </a:r>
            <a:r>
              <a:rPr lang="uk-UA" sz="1400" dirty="0"/>
              <a:t>кличного відмінка (за радянських часів він був необов'язковим і називався клична форма) тощо. </a:t>
            </a:r>
            <a:endParaRPr lang="ru-RU" sz="1400" dirty="0"/>
          </a:p>
          <a:p>
            <a:pPr>
              <a:buFont typeface="Arial" panose="020B0604020202020204" pitchFamily="34" charset="0"/>
              <a:buChar char="•"/>
            </a:pPr>
            <a:endParaRPr lang="ru-RU" sz="1400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0100" y="540000"/>
            <a:ext cx="7533900" cy="1037100"/>
          </a:xfrm>
        </p:spPr>
        <p:txBody>
          <a:bodyPr/>
          <a:lstStyle/>
          <a:p>
            <a:pPr algn="ctr"/>
            <a:r>
              <a:rPr lang="ru-RU" sz="2400" dirty="0" err="1" smtClean="0"/>
              <a:t>Новий</a:t>
            </a:r>
            <a:r>
              <a:rPr lang="ru-RU" sz="2400" dirty="0" smtClean="0"/>
              <a:t> </a:t>
            </a:r>
            <a:r>
              <a:rPr lang="ru-RU" sz="2400" dirty="0" err="1" smtClean="0"/>
              <a:t>варіант</a:t>
            </a:r>
            <a:r>
              <a:rPr lang="ru-RU" sz="2400" dirty="0" smtClean="0"/>
              <a:t> </a:t>
            </a:r>
            <a:r>
              <a:rPr lang="ru-RU" sz="2400" dirty="0" err="1" smtClean="0"/>
              <a:t>затверджено</a:t>
            </a:r>
            <a:r>
              <a:rPr lang="ru-RU" sz="2400" dirty="0" smtClean="0"/>
              <a:t> 14 листопада 1989, а 1990 року </a:t>
            </a:r>
            <a:r>
              <a:rPr lang="ru-RU" sz="2400" dirty="0" err="1" smtClean="0"/>
              <a:t>з'являється</a:t>
            </a:r>
            <a:r>
              <a:rPr lang="ru-RU" sz="2400" dirty="0" smtClean="0"/>
              <a:t> </a:t>
            </a:r>
            <a:r>
              <a:rPr lang="ru-RU" sz="2400" dirty="0" err="1" smtClean="0"/>
              <a:t>третє</a:t>
            </a:r>
            <a:r>
              <a:rPr lang="ru-RU" sz="2400" dirty="0" smtClean="0"/>
              <a:t> </a:t>
            </a:r>
            <a:r>
              <a:rPr lang="ru-RU" sz="2400" dirty="0" err="1" smtClean="0"/>
              <a:t>видання</a:t>
            </a:r>
            <a:r>
              <a:rPr lang="ru-RU" sz="2400" dirty="0" smtClean="0"/>
              <a:t> «</a:t>
            </a:r>
            <a:r>
              <a:rPr lang="ru-RU" sz="2400" dirty="0" err="1" smtClean="0"/>
              <a:t>Українського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правопису</a:t>
            </a:r>
            <a:r>
              <a:rPr lang="ru-RU" sz="2400" dirty="0" smtClean="0"/>
              <a:t>»</a:t>
            </a:r>
            <a:br>
              <a:rPr lang="ru-RU" sz="2400" dirty="0" smtClean="0"/>
            </a:b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324" y="3133745"/>
            <a:ext cx="2480211" cy="20097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026" y="1614354"/>
            <a:ext cx="2935765" cy="184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69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82" y="75984"/>
            <a:ext cx="8863445" cy="498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2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00" y="130097"/>
            <a:ext cx="7704000" cy="360000"/>
          </a:xfrm>
        </p:spPr>
        <p:txBody>
          <a:bodyPr/>
          <a:lstStyle/>
          <a:p>
            <a:pPr algn="ctr"/>
            <a:r>
              <a:rPr lang="ru-RU" i="1" dirty="0" err="1" smtClean="0">
                <a:solidFill>
                  <a:schemeClr val="tx1"/>
                </a:solidFill>
              </a:rPr>
              <a:t>Стилістична</a:t>
            </a:r>
            <a:r>
              <a:rPr lang="ru-RU" i="1" dirty="0" smtClean="0">
                <a:solidFill>
                  <a:schemeClr val="tx1"/>
                </a:solidFill>
              </a:rPr>
              <a:t> </a:t>
            </a:r>
            <a:r>
              <a:rPr lang="ru-RU" i="1" dirty="0" err="1" smtClean="0">
                <a:solidFill>
                  <a:schemeClr val="tx1"/>
                </a:solidFill>
              </a:rPr>
              <a:t>порада</a:t>
            </a:r>
            <a:r>
              <a:rPr lang="ru-RU" i="1" dirty="0" smtClean="0">
                <a:solidFill>
                  <a:schemeClr val="tx1"/>
                </a:solidFill>
              </a:rPr>
              <a:t/>
            </a:r>
            <a:br>
              <a:rPr lang="ru-RU" i="1" dirty="0" smtClean="0">
                <a:solidFill>
                  <a:schemeClr val="tx1"/>
                </a:solidFill>
              </a:rPr>
            </a:br>
            <a:r>
              <a:rPr lang="ru-RU" i="1" dirty="0"/>
              <a:t/>
            </a:r>
            <a:br>
              <a:rPr lang="ru-RU" i="1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0000" y="588580"/>
            <a:ext cx="7704000" cy="4288220"/>
          </a:xfrm>
        </p:spPr>
        <p:txBody>
          <a:bodyPr/>
          <a:lstStyle/>
          <a:p>
            <a:pPr marL="152400" indent="0" algn="ctr">
              <a:buNone/>
            </a:pPr>
            <a:r>
              <a:rPr lang="ru-RU" sz="1400" b="1" i="1" dirty="0">
                <a:solidFill>
                  <a:srgbClr val="FF0000"/>
                </a:solidFill>
              </a:rPr>
              <a:t>Вибачливі СЛОВА:</a:t>
            </a:r>
            <a:endParaRPr lang="ru-RU" sz="1400" b="1" i="1" dirty="0" smtClean="0"/>
          </a:p>
          <a:p>
            <a:pPr marL="152400" indent="0">
              <a:buNone/>
            </a:pPr>
            <a:endParaRPr lang="ru-RU" sz="1400" b="1" i="1" dirty="0"/>
          </a:p>
          <a:p>
            <a:pPr marL="152400" indent="0">
              <a:lnSpc>
                <a:spcPct val="100000"/>
              </a:lnSpc>
              <a:buNone/>
            </a:pPr>
            <a:r>
              <a:rPr lang="ru-RU" sz="1400" b="1" i="1" dirty="0" err="1" smtClean="0"/>
              <a:t>вибачте</a:t>
            </a:r>
            <a:r>
              <a:rPr lang="ru-RU" sz="1400" b="1" i="1" dirty="0" smtClean="0"/>
              <a:t>, </a:t>
            </a:r>
            <a:r>
              <a:rPr lang="ru-RU" sz="1400" b="1" i="1" dirty="0" err="1" smtClean="0"/>
              <a:t>пробачте</a:t>
            </a:r>
            <a:r>
              <a:rPr lang="ru-RU" sz="1400" b="1" i="1" dirty="0"/>
              <a:t>, </a:t>
            </a:r>
            <a:r>
              <a:rPr lang="ru-RU" sz="1400" b="1" i="1" dirty="0" err="1">
                <a:solidFill>
                  <a:srgbClr val="00B0F0"/>
                </a:solidFill>
              </a:rPr>
              <a:t>перепрошую</a:t>
            </a:r>
            <a:r>
              <a:rPr lang="ru-RU" sz="1400" b="1" i="1" dirty="0">
                <a:solidFill>
                  <a:srgbClr val="00B0F0"/>
                </a:solidFill>
              </a:rPr>
              <a:t>, даруйте</a:t>
            </a:r>
            <a:r>
              <a:rPr lang="ru-RU" sz="1400" b="1" i="1" dirty="0"/>
              <a:t>, прошу </a:t>
            </a:r>
            <a:r>
              <a:rPr lang="ru-RU" sz="1400" b="1" i="1" dirty="0" err="1"/>
              <a:t>вибачення</a:t>
            </a:r>
            <a:r>
              <a:rPr lang="ru-RU" sz="1400" b="1" i="1" dirty="0"/>
              <a:t>, прошу </a:t>
            </a:r>
            <a:r>
              <a:rPr lang="ru-RU" sz="1400" b="1" i="1" dirty="0" err="1" smtClean="0"/>
              <a:t>пробачення</a:t>
            </a:r>
            <a:endParaRPr lang="ru-RU" sz="1400" b="1" i="1" dirty="0"/>
          </a:p>
          <a:p>
            <a:pPr marL="152400" indent="0">
              <a:lnSpc>
                <a:spcPct val="100000"/>
              </a:lnSpc>
              <a:buNone/>
            </a:pPr>
            <a:endParaRPr lang="uk-UA" sz="1400" b="1" i="1" dirty="0"/>
          </a:p>
          <a:p>
            <a:pPr marL="152400" indent="0" algn="ctr">
              <a:lnSpc>
                <a:spcPct val="100000"/>
              </a:lnSpc>
              <a:buNone/>
            </a:pPr>
            <a:r>
              <a:rPr lang="uk-UA" sz="1400" b="1" i="1" dirty="0" err="1" smtClean="0">
                <a:solidFill>
                  <a:srgbClr val="FF0000"/>
                </a:solidFill>
              </a:rPr>
              <a:t>Заперливі</a:t>
            </a:r>
            <a:r>
              <a:rPr lang="uk-UA" sz="1400" b="1" i="1" dirty="0" smtClean="0">
                <a:solidFill>
                  <a:srgbClr val="FF0000"/>
                </a:solidFill>
              </a:rPr>
              <a:t> слова:</a:t>
            </a:r>
            <a:endParaRPr lang="ru-RU" sz="1400" b="1" i="1" dirty="0" smtClean="0">
              <a:solidFill>
                <a:srgbClr val="FF0000"/>
              </a:solidFill>
            </a:endParaRPr>
          </a:p>
          <a:p>
            <a:pPr marL="152400" indent="0">
              <a:lnSpc>
                <a:spcPct val="100000"/>
              </a:lnSpc>
              <a:buNone/>
            </a:pPr>
            <a:r>
              <a:rPr lang="ru-RU" sz="1400" b="1" i="1" dirty="0" smtClean="0"/>
              <a:t>нас </a:t>
            </a:r>
            <a:r>
              <a:rPr lang="ru-RU" sz="1400" b="1" i="1" dirty="0" err="1"/>
              <a:t>це</a:t>
            </a:r>
            <a:r>
              <a:rPr lang="ru-RU" sz="1400" b="1" i="1" dirty="0"/>
              <a:t> не </a:t>
            </a:r>
            <a:r>
              <a:rPr lang="ru-RU" sz="1400" b="1" i="1" dirty="0" err="1"/>
              <a:t>влаштовує</a:t>
            </a:r>
            <a:endParaRPr lang="ru-RU" sz="1400" b="1" i="1" dirty="0"/>
          </a:p>
          <a:p>
            <a:pPr marL="152400" indent="0">
              <a:lnSpc>
                <a:spcPct val="100000"/>
              </a:lnSpc>
              <a:buNone/>
            </a:pPr>
            <a:r>
              <a:rPr lang="ru-RU" sz="1400" b="1" i="1" dirty="0" smtClean="0"/>
              <a:t>я </a:t>
            </a:r>
            <a:r>
              <a:rPr lang="ru-RU" sz="1400" b="1" i="1" dirty="0"/>
              <a:t>не </a:t>
            </a:r>
            <a:r>
              <a:rPr lang="ru-RU" sz="1400" b="1" i="1" dirty="0" err="1"/>
              <a:t>згодний</a:t>
            </a:r>
            <a:r>
              <a:rPr lang="ru-RU" sz="1400" b="1" i="1" dirty="0"/>
              <a:t> (</a:t>
            </a:r>
            <a:r>
              <a:rPr lang="ru-RU" sz="1400" b="1" i="1" dirty="0" err="1"/>
              <a:t>згоден</a:t>
            </a:r>
            <a:r>
              <a:rPr lang="ru-RU" sz="1400" b="1" i="1" dirty="0"/>
              <a:t>)</a:t>
            </a:r>
          </a:p>
          <a:p>
            <a:pPr marL="152400" indent="0">
              <a:lnSpc>
                <a:spcPct val="100000"/>
              </a:lnSpc>
              <a:buNone/>
            </a:pPr>
            <a:r>
              <a:rPr lang="ru-RU" sz="1400" b="1" i="1" dirty="0" err="1" smtClean="0"/>
              <a:t>це</a:t>
            </a:r>
            <a:r>
              <a:rPr lang="ru-RU" sz="1400" b="1" i="1" dirty="0" smtClean="0"/>
              <a:t> </a:t>
            </a:r>
            <a:r>
              <a:rPr lang="ru-RU" sz="1400" b="1" i="1" dirty="0"/>
              <a:t>не точно</a:t>
            </a:r>
          </a:p>
          <a:p>
            <a:pPr marL="152400" indent="0">
              <a:lnSpc>
                <a:spcPct val="100000"/>
              </a:lnSpc>
              <a:buNone/>
            </a:pPr>
            <a:r>
              <a:rPr lang="ru-RU" sz="1400" b="1" i="1" dirty="0" smtClean="0"/>
              <a:t>не </a:t>
            </a:r>
            <a:r>
              <a:rPr lang="ru-RU" sz="1400" b="1" i="1" dirty="0" err="1"/>
              <a:t>можна</a:t>
            </a:r>
            <a:endParaRPr lang="ru-RU" sz="1400" b="1" i="1" dirty="0"/>
          </a:p>
          <a:p>
            <a:pPr marL="152400" indent="0">
              <a:lnSpc>
                <a:spcPct val="100000"/>
              </a:lnSpc>
              <a:buNone/>
            </a:pPr>
            <a:r>
              <a:rPr lang="ru-RU" sz="1400" dirty="0" smtClean="0"/>
              <a:t>в </a:t>
            </a:r>
            <a:r>
              <a:rPr lang="ru-RU" sz="1400" dirty="0" err="1" smtClean="0"/>
              <a:t>жодному</a:t>
            </a:r>
            <a:r>
              <a:rPr lang="ru-RU" sz="1400" dirty="0" smtClean="0"/>
              <a:t> </a:t>
            </a:r>
            <a:r>
              <a:rPr lang="ru-RU" sz="1400" b="1" i="1" dirty="0" err="1" smtClean="0"/>
              <a:t>разі</a:t>
            </a:r>
            <a:endParaRPr lang="ru-RU" sz="1400" b="1" i="1" dirty="0"/>
          </a:p>
          <a:p>
            <a:pPr marL="152400" indent="0">
              <a:lnSpc>
                <a:spcPct val="100000"/>
              </a:lnSpc>
              <a:buNone/>
            </a:pPr>
            <a:r>
              <a:rPr lang="ru-RU" sz="1400" b="1" i="1" dirty="0" err="1" smtClean="0"/>
              <a:t>це</a:t>
            </a:r>
            <a:r>
              <a:rPr lang="ru-RU" sz="1400" b="1" i="1" dirty="0" smtClean="0"/>
              <a:t> </a:t>
            </a:r>
            <a:r>
              <a:rPr lang="ru-RU" sz="1400" b="1" i="1" dirty="0" err="1"/>
              <a:t>неможливо</a:t>
            </a:r>
            <a:endParaRPr lang="ru-RU" sz="1400" b="1" i="1" dirty="0"/>
          </a:p>
          <a:p>
            <a:pPr marL="152400" indent="0">
              <a:lnSpc>
                <a:spcPct val="100000"/>
              </a:lnSpc>
              <a:buNone/>
            </a:pPr>
            <a:r>
              <a:rPr lang="ru-RU" sz="1400" b="1" i="1" dirty="0" err="1" smtClean="0"/>
              <a:t>ви</a:t>
            </a:r>
            <a:r>
              <a:rPr lang="ru-RU" sz="1400" b="1" i="1" dirty="0" smtClean="0"/>
              <a:t> </a:t>
            </a:r>
            <a:r>
              <a:rPr lang="ru-RU" sz="1400" b="1" i="1" dirty="0"/>
              <a:t>не </a:t>
            </a:r>
            <a:r>
              <a:rPr lang="ru-RU" sz="1400" b="1" i="1" dirty="0" err="1"/>
              <a:t>маєте</a:t>
            </a:r>
            <a:r>
              <a:rPr lang="ru-RU" sz="1400" b="1" i="1" dirty="0"/>
              <a:t> </a:t>
            </a:r>
            <a:r>
              <a:rPr lang="ru-RU" sz="1400" b="1" i="1" dirty="0" err="1"/>
              <a:t>рації</a:t>
            </a:r>
            <a:endParaRPr lang="ru-RU" sz="1400" b="1" i="1" dirty="0"/>
          </a:p>
          <a:p>
            <a:pPr marL="152400" indent="0">
              <a:lnSpc>
                <a:spcPct val="100000"/>
              </a:lnSpc>
              <a:buNone/>
            </a:pPr>
            <a:r>
              <a:rPr lang="ru-RU" sz="1400" b="1" i="1" dirty="0" smtClean="0"/>
              <a:t>про </a:t>
            </a:r>
            <a:r>
              <a:rPr lang="ru-RU" sz="1400" b="1" i="1" dirty="0" err="1"/>
              <a:t>це</a:t>
            </a:r>
            <a:r>
              <a:rPr lang="ru-RU" sz="1400" b="1" i="1" dirty="0"/>
              <a:t> не </a:t>
            </a:r>
            <a:r>
              <a:rPr lang="ru-RU" sz="1400" b="1" i="1" dirty="0" err="1"/>
              <a:t>може</a:t>
            </a:r>
            <a:r>
              <a:rPr lang="ru-RU" sz="1400" b="1" i="1" dirty="0"/>
              <a:t> бути й </a:t>
            </a:r>
            <a:r>
              <a:rPr lang="ru-RU" sz="1400" b="1" i="1" dirty="0" err="1" smtClean="0"/>
              <a:t>мови</a:t>
            </a:r>
            <a:r>
              <a:rPr lang="ru-RU" sz="1400" b="1" i="1" dirty="0" smtClean="0"/>
              <a:t> / </a:t>
            </a:r>
            <a:r>
              <a:rPr lang="ru-RU" sz="1400" b="1" i="1" dirty="0" err="1" smtClean="0">
                <a:solidFill>
                  <a:schemeClr val="bg2"/>
                </a:solidFill>
              </a:rPr>
              <a:t>йдеться</a:t>
            </a:r>
            <a:r>
              <a:rPr lang="ru-RU" sz="1400" b="1" i="1" dirty="0" smtClean="0">
                <a:solidFill>
                  <a:schemeClr val="bg2"/>
                </a:solidFill>
              </a:rPr>
              <a:t> </a:t>
            </a:r>
            <a:r>
              <a:rPr lang="ru-RU" sz="1400" b="1" i="1" dirty="0" smtClean="0"/>
              <a:t>про </a:t>
            </a:r>
            <a:r>
              <a:rPr lang="ru-RU" sz="1400" b="1" i="1" dirty="0" err="1" smtClean="0"/>
              <a:t>таке</a:t>
            </a:r>
            <a:r>
              <a:rPr lang="ru-RU" sz="1400" b="1" i="1" dirty="0" smtClean="0"/>
              <a:t>:</a:t>
            </a:r>
          </a:p>
          <a:p>
            <a:pPr marL="152400" indent="0" algn="ctr">
              <a:lnSpc>
                <a:spcPct val="100000"/>
              </a:lnSpc>
              <a:buNone/>
            </a:pPr>
            <a:r>
              <a:rPr lang="ru-RU" sz="1400" b="1" i="1" dirty="0">
                <a:solidFill>
                  <a:srgbClr val="FF0000"/>
                </a:solidFill>
              </a:rPr>
              <a:t>С т и м у л ю в а н </a:t>
            </a:r>
            <a:r>
              <a:rPr lang="ru-RU" sz="1400" b="1" i="1" dirty="0" err="1">
                <a:solidFill>
                  <a:srgbClr val="FF0000"/>
                </a:solidFill>
              </a:rPr>
              <a:t>н</a:t>
            </a:r>
            <a:r>
              <a:rPr lang="ru-RU" sz="1400" b="1" i="1" dirty="0">
                <a:solidFill>
                  <a:srgbClr val="FF0000"/>
                </a:solidFill>
              </a:rPr>
              <a:t> я </a:t>
            </a:r>
            <a:r>
              <a:rPr lang="ru-RU" sz="1400" b="1" i="1" dirty="0" smtClean="0">
                <a:solidFill>
                  <a:srgbClr val="FF0000"/>
                </a:solidFill>
              </a:rPr>
              <a:t>   р </a:t>
            </a:r>
            <a:r>
              <a:rPr lang="ru-RU" sz="1400" b="1" i="1" dirty="0">
                <a:solidFill>
                  <a:srgbClr val="FF0000"/>
                </a:solidFill>
              </a:rPr>
              <a:t>о з м о в </a:t>
            </a:r>
            <a:r>
              <a:rPr lang="ru-RU" sz="1400" b="1" i="1" dirty="0" smtClean="0">
                <a:solidFill>
                  <a:srgbClr val="FF0000"/>
                </a:solidFill>
              </a:rPr>
              <a:t>и:</a:t>
            </a:r>
          </a:p>
          <a:p>
            <a:pPr marL="152400" indent="0">
              <a:lnSpc>
                <a:spcPct val="100000"/>
              </a:lnSpc>
              <a:buNone/>
            </a:pPr>
            <a:r>
              <a:rPr lang="ru-RU" sz="1400" b="1" i="1" dirty="0" err="1"/>
              <a:t>продовжуйте</a:t>
            </a:r>
            <a:endParaRPr lang="ru-RU" sz="1400" b="1" i="1" dirty="0"/>
          </a:p>
          <a:p>
            <a:pPr marL="152400" indent="0">
              <a:lnSpc>
                <a:spcPct val="100000"/>
              </a:lnSpc>
              <a:buNone/>
            </a:pPr>
            <a:r>
              <a:rPr lang="ru-RU" sz="1400" b="1" i="1" dirty="0" smtClean="0"/>
              <a:t>ми </a:t>
            </a:r>
            <a:r>
              <a:rPr lang="ru-RU" sz="1400" b="1" i="1" dirty="0"/>
              <a:t>вас </a:t>
            </a:r>
            <a:r>
              <a:rPr lang="ru-RU" sz="1400" b="1" i="1" dirty="0" err="1"/>
              <a:t>слухаємо</a:t>
            </a:r>
            <a:endParaRPr lang="ru-RU" sz="1400" b="1" i="1" dirty="0"/>
          </a:p>
          <a:p>
            <a:pPr marL="152400" indent="0">
              <a:lnSpc>
                <a:spcPct val="100000"/>
              </a:lnSpc>
              <a:buNone/>
            </a:pPr>
            <a:r>
              <a:rPr lang="ru-RU" sz="1400" b="1" i="1" dirty="0" smtClean="0"/>
              <a:t>а </a:t>
            </a:r>
            <a:r>
              <a:rPr lang="ru-RU" sz="1400" b="1" i="1" dirty="0" err="1"/>
              <a:t>що</a:t>
            </a:r>
            <a:r>
              <a:rPr lang="ru-RU" sz="1400" b="1" i="1" dirty="0"/>
              <a:t> </a:t>
            </a:r>
            <a:r>
              <a:rPr lang="ru-RU" sz="1400" b="1" i="1" dirty="0" err="1"/>
              <a:t>ви</a:t>
            </a:r>
            <a:r>
              <a:rPr lang="ru-RU" sz="1400" b="1" i="1" dirty="0"/>
              <a:t> можете </a:t>
            </a:r>
            <a:r>
              <a:rPr lang="ru-RU" sz="1400" b="1" i="1" dirty="0" err="1" smtClean="0"/>
              <a:t>сказати</a:t>
            </a:r>
            <a:r>
              <a:rPr lang="ru-RU" sz="1400" b="1" i="1" dirty="0"/>
              <a:t> </a:t>
            </a:r>
            <a:r>
              <a:rPr lang="ru-RU" sz="1400" b="1" i="1" dirty="0" smtClean="0"/>
              <a:t>про </a:t>
            </a:r>
            <a:r>
              <a:rPr lang="ru-RU" sz="1400" b="1" i="1" dirty="0" err="1"/>
              <a:t>це</a:t>
            </a:r>
            <a:r>
              <a:rPr lang="ru-RU" sz="1400" b="1" i="1" dirty="0"/>
              <a:t> (з </a:t>
            </a:r>
            <a:r>
              <a:rPr lang="ru-RU" sz="1400" b="1" i="1" dirty="0" err="1"/>
              <a:t>цього</a:t>
            </a:r>
            <a:r>
              <a:rPr lang="ru-RU" sz="1400" b="1" i="1" dirty="0"/>
              <a:t> приводу)</a:t>
            </a:r>
          </a:p>
          <a:p>
            <a:pPr marL="152400" indent="0">
              <a:lnSpc>
                <a:spcPct val="100000"/>
              </a:lnSpc>
              <a:buNone/>
            </a:pPr>
            <a:r>
              <a:rPr lang="ru-RU" sz="1400" b="1" i="1" dirty="0" err="1" smtClean="0"/>
              <a:t>хто</a:t>
            </a:r>
            <a:r>
              <a:rPr lang="ru-RU" sz="1400" b="1" i="1" dirty="0" smtClean="0"/>
              <a:t> </a:t>
            </a:r>
            <a:r>
              <a:rPr lang="ru-RU" sz="1400" b="1" i="1" dirty="0" err="1"/>
              <a:t>ще</a:t>
            </a:r>
            <a:r>
              <a:rPr lang="ru-RU" sz="1400" b="1" i="1" dirty="0"/>
              <a:t> </a:t>
            </a:r>
            <a:r>
              <a:rPr lang="ru-RU" sz="1400" b="1" i="1" dirty="0" err="1"/>
              <a:t>бажає</a:t>
            </a:r>
            <a:r>
              <a:rPr lang="ru-RU" sz="1400" b="1" i="1" dirty="0"/>
              <a:t> </a:t>
            </a:r>
            <a:r>
              <a:rPr lang="ru-RU" sz="1400" b="1" i="1" dirty="0" err="1" smtClean="0"/>
              <a:t>висловитись</a:t>
            </a:r>
            <a:r>
              <a:rPr lang="ru-RU" sz="1400" b="1" i="1" dirty="0" smtClean="0"/>
              <a:t>?</a:t>
            </a:r>
            <a:endParaRPr lang="ru-RU" sz="1400" b="1" i="1" dirty="0"/>
          </a:p>
          <a:p>
            <a:pPr marL="152400" indent="0">
              <a:lnSpc>
                <a:spcPct val="100000"/>
              </a:lnSpc>
              <a:buNone/>
            </a:pPr>
            <a:r>
              <a:rPr lang="ru-RU" sz="1400" b="1" i="1" dirty="0" err="1" smtClean="0">
                <a:solidFill>
                  <a:schemeClr val="bg2"/>
                </a:solidFill>
              </a:rPr>
              <a:t>розглянемо</a:t>
            </a:r>
            <a:r>
              <a:rPr lang="ru-RU" sz="1400" b="1" i="1" dirty="0" smtClean="0">
                <a:solidFill>
                  <a:schemeClr val="bg2"/>
                </a:solidFill>
              </a:rPr>
              <a:t> </a:t>
            </a:r>
            <a:r>
              <a:rPr lang="ru-RU" sz="1400" b="1" i="1" dirty="0" err="1" smtClean="0">
                <a:solidFill>
                  <a:schemeClr val="bg2"/>
                </a:solidFill>
              </a:rPr>
              <a:t>це</a:t>
            </a:r>
            <a:r>
              <a:rPr lang="ru-RU" sz="1400" b="1" i="1" dirty="0" smtClean="0">
                <a:solidFill>
                  <a:schemeClr val="bg2"/>
                </a:solidFill>
              </a:rPr>
              <a:t> </a:t>
            </a:r>
            <a:r>
              <a:rPr lang="ru-RU" sz="1400" b="1" i="1" dirty="0" err="1" smtClean="0">
                <a:solidFill>
                  <a:schemeClr val="bg2"/>
                </a:solidFill>
              </a:rPr>
              <a:t>питання</a:t>
            </a:r>
            <a:r>
              <a:rPr lang="ru-RU" sz="1400" b="1" i="1" dirty="0">
                <a:solidFill>
                  <a:schemeClr val="bg2"/>
                </a:solidFill>
              </a:rPr>
              <a:t> </a:t>
            </a:r>
            <a:r>
              <a:rPr lang="ru-RU" sz="1400" b="1" i="1" dirty="0" smtClean="0">
                <a:solidFill>
                  <a:schemeClr val="bg2"/>
                </a:solidFill>
              </a:rPr>
              <a:t>з </a:t>
            </a:r>
            <a:r>
              <a:rPr lang="ru-RU" sz="1400" b="1" i="1" dirty="0" err="1" smtClean="0">
                <a:solidFill>
                  <a:schemeClr val="bg2"/>
                </a:solidFill>
              </a:rPr>
              <a:t>Вашої</a:t>
            </a:r>
            <a:r>
              <a:rPr lang="ru-RU" sz="1400" b="1" i="1" dirty="0" smtClean="0">
                <a:solidFill>
                  <a:schemeClr val="bg2"/>
                </a:solidFill>
              </a:rPr>
              <a:t> точки </a:t>
            </a:r>
            <a:r>
              <a:rPr lang="ru-RU" sz="1400" b="1" i="1" dirty="0" err="1" smtClean="0">
                <a:solidFill>
                  <a:schemeClr val="bg2"/>
                </a:solidFill>
              </a:rPr>
              <a:t>зору</a:t>
            </a:r>
            <a:r>
              <a:rPr lang="ru-RU" sz="1400" b="1" i="1" dirty="0" smtClean="0">
                <a:solidFill>
                  <a:schemeClr val="bg2"/>
                </a:solidFill>
              </a:rPr>
              <a:t>,</a:t>
            </a:r>
            <a:r>
              <a:rPr lang="ru-RU" sz="1400" b="1" i="1" dirty="0" smtClean="0">
                <a:solidFill>
                  <a:srgbClr val="FF0000"/>
                </a:solidFill>
              </a:rPr>
              <a:t> </a:t>
            </a:r>
            <a:r>
              <a:rPr lang="ru-RU" sz="1400" b="1" i="1" dirty="0" err="1" smtClean="0">
                <a:solidFill>
                  <a:srgbClr val="FF0000"/>
                </a:solidFill>
              </a:rPr>
              <a:t>пані</a:t>
            </a:r>
            <a:r>
              <a:rPr lang="ru-RU" sz="1400" b="1" i="1" dirty="0" smtClean="0">
                <a:solidFill>
                  <a:srgbClr val="FF0000"/>
                </a:solidFill>
              </a:rPr>
              <a:t> </a:t>
            </a:r>
            <a:r>
              <a:rPr lang="ru-RU" sz="1400" b="1" i="1" dirty="0" smtClean="0">
                <a:solidFill>
                  <a:schemeClr val="bg2"/>
                </a:solidFill>
              </a:rPr>
              <a:t>ІМ’Я</a:t>
            </a:r>
            <a:endParaRPr lang="ru-RU" sz="1400" b="1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5353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СТИЛІСТИЧНА ПОРАДА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sz="1800" b="1" i="1" dirty="0">
                <a:solidFill>
                  <a:srgbClr val="FF0000"/>
                </a:solidFill>
              </a:rPr>
              <a:t>К о р е к ц і я </a:t>
            </a:r>
            <a:r>
              <a:rPr lang="ru-RU" sz="1800" b="1" i="1" dirty="0" smtClean="0">
                <a:solidFill>
                  <a:srgbClr val="FF0000"/>
                </a:solidFill>
              </a:rPr>
              <a:t>   р </a:t>
            </a:r>
            <a:r>
              <a:rPr lang="ru-RU" sz="1800" b="1" i="1" dirty="0">
                <a:solidFill>
                  <a:srgbClr val="FF0000"/>
                </a:solidFill>
              </a:rPr>
              <a:t>о з м о в </a:t>
            </a:r>
            <a:r>
              <a:rPr lang="ru-RU" sz="1800" b="1" i="1" dirty="0" smtClean="0">
                <a:solidFill>
                  <a:srgbClr val="FF0000"/>
                </a:solidFill>
              </a:rPr>
              <a:t>и</a:t>
            </a:r>
          </a:p>
          <a:p>
            <a:endParaRPr lang="ru-RU" b="1" i="1" dirty="0" smtClean="0"/>
          </a:p>
          <a:p>
            <a:pPr marL="152400" indent="0">
              <a:lnSpc>
                <a:spcPct val="150000"/>
              </a:lnSpc>
              <a:buNone/>
            </a:pPr>
            <a:r>
              <a:rPr lang="ru-RU" sz="1600" b="1" i="1" dirty="0" err="1"/>
              <a:t>вибачте</a:t>
            </a:r>
            <a:r>
              <a:rPr lang="ru-RU" sz="1600" b="1" i="1" dirty="0"/>
              <a:t>, я </a:t>
            </a:r>
            <a:r>
              <a:rPr lang="ru-RU" sz="1600" b="1" i="1" dirty="0" err="1"/>
              <a:t>переб’ю</a:t>
            </a:r>
            <a:r>
              <a:rPr lang="ru-RU" sz="1600" b="1" i="1" dirty="0"/>
              <a:t> вас</a:t>
            </a:r>
          </a:p>
          <a:p>
            <a:pPr marL="152400" indent="0">
              <a:lnSpc>
                <a:spcPct val="150000"/>
              </a:lnSpc>
              <a:buNone/>
            </a:pPr>
            <a:r>
              <a:rPr lang="ru-RU" sz="1600" b="1" i="1" dirty="0" err="1" smtClean="0"/>
              <a:t>вибачте</a:t>
            </a:r>
            <a:r>
              <a:rPr lang="ru-RU" sz="1600" b="1" i="1" dirty="0"/>
              <a:t>, але я хочу</a:t>
            </a:r>
          </a:p>
          <a:p>
            <a:pPr marL="152400" indent="0">
              <a:lnSpc>
                <a:spcPct val="150000"/>
              </a:lnSpc>
              <a:buNone/>
            </a:pPr>
            <a:r>
              <a:rPr lang="ru-RU" sz="1600" b="1" i="1" dirty="0" smtClean="0"/>
              <a:t>прошу </a:t>
            </a:r>
            <a:r>
              <a:rPr lang="ru-RU" sz="1600" b="1" i="1" dirty="0" err="1"/>
              <a:t>вибачити</a:t>
            </a:r>
            <a:r>
              <a:rPr lang="ru-RU" sz="1600" b="1" i="1" dirty="0"/>
              <a:t>, </a:t>
            </a:r>
            <a:r>
              <a:rPr lang="ru-RU" sz="1600" b="1" i="1" dirty="0" err="1" smtClean="0"/>
              <a:t>що</a:t>
            </a:r>
            <a:r>
              <a:rPr lang="ru-RU" sz="1600" b="1" i="1" dirty="0"/>
              <a:t> </a:t>
            </a:r>
            <a:r>
              <a:rPr lang="ru-RU" sz="1600" b="1" i="1" dirty="0" smtClean="0"/>
              <a:t>перебиваю</a:t>
            </a:r>
            <a:r>
              <a:rPr lang="ru-RU" sz="1600" b="1" i="1" dirty="0"/>
              <a:t>, але</a:t>
            </a:r>
          </a:p>
          <a:p>
            <a:pPr marL="152400" indent="0">
              <a:lnSpc>
                <a:spcPct val="150000"/>
              </a:lnSpc>
              <a:buNone/>
            </a:pPr>
            <a:r>
              <a:rPr lang="ru-RU" sz="1600" b="1" i="1" strike="sngStrike" dirty="0" smtClean="0"/>
              <a:t>не </a:t>
            </a:r>
            <a:r>
              <a:rPr lang="ru-RU" sz="1600" b="1" i="1" strike="sngStrike" dirty="0" err="1" smtClean="0"/>
              <a:t>відхиляйтесь</a:t>
            </a:r>
            <a:r>
              <a:rPr lang="ru-RU" sz="1600" b="1" i="1" strike="sngStrike" dirty="0" smtClean="0"/>
              <a:t> </a:t>
            </a:r>
            <a:r>
              <a:rPr lang="ru-RU" sz="1600" b="1" i="1" strike="sngStrike" dirty="0" err="1" smtClean="0"/>
              <a:t>від</a:t>
            </a:r>
            <a:r>
              <a:rPr lang="ru-RU" sz="1600" b="1" i="1" strike="sngStrike" dirty="0" smtClean="0"/>
              <a:t> теми</a:t>
            </a:r>
            <a:endParaRPr lang="ru-RU" sz="1600" b="1" i="1" strike="sngStrike" dirty="0"/>
          </a:p>
          <a:p>
            <a:pPr marL="152400" indent="0">
              <a:lnSpc>
                <a:spcPct val="150000"/>
              </a:lnSpc>
              <a:buNone/>
            </a:pPr>
            <a:r>
              <a:rPr lang="ru-RU" sz="1600" b="1" i="1" dirty="0" err="1" smtClean="0"/>
              <a:t>ви</a:t>
            </a:r>
            <a:r>
              <a:rPr lang="ru-RU" sz="1600" b="1" i="1" dirty="0" smtClean="0"/>
              <a:t> </a:t>
            </a:r>
            <a:r>
              <a:rPr lang="ru-RU" sz="1600" b="1" i="1" dirty="0" err="1"/>
              <a:t>відійшли</a:t>
            </a:r>
            <a:r>
              <a:rPr lang="ru-RU" sz="1600" b="1" i="1" dirty="0"/>
              <a:t> </a:t>
            </a:r>
            <a:r>
              <a:rPr lang="ru-RU" sz="1600" b="1" i="1" dirty="0" err="1"/>
              <a:t>від</a:t>
            </a:r>
            <a:r>
              <a:rPr lang="ru-RU" sz="1600" b="1" i="1" dirty="0"/>
              <a:t> теми</a:t>
            </a:r>
          </a:p>
          <a:p>
            <a:pPr marL="152400" indent="0">
              <a:lnSpc>
                <a:spcPct val="150000"/>
              </a:lnSpc>
              <a:buNone/>
            </a:pPr>
            <a:r>
              <a:rPr lang="ru-RU" sz="1600" b="1" i="1" dirty="0" err="1" smtClean="0"/>
              <a:t>повернімося</a:t>
            </a:r>
            <a:r>
              <a:rPr lang="ru-RU" sz="1600" b="1" i="1" dirty="0" smtClean="0"/>
              <a:t> </a:t>
            </a:r>
            <a:r>
              <a:rPr lang="ru-RU" sz="1600" b="1" i="1" dirty="0"/>
              <a:t>до </a:t>
            </a:r>
            <a:r>
              <a:rPr lang="ru-RU" sz="1600" b="1" i="1" dirty="0" err="1"/>
              <a:t>нашої</a:t>
            </a:r>
            <a:r>
              <a:rPr lang="ru-RU" sz="1600" b="1" i="1" dirty="0"/>
              <a:t> теми</a:t>
            </a:r>
          </a:p>
          <a:p>
            <a:pPr marL="152400" indent="0">
              <a:lnSpc>
                <a:spcPct val="150000"/>
              </a:lnSpc>
              <a:buNone/>
            </a:pPr>
            <a:r>
              <a:rPr lang="ru-RU" sz="1600" b="1" i="1" dirty="0" smtClean="0"/>
              <a:t>я </a:t>
            </a:r>
            <a:r>
              <a:rPr lang="ru-RU" sz="1600" b="1" i="1" dirty="0"/>
              <a:t>все ж </a:t>
            </a:r>
            <a:r>
              <a:rPr lang="ru-RU" sz="1600" b="1" i="1" dirty="0" err="1" smtClean="0"/>
              <a:t>хотів</a:t>
            </a:r>
            <a:r>
              <a:rPr lang="ru-RU" sz="1600" b="1" i="1" dirty="0" smtClean="0"/>
              <a:t> би </a:t>
            </a:r>
            <a:r>
              <a:rPr lang="ru-RU" sz="1600" b="1" i="1" dirty="0" err="1" smtClean="0"/>
              <a:t>повернутися</a:t>
            </a:r>
            <a:r>
              <a:rPr lang="ru-RU" sz="1600" b="1" i="1" dirty="0" smtClean="0"/>
              <a:t> </a:t>
            </a:r>
            <a:r>
              <a:rPr lang="ru-RU" sz="1600" b="1" i="1" dirty="0"/>
              <a:t>до </a:t>
            </a:r>
            <a:r>
              <a:rPr lang="ru-RU" sz="1600" b="1" i="1" dirty="0" err="1" smtClean="0"/>
              <a:t>розмови</a:t>
            </a:r>
            <a:r>
              <a:rPr lang="ru-RU" sz="1600" b="1" i="1" dirty="0"/>
              <a:t> </a:t>
            </a:r>
            <a:r>
              <a:rPr lang="ru-RU" sz="1600" b="1" i="1" dirty="0" smtClean="0"/>
              <a:t>(до </a:t>
            </a:r>
            <a:r>
              <a:rPr lang="ru-RU" sz="1600" b="1" i="1" dirty="0" err="1"/>
              <a:t>проблеми</a:t>
            </a:r>
            <a:r>
              <a:rPr lang="ru-RU" sz="1600" b="1" i="1" dirty="0"/>
              <a:t>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9534600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Теорія правопису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sz="2400" dirty="0" smtClean="0">
                <a:solidFill>
                  <a:srgbClr val="FF0000"/>
                </a:solidFill>
              </a:rPr>
              <a:t>Зміни й доповнення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18137" y="407767"/>
            <a:ext cx="71312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https://mon.gov.ua/storage/app/media/zagalna%20serednya/%202019.pdf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64767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31"/>
          <p:cNvSpPr txBox="1">
            <a:spLocks noGrp="1"/>
          </p:cNvSpPr>
          <p:nvPr>
            <p:ph type="subTitle" idx="5"/>
          </p:nvPr>
        </p:nvSpPr>
        <p:spPr>
          <a:xfrm>
            <a:off x="630680" y="748107"/>
            <a:ext cx="3234794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uk-UA" dirty="0">
                <a:latin typeface="Monotype Corsiva" panose="03010101010201010101" pitchFamily="66" charset="0"/>
              </a:rPr>
              <a:t>З часу прийняття нової редакції </a:t>
            </a:r>
            <a:r>
              <a:rPr lang="uk-UA" dirty="0" smtClean="0">
                <a:latin typeface="Monotype Corsiva" panose="03010101010201010101" pitchFamily="66" charset="0"/>
              </a:rPr>
              <a:t>правопису </a:t>
            </a:r>
            <a:r>
              <a:rPr lang="uk-UA" dirty="0">
                <a:latin typeface="Monotype Corsiva" panose="03010101010201010101" pitchFamily="66" charset="0"/>
              </a:rPr>
              <a:t>діє перехідний період тривалістю кілька років, тобто написання за старими правилами не вважатиметься помилкою. Поступово будуть унесені зміни до </a:t>
            </a:r>
            <a:r>
              <a:rPr lang="uk-UA" dirty="0" smtClean="0">
                <a:latin typeface="Monotype Corsiva" panose="03010101010201010101" pitchFamily="66" charset="0"/>
              </a:rPr>
              <a:t>підручників.</a:t>
            </a:r>
            <a:endParaRPr lang="ru-RU" dirty="0">
              <a:latin typeface="Monotype Corsiva" panose="03010101010201010101" pitchFamily="66" charset="0"/>
            </a:endParaRPr>
          </a:p>
        </p:txBody>
      </p:sp>
      <p:grpSp>
        <p:nvGrpSpPr>
          <p:cNvPr id="851" name="Google Shape;851;p31"/>
          <p:cNvGrpSpPr/>
          <p:nvPr/>
        </p:nvGrpSpPr>
        <p:grpSpPr>
          <a:xfrm>
            <a:off x="509526" y="882727"/>
            <a:ext cx="3291566" cy="176025"/>
            <a:chOff x="4345425" y="2175475"/>
            <a:chExt cx="800750" cy="176025"/>
          </a:xfrm>
        </p:grpSpPr>
        <p:sp>
          <p:nvSpPr>
            <p:cNvPr id="852" name="Google Shape;852;p31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1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2" name="Google Shape;862;p31"/>
          <p:cNvGrpSpPr/>
          <p:nvPr/>
        </p:nvGrpSpPr>
        <p:grpSpPr>
          <a:xfrm rot="367883">
            <a:off x="1355583" y="2990183"/>
            <a:ext cx="1569882" cy="507904"/>
            <a:chOff x="4345425" y="2175475"/>
            <a:chExt cx="800750" cy="176025"/>
          </a:xfrm>
        </p:grpSpPr>
        <p:sp>
          <p:nvSpPr>
            <p:cNvPr id="863" name="Google Shape;863;p31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1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5" name="Google Shape;865;p31"/>
          <p:cNvGrpSpPr/>
          <p:nvPr/>
        </p:nvGrpSpPr>
        <p:grpSpPr>
          <a:xfrm rot="474658">
            <a:off x="5208666" y="2048253"/>
            <a:ext cx="1557467" cy="585348"/>
            <a:chOff x="4345425" y="2175475"/>
            <a:chExt cx="800750" cy="176025"/>
          </a:xfrm>
        </p:grpSpPr>
        <p:sp>
          <p:nvSpPr>
            <p:cNvPr id="866" name="Google Shape;866;p31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1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3" name="Google Shape;883;p31"/>
          <p:cNvGrpSpPr/>
          <p:nvPr/>
        </p:nvGrpSpPr>
        <p:grpSpPr>
          <a:xfrm>
            <a:off x="-151268" y="4875415"/>
            <a:ext cx="1745583" cy="230173"/>
            <a:chOff x="1394800" y="3522000"/>
            <a:chExt cx="1048650" cy="138275"/>
          </a:xfrm>
        </p:grpSpPr>
        <p:sp>
          <p:nvSpPr>
            <p:cNvPr id="884" name="Google Shape;884;p31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1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1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1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1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1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8C623FD-9A4E-49B0-BC33-F9934EBF1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229" y="881953"/>
            <a:ext cx="3243353" cy="1767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307" y="2090739"/>
            <a:ext cx="2026114" cy="2862288"/>
          </a:xfrm>
          <a:prstGeom prst="rect">
            <a:avLst/>
          </a:prstGeom>
        </p:spPr>
      </p:pic>
      <p:sp>
        <p:nvSpPr>
          <p:cNvPr id="2" name="Подзаголовок 1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r>
              <a:rPr lang="uk-UA" sz="2800" dirty="0" smtClean="0">
                <a:latin typeface="Mistral" panose="03090702030407020403" pitchFamily="66" charset="0"/>
              </a:rPr>
              <a:t>Український правопис 2019</a:t>
            </a:r>
            <a:endParaRPr lang="ru-RU" sz="2800" dirty="0">
              <a:latin typeface="Mistral" panose="03090702030407020403" pitchFamily="66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6"/>
          </p:nvPr>
        </p:nvSpPr>
        <p:spPr>
          <a:xfrm>
            <a:off x="5514229" y="1104768"/>
            <a:ext cx="2729346" cy="327345"/>
          </a:xfrm>
        </p:spPr>
        <p:txBody>
          <a:bodyPr/>
          <a:lstStyle/>
          <a:p>
            <a:r>
              <a:rPr lang="uk-UA" sz="2800" dirty="0">
                <a:latin typeface="Mistral" panose="03090702030407020403" pitchFamily="66" charset="0"/>
              </a:rPr>
              <a:t>Український правопис 2019</a:t>
            </a:r>
            <a:endParaRPr lang="ru-RU" sz="2800" dirty="0">
              <a:latin typeface="Mistral" panose="03090702030407020403" pitchFamily="66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526" y="2159269"/>
            <a:ext cx="3346994" cy="14997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1" name="Google Shape;2331;p55"/>
          <p:cNvGrpSpPr/>
          <p:nvPr/>
        </p:nvGrpSpPr>
        <p:grpSpPr>
          <a:xfrm>
            <a:off x="6684543" y="540006"/>
            <a:ext cx="1745583" cy="230173"/>
            <a:chOff x="1394800" y="3522000"/>
            <a:chExt cx="1048650" cy="138275"/>
          </a:xfrm>
        </p:grpSpPr>
        <p:sp>
          <p:nvSpPr>
            <p:cNvPr id="2332" name="Google Shape;2332;p55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55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55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55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55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55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55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55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55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1" name="Google Shape;2341;p55"/>
          <p:cNvGrpSpPr/>
          <p:nvPr/>
        </p:nvGrpSpPr>
        <p:grpSpPr>
          <a:xfrm rot="-1419281">
            <a:off x="417284" y="739429"/>
            <a:ext cx="755394" cy="711775"/>
            <a:chOff x="378575" y="1776375"/>
            <a:chExt cx="737425" cy="578050"/>
          </a:xfrm>
        </p:grpSpPr>
        <p:sp>
          <p:nvSpPr>
            <p:cNvPr id="2342" name="Google Shape;2342;p55"/>
            <p:cNvSpPr/>
            <p:nvPr/>
          </p:nvSpPr>
          <p:spPr>
            <a:xfrm>
              <a:off x="378575" y="1776375"/>
              <a:ext cx="737425" cy="60825"/>
            </a:xfrm>
            <a:custGeom>
              <a:avLst/>
              <a:gdLst/>
              <a:ahLst/>
              <a:cxnLst/>
              <a:rect l="l" t="t" r="r" b="b"/>
              <a:pathLst>
                <a:path w="29497" h="2433" extrusionOk="0">
                  <a:moveTo>
                    <a:pt x="19316" y="1"/>
                  </a:moveTo>
                  <a:cubicBezTo>
                    <a:pt x="13215" y="1"/>
                    <a:pt x="7118" y="143"/>
                    <a:pt x="1024" y="432"/>
                  </a:cubicBezTo>
                  <a:cubicBezTo>
                    <a:pt x="0" y="478"/>
                    <a:pt x="75" y="1520"/>
                    <a:pt x="649" y="2101"/>
                  </a:cubicBezTo>
                  <a:cubicBezTo>
                    <a:pt x="635" y="1847"/>
                    <a:pt x="621" y="1595"/>
                    <a:pt x="610" y="1342"/>
                  </a:cubicBezTo>
                  <a:cubicBezTo>
                    <a:pt x="596" y="1103"/>
                    <a:pt x="760" y="1006"/>
                    <a:pt x="999" y="1006"/>
                  </a:cubicBezTo>
                  <a:cubicBezTo>
                    <a:pt x="1587" y="1006"/>
                    <a:pt x="2646" y="1609"/>
                    <a:pt x="2674" y="2172"/>
                  </a:cubicBezTo>
                  <a:cubicBezTo>
                    <a:pt x="2678" y="2261"/>
                    <a:pt x="2681" y="2347"/>
                    <a:pt x="2689" y="2433"/>
                  </a:cubicBezTo>
                  <a:cubicBezTo>
                    <a:pt x="8398" y="2179"/>
                    <a:pt x="14114" y="2051"/>
                    <a:pt x="19826" y="2051"/>
                  </a:cubicBezTo>
                  <a:cubicBezTo>
                    <a:pt x="21669" y="2051"/>
                    <a:pt x="23509" y="2066"/>
                    <a:pt x="25349" y="2090"/>
                  </a:cubicBezTo>
                  <a:cubicBezTo>
                    <a:pt x="25321" y="1798"/>
                    <a:pt x="25285" y="1502"/>
                    <a:pt x="25246" y="1205"/>
                  </a:cubicBezTo>
                  <a:cubicBezTo>
                    <a:pt x="25150" y="547"/>
                    <a:pt x="25809" y="172"/>
                    <a:pt x="26444" y="172"/>
                  </a:cubicBezTo>
                  <a:cubicBezTo>
                    <a:pt x="26950" y="172"/>
                    <a:pt x="27439" y="410"/>
                    <a:pt x="27514" y="938"/>
                  </a:cubicBezTo>
                  <a:cubicBezTo>
                    <a:pt x="27571" y="1338"/>
                    <a:pt x="27617" y="1733"/>
                    <a:pt x="27649" y="2133"/>
                  </a:cubicBezTo>
                  <a:cubicBezTo>
                    <a:pt x="27774" y="2133"/>
                    <a:pt x="27899" y="2137"/>
                    <a:pt x="28024" y="2140"/>
                  </a:cubicBezTo>
                  <a:lnTo>
                    <a:pt x="28060" y="2140"/>
                  </a:lnTo>
                  <a:cubicBezTo>
                    <a:pt x="29496" y="2140"/>
                    <a:pt x="29343" y="125"/>
                    <a:pt x="28030" y="97"/>
                  </a:cubicBezTo>
                  <a:cubicBezTo>
                    <a:pt x="25124" y="33"/>
                    <a:pt x="22219" y="1"/>
                    <a:pt x="193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55"/>
            <p:cNvSpPr/>
            <p:nvPr/>
          </p:nvSpPr>
          <p:spPr>
            <a:xfrm>
              <a:off x="1004275" y="1828625"/>
              <a:ext cx="74725" cy="327700"/>
            </a:xfrm>
            <a:custGeom>
              <a:avLst/>
              <a:gdLst/>
              <a:ahLst/>
              <a:cxnLst/>
              <a:rect l="l" t="t" r="r" b="b"/>
              <a:pathLst>
                <a:path w="2989" h="13108" extrusionOk="0">
                  <a:moveTo>
                    <a:pt x="321" y="0"/>
                  </a:moveTo>
                  <a:lnTo>
                    <a:pt x="321" y="0"/>
                  </a:lnTo>
                  <a:cubicBezTo>
                    <a:pt x="724" y="4054"/>
                    <a:pt x="0" y="8130"/>
                    <a:pt x="353" y="12184"/>
                  </a:cubicBezTo>
                  <a:cubicBezTo>
                    <a:pt x="585" y="12152"/>
                    <a:pt x="817" y="12131"/>
                    <a:pt x="1038" y="12131"/>
                  </a:cubicBezTo>
                  <a:cubicBezTo>
                    <a:pt x="1516" y="12131"/>
                    <a:pt x="1954" y="12230"/>
                    <a:pt x="2293" y="12508"/>
                  </a:cubicBezTo>
                  <a:cubicBezTo>
                    <a:pt x="2471" y="12658"/>
                    <a:pt x="2660" y="12869"/>
                    <a:pt x="2753" y="13108"/>
                  </a:cubicBezTo>
                  <a:cubicBezTo>
                    <a:pt x="2753" y="13065"/>
                    <a:pt x="2749" y="13026"/>
                    <a:pt x="2746" y="12983"/>
                  </a:cubicBezTo>
                  <a:cubicBezTo>
                    <a:pt x="2150" y="8679"/>
                    <a:pt x="2989" y="4350"/>
                    <a:pt x="2621" y="43"/>
                  </a:cubicBezTo>
                  <a:cubicBezTo>
                    <a:pt x="1855" y="25"/>
                    <a:pt x="1088" y="11"/>
                    <a:pt x="3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55"/>
            <p:cNvSpPr/>
            <p:nvPr/>
          </p:nvSpPr>
          <p:spPr>
            <a:xfrm>
              <a:off x="1007300" y="1780650"/>
              <a:ext cx="62500" cy="49075"/>
            </a:xfrm>
            <a:custGeom>
              <a:avLst/>
              <a:gdLst/>
              <a:ahLst/>
              <a:cxnLst/>
              <a:rect l="l" t="t" r="r" b="b"/>
              <a:pathLst>
                <a:path w="2500" h="1963" extrusionOk="0">
                  <a:moveTo>
                    <a:pt x="1295" y="1"/>
                  </a:moveTo>
                  <a:cubicBezTo>
                    <a:pt x="660" y="1"/>
                    <a:pt x="1" y="376"/>
                    <a:pt x="97" y="1034"/>
                  </a:cubicBezTo>
                  <a:cubicBezTo>
                    <a:pt x="136" y="1331"/>
                    <a:pt x="172" y="1627"/>
                    <a:pt x="200" y="1919"/>
                  </a:cubicBezTo>
                  <a:cubicBezTo>
                    <a:pt x="967" y="1930"/>
                    <a:pt x="1734" y="1944"/>
                    <a:pt x="2500" y="1962"/>
                  </a:cubicBezTo>
                  <a:cubicBezTo>
                    <a:pt x="2468" y="1562"/>
                    <a:pt x="2422" y="1167"/>
                    <a:pt x="2365" y="767"/>
                  </a:cubicBezTo>
                  <a:cubicBezTo>
                    <a:pt x="2290" y="239"/>
                    <a:pt x="1801" y="1"/>
                    <a:pt x="12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55"/>
            <p:cNvSpPr/>
            <p:nvPr/>
          </p:nvSpPr>
          <p:spPr>
            <a:xfrm>
              <a:off x="785225" y="2133225"/>
              <a:ext cx="290025" cy="69200"/>
            </a:xfrm>
            <a:custGeom>
              <a:avLst/>
              <a:gdLst/>
              <a:ahLst/>
              <a:cxnLst/>
              <a:rect l="l" t="t" r="r" b="b"/>
              <a:pathLst>
                <a:path w="11601" h="2768" extrusionOk="0">
                  <a:moveTo>
                    <a:pt x="9115" y="0"/>
                  </a:moveTo>
                  <a:cubicBezTo>
                    <a:pt x="8323" y="115"/>
                    <a:pt x="7503" y="378"/>
                    <a:pt x="6904" y="453"/>
                  </a:cubicBezTo>
                  <a:cubicBezTo>
                    <a:pt x="4990" y="692"/>
                    <a:pt x="3065" y="799"/>
                    <a:pt x="1135" y="799"/>
                  </a:cubicBezTo>
                  <a:cubicBezTo>
                    <a:pt x="1" y="803"/>
                    <a:pt x="126" y="1962"/>
                    <a:pt x="822" y="2507"/>
                  </a:cubicBezTo>
                  <a:cubicBezTo>
                    <a:pt x="832" y="2454"/>
                    <a:pt x="843" y="2396"/>
                    <a:pt x="857" y="2343"/>
                  </a:cubicBezTo>
                  <a:cubicBezTo>
                    <a:pt x="925" y="1993"/>
                    <a:pt x="1641" y="1861"/>
                    <a:pt x="2252" y="1861"/>
                  </a:cubicBezTo>
                  <a:cubicBezTo>
                    <a:pt x="2732" y="1861"/>
                    <a:pt x="3150" y="1947"/>
                    <a:pt x="3124" y="2069"/>
                  </a:cubicBezTo>
                  <a:cubicBezTo>
                    <a:pt x="3078" y="2304"/>
                    <a:pt x="3035" y="2536"/>
                    <a:pt x="2996" y="2768"/>
                  </a:cubicBezTo>
                  <a:cubicBezTo>
                    <a:pt x="4006" y="2742"/>
                    <a:pt x="5011" y="2686"/>
                    <a:pt x="6013" y="2589"/>
                  </a:cubicBezTo>
                  <a:cubicBezTo>
                    <a:pt x="6744" y="2521"/>
                    <a:pt x="7475" y="2432"/>
                    <a:pt x="8203" y="2329"/>
                  </a:cubicBezTo>
                  <a:cubicBezTo>
                    <a:pt x="8338" y="2307"/>
                    <a:pt x="9586" y="2154"/>
                    <a:pt x="9811" y="1972"/>
                  </a:cubicBezTo>
                  <a:cubicBezTo>
                    <a:pt x="10021" y="2079"/>
                    <a:pt x="10263" y="2143"/>
                    <a:pt x="10502" y="2143"/>
                  </a:cubicBezTo>
                  <a:cubicBezTo>
                    <a:pt x="10891" y="2143"/>
                    <a:pt x="11265" y="1980"/>
                    <a:pt x="11458" y="1591"/>
                  </a:cubicBezTo>
                  <a:cubicBezTo>
                    <a:pt x="11473" y="1562"/>
                    <a:pt x="11486" y="1534"/>
                    <a:pt x="11504" y="1505"/>
                  </a:cubicBezTo>
                  <a:cubicBezTo>
                    <a:pt x="11601" y="1309"/>
                    <a:pt x="11586" y="1109"/>
                    <a:pt x="11515" y="924"/>
                  </a:cubicBezTo>
                  <a:lnTo>
                    <a:pt x="11515" y="924"/>
                  </a:lnTo>
                  <a:cubicBezTo>
                    <a:pt x="11511" y="1505"/>
                    <a:pt x="10898" y="1833"/>
                    <a:pt x="10306" y="1833"/>
                  </a:cubicBezTo>
                  <a:cubicBezTo>
                    <a:pt x="9796" y="1833"/>
                    <a:pt x="9307" y="1594"/>
                    <a:pt x="9236" y="1066"/>
                  </a:cubicBezTo>
                  <a:cubicBezTo>
                    <a:pt x="9187" y="710"/>
                    <a:pt x="9147" y="357"/>
                    <a:pt x="91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55"/>
            <p:cNvSpPr/>
            <p:nvPr/>
          </p:nvSpPr>
          <p:spPr>
            <a:xfrm>
              <a:off x="1013075" y="2131900"/>
              <a:ext cx="60050" cy="47175"/>
            </a:xfrm>
            <a:custGeom>
              <a:avLst/>
              <a:gdLst/>
              <a:ahLst/>
              <a:cxnLst/>
              <a:rect l="l" t="t" r="r" b="b"/>
              <a:pathLst>
                <a:path w="2402" h="1887" extrusionOk="0">
                  <a:moveTo>
                    <a:pt x="686" y="0"/>
                  </a:moveTo>
                  <a:cubicBezTo>
                    <a:pt x="465" y="0"/>
                    <a:pt x="233" y="21"/>
                    <a:pt x="1" y="53"/>
                  </a:cubicBezTo>
                  <a:cubicBezTo>
                    <a:pt x="33" y="410"/>
                    <a:pt x="73" y="763"/>
                    <a:pt x="122" y="1119"/>
                  </a:cubicBezTo>
                  <a:cubicBezTo>
                    <a:pt x="193" y="1647"/>
                    <a:pt x="682" y="1886"/>
                    <a:pt x="1192" y="1886"/>
                  </a:cubicBezTo>
                  <a:cubicBezTo>
                    <a:pt x="1784" y="1886"/>
                    <a:pt x="2397" y="1558"/>
                    <a:pt x="2401" y="977"/>
                  </a:cubicBezTo>
                  <a:cubicBezTo>
                    <a:pt x="2308" y="738"/>
                    <a:pt x="2119" y="527"/>
                    <a:pt x="1941" y="377"/>
                  </a:cubicBezTo>
                  <a:cubicBezTo>
                    <a:pt x="1602" y="99"/>
                    <a:pt x="1164" y="0"/>
                    <a:pt x="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55"/>
            <p:cNvSpPr/>
            <p:nvPr/>
          </p:nvSpPr>
          <p:spPr>
            <a:xfrm>
              <a:off x="798250" y="2195875"/>
              <a:ext cx="62525" cy="151150"/>
            </a:xfrm>
            <a:custGeom>
              <a:avLst/>
              <a:gdLst/>
              <a:ahLst/>
              <a:cxnLst/>
              <a:rect l="l" t="t" r="r" b="b"/>
              <a:pathLst>
                <a:path w="2501" h="6046" extrusionOk="0">
                  <a:moveTo>
                    <a:pt x="301" y="1"/>
                  </a:moveTo>
                  <a:cubicBezTo>
                    <a:pt x="129" y="886"/>
                    <a:pt x="29" y="1766"/>
                    <a:pt x="1" y="2647"/>
                  </a:cubicBezTo>
                  <a:cubicBezTo>
                    <a:pt x="464" y="3367"/>
                    <a:pt x="928" y="4084"/>
                    <a:pt x="1388" y="4801"/>
                  </a:cubicBezTo>
                  <a:cubicBezTo>
                    <a:pt x="1652" y="5207"/>
                    <a:pt x="1709" y="5724"/>
                    <a:pt x="1612" y="6045"/>
                  </a:cubicBezTo>
                  <a:cubicBezTo>
                    <a:pt x="2094" y="5956"/>
                    <a:pt x="2501" y="5785"/>
                    <a:pt x="2468" y="5581"/>
                  </a:cubicBezTo>
                  <a:cubicBezTo>
                    <a:pt x="2190" y="3799"/>
                    <a:pt x="2190" y="2033"/>
                    <a:pt x="2475" y="262"/>
                  </a:cubicBezTo>
                  <a:lnTo>
                    <a:pt x="2475" y="262"/>
                  </a:lnTo>
                  <a:cubicBezTo>
                    <a:pt x="2016" y="275"/>
                    <a:pt x="1552" y="279"/>
                    <a:pt x="1089" y="279"/>
                  </a:cubicBezTo>
                  <a:cubicBezTo>
                    <a:pt x="785" y="279"/>
                    <a:pt x="518" y="172"/>
                    <a:pt x="3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55"/>
            <p:cNvSpPr/>
            <p:nvPr/>
          </p:nvSpPr>
          <p:spPr>
            <a:xfrm>
              <a:off x="805750" y="2179750"/>
              <a:ext cx="58250" cy="23100"/>
            </a:xfrm>
            <a:custGeom>
              <a:avLst/>
              <a:gdLst/>
              <a:ahLst/>
              <a:cxnLst/>
              <a:rect l="l" t="t" r="r" b="b"/>
              <a:pathLst>
                <a:path w="2330" h="924" extrusionOk="0">
                  <a:moveTo>
                    <a:pt x="1431" y="0"/>
                  </a:moveTo>
                  <a:cubicBezTo>
                    <a:pt x="820" y="0"/>
                    <a:pt x="104" y="132"/>
                    <a:pt x="36" y="482"/>
                  </a:cubicBezTo>
                  <a:cubicBezTo>
                    <a:pt x="22" y="535"/>
                    <a:pt x="11" y="593"/>
                    <a:pt x="1" y="646"/>
                  </a:cubicBezTo>
                  <a:cubicBezTo>
                    <a:pt x="218" y="817"/>
                    <a:pt x="485" y="924"/>
                    <a:pt x="789" y="924"/>
                  </a:cubicBezTo>
                  <a:cubicBezTo>
                    <a:pt x="1252" y="924"/>
                    <a:pt x="1716" y="920"/>
                    <a:pt x="2175" y="907"/>
                  </a:cubicBezTo>
                  <a:cubicBezTo>
                    <a:pt x="2214" y="675"/>
                    <a:pt x="2257" y="443"/>
                    <a:pt x="2303" y="208"/>
                  </a:cubicBezTo>
                  <a:cubicBezTo>
                    <a:pt x="2329" y="86"/>
                    <a:pt x="1911" y="0"/>
                    <a:pt x="14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55"/>
            <p:cNvSpPr/>
            <p:nvPr/>
          </p:nvSpPr>
          <p:spPr>
            <a:xfrm>
              <a:off x="799950" y="2316150"/>
              <a:ext cx="21675" cy="32475"/>
            </a:xfrm>
            <a:custGeom>
              <a:avLst/>
              <a:gdLst/>
              <a:ahLst/>
              <a:cxnLst/>
              <a:rect l="l" t="t" r="r" b="b"/>
              <a:pathLst>
                <a:path w="867" h="1299" extrusionOk="0">
                  <a:moveTo>
                    <a:pt x="1" y="0"/>
                  </a:moveTo>
                  <a:lnTo>
                    <a:pt x="1" y="0"/>
                  </a:lnTo>
                  <a:cubicBezTo>
                    <a:pt x="32" y="350"/>
                    <a:pt x="79" y="696"/>
                    <a:pt x="132" y="1045"/>
                  </a:cubicBezTo>
                  <a:cubicBezTo>
                    <a:pt x="161" y="1223"/>
                    <a:pt x="475" y="1298"/>
                    <a:pt x="863" y="1298"/>
                  </a:cubicBezTo>
                  <a:lnTo>
                    <a:pt x="867" y="1298"/>
                  </a:lnTo>
                  <a:cubicBezTo>
                    <a:pt x="799" y="1223"/>
                    <a:pt x="728" y="1127"/>
                    <a:pt x="653" y="1013"/>
                  </a:cubicBezTo>
                  <a:cubicBezTo>
                    <a:pt x="435" y="674"/>
                    <a:pt x="218" y="339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55"/>
            <p:cNvSpPr/>
            <p:nvPr/>
          </p:nvSpPr>
          <p:spPr>
            <a:xfrm>
              <a:off x="475450" y="2160675"/>
              <a:ext cx="363125" cy="193750"/>
            </a:xfrm>
            <a:custGeom>
              <a:avLst/>
              <a:gdLst/>
              <a:ahLst/>
              <a:cxnLst/>
              <a:rect l="l" t="t" r="r" b="b"/>
              <a:pathLst>
                <a:path w="14525" h="7750" extrusionOk="0">
                  <a:moveTo>
                    <a:pt x="2935" y="1"/>
                  </a:moveTo>
                  <a:cubicBezTo>
                    <a:pt x="2012" y="1"/>
                    <a:pt x="1095" y="82"/>
                    <a:pt x="197" y="403"/>
                  </a:cubicBezTo>
                  <a:cubicBezTo>
                    <a:pt x="101" y="436"/>
                    <a:pt x="37" y="507"/>
                    <a:pt x="1" y="603"/>
                  </a:cubicBezTo>
                  <a:cubicBezTo>
                    <a:pt x="26" y="710"/>
                    <a:pt x="55" y="814"/>
                    <a:pt x="83" y="921"/>
                  </a:cubicBezTo>
                  <a:cubicBezTo>
                    <a:pt x="843" y="1199"/>
                    <a:pt x="1702" y="2108"/>
                    <a:pt x="911" y="2368"/>
                  </a:cubicBezTo>
                  <a:cubicBezTo>
                    <a:pt x="882" y="2379"/>
                    <a:pt x="853" y="2386"/>
                    <a:pt x="825" y="2393"/>
                  </a:cubicBezTo>
                  <a:cubicBezTo>
                    <a:pt x="914" y="2440"/>
                    <a:pt x="1000" y="2468"/>
                    <a:pt x="1089" y="2468"/>
                  </a:cubicBezTo>
                  <a:cubicBezTo>
                    <a:pt x="1135" y="2468"/>
                    <a:pt x="1181" y="2461"/>
                    <a:pt x="1228" y="2443"/>
                  </a:cubicBezTo>
                  <a:cubicBezTo>
                    <a:pt x="2048" y="2151"/>
                    <a:pt x="2914" y="2069"/>
                    <a:pt x="3791" y="2069"/>
                  </a:cubicBezTo>
                  <a:cubicBezTo>
                    <a:pt x="4775" y="2069"/>
                    <a:pt x="5771" y="2172"/>
                    <a:pt x="6722" y="2215"/>
                  </a:cubicBezTo>
                  <a:cubicBezTo>
                    <a:pt x="7571" y="2251"/>
                    <a:pt x="8417" y="2290"/>
                    <a:pt x="9265" y="2325"/>
                  </a:cubicBezTo>
                  <a:cubicBezTo>
                    <a:pt x="9525" y="2336"/>
                    <a:pt x="9989" y="2432"/>
                    <a:pt x="10399" y="2432"/>
                  </a:cubicBezTo>
                  <a:cubicBezTo>
                    <a:pt x="10445" y="2432"/>
                    <a:pt x="10492" y="2432"/>
                    <a:pt x="10535" y="2429"/>
                  </a:cubicBezTo>
                  <a:cubicBezTo>
                    <a:pt x="11351" y="3691"/>
                    <a:pt x="12164" y="4957"/>
                    <a:pt x="12981" y="6219"/>
                  </a:cubicBezTo>
                  <a:cubicBezTo>
                    <a:pt x="12910" y="5495"/>
                    <a:pt x="12888" y="4775"/>
                    <a:pt x="12913" y="4055"/>
                  </a:cubicBezTo>
                  <a:cubicBezTo>
                    <a:pt x="12342" y="3171"/>
                    <a:pt x="11768" y="2282"/>
                    <a:pt x="11198" y="1398"/>
                  </a:cubicBezTo>
                  <a:cubicBezTo>
                    <a:pt x="11126" y="1138"/>
                    <a:pt x="10991" y="892"/>
                    <a:pt x="10873" y="735"/>
                  </a:cubicBezTo>
                  <a:cubicBezTo>
                    <a:pt x="10851" y="710"/>
                    <a:pt x="10830" y="681"/>
                    <a:pt x="10809" y="653"/>
                  </a:cubicBezTo>
                  <a:cubicBezTo>
                    <a:pt x="10698" y="510"/>
                    <a:pt x="10377" y="100"/>
                    <a:pt x="10103" y="100"/>
                  </a:cubicBezTo>
                  <a:cubicBezTo>
                    <a:pt x="10053" y="100"/>
                    <a:pt x="10003" y="115"/>
                    <a:pt x="9957" y="146"/>
                  </a:cubicBezTo>
                  <a:cubicBezTo>
                    <a:pt x="9936" y="161"/>
                    <a:pt x="9918" y="176"/>
                    <a:pt x="9896" y="189"/>
                  </a:cubicBezTo>
                  <a:cubicBezTo>
                    <a:pt x="9839" y="229"/>
                    <a:pt x="9796" y="275"/>
                    <a:pt x="9765" y="329"/>
                  </a:cubicBezTo>
                  <a:cubicBezTo>
                    <a:pt x="9658" y="350"/>
                    <a:pt x="9533" y="357"/>
                    <a:pt x="9397" y="357"/>
                  </a:cubicBezTo>
                  <a:cubicBezTo>
                    <a:pt x="8798" y="357"/>
                    <a:pt x="7989" y="204"/>
                    <a:pt x="7682" y="189"/>
                  </a:cubicBezTo>
                  <a:cubicBezTo>
                    <a:pt x="6740" y="151"/>
                    <a:pt x="5799" y="108"/>
                    <a:pt x="4858" y="69"/>
                  </a:cubicBezTo>
                  <a:cubicBezTo>
                    <a:pt x="4212" y="39"/>
                    <a:pt x="3570" y="1"/>
                    <a:pt x="2935" y="1"/>
                  </a:cubicBezTo>
                  <a:close/>
                  <a:moveTo>
                    <a:pt x="14524" y="7453"/>
                  </a:moveTo>
                  <a:lnTo>
                    <a:pt x="14524" y="7453"/>
                  </a:lnTo>
                  <a:cubicBezTo>
                    <a:pt x="14304" y="7493"/>
                    <a:pt x="14065" y="7517"/>
                    <a:pt x="13847" y="7517"/>
                  </a:cubicBezTo>
                  <a:cubicBezTo>
                    <a:pt x="13996" y="7682"/>
                    <a:pt x="14125" y="7749"/>
                    <a:pt x="14232" y="7749"/>
                  </a:cubicBezTo>
                  <a:cubicBezTo>
                    <a:pt x="14371" y="7749"/>
                    <a:pt x="14475" y="7631"/>
                    <a:pt x="14524" y="74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55"/>
            <p:cNvSpPr/>
            <p:nvPr/>
          </p:nvSpPr>
          <p:spPr>
            <a:xfrm>
              <a:off x="797650" y="2262025"/>
              <a:ext cx="43350" cy="86600"/>
            </a:xfrm>
            <a:custGeom>
              <a:avLst/>
              <a:gdLst/>
              <a:ahLst/>
              <a:cxnLst/>
              <a:rect l="l" t="t" r="r" b="b"/>
              <a:pathLst>
                <a:path w="1734" h="3464" extrusionOk="0">
                  <a:moveTo>
                    <a:pt x="25" y="1"/>
                  </a:moveTo>
                  <a:lnTo>
                    <a:pt x="25" y="1"/>
                  </a:lnTo>
                  <a:cubicBezTo>
                    <a:pt x="0" y="721"/>
                    <a:pt x="22" y="1441"/>
                    <a:pt x="93" y="2165"/>
                  </a:cubicBezTo>
                  <a:cubicBezTo>
                    <a:pt x="310" y="2504"/>
                    <a:pt x="527" y="2839"/>
                    <a:pt x="745" y="3178"/>
                  </a:cubicBezTo>
                  <a:cubicBezTo>
                    <a:pt x="820" y="3292"/>
                    <a:pt x="891" y="3388"/>
                    <a:pt x="959" y="3463"/>
                  </a:cubicBezTo>
                  <a:cubicBezTo>
                    <a:pt x="1177" y="3463"/>
                    <a:pt x="1416" y="3439"/>
                    <a:pt x="1636" y="3399"/>
                  </a:cubicBezTo>
                  <a:cubicBezTo>
                    <a:pt x="1733" y="3078"/>
                    <a:pt x="1676" y="2561"/>
                    <a:pt x="1412" y="2155"/>
                  </a:cubicBezTo>
                  <a:cubicBezTo>
                    <a:pt x="952" y="1438"/>
                    <a:pt x="488" y="721"/>
                    <a:pt x="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55"/>
            <p:cNvSpPr/>
            <p:nvPr/>
          </p:nvSpPr>
          <p:spPr>
            <a:xfrm>
              <a:off x="394775" y="1828875"/>
              <a:ext cx="101325" cy="394500"/>
            </a:xfrm>
            <a:custGeom>
              <a:avLst/>
              <a:gdLst/>
              <a:ahLst/>
              <a:cxnLst/>
              <a:rect l="l" t="t" r="r" b="b"/>
              <a:pathLst>
                <a:path w="4053" h="15780" extrusionOk="0">
                  <a:moveTo>
                    <a:pt x="1" y="1"/>
                  </a:moveTo>
                  <a:cubicBezTo>
                    <a:pt x="190" y="3417"/>
                    <a:pt x="465" y="6825"/>
                    <a:pt x="839" y="10224"/>
                  </a:cubicBezTo>
                  <a:cubicBezTo>
                    <a:pt x="1017" y="11864"/>
                    <a:pt x="1078" y="15780"/>
                    <a:pt x="3338" y="15780"/>
                  </a:cubicBezTo>
                  <a:cubicBezTo>
                    <a:pt x="3557" y="15780"/>
                    <a:pt x="3792" y="15744"/>
                    <a:pt x="4052" y="15665"/>
                  </a:cubicBezTo>
                  <a:cubicBezTo>
                    <a:pt x="3524" y="15383"/>
                    <a:pt x="3057" y="14338"/>
                    <a:pt x="3228" y="13875"/>
                  </a:cubicBezTo>
                  <a:cubicBezTo>
                    <a:pt x="3017" y="12955"/>
                    <a:pt x="3000" y="11947"/>
                    <a:pt x="2904" y="11055"/>
                  </a:cubicBezTo>
                  <a:cubicBezTo>
                    <a:pt x="2775" y="9871"/>
                    <a:pt x="2654" y="8683"/>
                    <a:pt x="2547" y="7492"/>
                  </a:cubicBezTo>
                  <a:cubicBezTo>
                    <a:pt x="2333" y="5110"/>
                    <a:pt x="2166" y="2721"/>
                    <a:pt x="2041" y="333"/>
                  </a:cubicBezTo>
                  <a:cubicBezTo>
                    <a:pt x="1666" y="351"/>
                    <a:pt x="1296" y="368"/>
                    <a:pt x="925" y="386"/>
                  </a:cubicBezTo>
                  <a:lnTo>
                    <a:pt x="871" y="386"/>
                  </a:lnTo>
                  <a:cubicBezTo>
                    <a:pt x="529" y="386"/>
                    <a:pt x="226" y="229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55"/>
            <p:cNvSpPr/>
            <p:nvPr/>
          </p:nvSpPr>
          <p:spPr>
            <a:xfrm>
              <a:off x="471175" y="2175750"/>
              <a:ext cx="46850" cy="44750"/>
            </a:xfrm>
            <a:custGeom>
              <a:avLst/>
              <a:gdLst/>
              <a:ahLst/>
              <a:cxnLst/>
              <a:rect l="l" t="t" r="r" b="b"/>
              <a:pathLst>
                <a:path w="1874" h="1790" extrusionOk="0">
                  <a:moveTo>
                    <a:pt x="172" y="0"/>
                  </a:moveTo>
                  <a:lnTo>
                    <a:pt x="172" y="0"/>
                  </a:lnTo>
                  <a:cubicBezTo>
                    <a:pt x="1" y="463"/>
                    <a:pt x="468" y="1508"/>
                    <a:pt x="996" y="1790"/>
                  </a:cubicBezTo>
                  <a:cubicBezTo>
                    <a:pt x="1024" y="1783"/>
                    <a:pt x="1053" y="1776"/>
                    <a:pt x="1082" y="1765"/>
                  </a:cubicBezTo>
                  <a:cubicBezTo>
                    <a:pt x="1873" y="1505"/>
                    <a:pt x="1014" y="596"/>
                    <a:pt x="254" y="318"/>
                  </a:cubicBezTo>
                  <a:cubicBezTo>
                    <a:pt x="226" y="211"/>
                    <a:pt x="197" y="107"/>
                    <a:pt x="1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4" name="Google Shape;2354;p55"/>
          <p:cNvGrpSpPr/>
          <p:nvPr/>
        </p:nvGrpSpPr>
        <p:grpSpPr>
          <a:xfrm>
            <a:off x="2725674" y="4570781"/>
            <a:ext cx="1608138" cy="326735"/>
            <a:chOff x="1816609" y="3851001"/>
            <a:chExt cx="1093674" cy="222193"/>
          </a:xfrm>
        </p:grpSpPr>
        <p:sp>
          <p:nvSpPr>
            <p:cNvPr id="2355" name="Google Shape;2355;p55"/>
            <p:cNvSpPr/>
            <p:nvPr/>
          </p:nvSpPr>
          <p:spPr>
            <a:xfrm>
              <a:off x="1816609" y="3851001"/>
              <a:ext cx="1093674" cy="222193"/>
            </a:xfrm>
            <a:custGeom>
              <a:avLst/>
              <a:gdLst/>
              <a:ahLst/>
              <a:cxnLst/>
              <a:rect l="l" t="t" r="r" b="b"/>
              <a:pathLst>
                <a:path w="38900" h="7903" extrusionOk="0">
                  <a:moveTo>
                    <a:pt x="32154" y="852"/>
                  </a:moveTo>
                  <a:cubicBezTo>
                    <a:pt x="32029" y="852"/>
                    <a:pt x="31911" y="870"/>
                    <a:pt x="31815" y="910"/>
                  </a:cubicBezTo>
                  <a:cubicBezTo>
                    <a:pt x="30934" y="1259"/>
                    <a:pt x="30057" y="1619"/>
                    <a:pt x="29183" y="1986"/>
                  </a:cubicBezTo>
                  <a:cubicBezTo>
                    <a:pt x="30289" y="1683"/>
                    <a:pt x="31405" y="1423"/>
                    <a:pt x="32535" y="1209"/>
                  </a:cubicBezTo>
                  <a:cubicBezTo>
                    <a:pt x="32581" y="1198"/>
                    <a:pt x="32635" y="1195"/>
                    <a:pt x="32688" y="1195"/>
                  </a:cubicBezTo>
                  <a:cubicBezTo>
                    <a:pt x="32853" y="1195"/>
                    <a:pt x="33041" y="1234"/>
                    <a:pt x="33223" y="1298"/>
                  </a:cubicBezTo>
                  <a:cubicBezTo>
                    <a:pt x="32998" y="1017"/>
                    <a:pt x="32532" y="852"/>
                    <a:pt x="32154" y="852"/>
                  </a:cubicBezTo>
                  <a:close/>
                  <a:moveTo>
                    <a:pt x="36026" y="1808"/>
                  </a:moveTo>
                  <a:cubicBezTo>
                    <a:pt x="35323" y="1808"/>
                    <a:pt x="34635" y="1886"/>
                    <a:pt x="33969" y="2036"/>
                  </a:cubicBezTo>
                  <a:cubicBezTo>
                    <a:pt x="33969" y="2172"/>
                    <a:pt x="33908" y="2318"/>
                    <a:pt x="33758" y="2464"/>
                  </a:cubicBezTo>
                  <a:cubicBezTo>
                    <a:pt x="33648" y="2575"/>
                    <a:pt x="33541" y="2689"/>
                    <a:pt x="33441" y="2803"/>
                  </a:cubicBezTo>
                  <a:cubicBezTo>
                    <a:pt x="33530" y="2781"/>
                    <a:pt x="33619" y="2775"/>
                    <a:pt x="33712" y="2775"/>
                  </a:cubicBezTo>
                  <a:cubicBezTo>
                    <a:pt x="34364" y="2775"/>
                    <a:pt x="35031" y="3256"/>
                    <a:pt x="35052" y="3695"/>
                  </a:cubicBezTo>
                  <a:cubicBezTo>
                    <a:pt x="35341" y="3655"/>
                    <a:pt x="35634" y="3637"/>
                    <a:pt x="35926" y="3637"/>
                  </a:cubicBezTo>
                  <a:cubicBezTo>
                    <a:pt x="36290" y="3637"/>
                    <a:pt x="36657" y="3666"/>
                    <a:pt x="37028" y="3723"/>
                  </a:cubicBezTo>
                  <a:cubicBezTo>
                    <a:pt x="37099" y="3734"/>
                    <a:pt x="37170" y="3737"/>
                    <a:pt x="37234" y="3737"/>
                  </a:cubicBezTo>
                  <a:cubicBezTo>
                    <a:pt x="38415" y="3737"/>
                    <a:pt x="38900" y="2136"/>
                    <a:pt x="37502" y="1922"/>
                  </a:cubicBezTo>
                  <a:cubicBezTo>
                    <a:pt x="37007" y="1843"/>
                    <a:pt x="36511" y="1808"/>
                    <a:pt x="36026" y="1808"/>
                  </a:cubicBezTo>
                  <a:close/>
                  <a:moveTo>
                    <a:pt x="6480" y="3645"/>
                  </a:moveTo>
                  <a:lnTo>
                    <a:pt x="6480" y="3645"/>
                  </a:lnTo>
                  <a:cubicBezTo>
                    <a:pt x="6466" y="3652"/>
                    <a:pt x="6455" y="3655"/>
                    <a:pt x="6441" y="3659"/>
                  </a:cubicBezTo>
                  <a:cubicBezTo>
                    <a:pt x="6412" y="3723"/>
                    <a:pt x="6383" y="3787"/>
                    <a:pt x="6359" y="3851"/>
                  </a:cubicBezTo>
                  <a:cubicBezTo>
                    <a:pt x="6398" y="3784"/>
                    <a:pt x="6437" y="3713"/>
                    <a:pt x="6480" y="3645"/>
                  </a:cubicBezTo>
                  <a:close/>
                  <a:moveTo>
                    <a:pt x="21010" y="0"/>
                  </a:moveTo>
                  <a:cubicBezTo>
                    <a:pt x="20879" y="0"/>
                    <a:pt x="20747" y="18"/>
                    <a:pt x="20622" y="64"/>
                  </a:cubicBezTo>
                  <a:cubicBezTo>
                    <a:pt x="18436" y="831"/>
                    <a:pt x="16353" y="1801"/>
                    <a:pt x="14389" y="2977"/>
                  </a:cubicBezTo>
                  <a:cubicBezTo>
                    <a:pt x="14735" y="2475"/>
                    <a:pt x="15102" y="1990"/>
                    <a:pt x="15491" y="1512"/>
                  </a:cubicBezTo>
                  <a:cubicBezTo>
                    <a:pt x="16118" y="746"/>
                    <a:pt x="15117" y="289"/>
                    <a:pt x="14353" y="289"/>
                  </a:cubicBezTo>
                  <a:cubicBezTo>
                    <a:pt x="14154" y="289"/>
                    <a:pt x="13972" y="318"/>
                    <a:pt x="13836" y="385"/>
                  </a:cubicBezTo>
                  <a:cubicBezTo>
                    <a:pt x="12110" y="1244"/>
                    <a:pt x="10484" y="2261"/>
                    <a:pt x="8969" y="3431"/>
                  </a:cubicBezTo>
                  <a:cubicBezTo>
                    <a:pt x="9272" y="2842"/>
                    <a:pt x="9614" y="2268"/>
                    <a:pt x="9996" y="1708"/>
                  </a:cubicBezTo>
                  <a:cubicBezTo>
                    <a:pt x="10542" y="906"/>
                    <a:pt x="9646" y="471"/>
                    <a:pt x="8905" y="471"/>
                  </a:cubicBezTo>
                  <a:cubicBezTo>
                    <a:pt x="8694" y="471"/>
                    <a:pt x="8491" y="507"/>
                    <a:pt x="8341" y="581"/>
                  </a:cubicBezTo>
                  <a:cubicBezTo>
                    <a:pt x="5938" y="1741"/>
                    <a:pt x="3534" y="2903"/>
                    <a:pt x="1131" y="4062"/>
                  </a:cubicBezTo>
                  <a:cubicBezTo>
                    <a:pt x="1" y="4608"/>
                    <a:pt x="893" y="5670"/>
                    <a:pt x="1862" y="5670"/>
                  </a:cubicBezTo>
                  <a:cubicBezTo>
                    <a:pt x="2045" y="5670"/>
                    <a:pt x="2226" y="5635"/>
                    <a:pt x="2401" y="5549"/>
                  </a:cubicBezTo>
                  <a:cubicBezTo>
                    <a:pt x="3546" y="4996"/>
                    <a:pt x="4690" y="4443"/>
                    <a:pt x="5835" y="3891"/>
                  </a:cubicBezTo>
                  <a:lnTo>
                    <a:pt x="5835" y="3891"/>
                  </a:lnTo>
                  <a:cubicBezTo>
                    <a:pt x="5392" y="4055"/>
                    <a:pt x="4947" y="4211"/>
                    <a:pt x="4501" y="4361"/>
                  </a:cubicBezTo>
                  <a:cubicBezTo>
                    <a:pt x="4248" y="4447"/>
                    <a:pt x="3944" y="4508"/>
                    <a:pt x="3649" y="4508"/>
                  </a:cubicBezTo>
                  <a:cubicBezTo>
                    <a:pt x="3378" y="4508"/>
                    <a:pt x="3110" y="4458"/>
                    <a:pt x="2886" y="4336"/>
                  </a:cubicBezTo>
                  <a:cubicBezTo>
                    <a:pt x="2532" y="4144"/>
                    <a:pt x="2443" y="3773"/>
                    <a:pt x="2896" y="3619"/>
                  </a:cubicBezTo>
                  <a:cubicBezTo>
                    <a:pt x="4173" y="3191"/>
                    <a:pt x="5428" y="2707"/>
                    <a:pt x="6666" y="2164"/>
                  </a:cubicBezTo>
                  <a:cubicBezTo>
                    <a:pt x="6887" y="2069"/>
                    <a:pt x="7175" y="2015"/>
                    <a:pt x="7464" y="2015"/>
                  </a:cubicBezTo>
                  <a:cubicBezTo>
                    <a:pt x="7593" y="2015"/>
                    <a:pt x="7721" y="2026"/>
                    <a:pt x="7846" y="2047"/>
                  </a:cubicBezTo>
                  <a:cubicBezTo>
                    <a:pt x="8074" y="1901"/>
                    <a:pt x="8330" y="1794"/>
                    <a:pt x="8562" y="1794"/>
                  </a:cubicBezTo>
                  <a:cubicBezTo>
                    <a:pt x="8598" y="1794"/>
                    <a:pt x="8634" y="1797"/>
                    <a:pt x="8669" y="1805"/>
                  </a:cubicBezTo>
                  <a:cubicBezTo>
                    <a:pt x="9054" y="1865"/>
                    <a:pt x="9375" y="2079"/>
                    <a:pt x="9041" y="2490"/>
                  </a:cubicBezTo>
                  <a:cubicBezTo>
                    <a:pt x="8491" y="3153"/>
                    <a:pt x="8074" y="3841"/>
                    <a:pt x="7774" y="4600"/>
                  </a:cubicBezTo>
                  <a:cubicBezTo>
                    <a:pt x="9536" y="3398"/>
                    <a:pt x="11351" y="2283"/>
                    <a:pt x="13223" y="1256"/>
                  </a:cubicBezTo>
                  <a:cubicBezTo>
                    <a:pt x="13379" y="1170"/>
                    <a:pt x="13729" y="1091"/>
                    <a:pt x="14032" y="1091"/>
                  </a:cubicBezTo>
                  <a:cubicBezTo>
                    <a:pt x="14449" y="1091"/>
                    <a:pt x="14778" y="1238"/>
                    <a:pt x="14378" y="1701"/>
                  </a:cubicBezTo>
                  <a:cubicBezTo>
                    <a:pt x="13740" y="2447"/>
                    <a:pt x="13305" y="3220"/>
                    <a:pt x="13055" y="4116"/>
                  </a:cubicBezTo>
                  <a:cubicBezTo>
                    <a:pt x="14791" y="3156"/>
                    <a:pt x="16575" y="2111"/>
                    <a:pt x="18386" y="1494"/>
                  </a:cubicBezTo>
                  <a:cubicBezTo>
                    <a:pt x="18660" y="1402"/>
                    <a:pt x="18896" y="1359"/>
                    <a:pt x="19099" y="1359"/>
                  </a:cubicBezTo>
                  <a:cubicBezTo>
                    <a:pt x="20144" y="1359"/>
                    <a:pt x="20262" y="2514"/>
                    <a:pt x="20204" y="3630"/>
                  </a:cubicBezTo>
                  <a:cubicBezTo>
                    <a:pt x="21502" y="2892"/>
                    <a:pt x="22840" y="2229"/>
                    <a:pt x="24213" y="1634"/>
                  </a:cubicBezTo>
                  <a:cubicBezTo>
                    <a:pt x="24216" y="1630"/>
                    <a:pt x="24216" y="1623"/>
                    <a:pt x="24216" y="1619"/>
                  </a:cubicBezTo>
                  <a:cubicBezTo>
                    <a:pt x="24244" y="1109"/>
                    <a:pt x="24766" y="867"/>
                    <a:pt x="25304" y="867"/>
                  </a:cubicBezTo>
                  <a:cubicBezTo>
                    <a:pt x="25906" y="867"/>
                    <a:pt x="26530" y="1173"/>
                    <a:pt x="26499" y="1744"/>
                  </a:cubicBezTo>
                  <a:cubicBezTo>
                    <a:pt x="26477" y="2126"/>
                    <a:pt x="26438" y="2496"/>
                    <a:pt x="26384" y="2867"/>
                  </a:cubicBezTo>
                  <a:cubicBezTo>
                    <a:pt x="26591" y="2793"/>
                    <a:pt x="26798" y="2721"/>
                    <a:pt x="27004" y="2653"/>
                  </a:cubicBezTo>
                  <a:cubicBezTo>
                    <a:pt x="27236" y="2250"/>
                    <a:pt x="27483" y="1855"/>
                    <a:pt x="27743" y="1466"/>
                  </a:cubicBezTo>
                  <a:cubicBezTo>
                    <a:pt x="28220" y="746"/>
                    <a:pt x="27386" y="168"/>
                    <a:pt x="26695" y="168"/>
                  </a:cubicBezTo>
                  <a:cubicBezTo>
                    <a:pt x="26573" y="168"/>
                    <a:pt x="26459" y="186"/>
                    <a:pt x="26352" y="225"/>
                  </a:cubicBezTo>
                  <a:cubicBezTo>
                    <a:pt x="24637" y="842"/>
                    <a:pt x="23000" y="1591"/>
                    <a:pt x="21431" y="2468"/>
                  </a:cubicBezTo>
                  <a:cubicBezTo>
                    <a:pt x="21624" y="2079"/>
                    <a:pt x="21817" y="1690"/>
                    <a:pt x="22009" y="1305"/>
                  </a:cubicBezTo>
                  <a:cubicBezTo>
                    <a:pt x="22373" y="574"/>
                    <a:pt x="21702" y="0"/>
                    <a:pt x="21010" y="0"/>
                  </a:cubicBezTo>
                  <a:close/>
                  <a:moveTo>
                    <a:pt x="30485" y="3384"/>
                  </a:moveTo>
                  <a:cubicBezTo>
                    <a:pt x="28780" y="3837"/>
                    <a:pt x="27111" y="4407"/>
                    <a:pt x="25467" y="5085"/>
                  </a:cubicBezTo>
                  <a:cubicBezTo>
                    <a:pt x="25325" y="5146"/>
                    <a:pt x="25161" y="5174"/>
                    <a:pt x="24993" y="5174"/>
                  </a:cubicBezTo>
                  <a:cubicBezTo>
                    <a:pt x="24394" y="5174"/>
                    <a:pt x="23749" y="4817"/>
                    <a:pt x="23820" y="4208"/>
                  </a:cubicBezTo>
                  <a:lnTo>
                    <a:pt x="23820" y="4208"/>
                  </a:lnTo>
                  <a:cubicBezTo>
                    <a:pt x="23721" y="4437"/>
                    <a:pt x="23627" y="4668"/>
                    <a:pt x="23538" y="4903"/>
                  </a:cubicBezTo>
                  <a:cubicBezTo>
                    <a:pt x="23257" y="5627"/>
                    <a:pt x="24013" y="5920"/>
                    <a:pt x="24665" y="5920"/>
                  </a:cubicBezTo>
                  <a:cubicBezTo>
                    <a:pt x="24908" y="5920"/>
                    <a:pt x="25136" y="5880"/>
                    <a:pt x="25289" y="5806"/>
                  </a:cubicBezTo>
                  <a:cubicBezTo>
                    <a:pt x="26919" y="5021"/>
                    <a:pt x="28566" y="4276"/>
                    <a:pt x="30231" y="3570"/>
                  </a:cubicBezTo>
                  <a:lnTo>
                    <a:pt x="30231" y="3570"/>
                  </a:lnTo>
                  <a:cubicBezTo>
                    <a:pt x="30131" y="3805"/>
                    <a:pt x="30032" y="4040"/>
                    <a:pt x="29932" y="4276"/>
                  </a:cubicBezTo>
                  <a:cubicBezTo>
                    <a:pt x="29632" y="4985"/>
                    <a:pt x="30292" y="5260"/>
                    <a:pt x="30952" y="5260"/>
                  </a:cubicBezTo>
                  <a:cubicBezTo>
                    <a:pt x="31323" y="5260"/>
                    <a:pt x="31697" y="5171"/>
                    <a:pt x="31893" y="5024"/>
                  </a:cubicBezTo>
                  <a:lnTo>
                    <a:pt x="31893" y="5024"/>
                  </a:lnTo>
                  <a:cubicBezTo>
                    <a:pt x="31869" y="5036"/>
                    <a:pt x="31843" y="5042"/>
                    <a:pt x="31818" y="5049"/>
                  </a:cubicBezTo>
                  <a:cubicBezTo>
                    <a:pt x="31701" y="5082"/>
                    <a:pt x="31558" y="5100"/>
                    <a:pt x="31401" y="5100"/>
                  </a:cubicBezTo>
                  <a:cubicBezTo>
                    <a:pt x="30745" y="5100"/>
                    <a:pt x="29904" y="4786"/>
                    <a:pt x="30192" y="4044"/>
                  </a:cubicBezTo>
                  <a:cubicBezTo>
                    <a:pt x="30281" y="3816"/>
                    <a:pt x="30378" y="3594"/>
                    <a:pt x="30485" y="3384"/>
                  </a:cubicBezTo>
                  <a:close/>
                  <a:moveTo>
                    <a:pt x="24084" y="2903"/>
                  </a:moveTo>
                  <a:lnTo>
                    <a:pt x="24084" y="2903"/>
                  </a:lnTo>
                  <a:cubicBezTo>
                    <a:pt x="22447" y="3627"/>
                    <a:pt x="20875" y="4468"/>
                    <a:pt x="19353" y="5421"/>
                  </a:cubicBezTo>
                  <a:cubicBezTo>
                    <a:pt x="19242" y="5492"/>
                    <a:pt x="18785" y="5663"/>
                    <a:pt x="18443" y="5663"/>
                  </a:cubicBezTo>
                  <a:cubicBezTo>
                    <a:pt x="18208" y="5663"/>
                    <a:pt x="18026" y="5581"/>
                    <a:pt x="18051" y="5331"/>
                  </a:cubicBezTo>
                  <a:cubicBezTo>
                    <a:pt x="18065" y="5167"/>
                    <a:pt x="18122" y="4697"/>
                    <a:pt x="18150" y="4205"/>
                  </a:cubicBezTo>
                  <a:lnTo>
                    <a:pt x="18150" y="4205"/>
                  </a:lnTo>
                  <a:cubicBezTo>
                    <a:pt x="18037" y="4432"/>
                    <a:pt x="17926" y="4661"/>
                    <a:pt x="17812" y="4889"/>
                  </a:cubicBezTo>
                  <a:cubicBezTo>
                    <a:pt x="17398" y="5720"/>
                    <a:pt x="18073" y="6119"/>
                    <a:pt x="18779" y="6119"/>
                  </a:cubicBezTo>
                  <a:cubicBezTo>
                    <a:pt x="19110" y="6119"/>
                    <a:pt x="19445" y="6033"/>
                    <a:pt x="19684" y="5859"/>
                  </a:cubicBezTo>
                  <a:cubicBezTo>
                    <a:pt x="21057" y="4853"/>
                    <a:pt x="22511" y="3976"/>
                    <a:pt x="24030" y="3231"/>
                  </a:cubicBezTo>
                  <a:cubicBezTo>
                    <a:pt x="24048" y="3120"/>
                    <a:pt x="24066" y="3010"/>
                    <a:pt x="24084" y="2903"/>
                  </a:cubicBezTo>
                  <a:close/>
                  <a:moveTo>
                    <a:pt x="17987" y="2828"/>
                  </a:moveTo>
                  <a:cubicBezTo>
                    <a:pt x="17915" y="2828"/>
                    <a:pt x="16671" y="3559"/>
                    <a:pt x="16503" y="3645"/>
                  </a:cubicBezTo>
                  <a:cubicBezTo>
                    <a:pt x="15031" y="4389"/>
                    <a:pt x="13562" y="5131"/>
                    <a:pt x="12089" y="5877"/>
                  </a:cubicBezTo>
                  <a:cubicBezTo>
                    <a:pt x="11993" y="5926"/>
                    <a:pt x="11504" y="6112"/>
                    <a:pt x="11151" y="6112"/>
                  </a:cubicBezTo>
                  <a:cubicBezTo>
                    <a:pt x="10923" y="6112"/>
                    <a:pt x="10756" y="6033"/>
                    <a:pt x="10791" y="5784"/>
                  </a:cubicBezTo>
                  <a:cubicBezTo>
                    <a:pt x="10902" y="4988"/>
                    <a:pt x="11116" y="4251"/>
                    <a:pt x="11433" y="3563"/>
                  </a:cubicBezTo>
                  <a:lnTo>
                    <a:pt x="11433" y="3563"/>
                  </a:lnTo>
                  <a:cubicBezTo>
                    <a:pt x="9867" y="4514"/>
                    <a:pt x="8348" y="5534"/>
                    <a:pt x="6869" y="6622"/>
                  </a:cubicBezTo>
                  <a:cubicBezTo>
                    <a:pt x="6762" y="6700"/>
                    <a:pt x="6052" y="7021"/>
                    <a:pt x="5624" y="7021"/>
                  </a:cubicBezTo>
                  <a:cubicBezTo>
                    <a:pt x="5521" y="7021"/>
                    <a:pt x="5435" y="7004"/>
                    <a:pt x="5378" y="6957"/>
                  </a:cubicBezTo>
                  <a:lnTo>
                    <a:pt x="5378" y="6957"/>
                  </a:lnTo>
                  <a:cubicBezTo>
                    <a:pt x="5321" y="7570"/>
                    <a:pt x="5917" y="7902"/>
                    <a:pt x="6505" y="7902"/>
                  </a:cubicBezTo>
                  <a:cubicBezTo>
                    <a:pt x="6833" y="7902"/>
                    <a:pt x="7161" y="7795"/>
                    <a:pt x="7368" y="7577"/>
                  </a:cubicBezTo>
                  <a:cubicBezTo>
                    <a:pt x="8527" y="6365"/>
                    <a:pt x="9768" y="5274"/>
                    <a:pt x="11101" y="4300"/>
                  </a:cubicBezTo>
                  <a:lnTo>
                    <a:pt x="11101" y="4300"/>
                  </a:lnTo>
                  <a:cubicBezTo>
                    <a:pt x="10795" y="4886"/>
                    <a:pt x="10513" y="5481"/>
                    <a:pt x="10249" y="6098"/>
                  </a:cubicBezTo>
                  <a:cubicBezTo>
                    <a:pt x="9946" y="6804"/>
                    <a:pt x="10616" y="7085"/>
                    <a:pt x="11276" y="7085"/>
                  </a:cubicBezTo>
                  <a:cubicBezTo>
                    <a:pt x="11654" y="7085"/>
                    <a:pt x="12028" y="6996"/>
                    <a:pt x="12221" y="6840"/>
                  </a:cubicBezTo>
                  <a:cubicBezTo>
                    <a:pt x="14050" y="5374"/>
                    <a:pt x="16029" y="4126"/>
                    <a:pt x="18126" y="3113"/>
                  </a:cubicBezTo>
                  <a:cubicBezTo>
                    <a:pt x="18097" y="2971"/>
                    <a:pt x="18055" y="2867"/>
                    <a:pt x="17987" y="2828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55"/>
            <p:cNvSpPr/>
            <p:nvPr/>
          </p:nvSpPr>
          <p:spPr>
            <a:xfrm>
              <a:off x="1980627" y="3951650"/>
              <a:ext cx="18078" cy="8744"/>
            </a:xfrm>
            <a:custGeom>
              <a:avLst/>
              <a:gdLst/>
              <a:ahLst/>
              <a:cxnLst/>
              <a:rect l="l" t="t" r="r" b="b"/>
              <a:pathLst>
                <a:path w="643" h="311" extrusionOk="0">
                  <a:moveTo>
                    <a:pt x="643" y="1"/>
                  </a:moveTo>
                  <a:lnTo>
                    <a:pt x="643" y="1"/>
                  </a:lnTo>
                  <a:cubicBezTo>
                    <a:pt x="429" y="103"/>
                    <a:pt x="215" y="207"/>
                    <a:pt x="1" y="311"/>
                  </a:cubicBezTo>
                  <a:cubicBezTo>
                    <a:pt x="204" y="236"/>
                    <a:pt x="404" y="157"/>
                    <a:pt x="607" y="79"/>
                  </a:cubicBezTo>
                  <a:cubicBezTo>
                    <a:pt x="618" y="54"/>
                    <a:pt x="632" y="26"/>
                    <a:pt x="643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55"/>
            <p:cNvSpPr/>
            <p:nvPr/>
          </p:nvSpPr>
          <p:spPr>
            <a:xfrm>
              <a:off x="1885292" y="3907623"/>
              <a:ext cx="151905" cy="70119"/>
            </a:xfrm>
            <a:custGeom>
              <a:avLst/>
              <a:gdLst/>
              <a:ahLst/>
              <a:cxnLst/>
              <a:rect l="l" t="t" r="r" b="b"/>
              <a:pathLst>
                <a:path w="5403" h="2494" extrusionOk="0">
                  <a:moveTo>
                    <a:pt x="5021" y="1"/>
                  </a:moveTo>
                  <a:cubicBezTo>
                    <a:pt x="4732" y="1"/>
                    <a:pt x="4444" y="55"/>
                    <a:pt x="4223" y="150"/>
                  </a:cubicBezTo>
                  <a:cubicBezTo>
                    <a:pt x="2985" y="693"/>
                    <a:pt x="1730" y="1177"/>
                    <a:pt x="453" y="1605"/>
                  </a:cubicBezTo>
                  <a:cubicBezTo>
                    <a:pt x="0" y="1759"/>
                    <a:pt x="89" y="2130"/>
                    <a:pt x="443" y="2322"/>
                  </a:cubicBezTo>
                  <a:cubicBezTo>
                    <a:pt x="667" y="2444"/>
                    <a:pt x="935" y="2494"/>
                    <a:pt x="1206" y="2494"/>
                  </a:cubicBezTo>
                  <a:cubicBezTo>
                    <a:pt x="1501" y="2494"/>
                    <a:pt x="1805" y="2433"/>
                    <a:pt x="2058" y="2347"/>
                  </a:cubicBezTo>
                  <a:cubicBezTo>
                    <a:pt x="2504" y="2197"/>
                    <a:pt x="2949" y="2041"/>
                    <a:pt x="3392" y="1877"/>
                  </a:cubicBezTo>
                  <a:cubicBezTo>
                    <a:pt x="3606" y="1773"/>
                    <a:pt x="3820" y="1669"/>
                    <a:pt x="4034" y="1567"/>
                  </a:cubicBezTo>
                  <a:lnTo>
                    <a:pt x="4034" y="1567"/>
                  </a:lnTo>
                  <a:cubicBezTo>
                    <a:pt x="4023" y="1592"/>
                    <a:pt x="4009" y="1620"/>
                    <a:pt x="3998" y="1645"/>
                  </a:cubicBezTo>
                  <a:cubicBezTo>
                    <a:pt x="4012" y="1641"/>
                    <a:pt x="4023" y="1638"/>
                    <a:pt x="4037" y="1631"/>
                  </a:cubicBezTo>
                  <a:cubicBezTo>
                    <a:pt x="4261" y="1260"/>
                    <a:pt x="4518" y="903"/>
                    <a:pt x="4804" y="553"/>
                  </a:cubicBezTo>
                  <a:cubicBezTo>
                    <a:pt x="4939" y="390"/>
                    <a:pt x="5156" y="190"/>
                    <a:pt x="5403" y="33"/>
                  </a:cubicBezTo>
                  <a:cubicBezTo>
                    <a:pt x="5278" y="12"/>
                    <a:pt x="5150" y="1"/>
                    <a:pt x="502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55"/>
            <p:cNvSpPr/>
            <p:nvPr/>
          </p:nvSpPr>
          <p:spPr>
            <a:xfrm>
              <a:off x="1965080" y="3928906"/>
              <a:ext cx="381802" cy="117689"/>
            </a:xfrm>
            <a:custGeom>
              <a:avLst/>
              <a:gdLst/>
              <a:ahLst/>
              <a:cxnLst/>
              <a:rect l="l" t="t" r="r" b="b"/>
              <a:pathLst>
                <a:path w="13580" h="4186" extrusionOk="0">
                  <a:moveTo>
                    <a:pt x="13580" y="0"/>
                  </a:moveTo>
                  <a:lnTo>
                    <a:pt x="13580" y="0"/>
                  </a:lnTo>
                  <a:cubicBezTo>
                    <a:pt x="13333" y="111"/>
                    <a:pt x="13091" y="224"/>
                    <a:pt x="12845" y="342"/>
                  </a:cubicBezTo>
                  <a:cubicBezTo>
                    <a:pt x="12898" y="613"/>
                    <a:pt x="12895" y="1031"/>
                    <a:pt x="12869" y="1434"/>
                  </a:cubicBezTo>
                  <a:cubicBezTo>
                    <a:pt x="13109" y="955"/>
                    <a:pt x="13344" y="478"/>
                    <a:pt x="13580" y="0"/>
                  </a:cubicBezTo>
                  <a:close/>
                  <a:moveTo>
                    <a:pt x="1078" y="1080"/>
                  </a:moveTo>
                  <a:lnTo>
                    <a:pt x="1078" y="1080"/>
                  </a:lnTo>
                  <a:cubicBezTo>
                    <a:pt x="579" y="1954"/>
                    <a:pt x="236" y="2892"/>
                    <a:pt x="29" y="3922"/>
                  </a:cubicBezTo>
                  <a:cubicBezTo>
                    <a:pt x="1" y="4051"/>
                    <a:pt x="29" y="4136"/>
                    <a:pt x="97" y="4186"/>
                  </a:cubicBezTo>
                  <a:cubicBezTo>
                    <a:pt x="101" y="4147"/>
                    <a:pt x="108" y="4108"/>
                    <a:pt x="115" y="4065"/>
                  </a:cubicBezTo>
                  <a:cubicBezTo>
                    <a:pt x="347" y="3030"/>
                    <a:pt x="668" y="2036"/>
                    <a:pt x="1078" y="108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55"/>
            <p:cNvSpPr/>
            <p:nvPr/>
          </p:nvSpPr>
          <p:spPr>
            <a:xfrm>
              <a:off x="1967779" y="3881674"/>
              <a:ext cx="529574" cy="166722"/>
            </a:xfrm>
            <a:custGeom>
              <a:avLst/>
              <a:gdLst/>
              <a:ahLst/>
              <a:cxnLst/>
              <a:rect l="l" t="t" r="r" b="b"/>
              <a:pathLst>
                <a:path w="18836" h="5930" extrusionOk="0">
                  <a:moveTo>
                    <a:pt x="8655" y="0"/>
                  </a:moveTo>
                  <a:cubicBezTo>
                    <a:pt x="8352" y="0"/>
                    <a:pt x="8002" y="79"/>
                    <a:pt x="7846" y="165"/>
                  </a:cubicBezTo>
                  <a:cubicBezTo>
                    <a:pt x="5974" y="1192"/>
                    <a:pt x="4159" y="2307"/>
                    <a:pt x="2397" y="3509"/>
                  </a:cubicBezTo>
                  <a:cubicBezTo>
                    <a:pt x="2697" y="2750"/>
                    <a:pt x="3114" y="2062"/>
                    <a:pt x="3664" y="1399"/>
                  </a:cubicBezTo>
                  <a:cubicBezTo>
                    <a:pt x="3998" y="988"/>
                    <a:pt x="3677" y="774"/>
                    <a:pt x="3292" y="714"/>
                  </a:cubicBezTo>
                  <a:cubicBezTo>
                    <a:pt x="3257" y="706"/>
                    <a:pt x="3221" y="703"/>
                    <a:pt x="3185" y="703"/>
                  </a:cubicBezTo>
                  <a:cubicBezTo>
                    <a:pt x="2953" y="703"/>
                    <a:pt x="2697" y="810"/>
                    <a:pt x="2469" y="956"/>
                  </a:cubicBezTo>
                  <a:cubicBezTo>
                    <a:pt x="2629" y="984"/>
                    <a:pt x="2779" y="1031"/>
                    <a:pt x="2904" y="1103"/>
                  </a:cubicBezTo>
                  <a:cubicBezTo>
                    <a:pt x="3285" y="1305"/>
                    <a:pt x="3317" y="1630"/>
                    <a:pt x="2893" y="1815"/>
                  </a:cubicBezTo>
                  <a:cubicBezTo>
                    <a:pt x="2301" y="2076"/>
                    <a:pt x="1706" y="2322"/>
                    <a:pt x="1103" y="2554"/>
                  </a:cubicBezTo>
                  <a:cubicBezTo>
                    <a:pt x="1060" y="2622"/>
                    <a:pt x="1021" y="2693"/>
                    <a:pt x="982" y="2760"/>
                  </a:cubicBezTo>
                  <a:cubicBezTo>
                    <a:pt x="572" y="3716"/>
                    <a:pt x="251" y="4710"/>
                    <a:pt x="19" y="5745"/>
                  </a:cubicBezTo>
                  <a:cubicBezTo>
                    <a:pt x="12" y="5788"/>
                    <a:pt x="5" y="5827"/>
                    <a:pt x="1" y="5866"/>
                  </a:cubicBezTo>
                  <a:cubicBezTo>
                    <a:pt x="58" y="5913"/>
                    <a:pt x="144" y="5930"/>
                    <a:pt x="247" y="5930"/>
                  </a:cubicBezTo>
                  <a:cubicBezTo>
                    <a:pt x="675" y="5930"/>
                    <a:pt x="1385" y="5609"/>
                    <a:pt x="1492" y="5531"/>
                  </a:cubicBezTo>
                  <a:cubicBezTo>
                    <a:pt x="2971" y="4443"/>
                    <a:pt x="4490" y="3423"/>
                    <a:pt x="6056" y="2472"/>
                  </a:cubicBezTo>
                  <a:lnTo>
                    <a:pt x="6056" y="2472"/>
                  </a:lnTo>
                  <a:cubicBezTo>
                    <a:pt x="5739" y="3160"/>
                    <a:pt x="5525" y="3897"/>
                    <a:pt x="5414" y="4693"/>
                  </a:cubicBezTo>
                  <a:cubicBezTo>
                    <a:pt x="5379" y="4942"/>
                    <a:pt x="5546" y="5021"/>
                    <a:pt x="5774" y="5021"/>
                  </a:cubicBezTo>
                  <a:cubicBezTo>
                    <a:pt x="6127" y="5021"/>
                    <a:pt x="6616" y="4835"/>
                    <a:pt x="6712" y="4786"/>
                  </a:cubicBezTo>
                  <a:cubicBezTo>
                    <a:pt x="8185" y="4040"/>
                    <a:pt x="9654" y="3298"/>
                    <a:pt x="11126" y="2554"/>
                  </a:cubicBezTo>
                  <a:cubicBezTo>
                    <a:pt x="11294" y="2468"/>
                    <a:pt x="12538" y="1737"/>
                    <a:pt x="12610" y="1737"/>
                  </a:cubicBezTo>
                  <a:cubicBezTo>
                    <a:pt x="12678" y="1776"/>
                    <a:pt x="12720" y="1880"/>
                    <a:pt x="12749" y="2022"/>
                  </a:cubicBezTo>
                  <a:cubicBezTo>
                    <a:pt x="12995" y="1904"/>
                    <a:pt x="13237" y="1791"/>
                    <a:pt x="13484" y="1680"/>
                  </a:cubicBezTo>
                  <a:lnTo>
                    <a:pt x="13484" y="1680"/>
                  </a:lnTo>
                  <a:cubicBezTo>
                    <a:pt x="13248" y="2158"/>
                    <a:pt x="13013" y="2635"/>
                    <a:pt x="12773" y="3114"/>
                  </a:cubicBezTo>
                  <a:cubicBezTo>
                    <a:pt x="12745" y="3606"/>
                    <a:pt x="12688" y="4076"/>
                    <a:pt x="12674" y="4240"/>
                  </a:cubicBezTo>
                  <a:cubicBezTo>
                    <a:pt x="12649" y="4490"/>
                    <a:pt x="12831" y="4572"/>
                    <a:pt x="13066" y="4572"/>
                  </a:cubicBezTo>
                  <a:cubicBezTo>
                    <a:pt x="13408" y="4572"/>
                    <a:pt x="13865" y="4401"/>
                    <a:pt x="13976" y="4330"/>
                  </a:cubicBezTo>
                  <a:cubicBezTo>
                    <a:pt x="15498" y="3377"/>
                    <a:pt x="17070" y="2536"/>
                    <a:pt x="18707" y="1812"/>
                  </a:cubicBezTo>
                  <a:cubicBezTo>
                    <a:pt x="18772" y="1391"/>
                    <a:pt x="18811" y="974"/>
                    <a:pt x="18836" y="543"/>
                  </a:cubicBezTo>
                  <a:lnTo>
                    <a:pt x="18836" y="543"/>
                  </a:lnTo>
                  <a:cubicBezTo>
                    <a:pt x="17463" y="1138"/>
                    <a:pt x="16125" y="1801"/>
                    <a:pt x="14827" y="2539"/>
                  </a:cubicBezTo>
                  <a:cubicBezTo>
                    <a:pt x="14885" y="1423"/>
                    <a:pt x="14767" y="268"/>
                    <a:pt x="13722" y="268"/>
                  </a:cubicBezTo>
                  <a:cubicBezTo>
                    <a:pt x="13519" y="268"/>
                    <a:pt x="13283" y="311"/>
                    <a:pt x="13009" y="403"/>
                  </a:cubicBezTo>
                  <a:cubicBezTo>
                    <a:pt x="11198" y="1020"/>
                    <a:pt x="9414" y="2065"/>
                    <a:pt x="7678" y="3025"/>
                  </a:cubicBezTo>
                  <a:cubicBezTo>
                    <a:pt x="7928" y="2129"/>
                    <a:pt x="8363" y="1356"/>
                    <a:pt x="9001" y="610"/>
                  </a:cubicBezTo>
                  <a:cubicBezTo>
                    <a:pt x="9401" y="147"/>
                    <a:pt x="9072" y="0"/>
                    <a:pt x="865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55"/>
            <p:cNvSpPr/>
            <p:nvPr/>
          </p:nvSpPr>
          <p:spPr>
            <a:xfrm>
              <a:off x="1998789" y="3908551"/>
              <a:ext cx="62247" cy="44928"/>
            </a:xfrm>
            <a:custGeom>
              <a:avLst/>
              <a:gdLst/>
              <a:ahLst/>
              <a:cxnLst/>
              <a:rect l="l" t="t" r="r" b="b"/>
              <a:pathLst>
                <a:path w="2214" h="1598" extrusionOk="0">
                  <a:moveTo>
                    <a:pt x="1366" y="0"/>
                  </a:moveTo>
                  <a:cubicBezTo>
                    <a:pt x="1119" y="157"/>
                    <a:pt x="902" y="357"/>
                    <a:pt x="767" y="520"/>
                  </a:cubicBezTo>
                  <a:cubicBezTo>
                    <a:pt x="481" y="870"/>
                    <a:pt x="224" y="1227"/>
                    <a:pt x="0" y="1598"/>
                  </a:cubicBezTo>
                  <a:cubicBezTo>
                    <a:pt x="603" y="1366"/>
                    <a:pt x="1198" y="1120"/>
                    <a:pt x="1790" y="859"/>
                  </a:cubicBezTo>
                  <a:cubicBezTo>
                    <a:pt x="2214" y="674"/>
                    <a:pt x="2182" y="349"/>
                    <a:pt x="1801" y="147"/>
                  </a:cubicBezTo>
                  <a:cubicBezTo>
                    <a:pt x="1676" y="75"/>
                    <a:pt x="1526" y="28"/>
                    <a:pt x="136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55"/>
            <p:cNvSpPr/>
            <p:nvPr/>
          </p:nvSpPr>
          <p:spPr>
            <a:xfrm>
              <a:off x="2486262" y="3887494"/>
              <a:ext cx="316153" cy="104785"/>
            </a:xfrm>
            <a:custGeom>
              <a:avLst/>
              <a:gdLst/>
              <a:ahLst/>
              <a:cxnLst/>
              <a:rect l="l" t="t" r="r" b="b"/>
              <a:pathLst>
                <a:path w="11245" h="3727" extrusionOk="0">
                  <a:moveTo>
                    <a:pt x="9404" y="0"/>
                  </a:moveTo>
                  <a:cubicBezTo>
                    <a:pt x="9536" y="172"/>
                    <a:pt x="9586" y="382"/>
                    <a:pt x="9483" y="624"/>
                  </a:cubicBezTo>
                  <a:cubicBezTo>
                    <a:pt x="9436" y="738"/>
                    <a:pt x="9386" y="853"/>
                    <a:pt x="9340" y="963"/>
                  </a:cubicBezTo>
                  <a:cubicBezTo>
                    <a:pt x="9604" y="878"/>
                    <a:pt x="9875" y="802"/>
                    <a:pt x="10150" y="738"/>
                  </a:cubicBezTo>
                  <a:cubicBezTo>
                    <a:pt x="10150" y="417"/>
                    <a:pt x="9793" y="143"/>
                    <a:pt x="9404" y="0"/>
                  </a:cubicBezTo>
                  <a:close/>
                  <a:moveTo>
                    <a:pt x="5364" y="688"/>
                  </a:moveTo>
                  <a:lnTo>
                    <a:pt x="5364" y="688"/>
                  </a:lnTo>
                  <a:cubicBezTo>
                    <a:pt x="4633" y="892"/>
                    <a:pt x="3906" y="1113"/>
                    <a:pt x="3185" y="1355"/>
                  </a:cubicBezTo>
                  <a:cubicBezTo>
                    <a:pt x="3111" y="1480"/>
                    <a:pt x="3043" y="1608"/>
                    <a:pt x="2971" y="1733"/>
                  </a:cubicBezTo>
                  <a:cubicBezTo>
                    <a:pt x="3766" y="1376"/>
                    <a:pt x="4562" y="1031"/>
                    <a:pt x="5364" y="688"/>
                  </a:cubicBezTo>
                  <a:close/>
                  <a:moveTo>
                    <a:pt x="511" y="1786"/>
                  </a:moveTo>
                  <a:cubicBezTo>
                    <a:pt x="412" y="1837"/>
                    <a:pt x="312" y="1883"/>
                    <a:pt x="211" y="1933"/>
                  </a:cubicBezTo>
                  <a:cubicBezTo>
                    <a:pt x="162" y="2219"/>
                    <a:pt x="98" y="2500"/>
                    <a:pt x="22" y="2785"/>
                  </a:cubicBezTo>
                  <a:cubicBezTo>
                    <a:pt x="12" y="2828"/>
                    <a:pt x="5" y="2871"/>
                    <a:pt x="1" y="2910"/>
                  </a:cubicBezTo>
                  <a:cubicBezTo>
                    <a:pt x="162" y="2528"/>
                    <a:pt x="333" y="2158"/>
                    <a:pt x="511" y="1786"/>
                  </a:cubicBezTo>
                  <a:close/>
                  <a:moveTo>
                    <a:pt x="11233" y="2397"/>
                  </a:moveTo>
                  <a:lnTo>
                    <a:pt x="11233" y="2397"/>
                  </a:lnTo>
                  <a:cubicBezTo>
                    <a:pt x="10103" y="2543"/>
                    <a:pt x="9034" y="2984"/>
                    <a:pt x="8085" y="3720"/>
                  </a:cubicBezTo>
                  <a:cubicBezTo>
                    <a:pt x="8082" y="3722"/>
                    <a:pt x="8080" y="3724"/>
                    <a:pt x="8078" y="3725"/>
                  </a:cubicBezTo>
                  <a:lnTo>
                    <a:pt x="8078" y="3725"/>
                  </a:lnTo>
                  <a:cubicBezTo>
                    <a:pt x="8929" y="3476"/>
                    <a:pt x="9779" y="3227"/>
                    <a:pt x="10634" y="2978"/>
                  </a:cubicBezTo>
                  <a:cubicBezTo>
                    <a:pt x="11076" y="2846"/>
                    <a:pt x="11244" y="2628"/>
                    <a:pt x="11233" y="2397"/>
                  </a:cubicBezTo>
                  <a:close/>
                  <a:moveTo>
                    <a:pt x="8078" y="3725"/>
                  </a:moveTo>
                  <a:cubicBezTo>
                    <a:pt x="8077" y="3726"/>
                    <a:pt x="8076" y="3726"/>
                    <a:pt x="8074" y="3726"/>
                  </a:cubicBezTo>
                  <a:cubicBezTo>
                    <a:pt x="8076" y="3726"/>
                    <a:pt x="8077" y="3726"/>
                    <a:pt x="8078" y="3725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55"/>
            <p:cNvSpPr/>
            <p:nvPr/>
          </p:nvSpPr>
          <p:spPr>
            <a:xfrm>
              <a:off x="2484266" y="3875376"/>
              <a:ext cx="317840" cy="121119"/>
            </a:xfrm>
            <a:custGeom>
              <a:avLst/>
              <a:gdLst/>
              <a:ahLst/>
              <a:cxnLst/>
              <a:rect l="l" t="t" r="r" b="b"/>
              <a:pathLst>
                <a:path w="11305" h="4308" extrusionOk="0">
                  <a:moveTo>
                    <a:pt x="1556" y="0"/>
                  </a:moveTo>
                  <a:cubicBezTo>
                    <a:pt x="1018" y="0"/>
                    <a:pt x="496" y="242"/>
                    <a:pt x="468" y="752"/>
                  </a:cubicBezTo>
                  <a:cubicBezTo>
                    <a:pt x="468" y="756"/>
                    <a:pt x="468" y="763"/>
                    <a:pt x="465" y="767"/>
                  </a:cubicBezTo>
                  <a:cubicBezTo>
                    <a:pt x="707" y="660"/>
                    <a:pt x="953" y="560"/>
                    <a:pt x="1196" y="456"/>
                  </a:cubicBezTo>
                  <a:cubicBezTo>
                    <a:pt x="1438" y="356"/>
                    <a:pt x="1623" y="313"/>
                    <a:pt x="1762" y="313"/>
                  </a:cubicBezTo>
                  <a:cubicBezTo>
                    <a:pt x="2447" y="313"/>
                    <a:pt x="1969" y="1348"/>
                    <a:pt x="1163" y="1679"/>
                  </a:cubicBezTo>
                  <a:cubicBezTo>
                    <a:pt x="885" y="1794"/>
                    <a:pt x="611" y="1914"/>
                    <a:pt x="336" y="2036"/>
                  </a:cubicBezTo>
                  <a:cubicBezTo>
                    <a:pt x="318" y="2143"/>
                    <a:pt x="300" y="2253"/>
                    <a:pt x="282" y="2364"/>
                  </a:cubicBezTo>
                  <a:cubicBezTo>
                    <a:pt x="383" y="2314"/>
                    <a:pt x="483" y="2268"/>
                    <a:pt x="582" y="2217"/>
                  </a:cubicBezTo>
                  <a:lnTo>
                    <a:pt x="582" y="2217"/>
                  </a:lnTo>
                  <a:cubicBezTo>
                    <a:pt x="404" y="2589"/>
                    <a:pt x="233" y="2959"/>
                    <a:pt x="72" y="3341"/>
                  </a:cubicBezTo>
                  <a:cubicBezTo>
                    <a:pt x="1" y="3950"/>
                    <a:pt x="646" y="4307"/>
                    <a:pt x="1245" y="4307"/>
                  </a:cubicBezTo>
                  <a:cubicBezTo>
                    <a:pt x="1413" y="4307"/>
                    <a:pt x="1577" y="4279"/>
                    <a:pt x="1719" y="4218"/>
                  </a:cubicBezTo>
                  <a:cubicBezTo>
                    <a:pt x="3363" y="3540"/>
                    <a:pt x="5032" y="2970"/>
                    <a:pt x="6737" y="2517"/>
                  </a:cubicBezTo>
                  <a:lnTo>
                    <a:pt x="6737" y="2517"/>
                  </a:lnTo>
                  <a:cubicBezTo>
                    <a:pt x="6630" y="2727"/>
                    <a:pt x="6533" y="2949"/>
                    <a:pt x="6444" y="3177"/>
                  </a:cubicBezTo>
                  <a:cubicBezTo>
                    <a:pt x="6156" y="3919"/>
                    <a:pt x="6997" y="4233"/>
                    <a:pt x="7653" y="4233"/>
                  </a:cubicBezTo>
                  <a:cubicBezTo>
                    <a:pt x="7810" y="4233"/>
                    <a:pt x="7953" y="4215"/>
                    <a:pt x="8070" y="4182"/>
                  </a:cubicBezTo>
                  <a:cubicBezTo>
                    <a:pt x="8095" y="4175"/>
                    <a:pt x="8121" y="4169"/>
                    <a:pt x="8145" y="4157"/>
                  </a:cubicBezTo>
                  <a:cubicBezTo>
                    <a:pt x="8149" y="4157"/>
                    <a:pt x="8152" y="4154"/>
                    <a:pt x="8156" y="4151"/>
                  </a:cubicBezTo>
                  <a:cubicBezTo>
                    <a:pt x="9105" y="3415"/>
                    <a:pt x="10174" y="2974"/>
                    <a:pt x="11304" y="2828"/>
                  </a:cubicBezTo>
                  <a:cubicBezTo>
                    <a:pt x="11283" y="2389"/>
                    <a:pt x="10616" y="1908"/>
                    <a:pt x="9964" y="1908"/>
                  </a:cubicBezTo>
                  <a:cubicBezTo>
                    <a:pt x="9871" y="1908"/>
                    <a:pt x="9782" y="1914"/>
                    <a:pt x="9693" y="1936"/>
                  </a:cubicBezTo>
                  <a:cubicBezTo>
                    <a:pt x="9793" y="1822"/>
                    <a:pt x="9900" y="1708"/>
                    <a:pt x="10010" y="1597"/>
                  </a:cubicBezTo>
                  <a:cubicBezTo>
                    <a:pt x="10160" y="1451"/>
                    <a:pt x="10221" y="1305"/>
                    <a:pt x="10221" y="1169"/>
                  </a:cubicBezTo>
                  <a:lnTo>
                    <a:pt x="10221" y="1169"/>
                  </a:lnTo>
                  <a:cubicBezTo>
                    <a:pt x="9946" y="1233"/>
                    <a:pt x="9675" y="1309"/>
                    <a:pt x="9411" y="1394"/>
                  </a:cubicBezTo>
                  <a:cubicBezTo>
                    <a:pt x="9457" y="1284"/>
                    <a:pt x="9507" y="1169"/>
                    <a:pt x="9554" y="1055"/>
                  </a:cubicBezTo>
                  <a:cubicBezTo>
                    <a:pt x="9657" y="813"/>
                    <a:pt x="9607" y="603"/>
                    <a:pt x="9475" y="431"/>
                  </a:cubicBezTo>
                  <a:cubicBezTo>
                    <a:pt x="9293" y="367"/>
                    <a:pt x="9105" y="328"/>
                    <a:pt x="8940" y="328"/>
                  </a:cubicBezTo>
                  <a:cubicBezTo>
                    <a:pt x="8887" y="328"/>
                    <a:pt x="8833" y="331"/>
                    <a:pt x="8787" y="342"/>
                  </a:cubicBezTo>
                  <a:cubicBezTo>
                    <a:pt x="7657" y="556"/>
                    <a:pt x="6541" y="816"/>
                    <a:pt x="5435" y="1119"/>
                  </a:cubicBezTo>
                  <a:cubicBezTo>
                    <a:pt x="4633" y="1462"/>
                    <a:pt x="3837" y="1807"/>
                    <a:pt x="3042" y="2164"/>
                  </a:cubicBezTo>
                  <a:cubicBezTo>
                    <a:pt x="3114" y="2039"/>
                    <a:pt x="3182" y="1911"/>
                    <a:pt x="3256" y="1786"/>
                  </a:cubicBezTo>
                  <a:lnTo>
                    <a:pt x="3256" y="1786"/>
                  </a:lnTo>
                  <a:cubicBezTo>
                    <a:pt x="3050" y="1854"/>
                    <a:pt x="2843" y="1926"/>
                    <a:pt x="2636" y="2000"/>
                  </a:cubicBezTo>
                  <a:cubicBezTo>
                    <a:pt x="2690" y="1629"/>
                    <a:pt x="2729" y="1259"/>
                    <a:pt x="2751" y="877"/>
                  </a:cubicBezTo>
                  <a:cubicBezTo>
                    <a:pt x="2782" y="306"/>
                    <a:pt x="2158" y="0"/>
                    <a:pt x="155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55"/>
            <p:cNvSpPr/>
            <p:nvPr/>
          </p:nvSpPr>
          <p:spPr>
            <a:xfrm>
              <a:off x="2493712" y="3884176"/>
              <a:ext cx="59351" cy="48442"/>
            </a:xfrm>
            <a:custGeom>
              <a:avLst/>
              <a:gdLst/>
              <a:ahLst/>
              <a:cxnLst/>
              <a:rect l="l" t="t" r="r" b="b"/>
              <a:pathLst>
                <a:path w="2111" h="1723" extrusionOk="0">
                  <a:moveTo>
                    <a:pt x="1426" y="0"/>
                  </a:moveTo>
                  <a:cubicBezTo>
                    <a:pt x="1287" y="0"/>
                    <a:pt x="1102" y="43"/>
                    <a:pt x="860" y="143"/>
                  </a:cubicBezTo>
                  <a:cubicBezTo>
                    <a:pt x="617" y="247"/>
                    <a:pt x="371" y="347"/>
                    <a:pt x="129" y="454"/>
                  </a:cubicBezTo>
                  <a:cubicBezTo>
                    <a:pt x="104" y="885"/>
                    <a:pt x="65" y="1302"/>
                    <a:pt x="0" y="1723"/>
                  </a:cubicBezTo>
                  <a:cubicBezTo>
                    <a:pt x="275" y="1601"/>
                    <a:pt x="549" y="1481"/>
                    <a:pt x="827" y="1366"/>
                  </a:cubicBezTo>
                  <a:cubicBezTo>
                    <a:pt x="1633" y="1035"/>
                    <a:pt x="2111" y="0"/>
                    <a:pt x="142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AE936A-FCBE-4F4A-B710-52F535363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048" y="1336316"/>
            <a:ext cx="2134152" cy="31797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322677-9CF6-48D2-AD09-BC12D9130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941" y="1336316"/>
            <a:ext cx="2133785" cy="3182388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2B0EB659-9EC3-4973-B2B3-56E2E1F16B89}"/>
              </a:ext>
            </a:extLst>
          </p:cNvPr>
          <p:cNvSpPr txBox="1"/>
          <p:nvPr/>
        </p:nvSpPr>
        <p:spPr>
          <a:xfrm>
            <a:off x="1170405" y="2116728"/>
            <a:ext cx="19728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 smtClean="0"/>
              <a:t>слова </a:t>
            </a:r>
            <a:r>
              <a:rPr lang="uk-UA" dirty="0"/>
              <a:t>переважно пишуться так, як вимовляються (цей принцип є </a:t>
            </a:r>
            <a:r>
              <a:rPr lang="uk-UA" dirty="0" err="1"/>
              <a:t>переважальним</a:t>
            </a:r>
            <a:r>
              <a:rPr lang="uk-UA" dirty="0"/>
              <a:t> в українській мові).</a:t>
            </a:r>
            <a:endParaRPr lang="ru-RU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BA802F0-AAF1-4C15-8F71-70B2E80DF33B}"/>
              </a:ext>
            </a:extLst>
          </p:cNvPr>
          <p:cNvSpPr txBox="1"/>
          <p:nvPr/>
        </p:nvSpPr>
        <p:spPr>
          <a:xfrm>
            <a:off x="-185547" y="1342453"/>
            <a:ext cx="4739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b="1" dirty="0">
                <a:latin typeface="Monotype Corsiva" panose="03010101010201010101" pitchFamily="66" charset="0"/>
              </a:rPr>
              <a:t>Фонетичний</a:t>
            </a:r>
            <a:r>
              <a:rPr lang="uk-UA" sz="1800" dirty="0">
                <a:latin typeface="Monotype Corsiva" panose="03010101010201010101" pitchFamily="66" charset="0"/>
              </a:rPr>
              <a:t>:</a:t>
            </a:r>
            <a:r>
              <a:rPr lang="uk-UA" sz="1800" b="1" dirty="0">
                <a:latin typeface="Monotype Corsiva" panose="03010101010201010101" pitchFamily="66" charset="0"/>
              </a:rPr>
              <a:t> </a:t>
            </a:r>
            <a:endParaRPr lang="ru-RU" sz="1800" dirty="0">
              <a:latin typeface="Monotype Corsiva" panose="03010101010201010101" pitchFamily="66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70CA8FF-FAB2-4766-A158-10D28CD47BC3}"/>
              </a:ext>
            </a:extLst>
          </p:cNvPr>
          <p:cNvSpPr txBox="1"/>
          <p:nvPr/>
        </p:nvSpPr>
        <p:spPr>
          <a:xfrm>
            <a:off x="6168260" y="1604062"/>
            <a:ext cx="199324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uk-UA" dirty="0" smtClean="0"/>
          </a:p>
          <a:p>
            <a:r>
              <a:rPr lang="uk-UA" dirty="0" smtClean="0"/>
              <a:t>написання </a:t>
            </a:r>
            <a:r>
              <a:rPr lang="uk-UA" dirty="0"/>
              <a:t>окремих слів </a:t>
            </a:r>
            <a:r>
              <a:rPr lang="uk-UA" dirty="0" smtClean="0"/>
              <a:t>або </a:t>
            </a:r>
            <a:r>
              <a:rPr lang="uk-UA" dirty="0"/>
              <a:t>літер (</a:t>
            </a:r>
            <a:r>
              <a:rPr lang="uk-UA" i="1" dirty="0"/>
              <a:t>щ</a:t>
            </a:r>
            <a:r>
              <a:rPr lang="uk-UA" dirty="0"/>
              <a:t>, </a:t>
            </a:r>
            <a:r>
              <a:rPr lang="uk-UA" i="1" dirty="0"/>
              <a:t>ї</a:t>
            </a:r>
            <a:r>
              <a:rPr lang="uk-UA" dirty="0"/>
              <a:t>, </a:t>
            </a:r>
            <a:r>
              <a:rPr lang="uk-UA" i="1" dirty="0"/>
              <a:t>ь; я, ю, є</a:t>
            </a:r>
            <a:r>
              <a:rPr lang="uk-UA" dirty="0"/>
              <a:t>) відбувається за усталеною традицією, а не пов'язане з їхньою вимовою чи граматичною </a:t>
            </a:r>
            <a:r>
              <a:rPr lang="uk-UA" dirty="0" smtClean="0"/>
              <a:t>будовою.</a:t>
            </a:r>
            <a:endParaRPr lang="ru-RU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A713B57-70FC-4814-9F1C-145C1C0E283A}"/>
              </a:ext>
            </a:extLst>
          </p:cNvPr>
          <p:cNvSpPr txBox="1"/>
          <p:nvPr/>
        </p:nvSpPr>
        <p:spPr>
          <a:xfrm>
            <a:off x="4793412" y="1418376"/>
            <a:ext cx="46895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Monotype Corsiva" panose="03010101010201010101" pitchFamily="66" charset="0"/>
              </a:rPr>
              <a:t>Традиційний </a:t>
            </a:r>
            <a:r>
              <a:rPr lang="uk-UA" dirty="0">
                <a:latin typeface="Monotype Corsiva" panose="03010101010201010101" pitchFamily="66" charset="0"/>
              </a:rPr>
              <a:t>або</a:t>
            </a:r>
            <a:r>
              <a:rPr lang="uk-UA" b="1" dirty="0">
                <a:latin typeface="Monotype Corsiva" panose="03010101010201010101" pitchFamily="66" charset="0"/>
              </a:rPr>
              <a:t> історичний</a:t>
            </a:r>
            <a:r>
              <a:rPr lang="uk-UA" dirty="0">
                <a:latin typeface="Monotype Corsiva" panose="03010101010201010101" pitchFamily="66" charset="0"/>
              </a:rPr>
              <a:t>:</a:t>
            </a:r>
            <a:endParaRPr lang="ru-RU" dirty="0"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7" name="Google Shape;897;p32"/>
          <p:cNvGrpSpPr/>
          <p:nvPr/>
        </p:nvGrpSpPr>
        <p:grpSpPr>
          <a:xfrm rot="807122">
            <a:off x="5649475" y="860577"/>
            <a:ext cx="2497551" cy="2401906"/>
            <a:chOff x="1857000" y="3245400"/>
            <a:chExt cx="1233825" cy="1186575"/>
          </a:xfrm>
        </p:grpSpPr>
        <p:sp>
          <p:nvSpPr>
            <p:cNvPr id="898" name="Google Shape;898;p32"/>
            <p:cNvSpPr/>
            <p:nvPr/>
          </p:nvSpPr>
          <p:spPr>
            <a:xfrm>
              <a:off x="2513000" y="4148825"/>
              <a:ext cx="463125" cy="272250"/>
            </a:xfrm>
            <a:custGeom>
              <a:avLst/>
              <a:gdLst/>
              <a:ahLst/>
              <a:cxnLst/>
              <a:rect l="l" t="t" r="r" b="b"/>
              <a:pathLst>
                <a:path w="18525" h="10890" extrusionOk="0">
                  <a:moveTo>
                    <a:pt x="12728" y="1"/>
                  </a:moveTo>
                  <a:cubicBezTo>
                    <a:pt x="12377" y="28"/>
                    <a:pt x="11899" y="1641"/>
                    <a:pt x="11664" y="2065"/>
                  </a:cubicBezTo>
                  <a:cubicBezTo>
                    <a:pt x="10979" y="3318"/>
                    <a:pt x="10015" y="4435"/>
                    <a:pt x="9005" y="5418"/>
                  </a:cubicBezTo>
                  <a:cubicBezTo>
                    <a:pt x="6527" y="7843"/>
                    <a:pt x="3263" y="9754"/>
                    <a:pt x="0" y="10889"/>
                  </a:cubicBezTo>
                  <a:cubicBezTo>
                    <a:pt x="5192" y="10331"/>
                    <a:pt x="10556" y="9114"/>
                    <a:pt x="15144" y="6626"/>
                  </a:cubicBezTo>
                  <a:cubicBezTo>
                    <a:pt x="16685" y="5788"/>
                    <a:pt x="17578" y="5409"/>
                    <a:pt x="18524" y="4066"/>
                  </a:cubicBezTo>
                  <a:cubicBezTo>
                    <a:pt x="17623" y="3976"/>
                    <a:pt x="17064" y="3038"/>
                    <a:pt x="16189" y="2651"/>
                  </a:cubicBezTo>
                  <a:cubicBezTo>
                    <a:pt x="15928" y="2543"/>
                    <a:pt x="12728" y="1"/>
                    <a:pt x="12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2"/>
            <p:cNvSpPr/>
            <p:nvPr/>
          </p:nvSpPr>
          <p:spPr>
            <a:xfrm>
              <a:off x="2508725" y="4143800"/>
              <a:ext cx="474150" cy="281125"/>
            </a:xfrm>
            <a:custGeom>
              <a:avLst/>
              <a:gdLst/>
              <a:ahLst/>
              <a:cxnLst/>
              <a:rect l="l" t="t" r="r" b="b"/>
              <a:pathLst>
                <a:path w="18966" h="11245" extrusionOk="0">
                  <a:moveTo>
                    <a:pt x="12884" y="443"/>
                  </a:moveTo>
                  <a:lnTo>
                    <a:pt x="14486" y="1707"/>
                  </a:lnTo>
                  <a:lnTo>
                    <a:pt x="15351" y="2383"/>
                  </a:lnTo>
                  <a:lnTo>
                    <a:pt x="15793" y="2716"/>
                  </a:lnTo>
                  <a:lnTo>
                    <a:pt x="16018" y="2879"/>
                  </a:lnTo>
                  <a:lnTo>
                    <a:pt x="16135" y="2960"/>
                  </a:lnTo>
                  <a:lnTo>
                    <a:pt x="16198" y="2996"/>
                  </a:lnTo>
                  <a:lnTo>
                    <a:pt x="16225" y="3023"/>
                  </a:lnTo>
                  <a:lnTo>
                    <a:pt x="16279" y="3050"/>
                  </a:lnTo>
                  <a:cubicBezTo>
                    <a:pt x="16469" y="3131"/>
                    <a:pt x="16649" y="3248"/>
                    <a:pt x="16820" y="3393"/>
                  </a:cubicBezTo>
                  <a:cubicBezTo>
                    <a:pt x="16991" y="3528"/>
                    <a:pt x="17163" y="3681"/>
                    <a:pt x="17334" y="3834"/>
                  </a:cubicBezTo>
                  <a:cubicBezTo>
                    <a:pt x="17514" y="3987"/>
                    <a:pt x="17703" y="4141"/>
                    <a:pt x="17920" y="4267"/>
                  </a:cubicBezTo>
                  <a:cubicBezTo>
                    <a:pt x="18030" y="4333"/>
                    <a:pt x="18147" y="4389"/>
                    <a:pt x="18270" y="4431"/>
                  </a:cubicBezTo>
                  <a:lnTo>
                    <a:pt x="18270" y="4431"/>
                  </a:lnTo>
                  <a:cubicBezTo>
                    <a:pt x="18099" y="4651"/>
                    <a:pt x="17917" y="4859"/>
                    <a:pt x="17713" y="5051"/>
                  </a:cubicBezTo>
                  <a:cubicBezTo>
                    <a:pt x="17424" y="5321"/>
                    <a:pt x="17100" y="5565"/>
                    <a:pt x="16757" y="5790"/>
                  </a:cubicBezTo>
                  <a:cubicBezTo>
                    <a:pt x="16415" y="6007"/>
                    <a:pt x="16045" y="6214"/>
                    <a:pt x="15684" y="6412"/>
                  </a:cubicBezTo>
                  <a:cubicBezTo>
                    <a:pt x="15315" y="6619"/>
                    <a:pt x="14945" y="6818"/>
                    <a:pt x="14585" y="7016"/>
                  </a:cubicBezTo>
                  <a:cubicBezTo>
                    <a:pt x="13106" y="7791"/>
                    <a:pt x="11547" y="8413"/>
                    <a:pt x="9961" y="8927"/>
                  </a:cubicBezTo>
                  <a:cubicBezTo>
                    <a:pt x="8374" y="9450"/>
                    <a:pt x="6752" y="9846"/>
                    <a:pt x="5111" y="10180"/>
                  </a:cubicBezTo>
                  <a:cubicBezTo>
                    <a:pt x="3896" y="10420"/>
                    <a:pt x="2671" y="10616"/>
                    <a:pt x="1444" y="10775"/>
                  </a:cubicBezTo>
                  <a:lnTo>
                    <a:pt x="1444" y="10775"/>
                  </a:lnTo>
                  <a:cubicBezTo>
                    <a:pt x="2382" y="10395"/>
                    <a:pt x="3302" y="9962"/>
                    <a:pt x="4192" y="9477"/>
                  </a:cubicBezTo>
                  <a:cubicBezTo>
                    <a:pt x="5463" y="8783"/>
                    <a:pt x="6670" y="7981"/>
                    <a:pt x="7806" y="7070"/>
                  </a:cubicBezTo>
                  <a:cubicBezTo>
                    <a:pt x="8933" y="6160"/>
                    <a:pt x="9979" y="5150"/>
                    <a:pt x="10898" y="4005"/>
                  </a:cubicBezTo>
                  <a:cubicBezTo>
                    <a:pt x="11123" y="3726"/>
                    <a:pt x="11340" y="3429"/>
                    <a:pt x="11538" y="3122"/>
                  </a:cubicBezTo>
                  <a:cubicBezTo>
                    <a:pt x="11646" y="2969"/>
                    <a:pt x="11736" y="2816"/>
                    <a:pt x="11835" y="2662"/>
                  </a:cubicBezTo>
                  <a:cubicBezTo>
                    <a:pt x="11881" y="2581"/>
                    <a:pt x="11926" y="2500"/>
                    <a:pt x="11971" y="2419"/>
                  </a:cubicBezTo>
                  <a:lnTo>
                    <a:pt x="12007" y="2356"/>
                  </a:lnTo>
                  <a:lnTo>
                    <a:pt x="12043" y="2293"/>
                  </a:lnTo>
                  <a:cubicBezTo>
                    <a:pt x="12061" y="2248"/>
                    <a:pt x="12079" y="2203"/>
                    <a:pt x="12097" y="2158"/>
                  </a:cubicBezTo>
                  <a:cubicBezTo>
                    <a:pt x="12241" y="1824"/>
                    <a:pt x="12367" y="1482"/>
                    <a:pt x="12502" y="1157"/>
                  </a:cubicBezTo>
                  <a:cubicBezTo>
                    <a:pt x="12575" y="995"/>
                    <a:pt x="12647" y="833"/>
                    <a:pt x="12728" y="688"/>
                  </a:cubicBezTo>
                  <a:cubicBezTo>
                    <a:pt x="12764" y="616"/>
                    <a:pt x="12809" y="544"/>
                    <a:pt x="12854" y="481"/>
                  </a:cubicBezTo>
                  <a:cubicBezTo>
                    <a:pt x="12863" y="468"/>
                    <a:pt x="12874" y="455"/>
                    <a:pt x="12884" y="443"/>
                  </a:cubicBezTo>
                  <a:close/>
                  <a:moveTo>
                    <a:pt x="12906" y="1"/>
                  </a:moveTo>
                  <a:cubicBezTo>
                    <a:pt x="12897" y="1"/>
                    <a:pt x="12889" y="2"/>
                    <a:pt x="12881" y="3"/>
                  </a:cubicBezTo>
                  <a:cubicBezTo>
                    <a:pt x="12755" y="21"/>
                    <a:pt x="12701" y="75"/>
                    <a:pt x="12647" y="120"/>
                  </a:cubicBezTo>
                  <a:cubicBezTo>
                    <a:pt x="12602" y="157"/>
                    <a:pt x="12566" y="202"/>
                    <a:pt x="12539" y="247"/>
                  </a:cubicBezTo>
                  <a:cubicBezTo>
                    <a:pt x="12475" y="337"/>
                    <a:pt x="12421" y="418"/>
                    <a:pt x="12376" y="499"/>
                  </a:cubicBezTo>
                  <a:cubicBezTo>
                    <a:pt x="12286" y="670"/>
                    <a:pt x="12214" y="842"/>
                    <a:pt x="12142" y="1004"/>
                  </a:cubicBezTo>
                  <a:cubicBezTo>
                    <a:pt x="12007" y="1346"/>
                    <a:pt x="11881" y="1689"/>
                    <a:pt x="11745" y="2013"/>
                  </a:cubicBezTo>
                  <a:lnTo>
                    <a:pt x="11691" y="2122"/>
                  </a:lnTo>
                  <a:lnTo>
                    <a:pt x="11673" y="2176"/>
                  </a:lnTo>
                  <a:lnTo>
                    <a:pt x="11637" y="2239"/>
                  </a:lnTo>
                  <a:cubicBezTo>
                    <a:pt x="11592" y="2311"/>
                    <a:pt x="11556" y="2392"/>
                    <a:pt x="11502" y="2464"/>
                  </a:cubicBezTo>
                  <a:cubicBezTo>
                    <a:pt x="11421" y="2617"/>
                    <a:pt x="11322" y="2771"/>
                    <a:pt x="11222" y="2915"/>
                  </a:cubicBezTo>
                  <a:cubicBezTo>
                    <a:pt x="11033" y="3212"/>
                    <a:pt x="10826" y="3501"/>
                    <a:pt x="10601" y="3780"/>
                  </a:cubicBezTo>
                  <a:cubicBezTo>
                    <a:pt x="9717" y="4889"/>
                    <a:pt x="8690" y="5898"/>
                    <a:pt x="7590" y="6800"/>
                  </a:cubicBezTo>
                  <a:cubicBezTo>
                    <a:pt x="6472" y="7701"/>
                    <a:pt x="5282" y="8503"/>
                    <a:pt x="4029" y="9188"/>
                  </a:cubicBezTo>
                  <a:cubicBezTo>
                    <a:pt x="2776" y="9883"/>
                    <a:pt x="1469" y="10459"/>
                    <a:pt x="117" y="10937"/>
                  </a:cubicBezTo>
                  <a:cubicBezTo>
                    <a:pt x="45" y="10964"/>
                    <a:pt x="0" y="11027"/>
                    <a:pt x="9" y="11108"/>
                  </a:cubicBezTo>
                  <a:cubicBezTo>
                    <a:pt x="18" y="11184"/>
                    <a:pt x="89" y="11244"/>
                    <a:pt x="172" y="11244"/>
                  </a:cubicBezTo>
                  <a:cubicBezTo>
                    <a:pt x="178" y="11244"/>
                    <a:pt x="184" y="11244"/>
                    <a:pt x="189" y="11244"/>
                  </a:cubicBezTo>
                  <a:cubicBezTo>
                    <a:pt x="1857" y="11063"/>
                    <a:pt x="3525" y="10820"/>
                    <a:pt x="5174" y="10486"/>
                  </a:cubicBezTo>
                  <a:cubicBezTo>
                    <a:pt x="6824" y="10153"/>
                    <a:pt x="8455" y="9747"/>
                    <a:pt x="10060" y="9225"/>
                  </a:cubicBezTo>
                  <a:cubicBezTo>
                    <a:pt x="10456" y="9089"/>
                    <a:pt x="10862" y="8963"/>
                    <a:pt x="11250" y="8810"/>
                  </a:cubicBezTo>
                  <a:lnTo>
                    <a:pt x="11844" y="8594"/>
                  </a:lnTo>
                  <a:lnTo>
                    <a:pt x="12430" y="8359"/>
                  </a:lnTo>
                  <a:cubicBezTo>
                    <a:pt x="12818" y="8206"/>
                    <a:pt x="13206" y="8026"/>
                    <a:pt x="13593" y="7863"/>
                  </a:cubicBezTo>
                  <a:lnTo>
                    <a:pt x="14170" y="7593"/>
                  </a:lnTo>
                  <a:cubicBezTo>
                    <a:pt x="14359" y="7503"/>
                    <a:pt x="14549" y="7422"/>
                    <a:pt x="14738" y="7323"/>
                  </a:cubicBezTo>
                  <a:cubicBezTo>
                    <a:pt x="15117" y="7133"/>
                    <a:pt x="15495" y="6944"/>
                    <a:pt x="15865" y="6755"/>
                  </a:cubicBezTo>
                  <a:cubicBezTo>
                    <a:pt x="16234" y="6556"/>
                    <a:pt x="16613" y="6367"/>
                    <a:pt x="16982" y="6151"/>
                  </a:cubicBezTo>
                  <a:cubicBezTo>
                    <a:pt x="17352" y="5934"/>
                    <a:pt x="17713" y="5691"/>
                    <a:pt x="18037" y="5394"/>
                  </a:cubicBezTo>
                  <a:cubicBezTo>
                    <a:pt x="18362" y="5096"/>
                    <a:pt x="18650" y="4763"/>
                    <a:pt x="18902" y="4420"/>
                  </a:cubicBezTo>
                  <a:cubicBezTo>
                    <a:pt x="18929" y="4384"/>
                    <a:pt x="18947" y="4339"/>
                    <a:pt x="18947" y="4303"/>
                  </a:cubicBezTo>
                  <a:cubicBezTo>
                    <a:pt x="18965" y="4159"/>
                    <a:pt x="18866" y="4042"/>
                    <a:pt x="18731" y="4023"/>
                  </a:cubicBezTo>
                  <a:lnTo>
                    <a:pt x="18722" y="4023"/>
                  </a:lnTo>
                  <a:cubicBezTo>
                    <a:pt x="18533" y="3996"/>
                    <a:pt x="18352" y="3924"/>
                    <a:pt x="18172" y="3825"/>
                  </a:cubicBezTo>
                  <a:cubicBezTo>
                    <a:pt x="18001" y="3726"/>
                    <a:pt x="17821" y="3600"/>
                    <a:pt x="17640" y="3456"/>
                  </a:cubicBezTo>
                  <a:cubicBezTo>
                    <a:pt x="17460" y="3320"/>
                    <a:pt x="17280" y="3176"/>
                    <a:pt x="17082" y="3032"/>
                  </a:cubicBezTo>
                  <a:cubicBezTo>
                    <a:pt x="16892" y="2897"/>
                    <a:pt x="16685" y="2762"/>
                    <a:pt x="16451" y="2662"/>
                  </a:cubicBezTo>
                  <a:lnTo>
                    <a:pt x="16415" y="2644"/>
                  </a:lnTo>
                  <a:lnTo>
                    <a:pt x="16360" y="2608"/>
                  </a:lnTo>
                  <a:lnTo>
                    <a:pt x="16261" y="2536"/>
                  </a:lnTo>
                  <a:lnTo>
                    <a:pt x="16036" y="2374"/>
                  </a:lnTo>
                  <a:lnTo>
                    <a:pt x="15603" y="2049"/>
                  </a:lnTo>
                  <a:lnTo>
                    <a:pt x="14738" y="1391"/>
                  </a:lnTo>
                  <a:lnTo>
                    <a:pt x="13025" y="48"/>
                  </a:lnTo>
                  <a:lnTo>
                    <a:pt x="13016" y="39"/>
                  </a:lnTo>
                  <a:cubicBezTo>
                    <a:pt x="12987" y="17"/>
                    <a:pt x="12945" y="1"/>
                    <a:pt x="12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2"/>
            <p:cNvSpPr/>
            <p:nvPr/>
          </p:nvSpPr>
          <p:spPr>
            <a:xfrm>
              <a:off x="1867600" y="3249925"/>
              <a:ext cx="1223225" cy="1178125"/>
            </a:xfrm>
            <a:custGeom>
              <a:avLst/>
              <a:gdLst/>
              <a:ahLst/>
              <a:cxnLst/>
              <a:rect l="l" t="t" r="r" b="b"/>
              <a:pathLst>
                <a:path w="48929" h="47125" extrusionOk="0">
                  <a:moveTo>
                    <a:pt x="2615" y="0"/>
                  </a:moveTo>
                  <a:cubicBezTo>
                    <a:pt x="1335" y="7617"/>
                    <a:pt x="541" y="15315"/>
                    <a:pt x="316" y="23049"/>
                  </a:cubicBezTo>
                  <a:cubicBezTo>
                    <a:pt x="82" y="30638"/>
                    <a:pt x="803" y="38291"/>
                    <a:pt x="100" y="45863"/>
                  </a:cubicBezTo>
                  <a:cubicBezTo>
                    <a:pt x="100" y="45944"/>
                    <a:pt x="55" y="45998"/>
                    <a:pt x="1" y="46025"/>
                  </a:cubicBezTo>
                  <a:cubicBezTo>
                    <a:pt x="5231" y="46886"/>
                    <a:pt x="10526" y="47124"/>
                    <a:pt x="15820" y="47124"/>
                  </a:cubicBezTo>
                  <a:cubicBezTo>
                    <a:pt x="17678" y="47124"/>
                    <a:pt x="19536" y="47095"/>
                    <a:pt x="21391" y="47053"/>
                  </a:cubicBezTo>
                  <a:cubicBezTo>
                    <a:pt x="22815" y="47017"/>
                    <a:pt x="24257" y="46963"/>
                    <a:pt x="25708" y="46863"/>
                  </a:cubicBezTo>
                  <a:cubicBezTo>
                    <a:pt x="31351" y="45601"/>
                    <a:pt x="37354" y="42402"/>
                    <a:pt x="38589" y="36633"/>
                  </a:cubicBezTo>
                  <a:cubicBezTo>
                    <a:pt x="38618" y="36502"/>
                    <a:pt x="38725" y="36441"/>
                    <a:pt x="38838" y="36441"/>
                  </a:cubicBezTo>
                  <a:cubicBezTo>
                    <a:pt x="38935" y="36441"/>
                    <a:pt x="39036" y="36486"/>
                    <a:pt x="39094" y="36570"/>
                  </a:cubicBezTo>
                  <a:cubicBezTo>
                    <a:pt x="40374" y="38517"/>
                    <a:pt x="42222" y="39634"/>
                    <a:pt x="44502" y="39941"/>
                  </a:cubicBezTo>
                  <a:cubicBezTo>
                    <a:pt x="47396" y="35452"/>
                    <a:pt x="47197" y="28520"/>
                    <a:pt x="47585" y="23599"/>
                  </a:cubicBezTo>
                  <a:cubicBezTo>
                    <a:pt x="48135" y="16631"/>
                    <a:pt x="48928" y="9645"/>
                    <a:pt x="48468" y="2668"/>
                  </a:cubicBezTo>
                  <a:cubicBezTo>
                    <a:pt x="33280" y="54"/>
                    <a:pt x="17929" y="1352"/>
                    <a:pt x="2642" y="9"/>
                  </a:cubicBezTo>
                  <a:cubicBezTo>
                    <a:pt x="2633" y="0"/>
                    <a:pt x="2624" y="0"/>
                    <a:pt x="2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2"/>
            <p:cNvSpPr/>
            <p:nvPr/>
          </p:nvSpPr>
          <p:spPr>
            <a:xfrm>
              <a:off x="1857000" y="3245400"/>
              <a:ext cx="1232000" cy="1186575"/>
            </a:xfrm>
            <a:custGeom>
              <a:avLst/>
              <a:gdLst/>
              <a:ahLst/>
              <a:cxnLst/>
              <a:rect l="l" t="t" r="r" b="b"/>
              <a:pathLst>
                <a:path w="49280" h="47463" extrusionOk="0">
                  <a:moveTo>
                    <a:pt x="3133" y="33"/>
                  </a:moveTo>
                  <a:lnTo>
                    <a:pt x="3147" y="37"/>
                  </a:lnTo>
                  <a:cubicBezTo>
                    <a:pt x="3142" y="37"/>
                    <a:pt x="3138" y="35"/>
                    <a:pt x="3133" y="33"/>
                  </a:cubicBezTo>
                  <a:close/>
                  <a:moveTo>
                    <a:pt x="3174" y="372"/>
                  </a:moveTo>
                  <a:cubicBezTo>
                    <a:pt x="10770" y="1029"/>
                    <a:pt x="18401" y="1047"/>
                    <a:pt x="26015" y="1227"/>
                  </a:cubicBezTo>
                  <a:cubicBezTo>
                    <a:pt x="29837" y="1317"/>
                    <a:pt x="33668" y="1443"/>
                    <a:pt x="37481" y="1714"/>
                  </a:cubicBezTo>
                  <a:lnTo>
                    <a:pt x="40338" y="1948"/>
                  </a:lnTo>
                  <a:lnTo>
                    <a:pt x="43187" y="2245"/>
                  </a:lnTo>
                  <a:lnTo>
                    <a:pt x="46026" y="2606"/>
                  </a:lnTo>
                  <a:cubicBezTo>
                    <a:pt x="46927" y="2750"/>
                    <a:pt x="47829" y="2867"/>
                    <a:pt x="48739" y="2985"/>
                  </a:cubicBezTo>
                  <a:cubicBezTo>
                    <a:pt x="48730" y="3354"/>
                    <a:pt x="48730" y="3697"/>
                    <a:pt x="48739" y="4048"/>
                  </a:cubicBezTo>
                  <a:lnTo>
                    <a:pt x="48766" y="5211"/>
                  </a:lnTo>
                  <a:cubicBezTo>
                    <a:pt x="48784" y="5995"/>
                    <a:pt x="48793" y="6779"/>
                    <a:pt x="48784" y="7564"/>
                  </a:cubicBezTo>
                  <a:cubicBezTo>
                    <a:pt x="48766" y="9132"/>
                    <a:pt x="48721" y="10700"/>
                    <a:pt x="48631" y="12269"/>
                  </a:cubicBezTo>
                  <a:cubicBezTo>
                    <a:pt x="48478" y="15415"/>
                    <a:pt x="48207" y="18542"/>
                    <a:pt x="47955" y="21688"/>
                  </a:cubicBezTo>
                  <a:cubicBezTo>
                    <a:pt x="47892" y="22473"/>
                    <a:pt x="47829" y="23257"/>
                    <a:pt x="47775" y="24041"/>
                  </a:cubicBezTo>
                  <a:cubicBezTo>
                    <a:pt x="47721" y="24834"/>
                    <a:pt x="47676" y="25618"/>
                    <a:pt x="47639" y="26403"/>
                  </a:cubicBezTo>
                  <a:cubicBezTo>
                    <a:pt x="47558" y="27980"/>
                    <a:pt x="47486" y="29548"/>
                    <a:pt x="47333" y="31108"/>
                  </a:cubicBezTo>
                  <a:cubicBezTo>
                    <a:pt x="47180" y="32667"/>
                    <a:pt x="46954" y="34218"/>
                    <a:pt x="46567" y="35732"/>
                  </a:cubicBezTo>
                  <a:cubicBezTo>
                    <a:pt x="46188" y="37213"/>
                    <a:pt x="45645" y="38651"/>
                    <a:pt x="44846" y="39944"/>
                  </a:cubicBezTo>
                  <a:lnTo>
                    <a:pt x="44846" y="39944"/>
                  </a:lnTo>
                  <a:cubicBezTo>
                    <a:pt x="43883" y="39803"/>
                    <a:pt x="42948" y="39509"/>
                    <a:pt x="42105" y="39022"/>
                  </a:cubicBezTo>
                  <a:cubicBezTo>
                    <a:pt x="41240" y="38526"/>
                    <a:pt x="40482" y="37832"/>
                    <a:pt x="39887" y="37021"/>
                  </a:cubicBezTo>
                  <a:lnTo>
                    <a:pt x="39671" y="36714"/>
                  </a:lnTo>
                  <a:lnTo>
                    <a:pt x="39644" y="36669"/>
                  </a:lnTo>
                  <a:cubicBezTo>
                    <a:pt x="39635" y="36660"/>
                    <a:pt x="39617" y="36633"/>
                    <a:pt x="39608" y="36615"/>
                  </a:cubicBezTo>
                  <a:cubicBezTo>
                    <a:pt x="39572" y="36579"/>
                    <a:pt x="39527" y="36552"/>
                    <a:pt x="39491" y="36525"/>
                  </a:cubicBezTo>
                  <a:cubicBezTo>
                    <a:pt x="39416" y="36488"/>
                    <a:pt x="39341" y="36469"/>
                    <a:pt x="39260" y="36469"/>
                  </a:cubicBezTo>
                  <a:cubicBezTo>
                    <a:pt x="39244" y="36469"/>
                    <a:pt x="39228" y="36470"/>
                    <a:pt x="39211" y="36471"/>
                  </a:cubicBezTo>
                  <a:cubicBezTo>
                    <a:pt x="39112" y="36480"/>
                    <a:pt x="39013" y="36534"/>
                    <a:pt x="38941" y="36615"/>
                  </a:cubicBezTo>
                  <a:cubicBezTo>
                    <a:pt x="38905" y="36660"/>
                    <a:pt x="38887" y="36705"/>
                    <a:pt x="38869" y="36760"/>
                  </a:cubicBezTo>
                  <a:cubicBezTo>
                    <a:pt x="38860" y="36787"/>
                    <a:pt x="38860" y="36796"/>
                    <a:pt x="38860" y="36814"/>
                  </a:cubicBezTo>
                  <a:lnTo>
                    <a:pt x="38842" y="36859"/>
                  </a:lnTo>
                  <a:lnTo>
                    <a:pt x="38761" y="37228"/>
                  </a:lnTo>
                  <a:cubicBezTo>
                    <a:pt x="38626" y="37715"/>
                    <a:pt x="38463" y="38193"/>
                    <a:pt x="38256" y="38652"/>
                  </a:cubicBezTo>
                  <a:cubicBezTo>
                    <a:pt x="38058" y="39112"/>
                    <a:pt x="37823" y="39563"/>
                    <a:pt x="37544" y="39987"/>
                  </a:cubicBezTo>
                  <a:cubicBezTo>
                    <a:pt x="37273" y="40410"/>
                    <a:pt x="36976" y="40825"/>
                    <a:pt x="36652" y="41203"/>
                  </a:cubicBezTo>
                  <a:cubicBezTo>
                    <a:pt x="35344" y="42754"/>
                    <a:pt x="33650" y="43953"/>
                    <a:pt x="31838" y="44872"/>
                  </a:cubicBezTo>
                  <a:cubicBezTo>
                    <a:pt x="30026" y="45782"/>
                    <a:pt x="28079" y="46449"/>
                    <a:pt x="26096" y="46891"/>
                  </a:cubicBezTo>
                  <a:lnTo>
                    <a:pt x="26123" y="46891"/>
                  </a:lnTo>
                  <a:cubicBezTo>
                    <a:pt x="23978" y="46972"/>
                    <a:pt x="21842" y="47098"/>
                    <a:pt x="19687" y="47117"/>
                  </a:cubicBezTo>
                  <a:cubicBezTo>
                    <a:pt x="18556" y="47136"/>
                    <a:pt x="17424" y="47147"/>
                    <a:pt x="16292" y="47147"/>
                  </a:cubicBezTo>
                  <a:cubicBezTo>
                    <a:pt x="15279" y="47147"/>
                    <a:pt x="14265" y="47138"/>
                    <a:pt x="13251" y="47117"/>
                  </a:cubicBezTo>
                  <a:cubicBezTo>
                    <a:pt x="11106" y="47071"/>
                    <a:pt x="8970" y="46981"/>
                    <a:pt x="6833" y="46810"/>
                  </a:cubicBezTo>
                  <a:cubicBezTo>
                    <a:pt x="4777" y="46645"/>
                    <a:pt x="2720" y="46413"/>
                    <a:pt x="687" y="46091"/>
                  </a:cubicBezTo>
                  <a:lnTo>
                    <a:pt x="687" y="46091"/>
                  </a:lnTo>
                  <a:cubicBezTo>
                    <a:pt x="694" y="46042"/>
                    <a:pt x="686" y="46024"/>
                    <a:pt x="695" y="45990"/>
                  </a:cubicBezTo>
                  <a:lnTo>
                    <a:pt x="704" y="45900"/>
                  </a:lnTo>
                  <a:lnTo>
                    <a:pt x="731" y="45539"/>
                  </a:lnTo>
                  <a:lnTo>
                    <a:pt x="785" y="44818"/>
                  </a:lnTo>
                  <a:cubicBezTo>
                    <a:pt x="830" y="44340"/>
                    <a:pt x="848" y="43853"/>
                    <a:pt x="884" y="43376"/>
                  </a:cubicBezTo>
                  <a:cubicBezTo>
                    <a:pt x="902" y="42898"/>
                    <a:pt x="920" y="42411"/>
                    <a:pt x="947" y="41934"/>
                  </a:cubicBezTo>
                  <a:lnTo>
                    <a:pt x="983" y="40482"/>
                  </a:lnTo>
                  <a:cubicBezTo>
                    <a:pt x="1020" y="38553"/>
                    <a:pt x="1001" y="36624"/>
                    <a:pt x="974" y="34704"/>
                  </a:cubicBezTo>
                  <a:cubicBezTo>
                    <a:pt x="911" y="30846"/>
                    <a:pt x="785" y="26998"/>
                    <a:pt x="902" y="23158"/>
                  </a:cubicBezTo>
                  <a:cubicBezTo>
                    <a:pt x="1135" y="15524"/>
                    <a:pt x="1919" y="7908"/>
                    <a:pt x="3174" y="372"/>
                  </a:cubicBezTo>
                  <a:close/>
                  <a:moveTo>
                    <a:pt x="2894" y="1"/>
                  </a:moveTo>
                  <a:lnTo>
                    <a:pt x="2867" y="145"/>
                  </a:lnTo>
                  <a:cubicBezTo>
                    <a:pt x="1587" y="7753"/>
                    <a:pt x="803" y="15442"/>
                    <a:pt x="569" y="23149"/>
                  </a:cubicBezTo>
                  <a:cubicBezTo>
                    <a:pt x="452" y="27007"/>
                    <a:pt x="578" y="30855"/>
                    <a:pt x="641" y="34704"/>
                  </a:cubicBezTo>
                  <a:cubicBezTo>
                    <a:pt x="677" y="36633"/>
                    <a:pt x="695" y="38553"/>
                    <a:pt x="659" y="40473"/>
                  </a:cubicBezTo>
                  <a:lnTo>
                    <a:pt x="614" y="41916"/>
                  </a:lnTo>
                  <a:cubicBezTo>
                    <a:pt x="596" y="42402"/>
                    <a:pt x="578" y="42880"/>
                    <a:pt x="551" y="43358"/>
                  </a:cubicBezTo>
                  <a:cubicBezTo>
                    <a:pt x="524" y="43835"/>
                    <a:pt x="506" y="44313"/>
                    <a:pt x="461" y="44800"/>
                  </a:cubicBezTo>
                  <a:lnTo>
                    <a:pt x="407" y="45512"/>
                  </a:lnTo>
                  <a:lnTo>
                    <a:pt x="380" y="45873"/>
                  </a:lnTo>
                  <a:lnTo>
                    <a:pt x="361" y="46035"/>
                  </a:lnTo>
                  <a:cubicBezTo>
                    <a:pt x="361" y="46053"/>
                    <a:pt x="361" y="46062"/>
                    <a:pt x="334" y="46071"/>
                  </a:cubicBezTo>
                  <a:lnTo>
                    <a:pt x="1" y="46305"/>
                  </a:lnTo>
                  <a:lnTo>
                    <a:pt x="398" y="46368"/>
                  </a:lnTo>
                  <a:cubicBezTo>
                    <a:pt x="2525" y="46711"/>
                    <a:pt x="4661" y="46963"/>
                    <a:pt x="6806" y="47135"/>
                  </a:cubicBezTo>
                  <a:cubicBezTo>
                    <a:pt x="8952" y="47306"/>
                    <a:pt x="11097" y="47387"/>
                    <a:pt x="13251" y="47432"/>
                  </a:cubicBezTo>
                  <a:cubicBezTo>
                    <a:pt x="14265" y="47453"/>
                    <a:pt x="15281" y="47463"/>
                    <a:pt x="16296" y="47463"/>
                  </a:cubicBezTo>
                  <a:cubicBezTo>
                    <a:pt x="17430" y="47463"/>
                    <a:pt x="18565" y="47451"/>
                    <a:pt x="19696" y="47432"/>
                  </a:cubicBezTo>
                  <a:cubicBezTo>
                    <a:pt x="21842" y="47414"/>
                    <a:pt x="23996" y="47288"/>
                    <a:pt x="26141" y="47207"/>
                  </a:cubicBezTo>
                  <a:lnTo>
                    <a:pt x="26150" y="47207"/>
                  </a:lnTo>
                  <a:lnTo>
                    <a:pt x="26168" y="47198"/>
                  </a:lnTo>
                  <a:cubicBezTo>
                    <a:pt x="28178" y="46747"/>
                    <a:pt x="30143" y="46080"/>
                    <a:pt x="31982" y="45151"/>
                  </a:cubicBezTo>
                  <a:cubicBezTo>
                    <a:pt x="33821" y="44214"/>
                    <a:pt x="35543" y="42997"/>
                    <a:pt x="36886" y="41411"/>
                  </a:cubicBezTo>
                  <a:cubicBezTo>
                    <a:pt x="37228" y="41014"/>
                    <a:pt x="37535" y="40590"/>
                    <a:pt x="37805" y="40149"/>
                  </a:cubicBezTo>
                  <a:cubicBezTo>
                    <a:pt x="38094" y="39716"/>
                    <a:pt x="38328" y="39247"/>
                    <a:pt x="38544" y="38779"/>
                  </a:cubicBezTo>
                  <a:cubicBezTo>
                    <a:pt x="38761" y="38301"/>
                    <a:pt x="38914" y="37805"/>
                    <a:pt x="39058" y="37300"/>
                  </a:cubicBezTo>
                  <a:lnTo>
                    <a:pt x="39148" y="36922"/>
                  </a:lnTo>
                  <a:lnTo>
                    <a:pt x="39157" y="36877"/>
                  </a:lnTo>
                  <a:cubicBezTo>
                    <a:pt x="39166" y="36868"/>
                    <a:pt x="39166" y="36841"/>
                    <a:pt x="39166" y="36841"/>
                  </a:cubicBezTo>
                  <a:cubicBezTo>
                    <a:pt x="39175" y="36832"/>
                    <a:pt x="39175" y="36814"/>
                    <a:pt x="39184" y="36814"/>
                  </a:cubicBezTo>
                  <a:cubicBezTo>
                    <a:pt x="39193" y="36796"/>
                    <a:pt x="39220" y="36787"/>
                    <a:pt x="39248" y="36778"/>
                  </a:cubicBezTo>
                  <a:cubicBezTo>
                    <a:pt x="39275" y="36778"/>
                    <a:pt x="39311" y="36787"/>
                    <a:pt x="39338" y="36796"/>
                  </a:cubicBezTo>
                  <a:cubicBezTo>
                    <a:pt x="39356" y="36805"/>
                    <a:pt x="39365" y="36814"/>
                    <a:pt x="39374" y="36823"/>
                  </a:cubicBezTo>
                  <a:lnTo>
                    <a:pt x="39392" y="36841"/>
                  </a:lnTo>
                  <a:lnTo>
                    <a:pt x="39419" y="36886"/>
                  </a:lnTo>
                  <a:lnTo>
                    <a:pt x="39644" y="37201"/>
                  </a:lnTo>
                  <a:cubicBezTo>
                    <a:pt x="40266" y="38040"/>
                    <a:pt x="41041" y="38770"/>
                    <a:pt x="41952" y="39292"/>
                  </a:cubicBezTo>
                  <a:cubicBezTo>
                    <a:pt x="42862" y="39824"/>
                    <a:pt x="43872" y="40140"/>
                    <a:pt x="44908" y="40284"/>
                  </a:cubicBezTo>
                  <a:lnTo>
                    <a:pt x="45007" y="40293"/>
                  </a:lnTo>
                  <a:lnTo>
                    <a:pt x="45061" y="40212"/>
                  </a:lnTo>
                  <a:cubicBezTo>
                    <a:pt x="45927" y="38860"/>
                    <a:pt x="46495" y="37354"/>
                    <a:pt x="46900" y="35822"/>
                  </a:cubicBezTo>
                  <a:cubicBezTo>
                    <a:pt x="47297" y="34281"/>
                    <a:pt x="47540" y="32712"/>
                    <a:pt x="47712" y="31144"/>
                  </a:cubicBezTo>
                  <a:cubicBezTo>
                    <a:pt x="47874" y="29575"/>
                    <a:pt x="47964" y="27998"/>
                    <a:pt x="48054" y="26430"/>
                  </a:cubicBezTo>
                  <a:cubicBezTo>
                    <a:pt x="48099" y="25636"/>
                    <a:pt x="48144" y="24852"/>
                    <a:pt x="48207" y="24077"/>
                  </a:cubicBezTo>
                  <a:cubicBezTo>
                    <a:pt x="48261" y="23293"/>
                    <a:pt x="48334" y="22509"/>
                    <a:pt x="48406" y="21724"/>
                  </a:cubicBezTo>
                  <a:cubicBezTo>
                    <a:pt x="48667" y="18588"/>
                    <a:pt x="48965" y="15451"/>
                    <a:pt x="49145" y="12296"/>
                  </a:cubicBezTo>
                  <a:cubicBezTo>
                    <a:pt x="49217" y="10727"/>
                    <a:pt x="49280" y="9141"/>
                    <a:pt x="49280" y="7564"/>
                  </a:cubicBezTo>
                  <a:cubicBezTo>
                    <a:pt x="49280" y="6779"/>
                    <a:pt x="49262" y="5986"/>
                    <a:pt x="49235" y="5193"/>
                  </a:cubicBezTo>
                  <a:lnTo>
                    <a:pt x="49208" y="4607"/>
                  </a:lnTo>
                  <a:lnTo>
                    <a:pt x="49199" y="4310"/>
                  </a:lnTo>
                  <a:lnTo>
                    <a:pt x="49190" y="4165"/>
                  </a:lnTo>
                  <a:lnTo>
                    <a:pt x="49181" y="4003"/>
                  </a:lnTo>
                  <a:cubicBezTo>
                    <a:pt x="49154" y="3561"/>
                    <a:pt x="49109" y="3120"/>
                    <a:pt x="49055" y="2705"/>
                  </a:cubicBezTo>
                  <a:cubicBezTo>
                    <a:pt x="48081" y="2525"/>
                    <a:pt x="47081" y="2345"/>
                    <a:pt x="46089" y="2200"/>
                  </a:cubicBezTo>
                  <a:lnTo>
                    <a:pt x="43232" y="1840"/>
                  </a:lnTo>
                  <a:lnTo>
                    <a:pt x="40374" y="1551"/>
                  </a:lnTo>
                  <a:lnTo>
                    <a:pt x="37508" y="1317"/>
                  </a:lnTo>
                  <a:cubicBezTo>
                    <a:pt x="33686" y="1056"/>
                    <a:pt x="29855" y="938"/>
                    <a:pt x="26024" y="857"/>
                  </a:cubicBezTo>
                  <a:cubicBezTo>
                    <a:pt x="22193" y="776"/>
                    <a:pt x="18362" y="731"/>
                    <a:pt x="14540" y="632"/>
                  </a:cubicBezTo>
                  <a:cubicBezTo>
                    <a:pt x="10726" y="524"/>
                    <a:pt x="6903" y="353"/>
                    <a:pt x="3107" y="21"/>
                  </a:cubicBezTo>
                  <a:lnTo>
                    <a:pt x="3107" y="21"/>
                  </a:lnTo>
                  <a:cubicBezTo>
                    <a:pt x="3091" y="15"/>
                    <a:pt x="3070" y="10"/>
                    <a:pt x="3039" y="10"/>
                  </a:cubicBezTo>
                  <a:lnTo>
                    <a:pt x="28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A67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6" name="Google Shape;906;p32"/>
          <p:cNvGrpSpPr/>
          <p:nvPr/>
        </p:nvGrpSpPr>
        <p:grpSpPr>
          <a:xfrm rot="2556023">
            <a:off x="6280455" y="1142182"/>
            <a:ext cx="1144723" cy="1961055"/>
            <a:chOff x="2946668" y="3613769"/>
            <a:chExt cx="640047" cy="1096481"/>
          </a:xfrm>
        </p:grpSpPr>
        <p:sp>
          <p:nvSpPr>
            <p:cNvPr id="907" name="Google Shape;907;p32"/>
            <p:cNvSpPr/>
            <p:nvPr/>
          </p:nvSpPr>
          <p:spPr>
            <a:xfrm rot="1150281">
              <a:off x="3079389" y="3651109"/>
              <a:ext cx="374604" cy="871569"/>
            </a:xfrm>
            <a:custGeom>
              <a:avLst/>
              <a:gdLst/>
              <a:ahLst/>
              <a:cxnLst/>
              <a:rect l="l" t="t" r="r" b="b"/>
              <a:pathLst>
                <a:path w="11600" h="26989" extrusionOk="0">
                  <a:moveTo>
                    <a:pt x="7894" y="394"/>
                  </a:moveTo>
                  <a:cubicBezTo>
                    <a:pt x="7952" y="394"/>
                    <a:pt x="8012" y="398"/>
                    <a:pt x="8072" y="405"/>
                  </a:cubicBezTo>
                  <a:cubicBezTo>
                    <a:pt x="8887" y="468"/>
                    <a:pt x="9608" y="875"/>
                    <a:pt x="10423" y="985"/>
                  </a:cubicBezTo>
                  <a:lnTo>
                    <a:pt x="10439" y="985"/>
                  </a:lnTo>
                  <a:cubicBezTo>
                    <a:pt x="10894" y="1189"/>
                    <a:pt x="11333" y="1518"/>
                    <a:pt x="11254" y="2333"/>
                  </a:cubicBezTo>
                  <a:cubicBezTo>
                    <a:pt x="11160" y="3164"/>
                    <a:pt x="10627" y="4214"/>
                    <a:pt x="10267" y="5044"/>
                  </a:cubicBezTo>
                  <a:cubicBezTo>
                    <a:pt x="10016" y="4684"/>
                    <a:pt x="9655" y="4386"/>
                    <a:pt x="9436" y="4276"/>
                  </a:cubicBezTo>
                  <a:cubicBezTo>
                    <a:pt x="8558" y="3822"/>
                    <a:pt x="7571" y="3571"/>
                    <a:pt x="6630" y="3273"/>
                  </a:cubicBezTo>
                  <a:cubicBezTo>
                    <a:pt x="6416" y="3209"/>
                    <a:pt x="6231" y="3159"/>
                    <a:pt x="6041" y="3159"/>
                  </a:cubicBezTo>
                  <a:cubicBezTo>
                    <a:pt x="5952" y="3159"/>
                    <a:pt x="5863" y="3170"/>
                    <a:pt x="5768" y="3195"/>
                  </a:cubicBezTo>
                  <a:cubicBezTo>
                    <a:pt x="6003" y="2693"/>
                    <a:pt x="6176" y="2176"/>
                    <a:pt x="6395" y="1674"/>
                  </a:cubicBezTo>
                  <a:cubicBezTo>
                    <a:pt x="6781" y="774"/>
                    <a:pt x="7285" y="394"/>
                    <a:pt x="7894" y="394"/>
                  </a:cubicBezTo>
                  <a:close/>
                  <a:moveTo>
                    <a:pt x="5959" y="3426"/>
                  </a:moveTo>
                  <a:cubicBezTo>
                    <a:pt x="6707" y="3426"/>
                    <a:pt x="7540" y="3948"/>
                    <a:pt x="8057" y="4135"/>
                  </a:cubicBezTo>
                  <a:cubicBezTo>
                    <a:pt x="8370" y="4245"/>
                    <a:pt x="11050" y="5154"/>
                    <a:pt x="10016" y="6345"/>
                  </a:cubicBezTo>
                  <a:cubicBezTo>
                    <a:pt x="9702" y="5703"/>
                    <a:pt x="8715" y="5436"/>
                    <a:pt x="8260" y="5264"/>
                  </a:cubicBezTo>
                  <a:cubicBezTo>
                    <a:pt x="7864" y="5132"/>
                    <a:pt x="6564" y="4520"/>
                    <a:pt x="5630" y="4520"/>
                  </a:cubicBezTo>
                  <a:cubicBezTo>
                    <a:pt x="5457" y="4520"/>
                    <a:pt x="5297" y="4541"/>
                    <a:pt x="5157" y="4590"/>
                  </a:cubicBezTo>
                  <a:cubicBezTo>
                    <a:pt x="5063" y="4590"/>
                    <a:pt x="4969" y="4637"/>
                    <a:pt x="4875" y="4684"/>
                  </a:cubicBezTo>
                  <a:cubicBezTo>
                    <a:pt x="4796" y="4480"/>
                    <a:pt x="4796" y="4198"/>
                    <a:pt x="4937" y="3932"/>
                  </a:cubicBezTo>
                  <a:cubicBezTo>
                    <a:pt x="5016" y="3791"/>
                    <a:pt x="5110" y="3696"/>
                    <a:pt x="5204" y="3634"/>
                  </a:cubicBezTo>
                  <a:cubicBezTo>
                    <a:pt x="5213" y="3643"/>
                    <a:pt x="5222" y="3652"/>
                    <a:pt x="5231" y="3652"/>
                  </a:cubicBezTo>
                  <a:cubicBezTo>
                    <a:pt x="5238" y="3652"/>
                    <a:pt x="5244" y="3647"/>
                    <a:pt x="5251" y="3634"/>
                  </a:cubicBezTo>
                  <a:cubicBezTo>
                    <a:pt x="5467" y="3484"/>
                    <a:pt x="5708" y="3426"/>
                    <a:pt x="5959" y="3426"/>
                  </a:cubicBezTo>
                  <a:close/>
                  <a:moveTo>
                    <a:pt x="5331" y="4825"/>
                  </a:moveTo>
                  <a:cubicBezTo>
                    <a:pt x="6116" y="4825"/>
                    <a:pt x="7484" y="5382"/>
                    <a:pt x="7727" y="5468"/>
                  </a:cubicBezTo>
                  <a:cubicBezTo>
                    <a:pt x="8088" y="5577"/>
                    <a:pt x="10361" y="6095"/>
                    <a:pt x="9671" y="7443"/>
                  </a:cubicBezTo>
                  <a:cubicBezTo>
                    <a:pt x="9138" y="6628"/>
                    <a:pt x="7837" y="6361"/>
                    <a:pt x="7148" y="6173"/>
                  </a:cubicBezTo>
                  <a:cubicBezTo>
                    <a:pt x="6773" y="6066"/>
                    <a:pt x="6128" y="5813"/>
                    <a:pt x="5486" y="5813"/>
                  </a:cubicBezTo>
                  <a:cubicBezTo>
                    <a:pt x="5189" y="5813"/>
                    <a:pt x="4892" y="5867"/>
                    <a:pt x="4624" y="6016"/>
                  </a:cubicBezTo>
                  <a:cubicBezTo>
                    <a:pt x="4624" y="5828"/>
                    <a:pt x="4624" y="5656"/>
                    <a:pt x="4718" y="5483"/>
                  </a:cubicBezTo>
                  <a:cubicBezTo>
                    <a:pt x="4796" y="5295"/>
                    <a:pt x="4922" y="5186"/>
                    <a:pt x="5063" y="5076"/>
                  </a:cubicBezTo>
                  <a:cubicBezTo>
                    <a:pt x="5076" y="5063"/>
                    <a:pt x="5078" y="5040"/>
                    <a:pt x="5070" y="5040"/>
                  </a:cubicBezTo>
                  <a:cubicBezTo>
                    <a:pt x="5068" y="5040"/>
                    <a:pt x="5066" y="5041"/>
                    <a:pt x="5063" y="5044"/>
                  </a:cubicBezTo>
                  <a:cubicBezTo>
                    <a:pt x="4718" y="5107"/>
                    <a:pt x="4405" y="5671"/>
                    <a:pt x="4577" y="6032"/>
                  </a:cubicBezTo>
                  <a:cubicBezTo>
                    <a:pt x="4452" y="6110"/>
                    <a:pt x="4342" y="6204"/>
                    <a:pt x="4232" y="6314"/>
                  </a:cubicBezTo>
                  <a:cubicBezTo>
                    <a:pt x="4279" y="5640"/>
                    <a:pt x="4655" y="5154"/>
                    <a:pt x="5126" y="4841"/>
                  </a:cubicBezTo>
                  <a:cubicBezTo>
                    <a:pt x="5188" y="4830"/>
                    <a:pt x="5257" y="4825"/>
                    <a:pt x="5331" y="4825"/>
                  </a:cubicBezTo>
                  <a:close/>
                  <a:moveTo>
                    <a:pt x="4373" y="7160"/>
                  </a:moveTo>
                  <a:cubicBezTo>
                    <a:pt x="4373" y="7223"/>
                    <a:pt x="4373" y="7270"/>
                    <a:pt x="4405" y="7302"/>
                  </a:cubicBezTo>
                  <a:cubicBezTo>
                    <a:pt x="4326" y="7474"/>
                    <a:pt x="4263" y="7646"/>
                    <a:pt x="4201" y="7819"/>
                  </a:cubicBezTo>
                  <a:cubicBezTo>
                    <a:pt x="4201" y="7772"/>
                    <a:pt x="4201" y="7740"/>
                    <a:pt x="4185" y="7709"/>
                  </a:cubicBezTo>
                  <a:cubicBezTo>
                    <a:pt x="4248" y="7505"/>
                    <a:pt x="4310" y="7333"/>
                    <a:pt x="4373" y="7160"/>
                  </a:cubicBezTo>
                  <a:close/>
                  <a:moveTo>
                    <a:pt x="5232" y="6227"/>
                  </a:moveTo>
                  <a:cubicBezTo>
                    <a:pt x="5264" y="6227"/>
                    <a:pt x="5297" y="6230"/>
                    <a:pt x="5329" y="6236"/>
                  </a:cubicBezTo>
                  <a:cubicBezTo>
                    <a:pt x="5517" y="6236"/>
                    <a:pt x="5690" y="6251"/>
                    <a:pt x="5862" y="6283"/>
                  </a:cubicBezTo>
                  <a:cubicBezTo>
                    <a:pt x="6395" y="6361"/>
                    <a:pt x="6897" y="6471"/>
                    <a:pt x="7383" y="6643"/>
                  </a:cubicBezTo>
                  <a:cubicBezTo>
                    <a:pt x="7759" y="6769"/>
                    <a:pt x="8119" y="6925"/>
                    <a:pt x="8480" y="7113"/>
                  </a:cubicBezTo>
                  <a:cubicBezTo>
                    <a:pt x="8762" y="7270"/>
                    <a:pt x="10361" y="8195"/>
                    <a:pt x="9170" y="9277"/>
                  </a:cubicBezTo>
                  <a:cubicBezTo>
                    <a:pt x="9217" y="9151"/>
                    <a:pt x="9248" y="9026"/>
                    <a:pt x="9295" y="8900"/>
                  </a:cubicBezTo>
                  <a:cubicBezTo>
                    <a:pt x="9326" y="8806"/>
                    <a:pt x="9295" y="8775"/>
                    <a:pt x="9248" y="8775"/>
                  </a:cubicBezTo>
                  <a:lnTo>
                    <a:pt x="9217" y="8681"/>
                  </a:lnTo>
                  <a:cubicBezTo>
                    <a:pt x="9232" y="8634"/>
                    <a:pt x="9232" y="8603"/>
                    <a:pt x="9201" y="8571"/>
                  </a:cubicBezTo>
                  <a:cubicBezTo>
                    <a:pt x="7978" y="7443"/>
                    <a:pt x="6160" y="7113"/>
                    <a:pt x="4530" y="6988"/>
                  </a:cubicBezTo>
                  <a:cubicBezTo>
                    <a:pt x="4522" y="6985"/>
                    <a:pt x="4514" y="6984"/>
                    <a:pt x="4506" y="6984"/>
                  </a:cubicBezTo>
                  <a:cubicBezTo>
                    <a:pt x="4472" y="6984"/>
                    <a:pt x="4446" y="7012"/>
                    <a:pt x="4420" y="7051"/>
                  </a:cubicBezTo>
                  <a:cubicBezTo>
                    <a:pt x="4661" y="6498"/>
                    <a:pt x="4928" y="6227"/>
                    <a:pt x="5232" y="6227"/>
                  </a:cubicBezTo>
                  <a:close/>
                  <a:moveTo>
                    <a:pt x="6270" y="7740"/>
                  </a:moveTo>
                  <a:cubicBezTo>
                    <a:pt x="6771" y="7913"/>
                    <a:pt x="7257" y="8101"/>
                    <a:pt x="7759" y="8289"/>
                  </a:cubicBezTo>
                  <a:cubicBezTo>
                    <a:pt x="7759" y="8352"/>
                    <a:pt x="7759" y="8414"/>
                    <a:pt x="7759" y="8461"/>
                  </a:cubicBezTo>
                  <a:cubicBezTo>
                    <a:pt x="6176" y="12082"/>
                    <a:pt x="4812" y="16001"/>
                    <a:pt x="3715" y="19763"/>
                  </a:cubicBezTo>
                  <a:cubicBezTo>
                    <a:pt x="3684" y="19308"/>
                    <a:pt x="3495" y="18963"/>
                    <a:pt x="3182" y="18838"/>
                  </a:cubicBezTo>
                  <a:cubicBezTo>
                    <a:pt x="3121" y="18819"/>
                    <a:pt x="3058" y="18809"/>
                    <a:pt x="2994" y="18809"/>
                  </a:cubicBezTo>
                  <a:cubicBezTo>
                    <a:pt x="2639" y="18809"/>
                    <a:pt x="2233" y="19088"/>
                    <a:pt x="1928" y="19512"/>
                  </a:cubicBezTo>
                  <a:cubicBezTo>
                    <a:pt x="2618" y="17662"/>
                    <a:pt x="3260" y="15797"/>
                    <a:pt x="3903" y="13932"/>
                  </a:cubicBezTo>
                  <a:cubicBezTo>
                    <a:pt x="4248" y="12960"/>
                    <a:pt x="4593" y="11973"/>
                    <a:pt x="4937" y="11001"/>
                  </a:cubicBezTo>
                  <a:cubicBezTo>
                    <a:pt x="5094" y="10562"/>
                    <a:pt x="5235" y="10123"/>
                    <a:pt x="5392" y="9684"/>
                  </a:cubicBezTo>
                  <a:cubicBezTo>
                    <a:pt x="5423" y="9621"/>
                    <a:pt x="5800" y="8430"/>
                    <a:pt x="5956" y="7866"/>
                  </a:cubicBezTo>
                  <a:cubicBezTo>
                    <a:pt x="6066" y="7819"/>
                    <a:pt x="6160" y="7772"/>
                    <a:pt x="6270" y="7740"/>
                  </a:cubicBezTo>
                  <a:close/>
                  <a:moveTo>
                    <a:pt x="8010" y="8399"/>
                  </a:moveTo>
                  <a:cubicBezTo>
                    <a:pt x="8213" y="8477"/>
                    <a:pt x="8433" y="8571"/>
                    <a:pt x="8637" y="8650"/>
                  </a:cubicBezTo>
                  <a:cubicBezTo>
                    <a:pt x="8762" y="8728"/>
                    <a:pt x="8856" y="8853"/>
                    <a:pt x="8919" y="9010"/>
                  </a:cubicBezTo>
                  <a:cubicBezTo>
                    <a:pt x="8934" y="9073"/>
                    <a:pt x="8950" y="9135"/>
                    <a:pt x="8966" y="9198"/>
                  </a:cubicBezTo>
                  <a:cubicBezTo>
                    <a:pt x="8981" y="9230"/>
                    <a:pt x="8981" y="9245"/>
                    <a:pt x="8997" y="9245"/>
                  </a:cubicBezTo>
                  <a:cubicBezTo>
                    <a:pt x="8401" y="10860"/>
                    <a:pt x="7790" y="12490"/>
                    <a:pt x="7195" y="14120"/>
                  </a:cubicBezTo>
                  <a:cubicBezTo>
                    <a:pt x="7492" y="13242"/>
                    <a:pt x="7759" y="12364"/>
                    <a:pt x="8057" y="11502"/>
                  </a:cubicBezTo>
                  <a:cubicBezTo>
                    <a:pt x="8307" y="10687"/>
                    <a:pt x="8715" y="9825"/>
                    <a:pt x="8574" y="8979"/>
                  </a:cubicBezTo>
                  <a:cubicBezTo>
                    <a:pt x="8574" y="8972"/>
                    <a:pt x="8569" y="8968"/>
                    <a:pt x="8562" y="8968"/>
                  </a:cubicBezTo>
                  <a:cubicBezTo>
                    <a:pt x="8553" y="8968"/>
                    <a:pt x="8543" y="8976"/>
                    <a:pt x="8543" y="8994"/>
                  </a:cubicBezTo>
                  <a:cubicBezTo>
                    <a:pt x="8574" y="9982"/>
                    <a:pt x="8213" y="10922"/>
                    <a:pt x="7900" y="11863"/>
                  </a:cubicBezTo>
                  <a:cubicBezTo>
                    <a:pt x="7586" y="12819"/>
                    <a:pt x="7257" y="13791"/>
                    <a:pt x="6944" y="14747"/>
                  </a:cubicBezTo>
                  <a:cubicBezTo>
                    <a:pt x="6850" y="15013"/>
                    <a:pt x="6771" y="15280"/>
                    <a:pt x="6677" y="15546"/>
                  </a:cubicBezTo>
                  <a:cubicBezTo>
                    <a:pt x="6113" y="17161"/>
                    <a:pt x="5549" y="18759"/>
                    <a:pt x="5016" y="20374"/>
                  </a:cubicBezTo>
                  <a:cubicBezTo>
                    <a:pt x="4922" y="20050"/>
                    <a:pt x="4699" y="19875"/>
                    <a:pt x="4429" y="19875"/>
                  </a:cubicBezTo>
                  <a:cubicBezTo>
                    <a:pt x="4203" y="19875"/>
                    <a:pt x="3943" y="19999"/>
                    <a:pt x="3699" y="20264"/>
                  </a:cubicBezTo>
                  <a:cubicBezTo>
                    <a:pt x="5110" y="16314"/>
                    <a:pt x="6568" y="12380"/>
                    <a:pt x="8010" y="8430"/>
                  </a:cubicBezTo>
                  <a:cubicBezTo>
                    <a:pt x="8010" y="8414"/>
                    <a:pt x="8010" y="8414"/>
                    <a:pt x="8010" y="8399"/>
                  </a:cubicBezTo>
                  <a:close/>
                  <a:moveTo>
                    <a:pt x="1630" y="23195"/>
                  </a:moveTo>
                  <a:cubicBezTo>
                    <a:pt x="1724" y="23211"/>
                    <a:pt x="1834" y="23242"/>
                    <a:pt x="1912" y="23305"/>
                  </a:cubicBezTo>
                  <a:cubicBezTo>
                    <a:pt x="1944" y="23321"/>
                    <a:pt x="1959" y="23336"/>
                    <a:pt x="1991" y="23352"/>
                  </a:cubicBezTo>
                  <a:cubicBezTo>
                    <a:pt x="1991" y="23352"/>
                    <a:pt x="2006" y="23368"/>
                    <a:pt x="2006" y="23383"/>
                  </a:cubicBezTo>
                  <a:cubicBezTo>
                    <a:pt x="1897" y="23321"/>
                    <a:pt x="1787" y="23274"/>
                    <a:pt x="1662" y="23242"/>
                  </a:cubicBezTo>
                  <a:cubicBezTo>
                    <a:pt x="1646" y="23227"/>
                    <a:pt x="1646" y="23211"/>
                    <a:pt x="1630" y="23195"/>
                  </a:cubicBezTo>
                  <a:close/>
                  <a:moveTo>
                    <a:pt x="1019" y="23477"/>
                  </a:moveTo>
                  <a:cubicBezTo>
                    <a:pt x="1035" y="23509"/>
                    <a:pt x="1050" y="23556"/>
                    <a:pt x="1066" y="23603"/>
                  </a:cubicBezTo>
                  <a:cubicBezTo>
                    <a:pt x="1050" y="23650"/>
                    <a:pt x="1035" y="23697"/>
                    <a:pt x="1019" y="23744"/>
                  </a:cubicBezTo>
                  <a:cubicBezTo>
                    <a:pt x="1003" y="23760"/>
                    <a:pt x="988" y="23775"/>
                    <a:pt x="972" y="23807"/>
                  </a:cubicBezTo>
                  <a:cubicBezTo>
                    <a:pt x="972" y="23760"/>
                    <a:pt x="972" y="23713"/>
                    <a:pt x="972" y="23666"/>
                  </a:cubicBezTo>
                  <a:cubicBezTo>
                    <a:pt x="988" y="23619"/>
                    <a:pt x="1003" y="23556"/>
                    <a:pt x="1019" y="23493"/>
                  </a:cubicBezTo>
                  <a:cubicBezTo>
                    <a:pt x="1019" y="23493"/>
                    <a:pt x="1019" y="23477"/>
                    <a:pt x="1019" y="23477"/>
                  </a:cubicBezTo>
                  <a:close/>
                  <a:moveTo>
                    <a:pt x="1072" y="18956"/>
                  </a:moveTo>
                  <a:cubicBezTo>
                    <a:pt x="1135" y="18956"/>
                    <a:pt x="1196" y="18969"/>
                    <a:pt x="1254" y="18995"/>
                  </a:cubicBezTo>
                  <a:cubicBezTo>
                    <a:pt x="1630" y="19167"/>
                    <a:pt x="1614" y="19669"/>
                    <a:pt x="1583" y="20202"/>
                  </a:cubicBezTo>
                  <a:cubicBezTo>
                    <a:pt x="1583" y="20263"/>
                    <a:pt x="1623" y="20305"/>
                    <a:pt x="1668" y="20305"/>
                  </a:cubicBezTo>
                  <a:cubicBezTo>
                    <a:pt x="1704" y="20305"/>
                    <a:pt x="1744" y="20279"/>
                    <a:pt x="1771" y="20217"/>
                  </a:cubicBezTo>
                  <a:cubicBezTo>
                    <a:pt x="1803" y="20123"/>
                    <a:pt x="1834" y="20013"/>
                    <a:pt x="1850" y="19919"/>
                  </a:cubicBezTo>
                  <a:cubicBezTo>
                    <a:pt x="2149" y="19427"/>
                    <a:pt x="2521" y="19199"/>
                    <a:pt x="2832" y="19199"/>
                  </a:cubicBezTo>
                  <a:cubicBezTo>
                    <a:pt x="3302" y="19199"/>
                    <a:pt x="3634" y="19719"/>
                    <a:pt x="3370" y="20625"/>
                  </a:cubicBezTo>
                  <a:cubicBezTo>
                    <a:pt x="3337" y="20748"/>
                    <a:pt x="3386" y="20811"/>
                    <a:pt x="3450" y="20811"/>
                  </a:cubicBezTo>
                  <a:cubicBezTo>
                    <a:pt x="3507" y="20811"/>
                    <a:pt x="3575" y="20760"/>
                    <a:pt x="3605" y="20656"/>
                  </a:cubicBezTo>
                  <a:cubicBezTo>
                    <a:pt x="3605" y="20640"/>
                    <a:pt x="3605" y="20640"/>
                    <a:pt x="3621" y="20625"/>
                  </a:cubicBezTo>
                  <a:cubicBezTo>
                    <a:pt x="3621" y="20625"/>
                    <a:pt x="3636" y="20625"/>
                    <a:pt x="3636" y="20609"/>
                  </a:cubicBezTo>
                  <a:cubicBezTo>
                    <a:pt x="3860" y="20314"/>
                    <a:pt x="4092" y="20183"/>
                    <a:pt x="4289" y="20183"/>
                  </a:cubicBezTo>
                  <a:cubicBezTo>
                    <a:pt x="4604" y="20183"/>
                    <a:pt x="4829" y="20517"/>
                    <a:pt x="4781" y="21048"/>
                  </a:cubicBezTo>
                  <a:cubicBezTo>
                    <a:pt x="4781" y="21064"/>
                    <a:pt x="4781" y="21064"/>
                    <a:pt x="4781" y="21079"/>
                  </a:cubicBezTo>
                  <a:cubicBezTo>
                    <a:pt x="4765" y="21079"/>
                    <a:pt x="4765" y="21095"/>
                    <a:pt x="4765" y="21111"/>
                  </a:cubicBezTo>
                  <a:cubicBezTo>
                    <a:pt x="4075" y="22035"/>
                    <a:pt x="3401" y="22976"/>
                    <a:pt x="2712" y="23901"/>
                  </a:cubicBezTo>
                  <a:cubicBezTo>
                    <a:pt x="2696" y="23932"/>
                    <a:pt x="2665" y="23963"/>
                    <a:pt x="2618" y="24010"/>
                  </a:cubicBezTo>
                  <a:cubicBezTo>
                    <a:pt x="2649" y="23979"/>
                    <a:pt x="2649" y="23948"/>
                    <a:pt x="2649" y="23916"/>
                  </a:cubicBezTo>
                  <a:cubicBezTo>
                    <a:pt x="2557" y="23255"/>
                    <a:pt x="2083" y="22825"/>
                    <a:pt x="1552" y="22825"/>
                  </a:cubicBezTo>
                  <a:cubicBezTo>
                    <a:pt x="1177" y="22825"/>
                    <a:pt x="773" y="23040"/>
                    <a:pt x="455" y="23540"/>
                  </a:cubicBezTo>
                  <a:cubicBezTo>
                    <a:pt x="455" y="23462"/>
                    <a:pt x="439" y="23383"/>
                    <a:pt x="439" y="23305"/>
                  </a:cubicBezTo>
                  <a:cubicBezTo>
                    <a:pt x="345" y="22161"/>
                    <a:pt x="266" y="21001"/>
                    <a:pt x="172" y="19857"/>
                  </a:cubicBezTo>
                  <a:cubicBezTo>
                    <a:pt x="157" y="19810"/>
                    <a:pt x="141" y="19778"/>
                    <a:pt x="110" y="19778"/>
                  </a:cubicBezTo>
                  <a:cubicBezTo>
                    <a:pt x="141" y="19731"/>
                    <a:pt x="172" y="19684"/>
                    <a:pt x="204" y="19622"/>
                  </a:cubicBezTo>
                  <a:cubicBezTo>
                    <a:pt x="235" y="19575"/>
                    <a:pt x="235" y="19543"/>
                    <a:pt x="235" y="19512"/>
                  </a:cubicBezTo>
                  <a:cubicBezTo>
                    <a:pt x="478" y="19192"/>
                    <a:pt x="794" y="18956"/>
                    <a:pt x="1072" y="18956"/>
                  </a:cubicBezTo>
                  <a:close/>
                  <a:moveTo>
                    <a:pt x="1567" y="23697"/>
                  </a:moveTo>
                  <a:lnTo>
                    <a:pt x="1646" y="23713"/>
                  </a:lnTo>
                  <a:cubicBezTo>
                    <a:pt x="1583" y="23885"/>
                    <a:pt x="1505" y="24042"/>
                    <a:pt x="1442" y="24214"/>
                  </a:cubicBezTo>
                  <a:cubicBezTo>
                    <a:pt x="1489" y="24042"/>
                    <a:pt x="1536" y="23869"/>
                    <a:pt x="1567" y="23697"/>
                  </a:cubicBezTo>
                  <a:close/>
                  <a:moveTo>
                    <a:pt x="2116" y="23791"/>
                  </a:moveTo>
                  <a:cubicBezTo>
                    <a:pt x="2100" y="23869"/>
                    <a:pt x="2069" y="23932"/>
                    <a:pt x="2038" y="23995"/>
                  </a:cubicBezTo>
                  <a:cubicBezTo>
                    <a:pt x="1991" y="24089"/>
                    <a:pt x="1928" y="24198"/>
                    <a:pt x="1865" y="24293"/>
                  </a:cubicBezTo>
                  <a:cubicBezTo>
                    <a:pt x="1944" y="24120"/>
                    <a:pt x="2022" y="23963"/>
                    <a:pt x="2100" y="23791"/>
                  </a:cubicBezTo>
                  <a:close/>
                  <a:moveTo>
                    <a:pt x="2336" y="23838"/>
                  </a:moveTo>
                  <a:cubicBezTo>
                    <a:pt x="2367" y="23901"/>
                    <a:pt x="2414" y="23963"/>
                    <a:pt x="2461" y="24010"/>
                  </a:cubicBezTo>
                  <a:cubicBezTo>
                    <a:pt x="2449" y="24005"/>
                    <a:pt x="2436" y="24001"/>
                    <a:pt x="2422" y="24001"/>
                  </a:cubicBezTo>
                  <a:cubicBezTo>
                    <a:pt x="2397" y="24001"/>
                    <a:pt x="2371" y="24012"/>
                    <a:pt x="2351" y="24042"/>
                  </a:cubicBezTo>
                  <a:cubicBezTo>
                    <a:pt x="2257" y="24136"/>
                    <a:pt x="2163" y="24246"/>
                    <a:pt x="2085" y="24340"/>
                  </a:cubicBezTo>
                  <a:cubicBezTo>
                    <a:pt x="2116" y="24277"/>
                    <a:pt x="2147" y="24214"/>
                    <a:pt x="2179" y="24136"/>
                  </a:cubicBezTo>
                  <a:cubicBezTo>
                    <a:pt x="2226" y="24057"/>
                    <a:pt x="2257" y="23995"/>
                    <a:pt x="2288" y="23932"/>
                  </a:cubicBezTo>
                  <a:cubicBezTo>
                    <a:pt x="2304" y="23901"/>
                    <a:pt x="2320" y="23869"/>
                    <a:pt x="2336" y="23838"/>
                  </a:cubicBezTo>
                  <a:close/>
                  <a:moveTo>
                    <a:pt x="1865" y="23744"/>
                  </a:moveTo>
                  <a:cubicBezTo>
                    <a:pt x="1881" y="23744"/>
                    <a:pt x="1897" y="23744"/>
                    <a:pt x="1928" y="23760"/>
                  </a:cubicBezTo>
                  <a:cubicBezTo>
                    <a:pt x="1787" y="24057"/>
                    <a:pt x="1630" y="24355"/>
                    <a:pt x="1489" y="24653"/>
                  </a:cubicBezTo>
                  <a:cubicBezTo>
                    <a:pt x="1599" y="24355"/>
                    <a:pt x="1709" y="24042"/>
                    <a:pt x="1818" y="23744"/>
                  </a:cubicBezTo>
                  <a:close/>
                  <a:moveTo>
                    <a:pt x="2602" y="24042"/>
                  </a:moveTo>
                  <a:lnTo>
                    <a:pt x="2602" y="24042"/>
                  </a:lnTo>
                  <a:cubicBezTo>
                    <a:pt x="2351" y="24402"/>
                    <a:pt x="1834" y="25170"/>
                    <a:pt x="1379" y="25703"/>
                  </a:cubicBezTo>
                  <a:cubicBezTo>
                    <a:pt x="1677" y="25139"/>
                    <a:pt x="2038" y="24637"/>
                    <a:pt x="2477" y="24183"/>
                  </a:cubicBezTo>
                  <a:cubicBezTo>
                    <a:pt x="2508" y="24151"/>
                    <a:pt x="2524" y="24104"/>
                    <a:pt x="2508" y="24073"/>
                  </a:cubicBezTo>
                  <a:lnTo>
                    <a:pt x="2508" y="24073"/>
                  </a:lnTo>
                  <a:cubicBezTo>
                    <a:pt x="2512" y="24077"/>
                    <a:pt x="2519" y="24079"/>
                    <a:pt x="2526" y="24079"/>
                  </a:cubicBezTo>
                  <a:cubicBezTo>
                    <a:pt x="2548" y="24079"/>
                    <a:pt x="2579" y="24065"/>
                    <a:pt x="2602" y="24042"/>
                  </a:cubicBezTo>
                  <a:close/>
                  <a:moveTo>
                    <a:pt x="815" y="23383"/>
                  </a:moveTo>
                  <a:cubicBezTo>
                    <a:pt x="815" y="23430"/>
                    <a:pt x="815" y="23477"/>
                    <a:pt x="815" y="23524"/>
                  </a:cubicBezTo>
                  <a:cubicBezTo>
                    <a:pt x="799" y="23572"/>
                    <a:pt x="784" y="23619"/>
                    <a:pt x="784" y="23681"/>
                  </a:cubicBezTo>
                  <a:cubicBezTo>
                    <a:pt x="784" y="23713"/>
                    <a:pt x="799" y="23744"/>
                    <a:pt x="815" y="23760"/>
                  </a:cubicBezTo>
                  <a:cubicBezTo>
                    <a:pt x="815" y="24026"/>
                    <a:pt x="799" y="24293"/>
                    <a:pt x="784" y="24559"/>
                  </a:cubicBezTo>
                  <a:cubicBezTo>
                    <a:pt x="784" y="24230"/>
                    <a:pt x="784" y="23901"/>
                    <a:pt x="768" y="23572"/>
                  </a:cubicBezTo>
                  <a:cubicBezTo>
                    <a:pt x="768" y="23542"/>
                    <a:pt x="747" y="23526"/>
                    <a:pt x="723" y="23526"/>
                  </a:cubicBezTo>
                  <a:cubicBezTo>
                    <a:pt x="697" y="23526"/>
                    <a:pt x="667" y="23546"/>
                    <a:pt x="658" y="23587"/>
                  </a:cubicBezTo>
                  <a:cubicBezTo>
                    <a:pt x="643" y="24418"/>
                    <a:pt x="658" y="25233"/>
                    <a:pt x="658" y="26064"/>
                  </a:cubicBezTo>
                  <a:cubicBezTo>
                    <a:pt x="611" y="25703"/>
                    <a:pt x="580" y="24888"/>
                    <a:pt x="564" y="24778"/>
                  </a:cubicBezTo>
                  <a:cubicBezTo>
                    <a:pt x="533" y="24434"/>
                    <a:pt x="502" y="24104"/>
                    <a:pt x="470" y="23760"/>
                  </a:cubicBezTo>
                  <a:cubicBezTo>
                    <a:pt x="580" y="23603"/>
                    <a:pt x="690" y="23477"/>
                    <a:pt x="815" y="23383"/>
                  </a:cubicBezTo>
                  <a:close/>
                  <a:moveTo>
                    <a:pt x="1176" y="25876"/>
                  </a:moveTo>
                  <a:cubicBezTo>
                    <a:pt x="1176" y="25876"/>
                    <a:pt x="1191" y="25891"/>
                    <a:pt x="1223" y="25891"/>
                  </a:cubicBezTo>
                  <a:cubicBezTo>
                    <a:pt x="1160" y="25954"/>
                    <a:pt x="1113" y="26017"/>
                    <a:pt x="1066" y="26064"/>
                  </a:cubicBezTo>
                  <a:cubicBezTo>
                    <a:pt x="1097" y="26001"/>
                    <a:pt x="1129" y="25938"/>
                    <a:pt x="1176" y="25876"/>
                  </a:cubicBezTo>
                  <a:close/>
                  <a:moveTo>
                    <a:pt x="7911" y="1"/>
                  </a:moveTo>
                  <a:cubicBezTo>
                    <a:pt x="7753" y="1"/>
                    <a:pt x="7588" y="25"/>
                    <a:pt x="7414" y="91"/>
                  </a:cubicBezTo>
                  <a:cubicBezTo>
                    <a:pt x="6395" y="468"/>
                    <a:pt x="5988" y="1988"/>
                    <a:pt x="5674" y="3179"/>
                  </a:cubicBezTo>
                  <a:cubicBezTo>
                    <a:pt x="5658" y="3195"/>
                    <a:pt x="5658" y="3211"/>
                    <a:pt x="5674" y="3226"/>
                  </a:cubicBezTo>
                  <a:cubicBezTo>
                    <a:pt x="5627" y="3242"/>
                    <a:pt x="5596" y="3258"/>
                    <a:pt x="5549" y="3273"/>
                  </a:cubicBezTo>
                  <a:cubicBezTo>
                    <a:pt x="5520" y="3264"/>
                    <a:pt x="5490" y="3260"/>
                    <a:pt x="5460" y="3260"/>
                  </a:cubicBezTo>
                  <a:cubicBezTo>
                    <a:pt x="5222" y="3260"/>
                    <a:pt x="4934" y="3518"/>
                    <a:pt x="4781" y="3838"/>
                  </a:cubicBezTo>
                  <a:cubicBezTo>
                    <a:pt x="4608" y="4182"/>
                    <a:pt x="4608" y="4559"/>
                    <a:pt x="4734" y="4794"/>
                  </a:cubicBezTo>
                  <a:cubicBezTo>
                    <a:pt x="4326" y="5170"/>
                    <a:pt x="4028" y="5922"/>
                    <a:pt x="4091" y="6424"/>
                  </a:cubicBezTo>
                  <a:cubicBezTo>
                    <a:pt x="4091" y="6439"/>
                    <a:pt x="4107" y="6455"/>
                    <a:pt x="4107" y="6455"/>
                  </a:cubicBezTo>
                  <a:cubicBezTo>
                    <a:pt x="3668" y="7082"/>
                    <a:pt x="3699" y="7646"/>
                    <a:pt x="4060" y="7929"/>
                  </a:cubicBezTo>
                  <a:cubicBezTo>
                    <a:pt x="4068" y="7937"/>
                    <a:pt x="4078" y="7941"/>
                    <a:pt x="4089" y="7941"/>
                  </a:cubicBezTo>
                  <a:cubicBezTo>
                    <a:pt x="4116" y="7941"/>
                    <a:pt x="4147" y="7915"/>
                    <a:pt x="4169" y="7882"/>
                  </a:cubicBezTo>
                  <a:lnTo>
                    <a:pt x="4169" y="7882"/>
                  </a:lnTo>
                  <a:cubicBezTo>
                    <a:pt x="2665" y="11581"/>
                    <a:pt x="1301" y="15390"/>
                    <a:pt x="63" y="19167"/>
                  </a:cubicBezTo>
                  <a:cubicBezTo>
                    <a:pt x="63" y="19261"/>
                    <a:pt x="78" y="19371"/>
                    <a:pt x="78" y="19465"/>
                  </a:cubicBezTo>
                  <a:cubicBezTo>
                    <a:pt x="549" y="18775"/>
                    <a:pt x="784" y="17709"/>
                    <a:pt x="1082" y="16879"/>
                  </a:cubicBezTo>
                  <a:cubicBezTo>
                    <a:pt x="1458" y="15781"/>
                    <a:pt x="1850" y="14684"/>
                    <a:pt x="2241" y="13587"/>
                  </a:cubicBezTo>
                  <a:cubicBezTo>
                    <a:pt x="2947" y="11643"/>
                    <a:pt x="3684" y="9700"/>
                    <a:pt x="4405" y="7756"/>
                  </a:cubicBezTo>
                  <a:cubicBezTo>
                    <a:pt x="4420" y="7756"/>
                    <a:pt x="4420" y="7740"/>
                    <a:pt x="4436" y="7740"/>
                  </a:cubicBezTo>
                  <a:cubicBezTo>
                    <a:pt x="4577" y="7552"/>
                    <a:pt x="4749" y="7443"/>
                    <a:pt x="4922" y="7380"/>
                  </a:cubicBezTo>
                  <a:cubicBezTo>
                    <a:pt x="5141" y="7427"/>
                    <a:pt x="5361" y="7474"/>
                    <a:pt x="5580" y="7537"/>
                  </a:cubicBezTo>
                  <a:cubicBezTo>
                    <a:pt x="5658" y="7599"/>
                    <a:pt x="5737" y="7709"/>
                    <a:pt x="5800" y="7819"/>
                  </a:cubicBezTo>
                  <a:cubicBezTo>
                    <a:pt x="5674" y="8070"/>
                    <a:pt x="5611" y="8367"/>
                    <a:pt x="5486" y="8681"/>
                  </a:cubicBezTo>
                  <a:cubicBezTo>
                    <a:pt x="5079" y="9872"/>
                    <a:pt x="4655" y="11079"/>
                    <a:pt x="4248" y="12270"/>
                  </a:cubicBezTo>
                  <a:cubicBezTo>
                    <a:pt x="3433" y="14637"/>
                    <a:pt x="2602" y="16988"/>
                    <a:pt x="1834" y="19339"/>
                  </a:cubicBezTo>
                  <a:cubicBezTo>
                    <a:pt x="1756" y="18995"/>
                    <a:pt x="1552" y="18728"/>
                    <a:pt x="1317" y="18665"/>
                  </a:cubicBezTo>
                  <a:cubicBezTo>
                    <a:pt x="1267" y="18652"/>
                    <a:pt x="1217" y="18646"/>
                    <a:pt x="1165" y="18646"/>
                  </a:cubicBezTo>
                  <a:cubicBezTo>
                    <a:pt x="794" y="18646"/>
                    <a:pt x="385" y="18981"/>
                    <a:pt x="110" y="19449"/>
                  </a:cubicBezTo>
                  <a:cubicBezTo>
                    <a:pt x="94" y="19465"/>
                    <a:pt x="78" y="19465"/>
                    <a:pt x="78" y="19481"/>
                  </a:cubicBezTo>
                  <a:cubicBezTo>
                    <a:pt x="78" y="19778"/>
                    <a:pt x="47" y="20076"/>
                    <a:pt x="0" y="20358"/>
                  </a:cubicBezTo>
                  <a:cubicBezTo>
                    <a:pt x="63" y="22600"/>
                    <a:pt x="266" y="24747"/>
                    <a:pt x="502" y="26879"/>
                  </a:cubicBezTo>
                  <a:cubicBezTo>
                    <a:pt x="510" y="26954"/>
                    <a:pt x="545" y="26989"/>
                    <a:pt x="587" y="26989"/>
                  </a:cubicBezTo>
                  <a:cubicBezTo>
                    <a:pt x="625" y="26989"/>
                    <a:pt x="669" y="26962"/>
                    <a:pt x="705" y="26910"/>
                  </a:cubicBezTo>
                  <a:cubicBezTo>
                    <a:pt x="2163" y="25061"/>
                    <a:pt x="3605" y="23180"/>
                    <a:pt x="4969" y="21220"/>
                  </a:cubicBezTo>
                  <a:cubicBezTo>
                    <a:pt x="5031" y="21142"/>
                    <a:pt x="5031" y="21079"/>
                    <a:pt x="5016" y="21032"/>
                  </a:cubicBezTo>
                  <a:cubicBezTo>
                    <a:pt x="5031" y="20970"/>
                    <a:pt x="5031" y="20923"/>
                    <a:pt x="5047" y="20876"/>
                  </a:cubicBezTo>
                  <a:cubicBezTo>
                    <a:pt x="6474" y="17176"/>
                    <a:pt x="7759" y="13383"/>
                    <a:pt x="9044" y="9637"/>
                  </a:cubicBezTo>
                  <a:cubicBezTo>
                    <a:pt x="9049" y="9642"/>
                    <a:pt x="9055" y="9644"/>
                    <a:pt x="9060" y="9644"/>
                  </a:cubicBezTo>
                  <a:cubicBezTo>
                    <a:pt x="9070" y="9644"/>
                    <a:pt x="9081" y="9637"/>
                    <a:pt x="9091" y="9637"/>
                  </a:cubicBezTo>
                  <a:cubicBezTo>
                    <a:pt x="9655" y="9324"/>
                    <a:pt x="10016" y="8587"/>
                    <a:pt x="9875" y="7897"/>
                  </a:cubicBezTo>
                  <a:cubicBezTo>
                    <a:pt x="9859" y="7819"/>
                    <a:pt x="9828" y="7756"/>
                    <a:pt x="9796" y="7678"/>
                  </a:cubicBezTo>
                  <a:cubicBezTo>
                    <a:pt x="10063" y="7239"/>
                    <a:pt x="10141" y="6894"/>
                    <a:pt x="10094" y="6596"/>
                  </a:cubicBezTo>
                  <a:cubicBezTo>
                    <a:pt x="10565" y="6173"/>
                    <a:pt x="10580" y="5718"/>
                    <a:pt x="10423" y="5311"/>
                  </a:cubicBezTo>
                  <a:cubicBezTo>
                    <a:pt x="10815" y="4339"/>
                    <a:pt x="11599" y="2913"/>
                    <a:pt x="11536" y="1910"/>
                  </a:cubicBezTo>
                  <a:cubicBezTo>
                    <a:pt x="11489" y="1157"/>
                    <a:pt x="11035" y="812"/>
                    <a:pt x="10533" y="687"/>
                  </a:cubicBezTo>
                  <a:cubicBezTo>
                    <a:pt x="9922" y="436"/>
                    <a:pt x="9264" y="279"/>
                    <a:pt x="8637" y="123"/>
                  </a:cubicBezTo>
                  <a:cubicBezTo>
                    <a:pt x="8404" y="65"/>
                    <a:pt x="8166" y="1"/>
                    <a:pt x="79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3380325" y="3719775"/>
              <a:ext cx="23925" cy="52975"/>
            </a:xfrm>
            <a:custGeom>
              <a:avLst/>
              <a:gdLst/>
              <a:ahLst/>
              <a:cxnLst/>
              <a:rect l="l" t="t" r="r" b="b"/>
              <a:pathLst>
                <a:path w="957" h="2119" extrusionOk="0">
                  <a:moveTo>
                    <a:pt x="956" y="0"/>
                  </a:moveTo>
                  <a:lnTo>
                    <a:pt x="956" y="0"/>
                  </a:lnTo>
                  <a:cubicBezTo>
                    <a:pt x="470" y="471"/>
                    <a:pt x="63" y="1348"/>
                    <a:pt x="0" y="2101"/>
                  </a:cubicBezTo>
                  <a:cubicBezTo>
                    <a:pt x="0" y="2110"/>
                    <a:pt x="5" y="2119"/>
                    <a:pt x="13" y="2119"/>
                  </a:cubicBezTo>
                  <a:cubicBezTo>
                    <a:pt x="18" y="2119"/>
                    <a:pt x="25" y="2114"/>
                    <a:pt x="31" y="2101"/>
                  </a:cubicBezTo>
                  <a:cubicBezTo>
                    <a:pt x="220" y="1254"/>
                    <a:pt x="486" y="674"/>
                    <a:pt x="9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3385800" y="3742450"/>
              <a:ext cx="10225" cy="27275"/>
            </a:xfrm>
            <a:custGeom>
              <a:avLst/>
              <a:gdLst/>
              <a:ahLst/>
              <a:cxnLst/>
              <a:rect l="l" t="t" r="r" b="b"/>
              <a:pathLst>
                <a:path w="409" h="1091" extrusionOk="0">
                  <a:moveTo>
                    <a:pt x="395" y="0"/>
                  </a:moveTo>
                  <a:cubicBezTo>
                    <a:pt x="390" y="0"/>
                    <a:pt x="383" y="5"/>
                    <a:pt x="377" y="18"/>
                  </a:cubicBezTo>
                  <a:cubicBezTo>
                    <a:pt x="251" y="363"/>
                    <a:pt x="126" y="708"/>
                    <a:pt x="1" y="1053"/>
                  </a:cubicBezTo>
                  <a:cubicBezTo>
                    <a:pt x="1" y="1079"/>
                    <a:pt x="10" y="1090"/>
                    <a:pt x="21" y="1090"/>
                  </a:cubicBezTo>
                  <a:cubicBezTo>
                    <a:pt x="30" y="1090"/>
                    <a:pt x="41" y="1082"/>
                    <a:pt x="48" y="1068"/>
                  </a:cubicBezTo>
                  <a:cubicBezTo>
                    <a:pt x="173" y="723"/>
                    <a:pt x="283" y="363"/>
                    <a:pt x="408" y="18"/>
                  </a:cubicBezTo>
                  <a:cubicBezTo>
                    <a:pt x="408" y="9"/>
                    <a:pt x="403" y="0"/>
                    <a:pt x="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3397550" y="3877700"/>
              <a:ext cx="60275" cy="34650"/>
            </a:xfrm>
            <a:custGeom>
              <a:avLst/>
              <a:gdLst/>
              <a:ahLst/>
              <a:cxnLst/>
              <a:rect l="l" t="t" r="r" b="b"/>
              <a:pathLst>
                <a:path w="2411" h="1386" extrusionOk="0">
                  <a:moveTo>
                    <a:pt x="16" y="0"/>
                  </a:moveTo>
                  <a:cubicBezTo>
                    <a:pt x="1" y="0"/>
                    <a:pt x="1" y="16"/>
                    <a:pt x="16" y="16"/>
                  </a:cubicBezTo>
                  <a:cubicBezTo>
                    <a:pt x="487" y="125"/>
                    <a:pt x="1004" y="251"/>
                    <a:pt x="1443" y="470"/>
                  </a:cubicBezTo>
                  <a:cubicBezTo>
                    <a:pt x="1835" y="690"/>
                    <a:pt x="2085" y="1019"/>
                    <a:pt x="2368" y="1379"/>
                  </a:cubicBezTo>
                  <a:cubicBezTo>
                    <a:pt x="2372" y="1384"/>
                    <a:pt x="2378" y="1386"/>
                    <a:pt x="2384" y="1386"/>
                  </a:cubicBezTo>
                  <a:cubicBezTo>
                    <a:pt x="2398" y="1386"/>
                    <a:pt x="2410" y="1375"/>
                    <a:pt x="2399" y="1364"/>
                  </a:cubicBezTo>
                  <a:cubicBezTo>
                    <a:pt x="2132" y="314"/>
                    <a:pt x="832" y="14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2"/>
            <p:cNvSpPr/>
            <p:nvPr/>
          </p:nvSpPr>
          <p:spPr>
            <a:xfrm>
              <a:off x="3423800" y="3854950"/>
              <a:ext cx="38375" cy="26000"/>
            </a:xfrm>
            <a:custGeom>
              <a:avLst/>
              <a:gdLst/>
              <a:ahLst/>
              <a:cxnLst/>
              <a:rect l="l" t="t" r="r" b="b"/>
              <a:pathLst>
                <a:path w="1535" h="1040" extrusionOk="0">
                  <a:moveTo>
                    <a:pt x="46" y="1"/>
                  </a:moveTo>
                  <a:cubicBezTo>
                    <a:pt x="36" y="1"/>
                    <a:pt x="26" y="1"/>
                    <a:pt x="17" y="1"/>
                  </a:cubicBezTo>
                  <a:cubicBezTo>
                    <a:pt x="1" y="1"/>
                    <a:pt x="1" y="17"/>
                    <a:pt x="1" y="17"/>
                  </a:cubicBezTo>
                  <a:cubicBezTo>
                    <a:pt x="314" y="126"/>
                    <a:pt x="612" y="220"/>
                    <a:pt x="879" y="409"/>
                  </a:cubicBezTo>
                  <a:cubicBezTo>
                    <a:pt x="1114" y="581"/>
                    <a:pt x="1271" y="847"/>
                    <a:pt x="1490" y="1035"/>
                  </a:cubicBezTo>
                  <a:cubicBezTo>
                    <a:pt x="1493" y="1038"/>
                    <a:pt x="1497" y="1040"/>
                    <a:pt x="1500" y="1040"/>
                  </a:cubicBezTo>
                  <a:cubicBezTo>
                    <a:pt x="1516" y="1040"/>
                    <a:pt x="1534" y="1017"/>
                    <a:pt x="1521" y="1004"/>
                  </a:cubicBezTo>
                  <a:cubicBezTo>
                    <a:pt x="1321" y="419"/>
                    <a:pt x="592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2"/>
            <p:cNvSpPr/>
            <p:nvPr/>
          </p:nvSpPr>
          <p:spPr>
            <a:xfrm>
              <a:off x="3449275" y="3833800"/>
              <a:ext cx="18725" cy="17825"/>
            </a:xfrm>
            <a:custGeom>
              <a:avLst/>
              <a:gdLst/>
              <a:ahLst/>
              <a:cxnLst/>
              <a:rect l="l" t="t" r="r" b="b"/>
              <a:pathLst>
                <a:path w="749" h="713" extrusionOk="0">
                  <a:moveTo>
                    <a:pt x="16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173" y="95"/>
                    <a:pt x="314" y="204"/>
                    <a:pt x="440" y="345"/>
                  </a:cubicBezTo>
                  <a:cubicBezTo>
                    <a:pt x="534" y="455"/>
                    <a:pt x="596" y="612"/>
                    <a:pt x="706" y="706"/>
                  </a:cubicBezTo>
                  <a:cubicBezTo>
                    <a:pt x="711" y="711"/>
                    <a:pt x="717" y="712"/>
                    <a:pt x="722" y="712"/>
                  </a:cubicBezTo>
                  <a:cubicBezTo>
                    <a:pt x="736" y="712"/>
                    <a:pt x="749" y="701"/>
                    <a:pt x="737" y="690"/>
                  </a:cubicBezTo>
                  <a:cubicBezTo>
                    <a:pt x="722" y="502"/>
                    <a:pt x="581" y="361"/>
                    <a:pt x="471" y="251"/>
                  </a:cubicBezTo>
                  <a:cubicBezTo>
                    <a:pt x="346" y="126"/>
                    <a:pt x="189" y="48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3108375" y="4434875"/>
              <a:ext cx="173600" cy="275375"/>
            </a:xfrm>
            <a:custGeom>
              <a:avLst/>
              <a:gdLst/>
              <a:ahLst/>
              <a:cxnLst/>
              <a:rect l="l" t="t" r="r" b="b"/>
              <a:pathLst>
                <a:path w="6944" h="11015" extrusionOk="0">
                  <a:moveTo>
                    <a:pt x="4426" y="1"/>
                  </a:moveTo>
                  <a:cubicBezTo>
                    <a:pt x="3056" y="1"/>
                    <a:pt x="1514" y="1379"/>
                    <a:pt x="894" y="2369"/>
                  </a:cubicBezTo>
                  <a:cubicBezTo>
                    <a:pt x="486" y="3011"/>
                    <a:pt x="0" y="3999"/>
                    <a:pt x="392" y="4751"/>
                  </a:cubicBezTo>
                  <a:cubicBezTo>
                    <a:pt x="684" y="5301"/>
                    <a:pt x="1230" y="5371"/>
                    <a:pt x="1781" y="5371"/>
                  </a:cubicBezTo>
                  <a:cubicBezTo>
                    <a:pt x="1968" y="5371"/>
                    <a:pt x="2156" y="5363"/>
                    <a:pt x="2336" y="5363"/>
                  </a:cubicBezTo>
                  <a:cubicBezTo>
                    <a:pt x="2755" y="5363"/>
                    <a:pt x="3292" y="5274"/>
                    <a:pt x="3770" y="5274"/>
                  </a:cubicBezTo>
                  <a:cubicBezTo>
                    <a:pt x="3989" y="5274"/>
                    <a:pt x="4196" y="5293"/>
                    <a:pt x="4373" y="5347"/>
                  </a:cubicBezTo>
                  <a:lnTo>
                    <a:pt x="4828" y="5347"/>
                  </a:lnTo>
                  <a:cubicBezTo>
                    <a:pt x="5235" y="6115"/>
                    <a:pt x="5141" y="6570"/>
                    <a:pt x="4546" y="6679"/>
                  </a:cubicBezTo>
                  <a:cubicBezTo>
                    <a:pt x="4232" y="6867"/>
                    <a:pt x="3778" y="6977"/>
                    <a:pt x="3433" y="7118"/>
                  </a:cubicBezTo>
                  <a:cubicBezTo>
                    <a:pt x="2586" y="7447"/>
                    <a:pt x="1301" y="7839"/>
                    <a:pt x="690" y="8576"/>
                  </a:cubicBezTo>
                  <a:cubicBezTo>
                    <a:pt x="282" y="9062"/>
                    <a:pt x="220" y="9704"/>
                    <a:pt x="705" y="10175"/>
                  </a:cubicBezTo>
                  <a:cubicBezTo>
                    <a:pt x="1017" y="10465"/>
                    <a:pt x="1373" y="10531"/>
                    <a:pt x="1743" y="10531"/>
                  </a:cubicBezTo>
                  <a:cubicBezTo>
                    <a:pt x="2054" y="10531"/>
                    <a:pt x="2375" y="10484"/>
                    <a:pt x="2686" y="10484"/>
                  </a:cubicBezTo>
                  <a:cubicBezTo>
                    <a:pt x="2822" y="10484"/>
                    <a:pt x="2957" y="10493"/>
                    <a:pt x="3088" y="10519"/>
                  </a:cubicBezTo>
                  <a:cubicBezTo>
                    <a:pt x="3072" y="10566"/>
                    <a:pt x="3072" y="10614"/>
                    <a:pt x="3057" y="10661"/>
                  </a:cubicBezTo>
                  <a:cubicBezTo>
                    <a:pt x="3001" y="10873"/>
                    <a:pt x="3161" y="11014"/>
                    <a:pt x="3331" y="11014"/>
                  </a:cubicBezTo>
                  <a:cubicBezTo>
                    <a:pt x="3399" y="11014"/>
                    <a:pt x="3469" y="10992"/>
                    <a:pt x="3527" y="10943"/>
                  </a:cubicBezTo>
                  <a:cubicBezTo>
                    <a:pt x="3684" y="10802"/>
                    <a:pt x="3840" y="10676"/>
                    <a:pt x="3997" y="10551"/>
                  </a:cubicBezTo>
                  <a:cubicBezTo>
                    <a:pt x="4248" y="10347"/>
                    <a:pt x="4122" y="9940"/>
                    <a:pt x="3903" y="9798"/>
                  </a:cubicBezTo>
                  <a:cubicBezTo>
                    <a:pt x="3621" y="9626"/>
                    <a:pt x="3417" y="9548"/>
                    <a:pt x="3088" y="9516"/>
                  </a:cubicBezTo>
                  <a:cubicBezTo>
                    <a:pt x="3074" y="9514"/>
                    <a:pt x="3057" y="9513"/>
                    <a:pt x="3038" y="9513"/>
                  </a:cubicBezTo>
                  <a:cubicBezTo>
                    <a:pt x="2815" y="9513"/>
                    <a:pt x="2268" y="9640"/>
                    <a:pt x="1980" y="9640"/>
                  </a:cubicBezTo>
                  <a:cubicBezTo>
                    <a:pt x="1905" y="9640"/>
                    <a:pt x="1848" y="9631"/>
                    <a:pt x="1818" y="9610"/>
                  </a:cubicBezTo>
                  <a:cubicBezTo>
                    <a:pt x="737" y="8889"/>
                    <a:pt x="4264" y="7651"/>
                    <a:pt x="4452" y="7588"/>
                  </a:cubicBezTo>
                  <a:cubicBezTo>
                    <a:pt x="5345" y="7228"/>
                    <a:pt x="6944" y="6413"/>
                    <a:pt x="6191" y="5143"/>
                  </a:cubicBezTo>
                  <a:cubicBezTo>
                    <a:pt x="5877" y="4622"/>
                    <a:pt x="5324" y="4477"/>
                    <a:pt x="4692" y="4477"/>
                  </a:cubicBezTo>
                  <a:cubicBezTo>
                    <a:pt x="3899" y="4477"/>
                    <a:pt x="2983" y="4706"/>
                    <a:pt x="2264" y="4706"/>
                  </a:cubicBezTo>
                  <a:cubicBezTo>
                    <a:pt x="2041" y="4706"/>
                    <a:pt x="1837" y="4684"/>
                    <a:pt x="1662" y="4626"/>
                  </a:cubicBezTo>
                  <a:cubicBezTo>
                    <a:pt x="173" y="4124"/>
                    <a:pt x="1740" y="2275"/>
                    <a:pt x="2398" y="1695"/>
                  </a:cubicBezTo>
                  <a:cubicBezTo>
                    <a:pt x="3245" y="974"/>
                    <a:pt x="4311" y="942"/>
                    <a:pt x="5173" y="362"/>
                  </a:cubicBezTo>
                  <a:cubicBezTo>
                    <a:pt x="5235" y="315"/>
                    <a:pt x="5251" y="190"/>
                    <a:pt x="5173" y="159"/>
                  </a:cubicBezTo>
                  <a:cubicBezTo>
                    <a:pt x="4935" y="50"/>
                    <a:pt x="4683" y="1"/>
                    <a:pt x="4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7" name="Google Shape;917;p32"/>
          <p:cNvGrpSpPr/>
          <p:nvPr/>
        </p:nvGrpSpPr>
        <p:grpSpPr>
          <a:xfrm rot="674490">
            <a:off x="4321689" y="4071103"/>
            <a:ext cx="3474315" cy="888859"/>
            <a:chOff x="3809875" y="1963175"/>
            <a:chExt cx="1923600" cy="492150"/>
          </a:xfrm>
        </p:grpSpPr>
        <p:sp>
          <p:nvSpPr>
            <p:cNvPr id="918" name="Google Shape;918;p32"/>
            <p:cNvSpPr/>
            <p:nvPr/>
          </p:nvSpPr>
          <p:spPr>
            <a:xfrm>
              <a:off x="3902950" y="2044375"/>
              <a:ext cx="620050" cy="185725"/>
            </a:xfrm>
            <a:custGeom>
              <a:avLst/>
              <a:gdLst/>
              <a:ahLst/>
              <a:cxnLst/>
              <a:rect l="l" t="t" r="r" b="b"/>
              <a:pathLst>
                <a:path w="24802" h="7429" extrusionOk="0">
                  <a:moveTo>
                    <a:pt x="855" y="1"/>
                  </a:moveTo>
                  <a:cubicBezTo>
                    <a:pt x="361" y="1"/>
                    <a:pt x="75" y="222"/>
                    <a:pt x="0" y="665"/>
                  </a:cubicBezTo>
                  <a:cubicBezTo>
                    <a:pt x="0" y="674"/>
                    <a:pt x="9" y="818"/>
                    <a:pt x="27" y="1080"/>
                  </a:cubicBezTo>
                  <a:cubicBezTo>
                    <a:pt x="172" y="1359"/>
                    <a:pt x="541" y="1539"/>
                    <a:pt x="1136" y="1638"/>
                  </a:cubicBezTo>
                  <a:cubicBezTo>
                    <a:pt x="1347" y="1673"/>
                    <a:pt x="1535" y="1690"/>
                    <a:pt x="1698" y="1690"/>
                  </a:cubicBezTo>
                  <a:cubicBezTo>
                    <a:pt x="1959" y="1690"/>
                    <a:pt x="2157" y="1646"/>
                    <a:pt x="2290" y="1557"/>
                  </a:cubicBezTo>
                  <a:cubicBezTo>
                    <a:pt x="2407" y="1485"/>
                    <a:pt x="2488" y="1350"/>
                    <a:pt x="2515" y="1143"/>
                  </a:cubicBezTo>
                  <a:cubicBezTo>
                    <a:pt x="2605" y="638"/>
                    <a:pt x="2236" y="277"/>
                    <a:pt x="1397" y="70"/>
                  </a:cubicBezTo>
                  <a:cubicBezTo>
                    <a:pt x="1195" y="24"/>
                    <a:pt x="1014" y="1"/>
                    <a:pt x="855" y="1"/>
                  </a:cubicBezTo>
                  <a:close/>
                  <a:moveTo>
                    <a:pt x="24530" y="3727"/>
                  </a:moveTo>
                  <a:cubicBezTo>
                    <a:pt x="24518" y="3727"/>
                    <a:pt x="24505" y="3728"/>
                    <a:pt x="24491" y="3730"/>
                  </a:cubicBezTo>
                  <a:cubicBezTo>
                    <a:pt x="24320" y="3757"/>
                    <a:pt x="24176" y="4018"/>
                    <a:pt x="24067" y="4523"/>
                  </a:cubicBezTo>
                  <a:cubicBezTo>
                    <a:pt x="24040" y="4613"/>
                    <a:pt x="23977" y="4937"/>
                    <a:pt x="23878" y="5514"/>
                  </a:cubicBezTo>
                  <a:cubicBezTo>
                    <a:pt x="23860" y="5614"/>
                    <a:pt x="23833" y="5713"/>
                    <a:pt x="23815" y="5803"/>
                  </a:cubicBezTo>
                  <a:cubicBezTo>
                    <a:pt x="23599" y="6839"/>
                    <a:pt x="23617" y="7380"/>
                    <a:pt x="23878" y="7425"/>
                  </a:cubicBezTo>
                  <a:cubicBezTo>
                    <a:pt x="23888" y="7427"/>
                    <a:pt x="23899" y="7428"/>
                    <a:pt x="23909" y="7428"/>
                  </a:cubicBezTo>
                  <a:cubicBezTo>
                    <a:pt x="24147" y="7428"/>
                    <a:pt x="24334" y="6922"/>
                    <a:pt x="24464" y="5911"/>
                  </a:cubicBezTo>
                  <a:cubicBezTo>
                    <a:pt x="24482" y="5821"/>
                    <a:pt x="24500" y="5722"/>
                    <a:pt x="24509" y="5623"/>
                  </a:cubicBezTo>
                  <a:cubicBezTo>
                    <a:pt x="24608" y="5244"/>
                    <a:pt x="24680" y="4901"/>
                    <a:pt x="24716" y="4595"/>
                  </a:cubicBezTo>
                  <a:cubicBezTo>
                    <a:pt x="24802" y="4016"/>
                    <a:pt x="24742" y="3727"/>
                    <a:pt x="24530" y="3727"/>
                  </a:cubicBezTo>
                  <a:close/>
                </a:path>
              </a:pathLst>
            </a:custGeom>
            <a:solidFill>
              <a:srgbClr val="489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2"/>
            <p:cNvSpPr/>
            <p:nvPr/>
          </p:nvSpPr>
          <p:spPr>
            <a:xfrm>
              <a:off x="3866425" y="2007800"/>
              <a:ext cx="1864125" cy="387400"/>
            </a:xfrm>
            <a:custGeom>
              <a:avLst/>
              <a:gdLst/>
              <a:ahLst/>
              <a:cxnLst/>
              <a:rect l="l" t="t" r="r" b="b"/>
              <a:pathLst>
                <a:path w="74565" h="15496" extrusionOk="0">
                  <a:moveTo>
                    <a:pt x="2322" y="1540"/>
                  </a:moveTo>
                  <a:cubicBezTo>
                    <a:pt x="2425" y="1540"/>
                    <a:pt x="2537" y="1549"/>
                    <a:pt x="2660" y="1569"/>
                  </a:cubicBezTo>
                  <a:cubicBezTo>
                    <a:pt x="2714" y="1587"/>
                    <a:pt x="2777" y="1596"/>
                    <a:pt x="2840" y="1614"/>
                  </a:cubicBezTo>
                  <a:cubicBezTo>
                    <a:pt x="3634" y="1803"/>
                    <a:pt x="3985" y="2128"/>
                    <a:pt x="3904" y="2597"/>
                  </a:cubicBezTo>
                  <a:cubicBezTo>
                    <a:pt x="3877" y="2777"/>
                    <a:pt x="3814" y="2894"/>
                    <a:pt x="3715" y="2957"/>
                  </a:cubicBezTo>
                  <a:cubicBezTo>
                    <a:pt x="3588" y="3040"/>
                    <a:pt x="3402" y="3082"/>
                    <a:pt x="3157" y="3082"/>
                  </a:cubicBezTo>
                  <a:cubicBezTo>
                    <a:pt x="3000" y="3082"/>
                    <a:pt x="2819" y="3064"/>
                    <a:pt x="2615" y="3029"/>
                  </a:cubicBezTo>
                  <a:cubicBezTo>
                    <a:pt x="2038" y="2930"/>
                    <a:pt x="1687" y="2759"/>
                    <a:pt x="1569" y="2543"/>
                  </a:cubicBezTo>
                  <a:cubicBezTo>
                    <a:pt x="1551" y="2290"/>
                    <a:pt x="1542" y="2155"/>
                    <a:pt x="1542" y="2137"/>
                  </a:cubicBezTo>
                  <a:cubicBezTo>
                    <a:pt x="1609" y="1739"/>
                    <a:pt x="1862" y="1540"/>
                    <a:pt x="2322" y="1540"/>
                  </a:cubicBezTo>
                  <a:close/>
                  <a:moveTo>
                    <a:pt x="524" y="1"/>
                  </a:moveTo>
                  <a:lnTo>
                    <a:pt x="1" y="3119"/>
                  </a:lnTo>
                  <a:lnTo>
                    <a:pt x="25330" y="7347"/>
                  </a:lnTo>
                  <a:cubicBezTo>
                    <a:pt x="25330" y="7347"/>
                    <a:pt x="25393" y="7095"/>
                    <a:pt x="25420" y="6995"/>
                  </a:cubicBezTo>
                  <a:cubicBezTo>
                    <a:pt x="25537" y="6283"/>
                    <a:pt x="25582" y="6067"/>
                    <a:pt x="25601" y="6004"/>
                  </a:cubicBezTo>
                  <a:cubicBezTo>
                    <a:pt x="25736" y="5391"/>
                    <a:pt x="25889" y="5283"/>
                    <a:pt x="25961" y="5274"/>
                  </a:cubicBezTo>
                  <a:cubicBezTo>
                    <a:pt x="25979" y="5265"/>
                    <a:pt x="25997" y="5265"/>
                    <a:pt x="26015" y="5265"/>
                  </a:cubicBezTo>
                  <a:cubicBezTo>
                    <a:pt x="26141" y="5292"/>
                    <a:pt x="26177" y="5571"/>
                    <a:pt x="26105" y="6049"/>
                  </a:cubicBezTo>
                  <a:cubicBezTo>
                    <a:pt x="26069" y="6355"/>
                    <a:pt x="25997" y="6689"/>
                    <a:pt x="25898" y="7077"/>
                  </a:cubicBezTo>
                  <a:cubicBezTo>
                    <a:pt x="25880" y="7176"/>
                    <a:pt x="25871" y="7266"/>
                    <a:pt x="25844" y="7356"/>
                  </a:cubicBezTo>
                  <a:lnTo>
                    <a:pt x="25826" y="7437"/>
                  </a:lnTo>
                  <a:lnTo>
                    <a:pt x="26412" y="7527"/>
                  </a:lnTo>
                  <a:lnTo>
                    <a:pt x="26926" y="4408"/>
                  </a:lnTo>
                  <a:lnTo>
                    <a:pt x="524" y="1"/>
                  </a:lnTo>
                  <a:close/>
                  <a:moveTo>
                    <a:pt x="28368" y="5003"/>
                  </a:moveTo>
                  <a:lnTo>
                    <a:pt x="27899" y="7780"/>
                  </a:lnTo>
                  <a:lnTo>
                    <a:pt x="74095" y="15496"/>
                  </a:lnTo>
                  <a:lnTo>
                    <a:pt x="74564" y="12719"/>
                  </a:lnTo>
                  <a:lnTo>
                    <a:pt x="28368" y="5003"/>
                  </a:lnTo>
                  <a:close/>
                </a:path>
              </a:pathLst>
            </a:custGeom>
            <a:solidFill>
              <a:srgbClr val="286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2"/>
            <p:cNvSpPr/>
            <p:nvPr/>
          </p:nvSpPr>
          <p:spPr>
            <a:xfrm>
              <a:off x="3813475" y="2066175"/>
              <a:ext cx="56825" cy="83625"/>
            </a:xfrm>
            <a:custGeom>
              <a:avLst/>
              <a:gdLst/>
              <a:ahLst/>
              <a:cxnLst/>
              <a:rect l="l" t="t" r="r" b="b"/>
              <a:pathLst>
                <a:path w="2273" h="3345" extrusionOk="0">
                  <a:moveTo>
                    <a:pt x="244" y="0"/>
                  </a:moveTo>
                  <a:cubicBezTo>
                    <a:pt x="109" y="884"/>
                    <a:pt x="1" y="2164"/>
                    <a:pt x="46" y="3056"/>
                  </a:cubicBezTo>
                  <a:lnTo>
                    <a:pt x="1767" y="3344"/>
                  </a:lnTo>
                  <a:lnTo>
                    <a:pt x="2272" y="334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1C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2"/>
            <p:cNvSpPr/>
            <p:nvPr/>
          </p:nvSpPr>
          <p:spPr>
            <a:xfrm>
              <a:off x="3818000" y="2001350"/>
              <a:ext cx="177350" cy="82875"/>
            </a:xfrm>
            <a:custGeom>
              <a:avLst/>
              <a:gdLst/>
              <a:ahLst/>
              <a:cxnLst/>
              <a:rect l="l" t="t" r="r" b="b"/>
              <a:pathLst>
                <a:path w="7094" h="3315" extrusionOk="0">
                  <a:moveTo>
                    <a:pt x="3991" y="0"/>
                  </a:moveTo>
                  <a:cubicBezTo>
                    <a:pt x="3917" y="0"/>
                    <a:pt x="3852" y="5"/>
                    <a:pt x="3795" y="15"/>
                  </a:cubicBezTo>
                  <a:cubicBezTo>
                    <a:pt x="3651" y="42"/>
                    <a:pt x="3515" y="105"/>
                    <a:pt x="3389" y="223"/>
                  </a:cubicBezTo>
                  <a:cubicBezTo>
                    <a:pt x="3299" y="286"/>
                    <a:pt x="3227" y="367"/>
                    <a:pt x="3173" y="457"/>
                  </a:cubicBezTo>
                  <a:lnTo>
                    <a:pt x="7094" y="1115"/>
                  </a:lnTo>
                  <a:cubicBezTo>
                    <a:pt x="7076" y="1007"/>
                    <a:pt x="7031" y="908"/>
                    <a:pt x="6968" y="817"/>
                  </a:cubicBezTo>
                  <a:cubicBezTo>
                    <a:pt x="6887" y="673"/>
                    <a:pt x="6778" y="565"/>
                    <a:pt x="6652" y="493"/>
                  </a:cubicBezTo>
                  <a:cubicBezTo>
                    <a:pt x="6517" y="412"/>
                    <a:pt x="6319" y="358"/>
                    <a:pt x="6048" y="313"/>
                  </a:cubicBezTo>
                  <a:lnTo>
                    <a:pt x="5471" y="214"/>
                  </a:lnTo>
                  <a:lnTo>
                    <a:pt x="4426" y="42"/>
                  </a:lnTo>
                  <a:cubicBezTo>
                    <a:pt x="4257" y="14"/>
                    <a:pt x="4112" y="0"/>
                    <a:pt x="3991" y="0"/>
                  </a:cubicBezTo>
                  <a:close/>
                  <a:moveTo>
                    <a:pt x="802" y="60"/>
                  </a:moveTo>
                  <a:cubicBezTo>
                    <a:pt x="424" y="1034"/>
                    <a:pt x="153" y="1998"/>
                    <a:pt x="0" y="2981"/>
                  </a:cubicBezTo>
                  <a:lnTo>
                    <a:pt x="2028" y="3314"/>
                  </a:lnTo>
                  <a:lnTo>
                    <a:pt x="2524" y="349"/>
                  </a:lnTo>
                  <a:lnTo>
                    <a:pt x="802" y="60"/>
                  </a:lnTo>
                  <a:close/>
                </a:path>
              </a:pathLst>
            </a:custGeom>
            <a:solidFill>
              <a:srgbClr val="294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2"/>
            <p:cNvSpPr/>
            <p:nvPr/>
          </p:nvSpPr>
          <p:spPr>
            <a:xfrm>
              <a:off x="3928625" y="1968150"/>
              <a:ext cx="484300" cy="104000"/>
            </a:xfrm>
            <a:custGeom>
              <a:avLst/>
              <a:gdLst/>
              <a:ahLst/>
              <a:cxnLst/>
              <a:rect l="l" t="t" r="r" b="b"/>
              <a:pathLst>
                <a:path w="19372" h="4160" extrusionOk="0">
                  <a:moveTo>
                    <a:pt x="1858" y="496"/>
                  </a:moveTo>
                  <a:cubicBezTo>
                    <a:pt x="1867" y="496"/>
                    <a:pt x="1894" y="505"/>
                    <a:pt x="1930" y="532"/>
                  </a:cubicBezTo>
                  <a:cubicBezTo>
                    <a:pt x="1993" y="541"/>
                    <a:pt x="2948" y="676"/>
                    <a:pt x="4814" y="929"/>
                  </a:cubicBezTo>
                  <a:lnTo>
                    <a:pt x="18606" y="3236"/>
                  </a:lnTo>
                  <a:lnTo>
                    <a:pt x="18741" y="3389"/>
                  </a:lnTo>
                  <a:cubicBezTo>
                    <a:pt x="18732" y="3462"/>
                    <a:pt x="18696" y="3498"/>
                    <a:pt x="18642" y="3516"/>
                  </a:cubicBezTo>
                  <a:cubicBezTo>
                    <a:pt x="18626" y="3517"/>
                    <a:pt x="18607" y="3518"/>
                    <a:pt x="18586" y="3518"/>
                  </a:cubicBezTo>
                  <a:cubicBezTo>
                    <a:pt x="18474" y="3518"/>
                    <a:pt x="18282" y="3497"/>
                    <a:pt x="18002" y="3443"/>
                  </a:cubicBezTo>
                  <a:lnTo>
                    <a:pt x="4760" y="1217"/>
                  </a:lnTo>
                  <a:cubicBezTo>
                    <a:pt x="3246" y="938"/>
                    <a:pt x="2263" y="739"/>
                    <a:pt x="1813" y="631"/>
                  </a:cubicBezTo>
                  <a:cubicBezTo>
                    <a:pt x="1808" y="636"/>
                    <a:pt x="1805" y="638"/>
                    <a:pt x="1803" y="638"/>
                  </a:cubicBezTo>
                  <a:cubicBezTo>
                    <a:pt x="1795" y="638"/>
                    <a:pt x="1797" y="616"/>
                    <a:pt x="1804" y="568"/>
                  </a:cubicBezTo>
                  <a:cubicBezTo>
                    <a:pt x="1813" y="514"/>
                    <a:pt x="1831" y="496"/>
                    <a:pt x="1858" y="496"/>
                  </a:cubicBezTo>
                  <a:close/>
                  <a:moveTo>
                    <a:pt x="1128" y="0"/>
                  </a:moveTo>
                  <a:cubicBezTo>
                    <a:pt x="614" y="189"/>
                    <a:pt x="235" y="649"/>
                    <a:pt x="1" y="1370"/>
                  </a:cubicBezTo>
                  <a:lnTo>
                    <a:pt x="1046" y="1542"/>
                  </a:lnTo>
                  <a:cubicBezTo>
                    <a:pt x="1083" y="1190"/>
                    <a:pt x="1254" y="974"/>
                    <a:pt x="1551" y="884"/>
                  </a:cubicBezTo>
                  <a:lnTo>
                    <a:pt x="17019" y="3462"/>
                  </a:lnTo>
                  <a:cubicBezTo>
                    <a:pt x="17425" y="3858"/>
                    <a:pt x="17776" y="4083"/>
                    <a:pt x="18083" y="4129"/>
                  </a:cubicBezTo>
                  <a:cubicBezTo>
                    <a:pt x="18204" y="4150"/>
                    <a:pt x="18314" y="4160"/>
                    <a:pt x="18414" y="4160"/>
                  </a:cubicBezTo>
                  <a:cubicBezTo>
                    <a:pt x="18657" y="4160"/>
                    <a:pt x="18841" y="4099"/>
                    <a:pt x="18975" y="3984"/>
                  </a:cubicBezTo>
                  <a:cubicBezTo>
                    <a:pt x="19164" y="3804"/>
                    <a:pt x="19291" y="3489"/>
                    <a:pt x="19372" y="3029"/>
                  </a:cubicBezTo>
                  <a:lnTo>
                    <a:pt x="1128" y="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2"/>
            <p:cNvSpPr/>
            <p:nvPr/>
          </p:nvSpPr>
          <p:spPr>
            <a:xfrm>
              <a:off x="3973500" y="1980525"/>
              <a:ext cx="423650" cy="75575"/>
            </a:xfrm>
            <a:custGeom>
              <a:avLst/>
              <a:gdLst/>
              <a:ahLst/>
              <a:cxnLst/>
              <a:rect l="l" t="t" r="r" b="b"/>
              <a:pathLst>
                <a:path w="16946" h="3023" extrusionOk="0">
                  <a:moveTo>
                    <a:pt x="63" y="1"/>
                  </a:moveTo>
                  <a:cubicBezTo>
                    <a:pt x="36" y="1"/>
                    <a:pt x="18" y="19"/>
                    <a:pt x="9" y="73"/>
                  </a:cubicBezTo>
                  <a:cubicBezTo>
                    <a:pt x="2" y="121"/>
                    <a:pt x="0" y="143"/>
                    <a:pt x="8" y="143"/>
                  </a:cubicBezTo>
                  <a:cubicBezTo>
                    <a:pt x="10" y="143"/>
                    <a:pt x="13" y="141"/>
                    <a:pt x="18" y="136"/>
                  </a:cubicBezTo>
                  <a:cubicBezTo>
                    <a:pt x="468" y="244"/>
                    <a:pt x="1451" y="443"/>
                    <a:pt x="2965" y="722"/>
                  </a:cubicBezTo>
                  <a:lnTo>
                    <a:pt x="16207" y="2948"/>
                  </a:lnTo>
                  <a:cubicBezTo>
                    <a:pt x="16487" y="3002"/>
                    <a:pt x="16679" y="3023"/>
                    <a:pt x="16791" y="3023"/>
                  </a:cubicBezTo>
                  <a:cubicBezTo>
                    <a:pt x="16812" y="3023"/>
                    <a:pt x="16831" y="3022"/>
                    <a:pt x="16847" y="3021"/>
                  </a:cubicBezTo>
                  <a:cubicBezTo>
                    <a:pt x="16901" y="3003"/>
                    <a:pt x="16937" y="2967"/>
                    <a:pt x="16946" y="2894"/>
                  </a:cubicBezTo>
                  <a:lnTo>
                    <a:pt x="16811" y="2741"/>
                  </a:lnTo>
                  <a:lnTo>
                    <a:pt x="3019" y="434"/>
                  </a:lnTo>
                  <a:cubicBezTo>
                    <a:pt x="1153" y="181"/>
                    <a:pt x="198" y="46"/>
                    <a:pt x="135" y="37"/>
                  </a:cubicBezTo>
                  <a:cubicBezTo>
                    <a:pt x="99" y="10"/>
                    <a:pt x="72" y="1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2"/>
            <p:cNvSpPr/>
            <p:nvPr/>
          </p:nvSpPr>
          <p:spPr>
            <a:xfrm>
              <a:off x="3855400" y="2081950"/>
              <a:ext cx="1864100" cy="370500"/>
            </a:xfrm>
            <a:custGeom>
              <a:avLst/>
              <a:gdLst/>
              <a:ahLst/>
              <a:cxnLst/>
              <a:rect l="l" t="t" r="r" b="b"/>
              <a:pathLst>
                <a:path w="74564" h="14820" extrusionOk="0">
                  <a:moveTo>
                    <a:pt x="469" y="0"/>
                  </a:moveTo>
                  <a:lnTo>
                    <a:pt x="0" y="2776"/>
                  </a:lnTo>
                  <a:lnTo>
                    <a:pt x="26411" y="7184"/>
                  </a:lnTo>
                  <a:lnTo>
                    <a:pt x="26465" y="6860"/>
                  </a:lnTo>
                  <a:lnTo>
                    <a:pt x="74158" y="14819"/>
                  </a:lnTo>
                  <a:lnTo>
                    <a:pt x="74563" y="12376"/>
                  </a:lnTo>
                  <a:lnTo>
                    <a:pt x="28520" y="4687"/>
                  </a:lnTo>
                  <a:lnTo>
                    <a:pt x="28962" y="2064"/>
                  </a:lnTo>
                  <a:lnTo>
                    <a:pt x="27159" y="1767"/>
                  </a:lnTo>
                  <a:lnTo>
                    <a:pt x="26718" y="4390"/>
                  </a:lnTo>
                  <a:lnTo>
                    <a:pt x="26294" y="4318"/>
                  </a:lnTo>
                  <a:lnTo>
                    <a:pt x="26285" y="4399"/>
                  </a:lnTo>
                  <a:cubicBezTo>
                    <a:pt x="26159" y="5418"/>
                    <a:pt x="25996" y="5733"/>
                    <a:pt x="25879" y="5823"/>
                  </a:cubicBezTo>
                  <a:cubicBezTo>
                    <a:pt x="25853" y="5836"/>
                    <a:pt x="25831" y="5845"/>
                    <a:pt x="25811" y="5845"/>
                  </a:cubicBezTo>
                  <a:cubicBezTo>
                    <a:pt x="25804" y="5845"/>
                    <a:pt x="25796" y="5844"/>
                    <a:pt x="25789" y="5841"/>
                  </a:cubicBezTo>
                  <a:cubicBezTo>
                    <a:pt x="25762" y="5841"/>
                    <a:pt x="25735" y="5823"/>
                    <a:pt x="25717" y="5796"/>
                  </a:cubicBezTo>
                  <a:cubicBezTo>
                    <a:pt x="25636" y="5670"/>
                    <a:pt x="25582" y="5318"/>
                    <a:pt x="25789" y="4309"/>
                  </a:cubicBezTo>
                  <a:lnTo>
                    <a:pt x="25807" y="4237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1D5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2"/>
            <p:cNvSpPr/>
            <p:nvPr/>
          </p:nvSpPr>
          <p:spPr>
            <a:xfrm>
              <a:off x="3809875" y="1963175"/>
              <a:ext cx="1923600" cy="492150"/>
            </a:xfrm>
            <a:custGeom>
              <a:avLst/>
              <a:gdLst/>
              <a:ahLst/>
              <a:cxnLst/>
              <a:rect l="l" t="t" r="r" b="b"/>
              <a:pathLst>
                <a:path w="76944" h="19686" extrusionOk="0">
                  <a:moveTo>
                    <a:pt x="5950" y="379"/>
                  </a:moveTo>
                  <a:lnTo>
                    <a:pt x="5851" y="388"/>
                  </a:lnTo>
                  <a:cubicBezTo>
                    <a:pt x="7383" y="578"/>
                    <a:pt x="8897" y="830"/>
                    <a:pt x="10421" y="1074"/>
                  </a:cubicBezTo>
                  <a:lnTo>
                    <a:pt x="14982" y="1840"/>
                  </a:lnTo>
                  <a:lnTo>
                    <a:pt x="19534" y="2615"/>
                  </a:lnTo>
                  <a:lnTo>
                    <a:pt x="23920" y="3388"/>
                  </a:lnTo>
                  <a:lnTo>
                    <a:pt x="23920" y="3388"/>
                  </a:lnTo>
                  <a:cubicBezTo>
                    <a:pt x="23900" y="3582"/>
                    <a:pt x="23858" y="3771"/>
                    <a:pt x="23770" y="3940"/>
                  </a:cubicBezTo>
                  <a:cubicBezTo>
                    <a:pt x="23743" y="3994"/>
                    <a:pt x="23707" y="4039"/>
                    <a:pt x="23671" y="4084"/>
                  </a:cubicBezTo>
                  <a:cubicBezTo>
                    <a:pt x="23635" y="4129"/>
                    <a:pt x="23590" y="4156"/>
                    <a:pt x="23536" y="4192"/>
                  </a:cubicBezTo>
                  <a:cubicBezTo>
                    <a:pt x="23437" y="4246"/>
                    <a:pt x="23310" y="4264"/>
                    <a:pt x="23184" y="4264"/>
                  </a:cubicBezTo>
                  <a:cubicBezTo>
                    <a:pt x="23162" y="4266"/>
                    <a:pt x="23139" y="4267"/>
                    <a:pt x="23117" y="4267"/>
                  </a:cubicBezTo>
                  <a:cubicBezTo>
                    <a:pt x="23011" y="4267"/>
                    <a:pt x="22902" y="4251"/>
                    <a:pt x="22806" y="4228"/>
                  </a:cubicBezTo>
                  <a:cubicBezTo>
                    <a:pt x="22680" y="4201"/>
                    <a:pt x="22571" y="4138"/>
                    <a:pt x="22463" y="4066"/>
                  </a:cubicBezTo>
                  <a:cubicBezTo>
                    <a:pt x="22247" y="3931"/>
                    <a:pt x="22058" y="3742"/>
                    <a:pt x="21904" y="3525"/>
                  </a:cubicBezTo>
                  <a:lnTo>
                    <a:pt x="21904" y="3516"/>
                  </a:lnTo>
                  <a:cubicBezTo>
                    <a:pt x="21886" y="3498"/>
                    <a:pt x="21850" y="3471"/>
                    <a:pt x="21823" y="3471"/>
                  </a:cubicBezTo>
                  <a:lnTo>
                    <a:pt x="21796" y="3471"/>
                  </a:lnTo>
                  <a:cubicBezTo>
                    <a:pt x="20507" y="3282"/>
                    <a:pt x="19209" y="3093"/>
                    <a:pt x="17920" y="2885"/>
                  </a:cubicBezTo>
                  <a:cubicBezTo>
                    <a:pt x="16631" y="2687"/>
                    <a:pt x="15342" y="2489"/>
                    <a:pt x="14053" y="2272"/>
                  </a:cubicBezTo>
                  <a:cubicBezTo>
                    <a:pt x="12764" y="2056"/>
                    <a:pt x="11475" y="1858"/>
                    <a:pt x="10186" y="1632"/>
                  </a:cubicBezTo>
                  <a:cubicBezTo>
                    <a:pt x="8897" y="1407"/>
                    <a:pt x="7617" y="1173"/>
                    <a:pt x="6337" y="884"/>
                  </a:cubicBezTo>
                  <a:cubicBezTo>
                    <a:pt x="6310" y="884"/>
                    <a:pt x="6283" y="884"/>
                    <a:pt x="6256" y="893"/>
                  </a:cubicBezTo>
                  <a:lnTo>
                    <a:pt x="6247" y="893"/>
                  </a:lnTo>
                  <a:cubicBezTo>
                    <a:pt x="6076" y="947"/>
                    <a:pt x="5896" y="1046"/>
                    <a:pt x="5787" y="1209"/>
                  </a:cubicBezTo>
                  <a:cubicBezTo>
                    <a:pt x="5670" y="1371"/>
                    <a:pt x="5625" y="1551"/>
                    <a:pt x="5607" y="1723"/>
                  </a:cubicBezTo>
                  <a:lnTo>
                    <a:pt x="5598" y="1759"/>
                  </a:lnTo>
                  <a:cubicBezTo>
                    <a:pt x="5598" y="1768"/>
                    <a:pt x="5598" y="1786"/>
                    <a:pt x="5598" y="1795"/>
                  </a:cubicBezTo>
                  <a:cubicBezTo>
                    <a:pt x="5607" y="1871"/>
                    <a:pt x="5670" y="1931"/>
                    <a:pt x="5752" y="1931"/>
                  </a:cubicBezTo>
                  <a:cubicBezTo>
                    <a:pt x="5758" y="1931"/>
                    <a:pt x="5764" y="1930"/>
                    <a:pt x="5769" y="1930"/>
                  </a:cubicBezTo>
                  <a:cubicBezTo>
                    <a:pt x="5812" y="1927"/>
                    <a:pt x="5853" y="1926"/>
                    <a:pt x="5894" y="1926"/>
                  </a:cubicBezTo>
                  <a:cubicBezTo>
                    <a:pt x="5994" y="1926"/>
                    <a:pt x="6091" y="1932"/>
                    <a:pt x="6193" y="1939"/>
                  </a:cubicBezTo>
                  <a:cubicBezTo>
                    <a:pt x="6337" y="1948"/>
                    <a:pt x="6472" y="1957"/>
                    <a:pt x="6599" y="1993"/>
                  </a:cubicBezTo>
                  <a:cubicBezTo>
                    <a:pt x="6725" y="2020"/>
                    <a:pt x="6860" y="2065"/>
                    <a:pt x="6950" y="2137"/>
                  </a:cubicBezTo>
                  <a:cubicBezTo>
                    <a:pt x="7049" y="2200"/>
                    <a:pt x="7121" y="2299"/>
                    <a:pt x="7167" y="2417"/>
                  </a:cubicBezTo>
                  <a:lnTo>
                    <a:pt x="7176" y="2426"/>
                  </a:lnTo>
                  <a:cubicBezTo>
                    <a:pt x="7212" y="2507"/>
                    <a:pt x="7239" y="2588"/>
                    <a:pt x="7230" y="2678"/>
                  </a:cubicBezTo>
                  <a:cubicBezTo>
                    <a:pt x="7230" y="2750"/>
                    <a:pt x="7284" y="2822"/>
                    <a:pt x="7365" y="2831"/>
                  </a:cubicBezTo>
                  <a:lnTo>
                    <a:pt x="7392" y="2831"/>
                  </a:lnTo>
                  <a:cubicBezTo>
                    <a:pt x="8293" y="2957"/>
                    <a:pt x="9204" y="3084"/>
                    <a:pt x="10105" y="3228"/>
                  </a:cubicBezTo>
                  <a:lnTo>
                    <a:pt x="11466" y="3435"/>
                  </a:lnTo>
                  <a:lnTo>
                    <a:pt x="12818" y="3652"/>
                  </a:lnTo>
                  <a:cubicBezTo>
                    <a:pt x="14630" y="3940"/>
                    <a:pt x="16433" y="4255"/>
                    <a:pt x="18245" y="4562"/>
                  </a:cubicBezTo>
                  <a:lnTo>
                    <a:pt x="20949" y="5022"/>
                  </a:lnTo>
                  <a:lnTo>
                    <a:pt x="23662" y="5490"/>
                  </a:lnTo>
                  <a:cubicBezTo>
                    <a:pt x="25395" y="5785"/>
                    <a:pt x="27129" y="6096"/>
                    <a:pt x="28862" y="6416"/>
                  </a:cubicBezTo>
                  <a:lnTo>
                    <a:pt x="28862" y="6416"/>
                  </a:lnTo>
                  <a:cubicBezTo>
                    <a:pt x="28668" y="7221"/>
                    <a:pt x="28519" y="8032"/>
                    <a:pt x="28376" y="8844"/>
                  </a:cubicBezTo>
                  <a:cubicBezTo>
                    <a:pt x="28304" y="9285"/>
                    <a:pt x="28232" y="9718"/>
                    <a:pt x="28178" y="10160"/>
                  </a:cubicBezTo>
                  <a:cubicBezTo>
                    <a:pt x="28116" y="10597"/>
                    <a:pt x="28062" y="11034"/>
                    <a:pt x="28035" y="11480"/>
                  </a:cubicBezTo>
                  <a:lnTo>
                    <a:pt x="28035" y="11480"/>
                  </a:lnTo>
                  <a:cubicBezTo>
                    <a:pt x="28034" y="11482"/>
                    <a:pt x="28034" y="11483"/>
                    <a:pt x="28034" y="11485"/>
                  </a:cubicBezTo>
                  <a:lnTo>
                    <a:pt x="28034" y="11494"/>
                  </a:lnTo>
                  <a:lnTo>
                    <a:pt x="28012" y="11627"/>
                  </a:lnTo>
                  <a:lnTo>
                    <a:pt x="28012" y="11627"/>
                  </a:lnTo>
                  <a:cubicBezTo>
                    <a:pt x="25733" y="11284"/>
                    <a:pt x="23463" y="10933"/>
                    <a:pt x="21192" y="10565"/>
                  </a:cubicBezTo>
                  <a:lnTo>
                    <a:pt x="14197" y="9420"/>
                  </a:lnTo>
                  <a:cubicBezTo>
                    <a:pt x="11863" y="9042"/>
                    <a:pt x="9528" y="8645"/>
                    <a:pt x="7203" y="8249"/>
                  </a:cubicBezTo>
                  <a:cubicBezTo>
                    <a:pt x="4917" y="7860"/>
                    <a:pt x="2632" y="7498"/>
                    <a:pt x="372" y="7018"/>
                  </a:cubicBezTo>
                  <a:lnTo>
                    <a:pt x="372" y="7018"/>
                  </a:lnTo>
                  <a:cubicBezTo>
                    <a:pt x="332" y="6599"/>
                    <a:pt x="327" y="6180"/>
                    <a:pt x="343" y="5761"/>
                  </a:cubicBezTo>
                  <a:cubicBezTo>
                    <a:pt x="361" y="5292"/>
                    <a:pt x="406" y="4823"/>
                    <a:pt x="478" y="4355"/>
                  </a:cubicBezTo>
                  <a:cubicBezTo>
                    <a:pt x="624" y="3473"/>
                    <a:pt x="875" y="2607"/>
                    <a:pt x="1248" y="1788"/>
                  </a:cubicBezTo>
                  <a:lnTo>
                    <a:pt x="1248" y="1788"/>
                  </a:lnTo>
                  <a:cubicBezTo>
                    <a:pt x="1599" y="1800"/>
                    <a:pt x="1945" y="1849"/>
                    <a:pt x="2290" y="1912"/>
                  </a:cubicBezTo>
                  <a:cubicBezTo>
                    <a:pt x="2687" y="1984"/>
                    <a:pt x="3074" y="2065"/>
                    <a:pt x="3462" y="2173"/>
                  </a:cubicBezTo>
                  <a:lnTo>
                    <a:pt x="3525" y="2191"/>
                  </a:lnTo>
                  <a:cubicBezTo>
                    <a:pt x="3534" y="2200"/>
                    <a:pt x="3552" y="2200"/>
                    <a:pt x="3561" y="2200"/>
                  </a:cubicBezTo>
                  <a:cubicBezTo>
                    <a:pt x="3624" y="2191"/>
                    <a:pt x="3669" y="2146"/>
                    <a:pt x="3669" y="2083"/>
                  </a:cubicBezTo>
                  <a:cubicBezTo>
                    <a:pt x="3660" y="1984"/>
                    <a:pt x="3705" y="1894"/>
                    <a:pt x="3768" y="1822"/>
                  </a:cubicBezTo>
                  <a:lnTo>
                    <a:pt x="3777" y="1813"/>
                  </a:lnTo>
                  <a:cubicBezTo>
                    <a:pt x="3876" y="1677"/>
                    <a:pt x="4039" y="1596"/>
                    <a:pt x="4210" y="1596"/>
                  </a:cubicBezTo>
                  <a:cubicBezTo>
                    <a:pt x="4291" y="1596"/>
                    <a:pt x="4381" y="1605"/>
                    <a:pt x="4471" y="1632"/>
                  </a:cubicBezTo>
                  <a:cubicBezTo>
                    <a:pt x="4553" y="1659"/>
                    <a:pt x="4634" y="1705"/>
                    <a:pt x="4715" y="1759"/>
                  </a:cubicBezTo>
                  <a:cubicBezTo>
                    <a:pt x="4733" y="1768"/>
                    <a:pt x="4760" y="1777"/>
                    <a:pt x="4778" y="1777"/>
                  </a:cubicBezTo>
                  <a:cubicBezTo>
                    <a:pt x="4784" y="1777"/>
                    <a:pt x="4790" y="1778"/>
                    <a:pt x="4795" y="1778"/>
                  </a:cubicBezTo>
                  <a:cubicBezTo>
                    <a:pt x="4868" y="1778"/>
                    <a:pt x="4923" y="1726"/>
                    <a:pt x="4931" y="1659"/>
                  </a:cubicBezTo>
                  <a:lnTo>
                    <a:pt x="4931" y="1623"/>
                  </a:lnTo>
                  <a:cubicBezTo>
                    <a:pt x="4940" y="1479"/>
                    <a:pt x="4976" y="1335"/>
                    <a:pt x="5030" y="1191"/>
                  </a:cubicBezTo>
                  <a:cubicBezTo>
                    <a:pt x="5084" y="1056"/>
                    <a:pt x="5147" y="929"/>
                    <a:pt x="5238" y="812"/>
                  </a:cubicBezTo>
                  <a:cubicBezTo>
                    <a:pt x="5319" y="686"/>
                    <a:pt x="5427" y="587"/>
                    <a:pt x="5544" y="506"/>
                  </a:cubicBezTo>
                  <a:cubicBezTo>
                    <a:pt x="5670" y="434"/>
                    <a:pt x="5805" y="379"/>
                    <a:pt x="5950" y="379"/>
                  </a:cubicBezTo>
                  <a:close/>
                  <a:moveTo>
                    <a:pt x="29247" y="6810"/>
                  </a:moveTo>
                  <a:cubicBezTo>
                    <a:pt x="29673" y="6840"/>
                    <a:pt x="30093" y="6910"/>
                    <a:pt x="30513" y="6987"/>
                  </a:cubicBezTo>
                  <a:lnTo>
                    <a:pt x="32000" y="7230"/>
                  </a:lnTo>
                  <a:lnTo>
                    <a:pt x="34983" y="7735"/>
                  </a:lnTo>
                  <a:lnTo>
                    <a:pt x="40942" y="8735"/>
                  </a:lnTo>
                  <a:lnTo>
                    <a:pt x="52867" y="10736"/>
                  </a:lnTo>
                  <a:lnTo>
                    <a:pt x="64783" y="12738"/>
                  </a:lnTo>
                  <a:lnTo>
                    <a:pt x="76488" y="14721"/>
                  </a:lnTo>
                  <a:lnTo>
                    <a:pt x="76488" y="14721"/>
                  </a:lnTo>
                  <a:cubicBezTo>
                    <a:pt x="76399" y="15063"/>
                    <a:pt x="76318" y="15406"/>
                    <a:pt x="76249" y="15748"/>
                  </a:cubicBezTo>
                  <a:cubicBezTo>
                    <a:pt x="76159" y="16154"/>
                    <a:pt x="76087" y="16568"/>
                    <a:pt x="76015" y="16974"/>
                  </a:cubicBezTo>
                  <a:cubicBezTo>
                    <a:pt x="75952" y="17380"/>
                    <a:pt x="75889" y="17794"/>
                    <a:pt x="75835" y="18209"/>
                  </a:cubicBezTo>
                  <a:cubicBezTo>
                    <a:pt x="75797" y="18558"/>
                    <a:pt x="75759" y="18907"/>
                    <a:pt x="75731" y="19256"/>
                  </a:cubicBezTo>
                  <a:lnTo>
                    <a:pt x="75731" y="19256"/>
                  </a:lnTo>
                  <a:lnTo>
                    <a:pt x="64017" y="17335"/>
                  </a:lnTo>
                  <a:lnTo>
                    <a:pt x="52092" y="15361"/>
                  </a:lnTo>
                  <a:lnTo>
                    <a:pt x="40166" y="13377"/>
                  </a:lnTo>
                  <a:cubicBezTo>
                    <a:pt x="36259" y="12731"/>
                    <a:pt x="32352" y="12075"/>
                    <a:pt x="28462" y="11368"/>
                  </a:cubicBezTo>
                  <a:lnTo>
                    <a:pt x="28462" y="11368"/>
                  </a:lnTo>
                  <a:cubicBezTo>
                    <a:pt x="28556" y="10998"/>
                    <a:pt x="28633" y="10627"/>
                    <a:pt x="28710" y="10250"/>
                  </a:cubicBezTo>
                  <a:cubicBezTo>
                    <a:pt x="28800" y="9817"/>
                    <a:pt x="28881" y="9375"/>
                    <a:pt x="28953" y="8943"/>
                  </a:cubicBezTo>
                  <a:cubicBezTo>
                    <a:pt x="29062" y="8231"/>
                    <a:pt x="29171" y="7524"/>
                    <a:pt x="29247" y="6810"/>
                  </a:cubicBezTo>
                  <a:close/>
                  <a:moveTo>
                    <a:pt x="5878" y="1"/>
                  </a:moveTo>
                  <a:cubicBezTo>
                    <a:pt x="5860" y="1"/>
                    <a:pt x="5833" y="1"/>
                    <a:pt x="5814" y="19"/>
                  </a:cubicBezTo>
                  <a:cubicBezTo>
                    <a:pt x="5670" y="127"/>
                    <a:pt x="5535" y="226"/>
                    <a:pt x="5409" y="334"/>
                  </a:cubicBezTo>
                  <a:cubicBezTo>
                    <a:pt x="5292" y="452"/>
                    <a:pt x="5183" y="569"/>
                    <a:pt x="5084" y="686"/>
                  </a:cubicBezTo>
                  <a:cubicBezTo>
                    <a:pt x="4985" y="812"/>
                    <a:pt x="4895" y="947"/>
                    <a:pt x="4805" y="1083"/>
                  </a:cubicBezTo>
                  <a:cubicBezTo>
                    <a:pt x="4743" y="1193"/>
                    <a:pt x="4686" y="1298"/>
                    <a:pt x="4623" y="1406"/>
                  </a:cubicBezTo>
                  <a:lnTo>
                    <a:pt x="4623" y="1406"/>
                  </a:lnTo>
                  <a:cubicBezTo>
                    <a:pt x="4480" y="1431"/>
                    <a:pt x="4340" y="1441"/>
                    <a:pt x="4201" y="1461"/>
                  </a:cubicBezTo>
                  <a:cubicBezTo>
                    <a:pt x="4003" y="1488"/>
                    <a:pt x="3822" y="1569"/>
                    <a:pt x="3651" y="1677"/>
                  </a:cubicBezTo>
                  <a:lnTo>
                    <a:pt x="3660" y="1677"/>
                  </a:lnTo>
                  <a:cubicBezTo>
                    <a:pt x="3596" y="1704"/>
                    <a:pt x="3531" y="1744"/>
                    <a:pt x="3465" y="1790"/>
                  </a:cubicBezTo>
                  <a:lnTo>
                    <a:pt x="3465" y="1790"/>
                  </a:lnTo>
                  <a:cubicBezTo>
                    <a:pt x="3089" y="1763"/>
                    <a:pt x="2712" y="1719"/>
                    <a:pt x="2335" y="1659"/>
                  </a:cubicBezTo>
                  <a:cubicBezTo>
                    <a:pt x="1938" y="1605"/>
                    <a:pt x="1542" y="1533"/>
                    <a:pt x="1154" y="1398"/>
                  </a:cubicBezTo>
                  <a:lnTo>
                    <a:pt x="1145" y="1398"/>
                  </a:lnTo>
                  <a:cubicBezTo>
                    <a:pt x="1129" y="1393"/>
                    <a:pt x="1113" y="1390"/>
                    <a:pt x="1097" y="1390"/>
                  </a:cubicBezTo>
                  <a:cubicBezTo>
                    <a:pt x="1031" y="1390"/>
                    <a:pt x="969" y="1434"/>
                    <a:pt x="947" y="1506"/>
                  </a:cubicBezTo>
                  <a:lnTo>
                    <a:pt x="947" y="1524"/>
                  </a:lnTo>
                  <a:cubicBezTo>
                    <a:pt x="659" y="2444"/>
                    <a:pt x="406" y="3372"/>
                    <a:pt x="235" y="4319"/>
                  </a:cubicBezTo>
                  <a:cubicBezTo>
                    <a:pt x="154" y="4787"/>
                    <a:pt x="100" y="5265"/>
                    <a:pt x="55" y="5743"/>
                  </a:cubicBezTo>
                  <a:cubicBezTo>
                    <a:pt x="19" y="6220"/>
                    <a:pt x="1" y="6707"/>
                    <a:pt x="1" y="7185"/>
                  </a:cubicBezTo>
                  <a:lnTo>
                    <a:pt x="1" y="7203"/>
                  </a:lnTo>
                  <a:cubicBezTo>
                    <a:pt x="10" y="7284"/>
                    <a:pt x="73" y="7356"/>
                    <a:pt x="163" y="7365"/>
                  </a:cubicBezTo>
                  <a:cubicBezTo>
                    <a:pt x="2506" y="7654"/>
                    <a:pt x="4841" y="8059"/>
                    <a:pt x="7167" y="8438"/>
                  </a:cubicBezTo>
                  <a:cubicBezTo>
                    <a:pt x="9501" y="8825"/>
                    <a:pt x="11836" y="9204"/>
                    <a:pt x="14161" y="9601"/>
                  </a:cubicBezTo>
                  <a:lnTo>
                    <a:pt x="21156" y="10800"/>
                  </a:lnTo>
                  <a:cubicBezTo>
                    <a:pt x="23482" y="11196"/>
                    <a:pt x="25807" y="11611"/>
                    <a:pt x="28133" y="12043"/>
                  </a:cubicBezTo>
                  <a:cubicBezTo>
                    <a:pt x="28144" y="12045"/>
                    <a:pt x="28155" y="12046"/>
                    <a:pt x="28166" y="12046"/>
                  </a:cubicBezTo>
                  <a:cubicBezTo>
                    <a:pt x="28261" y="12046"/>
                    <a:pt x="28342" y="11978"/>
                    <a:pt x="28358" y="11881"/>
                  </a:cubicBezTo>
                  <a:lnTo>
                    <a:pt x="28380" y="11748"/>
                  </a:lnTo>
                  <a:lnTo>
                    <a:pt x="28380" y="11748"/>
                  </a:lnTo>
                  <a:cubicBezTo>
                    <a:pt x="32300" y="12344"/>
                    <a:pt x="36211" y="12992"/>
                    <a:pt x="40121" y="13648"/>
                  </a:cubicBezTo>
                  <a:lnTo>
                    <a:pt x="52047" y="15649"/>
                  </a:lnTo>
                  <a:lnTo>
                    <a:pt x="63963" y="17650"/>
                  </a:lnTo>
                  <a:lnTo>
                    <a:pt x="75880" y="19678"/>
                  </a:lnTo>
                  <a:cubicBezTo>
                    <a:pt x="75895" y="19683"/>
                    <a:pt x="75911" y="19685"/>
                    <a:pt x="75927" y="19685"/>
                  </a:cubicBezTo>
                  <a:cubicBezTo>
                    <a:pt x="76002" y="19685"/>
                    <a:pt x="76072" y="19635"/>
                    <a:pt x="76087" y="19561"/>
                  </a:cubicBezTo>
                  <a:lnTo>
                    <a:pt x="76105" y="19516"/>
                  </a:lnTo>
                  <a:cubicBezTo>
                    <a:pt x="76222" y="19110"/>
                    <a:pt x="76312" y="18705"/>
                    <a:pt x="76393" y="18299"/>
                  </a:cubicBezTo>
                  <a:cubicBezTo>
                    <a:pt x="76484" y="17893"/>
                    <a:pt x="76556" y="17488"/>
                    <a:pt x="76628" y="17073"/>
                  </a:cubicBezTo>
                  <a:cubicBezTo>
                    <a:pt x="76691" y="16668"/>
                    <a:pt x="76754" y="16253"/>
                    <a:pt x="76808" y="15838"/>
                  </a:cubicBezTo>
                  <a:cubicBezTo>
                    <a:pt x="76862" y="15433"/>
                    <a:pt x="76898" y="15018"/>
                    <a:pt x="76925" y="14594"/>
                  </a:cubicBezTo>
                  <a:cubicBezTo>
                    <a:pt x="76943" y="14495"/>
                    <a:pt x="76871" y="14396"/>
                    <a:pt x="76763" y="14378"/>
                  </a:cubicBezTo>
                  <a:lnTo>
                    <a:pt x="64838" y="12413"/>
                  </a:lnTo>
                  <a:lnTo>
                    <a:pt x="52912" y="10439"/>
                  </a:lnTo>
                  <a:lnTo>
                    <a:pt x="40987" y="8456"/>
                  </a:lnTo>
                  <a:lnTo>
                    <a:pt x="35029" y="7464"/>
                  </a:lnTo>
                  <a:lnTo>
                    <a:pt x="32045" y="6969"/>
                  </a:lnTo>
                  <a:lnTo>
                    <a:pt x="30558" y="6725"/>
                  </a:lnTo>
                  <a:cubicBezTo>
                    <a:pt x="30130" y="6655"/>
                    <a:pt x="29702" y="6585"/>
                    <a:pt x="29281" y="6469"/>
                  </a:cubicBezTo>
                  <a:lnTo>
                    <a:pt x="29281" y="6469"/>
                  </a:lnTo>
                  <a:cubicBezTo>
                    <a:pt x="29286" y="6410"/>
                    <a:pt x="29291" y="6351"/>
                    <a:pt x="29296" y="6293"/>
                  </a:cubicBezTo>
                  <a:lnTo>
                    <a:pt x="29296" y="6275"/>
                  </a:lnTo>
                  <a:cubicBezTo>
                    <a:pt x="29305" y="6175"/>
                    <a:pt x="29233" y="6085"/>
                    <a:pt x="29133" y="6067"/>
                  </a:cubicBezTo>
                  <a:cubicBezTo>
                    <a:pt x="27322" y="5797"/>
                    <a:pt x="25510" y="5508"/>
                    <a:pt x="23698" y="5220"/>
                  </a:cubicBezTo>
                  <a:lnTo>
                    <a:pt x="20994" y="4787"/>
                  </a:lnTo>
                  <a:lnTo>
                    <a:pt x="18281" y="4346"/>
                  </a:lnTo>
                  <a:cubicBezTo>
                    <a:pt x="16469" y="4039"/>
                    <a:pt x="14666" y="3751"/>
                    <a:pt x="12854" y="3435"/>
                  </a:cubicBezTo>
                  <a:lnTo>
                    <a:pt x="11502" y="3210"/>
                  </a:lnTo>
                  <a:lnTo>
                    <a:pt x="10150" y="2957"/>
                  </a:lnTo>
                  <a:cubicBezTo>
                    <a:pt x="9281" y="2801"/>
                    <a:pt x="8413" y="2636"/>
                    <a:pt x="7552" y="2471"/>
                  </a:cubicBezTo>
                  <a:lnTo>
                    <a:pt x="7552" y="2471"/>
                  </a:lnTo>
                  <a:cubicBezTo>
                    <a:pt x="7514" y="2394"/>
                    <a:pt x="7468" y="2321"/>
                    <a:pt x="7410" y="2263"/>
                  </a:cubicBezTo>
                  <a:lnTo>
                    <a:pt x="7410" y="2263"/>
                  </a:lnTo>
                  <a:lnTo>
                    <a:pt x="7419" y="2272"/>
                  </a:lnTo>
                  <a:cubicBezTo>
                    <a:pt x="7329" y="2146"/>
                    <a:pt x="7212" y="2029"/>
                    <a:pt x="7076" y="1939"/>
                  </a:cubicBezTo>
                  <a:cubicBezTo>
                    <a:pt x="6932" y="1867"/>
                    <a:pt x="6788" y="1822"/>
                    <a:pt x="6653" y="1786"/>
                  </a:cubicBezTo>
                  <a:cubicBezTo>
                    <a:pt x="6509" y="1750"/>
                    <a:pt x="6364" y="1723"/>
                    <a:pt x="6238" y="1686"/>
                  </a:cubicBezTo>
                  <a:cubicBezTo>
                    <a:pt x="6165" y="1667"/>
                    <a:pt x="6091" y="1645"/>
                    <a:pt x="6018" y="1620"/>
                  </a:cubicBezTo>
                  <a:lnTo>
                    <a:pt x="6018" y="1620"/>
                  </a:lnTo>
                  <a:cubicBezTo>
                    <a:pt x="6036" y="1551"/>
                    <a:pt x="6064" y="1489"/>
                    <a:pt x="6103" y="1434"/>
                  </a:cubicBezTo>
                  <a:cubicBezTo>
                    <a:pt x="6150" y="1363"/>
                    <a:pt x="6225" y="1313"/>
                    <a:pt x="6322" y="1277"/>
                  </a:cubicBezTo>
                  <a:lnTo>
                    <a:pt x="6322" y="1277"/>
                  </a:lnTo>
                  <a:cubicBezTo>
                    <a:pt x="7604" y="1421"/>
                    <a:pt x="8886" y="1608"/>
                    <a:pt x="10159" y="1813"/>
                  </a:cubicBezTo>
                  <a:cubicBezTo>
                    <a:pt x="11448" y="2020"/>
                    <a:pt x="12728" y="2245"/>
                    <a:pt x="14017" y="2462"/>
                  </a:cubicBezTo>
                  <a:cubicBezTo>
                    <a:pt x="15306" y="2678"/>
                    <a:pt x="16595" y="2912"/>
                    <a:pt x="17884" y="3138"/>
                  </a:cubicBezTo>
                  <a:cubicBezTo>
                    <a:pt x="19154" y="3370"/>
                    <a:pt x="20433" y="3603"/>
                    <a:pt x="21703" y="3844"/>
                  </a:cubicBezTo>
                  <a:lnTo>
                    <a:pt x="21703" y="3844"/>
                  </a:lnTo>
                  <a:cubicBezTo>
                    <a:pt x="21913" y="3991"/>
                    <a:pt x="22119" y="4142"/>
                    <a:pt x="22355" y="4255"/>
                  </a:cubicBezTo>
                  <a:cubicBezTo>
                    <a:pt x="22481" y="4319"/>
                    <a:pt x="22616" y="4382"/>
                    <a:pt x="22761" y="4409"/>
                  </a:cubicBezTo>
                  <a:cubicBezTo>
                    <a:pt x="22905" y="4436"/>
                    <a:pt x="23040" y="4445"/>
                    <a:pt x="23184" y="4445"/>
                  </a:cubicBezTo>
                  <a:cubicBezTo>
                    <a:pt x="23329" y="4445"/>
                    <a:pt x="23482" y="4427"/>
                    <a:pt x="23626" y="4364"/>
                  </a:cubicBezTo>
                  <a:cubicBezTo>
                    <a:pt x="23698" y="4337"/>
                    <a:pt x="23761" y="4291"/>
                    <a:pt x="23824" y="4228"/>
                  </a:cubicBezTo>
                  <a:cubicBezTo>
                    <a:pt x="23878" y="4174"/>
                    <a:pt x="23923" y="4120"/>
                    <a:pt x="23968" y="4057"/>
                  </a:cubicBezTo>
                  <a:cubicBezTo>
                    <a:pt x="24140" y="3805"/>
                    <a:pt x="24221" y="3534"/>
                    <a:pt x="24311" y="3255"/>
                  </a:cubicBezTo>
                  <a:cubicBezTo>
                    <a:pt x="24311" y="3246"/>
                    <a:pt x="24320" y="3237"/>
                    <a:pt x="24320" y="3228"/>
                  </a:cubicBezTo>
                  <a:cubicBezTo>
                    <a:pt x="24329" y="3138"/>
                    <a:pt x="24266" y="3057"/>
                    <a:pt x="24176" y="3039"/>
                  </a:cubicBezTo>
                  <a:lnTo>
                    <a:pt x="24149" y="3039"/>
                  </a:lnTo>
                  <a:lnTo>
                    <a:pt x="19588" y="2317"/>
                  </a:lnTo>
                  <a:lnTo>
                    <a:pt x="15018" y="1587"/>
                  </a:lnTo>
                  <a:lnTo>
                    <a:pt x="10457" y="839"/>
                  </a:lnTo>
                  <a:cubicBezTo>
                    <a:pt x="8942" y="578"/>
                    <a:pt x="7419" y="325"/>
                    <a:pt x="5914" y="10"/>
                  </a:cubicBezTo>
                  <a:lnTo>
                    <a:pt x="58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2"/>
            <p:cNvSpPr/>
            <p:nvPr/>
          </p:nvSpPr>
          <p:spPr>
            <a:xfrm>
              <a:off x="3852475" y="2004425"/>
              <a:ext cx="33600" cy="150775"/>
            </a:xfrm>
            <a:custGeom>
              <a:avLst/>
              <a:gdLst/>
              <a:ahLst/>
              <a:cxnLst/>
              <a:rect l="l" t="t" r="r" b="b"/>
              <a:pathLst>
                <a:path w="1344" h="6031" extrusionOk="0">
                  <a:moveTo>
                    <a:pt x="1154" y="0"/>
                  </a:moveTo>
                  <a:cubicBezTo>
                    <a:pt x="1046" y="0"/>
                    <a:pt x="956" y="91"/>
                    <a:pt x="947" y="199"/>
                  </a:cubicBezTo>
                  <a:cubicBezTo>
                    <a:pt x="938" y="676"/>
                    <a:pt x="893" y="1145"/>
                    <a:pt x="829" y="1614"/>
                  </a:cubicBezTo>
                  <a:cubicBezTo>
                    <a:pt x="775" y="2083"/>
                    <a:pt x="685" y="2542"/>
                    <a:pt x="604" y="3011"/>
                  </a:cubicBezTo>
                  <a:cubicBezTo>
                    <a:pt x="442" y="3939"/>
                    <a:pt x="253" y="4868"/>
                    <a:pt x="18" y="5787"/>
                  </a:cubicBezTo>
                  <a:cubicBezTo>
                    <a:pt x="18" y="5796"/>
                    <a:pt x="9" y="5805"/>
                    <a:pt x="9" y="5814"/>
                  </a:cubicBezTo>
                  <a:cubicBezTo>
                    <a:pt x="0" y="5923"/>
                    <a:pt x="81" y="6022"/>
                    <a:pt x="189" y="6031"/>
                  </a:cubicBezTo>
                  <a:cubicBezTo>
                    <a:pt x="298" y="6031"/>
                    <a:pt x="388" y="5959"/>
                    <a:pt x="397" y="5850"/>
                  </a:cubicBezTo>
                  <a:cubicBezTo>
                    <a:pt x="478" y="4904"/>
                    <a:pt x="604" y="3967"/>
                    <a:pt x="748" y="3029"/>
                  </a:cubicBezTo>
                  <a:cubicBezTo>
                    <a:pt x="820" y="2569"/>
                    <a:pt x="893" y="2101"/>
                    <a:pt x="992" y="1641"/>
                  </a:cubicBezTo>
                  <a:cubicBezTo>
                    <a:pt x="1082" y="1172"/>
                    <a:pt x="1190" y="713"/>
                    <a:pt x="1334" y="262"/>
                  </a:cubicBezTo>
                  <a:cubicBezTo>
                    <a:pt x="1343" y="244"/>
                    <a:pt x="1343" y="226"/>
                    <a:pt x="1343" y="208"/>
                  </a:cubicBezTo>
                  <a:cubicBezTo>
                    <a:pt x="1343" y="100"/>
                    <a:pt x="1262" y="9"/>
                    <a:pt x="1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2"/>
            <p:cNvSpPr/>
            <p:nvPr/>
          </p:nvSpPr>
          <p:spPr>
            <a:xfrm>
              <a:off x="3928625" y="2002400"/>
              <a:ext cx="26175" cy="4300"/>
            </a:xfrm>
            <a:custGeom>
              <a:avLst/>
              <a:gdLst/>
              <a:ahLst/>
              <a:cxnLst/>
              <a:rect l="l" t="t" r="r" b="b"/>
              <a:pathLst>
                <a:path w="1047" h="172" fill="none" extrusionOk="0">
                  <a:moveTo>
                    <a:pt x="1" y="0"/>
                  </a:moveTo>
                  <a:lnTo>
                    <a:pt x="1046" y="172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2"/>
            <p:cNvSpPr/>
            <p:nvPr/>
          </p:nvSpPr>
          <p:spPr>
            <a:xfrm>
              <a:off x="3897300" y="2012750"/>
              <a:ext cx="98050" cy="16475"/>
            </a:xfrm>
            <a:custGeom>
              <a:avLst/>
              <a:gdLst/>
              <a:ahLst/>
              <a:cxnLst/>
              <a:rect l="l" t="t" r="r" b="b"/>
              <a:pathLst>
                <a:path w="3922" h="659" fill="none" extrusionOk="0">
                  <a:moveTo>
                    <a:pt x="1" y="1"/>
                  </a:moveTo>
                  <a:lnTo>
                    <a:pt x="3922" y="659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9" name="Google Shape;929;p32"/>
          <p:cNvGrpSpPr/>
          <p:nvPr/>
        </p:nvGrpSpPr>
        <p:grpSpPr>
          <a:xfrm rot="1386640">
            <a:off x="4562838" y="664874"/>
            <a:ext cx="806665" cy="421749"/>
            <a:chOff x="1822875" y="1377000"/>
            <a:chExt cx="548075" cy="286550"/>
          </a:xfrm>
        </p:grpSpPr>
        <p:sp>
          <p:nvSpPr>
            <p:cNvPr id="930" name="Google Shape;930;p32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2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2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2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2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2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2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07C62090-4EE8-4E04-B340-C35CADEC39A7}"/>
              </a:ext>
            </a:extLst>
          </p:cNvPr>
          <p:cNvSpPr txBox="1"/>
          <p:nvPr/>
        </p:nvSpPr>
        <p:spPr>
          <a:xfrm>
            <a:off x="692274" y="1526519"/>
            <a:ext cx="4639842" cy="2314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uk-UA" dirty="0"/>
              <a:t>Пропоновані зміни є доволі суттєвими, але </a:t>
            </a:r>
            <a:r>
              <a:rPr lang="uk-UA" sz="3600" dirty="0">
                <a:solidFill>
                  <a:srgbClr val="FF0000"/>
                </a:solidFill>
                <a:latin typeface="Monotype Corsiva" panose="03010101010201010101" pitchFamily="66" charset="0"/>
              </a:rPr>
              <a:t>не</a:t>
            </a:r>
            <a:r>
              <a:rPr lang="uk-UA" dirty="0"/>
              <a:t> глобальними, і </a:t>
            </a:r>
            <a:r>
              <a:rPr lang="uk-UA" sz="2000" dirty="0">
                <a:solidFill>
                  <a:srgbClr val="FF0000"/>
                </a:solidFill>
                <a:latin typeface="Monotype Corsiva" panose="03010101010201010101" pitchFamily="66" charset="0"/>
              </a:rPr>
              <a:t>не потребують </a:t>
            </a:r>
            <a:r>
              <a:rPr lang="uk-UA" dirty="0"/>
              <a:t>перенавчання. Загалом вони спрямовані на зменшення кількості винятків із правил та зняття різних тлумачень у написанні одного й того ж слова.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24043" y="901179"/>
            <a:ext cx="3638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>
                <a:latin typeface="Mistral" panose="03090702030407020403" pitchFamily="66" charset="0"/>
              </a:rPr>
              <a:t>Український правопис 2019</a:t>
            </a:r>
            <a:endParaRPr lang="ru-RU" sz="2800" dirty="0"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12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5" name="Google Shape;825;p30"/>
          <p:cNvGrpSpPr/>
          <p:nvPr/>
        </p:nvGrpSpPr>
        <p:grpSpPr>
          <a:xfrm rot="1461682">
            <a:off x="7211497" y="174521"/>
            <a:ext cx="2743443" cy="1090954"/>
            <a:chOff x="4038775" y="3369325"/>
            <a:chExt cx="1789725" cy="711700"/>
          </a:xfrm>
        </p:grpSpPr>
        <p:sp>
          <p:nvSpPr>
            <p:cNvPr id="826" name="Google Shape;826;p30"/>
            <p:cNvSpPr/>
            <p:nvPr/>
          </p:nvSpPr>
          <p:spPr>
            <a:xfrm>
              <a:off x="4059950" y="3603700"/>
              <a:ext cx="523950" cy="276175"/>
            </a:xfrm>
            <a:custGeom>
              <a:avLst/>
              <a:gdLst/>
              <a:ahLst/>
              <a:cxnLst/>
              <a:rect l="l" t="t" r="r" b="b"/>
              <a:pathLst>
                <a:path w="20958" h="11047" extrusionOk="0">
                  <a:moveTo>
                    <a:pt x="19281" y="1"/>
                  </a:moveTo>
                  <a:lnTo>
                    <a:pt x="0" y="3534"/>
                  </a:lnTo>
                  <a:cubicBezTo>
                    <a:pt x="334" y="5373"/>
                    <a:pt x="794" y="7176"/>
                    <a:pt x="1389" y="8942"/>
                  </a:cubicBezTo>
                  <a:cubicBezTo>
                    <a:pt x="1695" y="9898"/>
                    <a:pt x="2344" y="10484"/>
                    <a:pt x="3345" y="10691"/>
                  </a:cubicBezTo>
                  <a:cubicBezTo>
                    <a:pt x="4481" y="10928"/>
                    <a:pt x="5812" y="11047"/>
                    <a:pt x="7335" y="11047"/>
                  </a:cubicBezTo>
                  <a:cubicBezTo>
                    <a:pt x="10850" y="11047"/>
                    <a:pt x="15393" y="10416"/>
                    <a:pt x="20958" y="9159"/>
                  </a:cubicBezTo>
                  <a:lnTo>
                    <a:pt x="1928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0"/>
            <p:cNvSpPr/>
            <p:nvPr/>
          </p:nvSpPr>
          <p:spPr>
            <a:xfrm>
              <a:off x="4043050" y="3372050"/>
              <a:ext cx="501200" cy="322275"/>
            </a:xfrm>
            <a:custGeom>
              <a:avLst/>
              <a:gdLst/>
              <a:ahLst/>
              <a:cxnLst/>
              <a:rect l="l" t="t" r="r" b="b"/>
              <a:pathLst>
                <a:path w="20048" h="12891" extrusionOk="0">
                  <a:moveTo>
                    <a:pt x="16729" y="1088"/>
                  </a:moveTo>
                  <a:cubicBezTo>
                    <a:pt x="17056" y="1088"/>
                    <a:pt x="17120" y="1244"/>
                    <a:pt x="17145" y="1362"/>
                  </a:cubicBezTo>
                  <a:cubicBezTo>
                    <a:pt x="17172" y="1506"/>
                    <a:pt x="17154" y="1677"/>
                    <a:pt x="16802" y="1740"/>
                  </a:cubicBezTo>
                  <a:cubicBezTo>
                    <a:pt x="16759" y="1748"/>
                    <a:pt x="16717" y="1752"/>
                    <a:pt x="16678" y="1752"/>
                  </a:cubicBezTo>
                  <a:cubicBezTo>
                    <a:pt x="16549" y="1752"/>
                    <a:pt x="16448" y="1708"/>
                    <a:pt x="16379" y="1632"/>
                  </a:cubicBezTo>
                  <a:lnTo>
                    <a:pt x="16289" y="1461"/>
                  </a:lnTo>
                  <a:cubicBezTo>
                    <a:pt x="16253" y="1253"/>
                    <a:pt x="16334" y="1145"/>
                    <a:pt x="16550" y="1109"/>
                  </a:cubicBezTo>
                  <a:cubicBezTo>
                    <a:pt x="16577" y="1100"/>
                    <a:pt x="16613" y="1100"/>
                    <a:pt x="16649" y="1091"/>
                  </a:cubicBezTo>
                  <a:cubicBezTo>
                    <a:pt x="16677" y="1089"/>
                    <a:pt x="16704" y="1088"/>
                    <a:pt x="16729" y="1088"/>
                  </a:cubicBezTo>
                  <a:close/>
                  <a:moveTo>
                    <a:pt x="5761" y="3632"/>
                  </a:moveTo>
                  <a:cubicBezTo>
                    <a:pt x="6046" y="3632"/>
                    <a:pt x="6104" y="3792"/>
                    <a:pt x="6130" y="3912"/>
                  </a:cubicBezTo>
                  <a:cubicBezTo>
                    <a:pt x="6148" y="3985"/>
                    <a:pt x="6130" y="4066"/>
                    <a:pt x="6094" y="4147"/>
                  </a:cubicBezTo>
                  <a:cubicBezTo>
                    <a:pt x="6049" y="4237"/>
                    <a:pt x="5968" y="4300"/>
                    <a:pt x="5850" y="4318"/>
                  </a:cubicBezTo>
                  <a:cubicBezTo>
                    <a:pt x="5811" y="4325"/>
                    <a:pt x="5775" y="4329"/>
                    <a:pt x="5742" y="4329"/>
                  </a:cubicBezTo>
                  <a:cubicBezTo>
                    <a:pt x="5558" y="4329"/>
                    <a:pt x="5456" y="4224"/>
                    <a:pt x="5418" y="4003"/>
                  </a:cubicBezTo>
                  <a:cubicBezTo>
                    <a:pt x="5364" y="3723"/>
                    <a:pt x="5490" y="3660"/>
                    <a:pt x="5607" y="3642"/>
                  </a:cubicBezTo>
                  <a:cubicBezTo>
                    <a:pt x="5634" y="3633"/>
                    <a:pt x="5670" y="3633"/>
                    <a:pt x="5715" y="3633"/>
                  </a:cubicBezTo>
                  <a:cubicBezTo>
                    <a:pt x="5731" y="3632"/>
                    <a:pt x="5747" y="3632"/>
                    <a:pt x="5761" y="3632"/>
                  </a:cubicBezTo>
                  <a:close/>
                  <a:moveTo>
                    <a:pt x="4640" y="4196"/>
                  </a:moveTo>
                  <a:cubicBezTo>
                    <a:pt x="4834" y="4196"/>
                    <a:pt x="4880" y="4293"/>
                    <a:pt x="4895" y="4390"/>
                  </a:cubicBezTo>
                  <a:cubicBezTo>
                    <a:pt x="4922" y="4507"/>
                    <a:pt x="4823" y="4715"/>
                    <a:pt x="4264" y="5066"/>
                  </a:cubicBezTo>
                  <a:cubicBezTo>
                    <a:pt x="3813" y="5355"/>
                    <a:pt x="3372" y="5544"/>
                    <a:pt x="2957" y="5616"/>
                  </a:cubicBezTo>
                  <a:cubicBezTo>
                    <a:pt x="2891" y="5627"/>
                    <a:pt x="2818" y="5637"/>
                    <a:pt x="2750" y="5637"/>
                  </a:cubicBezTo>
                  <a:cubicBezTo>
                    <a:pt x="2652" y="5637"/>
                    <a:pt x="2563" y="5617"/>
                    <a:pt x="2515" y="5553"/>
                  </a:cubicBezTo>
                  <a:cubicBezTo>
                    <a:pt x="2506" y="5544"/>
                    <a:pt x="2479" y="5508"/>
                    <a:pt x="2452" y="5373"/>
                  </a:cubicBezTo>
                  <a:cubicBezTo>
                    <a:pt x="2452" y="5346"/>
                    <a:pt x="2515" y="5174"/>
                    <a:pt x="3651" y="4561"/>
                  </a:cubicBezTo>
                  <a:cubicBezTo>
                    <a:pt x="4003" y="4363"/>
                    <a:pt x="4291" y="4246"/>
                    <a:pt x="4498" y="4210"/>
                  </a:cubicBezTo>
                  <a:cubicBezTo>
                    <a:pt x="4553" y="4201"/>
                    <a:pt x="4600" y="4196"/>
                    <a:pt x="4640" y="4196"/>
                  </a:cubicBezTo>
                  <a:close/>
                  <a:moveTo>
                    <a:pt x="18335" y="0"/>
                  </a:moveTo>
                  <a:lnTo>
                    <a:pt x="18263" y="9"/>
                  </a:lnTo>
                  <a:cubicBezTo>
                    <a:pt x="16802" y="217"/>
                    <a:pt x="15414" y="442"/>
                    <a:pt x="14116" y="676"/>
                  </a:cubicBezTo>
                  <a:cubicBezTo>
                    <a:pt x="8104" y="1776"/>
                    <a:pt x="3732" y="3263"/>
                    <a:pt x="1109" y="5093"/>
                  </a:cubicBezTo>
                  <a:cubicBezTo>
                    <a:pt x="370" y="5634"/>
                    <a:pt x="0" y="6409"/>
                    <a:pt x="18" y="7383"/>
                  </a:cubicBezTo>
                  <a:cubicBezTo>
                    <a:pt x="91" y="9086"/>
                    <a:pt x="262" y="10772"/>
                    <a:pt x="532" y="12413"/>
                  </a:cubicBezTo>
                  <a:cubicBezTo>
                    <a:pt x="559" y="12548"/>
                    <a:pt x="586" y="12674"/>
                    <a:pt x="604" y="12809"/>
                  </a:cubicBezTo>
                  <a:lnTo>
                    <a:pt x="613" y="12890"/>
                  </a:lnTo>
                  <a:lnTo>
                    <a:pt x="20047" y="9330"/>
                  </a:lnTo>
                  <a:lnTo>
                    <a:pt x="18335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0"/>
            <p:cNvSpPr/>
            <p:nvPr/>
          </p:nvSpPr>
          <p:spPr>
            <a:xfrm>
              <a:off x="4101875" y="3397400"/>
              <a:ext cx="372750" cy="117625"/>
            </a:xfrm>
            <a:custGeom>
              <a:avLst/>
              <a:gdLst/>
              <a:ahLst/>
              <a:cxnLst/>
              <a:rect l="l" t="t" r="r" b="b"/>
              <a:pathLst>
                <a:path w="14910" h="4705" extrusionOk="0">
                  <a:moveTo>
                    <a:pt x="14392" y="1"/>
                  </a:moveTo>
                  <a:cubicBezTo>
                    <a:pt x="14361" y="1"/>
                    <a:pt x="14329" y="2"/>
                    <a:pt x="14296" y="5"/>
                  </a:cubicBezTo>
                  <a:cubicBezTo>
                    <a:pt x="13954" y="23"/>
                    <a:pt x="13809" y="176"/>
                    <a:pt x="13863" y="456"/>
                  </a:cubicBezTo>
                  <a:lnTo>
                    <a:pt x="13963" y="654"/>
                  </a:lnTo>
                  <a:cubicBezTo>
                    <a:pt x="14053" y="758"/>
                    <a:pt x="14169" y="814"/>
                    <a:pt x="14316" y="814"/>
                  </a:cubicBezTo>
                  <a:cubicBezTo>
                    <a:pt x="14361" y="814"/>
                    <a:pt x="14408" y="809"/>
                    <a:pt x="14458" y="798"/>
                  </a:cubicBezTo>
                  <a:cubicBezTo>
                    <a:pt x="14774" y="744"/>
                    <a:pt x="14909" y="582"/>
                    <a:pt x="14864" y="329"/>
                  </a:cubicBezTo>
                  <a:cubicBezTo>
                    <a:pt x="14823" y="110"/>
                    <a:pt x="14666" y="1"/>
                    <a:pt x="14392" y="1"/>
                  </a:cubicBezTo>
                  <a:close/>
                  <a:moveTo>
                    <a:pt x="3386" y="2537"/>
                  </a:moveTo>
                  <a:cubicBezTo>
                    <a:pt x="3375" y="2537"/>
                    <a:pt x="3364" y="2538"/>
                    <a:pt x="3353" y="2538"/>
                  </a:cubicBezTo>
                  <a:cubicBezTo>
                    <a:pt x="3056" y="2538"/>
                    <a:pt x="2930" y="2700"/>
                    <a:pt x="2993" y="2998"/>
                  </a:cubicBezTo>
                  <a:cubicBezTo>
                    <a:pt x="3039" y="3258"/>
                    <a:pt x="3169" y="3388"/>
                    <a:pt x="3390" y="3388"/>
                  </a:cubicBezTo>
                  <a:cubicBezTo>
                    <a:pt x="3429" y="3388"/>
                    <a:pt x="3471" y="3384"/>
                    <a:pt x="3516" y="3376"/>
                  </a:cubicBezTo>
                  <a:cubicBezTo>
                    <a:pt x="3651" y="3349"/>
                    <a:pt x="3750" y="3286"/>
                    <a:pt x="3804" y="3169"/>
                  </a:cubicBezTo>
                  <a:cubicBezTo>
                    <a:pt x="3858" y="3070"/>
                    <a:pt x="3867" y="2971"/>
                    <a:pt x="3858" y="2880"/>
                  </a:cubicBezTo>
                  <a:cubicBezTo>
                    <a:pt x="3815" y="2646"/>
                    <a:pt x="3655" y="2537"/>
                    <a:pt x="3386" y="2537"/>
                  </a:cubicBezTo>
                  <a:close/>
                  <a:moveTo>
                    <a:pt x="2290" y="3104"/>
                  </a:moveTo>
                  <a:cubicBezTo>
                    <a:pt x="2061" y="3104"/>
                    <a:pt x="1719" y="3229"/>
                    <a:pt x="1262" y="3475"/>
                  </a:cubicBezTo>
                  <a:cubicBezTo>
                    <a:pt x="415" y="3935"/>
                    <a:pt x="0" y="4232"/>
                    <a:pt x="27" y="4377"/>
                  </a:cubicBezTo>
                  <a:cubicBezTo>
                    <a:pt x="45" y="4485"/>
                    <a:pt x="72" y="4566"/>
                    <a:pt x="108" y="4593"/>
                  </a:cubicBezTo>
                  <a:cubicBezTo>
                    <a:pt x="164" y="4668"/>
                    <a:pt x="264" y="4704"/>
                    <a:pt x="404" y="4704"/>
                  </a:cubicBezTo>
                  <a:cubicBezTo>
                    <a:pt x="466" y="4704"/>
                    <a:pt x="536" y="4697"/>
                    <a:pt x="613" y="4683"/>
                  </a:cubicBezTo>
                  <a:cubicBezTo>
                    <a:pt x="1046" y="4602"/>
                    <a:pt x="1487" y="4413"/>
                    <a:pt x="1947" y="4115"/>
                  </a:cubicBezTo>
                  <a:cubicBezTo>
                    <a:pt x="2434" y="3818"/>
                    <a:pt x="2659" y="3565"/>
                    <a:pt x="2623" y="3367"/>
                  </a:cubicBezTo>
                  <a:cubicBezTo>
                    <a:pt x="2590" y="3191"/>
                    <a:pt x="2479" y="3104"/>
                    <a:pt x="2290" y="3104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0"/>
            <p:cNvSpPr/>
            <p:nvPr/>
          </p:nvSpPr>
          <p:spPr>
            <a:xfrm>
              <a:off x="4038775" y="3369325"/>
              <a:ext cx="550325" cy="519150"/>
            </a:xfrm>
            <a:custGeom>
              <a:avLst/>
              <a:gdLst/>
              <a:ahLst/>
              <a:cxnLst/>
              <a:rect l="l" t="t" r="r" b="b"/>
              <a:pathLst>
                <a:path w="22013" h="20766" extrusionOk="0">
                  <a:moveTo>
                    <a:pt x="18293" y="414"/>
                  </a:moveTo>
                  <a:cubicBezTo>
                    <a:pt x="18449" y="1112"/>
                    <a:pt x="18591" y="1809"/>
                    <a:pt x="18740" y="2507"/>
                  </a:cubicBezTo>
                  <a:lnTo>
                    <a:pt x="19200" y="4797"/>
                  </a:lnTo>
                  <a:cubicBezTo>
                    <a:pt x="19506" y="6320"/>
                    <a:pt x="19795" y="7843"/>
                    <a:pt x="20065" y="9376"/>
                  </a:cubicBezTo>
                  <a:cubicBezTo>
                    <a:pt x="20345" y="10908"/>
                    <a:pt x="20624" y="12431"/>
                    <a:pt x="20876" y="13964"/>
                  </a:cubicBezTo>
                  <a:lnTo>
                    <a:pt x="21255" y="16262"/>
                  </a:lnTo>
                  <a:cubicBezTo>
                    <a:pt x="21362" y="16971"/>
                    <a:pt x="21477" y="17673"/>
                    <a:pt x="21585" y="18374"/>
                  </a:cubicBezTo>
                  <a:lnTo>
                    <a:pt x="21585" y="18374"/>
                  </a:lnTo>
                  <a:cubicBezTo>
                    <a:pt x="20571" y="18546"/>
                    <a:pt x="19557" y="18733"/>
                    <a:pt x="18551" y="18903"/>
                  </a:cubicBezTo>
                  <a:cubicBezTo>
                    <a:pt x="18010" y="18994"/>
                    <a:pt x="17478" y="19093"/>
                    <a:pt x="16937" y="19183"/>
                  </a:cubicBezTo>
                  <a:lnTo>
                    <a:pt x="16135" y="19309"/>
                  </a:lnTo>
                  <a:lnTo>
                    <a:pt x="15333" y="19435"/>
                  </a:lnTo>
                  <a:cubicBezTo>
                    <a:pt x="14801" y="19525"/>
                    <a:pt x="14260" y="19588"/>
                    <a:pt x="13728" y="19670"/>
                  </a:cubicBezTo>
                  <a:lnTo>
                    <a:pt x="12917" y="19769"/>
                  </a:lnTo>
                  <a:cubicBezTo>
                    <a:pt x="12647" y="19796"/>
                    <a:pt x="12385" y="19832"/>
                    <a:pt x="12115" y="19850"/>
                  </a:cubicBezTo>
                  <a:cubicBezTo>
                    <a:pt x="11033" y="19967"/>
                    <a:pt x="9961" y="20030"/>
                    <a:pt x="8879" y="20066"/>
                  </a:cubicBezTo>
                  <a:cubicBezTo>
                    <a:pt x="8626" y="20073"/>
                    <a:pt x="8372" y="20076"/>
                    <a:pt x="8118" y="20076"/>
                  </a:cubicBezTo>
                  <a:cubicBezTo>
                    <a:pt x="7297" y="20076"/>
                    <a:pt x="6473" y="20041"/>
                    <a:pt x="5661" y="19958"/>
                  </a:cubicBezTo>
                  <a:cubicBezTo>
                    <a:pt x="5400" y="19922"/>
                    <a:pt x="5129" y="19895"/>
                    <a:pt x="4868" y="19850"/>
                  </a:cubicBezTo>
                  <a:lnTo>
                    <a:pt x="4480" y="19778"/>
                  </a:lnTo>
                  <a:lnTo>
                    <a:pt x="4282" y="19742"/>
                  </a:lnTo>
                  <a:cubicBezTo>
                    <a:pt x="4219" y="19733"/>
                    <a:pt x="4165" y="19715"/>
                    <a:pt x="4102" y="19706"/>
                  </a:cubicBezTo>
                  <a:cubicBezTo>
                    <a:pt x="3624" y="19579"/>
                    <a:pt x="3209" y="19336"/>
                    <a:pt x="2921" y="18957"/>
                  </a:cubicBezTo>
                  <a:cubicBezTo>
                    <a:pt x="2776" y="18777"/>
                    <a:pt x="2668" y="18561"/>
                    <a:pt x="2578" y="18326"/>
                  </a:cubicBezTo>
                  <a:cubicBezTo>
                    <a:pt x="2542" y="18218"/>
                    <a:pt x="2497" y="18083"/>
                    <a:pt x="2452" y="17957"/>
                  </a:cubicBezTo>
                  <a:lnTo>
                    <a:pt x="2326" y="17569"/>
                  </a:lnTo>
                  <a:cubicBezTo>
                    <a:pt x="2164" y="17056"/>
                    <a:pt x="2010" y="16533"/>
                    <a:pt x="1866" y="16019"/>
                  </a:cubicBezTo>
                  <a:cubicBezTo>
                    <a:pt x="1578" y="14973"/>
                    <a:pt x="1343" y="13919"/>
                    <a:pt x="1145" y="12855"/>
                  </a:cubicBezTo>
                  <a:cubicBezTo>
                    <a:pt x="947" y="11800"/>
                    <a:pt x="802" y="10728"/>
                    <a:pt x="694" y="9664"/>
                  </a:cubicBezTo>
                  <a:cubicBezTo>
                    <a:pt x="649" y="9123"/>
                    <a:pt x="604" y="8591"/>
                    <a:pt x="568" y="8051"/>
                  </a:cubicBezTo>
                  <a:lnTo>
                    <a:pt x="550" y="7645"/>
                  </a:lnTo>
                  <a:cubicBezTo>
                    <a:pt x="541" y="7510"/>
                    <a:pt x="541" y="7393"/>
                    <a:pt x="550" y="7266"/>
                  </a:cubicBezTo>
                  <a:cubicBezTo>
                    <a:pt x="559" y="7023"/>
                    <a:pt x="595" y="6771"/>
                    <a:pt x="676" y="6545"/>
                  </a:cubicBezTo>
                  <a:cubicBezTo>
                    <a:pt x="829" y="6086"/>
                    <a:pt x="1145" y="5698"/>
                    <a:pt x="1569" y="5419"/>
                  </a:cubicBezTo>
                  <a:cubicBezTo>
                    <a:pt x="2001" y="5121"/>
                    <a:pt x="2461" y="4851"/>
                    <a:pt x="2930" y="4598"/>
                  </a:cubicBezTo>
                  <a:cubicBezTo>
                    <a:pt x="3867" y="4094"/>
                    <a:pt x="4859" y="3661"/>
                    <a:pt x="5868" y="3291"/>
                  </a:cubicBezTo>
                  <a:cubicBezTo>
                    <a:pt x="7878" y="2543"/>
                    <a:pt x="9970" y="1984"/>
                    <a:pt x="12079" y="1525"/>
                  </a:cubicBezTo>
                  <a:cubicBezTo>
                    <a:pt x="14139" y="1077"/>
                    <a:pt x="16208" y="716"/>
                    <a:pt x="18293" y="414"/>
                  </a:cubicBezTo>
                  <a:close/>
                  <a:moveTo>
                    <a:pt x="18441" y="0"/>
                  </a:moveTo>
                  <a:cubicBezTo>
                    <a:pt x="18436" y="0"/>
                    <a:pt x="18430" y="1"/>
                    <a:pt x="18425" y="1"/>
                  </a:cubicBezTo>
                  <a:lnTo>
                    <a:pt x="18416" y="1"/>
                  </a:lnTo>
                  <a:cubicBezTo>
                    <a:pt x="16261" y="299"/>
                    <a:pt x="14116" y="650"/>
                    <a:pt x="11989" y="1101"/>
                  </a:cubicBezTo>
                  <a:cubicBezTo>
                    <a:pt x="9861" y="1543"/>
                    <a:pt x="7752" y="2092"/>
                    <a:pt x="5697" y="2832"/>
                  </a:cubicBezTo>
                  <a:cubicBezTo>
                    <a:pt x="4669" y="3201"/>
                    <a:pt x="3660" y="3634"/>
                    <a:pt x="2686" y="4148"/>
                  </a:cubicBezTo>
                  <a:cubicBezTo>
                    <a:pt x="2200" y="4400"/>
                    <a:pt x="1731" y="4679"/>
                    <a:pt x="1262" y="4995"/>
                  </a:cubicBezTo>
                  <a:cubicBezTo>
                    <a:pt x="784" y="5301"/>
                    <a:pt x="361" y="5797"/>
                    <a:pt x="171" y="6374"/>
                  </a:cubicBezTo>
                  <a:cubicBezTo>
                    <a:pt x="72" y="6653"/>
                    <a:pt x="18" y="6951"/>
                    <a:pt x="9" y="7239"/>
                  </a:cubicBezTo>
                  <a:cubicBezTo>
                    <a:pt x="0" y="7393"/>
                    <a:pt x="0" y="7537"/>
                    <a:pt x="9" y="7672"/>
                  </a:cubicBezTo>
                  <a:lnTo>
                    <a:pt x="27" y="8078"/>
                  </a:lnTo>
                  <a:cubicBezTo>
                    <a:pt x="54" y="8628"/>
                    <a:pt x="90" y="9168"/>
                    <a:pt x="135" y="9709"/>
                  </a:cubicBezTo>
                  <a:cubicBezTo>
                    <a:pt x="244" y="10800"/>
                    <a:pt x="379" y="11882"/>
                    <a:pt x="568" y="12963"/>
                  </a:cubicBezTo>
                  <a:cubicBezTo>
                    <a:pt x="757" y="14036"/>
                    <a:pt x="992" y="15118"/>
                    <a:pt x="1271" y="16172"/>
                  </a:cubicBezTo>
                  <a:cubicBezTo>
                    <a:pt x="1406" y="16704"/>
                    <a:pt x="1560" y="17236"/>
                    <a:pt x="1722" y="17759"/>
                  </a:cubicBezTo>
                  <a:lnTo>
                    <a:pt x="1848" y="18155"/>
                  </a:lnTo>
                  <a:cubicBezTo>
                    <a:pt x="1893" y="18281"/>
                    <a:pt x="1929" y="18408"/>
                    <a:pt x="1983" y="18552"/>
                  </a:cubicBezTo>
                  <a:cubicBezTo>
                    <a:pt x="2082" y="18831"/>
                    <a:pt x="2218" y="19111"/>
                    <a:pt x="2407" y="19354"/>
                  </a:cubicBezTo>
                  <a:cubicBezTo>
                    <a:pt x="2776" y="19859"/>
                    <a:pt x="3353" y="20192"/>
                    <a:pt x="3930" y="20346"/>
                  </a:cubicBezTo>
                  <a:cubicBezTo>
                    <a:pt x="4002" y="20364"/>
                    <a:pt x="4074" y="20382"/>
                    <a:pt x="4147" y="20400"/>
                  </a:cubicBezTo>
                  <a:lnTo>
                    <a:pt x="4354" y="20436"/>
                  </a:lnTo>
                  <a:lnTo>
                    <a:pt x="4760" y="20508"/>
                  </a:lnTo>
                  <a:cubicBezTo>
                    <a:pt x="5039" y="20562"/>
                    <a:pt x="5309" y="20589"/>
                    <a:pt x="5589" y="20625"/>
                  </a:cubicBezTo>
                  <a:cubicBezTo>
                    <a:pt x="6490" y="20728"/>
                    <a:pt x="7397" y="20765"/>
                    <a:pt x="8301" y="20765"/>
                  </a:cubicBezTo>
                  <a:cubicBezTo>
                    <a:pt x="8500" y="20765"/>
                    <a:pt x="8698" y="20763"/>
                    <a:pt x="8897" y="20760"/>
                  </a:cubicBezTo>
                  <a:cubicBezTo>
                    <a:pt x="9997" y="20742"/>
                    <a:pt x="11096" y="20670"/>
                    <a:pt x="12187" y="20544"/>
                  </a:cubicBezTo>
                  <a:cubicBezTo>
                    <a:pt x="12457" y="20526"/>
                    <a:pt x="12728" y="20490"/>
                    <a:pt x="12998" y="20454"/>
                  </a:cubicBezTo>
                  <a:lnTo>
                    <a:pt x="13819" y="20355"/>
                  </a:lnTo>
                  <a:cubicBezTo>
                    <a:pt x="14359" y="20273"/>
                    <a:pt x="14900" y="20210"/>
                    <a:pt x="15441" y="20120"/>
                  </a:cubicBezTo>
                  <a:cubicBezTo>
                    <a:pt x="16523" y="19949"/>
                    <a:pt x="17595" y="19742"/>
                    <a:pt x="18668" y="19516"/>
                  </a:cubicBezTo>
                  <a:cubicBezTo>
                    <a:pt x="19200" y="19399"/>
                    <a:pt x="19732" y="19264"/>
                    <a:pt x="20263" y="19147"/>
                  </a:cubicBezTo>
                  <a:cubicBezTo>
                    <a:pt x="20795" y="19012"/>
                    <a:pt x="21318" y="18876"/>
                    <a:pt x="21850" y="18723"/>
                  </a:cubicBezTo>
                  <a:lnTo>
                    <a:pt x="21859" y="18723"/>
                  </a:lnTo>
                  <a:cubicBezTo>
                    <a:pt x="21958" y="18696"/>
                    <a:pt x="22012" y="18597"/>
                    <a:pt x="21994" y="18498"/>
                  </a:cubicBezTo>
                  <a:cubicBezTo>
                    <a:pt x="21823" y="17741"/>
                    <a:pt x="21670" y="16983"/>
                    <a:pt x="21507" y="16217"/>
                  </a:cubicBezTo>
                  <a:lnTo>
                    <a:pt x="21057" y="13937"/>
                  </a:lnTo>
                  <a:cubicBezTo>
                    <a:pt x="20750" y="12413"/>
                    <a:pt x="20462" y="10881"/>
                    <a:pt x="20173" y="9358"/>
                  </a:cubicBezTo>
                  <a:cubicBezTo>
                    <a:pt x="19894" y="7825"/>
                    <a:pt x="19623" y="6302"/>
                    <a:pt x="19362" y="4770"/>
                  </a:cubicBezTo>
                  <a:lnTo>
                    <a:pt x="18983" y="2471"/>
                  </a:lnTo>
                  <a:cubicBezTo>
                    <a:pt x="18866" y="1696"/>
                    <a:pt x="18740" y="930"/>
                    <a:pt x="18632" y="163"/>
                  </a:cubicBezTo>
                  <a:cubicBezTo>
                    <a:pt x="18623" y="70"/>
                    <a:pt x="18535" y="0"/>
                    <a:pt x="18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4780825" y="3534300"/>
              <a:ext cx="393725" cy="234375"/>
            </a:xfrm>
            <a:custGeom>
              <a:avLst/>
              <a:gdLst/>
              <a:ahLst/>
              <a:cxnLst/>
              <a:rect l="l" t="t" r="r" b="b"/>
              <a:pathLst>
                <a:path w="15749" h="9375" extrusionOk="0">
                  <a:moveTo>
                    <a:pt x="9397" y="3441"/>
                  </a:moveTo>
                  <a:cubicBezTo>
                    <a:pt x="9426" y="3441"/>
                    <a:pt x="9456" y="3446"/>
                    <a:pt x="9484" y="3453"/>
                  </a:cubicBezTo>
                  <a:cubicBezTo>
                    <a:pt x="9511" y="3453"/>
                    <a:pt x="9538" y="3462"/>
                    <a:pt x="9565" y="3471"/>
                  </a:cubicBezTo>
                  <a:cubicBezTo>
                    <a:pt x="9781" y="3561"/>
                    <a:pt x="9862" y="3705"/>
                    <a:pt x="9808" y="3930"/>
                  </a:cubicBezTo>
                  <a:cubicBezTo>
                    <a:pt x="9765" y="4109"/>
                    <a:pt x="9683" y="4191"/>
                    <a:pt x="9539" y="4191"/>
                  </a:cubicBezTo>
                  <a:cubicBezTo>
                    <a:pt x="9501" y="4191"/>
                    <a:pt x="9459" y="4185"/>
                    <a:pt x="9412" y="4174"/>
                  </a:cubicBezTo>
                  <a:cubicBezTo>
                    <a:pt x="9267" y="4147"/>
                    <a:pt x="9186" y="4066"/>
                    <a:pt x="9168" y="3939"/>
                  </a:cubicBezTo>
                  <a:cubicBezTo>
                    <a:pt x="9159" y="3795"/>
                    <a:pt x="9159" y="3714"/>
                    <a:pt x="9159" y="3705"/>
                  </a:cubicBezTo>
                  <a:cubicBezTo>
                    <a:pt x="9207" y="3492"/>
                    <a:pt x="9303" y="3441"/>
                    <a:pt x="9397" y="3441"/>
                  </a:cubicBezTo>
                  <a:close/>
                  <a:moveTo>
                    <a:pt x="8451" y="3776"/>
                  </a:moveTo>
                  <a:cubicBezTo>
                    <a:pt x="8510" y="3776"/>
                    <a:pt x="8562" y="3781"/>
                    <a:pt x="8609" y="3786"/>
                  </a:cubicBezTo>
                  <a:cubicBezTo>
                    <a:pt x="8717" y="3813"/>
                    <a:pt x="8844" y="3885"/>
                    <a:pt x="8781" y="4147"/>
                  </a:cubicBezTo>
                  <a:cubicBezTo>
                    <a:pt x="8763" y="4183"/>
                    <a:pt x="8582" y="4336"/>
                    <a:pt x="7095" y="4733"/>
                  </a:cubicBezTo>
                  <a:cubicBezTo>
                    <a:pt x="6230" y="4952"/>
                    <a:pt x="5579" y="5062"/>
                    <a:pt x="5151" y="5062"/>
                  </a:cubicBezTo>
                  <a:cubicBezTo>
                    <a:pt x="5017" y="5062"/>
                    <a:pt x="4905" y="5052"/>
                    <a:pt x="4814" y="5030"/>
                  </a:cubicBezTo>
                  <a:cubicBezTo>
                    <a:pt x="4445" y="4949"/>
                    <a:pt x="4436" y="4769"/>
                    <a:pt x="4472" y="4616"/>
                  </a:cubicBezTo>
                  <a:cubicBezTo>
                    <a:pt x="4517" y="4435"/>
                    <a:pt x="4697" y="4336"/>
                    <a:pt x="5031" y="4300"/>
                  </a:cubicBezTo>
                  <a:cubicBezTo>
                    <a:pt x="5851" y="4237"/>
                    <a:pt x="6500" y="4156"/>
                    <a:pt x="6942" y="4066"/>
                  </a:cubicBezTo>
                  <a:cubicBezTo>
                    <a:pt x="7257" y="4003"/>
                    <a:pt x="7726" y="3903"/>
                    <a:pt x="8312" y="3786"/>
                  </a:cubicBezTo>
                  <a:cubicBezTo>
                    <a:pt x="8361" y="3779"/>
                    <a:pt x="8408" y="3776"/>
                    <a:pt x="8451" y="3776"/>
                  </a:cubicBezTo>
                  <a:close/>
                  <a:moveTo>
                    <a:pt x="587" y="3687"/>
                  </a:moveTo>
                  <a:lnTo>
                    <a:pt x="1" y="6238"/>
                  </a:lnTo>
                  <a:lnTo>
                    <a:pt x="1416" y="6563"/>
                  </a:lnTo>
                  <a:lnTo>
                    <a:pt x="2002" y="4012"/>
                  </a:lnTo>
                  <a:lnTo>
                    <a:pt x="587" y="3687"/>
                  </a:lnTo>
                  <a:close/>
                  <a:moveTo>
                    <a:pt x="13116" y="1235"/>
                  </a:moveTo>
                  <a:lnTo>
                    <a:pt x="12972" y="1289"/>
                  </a:lnTo>
                  <a:cubicBezTo>
                    <a:pt x="12008" y="1668"/>
                    <a:pt x="10556" y="2110"/>
                    <a:pt x="8654" y="2623"/>
                  </a:cubicBezTo>
                  <a:cubicBezTo>
                    <a:pt x="5806" y="3399"/>
                    <a:pt x="3922" y="3795"/>
                    <a:pt x="3075" y="3795"/>
                  </a:cubicBezTo>
                  <a:lnTo>
                    <a:pt x="3012" y="3795"/>
                  </a:lnTo>
                  <a:lnTo>
                    <a:pt x="2327" y="6770"/>
                  </a:lnTo>
                  <a:lnTo>
                    <a:pt x="11368" y="8843"/>
                  </a:lnTo>
                  <a:lnTo>
                    <a:pt x="13116" y="1235"/>
                  </a:lnTo>
                  <a:close/>
                  <a:moveTo>
                    <a:pt x="14288" y="0"/>
                  </a:moveTo>
                  <a:lnTo>
                    <a:pt x="12215" y="9041"/>
                  </a:lnTo>
                  <a:lnTo>
                    <a:pt x="13675" y="9375"/>
                  </a:lnTo>
                  <a:lnTo>
                    <a:pt x="15748" y="334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0"/>
            <p:cNvSpPr/>
            <p:nvPr/>
          </p:nvSpPr>
          <p:spPr>
            <a:xfrm>
              <a:off x="4772275" y="3553675"/>
              <a:ext cx="363275" cy="417375"/>
            </a:xfrm>
            <a:custGeom>
              <a:avLst/>
              <a:gdLst/>
              <a:ahLst/>
              <a:cxnLst/>
              <a:rect l="l" t="t" r="r" b="b"/>
              <a:pathLst>
                <a:path w="14531" h="16695" extrusionOk="0">
                  <a:moveTo>
                    <a:pt x="14531" y="1"/>
                  </a:moveTo>
                  <a:cubicBezTo>
                    <a:pt x="14279" y="172"/>
                    <a:pt x="13891" y="370"/>
                    <a:pt x="13350" y="587"/>
                  </a:cubicBezTo>
                  <a:lnTo>
                    <a:pt x="11646" y="7978"/>
                  </a:lnTo>
                  <a:lnTo>
                    <a:pt x="2759" y="5941"/>
                  </a:lnTo>
                  <a:lnTo>
                    <a:pt x="3318" y="3534"/>
                  </a:lnTo>
                  <a:lnTo>
                    <a:pt x="2254" y="3291"/>
                  </a:lnTo>
                  <a:lnTo>
                    <a:pt x="1704" y="5697"/>
                  </a:lnTo>
                  <a:lnTo>
                    <a:pt x="433" y="5400"/>
                  </a:lnTo>
                  <a:lnTo>
                    <a:pt x="109" y="6842"/>
                  </a:lnTo>
                  <a:lnTo>
                    <a:pt x="0" y="7311"/>
                  </a:lnTo>
                  <a:lnTo>
                    <a:pt x="2326" y="7852"/>
                  </a:lnTo>
                  <a:lnTo>
                    <a:pt x="2236" y="8248"/>
                  </a:lnTo>
                  <a:cubicBezTo>
                    <a:pt x="2984" y="8501"/>
                    <a:pt x="4507" y="9645"/>
                    <a:pt x="6797" y="11683"/>
                  </a:cubicBezTo>
                  <a:cubicBezTo>
                    <a:pt x="9014" y="13648"/>
                    <a:pt x="10384" y="15027"/>
                    <a:pt x="10907" y="15811"/>
                  </a:cubicBezTo>
                  <a:lnTo>
                    <a:pt x="10772" y="16397"/>
                  </a:lnTo>
                  <a:lnTo>
                    <a:pt x="12079" y="16694"/>
                  </a:lnTo>
                  <a:lnTo>
                    <a:pt x="13954" y="8510"/>
                  </a:lnTo>
                  <a:lnTo>
                    <a:pt x="12656" y="8203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0"/>
            <p:cNvSpPr/>
            <p:nvPr/>
          </p:nvSpPr>
          <p:spPr>
            <a:xfrm>
              <a:off x="4702650" y="3626025"/>
              <a:ext cx="70775" cy="58375"/>
            </a:xfrm>
            <a:custGeom>
              <a:avLst/>
              <a:gdLst/>
              <a:ahLst/>
              <a:cxnLst/>
              <a:rect l="l" t="t" r="r" b="b"/>
              <a:pathLst>
                <a:path w="2831" h="2335" extrusionOk="0">
                  <a:moveTo>
                    <a:pt x="0" y="0"/>
                  </a:moveTo>
                  <a:lnTo>
                    <a:pt x="198" y="1118"/>
                  </a:lnTo>
                  <a:lnTo>
                    <a:pt x="325" y="1848"/>
                  </a:lnTo>
                  <a:lnTo>
                    <a:pt x="2443" y="2335"/>
                  </a:lnTo>
                  <a:lnTo>
                    <a:pt x="2831" y="6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0"/>
            <p:cNvSpPr/>
            <p:nvPr/>
          </p:nvSpPr>
          <p:spPr>
            <a:xfrm>
              <a:off x="4710750" y="3642250"/>
              <a:ext cx="82050" cy="82500"/>
            </a:xfrm>
            <a:custGeom>
              <a:avLst/>
              <a:gdLst/>
              <a:ahLst/>
              <a:cxnLst/>
              <a:rect l="l" t="t" r="r" b="b"/>
              <a:pathLst>
                <a:path w="3282" h="3300" extrusionOk="0">
                  <a:moveTo>
                    <a:pt x="2507" y="0"/>
                  </a:moveTo>
                  <a:lnTo>
                    <a:pt x="2119" y="1686"/>
                  </a:lnTo>
                  <a:lnTo>
                    <a:pt x="1" y="1199"/>
                  </a:lnTo>
                  <a:lnTo>
                    <a:pt x="298" y="2776"/>
                  </a:lnTo>
                  <a:lnTo>
                    <a:pt x="2570" y="3299"/>
                  </a:lnTo>
                  <a:lnTo>
                    <a:pt x="2894" y="1857"/>
                  </a:lnTo>
                  <a:lnTo>
                    <a:pt x="3282" y="180"/>
                  </a:lnTo>
                  <a:lnTo>
                    <a:pt x="2507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0"/>
            <p:cNvSpPr/>
            <p:nvPr/>
          </p:nvSpPr>
          <p:spPr>
            <a:xfrm>
              <a:off x="4889225" y="3618300"/>
              <a:ext cx="140200" cy="44575"/>
            </a:xfrm>
            <a:custGeom>
              <a:avLst/>
              <a:gdLst/>
              <a:ahLst/>
              <a:cxnLst/>
              <a:rect l="l" t="t" r="r" b="b"/>
              <a:pathLst>
                <a:path w="5608" h="1783" extrusionOk="0">
                  <a:moveTo>
                    <a:pt x="5066" y="0"/>
                  </a:moveTo>
                  <a:cubicBezTo>
                    <a:pt x="4904" y="0"/>
                    <a:pt x="4798" y="107"/>
                    <a:pt x="4751" y="327"/>
                  </a:cubicBezTo>
                  <a:cubicBezTo>
                    <a:pt x="4751" y="336"/>
                    <a:pt x="4751" y="426"/>
                    <a:pt x="4751" y="579"/>
                  </a:cubicBezTo>
                  <a:cubicBezTo>
                    <a:pt x="4778" y="751"/>
                    <a:pt x="4886" y="850"/>
                    <a:pt x="5057" y="895"/>
                  </a:cubicBezTo>
                  <a:cubicBezTo>
                    <a:pt x="5106" y="907"/>
                    <a:pt x="5152" y="913"/>
                    <a:pt x="5194" y="913"/>
                  </a:cubicBezTo>
                  <a:cubicBezTo>
                    <a:pt x="5379" y="913"/>
                    <a:pt x="5500" y="801"/>
                    <a:pt x="5544" y="588"/>
                  </a:cubicBezTo>
                  <a:cubicBezTo>
                    <a:pt x="5607" y="318"/>
                    <a:pt x="5508" y="138"/>
                    <a:pt x="5256" y="39"/>
                  </a:cubicBezTo>
                  <a:cubicBezTo>
                    <a:pt x="5186" y="13"/>
                    <a:pt x="5123" y="0"/>
                    <a:pt x="5066" y="0"/>
                  </a:cubicBezTo>
                  <a:close/>
                  <a:moveTo>
                    <a:pt x="4110" y="337"/>
                  </a:moveTo>
                  <a:cubicBezTo>
                    <a:pt x="4066" y="337"/>
                    <a:pt x="4018" y="340"/>
                    <a:pt x="3967" y="345"/>
                  </a:cubicBezTo>
                  <a:cubicBezTo>
                    <a:pt x="3372" y="471"/>
                    <a:pt x="2912" y="561"/>
                    <a:pt x="2588" y="625"/>
                  </a:cubicBezTo>
                  <a:cubicBezTo>
                    <a:pt x="2146" y="724"/>
                    <a:pt x="1506" y="805"/>
                    <a:pt x="686" y="868"/>
                  </a:cubicBezTo>
                  <a:cubicBezTo>
                    <a:pt x="316" y="904"/>
                    <a:pt x="109" y="1021"/>
                    <a:pt x="64" y="1237"/>
                  </a:cubicBezTo>
                  <a:cubicBezTo>
                    <a:pt x="1" y="1508"/>
                    <a:pt x="136" y="1670"/>
                    <a:pt x="460" y="1751"/>
                  </a:cubicBezTo>
                  <a:cubicBezTo>
                    <a:pt x="551" y="1772"/>
                    <a:pt x="662" y="1782"/>
                    <a:pt x="792" y="1782"/>
                  </a:cubicBezTo>
                  <a:cubicBezTo>
                    <a:pt x="1230" y="1782"/>
                    <a:pt x="1890" y="1667"/>
                    <a:pt x="2786" y="1445"/>
                  </a:cubicBezTo>
                  <a:cubicBezTo>
                    <a:pt x="3913" y="1147"/>
                    <a:pt x="4490" y="931"/>
                    <a:pt x="4517" y="805"/>
                  </a:cubicBezTo>
                  <a:cubicBezTo>
                    <a:pt x="4589" y="493"/>
                    <a:pt x="4455" y="337"/>
                    <a:pt x="4110" y="337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0"/>
            <p:cNvSpPr/>
            <p:nvPr/>
          </p:nvSpPr>
          <p:spPr>
            <a:xfrm>
              <a:off x="5118850" y="3528450"/>
              <a:ext cx="709650" cy="395050"/>
            </a:xfrm>
            <a:custGeom>
              <a:avLst/>
              <a:gdLst/>
              <a:ahLst/>
              <a:cxnLst/>
              <a:rect l="l" t="t" r="r" b="b"/>
              <a:pathLst>
                <a:path w="28386" h="15802" extrusionOk="0">
                  <a:moveTo>
                    <a:pt x="4413" y="2577"/>
                  </a:moveTo>
                  <a:cubicBezTo>
                    <a:pt x="4514" y="2577"/>
                    <a:pt x="4667" y="2596"/>
                    <a:pt x="4895" y="2650"/>
                  </a:cubicBezTo>
                  <a:cubicBezTo>
                    <a:pt x="4986" y="2668"/>
                    <a:pt x="5085" y="2695"/>
                    <a:pt x="5193" y="2722"/>
                  </a:cubicBezTo>
                  <a:cubicBezTo>
                    <a:pt x="5833" y="2912"/>
                    <a:pt x="7771" y="3497"/>
                    <a:pt x="10944" y="4462"/>
                  </a:cubicBezTo>
                  <a:cubicBezTo>
                    <a:pt x="13432" y="5219"/>
                    <a:pt x="15865" y="5922"/>
                    <a:pt x="18164" y="6553"/>
                  </a:cubicBezTo>
                  <a:cubicBezTo>
                    <a:pt x="19137" y="6878"/>
                    <a:pt x="19579" y="7283"/>
                    <a:pt x="19471" y="7752"/>
                  </a:cubicBezTo>
                  <a:cubicBezTo>
                    <a:pt x="19426" y="7923"/>
                    <a:pt x="19327" y="8067"/>
                    <a:pt x="19155" y="8185"/>
                  </a:cubicBezTo>
                  <a:cubicBezTo>
                    <a:pt x="19012" y="8280"/>
                    <a:pt x="18869" y="8324"/>
                    <a:pt x="18725" y="8324"/>
                  </a:cubicBezTo>
                  <a:cubicBezTo>
                    <a:pt x="18679" y="8324"/>
                    <a:pt x="18633" y="8320"/>
                    <a:pt x="18588" y="8311"/>
                  </a:cubicBezTo>
                  <a:cubicBezTo>
                    <a:pt x="13179" y="6652"/>
                    <a:pt x="10241" y="5769"/>
                    <a:pt x="9862" y="5670"/>
                  </a:cubicBezTo>
                  <a:cubicBezTo>
                    <a:pt x="6752" y="4777"/>
                    <a:pt x="4922" y="4219"/>
                    <a:pt x="4436" y="4002"/>
                  </a:cubicBezTo>
                  <a:cubicBezTo>
                    <a:pt x="4030" y="3822"/>
                    <a:pt x="3868" y="3552"/>
                    <a:pt x="3958" y="3173"/>
                  </a:cubicBezTo>
                  <a:cubicBezTo>
                    <a:pt x="4030" y="2848"/>
                    <a:pt x="4138" y="2659"/>
                    <a:pt x="4273" y="2596"/>
                  </a:cubicBezTo>
                  <a:cubicBezTo>
                    <a:pt x="4302" y="2585"/>
                    <a:pt x="4346" y="2577"/>
                    <a:pt x="4413" y="2577"/>
                  </a:cubicBezTo>
                  <a:close/>
                  <a:moveTo>
                    <a:pt x="2200" y="0"/>
                  </a:moveTo>
                  <a:lnTo>
                    <a:pt x="1" y="9573"/>
                  </a:lnTo>
                  <a:lnTo>
                    <a:pt x="27133" y="15801"/>
                  </a:lnTo>
                  <a:lnTo>
                    <a:pt x="27151" y="15729"/>
                  </a:lnTo>
                  <a:cubicBezTo>
                    <a:pt x="27619" y="13755"/>
                    <a:pt x="27971" y="11718"/>
                    <a:pt x="28196" y="9699"/>
                  </a:cubicBezTo>
                  <a:cubicBezTo>
                    <a:pt x="28386" y="8825"/>
                    <a:pt x="27926" y="8248"/>
                    <a:pt x="26853" y="7977"/>
                  </a:cubicBezTo>
                  <a:cubicBezTo>
                    <a:pt x="18768" y="5048"/>
                    <a:pt x="10493" y="2371"/>
                    <a:pt x="2272" y="27"/>
                  </a:cubicBezTo>
                  <a:lnTo>
                    <a:pt x="2200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0"/>
            <p:cNvSpPr/>
            <p:nvPr/>
          </p:nvSpPr>
          <p:spPr>
            <a:xfrm>
              <a:off x="5213500" y="3590975"/>
              <a:ext cx="396875" cy="147475"/>
            </a:xfrm>
            <a:custGeom>
              <a:avLst/>
              <a:gdLst/>
              <a:ahLst/>
              <a:cxnLst/>
              <a:rect l="l" t="t" r="r" b="b"/>
              <a:pathLst>
                <a:path w="15875" h="5899" extrusionOk="0">
                  <a:moveTo>
                    <a:pt x="630" y="1"/>
                  </a:moveTo>
                  <a:cubicBezTo>
                    <a:pt x="562" y="1"/>
                    <a:pt x="505" y="8"/>
                    <a:pt x="460" y="23"/>
                  </a:cubicBezTo>
                  <a:cubicBezTo>
                    <a:pt x="298" y="95"/>
                    <a:pt x="181" y="302"/>
                    <a:pt x="100" y="663"/>
                  </a:cubicBezTo>
                  <a:cubicBezTo>
                    <a:pt x="1" y="1078"/>
                    <a:pt x="172" y="1384"/>
                    <a:pt x="623" y="1573"/>
                  </a:cubicBezTo>
                  <a:cubicBezTo>
                    <a:pt x="1118" y="1799"/>
                    <a:pt x="2921" y="2349"/>
                    <a:pt x="6049" y="3241"/>
                  </a:cubicBezTo>
                  <a:cubicBezTo>
                    <a:pt x="6437" y="3340"/>
                    <a:pt x="9348" y="4223"/>
                    <a:pt x="14784" y="5882"/>
                  </a:cubicBezTo>
                  <a:cubicBezTo>
                    <a:pt x="14838" y="5893"/>
                    <a:pt x="14891" y="5899"/>
                    <a:pt x="14944" y="5899"/>
                  </a:cubicBezTo>
                  <a:cubicBezTo>
                    <a:pt x="15103" y="5899"/>
                    <a:pt x="15257" y="5848"/>
                    <a:pt x="15405" y="5747"/>
                  </a:cubicBezTo>
                  <a:cubicBezTo>
                    <a:pt x="15595" y="5621"/>
                    <a:pt x="15712" y="5458"/>
                    <a:pt x="15757" y="5269"/>
                  </a:cubicBezTo>
                  <a:cubicBezTo>
                    <a:pt x="15874" y="4755"/>
                    <a:pt x="15424" y="4323"/>
                    <a:pt x="14405" y="3980"/>
                  </a:cubicBezTo>
                  <a:cubicBezTo>
                    <a:pt x="12088" y="3349"/>
                    <a:pt x="9682" y="2646"/>
                    <a:pt x="7176" y="1889"/>
                  </a:cubicBezTo>
                  <a:cubicBezTo>
                    <a:pt x="3976" y="915"/>
                    <a:pt x="2065" y="329"/>
                    <a:pt x="1425" y="149"/>
                  </a:cubicBezTo>
                  <a:cubicBezTo>
                    <a:pt x="1073" y="51"/>
                    <a:pt x="810" y="1"/>
                    <a:pt x="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0"/>
            <p:cNvSpPr/>
            <p:nvPr/>
          </p:nvSpPr>
          <p:spPr>
            <a:xfrm>
              <a:off x="5070850" y="3766400"/>
              <a:ext cx="724975" cy="311175"/>
            </a:xfrm>
            <a:custGeom>
              <a:avLst/>
              <a:gdLst/>
              <a:ahLst/>
              <a:cxnLst/>
              <a:rect l="l" t="t" r="r" b="b"/>
              <a:pathLst>
                <a:path w="28999" h="12447" extrusionOk="0">
                  <a:moveTo>
                    <a:pt x="2011" y="1"/>
                  </a:moveTo>
                  <a:lnTo>
                    <a:pt x="136" y="8185"/>
                  </a:lnTo>
                  <a:lnTo>
                    <a:pt x="1" y="8753"/>
                  </a:lnTo>
                  <a:cubicBezTo>
                    <a:pt x="8672" y="10592"/>
                    <a:pt x="17172" y="11818"/>
                    <a:pt x="25501" y="12413"/>
                  </a:cubicBezTo>
                  <a:cubicBezTo>
                    <a:pt x="25660" y="12435"/>
                    <a:pt x="25809" y="12446"/>
                    <a:pt x="25949" y="12446"/>
                  </a:cubicBezTo>
                  <a:cubicBezTo>
                    <a:pt x="26720" y="12446"/>
                    <a:pt x="27220" y="12112"/>
                    <a:pt x="27448" y="11448"/>
                  </a:cubicBezTo>
                  <a:cubicBezTo>
                    <a:pt x="28061" y="9718"/>
                    <a:pt x="28575" y="7969"/>
                    <a:pt x="28999" y="6193"/>
                  </a:cubicBezTo>
                  <a:lnTo>
                    <a:pt x="2011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0"/>
            <p:cNvSpPr/>
            <p:nvPr/>
          </p:nvSpPr>
          <p:spPr>
            <a:xfrm>
              <a:off x="4697000" y="3525875"/>
              <a:ext cx="1131500" cy="555150"/>
            </a:xfrm>
            <a:custGeom>
              <a:avLst/>
              <a:gdLst/>
              <a:ahLst/>
              <a:cxnLst/>
              <a:rect l="l" t="t" r="r" b="b"/>
              <a:pathLst>
                <a:path w="45260" h="22206" extrusionOk="0">
                  <a:moveTo>
                    <a:pt x="19277" y="430"/>
                  </a:moveTo>
                  <a:cubicBezTo>
                    <a:pt x="20268" y="625"/>
                    <a:pt x="21223" y="951"/>
                    <a:pt x="22193" y="1230"/>
                  </a:cubicBezTo>
                  <a:cubicBezTo>
                    <a:pt x="23221" y="1545"/>
                    <a:pt x="24248" y="1852"/>
                    <a:pt x="25276" y="2185"/>
                  </a:cubicBezTo>
                  <a:cubicBezTo>
                    <a:pt x="27331" y="2834"/>
                    <a:pt x="29377" y="3501"/>
                    <a:pt x="31414" y="4177"/>
                  </a:cubicBezTo>
                  <a:cubicBezTo>
                    <a:pt x="33460" y="4844"/>
                    <a:pt x="35489" y="5565"/>
                    <a:pt x="37544" y="6205"/>
                  </a:cubicBezTo>
                  <a:cubicBezTo>
                    <a:pt x="39599" y="6836"/>
                    <a:pt x="41627" y="7567"/>
                    <a:pt x="43637" y="8315"/>
                  </a:cubicBezTo>
                  <a:lnTo>
                    <a:pt x="43655" y="8324"/>
                  </a:lnTo>
                  <a:cubicBezTo>
                    <a:pt x="44016" y="8423"/>
                    <a:pt x="44367" y="8567"/>
                    <a:pt x="44602" y="8810"/>
                  </a:cubicBezTo>
                  <a:cubicBezTo>
                    <a:pt x="44710" y="8937"/>
                    <a:pt x="44782" y="9081"/>
                    <a:pt x="44818" y="9234"/>
                  </a:cubicBezTo>
                  <a:cubicBezTo>
                    <a:pt x="44845" y="9396"/>
                    <a:pt x="44836" y="9568"/>
                    <a:pt x="44800" y="9739"/>
                  </a:cubicBezTo>
                  <a:cubicBezTo>
                    <a:pt x="44791" y="9748"/>
                    <a:pt x="44791" y="9748"/>
                    <a:pt x="44791" y="9757"/>
                  </a:cubicBezTo>
                  <a:cubicBezTo>
                    <a:pt x="44728" y="10262"/>
                    <a:pt x="44665" y="10766"/>
                    <a:pt x="44593" y="11271"/>
                  </a:cubicBezTo>
                  <a:lnTo>
                    <a:pt x="44358" y="12777"/>
                  </a:lnTo>
                  <a:cubicBezTo>
                    <a:pt x="44268" y="13281"/>
                    <a:pt x="44196" y="13777"/>
                    <a:pt x="44097" y="14282"/>
                  </a:cubicBezTo>
                  <a:cubicBezTo>
                    <a:pt x="44016" y="14778"/>
                    <a:pt x="43908" y="15282"/>
                    <a:pt x="43799" y="15778"/>
                  </a:cubicBezTo>
                  <a:cubicBezTo>
                    <a:pt x="43637" y="16454"/>
                    <a:pt x="43457" y="17130"/>
                    <a:pt x="43259" y="17797"/>
                  </a:cubicBezTo>
                  <a:cubicBezTo>
                    <a:pt x="43051" y="18473"/>
                    <a:pt x="42853" y="19140"/>
                    <a:pt x="42646" y="19807"/>
                  </a:cubicBezTo>
                  <a:cubicBezTo>
                    <a:pt x="42546" y="20141"/>
                    <a:pt x="42438" y="20474"/>
                    <a:pt x="42321" y="20808"/>
                  </a:cubicBezTo>
                  <a:cubicBezTo>
                    <a:pt x="42294" y="20889"/>
                    <a:pt x="42267" y="20970"/>
                    <a:pt x="42240" y="21051"/>
                  </a:cubicBezTo>
                  <a:cubicBezTo>
                    <a:pt x="42213" y="21123"/>
                    <a:pt x="42177" y="21196"/>
                    <a:pt x="42141" y="21268"/>
                  </a:cubicBezTo>
                  <a:cubicBezTo>
                    <a:pt x="42069" y="21412"/>
                    <a:pt x="41970" y="21529"/>
                    <a:pt x="41852" y="21628"/>
                  </a:cubicBezTo>
                  <a:cubicBezTo>
                    <a:pt x="41618" y="21827"/>
                    <a:pt x="41294" y="21917"/>
                    <a:pt x="40969" y="21935"/>
                  </a:cubicBezTo>
                  <a:cubicBezTo>
                    <a:pt x="40798" y="21935"/>
                    <a:pt x="40636" y="21926"/>
                    <a:pt x="40455" y="21908"/>
                  </a:cubicBezTo>
                  <a:lnTo>
                    <a:pt x="39932" y="21872"/>
                  </a:lnTo>
                  <a:cubicBezTo>
                    <a:pt x="38526" y="21799"/>
                    <a:pt x="37138" y="21673"/>
                    <a:pt x="35741" y="21538"/>
                  </a:cubicBezTo>
                  <a:cubicBezTo>
                    <a:pt x="34344" y="21385"/>
                    <a:pt x="32947" y="21241"/>
                    <a:pt x="31559" y="21051"/>
                  </a:cubicBezTo>
                  <a:cubicBezTo>
                    <a:pt x="30864" y="20961"/>
                    <a:pt x="30170" y="20853"/>
                    <a:pt x="29485" y="20754"/>
                  </a:cubicBezTo>
                  <a:cubicBezTo>
                    <a:pt x="28791" y="20646"/>
                    <a:pt x="28097" y="20547"/>
                    <a:pt x="27403" y="20438"/>
                  </a:cubicBezTo>
                  <a:cubicBezTo>
                    <a:pt x="26015" y="20222"/>
                    <a:pt x="24636" y="19988"/>
                    <a:pt x="23257" y="19753"/>
                  </a:cubicBezTo>
                  <a:cubicBezTo>
                    <a:pt x="20562" y="19287"/>
                    <a:pt x="17868" y="18768"/>
                    <a:pt x="15191" y="18224"/>
                  </a:cubicBezTo>
                  <a:lnTo>
                    <a:pt x="15191" y="18224"/>
                  </a:lnTo>
                  <a:lnTo>
                    <a:pt x="15279" y="17851"/>
                  </a:lnTo>
                  <a:cubicBezTo>
                    <a:pt x="15297" y="17743"/>
                    <a:pt x="15234" y="17644"/>
                    <a:pt x="15135" y="17617"/>
                  </a:cubicBezTo>
                  <a:lnTo>
                    <a:pt x="14017" y="17362"/>
                  </a:lnTo>
                  <a:lnTo>
                    <a:pt x="14017" y="17362"/>
                  </a:lnTo>
                  <a:lnTo>
                    <a:pt x="14108" y="16968"/>
                  </a:lnTo>
                  <a:lnTo>
                    <a:pt x="14108" y="16959"/>
                  </a:lnTo>
                  <a:cubicBezTo>
                    <a:pt x="14117" y="16905"/>
                    <a:pt x="14108" y="16860"/>
                    <a:pt x="14081" y="16815"/>
                  </a:cubicBezTo>
                  <a:cubicBezTo>
                    <a:pt x="13774" y="16409"/>
                    <a:pt x="13441" y="16058"/>
                    <a:pt x="13098" y="15706"/>
                  </a:cubicBezTo>
                  <a:cubicBezTo>
                    <a:pt x="12756" y="15364"/>
                    <a:pt x="12413" y="15030"/>
                    <a:pt x="12061" y="14697"/>
                  </a:cubicBezTo>
                  <a:cubicBezTo>
                    <a:pt x="11349" y="14039"/>
                    <a:pt x="10628" y="13399"/>
                    <a:pt x="9907" y="12759"/>
                  </a:cubicBezTo>
                  <a:cubicBezTo>
                    <a:pt x="9177" y="12119"/>
                    <a:pt x="8447" y="11497"/>
                    <a:pt x="7708" y="10866"/>
                  </a:cubicBezTo>
                  <a:cubicBezTo>
                    <a:pt x="7338" y="10559"/>
                    <a:pt x="6969" y="10244"/>
                    <a:pt x="6581" y="9946"/>
                  </a:cubicBezTo>
                  <a:cubicBezTo>
                    <a:pt x="6392" y="9802"/>
                    <a:pt x="6184" y="9658"/>
                    <a:pt x="5977" y="9532"/>
                  </a:cubicBezTo>
                  <a:cubicBezTo>
                    <a:pt x="5818" y="9428"/>
                    <a:pt x="5653" y="9329"/>
                    <a:pt x="5471" y="9244"/>
                  </a:cubicBezTo>
                  <a:lnTo>
                    <a:pt x="5471" y="9244"/>
                  </a:lnTo>
                  <a:cubicBezTo>
                    <a:pt x="5490" y="9164"/>
                    <a:pt x="5510" y="9082"/>
                    <a:pt x="5526" y="9000"/>
                  </a:cubicBezTo>
                  <a:lnTo>
                    <a:pt x="5535" y="8955"/>
                  </a:lnTo>
                  <a:cubicBezTo>
                    <a:pt x="5535" y="8946"/>
                    <a:pt x="5535" y="8937"/>
                    <a:pt x="5535" y="8928"/>
                  </a:cubicBezTo>
                  <a:cubicBezTo>
                    <a:pt x="5535" y="8838"/>
                    <a:pt x="5463" y="8774"/>
                    <a:pt x="5382" y="8774"/>
                  </a:cubicBezTo>
                  <a:cubicBezTo>
                    <a:pt x="5175" y="8774"/>
                    <a:pt x="4976" y="8747"/>
                    <a:pt x="4778" y="8720"/>
                  </a:cubicBezTo>
                  <a:cubicBezTo>
                    <a:pt x="4580" y="8693"/>
                    <a:pt x="4382" y="8657"/>
                    <a:pt x="4192" y="8612"/>
                  </a:cubicBezTo>
                  <a:cubicBezTo>
                    <a:pt x="3994" y="8567"/>
                    <a:pt x="3805" y="8513"/>
                    <a:pt x="3615" y="8450"/>
                  </a:cubicBezTo>
                  <a:cubicBezTo>
                    <a:pt x="3488" y="8413"/>
                    <a:pt x="3360" y="8369"/>
                    <a:pt x="3236" y="8316"/>
                  </a:cubicBezTo>
                  <a:lnTo>
                    <a:pt x="3236" y="8316"/>
                  </a:lnTo>
                  <a:lnTo>
                    <a:pt x="3309" y="7999"/>
                  </a:lnTo>
                  <a:lnTo>
                    <a:pt x="3318" y="7963"/>
                  </a:lnTo>
                  <a:cubicBezTo>
                    <a:pt x="3318" y="7954"/>
                    <a:pt x="3318" y="7945"/>
                    <a:pt x="3318" y="7936"/>
                  </a:cubicBezTo>
                  <a:cubicBezTo>
                    <a:pt x="3318" y="7846"/>
                    <a:pt x="3255" y="7765"/>
                    <a:pt x="3165" y="7765"/>
                  </a:cubicBezTo>
                  <a:cubicBezTo>
                    <a:pt x="2966" y="7756"/>
                    <a:pt x="2768" y="7729"/>
                    <a:pt x="2579" y="7702"/>
                  </a:cubicBezTo>
                  <a:cubicBezTo>
                    <a:pt x="2390" y="7666"/>
                    <a:pt x="2200" y="7630"/>
                    <a:pt x="2011" y="7585"/>
                  </a:cubicBezTo>
                  <a:cubicBezTo>
                    <a:pt x="1680" y="7506"/>
                    <a:pt x="1350" y="7420"/>
                    <a:pt x="1031" y="7298"/>
                  </a:cubicBezTo>
                  <a:lnTo>
                    <a:pt x="1031" y="7298"/>
                  </a:lnTo>
                  <a:cubicBezTo>
                    <a:pt x="992" y="6753"/>
                    <a:pt x="915" y="6209"/>
                    <a:pt x="821" y="5665"/>
                  </a:cubicBezTo>
                  <a:cubicBezTo>
                    <a:pt x="746" y="5190"/>
                    <a:pt x="677" y="4708"/>
                    <a:pt x="519" y="4242"/>
                  </a:cubicBezTo>
                  <a:lnTo>
                    <a:pt x="519" y="4242"/>
                  </a:lnTo>
                  <a:cubicBezTo>
                    <a:pt x="712" y="4272"/>
                    <a:pt x="903" y="4309"/>
                    <a:pt x="1092" y="4349"/>
                  </a:cubicBezTo>
                  <a:cubicBezTo>
                    <a:pt x="1398" y="4403"/>
                    <a:pt x="1695" y="4475"/>
                    <a:pt x="1993" y="4547"/>
                  </a:cubicBezTo>
                  <a:cubicBezTo>
                    <a:pt x="2597" y="4691"/>
                    <a:pt x="3201" y="4844"/>
                    <a:pt x="3787" y="5025"/>
                  </a:cubicBezTo>
                  <a:lnTo>
                    <a:pt x="3805" y="5025"/>
                  </a:lnTo>
                  <a:cubicBezTo>
                    <a:pt x="3820" y="5029"/>
                    <a:pt x="3836" y="5031"/>
                    <a:pt x="3851" y="5031"/>
                  </a:cubicBezTo>
                  <a:cubicBezTo>
                    <a:pt x="3931" y="5031"/>
                    <a:pt x="3998" y="4973"/>
                    <a:pt x="4021" y="4889"/>
                  </a:cubicBezTo>
                  <a:lnTo>
                    <a:pt x="4021" y="4880"/>
                  </a:lnTo>
                  <a:lnTo>
                    <a:pt x="4148" y="4317"/>
                  </a:lnTo>
                  <a:lnTo>
                    <a:pt x="4148" y="4317"/>
                  </a:lnTo>
                  <a:cubicBezTo>
                    <a:pt x="4481" y="4347"/>
                    <a:pt x="4813" y="4416"/>
                    <a:pt x="5139" y="4484"/>
                  </a:cubicBezTo>
                  <a:cubicBezTo>
                    <a:pt x="5526" y="4583"/>
                    <a:pt x="5905" y="4682"/>
                    <a:pt x="6284" y="4835"/>
                  </a:cubicBezTo>
                  <a:cubicBezTo>
                    <a:pt x="6293" y="4844"/>
                    <a:pt x="6302" y="4844"/>
                    <a:pt x="6311" y="4844"/>
                  </a:cubicBezTo>
                  <a:cubicBezTo>
                    <a:pt x="6322" y="4847"/>
                    <a:pt x="6334" y="4848"/>
                    <a:pt x="6345" y="4848"/>
                  </a:cubicBezTo>
                  <a:cubicBezTo>
                    <a:pt x="6421" y="4848"/>
                    <a:pt x="6485" y="4797"/>
                    <a:pt x="6509" y="4718"/>
                  </a:cubicBezTo>
                  <a:lnTo>
                    <a:pt x="6509" y="4691"/>
                  </a:lnTo>
                  <a:lnTo>
                    <a:pt x="6584" y="4392"/>
                  </a:lnTo>
                  <a:lnTo>
                    <a:pt x="6584" y="4392"/>
                  </a:lnTo>
                  <a:cubicBezTo>
                    <a:pt x="7031" y="4355"/>
                    <a:pt x="7460" y="4267"/>
                    <a:pt x="7888" y="4186"/>
                  </a:cubicBezTo>
                  <a:cubicBezTo>
                    <a:pt x="8366" y="4087"/>
                    <a:pt x="8834" y="3970"/>
                    <a:pt x="9303" y="3862"/>
                  </a:cubicBezTo>
                  <a:cubicBezTo>
                    <a:pt x="9781" y="3745"/>
                    <a:pt x="10250" y="3627"/>
                    <a:pt x="10718" y="3501"/>
                  </a:cubicBezTo>
                  <a:lnTo>
                    <a:pt x="12116" y="3132"/>
                  </a:lnTo>
                  <a:cubicBezTo>
                    <a:pt x="13053" y="2888"/>
                    <a:pt x="13981" y="2627"/>
                    <a:pt x="14919" y="2348"/>
                  </a:cubicBezTo>
                  <a:cubicBezTo>
                    <a:pt x="15379" y="2203"/>
                    <a:pt x="15838" y="2050"/>
                    <a:pt x="16298" y="1888"/>
                  </a:cubicBezTo>
                  <a:cubicBezTo>
                    <a:pt x="16758" y="1717"/>
                    <a:pt x="17217" y="1545"/>
                    <a:pt x="17659" y="1275"/>
                  </a:cubicBezTo>
                  <a:cubicBezTo>
                    <a:pt x="17695" y="1248"/>
                    <a:pt x="17722" y="1212"/>
                    <a:pt x="17731" y="1167"/>
                  </a:cubicBezTo>
                  <a:lnTo>
                    <a:pt x="17731" y="1158"/>
                  </a:lnTo>
                  <a:lnTo>
                    <a:pt x="17858" y="621"/>
                  </a:lnTo>
                  <a:lnTo>
                    <a:pt x="17858" y="621"/>
                  </a:lnTo>
                  <a:cubicBezTo>
                    <a:pt x="18019" y="634"/>
                    <a:pt x="18172" y="666"/>
                    <a:pt x="18326" y="698"/>
                  </a:cubicBezTo>
                  <a:cubicBezTo>
                    <a:pt x="18542" y="761"/>
                    <a:pt x="18759" y="824"/>
                    <a:pt x="18966" y="923"/>
                  </a:cubicBezTo>
                  <a:cubicBezTo>
                    <a:pt x="18975" y="923"/>
                    <a:pt x="18984" y="932"/>
                    <a:pt x="19002" y="932"/>
                  </a:cubicBezTo>
                  <a:cubicBezTo>
                    <a:pt x="19013" y="935"/>
                    <a:pt x="19023" y="936"/>
                    <a:pt x="19034" y="936"/>
                  </a:cubicBezTo>
                  <a:cubicBezTo>
                    <a:pt x="19103" y="936"/>
                    <a:pt x="19168" y="886"/>
                    <a:pt x="19191" y="815"/>
                  </a:cubicBezTo>
                  <a:lnTo>
                    <a:pt x="19200" y="779"/>
                  </a:lnTo>
                  <a:lnTo>
                    <a:pt x="19277" y="430"/>
                  </a:lnTo>
                  <a:close/>
                  <a:moveTo>
                    <a:pt x="19118" y="0"/>
                  </a:moveTo>
                  <a:cubicBezTo>
                    <a:pt x="19034" y="0"/>
                    <a:pt x="18964" y="53"/>
                    <a:pt x="18948" y="139"/>
                  </a:cubicBezTo>
                  <a:lnTo>
                    <a:pt x="18939" y="157"/>
                  </a:lnTo>
                  <a:lnTo>
                    <a:pt x="18855" y="537"/>
                  </a:lnTo>
                  <a:lnTo>
                    <a:pt x="18855" y="537"/>
                  </a:lnTo>
                  <a:cubicBezTo>
                    <a:pt x="18695" y="524"/>
                    <a:pt x="18535" y="496"/>
                    <a:pt x="18380" y="464"/>
                  </a:cubicBezTo>
                  <a:cubicBezTo>
                    <a:pt x="18164" y="410"/>
                    <a:pt x="17948" y="355"/>
                    <a:pt x="17749" y="238"/>
                  </a:cubicBezTo>
                  <a:cubicBezTo>
                    <a:pt x="17731" y="238"/>
                    <a:pt x="17722" y="229"/>
                    <a:pt x="17704" y="229"/>
                  </a:cubicBezTo>
                  <a:cubicBezTo>
                    <a:pt x="17692" y="227"/>
                    <a:pt x="17680" y="225"/>
                    <a:pt x="17669" y="225"/>
                  </a:cubicBezTo>
                  <a:cubicBezTo>
                    <a:pt x="17601" y="225"/>
                    <a:pt x="17539" y="269"/>
                    <a:pt x="17524" y="346"/>
                  </a:cubicBezTo>
                  <a:lnTo>
                    <a:pt x="17515" y="391"/>
                  </a:lnTo>
                  <a:lnTo>
                    <a:pt x="17379" y="989"/>
                  </a:lnTo>
                  <a:lnTo>
                    <a:pt x="17379" y="989"/>
                  </a:lnTo>
                  <a:cubicBezTo>
                    <a:pt x="17029" y="1231"/>
                    <a:pt x="16601" y="1419"/>
                    <a:pt x="16181" y="1590"/>
                  </a:cubicBezTo>
                  <a:cubicBezTo>
                    <a:pt x="15739" y="1771"/>
                    <a:pt x="15288" y="1924"/>
                    <a:pt x="14829" y="2077"/>
                  </a:cubicBezTo>
                  <a:cubicBezTo>
                    <a:pt x="13918" y="2384"/>
                    <a:pt x="12990" y="2645"/>
                    <a:pt x="12052" y="2897"/>
                  </a:cubicBezTo>
                  <a:cubicBezTo>
                    <a:pt x="11593" y="3024"/>
                    <a:pt x="11124" y="3159"/>
                    <a:pt x="10655" y="3276"/>
                  </a:cubicBezTo>
                  <a:cubicBezTo>
                    <a:pt x="10187" y="3393"/>
                    <a:pt x="9718" y="3510"/>
                    <a:pt x="9249" y="3618"/>
                  </a:cubicBezTo>
                  <a:cubicBezTo>
                    <a:pt x="8780" y="3727"/>
                    <a:pt x="8303" y="3808"/>
                    <a:pt x="7834" y="3889"/>
                  </a:cubicBezTo>
                  <a:cubicBezTo>
                    <a:pt x="7600" y="3934"/>
                    <a:pt x="7356" y="3961"/>
                    <a:pt x="7122" y="3988"/>
                  </a:cubicBezTo>
                  <a:cubicBezTo>
                    <a:pt x="6953" y="4008"/>
                    <a:pt x="6784" y="4022"/>
                    <a:pt x="6618" y="4022"/>
                  </a:cubicBezTo>
                  <a:cubicBezTo>
                    <a:pt x="6554" y="4022"/>
                    <a:pt x="6491" y="4020"/>
                    <a:pt x="6428" y="4015"/>
                  </a:cubicBezTo>
                  <a:cubicBezTo>
                    <a:pt x="6338" y="4015"/>
                    <a:pt x="6256" y="4069"/>
                    <a:pt x="6238" y="4159"/>
                  </a:cubicBezTo>
                  <a:lnTo>
                    <a:pt x="6238" y="4168"/>
                  </a:lnTo>
                  <a:lnTo>
                    <a:pt x="6176" y="4441"/>
                  </a:lnTo>
                  <a:lnTo>
                    <a:pt x="6176" y="4441"/>
                  </a:lnTo>
                  <a:cubicBezTo>
                    <a:pt x="5842" y="4407"/>
                    <a:pt x="5510" y="4345"/>
                    <a:pt x="5184" y="4276"/>
                  </a:cubicBezTo>
                  <a:cubicBezTo>
                    <a:pt x="4796" y="4186"/>
                    <a:pt x="4418" y="4078"/>
                    <a:pt x="4039" y="3925"/>
                  </a:cubicBezTo>
                  <a:cubicBezTo>
                    <a:pt x="4030" y="3925"/>
                    <a:pt x="4021" y="3916"/>
                    <a:pt x="4012" y="3916"/>
                  </a:cubicBezTo>
                  <a:cubicBezTo>
                    <a:pt x="4000" y="3914"/>
                    <a:pt x="3989" y="3912"/>
                    <a:pt x="3978" y="3912"/>
                  </a:cubicBezTo>
                  <a:cubicBezTo>
                    <a:pt x="3902" y="3912"/>
                    <a:pt x="3837" y="3964"/>
                    <a:pt x="3814" y="4042"/>
                  </a:cubicBezTo>
                  <a:lnTo>
                    <a:pt x="3805" y="4069"/>
                  </a:lnTo>
                  <a:lnTo>
                    <a:pt x="3683" y="4611"/>
                  </a:lnTo>
                  <a:lnTo>
                    <a:pt x="3683" y="4611"/>
                  </a:lnTo>
                  <a:cubicBezTo>
                    <a:pt x="3136" y="4513"/>
                    <a:pt x="2596" y="4406"/>
                    <a:pt x="2056" y="4285"/>
                  </a:cubicBezTo>
                  <a:cubicBezTo>
                    <a:pt x="1759" y="4222"/>
                    <a:pt x="1452" y="4159"/>
                    <a:pt x="1155" y="4078"/>
                  </a:cubicBezTo>
                  <a:cubicBezTo>
                    <a:pt x="857" y="3997"/>
                    <a:pt x="560" y="3916"/>
                    <a:pt x="262" y="3817"/>
                  </a:cubicBezTo>
                  <a:cubicBezTo>
                    <a:pt x="253" y="3808"/>
                    <a:pt x="235" y="3808"/>
                    <a:pt x="217" y="3808"/>
                  </a:cubicBezTo>
                  <a:cubicBezTo>
                    <a:pt x="212" y="3807"/>
                    <a:pt x="206" y="3807"/>
                    <a:pt x="200" y="3807"/>
                  </a:cubicBezTo>
                  <a:cubicBezTo>
                    <a:pt x="109" y="3807"/>
                    <a:pt x="37" y="3876"/>
                    <a:pt x="37" y="3970"/>
                  </a:cubicBezTo>
                  <a:lnTo>
                    <a:pt x="28" y="4042"/>
                  </a:lnTo>
                  <a:cubicBezTo>
                    <a:pt x="1" y="4637"/>
                    <a:pt x="127" y="5205"/>
                    <a:pt x="235" y="5773"/>
                  </a:cubicBezTo>
                  <a:cubicBezTo>
                    <a:pt x="352" y="6341"/>
                    <a:pt x="488" y="6909"/>
                    <a:pt x="659" y="7467"/>
                  </a:cubicBezTo>
                  <a:lnTo>
                    <a:pt x="677" y="7521"/>
                  </a:lnTo>
                  <a:cubicBezTo>
                    <a:pt x="686" y="7576"/>
                    <a:pt x="740" y="7621"/>
                    <a:pt x="803" y="7621"/>
                  </a:cubicBezTo>
                  <a:cubicBezTo>
                    <a:pt x="1200" y="7648"/>
                    <a:pt x="1578" y="7720"/>
                    <a:pt x="1957" y="7801"/>
                  </a:cubicBezTo>
                  <a:cubicBezTo>
                    <a:pt x="2146" y="7846"/>
                    <a:pt x="2335" y="7891"/>
                    <a:pt x="2525" y="7945"/>
                  </a:cubicBezTo>
                  <a:cubicBezTo>
                    <a:pt x="2646" y="7981"/>
                    <a:pt x="2771" y="8022"/>
                    <a:pt x="2894" y="8069"/>
                  </a:cubicBezTo>
                  <a:lnTo>
                    <a:pt x="2894" y="8069"/>
                  </a:lnTo>
                  <a:lnTo>
                    <a:pt x="2822" y="8387"/>
                  </a:lnTo>
                  <a:lnTo>
                    <a:pt x="2813" y="8423"/>
                  </a:lnTo>
                  <a:cubicBezTo>
                    <a:pt x="2804" y="8432"/>
                    <a:pt x="2804" y="8441"/>
                    <a:pt x="2804" y="8450"/>
                  </a:cubicBezTo>
                  <a:cubicBezTo>
                    <a:pt x="2804" y="8540"/>
                    <a:pt x="2876" y="8612"/>
                    <a:pt x="2966" y="8612"/>
                  </a:cubicBezTo>
                  <a:cubicBezTo>
                    <a:pt x="3174" y="8612"/>
                    <a:pt x="3372" y="8639"/>
                    <a:pt x="3570" y="8666"/>
                  </a:cubicBezTo>
                  <a:cubicBezTo>
                    <a:pt x="3760" y="8693"/>
                    <a:pt x="3958" y="8729"/>
                    <a:pt x="4156" y="8774"/>
                  </a:cubicBezTo>
                  <a:cubicBezTo>
                    <a:pt x="4346" y="8819"/>
                    <a:pt x="4535" y="8874"/>
                    <a:pt x="4733" y="8928"/>
                  </a:cubicBezTo>
                  <a:cubicBezTo>
                    <a:pt x="4859" y="8970"/>
                    <a:pt x="4986" y="9016"/>
                    <a:pt x="5109" y="9069"/>
                  </a:cubicBezTo>
                  <a:lnTo>
                    <a:pt x="5109" y="9069"/>
                  </a:lnTo>
                  <a:cubicBezTo>
                    <a:pt x="5091" y="9149"/>
                    <a:pt x="5074" y="9232"/>
                    <a:pt x="5058" y="9315"/>
                  </a:cubicBezTo>
                  <a:cubicBezTo>
                    <a:pt x="5031" y="9414"/>
                    <a:pt x="5085" y="9514"/>
                    <a:pt x="5184" y="9541"/>
                  </a:cubicBezTo>
                  <a:cubicBezTo>
                    <a:pt x="5382" y="9604"/>
                    <a:pt x="5598" y="9712"/>
                    <a:pt x="5797" y="9829"/>
                  </a:cubicBezTo>
                  <a:cubicBezTo>
                    <a:pt x="6004" y="9937"/>
                    <a:pt x="6211" y="10063"/>
                    <a:pt x="6410" y="10199"/>
                  </a:cubicBezTo>
                  <a:cubicBezTo>
                    <a:pt x="6806" y="10460"/>
                    <a:pt x="7194" y="10739"/>
                    <a:pt x="7582" y="11028"/>
                  </a:cubicBezTo>
                  <a:cubicBezTo>
                    <a:pt x="8348" y="11614"/>
                    <a:pt x="9069" y="12254"/>
                    <a:pt x="9790" y="12894"/>
                  </a:cubicBezTo>
                  <a:cubicBezTo>
                    <a:pt x="10502" y="13534"/>
                    <a:pt x="11214" y="14192"/>
                    <a:pt x="11890" y="14868"/>
                  </a:cubicBezTo>
                  <a:cubicBezTo>
                    <a:pt x="12233" y="15210"/>
                    <a:pt x="12566" y="15553"/>
                    <a:pt x="12882" y="15913"/>
                  </a:cubicBezTo>
                  <a:cubicBezTo>
                    <a:pt x="13178" y="16252"/>
                    <a:pt x="13474" y="16590"/>
                    <a:pt x="13710" y="16958"/>
                  </a:cubicBezTo>
                  <a:lnTo>
                    <a:pt x="13710" y="16958"/>
                  </a:lnTo>
                  <a:lnTo>
                    <a:pt x="13594" y="17464"/>
                  </a:lnTo>
                  <a:cubicBezTo>
                    <a:pt x="13567" y="17572"/>
                    <a:pt x="13639" y="17671"/>
                    <a:pt x="13738" y="17698"/>
                  </a:cubicBezTo>
                  <a:lnTo>
                    <a:pt x="14855" y="17952"/>
                  </a:lnTo>
                  <a:lnTo>
                    <a:pt x="14855" y="17952"/>
                  </a:lnTo>
                  <a:lnTo>
                    <a:pt x="14766" y="18329"/>
                  </a:lnTo>
                  <a:lnTo>
                    <a:pt x="14766" y="18338"/>
                  </a:lnTo>
                  <a:cubicBezTo>
                    <a:pt x="14748" y="18437"/>
                    <a:pt x="14811" y="18545"/>
                    <a:pt x="14919" y="18563"/>
                  </a:cubicBezTo>
                  <a:cubicBezTo>
                    <a:pt x="17659" y="19167"/>
                    <a:pt x="20417" y="19690"/>
                    <a:pt x="23194" y="20150"/>
                  </a:cubicBezTo>
                  <a:cubicBezTo>
                    <a:pt x="23879" y="20258"/>
                    <a:pt x="24573" y="20375"/>
                    <a:pt x="25267" y="20474"/>
                  </a:cubicBezTo>
                  <a:cubicBezTo>
                    <a:pt x="25961" y="20583"/>
                    <a:pt x="26655" y="20682"/>
                    <a:pt x="27358" y="20772"/>
                  </a:cubicBezTo>
                  <a:cubicBezTo>
                    <a:pt x="28746" y="20961"/>
                    <a:pt x="30143" y="21132"/>
                    <a:pt x="31531" y="21286"/>
                  </a:cubicBezTo>
                  <a:cubicBezTo>
                    <a:pt x="34326" y="21601"/>
                    <a:pt x="37120" y="21863"/>
                    <a:pt x="39905" y="22115"/>
                  </a:cubicBezTo>
                  <a:lnTo>
                    <a:pt x="40428" y="22160"/>
                  </a:lnTo>
                  <a:cubicBezTo>
                    <a:pt x="40608" y="22187"/>
                    <a:pt x="40789" y="22205"/>
                    <a:pt x="40969" y="22205"/>
                  </a:cubicBezTo>
                  <a:cubicBezTo>
                    <a:pt x="41339" y="22196"/>
                    <a:pt x="41735" y="22115"/>
                    <a:pt x="42051" y="21872"/>
                  </a:cubicBezTo>
                  <a:cubicBezTo>
                    <a:pt x="42204" y="21745"/>
                    <a:pt x="42330" y="21592"/>
                    <a:pt x="42429" y="21421"/>
                  </a:cubicBezTo>
                  <a:cubicBezTo>
                    <a:pt x="42474" y="21340"/>
                    <a:pt x="42510" y="21250"/>
                    <a:pt x="42546" y="21159"/>
                  </a:cubicBezTo>
                  <a:cubicBezTo>
                    <a:pt x="42583" y="21078"/>
                    <a:pt x="42610" y="20997"/>
                    <a:pt x="42637" y="20916"/>
                  </a:cubicBezTo>
                  <a:cubicBezTo>
                    <a:pt x="42754" y="20583"/>
                    <a:pt x="42871" y="20249"/>
                    <a:pt x="42988" y="19916"/>
                  </a:cubicBezTo>
                  <a:cubicBezTo>
                    <a:pt x="43214" y="19249"/>
                    <a:pt x="43421" y="18582"/>
                    <a:pt x="43601" y="17896"/>
                  </a:cubicBezTo>
                  <a:cubicBezTo>
                    <a:pt x="43772" y="17220"/>
                    <a:pt x="43944" y="16535"/>
                    <a:pt x="44106" y="15850"/>
                  </a:cubicBezTo>
                  <a:cubicBezTo>
                    <a:pt x="44232" y="15355"/>
                    <a:pt x="44340" y="14850"/>
                    <a:pt x="44457" y="14354"/>
                  </a:cubicBezTo>
                  <a:cubicBezTo>
                    <a:pt x="44575" y="13858"/>
                    <a:pt x="44683" y="13353"/>
                    <a:pt x="44773" y="12849"/>
                  </a:cubicBezTo>
                  <a:cubicBezTo>
                    <a:pt x="44872" y="12344"/>
                    <a:pt x="44944" y="11839"/>
                    <a:pt x="45016" y="11334"/>
                  </a:cubicBezTo>
                  <a:cubicBezTo>
                    <a:pt x="45088" y="10821"/>
                    <a:pt x="45152" y="10316"/>
                    <a:pt x="45206" y="9802"/>
                  </a:cubicBezTo>
                  <a:lnTo>
                    <a:pt x="45206" y="9802"/>
                  </a:lnTo>
                  <a:lnTo>
                    <a:pt x="45197" y="9829"/>
                  </a:lnTo>
                  <a:cubicBezTo>
                    <a:pt x="45242" y="9613"/>
                    <a:pt x="45260" y="9387"/>
                    <a:pt x="45206" y="9153"/>
                  </a:cubicBezTo>
                  <a:cubicBezTo>
                    <a:pt x="45161" y="8928"/>
                    <a:pt x="45034" y="8711"/>
                    <a:pt x="44881" y="8549"/>
                  </a:cubicBezTo>
                  <a:cubicBezTo>
                    <a:pt x="44719" y="8387"/>
                    <a:pt x="44530" y="8270"/>
                    <a:pt x="44331" y="8179"/>
                  </a:cubicBezTo>
                  <a:cubicBezTo>
                    <a:pt x="44142" y="8089"/>
                    <a:pt x="43944" y="8026"/>
                    <a:pt x="43745" y="7981"/>
                  </a:cubicBezTo>
                  <a:lnTo>
                    <a:pt x="43763" y="7981"/>
                  </a:lnTo>
                  <a:cubicBezTo>
                    <a:pt x="41726" y="7278"/>
                    <a:pt x="39689" y="6566"/>
                    <a:pt x="37679" y="5809"/>
                  </a:cubicBezTo>
                  <a:cubicBezTo>
                    <a:pt x="35660" y="5052"/>
                    <a:pt x="33605" y="4412"/>
                    <a:pt x="31550" y="3754"/>
                  </a:cubicBezTo>
                  <a:cubicBezTo>
                    <a:pt x="29494" y="3105"/>
                    <a:pt x="27439" y="2483"/>
                    <a:pt x="25366" y="1879"/>
                  </a:cubicBezTo>
                  <a:lnTo>
                    <a:pt x="22265" y="977"/>
                  </a:lnTo>
                  <a:lnTo>
                    <a:pt x="20715" y="527"/>
                  </a:lnTo>
                  <a:cubicBezTo>
                    <a:pt x="20201" y="382"/>
                    <a:pt x="19687" y="220"/>
                    <a:pt x="19182" y="13"/>
                  </a:cubicBezTo>
                  <a:cubicBezTo>
                    <a:pt x="19173" y="13"/>
                    <a:pt x="19164" y="13"/>
                    <a:pt x="19155" y="4"/>
                  </a:cubicBezTo>
                  <a:cubicBezTo>
                    <a:pt x="19143" y="2"/>
                    <a:pt x="19130" y="0"/>
                    <a:pt x="19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0"/>
            <p:cNvSpPr/>
            <p:nvPr/>
          </p:nvSpPr>
          <p:spPr>
            <a:xfrm>
              <a:off x="5068825" y="3761150"/>
              <a:ext cx="57725" cy="214775"/>
            </a:xfrm>
            <a:custGeom>
              <a:avLst/>
              <a:gdLst/>
              <a:ahLst/>
              <a:cxnLst/>
              <a:rect l="l" t="t" r="r" b="b"/>
              <a:pathLst>
                <a:path w="2309" h="8591" extrusionOk="0">
                  <a:moveTo>
                    <a:pt x="2095" y="1"/>
                  </a:moveTo>
                  <a:cubicBezTo>
                    <a:pt x="2000" y="1"/>
                    <a:pt x="1919" y="69"/>
                    <a:pt x="1903" y="166"/>
                  </a:cubicBezTo>
                  <a:cubicBezTo>
                    <a:pt x="1795" y="860"/>
                    <a:pt x="1623" y="1536"/>
                    <a:pt x="1470" y="2221"/>
                  </a:cubicBezTo>
                  <a:lnTo>
                    <a:pt x="992" y="4267"/>
                  </a:lnTo>
                  <a:cubicBezTo>
                    <a:pt x="677" y="5628"/>
                    <a:pt x="352" y="6989"/>
                    <a:pt x="28" y="8350"/>
                  </a:cubicBezTo>
                  <a:cubicBezTo>
                    <a:pt x="28" y="8350"/>
                    <a:pt x="28" y="8359"/>
                    <a:pt x="28" y="8359"/>
                  </a:cubicBezTo>
                  <a:cubicBezTo>
                    <a:pt x="1" y="8458"/>
                    <a:pt x="73" y="8567"/>
                    <a:pt x="172" y="8585"/>
                  </a:cubicBezTo>
                  <a:cubicBezTo>
                    <a:pt x="189" y="8589"/>
                    <a:pt x="206" y="8591"/>
                    <a:pt x="222" y="8591"/>
                  </a:cubicBezTo>
                  <a:cubicBezTo>
                    <a:pt x="309" y="8591"/>
                    <a:pt x="384" y="8532"/>
                    <a:pt x="406" y="8440"/>
                  </a:cubicBezTo>
                  <a:cubicBezTo>
                    <a:pt x="704" y="7070"/>
                    <a:pt x="1010" y="5709"/>
                    <a:pt x="1317" y="4339"/>
                  </a:cubicBezTo>
                  <a:lnTo>
                    <a:pt x="1786" y="2293"/>
                  </a:lnTo>
                  <a:cubicBezTo>
                    <a:pt x="1939" y="1608"/>
                    <a:pt x="2083" y="923"/>
                    <a:pt x="2281" y="247"/>
                  </a:cubicBezTo>
                  <a:cubicBezTo>
                    <a:pt x="2290" y="247"/>
                    <a:pt x="2290" y="238"/>
                    <a:pt x="2290" y="229"/>
                  </a:cubicBezTo>
                  <a:cubicBezTo>
                    <a:pt x="2308" y="121"/>
                    <a:pt x="2236" y="21"/>
                    <a:pt x="2128" y="3"/>
                  </a:cubicBezTo>
                  <a:cubicBezTo>
                    <a:pt x="2117" y="2"/>
                    <a:pt x="2106" y="1"/>
                    <a:pt x="2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0"/>
            <p:cNvSpPr/>
            <p:nvPr/>
          </p:nvSpPr>
          <p:spPr>
            <a:xfrm>
              <a:off x="4825225" y="3697850"/>
              <a:ext cx="21000" cy="56475"/>
            </a:xfrm>
            <a:custGeom>
              <a:avLst/>
              <a:gdLst/>
              <a:ahLst/>
              <a:cxnLst/>
              <a:rect l="l" t="t" r="r" b="b"/>
              <a:pathLst>
                <a:path w="840" h="2259" extrusionOk="0">
                  <a:moveTo>
                    <a:pt x="640" y="0"/>
                  </a:moveTo>
                  <a:cubicBezTo>
                    <a:pt x="562" y="0"/>
                    <a:pt x="487" y="50"/>
                    <a:pt x="451" y="129"/>
                  </a:cubicBezTo>
                  <a:cubicBezTo>
                    <a:pt x="334" y="435"/>
                    <a:pt x="262" y="751"/>
                    <a:pt x="190" y="1075"/>
                  </a:cubicBezTo>
                  <a:cubicBezTo>
                    <a:pt x="118" y="1391"/>
                    <a:pt x="55" y="1715"/>
                    <a:pt x="19" y="2040"/>
                  </a:cubicBezTo>
                  <a:cubicBezTo>
                    <a:pt x="1" y="2130"/>
                    <a:pt x="55" y="2220"/>
                    <a:pt x="145" y="2247"/>
                  </a:cubicBezTo>
                  <a:cubicBezTo>
                    <a:pt x="168" y="2254"/>
                    <a:pt x="190" y="2258"/>
                    <a:pt x="212" y="2258"/>
                  </a:cubicBezTo>
                  <a:cubicBezTo>
                    <a:pt x="295" y="2258"/>
                    <a:pt x="369" y="2206"/>
                    <a:pt x="397" y="2121"/>
                  </a:cubicBezTo>
                  <a:cubicBezTo>
                    <a:pt x="497" y="1814"/>
                    <a:pt x="587" y="1499"/>
                    <a:pt x="659" y="1183"/>
                  </a:cubicBezTo>
                  <a:cubicBezTo>
                    <a:pt x="740" y="859"/>
                    <a:pt x="803" y="543"/>
                    <a:pt x="830" y="210"/>
                  </a:cubicBezTo>
                  <a:cubicBezTo>
                    <a:pt x="839" y="129"/>
                    <a:pt x="794" y="48"/>
                    <a:pt x="704" y="12"/>
                  </a:cubicBezTo>
                  <a:cubicBezTo>
                    <a:pt x="683" y="4"/>
                    <a:pt x="662" y="0"/>
                    <a:pt x="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0"/>
            <p:cNvSpPr/>
            <p:nvPr/>
          </p:nvSpPr>
          <p:spPr>
            <a:xfrm>
              <a:off x="5115925" y="3539325"/>
              <a:ext cx="61550" cy="232125"/>
            </a:xfrm>
            <a:custGeom>
              <a:avLst/>
              <a:gdLst/>
              <a:ahLst/>
              <a:cxnLst/>
              <a:rect l="l" t="t" r="r" b="b"/>
              <a:pathLst>
                <a:path w="2462" h="9285" extrusionOk="0">
                  <a:moveTo>
                    <a:pt x="2244" y="0"/>
                  </a:moveTo>
                  <a:cubicBezTo>
                    <a:pt x="2159" y="0"/>
                    <a:pt x="2080" y="60"/>
                    <a:pt x="2065" y="151"/>
                  </a:cubicBezTo>
                  <a:lnTo>
                    <a:pt x="1046" y="4595"/>
                  </a:lnTo>
                  <a:lnTo>
                    <a:pt x="542" y="6821"/>
                  </a:lnTo>
                  <a:lnTo>
                    <a:pt x="289" y="7930"/>
                  </a:lnTo>
                  <a:cubicBezTo>
                    <a:pt x="199" y="8300"/>
                    <a:pt x="127" y="8669"/>
                    <a:pt x="19" y="9039"/>
                  </a:cubicBezTo>
                  <a:cubicBezTo>
                    <a:pt x="19" y="9048"/>
                    <a:pt x="19" y="9048"/>
                    <a:pt x="19" y="9057"/>
                  </a:cubicBezTo>
                  <a:cubicBezTo>
                    <a:pt x="1" y="9165"/>
                    <a:pt x="73" y="9264"/>
                    <a:pt x="172" y="9282"/>
                  </a:cubicBezTo>
                  <a:cubicBezTo>
                    <a:pt x="183" y="9284"/>
                    <a:pt x="194" y="9285"/>
                    <a:pt x="205" y="9285"/>
                  </a:cubicBezTo>
                  <a:cubicBezTo>
                    <a:pt x="300" y="9285"/>
                    <a:pt x="381" y="9217"/>
                    <a:pt x="397" y="9120"/>
                  </a:cubicBezTo>
                  <a:cubicBezTo>
                    <a:pt x="469" y="8750"/>
                    <a:pt x="560" y="8381"/>
                    <a:pt x="641" y="8011"/>
                  </a:cubicBezTo>
                  <a:lnTo>
                    <a:pt x="902" y="6902"/>
                  </a:lnTo>
                  <a:lnTo>
                    <a:pt x="1416" y="4676"/>
                  </a:lnTo>
                  <a:lnTo>
                    <a:pt x="2443" y="241"/>
                  </a:lnTo>
                  <a:lnTo>
                    <a:pt x="2443" y="232"/>
                  </a:lnTo>
                  <a:cubicBezTo>
                    <a:pt x="2461" y="133"/>
                    <a:pt x="2398" y="25"/>
                    <a:pt x="2290" y="7"/>
                  </a:cubicBezTo>
                  <a:cubicBezTo>
                    <a:pt x="2275" y="3"/>
                    <a:pt x="2259" y="0"/>
                    <a:pt x="2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0"/>
            <p:cNvSpPr/>
            <p:nvPr/>
          </p:nvSpPr>
          <p:spPr>
            <a:xfrm>
              <a:off x="5039525" y="3548650"/>
              <a:ext cx="101450" cy="405350"/>
            </a:xfrm>
            <a:custGeom>
              <a:avLst/>
              <a:gdLst/>
              <a:ahLst/>
              <a:cxnLst/>
              <a:rect l="l" t="t" r="r" b="b"/>
              <a:pathLst>
                <a:path w="4058" h="16214" extrusionOk="0">
                  <a:moveTo>
                    <a:pt x="3853" y="1"/>
                  </a:moveTo>
                  <a:cubicBezTo>
                    <a:pt x="3758" y="1"/>
                    <a:pt x="3676" y="68"/>
                    <a:pt x="3652" y="157"/>
                  </a:cubicBezTo>
                  <a:cubicBezTo>
                    <a:pt x="3390" y="1482"/>
                    <a:pt x="3111" y="2807"/>
                    <a:pt x="2822" y="4132"/>
                  </a:cubicBezTo>
                  <a:cubicBezTo>
                    <a:pt x="2543" y="5448"/>
                    <a:pt x="2236" y="6764"/>
                    <a:pt x="1948" y="8089"/>
                  </a:cubicBezTo>
                  <a:cubicBezTo>
                    <a:pt x="1641" y="9405"/>
                    <a:pt x="1335" y="10721"/>
                    <a:pt x="1020" y="12037"/>
                  </a:cubicBezTo>
                  <a:lnTo>
                    <a:pt x="533" y="14002"/>
                  </a:lnTo>
                  <a:cubicBezTo>
                    <a:pt x="371" y="14660"/>
                    <a:pt x="199" y="15318"/>
                    <a:pt x="28" y="15967"/>
                  </a:cubicBezTo>
                  <a:cubicBezTo>
                    <a:pt x="28" y="15976"/>
                    <a:pt x="28" y="15976"/>
                    <a:pt x="28" y="15985"/>
                  </a:cubicBezTo>
                  <a:cubicBezTo>
                    <a:pt x="1" y="16084"/>
                    <a:pt x="73" y="16192"/>
                    <a:pt x="181" y="16210"/>
                  </a:cubicBezTo>
                  <a:cubicBezTo>
                    <a:pt x="192" y="16212"/>
                    <a:pt x="202" y="16213"/>
                    <a:pt x="212" y="16213"/>
                  </a:cubicBezTo>
                  <a:cubicBezTo>
                    <a:pt x="302" y="16213"/>
                    <a:pt x="390" y="16146"/>
                    <a:pt x="407" y="16057"/>
                  </a:cubicBezTo>
                  <a:cubicBezTo>
                    <a:pt x="533" y="15390"/>
                    <a:pt x="668" y="14732"/>
                    <a:pt x="803" y="14065"/>
                  </a:cubicBezTo>
                  <a:lnTo>
                    <a:pt x="1227" y="12082"/>
                  </a:lnTo>
                  <a:cubicBezTo>
                    <a:pt x="1524" y="10766"/>
                    <a:pt x="1813" y="9441"/>
                    <a:pt x="2119" y="8125"/>
                  </a:cubicBezTo>
                  <a:cubicBezTo>
                    <a:pt x="2426" y="6809"/>
                    <a:pt x="2723" y="5493"/>
                    <a:pt x="3048" y="4177"/>
                  </a:cubicBezTo>
                  <a:cubicBezTo>
                    <a:pt x="3372" y="2870"/>
                    <a:pt x="3688" y="1554"/>
                    <a:pt x="4030" y="247"/>
                  </a:cubicBezTo>
                  <a:cubicBezTo>
                    <a:pt x="4039" y="238"/>
                    <a:pt x="4039" y="238"/>
                    <a:pt x="4039" y="238"/>
                  </a:cubicBezTo>
                  <a:cubicBezTo>
                    <a:pt x="4057" y="129"/>
                    <a:pt x="3985" y="30"/>
                    <a:pt x="3886" y="3"/>
                  </a:cubicBezTo>
                  <a:cubicBezTo>
                    <a:pt x="3875" y="1"/>
                    <a:pt x="3864" y="1"/>
                    <a:pt x="3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0"/>
            <p:cNvSpPr/>
            <p:nvPr/>
          </p:nvSpPr>
          <p:spPr>
            <a:xfrm>
              <a:off x="4836050" y="3636975"/>
              <a:ext cx="24350" cy="70875"/>
            </a:xfrm>
            <a:custGeom>
              <a:avLst/>
              <a:gdLst/>
              <a:ahLst/>
              <a:cxnLst/>
              <a:rect l="l" t="t" r="r" b="b"/>
              <a:pathLst>
                <a:path w="974" h="2835" extrusionOk="0">
                  <a:moveTo>
                    <a:pt x="763" y="1"/>
                  </a:moveTo>
                  <a:cubicBezTo>
                    <a:pt x="675" y="1"/>
                    <a:pt x="593" y="68"/>
                    <a:pt x="577" y="157"/>
                  </a:cubicBezTo>
                  <a:cubicBezTo>
                    <a:pt x="541" y="364"/>
                    <a:pt x="505" y="563"/>
                    <a:pt x="460" y="770"/>
                  </a:cubicBezTo>
                  <a:cubicBezTo>
                    <a:pt x="424" y="968"/>
                    <a:pt x="379" y="1167"/>
                    <a:pt x="334" y="1374"/>
                  </a:cubicBezTo>
                  <a:cubicBezTo>
                    <a:pt x="244" y="1770"/>
                    <a:pt x="181" y="2176"/>
                    <a:pt x="18" y="2564"/>
                  </a:cubicBezTo>
                  <a:cubicBezTo>
                    <a:pt x="9" y="2582"/>
                    <a:pt x="9" y="2600"/>
                    <a:pt x="9" y="2627"/>
                  </a:cubicBezTo>
                  <a:cubicBezTo>
                    <a:pt x="0" y="2735"/>
                    <a:pt x="82" y="2825"/>
                    <a:pt x="190" y="2834"/>
                  </a:cubicBezTo>
                  <a:cubicBezTo>
                    <a:pt x="195" y="2835"/>
                    <a:pt x="200" y="2835"/>
                    <a:pt x="205" y="2835"/>
                  </a:cubicBezTo>
                  <a:cubicBezTo>
                    <a:pt x="307" y="2835"/>
                    <a:pt x="397" y="2748"/>
                    <a:pt x="397" y="2645"/>
                  </a:cubicBezTo>
                  <a:cubicBezTo>
                    <a:pt x="424" y="2230"/>
                    <a:pt x="541" y="1843"/>
                    <a:pt x="631" y="1437"/>
                  </a:cubicBezTo>
                  <a:cubicBezTo>
                    <a:pt x="685" y="1239"/>
                    <a:pt x="740" y="1040"/>
                    <a:pt x="785" y="842"/>
                  </a:cubicBezTo>
                  <a:cubicBezTo>
                    <a:pt x="839" y="644"/>
                    <a:pt x="893" y="445"/>
                    <a:pt x="947" y="247"/>
                  </a:cubicBezTo>
                  <a:cubicBezTo>
                    <a:pt x="956" y="238"/>
                    <a:pt x="956" y="229"/>
                    <a:pt x="956" y="229"/>
                  </a:cubicBezTo>
                  <a:cubicBezTo>
                    <a:pt x="974" y="121"/>
                    <a:pt x="902" y="22"/>
                    <a:pt x="794" y="4"/>
                  </a:cubicBezTo>
                  <a:cubicBezTo>
                    <a:pt x="783" y="2"/>
                    <a:pt x="773" y="1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0"/>
            <p:cNvSpPr/>
            <p:nvPr/>
          </p:nvSpPr>
          <p:spPr>
            <a:xfrm>
              <a:off x="4769575" y="3641500"/>
              <a:ext cx="28650" cy="88500"/>
            </a:xfrm>
            <a:custGeom>
              <a:avLst/>
              <a:gdLst/>
              <a:ahLst/>
              <a:cxnLst/>
              <a:rect l="l" t="t" r="r" b="b"/>
              <a:pathLst>
                <a:path w="1146" h="3540" extrusionOk="0">
                  <a:moveTo>
                    <a:pt x="932" y="0"/>
                  </a:moveTo>
                  <a:cubicBezTo>
                    <a:pt x="837" y="0"/>
                    <a:pt x="756" y="68"/>
                    <a:pt x="739" y="165"/>
                  </a:cubicBezTo>
                  <a:cubicBezTo>
                    <a:pt x="703" y="427"/>
                    <a:pt x="649" y="688"/>
                    <a:pt x="604" y="949"/>
                  </a:cubicBezTo>
                  <a:cubicBezTo>
                    <a:pt x="550" y="1211"/>
                    <a:pt x="487" y="1472"/>
                    <a:pt x="433" y="1734"/>
                  </a:cubicBezTo>
                  <a:cubicBezTo>
                    <a:pt x="370" y="1995"/>
                    <a:pt x="307" y="2256"/>
                    <a:pt x="244" y="2518"/>
                  </a:cubicBezTo>
                  <a:cubicBezTo>
                    <a:pt x="172" y="2770"/>
                    <a:pt x="108" y="3032"/>
                    <a:pt x="27" y="3284"/>
                  </a:cubicBezTo>
                  <a:cubicBezTo>
                    <a:pt x="18" y="3293"/>
                    <a:pt x="18" y="3302"/>
                    <a:pt x="18" y="3311"/>
                  </a:cubicBezTo>
                  <a:cubicBezTo>
                    <a:pt x="0" y="3419"/>
                    <a:pt x="72" y="3518"/>
                    <a:pt x="181" y="3536"/>
                  </a:cubicBezTo>
                  <a:cubicBezTo>
                    <a:pt x="192" y="3538"/>
                    <a:pt x="203" y="3539"/>
                    <a:pt x="214" y="3539"/>
                  </a:cubicBezTo>
                  <a:cubicBezTo>
                    <a:pt x="308" y="3539"/>
                    <a:pt x="390" y="3471"/>
                    <a:pt x="406" y="3374"/>
                  </a:cubicBezTo>
                  <a:cubicBezTo>
                    <a:pt x="442" y="3104"/>
                    <a:pt x="496" y="2842"/>
                    <a:pt x="541" y="2581"/>
                  </a:cubicBezTo>
                  <a:cubicBezTo>
                    <a:pt x="595" y="2320"/>
                    <a:pt x="658" y="2058"/>
                    <a:pt x="712" y="1797"/>
                  </a:cubicBezTo>
                  <a:cubicBezTo>
                    <a:pt x="775" y="1544"/>
                    <a:pt x="839" y="1283"/>
                    <a:pt x="902" y="1022"/>
                  </a:cubicBezTo>
                  <a:cubicBezTo>
                    <a:pt x="974" y="769"/>
                    <a:pt x="1037" y="508"/>
                    <a:pt x="1118" y="255"/>
                  </a:cubicBezTo>
                  <a:cubicBezTo>
                    <a:pt x="1118" y="246"/>
                    <a:pt x="1127" y="228"/>
                    <a:pt x="1127" y="219"/>
                  </a:cubicBezTo>
                  <a:cubicBezTo>
                    <a:pt x="1145" y="111"/>
                    <a:pt x="1073" y="12"/>
                    <a:pt x="965" y="3"/>
                  </a:cubicBezTo>
                  <a:cubicBezTo>
                    <a:pt x="954" y="1"/>
                    <a:pt x="943" y="0"/>
                    <a:pt x="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F3EE41-6564-43A8-9E5D-A7B8A9D30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046" y="53775"/>
            <a:ext cx="1667602" cy="11372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7BB138-7B15-4668-835A-D5C115663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5176" y="311245"/>
            <a:ext cx="4651651" cy="76206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26D2DF7-7C24-458C-BD04-E24F14D14363}"/>
              </a:ext>
            </a:extLst>
          </p:cNvPr>
          <p:cNvSpPr txBox="1"/>
          <p:nvPr/>
        </p:nvSpPr>
        <p:spPr>
          <a:xfrm>
            <a:off x="5888832" y="2171298"/>
            <a:ext cx="213378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dirty="0">
                <a:latin typeface="Monotype Corsiva" panose="03010101010201010101" pitchFamily="66" charset="0"/>
              </a:rPr>
              <a:t>варіантні доповнення до чинної норми (варіантні написання).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61493-FBD1-497D-B2AE-3EEA21EC3C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793" y="1540496"/>
            <a:ext cx="2280117" cy="34006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65A9F2-3C45-43A4-BD15-27F82D9D44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2819" y="1594366"/>
            <a:ext cx="2280117" cy="340063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E506E31-4DAE-41CF-A3CE-0A522DCFFBD6}"/>
              </a:ext>
            </a:extLst>
          </p:cNvPr>
          <p:cNvSpPr txBox="1"/>
          <p:nvPr/>
        </p:nvSpPr>
        <p:spPr>
          <a:xfrm>
            <a:off x="1586425" y="2014310"/>
            <a:ext cx="2280117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uk-UA" sz="2400" dirty="0">
                <a:latin typeface="Monotype Corsiva" panose="03010101010201010101" pitchFamily="66" charset="0"/>
              </a:rPr>
              <a:t>безваріантні, нові написання </a:t>
            </a:r>
            <a:endParaRPr lang="uk-UA" sz="2400" dirty="0" smtClean="0">
              <a:latin typeface="Monotype Corsiva" panose="03010101010201010101" pitchFamily="66" charset="0"/>
            </a:endParaRPr>
          </a:p>
          <a:p>
            <a:pPr lvl="0" algn="just">
              <a:lnSpc>
                <a:spcPct val="150000"/>
              </a:lnSpc>
              <a:defRPr/>
            </a:pPr>
            <a:r>
              <a:rPr lang="uk-UA" sz="2400" dirty="0" smtClean="0">
                <a:latin typeface="Monotype Corsiva" panose="03010101010201010101" pitchFamily="66" charset="0"/>
              </a:rPr>
              <a:t>(</a:t>
            </a:r>
            <a:r>
              <a:rPr lang="uk-UA" sz="2400" dirty="0">
                <a:latin typeface="Monotype Corsiva" panose="03010101010201010101" pitchFamily="66" charset="0"/>
              </a:rPr>
              <a:t>власне зміни в написанні слів) </a:t>
            </a:r>
            <a:r>
              <a:rPr kumimoji="0" lang="uk-UA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sym typeface="Arial"/>
              </a:rPr>
              <a:t> 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sym typeface="Arial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7E0E55C-EE44-4427-8A84-9F8B728989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7592" y="659362"/>
            <a:ext cx="877900" cy="7864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C6FA4CF-27BC-4142-8C20-473A966A13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984803" y="681376"/>
            <a:ext cx="750192" cy="7864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8991" y="189929"/>
            <a:ext cx="3767655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09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18437" y="354075"/>
            <a:ext cx="8609536" cy="3444498"/>
          </a:xfrm>
        </p:spPr>
        <p:txBody>
          <a:bodyPr/>
          <a:lstStyle/>
          <a:p>
            <a:r>
              <a:rPr lang="uk-UA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uk-UA" sz="18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Правопис не повинен воювати з мовою й накидати їй те, що їй чуже, а мусить підтримувати її й формулювати чи писати те, що в мові вже є чи позичається. </a:t>
            </a:r>
            <a:r>
              <a:rPr lang="ru-RU" sz="1800" i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Реформувати</a:t>
            </a:r>
            <a:r>
              <a:rPr lang="ru-RU" sz="18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1800" i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мову</a:t>
            </a:r>
            <a:r>
              <a:rPr lang="ru-RU" sz="18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1800" i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засобами</a:t>
            </a:r>
            <a:r>
              <a:rPr lang="ru-RU" sz="18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1800" i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правопису</a:t>
            </a:r>
            <a:r>
              <a:rPr lang="ru-RU" sz="18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 не </a:t>
            </a:r>
            <a:r>
              <a:rPr lang="ru-RU" sz="1800" i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можна</a:t>
            </a:r>
            <a:r>
              <a:rPr lang="ru-RU" sz="18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!</a:t>
            </a:r>
            <a:r>
              <a:rPr lang="ru-RU" sz="18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</a:p>
          <a:p>
            <a:r>
              <a:rPr lang="uk-UA" dirty="0">
                <a:latin typeface="Mistral" panose="03090702030407020403" pitchFamily="66" charset="0"/>
              </a:rPr>
              <a:t>Ю. </a:t>
            </a:r>
            <a:r>
              <a:rPr lang="ru-RU" dirty="0" err="1">
                <a:latin typeface="Mistral" panose="03090702030407020403" pitchFamily="66" charset="0"/>
              </a:rPr>
              <a:t>Шевельов</a:t>
            </a:r>
            <a:endParaRPr lang="ru-RU" dirty="0">
              <a:latin typeface="Mistral" panose="03090702030407020403" pitchFamily="66" charset="0"/>
            </a:endParaRPr>
          </a:p>
          <a:p>
            <a:r>
              <a:rPr lang="ru-RU" dirty="0"/>
              <a:t> </a:t>
            </a:r>
          </a:p>
          <a:p>
            <a:r>
              <a:rPr lang="ru-RU" sz="24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Пиши, як </a:t>
            </a:r>
            <a:r>
              <a:rPr lang="ru-RU" sz="2400" b="1" i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чуєш</a:t>
            </a:r>
            <a:r>
              <a:rPr lang="ru-RU" sz="24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, а читай, як </a:t>
            </a:r>
            <a:r>
              <a:rPr lang="ru-RU" sz="2400" b="1" i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видиш</a:t>
            </a:r>
            <a:r>
              <a:rPr lang="uk-UA" b="1" i="1" dirty="0">
                <a:solidFill>
                  <a:srgbClr val="FF0000"/>
                </a:solidFill>
              </a:rPr>
              <a:t>.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dirty="0">
                <a:latin typeface="Mistral" panose="03090702030407020403" pitchFamily="66" charset="0"/>
              </a:rPr>
              <a:t>"</a:t>
            </a:r>
            <a:r>
              <a:rPr lang="ru-RU" dirty="0" err="1">
                <a:latin typeface="Mistral" panose="03090702030407020403" pitchFamily="66" charset="0"/>
              </a:rPr>
              <a:t>Русал</a:t>
            </a:r>
            <a:r>
              <a:rPr lang="uk-UA" dirty="0">
                <a:latin typeface="Mistral" panose="03090702030407020403" pitchFamily="66" charset="0"/>
              </a:rPr>
              <a:t>ка </a:t>
            </a:r>
            <a:r>
              <a:rPr lang="ru-RU" dirty="0" err="1">
                <a:latin typeface="Mistral" panose="03090702030407020403" pitchFamily="66" charset="0"/>
              </a:rPr>
              <a:t>Дністров</a:t>
            </a:r>
            <a:r>
              <a:rPr lang="uk-UA" dirty="0" err="1">
                <a:latin typeface="Mistral" panose="03090702030407020403" pitchFamily="66" charset="0"/>
              </a:rPr>
              <a:t>ая</a:t>
            </a:r>
            <a:r>
              <a:rPr lang="ru-RU" dirty="0">
                <a:latin typeface="Mistral" panose="03090702030407020403" pitchFamily="66" charset="0"/>
              </a:rPr>
              <a:t>" 1837</a:t>
            </a:r>
            <a:r>
              <a:rPr lang="uk-UA" dirty="0">
                <a:latin typeface="Mistral" panose="03090702030407020403" pitchFamily="66" charset="0"/>
              </a:rPr>
              <a:t>р.</a:t>
            </a:r>
            <a:endParaRPr lang="ru-RU" dirty="0">
              <a:latin typeface="Mistral" panose="03090702030407020403" pitchFamily="66" charset="0"/>
            </a:endParaRP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449273" y="354075"/>
            <a:ext cx="2717482" cy="461700"/>
          </a:xfrm>
        </p:spPr>
        <p:txBody>
          <a:bodyPr/>
          <a:lstStyle/>
          <a:p>
            <a:r>
              <a:rPr lang="uk-UA" sz="2000" dirty="0" smtClean="0">
                <a:latin typeface="Mistral" panose="03090702030407020403" pitchFamily="66" charset="0"/>
              </a:rPr>
              <a:t>Український правопис 2019 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245" y="1414818"/>
            <a:ext cx="1398877" cy="18503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854" y="2900183"/>
            <a:ext cx="1576119" cy="21314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08" y="-105766"/>
            <a:ext cx="713294" cy="9998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4754" y="2900183"/>
            <a:ext cx="1664352" cy="12619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4069" y="1863790"/>
            <a:ext cx="3353091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1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Варіантність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0000" y="1028715"/>
            <a:ext cx="7704000" cy="3440100"/>
          </a:xfrm>
        </p:spPr>
        <p:txBody>
          <a:bodyPr/>
          <a:lstStyle/>
          <a:p>
            <a:pPr lvl="0"/>
            <a:r>
              <a:rPr lang="uk-UA" sz="1800" dirty="0"/>
              <a:t>Буквосполучення </a:t>
            </a:r>
            <a:r>
              <a:rPr lang="uk-UA" sz="1800" b="1" dirty="0" err="1"/>
              <a:t>th</a:t>
            </a:r>
            <a:r>
              <a:rPr lang="uk-UA" sz="1800" dirty="0"/>
              <a:t> у словах грецького походження передаємо звичайно буквою </a:t>
            </a:r>
            <a:r>
              <a:rPr lang="uk-UA" sz="1800" b="1" dirty="0"/>
              <a:t>т</a:t>
            </a:r>
            <a:r>
              <a:rPr lang="uk-UA" sz="1800" dirty="0"/>
              <a:t>: </a:t>
            </a:r>
            <a:r>
              <a:rPr lang="uk-UA" sz="1800" i="1" dirty="0">
                <a:solidFill>
                  <a:srgbClr val="FF0000"/>
                </a:solidFill>
              </a:rPr>
              <a:t>антропологія, аптека, католик, театр, теорія, ритм</a:t>
            </a:r>
            <a:r>
              <a:rPr lang="uk-UA" sz="1800" i="1" dirty="0"/>
              <a:t>.</a:t>
            </a:r>
            <a:r>
              <a:rPr lang="uk-UA" sz="1800" dirty="0"/>
              <a:t> А в тих словах, де узвичаїлася традиція вимови і написання з </a:t>
            </a:r>
            <a:r>
              <a:rPr lang="uk-UA" sz="1800" b="1" dirty="0"/>
              <a:t>ф</a:t>
            </a:r>
            <a:r>
              <a:rPr lang="uk-UA" sz="1800" dirty="0"/>
              <a:t>, тепер можливі два варіанти: </a:t>
            </a:r>
            <a:r>
              <a:rPr lang="uk-UA" sz="1800" i="1" dirty="0">
                <a:solidFill>
                  <a:srgbClr val="FF0000"/>
                </a:solidFill>
              </a:rPr>
              <a:t>ефір і </a:t>
            </a:r>
            <a:r>
              <a:rPr lang="uk-UA" sz="1800" i="1" dirty="0" err="1">
                <a:solidFill>
                  <a:srgbClr val="FF0000"/>
                </a:solidFill>
              </a:rPr>
              <a:t>етер</a:t>
            </a:r>
            <a:r>
              <a:rPr lang="uk-UA" sz="1800" i="1" dirty="0">
                <a:solidFill>
                  <a:srgbClr val="FF0000"/>
                </a:solidFill>
              </a:rPr>
              <a:t>, міф і </a:t>
            </a:r>
            <a:r>
              <a:rPr lang="uk-UA" sz="1800" i="1" dirty="0" err="1">
                <a:solidFill>
                  <a:srgbClr val="FF0000"/>
                </a:solidFill>
              </a:rPr>
              <a:t>міт</a:t>
            </a:r>
            <a:r>
              <a:rPr lang="uk-UA" sz="1800" i="1" dirty="0">
                <a:solidFill>
                  <a:srgbClr val="FF0000"/>
                </a:solidFill>
              </a:rPr>
              <a:t>, кафедра і </a:t>
            </a:r>
            <a:r>
              <a:rPr lang="uk-UA" sz="1800" i="1" dirty="0" err="1">
                <a:solidFill>
                  <a:srgbClr val="FF0000"/>
                </a:solidFill>
              </a:rPr>
              <a:t>катедра</a:t>
            </a:r>
            <a:r>
              <a:rPr lang="uk-UA" sz="1800" i="1" dirty="0">
                <a:solidFill>
                  <a:srgbClr val="FF0000"/>
                </a:solidFill>
              </a:rPr>
              <a:t>, логарифм і </a:t>
            </a:r>
            <a:r>
              <a:rPr lang="uk-UA" sz="1800" i="1" dirty="0" err="1">
                <a:solidFill>
                  <a:srgbClr val="FF0000"/>
                </a:solidFill>
              </a:rPr>
              <a:t>логаритм</a:t>
            </a:r>
            <a:r>
              <a:rPr lang="uk-UA" sz="1800" dirty="0">
                <a:solidFill>
                  <a:srgbClr val="FF0000"/>
                </a:solidFill>
              </a:rPr>
              <a:t>.</a:t>
            </a:r>
            <a:endParaRPr lang="ru-RU" sz="1800" dirty="0">
              <a:solidFill>
                <a:srgbClr val="FF0000"/>
              </a:solidFill>
            </a:endParaRPr>
          </a:p>
          <a:p>
            <a:pPr lvl="0"/>
            <a:r>
              <a:rPr lang="uk-UA" sz="1800" i="1" dirty="0"/>
              <a:t> </a:t>
            </a:r>
            <a:r>
              <a:rPr lang="ru-RU" sz="1800" dirty="0"/>
              <a:t>У словах,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походять</a:t>
            </a:r>
            <a:r>
              <a:rPr lang="ru-RU" sz="1800" dirty="0"/>
              <a:t> </a:t>
            </a:r>
            <a:r>
              <a:rPr lang="ru-RU" sz="1800" dirty="0" err="1"/>
              <a:t>із</a:t>
            </a:r>
            <a:r>
              <a:rPr lang="ru-RU" sz="1800" dirty="0"/>
              <a:t> </a:t>
            </a:r>
            <a:r>
              <a:rPr lang="ru-RU" sz="1800" dirty="0" err="1"/>
              <a:t>давньогрецької</a:t>
            </a:r>
            <a:r>
              <a:rPr lang="ru-RU" sz="1800" dirty="0"/>
              <a:t> та </a:t>
            </a:r>
            <a:r>
              <a:rPr lang="ru-RU" sz="1800" dirty="0" err="1"/>
              <a:t>латинської</a:t>
            </a:r>
            <a:r>
              <a:rPr lang="ru-RU" sz="1800" dirty="0"/>
              <a:t> мов, </a:t>
            </a:r>
            <a:r>
              <a:rPr lang="ru-RU" sz="1800" dirty="0" err="1"/>
              <a:t>буквосполучення</a:t>
            </a:r>
            <a:r>
              <a:rPr lang="ru-RU" sz="1800" dirty="0"/>
              <a:t> </a:t>
            </a:r>
            <a:r>
              <a:rPr lang="ru-RU" sz="1800" b="1" dirty="0" err="1"/>
              <a:t>au</a:t>
            </a:r>
            <a:r>
              <a:rPr lang="ru-RU" sz="1800" dirty="0"/>
              <a:t> </a:t>
            </a:r>
            <a:r>
              <a:rPr lang="ru-RU" sz="1800" dirty="0" err="1"/>
              <a:t>звичайно</a:t>
            </a:r>
            <a:r>
              <a:rPr lang="ru-RU" sz="1800" dirty="0"/>
              <a:t> </a:t>
            </a:r>
            <a:r>
              <a:rPr lang="ru-RU" sz="1800" dirty="0" err="1"/>
              <a:t>передається</a:t>
            </a:r>
            <a:r>
              <a:rPr lang="ru-RU" sz="1800" dirty="0"/>
              <a:t> як </a:t>
            </a:r>
            <a:r>
              <a:rPr lang="ru-RU" sz="1800" b="1" dirty="0" err="1"/>
              <a:t>ав</a:t>
            </a:r>
            <a:r>
              <a:rPr lang="ru-RU" sz="1800" dirty="0"/>
              <a:t>: </a:t>
            </a:r>
            <a:r>
              <a:rPr lang="ru-RU" sz="1800" i="1" dirty="0">
                <a:solidFill>
                  <a:srgbClr val="FF0000"/>
                </a:solidFill>
              </a:rPr>
              <a:t>автор, </a:t>
            </a:r>
            <a:r>
              <a:rPr lang="ru-RU" sz="1800" i="1" dirty="0" err="1">
                <a:solidFill>
                  <a:srgbClr val="FF0000"/>
                </a:solidFill>
              </a:rPr>
              <a:t>автомобіль</a:t>
            </a:r>
            <a:r>
              <a:rPr lang="ru-RU" sz="1800" i="1" dirty="0">
                <a:solidFill>
                  <a:srgbClr val="FF0000"/>
                </a:solidFill>
              </a:rPr>
              <a:t>, лавра</a:t>
            </a:r>
            <a:r>
              <a:rPr lang="ru-RU" sz="1800" dirty="0">
                <a:solidFill>
                  <a:srgbClr val="FF0000"/>
                </a:solidFill>
              </a:rPr>
              <a:t>, </a:t>
            </a:r>
            <a:r>
              <a:rPr lang="ru-RU" sz="1800" i="1" dirty="0" err="1">
                <a:solidFill>
                  <a:srgbClr val="FF0000"/>
                </a:solidFill>
              </a:rPr>
              <a:t>Павло</a:t>
            </a:r>
            <a:r>
              <a:rPr lang="ru-RU" sz="1800" dirty="0"/>
              <a:t>. У тих словах, де </a:t>
            </a:r>
            <a:r>
              <a:rPr lang="ru-RU" sz="1800" dirty="0" err="1"/>
              <a:t>традиційно</a:t>
            </a:r>
            <a:r>
              <a:rPr lang="ru-RU" sz="1800" dirty="0"/>
              <a:t> </a:t>
            </a:r>
            <a:r>
              <a:rPr lang="ru-RU" sz="1800" dirty="0" err="1"/>
              <a:t>звучить</a:t>
            </a:r>
            <a:r>
              <a:rPr lang="ru-RU" sz="1800" dirty="0"/>
              <a:t> </a:t>
            </a:r>
            <a:r>
              <a:rPr lang="ru-RU" sz="1800" b="1" dirty="0"/>
              <a:t>ау</a:t>
            </a:r>
            <a:r>
              <a:rPr lang="ru-RU" sz="1800" dirty="0"/>
              <a:t>, </a:t>
            </a:r>
            <a:r>
              <a:rPr lang="ru-RU" sz="1800" dirty="0" err="1"/>
              <a:t>тепер</a:t>
            </a:r>
            <a:r>
              <a:rPr lang="ru-RU" sz="1800" dirty="0"/>
              <a:t> </a:t>
            </a:r>
            <a:r>
              <a:rPr lang="ru-RU" sz="1800" dirty="0" err="1"/>
              <a:t>допускаються</a:t>
            </a:r>
            <a:r>
              <a:rPr lang="ru-RU" sz="1800" dirty="0"/>
              <a:t> </a:t>
            </a:r>
            <a:r>
              <a:rPr lang="ru-RU" sz="1800" dirty="0" err="1"/>
              <a:t>варіанти</a:t>
            </a:r>
            <a:r>
              <a:rPr lang="ru-RU" sz="1800" dirty="0"/>
              <a:t> з </a:t>
            </a:r>
            <a:r>
              <a:rPr lang="ru-RU" sz="1800" b="1" dirty="0" err="1"/>
              <a:t>ав</a:t>
            </a:r>
            <a:r>
              <a:rPr lang="uk-UA" sz="1800" b="1" dirty="0"/>
              <a:t>,</a:t>
            </a:r>
            <a:r>
              <a:rPr lang="uk-UA" sz="1800" dirty="0"/>
              <a:t> можна й </a:t>
            </a:r>
            <a:r>
              <a:rPr lang="ru-RU" sz="1800" dirty="0"/>
              <a:t>: </a:t>
            </a:r>
            <a:r>
              <a:rPr lang="ru-RU" sz="1800" i="1" dirty="0" err="1">
                <a:solidFill>
                  <a:srgbClr val="FF0000"/>
                </a:solidFill>
              </a:rPr>
              <a:t>аудиторія</a:t>
            </a:r>
            <a:r>
              <a:rPr lang="ru-RU" sz="1800" i="1" dirty="0">
                <a:solidFill>
                  <a:srgbClr val="FF0000"/>
                </a:solidFill>
              </a:rPr>
              <a:t> і </a:t>
            </a:r>
            <a:r>
              <a:rPr lang="ru-RU" sz="1800" i="1" dirty="0" err="1">
                <a:solidFill>
                  <a:srgbClr val="FF0000"/>
                </a:solidFill>
              </a:rPr>
              <a:t>авдиторія</a:t>
            </a:r>
            <a:r>
              <a:rPr lang="ru-RU" sz="1800" i="1" dirty="0">
                <a:solidFill>
                  <a:srgbClr val="FF0000"/>
                </a:solidFill>
              </a:rPr>
              <a:t>, лауреат і </a:t>
            </a:r>
            <a:r>
              <a:rPr lang="ru-RU" sz="1800" i="1" dirty="0" err="1">
                <a:solidFill>
                  <a:srgbClr val="FF0000"/>
                </a:solidFill>
              </a:rPr>
              <a:t>лавреат</a:t>
            </a:r>
            <a:r>
              <a:rPr lang="ru-RU" sz="1800" i="1" dirty="0">
                <a:solidFill>
                  <a:srgbClr val="FF0000"/>
                </a:solidFill>
              </a:rPr>
              <a:t>, пауза і </a:t>
            </a:r>
            <a:r>
              <a:rPr lang="ru-RU" sz="1800" i="1" dirty="0" err="1">
                <a:solidFill>
                  <a:srgbClr val="FF0000"/>
                </a:solidFill>
              </a:rPr>
              <a:t>павза</a:t>
            </a:r>
            <a:r>
              <a:rPr lang="ru-RU" sz="1800" i="1" dirty="0">
                <a:solidFill>
                  <a:srgbClr val="FF0000"/>
                </a:solidFill>
              </a:rPr>
              <a:t>, фауна і фавна.</a:t>
            </a:r>
            <a:r>
              <a:rPr lang="ru-RU" sz="1800" dirty="0">
                <a:solidFill>
                  <a:srgbClr val="FF0000"/>
                </a:solidFill>
              </a:rPr>
              <a:t> </a:t>
            </a:r>
          </a:p>
          <a:p>
            <a:pPr lvl="0"/>
            <a:r>
              <a:rPr lang="uk-UA" sz="1800" dirty="0"/>
              <a:t>передання </a:t>
            </a:r>
            <a:r>
              <a:rPr lang="ru-RU" sz="1800" dirty="0"/>
              <a:t>g</a:t>
            </a:r>
            <a:r>
              <a:rPr lang="uk-UA" sz="1800" dirty="0"/>
              <a:t> як </a:t>
            </a:r>
            <a:r>
              <a:rPr lang="uk-UA" sz="1800" b="1" dirty="0"/>
              <a:t>г</a:t>
            </a:r>
            <a:r>
              <a:rPr lang="uk-UA" sz="1800" dirty="0"/>
              <a:t> або </a:t>
            </a:r>
            <a:r>
              <a:rPr lang="uk-UA" sz="1800" b="1" dirty="0"/>
              <a:t>ґ </a:t>
            </a:r>
            <a:r>
              <a:rPr lang="uk-UA" sz="1800" dirty="0">
                <a:solidFill>
                  <a:srgbClr val="FF0000"/>
                </a:solidFill>
              </a:rPr>
              <a:t>(</a:t>
            </a:r>
            <a:r>
              <a:rPr lang="uk-UA" sz="1800" i="1" dirty="0">
                <a:solidFill>
                  <a:srgbClr val="FF0000"/>
                </a:solidFill>
              </a:rPr>
              <a:t>Гегель/Геґель, </a:t>
            </a:r>
            <a:r>
              <a:rPr lang="uk-UA" sz="1800" i="1" dirty="0" err="1">
                <a:solidFill>
                  <a:srgbClr val="FF0000"/>
                </a:solidFill>
              </a:rPr>
              <a:t>Гемінгвей</a:t>
            </a:r>
            <a:r>
              <a:rPr lang="uk-UA" sz="1800" i="1" dirty="0">
                <a:solidFill>
                  <a:srgbClr val="FF0000"/>
                </a:solidFill>
              </a:rPr>
              <a:t>/</a:t>
            </a:r>
            <a:r>
              <a:rPr lang="uk-UA" sz="1800" i="1" dirty="0" err="1">
                <a:solidFill>
                  <a:srgbClr val="FF0000"/>
                </a:solidFill>
              </a:rPr>
              <a:t>Гемінґвей</a:t>
            </a:r>
            <a:r>
              <a:rPr lang="uk-UA" sz="1800" dirty="0">
                <a:solidFill>
                  <a:srgbClr val="FF0000"/>
                </a:solidFill>
              </a:rPr>
              <a:t>),</a:t>
            </a:r>
            <a:endParaRPr lang="ru-RU" sz="1800" dirty="0">
              <a:solidFill>
                <a:srgbClr val="FF0000"/>
              </a:solidFill>
            </a:endParaRPr>
          </a:p>
          <a:p>
            <a:pPr lvl="0"/>
            <a:r>
              <a:rPr lang="ru-RU" sz="1800" dirty="0" err="1"/>
              <a:t>закінчення</a:t>
            </a:r>
            <a:r>
              <a:rPr lang="ru-RU" sz="1800" dirty="0"/>
              <a:t> родового </a:t>
            </a:r>
            <a:r>
              <a:rPr lang="ru-RU" sz="1800" dirty="0" err="1"/>
              <a:t>відмінка</a:t>
            </a:r>
            <a:r>
              <a:rPr lang="ru-RU" sz="1800" dirty="0"/>
              <a:t> </a:t>
            </a:r>
            <a:r>
              <a:rPr lang="ru-RU" sz="1800" b="1" dirty="0"/>
              <a:t>І</a:t>
            </a:r>
            <a:r>
              <a:rPr lang="ru-RU" sz="1800" dirty="0"/>
              <a:t> </a:t>
            </a:r>
            <a:r>
              <a:rPr lang="ru-RU" sz="1800" dirty="0" err="1"/>
              <a:t>або</a:t>
            </a:r>
            <a:r>
              <a:rPr lang="ru-RU" sz="1800" dirty="0"/>
              <a:t> </a:t>
            </a:r>
            <a:r>
              <a:rPr lang="ru-RU" sz="1800" b="1" dirty="0"/>
              <a:t>И</a:t>
            </a:r>
            <a:r>
              <a:rPr lang="ru-RU" sz="1800" dirty="0"/>
              <a:t> у </a:t>
            </a:r>
            <a:r>
              <a:rPr lang="ru-RU" sz="1800" dirty="0" err="1"/>
              <a:t>художніх</a:t>
            </a:r>
            <a:r>
              <a:rPr lang="ru-RU" sz="1800" dirty="0"/>
              <a:t> текстах </a:t>
            </a:r>
            <a:r>
              <a:rPr lang="ru-RU" sz="1800" dirty="0">
                <a:solidFill>
                  <a:srgbClr val="FF0000"/>
                </a:solidFill>
              </a:rPr>
              <a:t>(</a:t>
            </a:r>
            <a:r>
              <a:rPr lang="ru-RU" sz="1800" i="1" dirty="0" err="1">
                <a:solidFill>
                  <a:srgbClr val="FF0000"/>
                </a:solidFill>
              </a:rPr>
              <a:t>радості</a:t>
            </a:r>
            <a:r>
              <a:rPr lang="ru-RU" sz="1800" i="1" dirty="0">
                <a:solidFill>
                  <a:srgbClr val="FF0000"/>
                </a:solidFill>
              </a:rPr>
              <a:t>/радости, </a:t>
            </a:r>
            <a:r>
              <a:rPr lang="ru-RU" sz="1800" i="1" dirty="0" err="1">
                <a:solidFill>
                  <a:srgbClr val="FF0000"/>
                </a:solidFill>
              </a:rPr>
              <a:t>Русі</a:t>
            </a:r>
            <a:r>
              <a:rPr lang="ru-RU" sz="1800" i="1" dirty="0">
                <a:solidFill>
                  <a:srgbClr val="FF0000"/>
                </a:solidFill>
              </a:rPr>
              <a:t>/Руси</a:t>
            </a:r>
            <a:r>
              <a:rPr lang="ru-RU" sz="1800" dirty="0">
                <a:solidFill>
                  <a:srgbClr val="FF0000"/>
                </a:solidFill>
              </a:rPr>
              <a:t>),</a:t>
            </a:r>
          </a:p>
          <a:p>
            <a:pPr lvl="0"/>
            <a:r>
              <a:rPr lang="ru-RU" sz="1800" dirty="0" smtClean="0"/>
              <a:t>початкова </a:t>
            </a:r>
            <a:r>
              <a:rPr lang="ru-RU" sz="1800" dirty="0" err="1" smtClean="0"/>
              <a:t>літера</a:t>
            </a:r>
            <a:r>
              <a:rPr lang="ru-RU" sz="1800" dirty="0" smtClean="0"/>
              <a:t> </a:t>
            </a:r>
            <a:r>
              <a:rPr lang="ru-RU" sz="1800" dirty="0"/>
              <a:t>в </a:t>
            </a:r>
            <a:r>
              <a:rPr lang="ru-RU" sz="1800" dirty="0" err="1"/>
              <a:t>іменниках</a:t>
            </a:r>
            <a:r>
              <a:rPr lang="ru-RU" sz="1800" dirty="0"/>
              <a:t> і/и </a:t>
            </a:r>
            <a:r>
              <a:rPr lang="ru-RU" sz="1800" dirty="0">
                <a:solidFill>
                  <a:srgbClr val="FF0000"/>
                </a:solidFill>
              </a:rPr>
              <a:t>(</a:t>
            </a:r>
            <a:r>
              <a:rPr lang="ru-RU" sz="1800" i="1" dirty="0" err="1">
                <a:solidFill>
                  <a:srgbClr val="FF0000"/>
                </a:solidFill>
              </a:rPr>
              <a:t>икавка</a:t>
            </a:r>
            <a:r>
              <a:rPr lang="ru-RU" sz="1800" i="1" dirty="0">
                <a:solidFill>
                  <a:srgbClr val="FF0000"/>
                </a:solidFill>
              </a:rPr>
              <a:t>/</a:t>
            </a:r>
            <a:r>
              <a:rPr lang="ru-RU" sz="1800" i="1" dirty="0" err="1">
                <a:solidFill>
                  <a:srgbClr val="FF0000"/>
                </a:solidFill>
              </a:rPr>
              <a:t>ікавка</a:t>
            </a:r>
            <a:r>
              <a:rPr lang="ru-RU" sz="1800" dirty="0">
                <a:solidFill>
                  <a:srgbClr val="FF0000"/>
                </a:solidFill>
              </a:rPr>
              <a:t>)</a:t>
            </a:r>
          </a:p>
          <a:p>
            <a:endParaRPr lang="ru-RU" sz="1800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40" y="0"/>
            <a:ext cx="1119251" cy="177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1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Неврівноважені правила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lvl="0" indent="0" algn="ctr">
              <a:lnSpc>
                <a:spcPct val="150000"/>
              </a:lnSpc>
              <a:buNone/>
            </a:pPr>
            <a:r>
              <a:rPr lang="ru-RU" sz="1800" dirty="0"/>
              <a:t>У новому </a:t>
            </a:r>
            <a:r>
              <a:rPr lang="ru-RU" sz="1800" dirty="0" err="1"/>
              <a:t>правописі</a:t>
            </a:r>
            <a:r>
              <a:rPr lang="ru-RU" sz="1800" dirty="0"/>
              <a:t> </a:t>
            </a:r>
            <a:r>
              <a:rPr lang="ru-RU" sz="1800" dirty="0" err="1"/>
              <a:t>з’явилася</a:t>
            </a:r>
            <a:r>
              <a:rPr lang="ru-RU" sz="1800" dirty="0"/>
              <a:t> </a:t>
            </a:r>
            <a:r>
              <a:rPr lang="ru-RU" sz="1800" dirty="0" err="1"/>
              <a:t>стаття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регламентує</a:t>
            </a:r>
            <a:r>
              <a:rPr lang="ru-RU" sz="1800" dirty="0"/>
              <a:t> </a:t>
            </a:r>
            <a:r>
              <a:rPr lang="ru-RU" sz="1800" dirty="0" err="1"/>
              <a:t>правильне</a:t>
            </a:r>
            <a:r>
              <a:rPr lang="ru-RU" sz="1800" dirty="0"/>
              <a:t> </a:t>
            </a:r>
            <a:r>
              <a:rPr lang="ru-RU" sz="1800" dirty="0" err="1">
                <a:solidFill>
                  <a:srgbClr val="FF0000"/>
                </a:solidFill>
              </a:rPr>
              <a:t>написання</a:t>
            </a:r>
            <a:r>
              <a:rPr lang="ru-RU" sz="1800" dirty="0">
                <a:solidFill>
                  <a:srgbClr val="FF0000"/>
                </a:solidFill>
              </a:rPr>
              <a:t> </a:t>
            </a:r>
            <a:r>
              <a:rPr lang="ru-RU" sz="1800" dirty="0" err="1">
                <a:solidFill>
                  <a:srgbClr val="FF0000"/>
                </a:solidFill>
              </a:rPr>
              <a:t>різних</a:t>
            </a:r>
            <a:r>
              <a:rPr lang="ru-RU" sz="1800" dirty="0">
                <a:solidFill>
                  <a:srgbClr val="FF0000"/>
                </a:solidFill>
              </a:rPr>
              <a:t> </a:t>
            </a:r>
            <a:r>
              <a:rPr lang="ru-RU" sz="1800" dirty="0" err="1">
                <a:solidFill>
                  <a:srgbClr val="FF0000"/>
                </a:solidFill>
              </a:rPr>
              <a:t>сайтів</a:t>
            </a:r>
            <a:r>
              <a:rPr lang="ru-RU" sz="1800" dirty="0">
                <a:solidFill>
                  <a:srgbClr val="FF0000"/>
                </a:solidFill>
              </a:rPr>
              <a:t> і </a:t>
            </a:r>
            <a:r>
              <a:rPr lang="ru-RU" sz="1800" dirty="0" err="1">
                <a:solidFill>
                  <a:srgbClr val="FF0000"/>
                </a:solidFill>
              </a:rPr>
              <a:t>ресурсів</a:t>
            </a:r>
            <a:r>
              <a:rPr lang="ru-RU" sz="1800" dirty="0">
                <a:solidFill>
                  <a:srgbClr val="FF0000"/>
                </a:solidFill>
              </a:rPr>
              <a:t>. </a:t>
            </a:r>
            <a:endParaRPr lang="ru-RU" sz="1800" dirty="0" smtClean="0">
              <a:solidFill>
                <a:srgbClr val="FF0000"/>
              </a:solidFill>
            </a:endParaRPr>
          </a:p>
          <a:p>
            <a:pPr lvl="0">
              <a:lnSpc>
                <a:spcPct val="150000"/>
              </a:lnSpc>
            </a:pPr>
            <a:r>
              <a:rPr lang="ru-RU" sz="1800" dirty="0" smtClean="0"/>
              <a:t>Назви </a:t>
            </a:r>
            <a:r>
              <a:rPr lang="ru-RU" sz="1800" dirty="0" err="1"/>
              <a:t>сайтів</a:t>
            </a:r>
            <a:r>
              <a:rPr lang="ru-RU" sz="1800" dirty="0"/>
              <a:t> без родового слова </a:t>
            </a:r>
            <a:r>
              <a:rPr lang="ru-RU" sz="1800" dirty="0" err="1"/>
              <a:t>пишемо</a:t>
            </a:r>
            <a:r>
              <a:rPr lang="ru-RU" sz="1800" dirty="0"/>
              <a:t> з </a:t>
            </a:r>
            <a:r>
              <a:rPr lang="ru-RU" sz="1800" dirty="0" err="1"/>
              <a:t>малої</a:t>
            </a:r>
            <a:r>
              <a:rPr lang="ru-RU" sz="1800" dirty="0"/>
              <a:t> </a:t>
            </a:r>
            <a:r>
              <a:rPr lang="ru-RU" sz="1800" dirty="0" err="1" smtClean="0"/>
              <a:t>літери</a:t>
            </a:r>
            <a:r>
              <a:rPr lang="uk-UA" sz="1800" dirty="0"/>
              <a:t> </a:t>
            </a:r>
            <a:r>
              <a:rPr lang="uk-UA" sz="1800" dirty="0" smtClean="0"/>
              <a:t>й </a:t>
            </a:r>
            <a:r>
              <a:rPr lang="uk-UA" sz="1800" dirty="0"/>
              <a:t>без лапок </a:t>
            </a:r>
            <a:r>
              <a:rPr lang="ru-RU" sz="1800" dirty="0"/>
              <a:t> </a:t>
            </a:r>
            <a:r>
              <a:rPr lang="ru-RU" sz="1800" dirty="0">
                <a:solidFill>
                  <a:srgbClr val="FF0000"/>
                </a:solidFill>
              </a:rPr>
              <a:t>(</a:t>
            </a:r>
            <a:r>
              <a:rPr lang="ru-RU" sz="1800" i="1" dirty="0" err="1">
                <a:solidFill>
                  <a:srgbClr val="FF0000"/>
                </a:solidFill>
              </a:rPr>
              <a:t>твітер</a:t>
            </a:r>
            <a:r>
              <a:rPr lang="ru-RU" sz="1800" i="1" dirty="0">
                <a:solidFill>
                  <a:srgbClr val="FF0000"/>
                </a:solidFill>
              </a:rPr>
              <a:t>, </a:t>
            </a:r>
            <a:r>
              <a:rPr lang="ru-RU" sz="1800" i="1" dirty="0" err="1" smtClean="0">
                <a:solidFill>
                  <a:srgbClr val="FF0000"/>
                </a:solidFill>
              </a:rPr>
              <a:t>ґуґл</a:t>
            </a:r>
            <a:r>
              <a:rPr lang="ru-RU" sz="1800" i="1" dirty="0" smtClean="0">
                <a:solidFill>
                  <a:srgbClr val="FF0000"/>
                </a:solidFill>
              </a:rPr>
              <a:t>, у </a:t>
            </a:r>
            <a:r>
              <a:rPr lang="ru-RU" sz="1800" i="1" dirty="0" err="1" smtClean="0">
                <a:solidFill>
                  <a:srgbClr val="FF0000"/>
                </a:solidFill>
              </a:rPr>
              <a:t>зумі</a:t>
            </a:r>
            <a:r>
              <a:rPr lang="ru-RU" sz="1800" dirty="0" smtClean="0">
                <a:solidFill>
                  <a:srgbClr val="FF0000"/>
                </a:solidFill>
              </a:rPr>
              <a:t>); </a:t>
            </a:r>
            <a:r>
              <a:rPr lang="ru-RU" sz="1800" dirty="0" err="1"/>
              <a:t>назви</a:t>
            </a:r>
            <a:r>
              <a:rPr lang="ru-RU" sz="1800" dirty="0"/>
              <a:t> </a:t>
            </a:r>
            <a:r>
              <a:rPr lang="ru-RU" sz="1800" dirty="0" err="1"/>
              <a:t>сайтів</a:t>
            </a:r>
            <a:r>
              <a:rPr lang="ru-RU" sz="1800" dirty="0"/>
              <a:t> з </a:t>
            </a:r>
            <a:r>
              <a:rPr lang="ru-RU" sz="1800" dirty="0" err="1"/>
              <a:t>родовим</a:t>
            </a:r>
            <a:r>
              <a:rPr lang="ru-RU" sz="1800" dirty="0"/>
              <a:t> словом </a:t>
            </a:r>
            <a:r>
              <a:rPr lang="ru-RU" sz="1800" dirty="0" err="1"/>
              <a:t>пишемо</a:t>
            </a:r>
            <a:r>
              <a:rPr lang="ru-RU" sz="1800" dirty="0"/>
              <a:t> з </a:t>
            </a:r>
            <a:r>
              <a:rPr lang="ru-RU" sz="1800" dirty="0" err="1"/>
              <a:t>великої</a:t>
            </a:r>
            <a:r>
              <a:rPr lang="ru-RU" sz="1800" dirty="0"/>
              <a:t> </a:t>
            </a:r>
            <a:r>
              <a:rPr lang="ru-RU" sz="1800" dirty="0" err="1"/>
              <a:t>літери</a:t>
            </a:r>
            <a:r>
              <a:rPr lang="ru-RU" sz="1800" dirty="0"/>
              <a:t> і в лапках </a:t>
            </a:r>
            <a:r>
              <a:rPr lang="ru-RU" sz="1800" dirty="0" smtClean="0"/>
              <a:t>(</a:t>
            </a:r>
            <a:r>
              <a:rPr lang="ru-RU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платформа «Зум», </a:t>
            </a:r>
            <a:r>
              <a:rPr lang="ru-RU" sz="1800" i="1" dirty="0" smtClean="0">
                <a:solidFill>
                  <a:srgbClr val="FF0000"/>
                </a:solidFill>
              </a:rPr>
              <a:t>мережа </a:t>
            </a:r>
            <a:r>
              <a:rPr lang="ru-RU" sz="1800" i="1" dirty="0">
                <a:solidFill>
                  <a:srgbClr val="FF0000"/>
                </a:solidFill>
              </a:rPr>
              <a:t>«</a:t>
            </a:r>
            <a:r>
              <a:rPr lang="ru-RU" sz="1800" i="1" dirty="0" err="1">
                <a:solidFill>
                  <a:srgbClr val="FF0000"/>
                </a:solidFill>
              </a:rPr>
              <a:t>Фейсбук</a:t>
            </a:r>
            <a:r>
              <a:rPr lang="ru-RU" sz="1800" i="1" dirty="0">
                <a:solidFill>
                  <a:srgbClr val="FF0000"/>
                </a:solidFill>
              </a:rPr>
              <a:t>», ресурс «</a:t>
            </a:r>
            <a:r>
              <a:rPr lang="ru-RU" sz="1800" i="1" dirty="0" err="1">
                <a:solidFill>
                  <a:srgbClr val="FF0000"/>
                </a:solidFill>
              </a:rPr>
              <a:t>Вікіпедія</a:t>
            </a:r>
            <a:r>
              <a:rPr lang="ru-RU" sz="1800" i="1" dirty="0">
                <a:solidFill>
                  <a:srgbClr val="FF0000"/>
                </a:solidFill>
              </a:rPr>
              <a:t>»)</a:t>
            </a:r>
            <a:r>
              <a:rPr lang="uk-UA" sz="1800" dirty="0">
                <a:solidFill>
                  <a:schemeClr val="accent2">
                    <a:lumMod val="25000"/>
                  </a:schemeClr>
                </a:solidFill>
              </a:rPr>
              <a:t>. </a:t>
            </a:r>
            <a:r>
              <a:rPr lang="uk-UA" sz="1800" u="sng" dirty="0">
                <a:solidFill>
                  <a:schemeClr val="accent2">
                    <a:lumMod val="25000"/>
                  </a:schemeClr>
                </a:solidFill>
              </a:rPr>
              <a:t>Але </a:t>
            </a:r>
            <a:r>
              <a:rPr lang="uk-UA" sz="1800" dirty="0">
                <a:solidFill>
                  <a:schemeClr val="accent2">
                    <a:lumMod val="25000"/>
                  </a:schemeClr>
                </a:solidFill>
              </a:rPr>
              <a:t>назви сайтів, </a:t>
            </a:r>
            <a:r>
              <a:rPr lang="uk-UA" sz="1800" dirty="0" smtClean="0">
                <a:solidFill>
                  <a:schemeClr val="accent2">
                    <a:lumMod val="25000"/>
                  </a:schemeClr>
                </a:solidFill>
              </a:rPr>
              <a:t>ужиті </a:t>
            </a:r>
            <a:r>
              <a:rPr lang="uk-UA" sz="1800" dirty="0">
                <a:solidFill>
                  <a:schemeClr val="accent2">
                    <a:lumMod val="25000"/>
                  </a:schemeClr>
                </a:solidFill>
              </a:rPr>
              <a:t>як назви юридичних осіб, пишемо з великої літери (</a:t>
            </a:r>
            <a:r>
              <a:rPr lang="uk-UA" sz="1800" i="1" dirty="0">
                <a:solidFill>
                  <a:schemeClr val="accent2">
                    <a:lumMod val="25000"/>
                  </a:schemeClr>
                </a:solidFill>
              </a:rPr>
              <a:t>РНБО ввела санкції проти </a:t>
            </a:r>
            <a:r>
              <a:rPr lang="uk-UA" sz="1800" i="1" dirty="0" err="1" smtClean="0">
                <a:solidFill>
                  <a:schemeClr val="accent2">
                    <a:lumMod val="25000"/>
                  </a:schemeClr>
                </a:solidFill>
              </a:rPr>
              <a:t>Яндекса</a:t>
            </a:r>
            <a:r>
              <a:rPr lang="uk-UA" sz="1800" i="1" dirty="0" smtClean="0">
                <a:solidFill>
                  <a:schemeClr val="accent2">
                    <a:lumMod val="25000"/>
                  </a:schemeClr>
                </a:solidFill>
              </a:rPr>
              <a:t>).</a:t>
            </a:r>
            <a:endParaRPr lang="ru-RU" sz="1800" dirty="0">
              <a:solidFill>
                <a:schemeClr val="accent2">
                  <a:lumMod val="2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84" y="-228594"/>
            <a:ext cx="971537" cy="15371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261" y="0"/>
            <a:ext cx="3767655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7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655650" y="426027"/>
            <a:ext cx="4768350" cy="2553831"/>
          </a:xfrm>
        </p:spPr>
        <p:txBody>
          <a:bodyPr/>
          <a:lstStyle/>
          <a:p>
            <a:pPr algn="l"/>
            <a:r>
              <a:rPr lang="uk-UA" sz="2400" dirty="0">
                <a:latin typeface="Monotype Corsiva" panose="03010101010201010101" pitchFamily="66" charset="0"/>
              </a:rPr>
              <a:t>У правилах </a:t>
            </a:r>
            <a:r>
              <a:rPr lang="uk-UA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вживання великої букви </a:t>
            </a:r>
            <a:r>
              <a:rPr lang="uk-UA" sz="2400" dirty="0">
                <a:latin typeface="Monotype Corsiva" panose="03010101010201010101" pitchFamily="66" charset="0"/>
              </a:rPr>
              <a:t>також </a:t>
            </a:r>
            <a:r>
              <a:rPr lang="uk-UA" sz="2400" dirty="0" smtClean="0">
                <a:latin typeface="Monotype Corsiva" panose="03010101010201010101" pitchFamily="66" charset="0"/>
              </a:rPr>
              <a:t> </a:t>
            </a:r>
            <a:r>
              <a:rPr lang="uk-UA" sz="2400" dirty="0" err="1" smtClean="0">
                <a:latin typeface="Monotype Corsiva" panose="03010101010201010101" pitchFamily="66" charset="0"/>
              </a:rPr>
              <a:t>вібулися</a:t>
            </a:r>
            <a:r>
              <a:rPr lang="uk-UA" sz="2400" dirty="0" smtClean="0">
                <a:latin typeface="Monotype Corsiva" panose="03010101010201010101" pitchFamily="66" charset="0"/>
              </a:rPr>
              <a:t> </a:t>
            </a:r>
            <a:r>
              <a:rPr lang="uk-UA" sz="2400" dirty="0">
                <a:latin typeface="Monotype Corsiva" panose="03010101010201010101" pitchFamily="66" charset="0"/>
              </a:rPr>
              <a:t>деякі зміни: назви товарних знаків та марок виробів у загальному значенні пишемо </a:t>
            </a:r>
            <a:r>
              <a:rPr lang="uk-UA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з малої букви: </a:t>
            </a:r>
            <a:r>
              <a:rPr lang="uk-UA" sz="2400" i="1" dirty="0">
                <a:solidFill>
                  <a:srgbClr val="192CDC"/>
                </a:solidFill>
                <a:latin typeface="Monotype Corsiva" panose="03010101010201010101" pitchFamily="66" charset="0"/>
              </a:rPr>
              <a:t>у нього </a:t>
            </a:r>
            <a:r>
              <a:rPr lang="uk-UA" sz="2400" i="1" dirty="0" smtClean="0">
                <a:solidFill>
                  <a:srgbClr val="192CDC"/>
                </a:solidFill>
                <a:latin typeface="Monotype Corsiva" panose="03010101010201010101" pitchFamily="66" charset="0"/>
              </a:rPr>
              <a:t>новенька </a:t>
            </a:r>
            <a:r>
              <a:rPr lang="uk-UA" sz="24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«</a:t>
            </a:r>
            <a:r>
              <a:rPr lang="uk-UA" sz="2400" i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тойота</a:t>
            </a:r>
            <a:r>
              <a:rPr lang="uk-UA" sz="24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». </a:t>
            </a:r>
            <a:r>
              <a:rPr lang="uk-UA" sz="2400" i="1" dirty="0">
                <a:latin typeface="Monotype Corsiva" panose="03010101010201010101" pitchFamily="66" charset="0"/>
              </a:rPr>
              <a:t>Але: </a:t>
            </a:r>
            <a:r>
              <a:rPr lang="uk-UA" sz="2400" i="1" dirty="0">
                <a:solidFill>
                  <a:srgbClr val="192CDC"/>
                </a:solidFill>
                <a:latin typeface="Monotype Corsiva" panose="03010101010201010101" pitchFamily="66" charset="0"/>
              </a:rPr>
              <a:t>автомобіль марки «КІА</a:t>
            </a:r>
            <a:r>
              <a:rPr lang="uk-UA" sz="2400" i="1" dirty="0" smtClean="0">
                <a:solidFill>
                  <a:srgbClr val="192CDC"/>
                </a:solidFill>
                <a:latin typeface="Monotype Corsiva" panose="03010101010201010101" pitchFamily="66" charset="0"/>
              </a:rPr>
              <a:t>», </a:t>
            </a:r>
            <a:r>
              <a:rPr lang="uk-UA" sz="2400" i="1" dirty="0" smtClean="0">
                <a:solidFill>
                  <a:schemeClr val="bg2"/>
                </a:solidFill>
                <a:latin typeface="Monotype Corsiva" panose="03010101010201010101" pitchFamily="66" charset="0"/>
              </a:rPr>
              <a:t>бо є родове слово  - </a:t>
            </a:r>
            <a:r>
              <a:rPr lang="uk-UA" sz="2400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марка!</a:t>
            </a:r>
            <a:endParaRPr lang="ru-RU" sz="2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l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58743" y="3751902"/>
            <a:ext cx="7931966" cy="461700"/>
          </a:xfrm>
        </p:spPr>
        <p:txBody>
          <a:bodyPr/>
          <a:lstStyle/>
          <a:p>
            <a:pPr algn="l">
              <a:lnSpc>
                <a:spcPct val="200000"/>
              </a:lnSpc>
            </a:pPr>
            <a:r>
              <a:rPr lang="uk-UA" dirty="0">
                <a:solidFill>
                  <a:srgbClr val="FF0000"/>
                </a:solidFill>
              </a:rPr>
              <a:t>Назви сайтів та інших </a:t>
            </a:r>
            <a:r>
              <a:rPr lang="uk-UA" dirty="0" smtClean="0">
                <a:solidFill>
                  <a:srgbClr val="FF0000"/>
                </a:solidFill>
              </a:rPr>
              <a:t>інтернетівських сервісів </a:t>
            </a:r>
            <a:r>
              <a:rPr lang="uk-UA" dirty="0">
                <a:solidFill>
                  <a:srgbClr val="FF0000"/>
                </a:solidFill>
              </a:rPr>
              <a:t>пишемо тільки українською мовою з обов'язковим </a:t>
            </a:r>
            <a:r>
              <a:rPr lang="uk-UA" dirty="0" smtClean="0">
                <a:solidFill>
                  <a:srgbClr val="FF0000"/>
                </a:solidFill>
              </a:rPr>
              <a:t>відмінюванням як українських слова</a:t>
            </a:r>
            <a:r>
              <a:rPr lang="uk-UA" dirty="0"/>
              <a:t>: </a:t>
            </a:r>
            <a:r>
              <a:rPr lang="uk-UA" i="1" dirty="0">
                <a:solidFill>
                  <a:srgbClr val="192CDC"/>
                </a:solidFill>
              </a:rPr>
              <a:t>твітер, </a:t>
            </a:r>
            <a:r>
              <a:rPr lang="uk-UA" i="1" dirty="0" err="1">
                <a:solidFill>
                  <a:srgbClr val="192CDC"/>
                </a:solidFill>
              </a:rPr>
              <a:t>ґуґл</a:t>
            </a:r>
            <a:r>
              <a:rPr lang="uk-UA" i="1" dirty="0">
                <a:solidFill>
                  <a:srgbClr val="192CDC"/>
                </a:solidFill>
              </a:rPr>
              <a:t>; </a:t>
            </a:r>
            <a:r>
              <a:rPr lang="uk-UA" i="1" dirty="0" err="1">
                <a:solidFill>
                  <a:srgbClr val="192CDC"/>
                </a:solidFill>
              </a:rPr>
              <a:t>Фейсбук</a:t>
            </a:r>
            <a:r>
              <a:rPr lang="uk-UA" i="1" dirty="0">
                <a:solidFill>
                  <a:srgbClr val="192CDC"/>
                </a:solidFill>
              </a:rPr>
              <a:t>, </a:t>
            </a:r>
            <a:r>
              <a:rPr lang="uk-UA" i="1" dirty="0" err="1">
                <a:solidFill>
                  <a:srgbClr val="192CDC"/>
                </a:solidFill>
              </a:rPr>
              <a:t>Вікіпедія</a:t>
            </a:r>
            <a:r>
              <a:rPr lang="uk-UA" i="1" dirty="0">
                <a:solidFill>
                  <a:srgbClr val="192CDC"/>
                </a:solidFill>
              </a:rPr>
              <a:t>; </a:t>
            </a:r>
            <a:r>
              <a:rPr lang="uk-UA" dirty="0">
                <a:solidFill>
                  <a:srgbClr val="192CDC"/>
                </a:solidFill>
              </a:rPr>
              <a:t>Р. в. однини</a:t>
            </a:r>
            <a:r>
              <a:rPr lang="uk-UA" i="1" dirty="0">
                <a:solidFill>
                  <a:srgbClr val="192CDC"/>
                </a:solidFill>
              </a:rPr>
              <a:t> </a:t>
            </a:r>
            <a:r>
              <a:rPr lang="uk-UA" i="1" dirty="0" err="1">
                <a:solidFill>
                  <a:srgbClr val="192CDC"/>
                </a:solidFill>
              </a:rPr>
              <a:t>фейсбука</a:t>
            </a:r>
            <a:r>
              <a:rPr lang="uk-UA" i="1" dirty="0">
                <a:solidFill>
                  <a:srgbClr val="192CDC"/>
                </a:solidFill>
              </a:rPr>
              <a:t>, </a:t>
            </a:r>
            <a:r>
              <a:rPr lang="uk-UA" i="1" dirty="0" err="1">
                <a:solidFill>
                  <a:srgbClr val="192CDC"/>
                </a:solidFill>
              </a:rPr>
              <a:t>ютуба</a:t>
            </a:r>
            <a:r>
              <a:rPr lang="uk-UA" i="1" dirty="0">
                <a:solidFill>
                  <a:srgbClr val="192CDC"/>
                </a:solidFill>
              </a:rPr>
              <a:t>, </a:t>
            </a:r>
            <a:r>
              <a:rPr lang="uk-UA" i="1" dirty="0" err="1">
                <a:solidFill>
                  <a:srgbClr val="192CDC"/>
                </a:solidFill>
              </a:rPr>
              <a:t>імейла</a:t>
            </a:r>
            <a:endParaRPr lang="ru-RU" dirty="0">
              <a:solidFill>
                <a:srgbClr val="192CDC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309" y="823628"/>
            <a:ext cx="2737341" cy="25422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2859">
            <a:off x="1189895" y="1244706"/>
            <a:ext cx="2144886" cy="14790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2198" y="3053986"/>
            <a:ext cx="1719221" cy="2377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8730" y="6073"/>
            <a:ext cx="3767655" cy="9388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2859">
            <a:off x="1189896" y="1244706"/>
            <a:ext cx="2144886" cy="147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8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Неврівноважені правила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59261" y="720000"/>
            <a:ext cx="7704000" cy="34401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1800" dirty="0" smtClean="0"/>
              <a:t>По-різному </a:t>
            </a:r>
            <a:r>
              <a:rPr lang="ru-RU" sz="1800" dirty="0" err="1"/>
              <a:t>запропоновано</a:t>
            </a:r>
            <a:r>
              <a:rPr lang="ru-RU" sz="1800" dirty="0"/>
              <a:t> </a:t>
            </a:r>
            <a:r>
              <a:rPr lang="ru-RU" sz="1800" dirty="0" err="1"/>
              <a:t>писати</a:t>
            </a:r>
            <a:r>
              <a:rPr lang="ru-RU" sz="1800" dirty="0"/>
              <a:t> </a:t>
            </a:r>
            <a:r>
              <a:rPr lang="ru-RU" sz="1800" dirty="0" err="1"/>
              <a:t>назви</a:t>
            </a:r>
            <a:r>
              <a:rPr lang="ru-RU" sz="1800" dirty="0"/>
              <a:t> </a:t>
            </a:r>
            <a:r>
              <a:rPr lang="ru-RU" sz="1800" dirty="0" err="1"/>
              <a:t>товарних</a:t>
            </a:r>
            <a:r>
              <a:rPr lang="ru-RU" sz="1800" dirty="0"/>
              <a:t> </a:t>
            </a:r>
            <a:r>
              <a:rPr lang="ru-RU" sz="1800" dirty="0" err="1"/>
              <a:t>знаків</a:t>
            </a:r>
            <a:r>
              <a:rPr lang="ru-RU" sz="1800" dirty="0"/>
              <a:t>, марок </a:t>
            </a:r>
            <a:r>
              <a:rPr lang="ru-RU" sz="1800" dirty="0" err="1"/>
              <a:t>виробів</a:t>
            </a:r>
            <a:r>
              <a:rPr lang="ru-RU" sz="1800" dirty="0"/>
              <a:t>. З </a:t>
            </a:r>
            <a:r>
              <a:rPr lang="ru-RU" sz="1800" dirty="0" err="1"/>
              <a:t>великої</a:t>
            </a:r>
            <a:r>
              <a:rPr lang="ru-RU" sz="1800" dirty="0"/>
              <a:t> </a:t>
            </a:r>
            <a:r>
              <a:rPr lang="ru-RU" sz="1800" dirty="0" err="1"/>
              <a:t>літери</a:t>
            </a:r>
            <a:r>
              <a:rPr lang="ru-RU" sz="1800" dirty="0"/>
              <a:t>: </a:t>
            </a:r>
            <a:r>
              <a:rPr lang="ru-RU" sz="1800" i="1" dirty="0" err="1">
                <a:solidFill>
                  <a:srgbClr val="FF0000"/>
                </a:solidFill>
              </a:rPr>
              <a:t>Автомобілі</a:t>
            </a:r>
            <a:r>
              <a:rPr lang="ru-RU" sz="1800" i="1" dirty="0">
                <a:solidFill>
                  <a:srgbClr val="FF0000"/>
                </a:solidFill>
              </a:rPr>
              <a:t> </a:t>
            </a:r>
            <a:r>
              <a:rPr lang="ru-RU" sz="1800" i="1" dirty="0" smtClean="0">
                <a:solidFill>
                  <a:srgbClr val="FF0000"/>
                </a:solidFill>
              </a:rPr>
              <a:t>«</a:t>
            </a:r>
            <a:r>
              <a:rPr lang="ru-RU" sz="1800" i="1" dirty="0" err="1" smtClean="0">
                <a:solidFill>
                  <a:srgbClr val="FF0000"/>
                </a:solidFill>
              </a:rPr>
              <a:t>Запорожець</a:t>
            </a:r>
            <a:r>
              <a:rPr lang="ru-RU" sz="1800" i="1" dirty="0" smtClean="0">
                <a:solidFill>
                  <a:srgbClr val="FF0000"/>
                </a:solidFill>
              </a:rPr>
              <a:t>» </a:t>
            </a:r>
            <a:r>
              <a:rPr lang="ru-RU" sz="1800" i="1" dirty="0" err="1"/>
              <a:t>виробляли</a:t>
            </a:r>
            <a:r>
              <a:rPr lang="ru-RU" sz="1800" i="1" dirty="0"/>
              <a:t> з </a:t>
            </a:r>
            <a:r>
              <a:rPr lang="ru-RU" sz="1800" i="1" dirty="0" smtClean="0"/>
              <a:t>1971 </a:t>
            </a:r>
            <a:r>
              <a:rPr lang="ru-RU" sz="1800" i="1" dirty="0"/>
              <a:t>по </a:t>
            </a:r>
            <a:r>
              <a:rPr lang="ru-RU" sz="1800" i="1" dirty="0" smtClean="0"/>
              <a:t>1994 </a:t>
            </a:r>
            <a:r>
              <a:rPr lang="ru-RU" sz="1800" i="1" dirty="0" err="1"/>
              <a:t>рік</a:t>
            </a:r>
            <a:r>
              <a:rPr lang="ru-RU" sz="1800" i="1" dirty="0"/>
              <a:t>.</a:t>
            </a:r>
            <a:r>
              <a:rPr lang="ru-RU" sz="1800" dirty="0"/>
              <a:t> Але </a:t>
            </a:r>
            <a:r>
              <a:rPr lang="ru-RU" sz="1800" dirty="0" err="1"/>
              <a:t>якщо</a:t>
            </a:r>
            <a:r>
              <a:rPr lang="ru-RU" sz="1800" dirty="0"/>
              <a:t> </a:t>
            </a:r>
            <a:r>
              <a:rPr lang="ru-RU" sz="1800" dirty="0" err="1"/>
              <a:t>таке</a:t>
            </a:r>
            <a:r>
              <a:rPr lang="ru-RU" sz="1800" dirty="0"/>
              <a:t> слово </a:t>
            </a:r>
            <a:r>
              <a:rPr lang="ru-RU" sz="1800" dirty="0" err="1"/>
              <a:t>вживається</a:t>
            </a:r>
            <a:r>
              <a:rPr lang="ru-RU" sz="1800" dirty="0"/>
              <a:t> як </a:t>
            </a:r>
            <a:r>
              <a:rPr lang="ru-RU" sz="1800" dirty="0" err="1"/>
              <a:t>загальна</a:t>
            </a:r>
            <a:r>
              <a:rPr lang="ru-RU" sz="1800" dirty="0"/>
              <a:t> </a:t>
            </a:r>
            <a:r>
              <a:rPr lang="ru-RU" sz="1800" dirty="0" err="1"/>
              <a:t>назва</a:t>
            </a:r>
            <a:r>
              <a:rPr lang="ru-RU" sz="1800" dirty="0"/>
              <a:t>, то з </a:t>
            </a:r>
            <a:r>
              <a:rPr lang="ru-RU" sz="1800" dirty="0" err="1"/>
              <a:t>малої</a:t>
            </a:r>
            <a:r>
              <a:rPr lang="ru-RU" sz="1800" dirty="0"/>
              <a:t>: </a:t>
            </a:r>
            <a:r>
              <a:rPr lang="ru-RU" sz="1800" i="1" dirty="0" err="1">
                <a:solidFill>
                  <a:srgbClr val="FF0000"/>
                </a:solidFill>
              </a:rPr>
              <a:t>Він</a:t>
            </a:r>
            <a:r>
              <a:rPr lang="ru-RU" sz="1800" i="1" dirty="0">
                <a:solidFill>
                  <a:srgbClr val="FF0000"/>
                </a:solidFill>
              </a:rPr>
              <a:t> </a:t>
            </a:r>
            <a:r>
              <a:rPr lang="ru-RU" sz="1800" i="1" dirty="0" err="1">
                <a:solidFill>
                  <a:srgbClr val="FF0000"/>
                </a:solidFill>
              </a:rPr>
              <a:t>приїхав</a:t>
            </a:r>
            <a:r>
              <a:rPr lang="ru-RU" sz="1800" i="1" dirty="0">
                <a:solidFill>
                  <a:srgbClr val="FF0000"/>
                </a:solidFill>
              </a:rPr>
              <a:t> на новому </a:t>
            </a:r>
            <a:r>
              <a:rPr lang="ru-RU" sz="1800" i="1" dirty="0" err="1">
                <a:solidFill>
                  <a:srgbClr val="FF0000"/>
                </a:solidFill>
              </a:rPr>
              <a:t>блискучому</a:t>
            </a:r>
            <a:r>
              <a:rPr lang="ru-RU" sz="1800" i="1" dirty="0">
                <a:solidFill>
                  <a:srgbClr val="FF0000"/>
                </a:solidFill>
              </a:rPr>
              <a:t> «</a:t>
            </a:r>
            <a:r>
              <a:rPr lang="ru-RU" sz="1800" i="1" dirty="0" err="1">
                <a:solidFill>
                  <a:srgbClr val="FF0000"/>
                </a:solidFill>
              </a:rPr>
              <a:t>фольксвагені</a:t>
            </a:r>
            <a:r>
              <a:rPr lang="ru-RU" sz="1800" i="1" dirty="0">
                <a:solidFill>
                  <a:srgbClr val="FF0000"/>
                </a:solidFill>
              </a:rPr>
              <a:t>».</a:t>
            </a:r>
            <a:r>
              <a:rPr lang="ru-RU" sz="1800" dirty="0">
                <a:solidFill>
                  <a:srgbClr val="FF0000"/>
                </a:solidFill>
              </a:rPr>
              <a:t> </a:t>
            </a:r>
            <a:r>
              <a:rPr lang="uk-UA" sz="1800" dirty="0"/>
              <a:t>Отже, </a:t>
            </a:r>
            <a:r>
              <a:rPr lang="ru-RU" sz="1800" dirty="0" err="1"/>
              <a:t>назви</a:t>
            </a:r>
            <a:r>
              <a:rPr lang="ru-RU" sz="1800" dirty="0"/>
              <a:t> </a:t>
            </a:r>
            <a:r>
              <a:rPr lang="ru-RU" sz="1800" dirty="0" err="1"/>
              <a:t>виробничих</a:t>
            </a:r>
            <a:r>
              <a:rPr lang="ru-RU" sz="1800" dirty="0"/>
              <a:t> марок машин, </a:t>
            </a:r>
            <a:r>
              <a:rPr lang="ru-RU" sz="1800" dirty="0" err="1"/>
              <a:t>приладів</a:t>
            </a:r>
            <a:r>
              <a:rPr lang="ru-RU" sz="1800" dirty="0"/>
              <a:t> </a:t>
            </a:r>
            <a:r>
              <a:rPr lang="ru-RU" sz="1800" dirty="0" err="1"/>
              <a:t>тощо</a:t>
            </a:r>
            <a:r>
              <a:rPr lang="ru-RU" sz="1800" dirty="0"/>
              <a:t> </a:t>
            </a:r>
            <a:r>
              <a:rPr lang="ru-RU" sz="1800" dirty="0" err="1"/>
              <a:t>пропонують</a:t>
            </a:r>
            <a:r>
              <a:rPr lang="ru-RU" sz="1800" dirty="0"/>
              <a:t> </a:t>
            </a:r>
            <a:r>
              <a:rPr lang="ru-RU" sz="1800" dirty="0" err="1"/>
              <a:t>брати</a:t>
            </a:r>
            <a:r>
              <a:rPr lang="ru-RU" sz="1800" dirty="0"/>
              <a:t> в лапки і </a:t>
            </a:r>
            <a:r>
              <a:rPr lang="ru-RU" sz="1800" dirty="0" err="1"/>
              <a:t>писати</a:t>
            </a:r>
            <a:r>
              <a:rPr lang="ru-RU" sz="1800" dirty="0"/>
              <a:t> з </a:t>
            </a:r>
            <a:r>
              <a:rPr lang="ru-RU" sz="1800" dirty="0" err="1"/>
              <a:t>великої</a:t>
            </a:r>
            <a:r>
              <a:rPr lang="ru-RU" sz="1800" dirty="0"/>
              <a:t> </a:t>
            </a:r>
            <a:r>
              <a:rPr lang="ru-RU" sz="1800" dirty="0" err="1"/>
              <a:t>букви</a:t>
            </a:r>
            <a:r>
              <a:rPr lang="ru-RU" sz="1800" dirty="0"/>
              <a:t> (</a:t>
            </a:r>
            <a:r>
              <a:rPr lang="ru-RU" sz="1800" dirty="0" err="1"/>
              <a:t>літак</a:t>
            </a:r>
            <a:r>
              <a:rPr lang="ru-RU" sz="1800" dirty="0"/>
              <a:t> "</a:t>
            </a:r>
            <a:r>
              <a:rPr lang="ru-RU" sz="1800" i="1" dirty="0" smtClean="0"/>
              <a:t>Руслан</a:t>
            </a:r>
            <a:r>
              <a:rPr lang="ru-RU" sz="1800" dirty="0"/>
              <a:t>"). Але "</a:t>
            </a:r>
            <a:r>
              <a:rPr lang="ru-RU" sz="1800" dirty="0" err="1"/>
              <a:t>назви</a:t>
            </a:r>
            <a:r>
              <a:rPr lang="ru-RU" sz="1800" dirty="0"/>
              <a:t> самих </a:t>
            </a:r>
            <a:r>
              <a:rPr lang="ru-RU" sz="1800" dirty="0" err="1"/>
              <a:t>цих</a:t>
            </a:r>
            <a:r>
              <a:rPr lang="ru-RU" sz="1800" dirty="0"/>
              <a:t> </a:t>
            </a:r>
            <a:r>
              <a:rPr lang="ru-RU" sz="1800" dirty="0" err="1"/>
              <a:t>виробів</a:t>
            </a:r>
            <a:r>
              <a:rPr lang="ru-RU" sz="1800" dirty="0"/>
              <a:t>" (</a:t>
            </a:r>
            <a:r>
              <a:rPr lang="ru-RU" sz="1800" dirty="0" err="1"/>
              <a:t>крім</a:t>
            </a:r>
            <a:r>
              <a:rPr lang="ru-RU" sz="1800" dirty="0"/>
              <a:t> тих,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збігаються</a:t>
            </a:r>
            <a:r>
              <a:rPr lang="ru-RU" sz="1800" dirty="0"/>
              <a:t> з </a:t>
            </a:r>
            <a:r>
              <a:rPr lang="ru-RU" sz="1800" dirty="0" err="1"/>
              <a:t>власними</a:t>
            </a:r>
            <a:r>
              <a:rPr lang="ru-RU" sz="1800" dirty="0"/>
              <a:t> </a:t>
            </a:r>
            <a:r>
              <a:rPr lang="ru-RU" sz="1800" dirty="0" err="1"/>
              <a:t>назвами</a:t>
            </a:r>
            <a:r>
              <a:rPr lang="ru-RU" sz="1800" dirty="0"/>
              <a:t>)" - </a:t>
            </a:r>
            <a:r>
              <a:rPr lang="uk-UA" sz="1800" dirty="0"/>
              <a:t>у</a:t>
            </a:r>
            <a:r>
              <a:rPr lang="ru-RU" sz="1800" dirty="0"/>
              <a:t> лапках і з </a:t>
            </a:r>
            <a:r>
              <a:rPr lang="ru-RU" sz="1800" dirty="0" err="1"/>
              <a:t>малої</a:t>
            </a:r>
            <a:r>
              <a:rPr lang="ru-RU" sz="1800" dirty="0"/>
              <a:t> ("</a:t>
            </a:r>
            <a:r>
              <a:rPr lang="ru-RU" sz="1800" i="1" dirty="0" err="1" smtClean="0">
                <a:solidFill>
                  <a:srgbClr val="FF0000"/>
                </a:solidFill>
              </a:rPr>
              <a:t>запороожець</a:t>
            </a:r>
            <a:r>
              <a:rPr lang="ru-RU" sz="1800" i="1" dirty="0" smtClean="0">
                <a:solidFill>
                  <a:srgbClr val="FF0000"/>
                </a:solidFill>
              </a:rPr>
              <a:t>","</a:t>
            </a:r>
            <a:r>
              <a:rPr lang="ru-RU" sz="1800" i="1" dirty="0" err="1" smtClean="0">
                <a:solidFill>
                  <a:srgbClr val="FF0000"/>
                </a:solidFill>
              </a:rPr>
              <a:t>боїнг</a:t>
            </a:r>
            <a:r>
              <a:rPr lang="ru-RU" sz="1800" i="1" dirty="0">
                <a:solidFill>
                  <a:srgbClr val="FF0000"/>
                </a:solidFill>
              </a:rPr>
              <a:t>", "</a:t>
            </a:r>
            <a:r>
              <a:rPr lang="ru-RU" sz="1800" i="1" dirty="0" err="1">
                <a:solidFill>
                  <a:srgbClr val="FF0000"/>
                </a:solidFill>
              </a:rPr>
              <a:t>панасо́нік</a:t>
            </a:r>
            <a:r>
              <a:rPr lang="ru-RU" sz="1800" dirty="0"/>
              <a:t>"). </a:t>
            </a:r>
            <a:r>
              <a:rPr lang="ru-RU" sz="1800" dirty="0">
                <a:solidFill>
                  <a:srgbClr val="7C85D7"/>
                </a:solidFill>
              </a:rPr>
              <a:t>Але: "</a:t>
            </a:r>
            <a:r>
              <a:rPr lang="ru-RU" sz="1800" i="1" dirty="0" err="1">
                <a:solidFill>
                  <a:srgbClr val="7C85D7"/>
                </a:solidFill>
              </a:rPr>
              <a:t>Те́сла</a:t>
            </a:r>
            <a:r>
              <a:rPr lang="ru-RU" sz="1800" i="1" dirty="0">
                <a:solidFill>
                  <a:srgbClr val="7C85D7"/>
                </a:solidFill>
              </a:rPr>
              <a:t>", "</a:t>
            </a:r>
            <a:r>
              <a:rPr lang="ru-RU" sz="1800" i="1" dirty="0" err="1">
                <a:solidFill>
                  <a:srgbClr val="7C85D7"/>
                </a:solidFill>
              </a:rPr>
              <a:t>Та́врія</a:t>
            </a:r>
            <a:r>
              <a:rPr lang="ru-RU" sz="1800" dirty="0">
                <a:solidFill>
                  <a:srgbClr val="7C85D7"/>
                </a:solidFill>
              </a:rPr>
              <a:t>" - </a:t>
            </a:r>
            <a:r>
              <a:rPr lang="ru-RU" sz="1800" dirty="0" err="1">
                <a:solidFill>
                  <a:srgbClr val="7C85D7"/>
                </a:solidFill>
              </a:rPr>
              <a:t>бо</a:t>
            </a:r>
            <a:r>
              <a:rPr lang="ru-RU" sz="1800" dirty="0">
                <a:solidFill>
                  <a:srgbClr val="7C85D7"/>
                </a:solidFill>
              </a:rPr>
              <a:t> </a:t>
            </a:r>
            <a:r>
              <a:rPr lang="ru-RU" sz="1800" dirty="0" err="1">
                <a:solidFill>
                  <a:srgbClr val="7C85D7"/>
                </a:solidFill>
              </a:rPr>
              <a:t>утворені</a:t>
            </a:r>
            <a:r>
              <a:rPr lang="ru-RU" sz="1800" dirty="0">
                <a:solidFill>
                  <a:srgbClr val="7C85D7"/>
                </a:solidFill>
              </a:rPr>
              <a:t> </a:t>
            </a:r>
            <a:r>
              <a:rPr lang="ru-RU" sz="1800" dirty="0" err="1">
                <a:solidFill>
                  <a:srgbClr val="7C85D7"/>
                </a:solidFill>
              </a:rPr>
              <a:t>від</a:t>
            </a:r>
            <a:r>
              <a:rPr lang="ru-RU" sz="1800" dirty="0">
                <a:solidFill>
                  <a:srgbClr val="7C85D7"/>
                </a:solidFill>
              </a:rPr>
              <a:t> </a:t>
            </a:r>
            <a:r>
              <a:rPr lang="ru-RU" sz="1800" dirty="0" err="1">
                <a:solidFill>
                  <a:srgbClr val="7C85D7"/>
                </a:solidFill>
              </a:rPr>
              <a:t>власних</a:t>
            </a:r>
            <a:r>
              <a:rPr lang="ru-RU" sz="1800" dirty="0">
                <a:solidFill>
                  <a:srgbClr val="7C85D7"/>
                </a:solidFill>
              </a:rPr>
              <a:t> назв.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84" y="-228594"/>
            <a:ext cx="971537" cy="15371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261" y="0"/>
            <a:ext cx="3767655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8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9" name="Google Shape;959;p33"/>
          <p:cNvGrpSpPr/>
          <p:nvPr/>
        </p:nvGrpSpPr>
        <p:grpSpPr>
          <a:xfrm rot="-8593293">
            <a:off x="48531" y="-510565"/>
            <a:ext cx="2429474" cy="1577941"/>
            <a:chOff x="5118990" y="4122087"/>
            <a:chExt cx="1882464" cy="1222659"/>
          </a:xfrm>
        </p:grpSpPr>
        <p:sp>
          <p:nvSpPr>
            <p:cNvPr id="960" name="Google Shape;960;p33"/>
            <p:cNvSpPr/>
            <p:nvPr/>
          </p:nvSpPr>
          <p:spPr>
            <a:xfrm rot="787510">
              <a:off x="5385771" y="4227679"/>
              <a:ext cx="603559" cy="359284"/>
            </a:xfrm>
            <a:custGeom>
              <a:avLst/>
              <a:gdLst/>
              <a:ahLst/>
              <a:cxnLst/>
              <a:rect l="l" t="t" r="r" b="b"/>
              <a:pathLst>
                <a:path w="15749" h="9375" extrusionOk="0">
                  <a:moveTo>
                    <a:pt x="9397" y="3441"/>
                  </a:moveTo>
                  <a:cubicBezTo>
                    <a:pt x="9426" y="3441"/>
                    <a:pt x="9456" y="3446"/>
                    <a:pt x="9484" y="3453"/>
                  </a:cubicBezTo>
                  <a:cubicBezTo>
                    <a:pt x="9511" y="3453"/>
                    <a:pt x="9538" y="3462"/>
                    <a:pt x="9565" y="3471"/>
                  </a:cubicBezTo>
                  <a:cubicBezTo>
                    <a:pt x="9781" y="3561"/>
                    <a:pt x="9862" y="3705"/>
                    <a:pt x="9808" y="3930"/>
                  </a:cubicBezTo>
                  <a:cubicBezTo>
                    <a:pt x="9765" y="4109"/>
                    <a:pt x="9683" y="4191"/>
                    <a:pt x="9539" y="4191"/>
                  </a:cubicBezTo>
                  <a:cubicBezTo>
                    <a:pt x="9501" y="4191"/>
                    <a:pt x="9459" y="4185"/>
                    <a:pt x="9412" y="4174"/>
                  </a:cubicBezTo>
                  <a:cubicBezTo>
                    <a:pt x="9267" y="4147"/>
                    <a:pt x="9186" y="4066"/>
                    <a:pt x="9168" y="3939"/>
                  </a:cubicBezTo>
                  <a:cubicBezTo>
                    <a:pt x="9159" y="3795"/>
                    <a:pt x="9159" y="3714"/>
                    <a:pt x="9159" y="3705"/>
                  </a:cubicBezTo>
                  <a:cubicBezTo>
                    <a:pt x="9207" y="3492"/>
                    <a:pt x="9303" y="3441"/>
                    <a:pt x="9397" y="3441"/>
                  </a:cubicBezTo>
                  <a:close/>
                  <a:moveTo>
                    <a:pt x="8451" y="3776"/>
                  </a:moveTo>
                  <a:cubicBezTo>
                    <a:pt x="8510" y="3776"/>
                    <a:pt x="8562" y="3781"/>
                    <a:pt x="8609" y="3786"/>
                  </a:cubicBezTo>
                  <a:cubicBezTo>
                    <a:pt x="8717" y="3813"/>
                    <a:pt x="8844" y="3885"/>
                    <a:pt x="8781" y="4147"/>
                  </a:cubicBezTo>
                  <a:cubicBezTo>
                    <a:pt x="8763" y="4183"/>
                    <a:pt x="8582" y="4336"/>
                    <a:pt x="7095" y="4733"/>
                  </a:cubicBezTo>
                  <a:cubicBezTo>
                    <a:pt x="6230" y="4952"/>
                    <a:pt x="5579" y="5062"/>
                    <a:pt x="5151" y="5062"/>
                  </a:cubicBezTo>
                  <a:cubicBezTo>
                    <a:pt x="5017" y="5062"/>
                    <a:pt x="4905" y="5052"/>
                    <a:pt x="4814" y="5030"/>
                  </a:cubicBezTo>
                  <a:cubicBezTo>
                    <a:pt x="4445" y="4949"/>
                    <a:pt x="4436" y="4769"/>
                    <a:pt x="4472" y="4616"/>
                  </a:cubicBezTo>
                  <a:cubicBezTo>
                    <a:pt x="4517" y="4435"/>
                    <a:pt x="4697" y="4336"/>
                    <a:pt x="5031" y="4300"/>
                  </a:cubicBezTo>
                  <a:cubicBezTo>
                    <a:pt x="5851" y="4237"/>
                    <a:pt x="6500" y="4156"/>
                    <a:pt x="6942" y="4066"/>
                  </a:cubicBezTo>
                  <a:cubicBezTo>
                    <a:pt x="7257" y="4003"/>
                    <a:pt x="7726" y="3903"/>
                    <a:pt x="8312" y="3786"/>
                  </a:cubicBezTo>
                  <a:cubicBezTo>
                    <a:pt x="8361" y="3779"/>
                    <a:pt x="8408" y="3776"/>
                    <a:pt x="8451" y="3776"/>
                  </a:cubicBezTo>
                  <a:close/>
                  <a:moveTo>
                    <a:pt x="587" y="3687"/>
                  </a:moveTo>
                  <a:lnTo>
                    <a:pt x="1" y="6238"/>
                  </a:lnTo>
                  <a:lnTo>
                    <a:pt x="1416" y="6563"/>
                  </a:lnTo>
                  <a:lnTo>
                    <a:pt x="2002" y="4012"/>
                  </a:lnTo>
                  <a:lnTo>
                    <a:pt x="587" y="3687"/>
                  </a:lnTo>
                  <a:close/>
                  <a:moveTo>
                    <a:pt x="13116" y="1235"/>
                  </a:moveTo>
                  <a:lnTo>
                    <a:pt x="12972" y="1289"/>
                  </a:lnTo>
                  <a:cubicBezTo>
                    <a:pt x="12008" y="1668"/>
                    <a:pt x="10556" y="2110"/>
                    <a:pt x="8654" y="2623"/>
                  </a:cubicBezTo>
                  <a:cubicBezTo>
                    <a:pt x="5806" y="3399"/>
                    <a:pt x="3922" y="3795"/>
                    <a:pt x="3075" y="3795"/>
                  </a:cubicBezTo>
                  <a:lnTo>
                    <a:pt x="3012" y="3795"/>
                  </a:lnTo>
                  <a:lnTo>
                    <a:pt x="2327" y="6770"/>
                  </a:lnTo>
                  <a:lnTo>
                    <a:pt x="11368" y="8843"/>
                  </a:lnTo>
                  <a:lnTo>
                    <a:pt x="13116" y="1235"/>
                  </a:lnTo>
                  <a:close/>
                  <a:moveTo>
                    <a:pt x="14288" y="0"/>
                  </a:moveTo>
                  <a:lnTo>
                    <a:pt x="12215" y="9041"/>
                  </a:lnTo>
                  <a:lnTo>
                    <a:pt x="13675" y="9375"/>
                  </a:lnTo>
                  <a:lnTo>
                    <a:pt x="15748" y="334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3"/>
            <p:cNvSpPr/>
            <p:nvPr/>
          </p:nvSpPr>
          <p:spPr>
            <a:xfrm rot="787510">
              <a:off x="5335021" y="4244664"/>
              <a:ext cx="556881" cy="639813"/>
            </a:xfrm>
            <a:custGeom>
              <a:avLst/>
              <a:gdLst/>
              <a:ahLst/>
              <a:cxnLst/>
              <a:rect l="l" t="t" r="r" b="b"/>
              <a:pathLst>
                <a:path w="14531" h="16695" extrusionOk="0">
                  <a:moveTo>
                    <a:pt x="14531" y="1"/>
                  </a:moveTo>
                  <a:cubicBezTo>
                    <a:pt x="14279" y="172"/>
                    <a:pt x="13891" y="370"/>
                    <a:pt x="13350" y="587"/>
                  </a:cubicBezTo>
                  <a:lnTo>
                    <a:pt x="11646" y="7978"/>
                  </a:lnTo>
                  <a:lnTo>
                    <a:pt x="2759" y="5941"/>
                  </a:lnTo>
                  <a:lnTo>
                    <a:pt x="3318" y="3534"/>
                  </a:lnTo>
                  <a:lnTo>
                    <a:pt x="2254" y="3291"/>
                  </a:lnTo>
                  <a:lnTo>
                    <a:pt x="1704" y="5697"/>
                  </a:lnTo>
                  <a:lnTo>
                    <a:pt x="433" y="5400"/>
                  </a:lnTo>
                  <a:lnTo>
                    <a:pt x="109" y="6842"/>
                  </a:lnTo>
                  <a:lnTo>
                    <a:pt x="0" y="7311"/>
                  </a:lnTo>
                  <a:lnTo>
                    <a:pt x="2326" y="7852"/>
                  </a:lnTo>
                  <a:lnTo>
                    <a:pt x="2236" y="8248"/>
                  </a:lnTo>
                  <a:cubicBezTo>
                    <a:pt x="2984" y="8501"/>
                    <a:pt x="4507" y="9645"/>
                    <a:pt x="6797" y="11683"/>
                  </a:cubicBezTo>
                  <a:cubicBezTo>
                    <a:pt x="9014" y="13648"/>
                    <a:pt x="10384" y="15027"/>
                    <a:pt x="10907" y="15811"/>
                  </a:cubicBezTo>
                  <a:lnTo>
                    <a:pt x="10772" y="16397"/>
                  </a:lnTo>
                  <a:lnTo>
                    <a:pt x="12079" y="16694"/>
                  </a:lnTo>
                  <a:lnTo>
                    <a:pt x="13954" y="8510"/>
                  </a:lnTo>
                  <a:lnTo>
                    <a:pt x="12656" y="8203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3"/>
            <p:cNvSpPr/>
            <p:nvPr/>
          </p:nvSpPr>
          <p:spPr>
            <a:xfrm rot="787510">
              <a:off x="5274233" y="4284717"/>
              <a:ext cx="108494" cy="89486"/>
            </a:xfrm>
            <a:custGeom>
              <a:avLst/>
              <a:gdLst/>
              <a:ahLst/>
              <a:cxnLst/>
              <a:rect l="l" t="t" r="r" b="b"/>
              <a:pathLst>
                <a:path w="2831" h="2335" extrusionOk="0">
                  <a:moveTo>
                    <a:pt x="0" y="0"/>
                  </a:moveTo>
                  <a:lnTo>
                    <a:pt x="198" y="1118"/>
                  </a:lnTo>
                  <a:lnTo>
                    <a:pt x="325" y="1848"/>
                  </a:lnTo>
                  <a:lnTo>
                    <a:pt x="2443" y="2335"/>
                  </a:lnTo>
                  <a:lnTo>
                    <a:pt x="2831" y="6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3"/>
            <p:cNvSpPr/>
            <p:nvPr/>
          </p:nvSpPr>
          <p:spPr>
            <a:xfrm rot="787510">
              <a:off x="5276253" y="4313238"/>
              <a:ext cx="125778" cy="126468"/>
            </a:xfrm>
            <a:custGeom>
              <a:avLst/>
              <a:gdLst/>
              <a:ahLst/>
              <a:cxnLst/>
              <a:rect l="l" t="t" r="r" b="b"/>
              <a:pathLst>
                <a:path w="3282" h="3300" extrusionOk="0">
                  <a:moveTo>
                    <a:pt x="2507" y="0"/>
                  </a:moveTo>
                  <a:lnTo>
                    <a:pt x="2119" y="1686"/>
                  </a:lnTo>
                  <a:lnTo>
                    <a:pt x="1" y="1199"/>
                  </a:lnTo>
                  <a:lnTo>
                    <a:pt x="298" y="2776"/>
                  </a:lnTo>
                  <a:lnTo>
                    <a:pt x="2570" y="3299"/>
                  </a:lnTo>
                  <a:lnTo>
                    <a:pt x="2894" y="1857"/>
                  </a:lnTo>
                  <a:lnTo>
                    <a:pt x="3282" y="180"/>
                  </a:lnTo>
                  <a:lnTo>
                    <a:pt x="2507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3"/>
            <p:cNvSpPr/>
            <p:nvPr/>
          </p:nvSpPr>
          <p:spPr>
            <a:xfrm rot="787510">
              <a:off x="5556472" y="4350491"/>
              <a:ext cx="214919" cy="68331"/>
            </a:xfrm>
            <a:custGeom>
              <a:avLst/>
              <a:gdLst/>
              <a:ahLst/>
              <a:cxnLst/>
              <a:rect l="l" t="t" r="r" b="b"/>
              <a:pathLst>
                <a:path w="5608" h="1783" extrusionOk="0">
                  <a:moveTo>
                    <a:pt x="5066" y="0"/>
                  </a:moveTo>
                  <a:cubicBezTo>
                    <a:pt x="4904" y="0"/>
                    <a:pt x="4798" y="107"/>
                    <a:pt x="4751" y="327"/>
                  </a:cubicBezTo>
                  <a:cubicBezTo>
                    <a:pt x="4751" y="336"/>
                    <a:pt x="4751" y="426"/>
                    <a:pt x="4751" y="579"/>
                  </a:cubicBezTo>
                  <a:cubicBezTo>
                    <a:pt x="4778" y="751"/>
                    <a:pt x="4886" y="850"/>
                    <a:pt x="5057" y="895"/>
                  </a:cubicBezTo>
                  <a:cubicBezTo>
                    <a:pt x="5106" y="907"/>
                    <a:pt x="5152" y="913"/>
                    <a:pt x="5194" y="913"/>
                  </a:cubicBezTo>
                  <a:cubicBezTo>
                    <a:pt x="5379" y="913"/>
                    <a:pt x="5500" y="801"/>
                    <a:pt x="5544" y="588"/>
                  </a:cubicBezTo>
                  <a:cubicBezTo>
                    <a:pt x="5607" y="318"/>
                    <a:pt x="5508" y="138"/>
                    <a:pt x="5256" y="39"/>
                  </a:cubicBezTo>
                  <a:cubicBezTo>
                    <a:pt x="5186" y="13"/>
                    <a:pt x="5123" y="0"/>
                    <a:pt x="5066" y="0"/>
                  </a:cubicBezTo>
                  <a:close/>
                  <a:moveTo>
                    <a:pt x="4110" y="337"/>
                  </a:moveTo>
                  <a:cubicBezTo>
                    <a:pt x="4066" y="337"/>
                    <a:pt x="4018" y="340"/>
                    <a:pt x="3967" y="345"/>
                  </a:cubicBezTo>
                  <a:cubicBezTo>
                    <a:pt x="3372" y="471"/>
                    <a:pt x="2912" y="561"/>
                    <a:pt x="2588" y="625"/>
                  </a:cubicBezTo>
                  <a:cubicBezTo>
                    <a:pt x="2146" y="724"/>
                    <a:pt x="1506" y="805"/>
                    <a:pt x="686" y="868"/>
                  </a:cubicBezTo>
                  <a:cubicBezTo>
                    <a:pt x="316" y="904"/>
                    <a:pt x="109" y="1021"/>
                    <a:pt x="64" y="1237"/>
                  </a:cubicBezTo>
                  <a:cubicBezTo>
                    <a:pt x="1" y="1508"/>
                    <a:pt x="136" y="1670"/>
                    <a:pt x="460" y="1751"/>
                  </a:cubicBezTo>
                  <a:cubicBezTo>
                    <a:pt x="551" y="1772"/>
                    <a:pt x="662" y="1782"/>
                    <a:pt x="792" y="1782"/>
                  </a:cubicBezTo>
                  <a:cubicBezTo>
                    <a:pt x="1230" y="1782"/>
                    <a:pt x="1890" y="1667"/>
                    <a:pt x="2786" y="1445"/>
                  </a:cubicBezTo>
                  <a:cubicBezTo>
                    <a:pt x="3913" y="1147"/>
                    <a:pt x="4490" y="931"/>
                    <a:pt x="4517" y="805"/>
                  </a:cubicBezTo>
                  <a:cubicBezTo>
                    <a:pt x="4589" y="493"/>
                    <a:pt x="4455" y="337"/>
                    <a:pt x="4110" y="337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3"/>
            <p:cNvSpPr/>
            <p:nvPr/>
          </p:nvSpPr>
          <p:spPr>
            <a:xfrm rot="787510">
              <a:off x="5858154" y="4388382"/>
              <a:ext cx="1087855" cy="605590"/>
            </a:xfrm>
            <a:custGeom>
              <a:avLst/>
              <a:gdLst/>
              <a:ahLst/>
              <a:cxnLst/>
              <a:rect l="l" t="t" r="r" b="b"/>
              <a:pathLst>
                <a:path w="28386" h="15802" extrusionOk="0">
                  <a:moveTo>
                    <a:pt x="4413" y="2577"/>
                  </a:moveTo>
                  <a:cubicBezTo>
                    <a:pt x="4514" y="2577"/>
                    <a:pt x="4667" y="2596"/>
                    <a:pt x="4895" y="2650"/>
                  </a:cubicBezTo>
                  <a:cubicBezTo>
                    <a:pt x="4986" y="2668"/>
                    <a:pt x="5085" y="2695"/>
                    <a:pt x="5193" y="2722"/>
                  </a:cubicBezTo>
                  <a:cubicBezTo>
                    <a:pt x="5833" y="2912"/>
                    <a:pt x="7771" y="3497"/>
                    <a:pt x="10944" y="4462"/>
                  </a:cubicBezTo>
                  <a:cubicBezTo>
                    <a:pt x="13432" y="5219"/>
                    <a:pt x="15865" y="5922"/>
                    <a:pt x="18164" y="6553"/>
                  </a:cubicBezTo>
                  <a:cubicBezTo>
                    <a:pt x="19137" y="6878"/>
                    <a:pt x="19579" y="7283"/>
                    <a:pt x="19471" y="7752"/>
                  </a:cubicBezTo>
                  <a:cubicBezTo>
                    <a:pt x="19426" y="7923"/>
                    <a:pt x="19327" y="8067"/>
                    <a:pt x="19155" y="8185"/>
                  </a:cubicBezTo>
                  <a:cubicBezTo>
                    <a:pt x="19012" y="8280"/>
                    <a:pt x="18869" y="8324"/>
                    <a:pt x="18725" y="8324"/>
                  </a:cubicBezTo>
                  <a:cubicBezTo>
                    <a:pt x="18679" y="8324"/>
                    <a:pt x="18633" y="8320"/>
                    <a:pt x="18588" y="8311"/>
                  </a:cubicBezTo>
                  <a:cubicBezTo>
                    <a:pt x="13179" y="6652"/>
                    <a:pt x="10241" y="5769"/>
                    <a:pt x="9862" y="5670"/>
                  </a:cubicBezTo>
                  <a:cubicBezTo>
                    <a:pt x="6752" y="4777"/>
                    <a:pt x="4922" y="4219"/>
                    <a:pt x="4436" y="4002"/>
                  </a:cubicBezTo>
                  <a:cubicBezTo>
                    <a:pt x="4030" y="3822"/>
                    <a:pt x="3868" y="3552"/>
                    <a:pt x="3958" y="3173"/>
                  </a:cubicBezTo>
                  <a:cubicBezTo>
                    <a:pt x="4030" y="2848"/>
                    <a:pt x="4138" y="2659"/>
                    <a:pt x="4273" y="2596"/>
                  </a:cubicBezTo>
                  <a:cubicBezTo>
                    <a:pt x="4302" y="2585"/>
                    <a:pt x="4346" y="2577"/>
                    <a:pt x="4413" y="2577"/>
                  </a:cubicBezTo>
                  <a:close/>
                  <a:moveTo>
                    <a:pt x="2200" y="0"/>
                  </a:moveTo>
                  <a:lnTo>
                    <a:pt x="1" y="9573"/>
                  </a:lnTo>
                  <a:lnTo>
                    <a:pt x="27133" y="15801"/>
                  </a:lnTo>
                  <a:lnTo>
                    <a:pt x="27151" y="15729"/>
                  </a:lnTo>
                  <a:cubicBezTo>
                    <a:pt x="27619" y="13755"/>
                    <a:pt x="27971" y="11718"/>
                    <a:pt x="28196" y="9699"/>
                  </a:cubicBezTo>
                  <a:cubicBezTo>
                    <a:pt x="28386" y="8825"/>
                    <a:pt x="27926" y="8248"/>
                    <a:pt x="26853" y="7977"/>
                  </a:cubicBezTo>
                  <a:cubicBezTo>
                    <a:pt x="18768" y="5048"/>
                    <a:pt x="10493" y="2371"/>
                    <a:pt x="2272" y="27"/>
                  </a:cubicBezTo>
                  <a:lnTo>
                    <a:pt x="2200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3"/>
            <p:cNvSpPr/>
            <p:nvPr/>
          </p:nvSpPr>
          <p:spPr>
            <a:xfrm rot="787510">
              <a:off x="6027045" y="4465191"/>
              <a:ext cx="608388" cy="226071"/>
            </a:xfrm>
            <a:custGeom>
              <a:avLst/>
              <a:gdLst/>
              <a:ahLst/>
              <a:cxnLst/>
              <a:rect l="l" t="t" r="r" b="b"/>
              <a:pathLst>
                <a:path w="15875" h="5899" extrusionOk="0">
                  <a:moveTo>
                    <a:pt x="630" y="1"/>
                  </a:moveTo>
                  <a:cubicBezTo>
                    <a:pt x="562" y="1"/>
                    <a:pt x="505" y="8"/>
                    <a:pt x="460" y="23"/>
                  </a:cubicBezTo>
                  <a:cubicBezTo>
                    <a:pt x="298" y="95"/>
                    <a:pt x="181" y="302"/>
                    <a:pt x="100" y="663"/>
                  </a:cubicBezTo>
                  <a:cubicBezTo>
                    <a:pt x="1" y="1078"/>
                    <a:pt x="172" y="1384"/>
                    <a:pt x="623" y="1573"/>
                  </a:cubicBezTo>
                  <a:cubicBezTo>
                    <a:pt x="1118" y="1799"/>
                    <a:pt x="2921" y="2349"/>
                    <a:pt x="6049" y="3241"/>
                  </a:cubicBezTo>
                  <a:cubicBezTo>
                    <a:pt x="6437" y="3340"/>
                    <a:pt x="9348" y="4223"/>
                    <a:pt x="14784" y="5882"/>
                  </a:cubicBezTo>
                  <a:cubicBezTo>
                    <a:pt x="14838" y="5893"/>
                    <a:pt x="14891" y="5899"/>
                    <a:pt x="14944" y="5899"/>
                  </a:cubicBezTo>
                  <a:cubicBezTo>
                    <a:pt x="15103" y="5899"/>
                    <a:pt x="15257" y="5848"/>
                    <a:pt x="15405" y="5747"/>
                  </a:cubicBezTo>
                  <a:cubicBezTo>
                    <a:pt x="15595" y="5621"/>
                    <a:pt x="15712" y="5458"/>
                    <a:pt x="15757" y="5269"/>
                  </a:cubicBezTo>
                  <a:cubicBezTo>
                    <a:pt x="15874" y="4755"/>
                    <a:pt x="15424" y="4323"/>
                    <a:pt x="14405" y="3980"/>
                  </a:cubicBezTo>
                  <a:cubicBezTo>
                    <a:pt x="12088" y="3349"/>
                    <a:pt x="9682" y="2646"/>
                    <a:pt x="7176" y="1889"/>
                  </a:cubicBezTo>
                  <a:cubicBezTo>
                    <a:pt x="3976" y="915"/>
                    <a:pt x="2065" y="329"/>
                    <a:pt x="1425" y="149"/>
                  </a:cubicBezTo>
                  <a:cubicBezTo>
                    <a:pt x="1073" y="51"/>
                    <a:pt x="810" y="1"/>
                    <a:pt x="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3"/>
            <p:cNvSpPr/>
            <p:nvPr/>
          </p:nvSpPr>
          <p:spPr>
            <a:xfrm rot="787510">
              <a:off x="5717956" y="4731255"/>
              <a:ext cx="1111348" cy="477015"/>
            </a:xfrm>
            <a:custGeom>
              <a:avLst/>
              <a:gdLst/>
              <a:ahLst/>
              <a:cxnLst/>
              <a:rect l="l" t="t" r="r" b="b"/>
              <a:pathLst>
                <a:path w="28999" h="12447" extrusionOk="0">
                  <a:moveTo>
                    <a:pt x="2011" y="1"/>
                  </a:moveTo>
                  <a:lnTo>
                    <a:pt x="136" y="8185"/>
                  </a:lnTo>
                  <a:lnTo>
                    <a:pt x="1" y="8753"/>
                  </a:lnTo>
                  <a:cubicBezTo>
                    <a:pt x="8672" y="10592"/>
                    <a:pt x="17172" y="11818"/>
                    <a:pt x="25501" y="12413"/>
                  </a:cubicBezTo>
                  <a:cubicBezTo>
                    <a:pt x="25660" y="12435"/>
                    <a:pt x="25809" y="12446"/>
                    <a:pt x="25949" y="12446"/>
                  </a:cubicBezTo>
                  <a:cubicBezTo>
                    <a:pt x="26720" y="12446"/>
                    <a:pt x="27220" y="12112"/>
                    <a:pt x="27448" y="11448"/>
                  </a:cubicBezTo>
                  <a:cubicBezTo>
                    <a:pt x="28061" y="9718"/>
                    <a:pt x="28575" y="7969"/>
                    <a:pt x="28999" y="6193"/>
                  </a:cubicBezTo>
                  <a:lnTo>
                    <a:pt x="2011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3"/>
            <p:cNvSpPr/>
            <p:nvPr/>
          </p:nvSpPr>
          <p:spPr>
            <a:xfrm rot="787510">
              <a:off x="5192958" y="4307909"/>
              <a:ext cx="1734529" cy="851015"/>
            </a:xfrm>
            <a:custGeom>
              <a:avLst/>
              <a:gdLst/>
              <a:ahLst/>
              <a:cxnLst/>
              <a:rect l="l" t="t" r="r" b="b"/>
              <a:pathLst>
                <a:path w="45260" h="22206" extrusionOk="0">
                  <a:moveTo>
                    <a:pt x="19277" y="430"/>
                  </a:moveTo>
                  <a:cubicBezTo>
                    <a:pt x="20268" y="625"/>
                    <a:pt x="21223" y="951"/>
                    <a:pt x="22193" y="1230"/>
                  </a:cubicBezTo>
                  <a:cubicBezTo>
                    <a:pt x="23221" y="1545"/>
                    <a:pt x="24248" y="1852"/>
                    <a:pt x="25276" y="2185"/>
                  </a:cubicBezTo>
                  <a:cubicBezTo>
                    <a:pt x="27331" y="2834"/>
                    <a:pt x="29377" y="3501"/>
                    <a:pt x="31414" y="4177"/>
                  </a:cubicBezTo>
                  <a:cubicBezTo>
                    <a:pt x="33460" y="4844"/>
                    <a:pt x="35489" y="5565"/>
                    <a:pt x="37544" y="6205"/>
                  </a:cubicBezTo>
                  <a:cubicBezTo>
                    <a:pt x="39599" y="6836"/>
                    <a:pt x="41627" y="7567"/>
                    <a:pt x="43637" y="8315"/>
                  </a:cubicBezTo>
                  <a:lnTo>
                    <a:pt x="43655" y="8324"/>
                  </a:lnTo>
                  <a:cubicBezTo>
                    <a:pt x="44016" y="8423"/>
                    <a:pt x="44367" y="8567"/>
                    <a:pt x="44602" y="8810"/>
                  </a:cubicBezTo>
                  <a:cubicBezTo>
                    <a:pt x="44710" y="8937"/>
                    <a:pt x="44782" y="9081"/>
                    <a:pt x="44818" y="9234"/>
                  </a:cubicBezTo>
                  <a:cubicBezTo>
                    <a:pt x="44845" y="9396"/>
                    <a:pt x="44836" y="9568"/>
                    <a:pt x="44800" y="9739"/>
                  </a:cubicBezTo>
                  <a:cubicBezTo>
                    <a:pt x="44791" y="9748"/>
                    <a:pt x="44791" y="9748"/>
                    <a:pt x="44791" y="9757"/>
                  </a:cubicBezTo>
                  <a:cubicBezTo>
                    <a:pt x="44728" y="10262"/>
                    <a:pt x="44665" y="10766"/>
                    <a:pt x="44593" y="11271"/>
                  </a:cubicBezTo>
                  <a:lnTo>
                    <a:pt x="44358" y="12777"/>
                  </a:lnTo>
                  <a:cubicBezTo>
                    <a:pt x="44268" y="13281"/>
                    <a:pt x="44196" y="13777"/>
                    <a:pt x="44097" y="14282"/>
                  </a:cubicBezTo>
                  <a:cubicBezTo>
                    <a:pt x="44016" y="14778"/>
                    <a:pt x="43908" y="15282"/>
                    <a:pt x="43799" y="15778"/>
                  </a:cubicBezTo>
                  <a:cubicBezTo>
                    <a:pt x="43637" y="16454"/>
                    <a:pt x="43457" y="17130"/>
                    <a:pt x="43259" y="17797"/>
                  </a:cubicBezTo>
                  <a:cubicBezTo>
                    <a:pt x="43051" y="18473"/>
                    <a:pt x="42853" y="19140"/>
                    <a:pt x="42646" y="19807"/>
                  </a:cubicBezTo>
                  <a:cubicBezTo>
                    <a:pt x="42546" y="20141"/>
                    <a:pt x="42438" y="20474"/>
                    <a:pt x="42321" y="20808"/>
                  </a:cubicBezTo>
                  <a:cubicBezTo>
                    <a:pt x="42294" y="20889"/>
                    <a:pt x="42267" y="20970"/>
                    <a:pt x="42240" y="21051"/>
                  </a:cubicBezTo>
                  <a:cubicBezTo>
                    <a:pt x="42213" y="21123"/>
                    <a:pt x="42177" y="21196"/>
                    <a:pt x="42141" y="21268"/>
                  </a:cubicBezTo>
                  <a:cubicBezTo>
                    <a:pt x="42069" y="21412"/>
                    <a:pt x="41970" y="21529"/>
                    <a:pt x="41852" y="21628"/>
                  </a:cubicBezTo>
                  <a:cubicBezTo>
                    <a:pt x="41618" y="21827"/>
                    <a:pt x="41294" y="21917"/>
                    <a:pt x="40969" y="21935"/>
                  </a:cubicBezTo>
                  <a:cubicBezTo>
                    <a:pt x="40798" y="21935"/>
                    <a:pt x="40636" y="21926"/>
                    <a:pt x="40455" y="21908"/>
                  </a:cubicBezTo>
                  <a:lnTo>
                    <a:pt x="39932" y="21872"/>
                  </a:lnTo>
                  <a:cubicBezTo>
                    <a:pt x="38526" y="21799"/>
                    <a:pt x="37138" y="21673"/>
                    <a:pt x="35741" y="21538"/>
                  </a:cubicBezTo>
                  <a:cubicBezTo>
                    <a:pt x="34344" y="21385"/>
                    <a:pt x="32947" y="21241"/>
                    <a:pt x="31559" y="21051"/>
                  </a:cubicBezTo>
                  <a:cubicBezTo>
                    <a:pt x="30864" y="20961"/>
                    <a:pt x="30170" y="20853"/>
                    <a:pt x="29485" y="20754"/>
                  </a:cubicBezTo>
                  <a:cubicBezTo>
                    <a:pt x="28791" y="20646"/>
                    <a:pt x="28097" y="20547"/>
                    <a:pt x="27403" y="20438"/>
                  </a:cubicBezTo>
                  <a:cubicBezTo>
                    <a:pt x="26015" y="20222"/>
                    <a:pt x="24636" y="19988"/>
                    <a:pt x="23257" y="19753"/>
                  </a:cubicBezTo>
                  <a:cubicBezTo>
                    <a:pt x="20562" y="19287"/>
                    <a:pt x="17868" y="18768"/>
                    <a:pt x="15191" y="18224"/>
                  </a:cubicBezTo>
                  <a:lnTo>
                    <a:pt x="15191" y="18224"/>
                  </a:lnTo>
                  <a:lnTo>
                    <a:pt x="15279" y="17851"/>
                  </a:lnTo>
                  <a:cubicBezTo>
                    <a:pt x="15297" y="17743"/>
                    <a:pt x="15234" y="17644"/>
                    <a:pt x="15135" y="17617"/>
                  </a:cubicBezTo>
                  <a:lnTo>
                    <a:pt x="14017" y="17362"/>
                  </a:lnTo>
                  <a:lnTo>
                    <a:pt x="14017" y="17362"/>
                  </a:lnTo>
                  <a:lnTo>
                    <a:pt x="14108" y="16968"/>
                  </a:lnTo>
                  <a:lnTo>
                    <a:pt x="14108" y="16959"/>
                  </a:lnTo>
                  <a:cubicBezTo>
                    <a:pt x="14117" y="16905"/>
                    <a:pt x="14108" y="16860"/>
                    <a:pt x="14081" y="16815"/>
                  </a:cubicBezTo>
                  <a:cubicBezTo>
                    <a:pt x="13774" y="16409"/>
                    <a:pt x="13441" y="16058"/>
                    <a:pt x="13098" y="15706"/>
                  </a:cubicBezTo>
                  <a:cubicBezTo>
                    <a:pt x="12756" y="15364"/>
                    <a:pt x="12413" y="15030"/>
                    <a:pt x="12061" y="14697"/>
                  </a:cubicBezTo>
                  <a:cubicBezTo>
                    <a:pt x="11349" y="14039"/>
                    <a:pt x="10628" y="13399"/>
                    <a:pt x="9907" y="12759"/>
                  </a:cubicBezTo>
                  <a:cubicBezTo>
                    <a:pt x="9177" y="12119"/>
                    <a:pt x="8447" y="11497"/>
                    <a:pt x="7708" y="10866"/>
                  </a:cubicBezTo>
                  <a:cubicBezTo>
                    <a:pt x="7338" y="10559"/>
                    <a:pt x="6969" y="10244"/>
                    <a:pt x="6581" y="9946"/>
                  </a:cubicBezTo>
                  <a:cubicBezTo>
                    <a:pt x="6392" y="9802"/>
                    <a:pt x="6184" y="9658"/>
                    <a:pt x="5977" y="9532"/>
                  </a:cubicBezTo>
                  <a:cubicBezTo>
                    <a:pt x="5818" y="9428"/>
                    <a:pt x="5653" y="9329"/>
                    <a:pt x="5471" y="9244"/>
                  </a:cubicBezTo>
                  <a:lnTo>
                    <a:pt x="5471" y="9244"/>
                  </a:lnTo>
                  <a:cubicBezTo>
                    <a:pt x="5490" y="9164"/>
                    <a:pt x="5510" y="9082"/>
                    <a:pt x="5526" y="9000"/>
                  </a:cubicBezTo>
                  <a:lnTo>
                    <a:pt x="5535" y="8955"/>
                  </a:lnTo>
                  <a:cubicBezTo>
                    <a:pt x="5535" y="8946"/>
                    <a:pt x="5535" y="8937"/>
                    <a:pt x="5535" y="8928"/>
                  </a:cubicBezTo>
                  <a:cubicBezTo>
                    <a:pt x="5535" y="8838"/>
                    <a:pt x="5463" y="8774"/>
                    <a:pt x="5382" y="8774"/>
                  </a:cubicBezTo>
                  <a:cubicBezTo>
                    <a:pt x="5175" y="8774"/>
                    <a:pt x="4976" y="8747"/>
                    <a:pt x="4778" y="8720"/>
                  </a:cubicBezTo>
                  <a:cubicBezTo>
                    <a:pt x="4580" y="8693"/>
                    <a:pt x="4382" y="8657"/>
                    <a:pt x="4192" y="8612"/>
                  </a:cubicBezTo>
                  <a:cubicBezTo>
                    <a:pt x="3994" y="8567"/>
                    <a:pt x="3805" y="8513"/>
                    <a:pt x="3615" y="8450"/>
                  </a:cubicBezTo>
                  <a:cubicBezTo>
                    <a:pt x="3488" y="8413"/>
                    <a:pt x="3360" y="8369"/>
                    <a:pt x="3236" y="8316"/>
                  </a:cubicBezTo>
                  <a:lnTo>
                    <a:pt x="3236" y="8316"/>
                  </a:lnTo>
                  <a:lnTo>
                    <a:pt x="3309" y="7999"/>
                  </a:lnTo>
                  <a:lnTo>
                    <a:pt x="3318" y="7963"/>
                  </a:lnTo>
                  <a:cubicBezTo>
                    <a:pt x="3318" y="7954"/>
                    <a:pt x="3318" y="7945"/>
                    <a:pt x="3318" y="7936"/>
                  </a:cubicBezTo>
                  <a:cubicBezTo>
                    <a:pt x="3318" y="7846"/>
                    <a:pt x="3255" y="7765"/>
                    <a:pt x="3165" y="7765"/>
                  </a:cubicBezTo>
                  <a:cubicBezTo>
                    <a:pt x="2966" y="7756"/>
                    <a:pt x="2768" y="7729"/>
                    <a:pt x="2579" y="7702"/>
                  </a:cubicBezTo>
                  <a:cubicBezTo>
                    <a:pt x="2390" y="7666"/>
                    <a:pt x="2200" y="7630"/>
                    <a:pt x="2011" y="7585"/>
                  </a:cubicBezTo>
                  <a:cubicBezTo>
                    <a:pt x="1680" y="7506"/>
                    <a:pt x="1350" y="7420"/>
                    <a:pt x="1031" y="7298"/>
                  </a:cubicBezTo>
                  <a:lnTo>
                    <a:pt x="1031" y="7298"/>
                  </a:lnTo>
                  <a:cubicBezTo>
                    <a:pt x="992" y="6753"/>
                    <a:pt x="915" y="6209"/>
                    <a:pt x="821" y="5665"/>
                  </a:cubicBezTo>
                  <a:cubicBezTo>
                    <a:pt x="746" y="5190"/>
                    <a:pt x="677" y="4708"/>
                    <a:pt x="519" y="4242"/>
                  </a:cubicBezTo>
                  <a:lnTo>
                    <a:pt x="519" y="4242"/>
                  </a:lnTo>
                  <a:cubicBezTo>
                    <a:pt x="712" y="4272"/>
                    <a:pt x="903" y="4309"/>
                    <a:pt x="1092" y="4349"/>
                  </a:cubicBezTo>
                  <a:cubicBezTo>
                    <a:pt x="1398" y="4403"/>
                    <a:pt x="1695" y="4475"/>
                    <a:pt x="1993" y="4547"/>
                  </a:cubicBezTo>
                  <a:cubicBezTo>
                    <a:pt x="2597" y="4691"/>
                    <a:pt x="3201" y="4844"/>
                    <a:pt x="3787" y="5025"/>
                  </a:cubicBezTo>
                  <a:lnTo>
                    <a:pt x="3805" y="5025"/>
                  </a:lnTo>
                  <a:cubicBezTo>
                    <a:pt x="3820" y="5029"/>
                    <a:pt x="3836" y="5031"/>
                    <a:pt x="3851" y="5031"/>
                  </a:cubicBezTo>
                  <a:cubicBezTo>
                    <a:pt x="3931" y="5031"/>
                    <a:pt x="3998" y="4973"/>
                    <a:pt x="4021" y="4889"/>
                  </a:cubicBezTo>
                  <a:lnTo>
                    <a:pt x="4021" y="4880"/>
                  </a:lnTo>
                  <a:lnTo>
                    <a:pt x="4148" y="4317"/>
                  </a:lnTo>
                  <a:lnTo>
                    <a:pt x="4148" y="4317"/>
                  </a:lnTo>
                  <a:cubicBezTo>
                    <a:pt x="4481" y="4347"/>
                    <a:pt x="4813" y="4416"/>
                    <a:pt x="5139" y="4484"/>
                  </a:cubicBezTo>
                  <a:cubicBezTo>
                    <a:pt x="5526" y="4583"/>
                    <a:pt x="5905" y="4682"/>
                    <a:pt x="6284" y="4835"/>
                  </a:cubicBezTo>
                  <a:cubicBezTo>
                    <a:pt x="6293" y="4844"/>
                    <a:pt x="6302" y="4844"/>
                    <a:pt x="6311" y="4844"/>
                  </a:cubicBezTo>
                  <a:cubicBezTo>
                    <a:pt x="6322" y="4847"/>
                    <a:pt x="6334" y="4848"/>
                    <a:pt x="6345" y="4848"/>
                  </a:cubicBezTo>
                  <a:cubicBezTo>
                    <a:pt x="6421" y="4848"/>
                    <a:pt x="6485" y="4797"/>
                    <a:pt x="6509" y="4718"/>
                  </a:cubicBezTo>
                  <a:lnTo>
                    <a:pt x="6509" y="4691"/>
                  </a:lnTo>
                  <a:lnTo>
                    <a:pt x="6584" y="4392"/>
                  </a:lnTo>
                  <a:lnTo>
                    <a:pt x="6584" y="4392"/>
                  </a:lnTo>
                  <a:cubicBezTo>
                    <a:pt x="7031" y="4355"/>
                    <a:pt x="7460" y="4267"/>
                    <a:pt x="7888" y="4186"/>
                  </a:cubicBezTo>
                  <a:cubicBezTo>
                    <a:pt x="8366" y="4087"/>
                    <a:pt x="8834" y="3970"/>
                    <a:pt x="9303" y="3862"/>
                  </a:cubicBezTo>
                  <a:cubicBezTo>
                    <a:pt x="9781" y="3745"/>
                    <a:pt x="10250" y="3627"/>
                    <a:pt x="10718" y="3501"/>
                  </a:cubicBezTo>
                  <a:lnTo>
                    <a:pt x="12116" y="3132"/>
                  </a:lnTo>
                  <a:cubicBezTo>
                    <a:pt x="13053" y="2888"/>
                    <a:pt x="13981" y="2627"/>
                    <a:pt x="14919" y="2348"/>
                  </a:cubicBezTo>
                  <a:cubicBezTo>
                    <a:pt x="15379" y="2203"/>
                    <a:pt x="15838" y="2050"/>
                    <a:pt x="16298" y="1888"/>
                  </a:cubicBezTo>
                  <a:cubicBezTo>
                    <a:pt x="16758" y="1717"/>
                    <a:pt x="17217" y="1545"/>
                    <a:pt x="17659" y="1275"/>
                  </a:cubicBezTo>
                  <a:cubicBezTo>
                    <a:pt x="17695" y="1248"/>
                    <a:pt x="17722" y="1212"/>
                    <a:pt x="17731" y="1167"/>
                  </a:cubicBezTo>
                  <a:lnTo>
                    <a:pt x="17731" y="1158"/>
                  </a:lnTo>
                  <a:lnTo>
                    <a:pt x="17858" y="621"/>
                  </a:lnTo>
                  <a:lnTo>
                    <a:pt x="17858" y="621"/>
                  </a:lnTo>
                  <a:cubicBezTo>
                    <a:pt x="18019" y="634"/>
                    <a:pt x="18172" y="666"/>
                    <a:pt x="18326" y="698"/>
                  </a:cubicBezTo>
                  <a:cubicBezTo>
                    <a:pt x="18542" y="761"/>
                    <a:pt x="18759" y="824"/>
                    <a:pt x="18966" y="923"/>
                  </a:cubicBezTo>
                  <a:cubicBezTo>
                    <a:pt x="18975" y="923"/>
                    <a:pt x="18984" y="932"/>
                    <a:pt x="19002" y="932"/>
                  </a:cubicBezTo>
                  <a:cubicBezTo>
                    <a:pt x="19013" y="935"/>
                    <a:pt x="19023" y="936"/>
                    <a:pt x="19034" y="936"/>
                  </a:cubicBezTo>
                  <a:cubicBezTo>
                    <a:pt x="19103" y="936"/>
                    <a:pt x="19168" y="886"/>
                    <a:pt x="19191" y="815"/>
                  </a:cubicBezTo>
                  <a:lnTo>
                    <a:pt x="19200" y="779"/>
                  </a:lnTo>
                  <a:lnTo>
                    <a:pt x="19277" y="430"/>
                  </a:lnTo>
                  <a:close/>
                  <a:moveTo>
                    <a:pt x="19118" y="0"/>
                  </a:moveTo>
                  <a:cubicBezTo>
                    <a:pt x="19034" y="0"/>
                    <a:pt x="18964" y="53"/>
                    <a:pt x="18948" y="139"/>
                  </a:cubicBezTo>
                  <a:lnTo>
                    <a:pt x="18939" y="157"/>
                  </a:lnTo>
                  <a:lnTo>
                    <a:pt x="18855" y="537"/>
                  </a:lnTo>
                  <a:lnTo>
                    <a:pt x="18855" y="537"/>
                  </a:lnTo>
                  <a:cubicBezTo>
                    <a:pt x="18695" y="524"/>
                    <a:pt x="18535" y="496"/>
                    <a:pt x="18380" y="464"/>
                  </a:cubicBezTo>
                  <a:cubicBezTo>
                    <a:pt x="18164" y="410"/>
                    <a:pt x="17948" y="355"/>
                    <a:pt x="17749" y="238"/>
                  </a:cubicBezTo>
                  <a:cubicBezTo>
                    <a:pt x="17731" y="238"/>
                    <a:pt x="17722" y="229"/>
                    <a:pt x="17704" y="229"/>
                  </a:cubicBezTo>
                  <a:cubicBezTo>
                    <a:pt x="17692" y="227"/>
                    <a:pt x="17680" y="225"/>
                    <a:pt x="17669" y="225"/>
                  </a:cubicBezTo>
                  <a:cubicBezTo>
                    <a:pt x="17601" y="225"/>
                    <a:pt x="17539" y="269"/>
                    <a:pt x="17524" y="346"/>
                  </a:cubicBezTo>
                  <a:lnTo>
                    <a:pt x="17515" y="391"/>
                  </a:lnTo>
                  <a:lnTo>
                    <a:pt x="17379" y="989"/>
                  </a:lnTo>
                  <a:lnTo>
                    <a:pt x="17379" y="989"/>
                  </a:lnTo>
                  <a:cubicBezTo>
                    <a:pt x="17029" y="1231"/>
                    <a:pt x="16601" y="1419"/>
                    <a:pt x="16181" y="1590"/>
                  </a:cubicBezTo>
                  <a:cubicBezTo>
                    <a:pt x="15739" y="1771"/>
                    <a:pt x="15288" y="1924"/>
                    <a:pt x="14829" y="2077"/>
                  </a:cubicBezTo>
                  <a:cubicBezTo>
                    <a:pt x="13918" y="2384"/>
                    <a:pt x="12990" y="2645"/>
                    <a:pt x="12052" y="2897"/>
                  </a:cubicBezTo>
                  <a:cubicBezTo>
                    <a:pt x="11593" y="3024"/>
                    <a:pt x="11124" y="3159"/>
                    <a:pt x="10655" y="3276"/>
                  </a:cubicBezTo>
                  <a:cubicBezTo>
                    <a:pt x="10187" y="3393"/>
                    <a:pt x="9718" y="3510"/>
                    <a:pt x="9249" y="3618"/>
                  </a:cubicBezTo>
                  <a:cubicBezTo>
                    <a:pt x="8780" y="3727"/>
                    <a:pt x="8303" y="3808"/>
                    <a:pt x="7834" y="3889"/>
                  </a:cubicBezTo>
                  <a:cubicBezTo>
                    <a:pt x="7600" y="3934"/>
                    <a:pt x="7356" y="3961"/>
                    <a:pt x="7122" y="3988"/>
                  </a:cubicBezTo>
                  <a:cubicBezTo>
                    <a:pt x="6953" y="4008"/>
                    <a:pt x="6784" y="4022"/>
                    <a:pt x="6618" y="4022"/>
                  </a:cubicBezTo>
                  <a:cubicBezTo>
                    <a:pt x="6554" y="4022"/>
                    <a:pt x="6491" y="4020"/>
                    <a:pt x="6428" y="4015"/>
                  </a:cubicBezTo>
                  <a:cubicBezTo>
                    <a:pt x="6338" y="4015"/>
                    <a:pt x="6256" y="4069"/>
                    <a:pt x="6238" y="4159"/>
                  </a:cubicBezTo>
                  <a:lnTo>
                    <a:pt x="6238" y="4168"/>
                  </a:lnTo>
                  <a:lnTo>
                    <a:pt x="6176" y="4441"/>
                  </a:lnTo>
                  <a:lnTo>
                    <a:pt x="6176" y="4441"/>
                  </a:lnTo>
                  <a:cubicBezTo>
                    <a:pt x="5842" y="4407"/>
                    <a:pt x="5510" y="4345"/>
                    <a:pt x="5184" y="4276"/>
                  </a:cubicBezTo>
                  <a:cubicBezTo>
                    <a:pt x="4796" y="4186"/>
                    <a:pt x="4418" y="4078"/>
                    <a:pt x="4039" y="3925"/>
                  </a:cubicBezTo>
                  <a:cubicBezTo>
                    <a:pt x="4030" y="3925"/>
                    <a:pt x="4021" y="3916"/>
                    <a:pt x="4012" y="3916"/>
                  </a:cubicBezTo>
                  <a:cubicBezTo>
                    <a:pt x="4000" y="3914"/>
                    <a:pt x="3989" y="3912"/>
                    <a:pt x="3978" y="3912"/>
                  </a:cubicBezTo>
                  <a:cubicBezTo>
                    <a:pt x="3902" y="3912"/>
                    <a:pt x="3837" y="3964"/>
                    <a:pt x="3814" y="4042"/>
                  </a:cubicBezTo>
                  <a:lnTo>
                    <a:pt x="3805" y="4069"/>
                  </a:lnTo>
                  <a:lnTo>
                    <a:pt x="3683" y="4611"/>
                  </a:lnTo>
                  <a:lnTo>
                    <a:pt x="3683" y="4611"/>
                  </a:lnTo>
                  <a:cubicBezTo>
                    <a:pt x="3136" y="4513"/>
                    <a:pt x="2596" y="4406"/>
                    <a:pt x="2056" y="4285"/>
                  </a:cubicBezTo>
                  <a:cubicBezTo>
                    <a:pt x="1759" y="4222"/>
                    <a:pt x="1452" y="4159"/>
                    <a:pt x="1155" y="4078"/>
                  </a:cubicBezTo>
                  <a:cubicBezTo>
                    <a:pt x="857" y="3997"/>
                    <a:pt x="560" y="3916"/>
                    <a:pt x="262" y="3817"/>
                  </a:cubicBezTo>
                  <a:cubicBezTo>
                    <a:pt x="253" y="3808"/>
                    <a:pt x="235" y="3808"/>
                    <a:pt x="217" y="3808"/>
                  </a:cubicBezTo>
                  <a:cubicBezTo>
                    <a:pt x="212" y="3807"/>
                    <a:pt x="206" y="3807"/>
                    <a:pt x="200" y="3807"/>
                  </a:cubicBezTo>
                  <a:cubicBezTo>
                    <a:pt x="109" y="3807"/>
                    <a:pt x="37" y="3876"/>
                    <a:pt x="37" y="3970"/>
                  </a:cubicBezTo>
                  <a:lnTo>
                    <a:pt x="28" y="4042"/>
                  </a:lnTo>
                  <a:cubicBezTo>
                    <a:pt x="1" y="4637"/>
                    <a:pt x="127" y="5205"/>
                    <a:pt x="235" y="5773"/>
                  </a:cubicBezTo>
                  <a:cubicBezTo>
                    <a:pt x="352" y="6341"/>
                    <a:pt x="488" y="6909"/>
                    <a:pt x="659" y="7467"/>
                  </a:cubicBezTo>
                  <a:lnTo>
                    <a:pt x="677" y="7521"/>
                  </a:lnTo>
                  <a:cubicBezTo>
                    <a:pt x="686" y="7576"/>
                    <a:pt x="740" y="7621"/>
                    <a:pt x="803" y="7621"/>
                  </a:cubicBezTo>
                  <a:cubicBezTo>
                    <a:pt x="1200" y="7648"/>
                    <a:pt x="1578" y="7720"/>
                    <a:pt x="1957" y="7801"/>
                  </a:cubicBezTo>
                  <a:cubicBezTo>
                    <a:pt x="2146" y="7846"/>
                    <a:pt x="2335" y="7891"/>
                    <a:pt x="2525" y="7945"/>
                  </a:cubicBezTo>
                  <a:cubicBezTo>
                    <a:pt x="2646" y="7981"/>
                    <a:pt x="2771" y="8022"/>
                    <a:pt x="2894" y="8069"/>
                  </a:cubicBezTo>
                  <a:lnTo>
                    <a:pt x="2894" y="8069"/>
                  </a:lnTo>
                  <a:lnTo>
                    <a:pt x="2822" y="8387"/>
                  </a:lnTo>
                  <a:lnTo>
                    <a:pt x="2813" y="8423"/>
                  </a:lnTo>
                  <a:cubicBezTo>
                    <a:pt x="2804" y="8432"/>
                    <a:pt x="2804" y="8441"/>
                    <a:pt x="2804" y="8450"/>
                  </a:cubicBezTo>
                  <a:cubicBezTo>
                    <a:pt x="2804" y="8540"/>
                    <a:pt x="2876" y="8612"/>
                    <a:pt x="2966" y="8612"/>
                  </a:cubicBezTo>
                  <a:cubicBezTo>
                    <a:pt x="3174" y="8612"/>
                    <a:pt x="3372" y="8639"/>
                    <a:pt x="3570" y="8666"/>
                  </a:cubicBezTo>
                  <a:cubicBezTo>
                    <a:pt x="3760" y="8693"/>
                    <a:pt x="3958" y="8729"/>
                    <a:pt x="4156" y="8774"/>
                  </a:cubicBezTo>
                  <a:cubicBezTo>
                    <a:pt x="4346" y="8819"/>
                    <a:pt x="4535" y="8874"/>
                    <a:pt x="4733" y="8928"/>
                  </a:cubicBezTo>
                  <a:cubicBezTo>
                    <a:pt x="4859" y="8970"/>
                    <a:pt x="4986" y="9016"/>
                    <a:pt x="5109" y="9069"/>
                  </a:cubicBezTo>
                  <a:lnTo>
                    <a:pt x="5109" y="9069"/>
                  </a:lnTo>
                  <a:cubicBezTo>
                    <a:pt x="5091" y="9149"/>
                    <a:pt x="5074" y="9232"/>
                    <a:pt x="5058" y="9315"/>
                  </a:cubicBezTo>
                  <a:cubicBezTo>
                    <a:pt x="5031" y="9414"/>
                    <a:pt x="5085" y="9514"/>
                    <a:pt x="5184" y="9541"/>
                  </a:cubicBezTo>
                  <a:cubicBezTo>
                    <a:pt x="5382" y="9604"/>
                    <a:pt x="5598" y="9712"/>
                    <a:pt x="5797" y="9829"/>
                  </a:cubicBezTo>
                  <a:cubicBezTo>
                    <a:pt x="6004" y="9937"/>
                    <a:pt x="6211" y="10063"/>
                    <a:pt x="6410" y="10199"/>
                  </a:cubicBezTo>
                  <a:cubicBezTo>
                    <a:pt x="6806" y="10460"/>
                    <a:pt x="7194" y="10739"/>
                    <a:pt x="7582" y="11028"/>
                  </a:cubicBezTo>
                  <a:cubicBezTo>
                    <a:pt x="8348" y="11614"/>
                    <a:pt x="9069" y="12254"/>
                    <a:pt x="9790" y="12894"/>
                  </a:cubicBezTo>
                  <a:cubicBezTo>
                    <a:pt x="10502" y="13534"/>
                    <a:pt x="11214" y="14192"/>
                    <a:pt x="11890" y="14868"/>
                  </a:cubicBezTo>
                  <a:cubicBezTo>
                    <a:pt x="12233" y="15210"/>
                    <a:pt x="12566" y="15553"/>
                    <a:pt x="12882" y="15913"/>
                  </a:cubicBezTo>
                  <a:cubicBezTo>
                    <a:pt x="13178" y="16252"/>
                    <a:pt x="13474" y="16590"/>
                    <a:pt x="13710" y="16958"/>
                  </a:cubicBezTo>
                  <a:lnTo>
                    <a:pt x="13710" y="16958"/>
                  </a:lnTo>
                  <a:lnTo>
                    <a:pt x="13594" y="17464"/>
                  </a:lnTo>
                  <a:cubicBezTo>
                    <a:pt x="13567" y="17572"/>
                    <a:pt x="13639" y="17671"/>
                    <a:pt x="13738" y="17698"/>
                  </a:cubicBezTo>
                  <a:lnTo>
                    <a:pt x="14855" y="17952"/>
                  </a:lnTo>
                  <a:lnTo>
                    <a:pt x="14855" y="17952"/>
                  </a:lnTo>
                  <a:lnTo>
                    <a:pt x="14766" y="18329"/>
                  </a:lnTo>
                  <a:lnTo>
                    <a:pt x="14766" y="18338"/>
                  </a:lnTo>
                  <a:cubicBezTo>
                    <a:pt x="14748" y="18437"/>
                    <a:pt x="14811" y="18545"/>
                    <a:pt x="14919" y="18563"/>
                  </a:cubicBezTo>
                  <a:cubicBezTo>
                    <a:pt x="17659" y="19167"/>
                    <a:pt x="20417" y="19690"/>
                    <a:pt x="23194" y="20150"/>
                  </a:cubicBezTo>
                  <a:cubicBezTo>
                    <a:pt x="23879" y="20258"/>
                    <a:pt x="24573" y="20375"/>
                    <a:pt x="25267" y="20474"/>
                  </a:cubicBezTo>
                  <a:cubicBezTo>
                    <a:pt x="25961" y="20583"/>
                    <a:pt x="26655" y="20682"/>
                    <a:pt x="27358" y="20772"/>
                  </a:cubicBezTo>
                  <a:cubicBezTo>
                    <a:pt x="28746" y="20961"/>
                    <a:pt x="30143" y="21132"/>
                    <a:pt x="31531" y="21286"/>
                  </a:cubicBezTo>
                  <a:cubicBezTo>
                    <a:pt x="34326" y="21601"/>
                    <a:pt x="37120" y="21863"/>
                    <a:pt x="39905" y="22115"/>
                  </a:cubicBezTo>
                  <a:lnTo>
                    <a:pt x="40428" y="22160"/>
                  </a:lnTo>
                  <a:cubicBezTo>
                    <a:pt x="40608" y="22187"/>
                    <a:pt x="40789" y="22205"/>
                    <a:pt x="40969" y="22205"/>
                  </a:cubicBezTo>
                  <a:cubicBezTo>
                    <a:pt x="41339" y="22196"/>
                    <a:pt x="41735" y="22115"/>
                    <a:pt x="42051" y="21872"/>
                  </a:cubicBezTo>
                  <a:cubicBezTo>
                    <a:pt x="42204" y="21745"/>
                    <a:pt x="42330" y="21592"/>
                    <a:pt x="42429" y="21421"/>
                  </a:cubicBezTo>
                  <a:cubicBezTo>
                    <a:pt x="42474" y="21340"/>
                    <a:pt x="42510" y="21250"/>
                    <a:pt x="42546" y="21159"/>
                  </a:cubicBezTo>
                  <a:cubicBezTo>
                    <a:pt x="42583" y="21078"/>
                    <a:pt x="42610" y="20997"/>
                    <a:pt x="42637" y="20916"/>
                  </a:cubicBezTo>
                  <a:cubicBezTo>
                    <a:pt x="42754" y="20583"/>
                    <a:pt x="42871" y="20249"/>
                    <a:pt x="42988" y="19916"/>
                  </a:cubicBezTo>
                  <a:cubicBezTo>
                    <a:pt x="43214" y="19249"/>
                    <a:pt x="43421" y="18582"/>
                    <a:pt x="43601" y="17896"/>
                  </a:cubicBezTo>
                  <a:cubicBezTo>
                    <a:pt x="43772" y="17220"/>
                    <a:pt x="43944" y="16535"/>
                    <a:pt x="44106" y="15850"/>
                  </a:cubicBezTo>
                  <a:cubicBezTo>
                    <a:pt x="44232" y="15355"/>
                    <a:pt x="44340" y="14850"/>
                    <a:pt x="44457" y="14354"/>
                  </a:cubicBezTo>
                  <a:cubicBezTo>
                    <a:pt x="44575" y="13858"/>
                    <a:pt x="44683" y="13353"/>
                    <a:pt x="44773" y="12849"/>
                  </a:cubicBezTo>
                  <a:cubicBezTo>
                    <a:pt x="44872" y="12344"/>
                    <a:pt x="44944" y="11839"/>
                    <a:pt x="45016" y="11334"/>
                  </a:cubicBezTo>
                  <a:cubicBezTo>
                    <a:pt x="45088" y="10821"/>
                    <a:pt x="45152" y="10316"/>
                    <a:pt x="45206" y="9802"/>
                  </a:cubicBezTo>
                  <a:lnTo>
                    <a:pt x="45206" y="9802"/>
                  </a:lnTo>
                  <a:lnTo>
                    <a:pt x="45197" y="9829"/>
                  </a:lnTo>
                  <a:cubicBezTo>
                    <a:pt x="45242" y="9613"/>
                    <a:pt x="45260" y="9387"/>
                    <a:pt x="45206" y="9153"/>
                  </a:cubicBezTo>
                  <a:cubicBezTo>
                    <a:pt x="45161" y="8928"/>
                    <a:pt x="45034" y="8711"/>
                    <a:pt x="44881" y="8549"/>
                  </a:cubicBezTo>
                  <a:cubicBezTo>
                    <a:pt x="44719" y="8387"/>
                    <a:pt x="44530" y="8270"/>
                    <a:pt x="44331" y="8179"/>
                  </a:cubicBezTo>
                  <a:cubicBezTo>
                    <a:pt x="44142" y="8089"/>
                    <a:pt x="43944" y="8026"/>
                    <a:pt x="43745" y="7981"/>
                  </a:cubicBezTo>
                  <a:lnTo>
                    <a:pt x="43763" y="7981"/>
                  </a:lnTo>
                  <a:cubicBezTo>
                    <a:pt x="41726" y="7278"/>
                    <a:pt x="39689" y="6566"/>
                    <a:pt x="37679" y="5809"/>
                  </a:cubicBezTo>
                  <a:cubicBezTo>
                    <a:pt x="35660" y="5052"/>
                    <a:pt x="33605" y="4412"/>
                    <a:pt x="31550" y="3754"/>
                  </a:cubicBezTo>
                  <a:cubicBezTo>
                    <a:pt x="29494" y="3105"/>
                    <a:pt x="27439" y="2483"/>
                    <a:pt x="25366" y="1879"/>
                  </a:cubicBezTo>
                  <a:lnTo>
                    <a:pt x="22265" y="977"/>
                  </a:lnTo>
                  <a:lnTo>
                    <a:pt x="20715" y="527"/>
                  </a:lnTo>
                  <a:cubicBezTo>
                    <a:pt x="20201" y="382"/>
                    <a:pt x="19687" y="220"/>
                    <a:pt x="19182" y="13"/>
                  </a:cubicBezTo>
                  <a:cubicBezTo>
                    <a:pt x="19173" y="13"/>
                    <a:pt x="19164" y="13"/>
                    <a:pt x="19155" y="4"/>
                  </a:cubicBezTo>
                  <a:cubicBezTo>
                    <a:pt x="19143" y="2"/>
                    <a:pt x="19130" y="0"/>
                    <a:pt x="19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3"/>
            <p:cNvSpPr/>
            <p:nvPr/>
          </p:nvSpPr>
          <p:spPr>
            <a:xfrm rot="787510">
              <a:off x="5746899" y="4608508"/>
              <a:ext cx="88489" cy="329239"/>
            </a:xfrm>
            <a:custGeom>
              <a:avLst/>
              <a:gdLst/>
              <a:ahLst/>
              <a:cxnLst/>
              <a:rect l="l" t="t" r="r" b="b"/>
              <a:pathLst>
                <a:path w="2309" h="8591" extrusionOk="0">
                  <a:moveTo>
                    <a:pt x="2095" y="1"/>
                  </a:moveTo>
                  <a:cubicBezTo>
                    <a:pt x="2000" y="1"/>
                    <a:pt x="1919" y="69"/>
                    <a:pt x="1903" y="166"/>
                  </a:cubicBezTo>
                  <a:cubicBezTo>
                    <a:pt x="1795" y="860"/>
                    <a:pt x="1623" y="1536"/>
                    <a:pt x="1470" y="2221"/>
                  </a:cubicBezTo>
                  <a:lnTo>
                    <a:pt x="992" y="4267"/>
                  </a:lnTo>
                  <a:cubicBezTo>
                    <a:pt x="677" y="5628"/>
                    <a:pt x="352" y="6989"/>
                    <a:pt x="28" y="8350"/>
                  </a:cubicBezTo>
                  <a:cubicBezTo>
                    <a:pt x="28" y="8350"/>
                    <a:pt x="28" y="8359"/>
                    <a:pt x="28" y="8359"/>
                  </a:cubicBezTo>
                  <a:cubicBezTo>
                    <a:pt x="1" y="8458"/>
                    <a:pt x="73" y="8567"/>
                    <a:pt x="172" y="8585"/>
                  </a:cubicBezTo>
                  <a:cubicBezTo>
                    <a:pt x="189" y="8589"/>
                    <a:pt x="206" y="8591"/>
                    <a:pt x="222" y="8591"/>
                  </a:cubicBezTo>
                  <a:cubicBezTo>
                    <a:pt x="309" y="8591"/>
                    <a:pt x="384" y="8532"/>
                    <a:pt x="406" y="8440"/>
                  </a:cubicBezTo>
                  <a:cubicBezTo>
                    <a:pt x="704" y="7070"/>
                    <a:pt x="1010" y="5709"/>
                    <a:pt x="1317" y="4339"/>
                  </a:cubicBezTo>
                  <a:lnTo>
                    <a:pt x="1786" y="2293"/>
                  </a:lnTo>
                  <a:cubicBezTo>
                    <a:pt x="1939" y="1608"/>
                    <a:pt x="2083" y="923"/>
                    <a:pt x="2281" y="247"/>
                  </a:cubicBezTo>
                  <a:cubicBezTo>
                    <a:pt x="2290" y="247"/>
                    <a:pt x="2290" y="238"/>
                    <a:pt x="2290" y="229"/>
                  </a:cubicBezTo>
                  <a:cubicBezTo>
                    <a:pt x="2308" y="121"/>
                    <a:pt x="2236" y="21"/>
                    <a:pt x="2128" y="3"/>
                  </a:cubicBezTo>
                  <a:cubicBezTo>
                    <a:pt x="2117" y="2"/>
                    <a:pt x="2106" y="1"/>
                    <a:pt x="2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3"/>
            <p:cNvSpPr/>
            <p:nvPr/>
          </p:nvSpPr>
          <p:spPr>
            <a:xfrm rot="787510">
              <a:off x="5433551" y="4425988"/>
              <a:ext cx="32192" cy="86573"/>
            </a:xfrm>
            <a:custGeom>
              <a:avLst/>
              <a:gdLst/>
              <a:ahLst/>
              <a:cxnLst/>
              <a:rect l="l" t="t" r="r" b="b"/>
              <a:pathLst>
                <a:path w="840" h="2259" extrusionOk="0">
                  <a:moveTo>
                    <a:pt x="640" y="0"/>
                  </a:moveTo>
                  <a:cubicBezTo>
                    <a:pt x="562" y="0"/>
                    <a:pt x="487" y="50"/>
                    <a:pt x="451" y="129"/>
                  </a:cubicBezTo>
                  <a:cubicBezTo>
                    <a:pt x="334" y="435"/>
                    <a:pt x="262" y="751"/>
                    <a:pt x="190" y="1075"/>
                  </a:cubicBezTo>
                  <a:cubicBezTo>
                    <a:pt x="118" y="1391"/>
                    <a:pt x="55" y="1715"/>
                    <a:pt x="19" y="2040"/>
                  </a:cubicBezTo>
                  <a:cubicBezTo>
                    <a:pt x="1" y="2130"/>
                    <a:pt x="55" y="2220"/>
                    <a:pt x="145" y="2247"/>
                  </a:cubicBezTo>
                  <a:cubicBezTo>
                    <a:pt x="168" y="2254"/>
                    <a:pt x="190" y="2258"/>
                    <a:pt x="212" y="2258"/>
                  </a:cubicBezTo>
                  <a:cubicBezTo>
                    <a:pt x="295" y="2258"/>
                    <a:pt x="369" y="2206"/>
                    <a:pt x="397" y="2121"/>
                  </a:cubicBezTo>
                  <a:cubicBezTo>
                    <a:pt x="497" y="1814"/>
                    <a:pt x="587" y="1499"/>
                    <a:pt x="659" y="1183"/>
                  </a:cubicBezTo>
                  <a:cubicBezTo>
                    <a:pt x="740" y="859"/>
                    <a:pt x="803" y="543"/>
                    <a:pt x="830" y="210"/>
                  </a:cubicBezTo>
                  <a:cubicBezTo>
                    <a:pt x="839" y="129"/>
                    <a:pt x="794" y="48"/>
                    <a:pt x="704" y="12"/>
                  </a:cubicBezTo>
                  <a:cubicBezTo>
                    <a:pt x="683" y="4"/>
                    <a:pt x="662" y="0"/>
                    <a:pt x="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3"/>
            <p:cNvSpPr/>
            <p:nvPr/>
          </p:nvSpPr>
          <p:spPr>
            <a:xfrm rot="787510">
              <a:off x="5891335" y="4294059"/>
              <a:ext cx="94353" cy="355835"/>
            </a:xfrm>
            <a:custGeom>
              <a:avLst/>
              <a:gdLst/>
              <a:ahLst/>
              <a:cxnLst/>
              <a:rect l="l" t="t" r="r" b="b"/>
              <a:pathLst>
                <a:path w="2462" h="9285" extrusionOk="0">
                  <a:moveTo>
                    <a:pt x="2244" y="0"/>
                  </a:moveTo>
                  <a:cubicBezTo>
                    <a:pt x="2159" y="0"/>
                    <a:pt x="2080" y="60"/>
                    <a:pt x="2065" y="151"/>
                  </a:cubicBezTo>
                  <a:lnTo>
                    <a:pt x="1046" y="4595"/>
                  </a:lnTo>
                  <a:lnTo>
                    <a:pt x="542" y="6821"/>
                  </a:lnTo>
                  <a:lnTo>
                    <a:pt x="289" y="7930"/>
                  </a:lnTo>
                  <a:cubicBezTo>
                    <a:pt x="199" y="8300"/>
                    <a:pt x="127" y="8669"/>
                    <a:pt x="19" y="9039"/>
                  </a:cubicBezTo>
                  <a:cubicBezTo>
                    <a:pt x="19" y="9048"/>
                    <a:pt x="19" y="9048"/>
                    <a:pt x="19" y="9057"/>
                  </a:cubicBezTo>
                  <a:cubicBezTo>
                    <a:pt x="1" y="9165"/>
                    <a:pt x="73" y="9264"/>
                    <a:pt x="172" y="9282"/>
                  </a:cubicBezTo>
                  <a:cubicBezTo>
                    <a:pt x="183" y="9284"/>
                    <a:pt x="194" y="9285"/>
                    <a:pt x="205" y="9285"/>
                  </a:cubicBezTo>
                  <a:cubicBezTo>
                    <a:pt x="300" y="9285"/>
                    <a:pt x="381" y="9217"/>
                    <a:pt x="397" y="9120"/>
                  </a:cubicBezTo>
                  <a:cubicBezTo>
                    <a:pt x="469" y="8750"/>
                    <a:pt x="560" y="8381"/>
                    <a:pt x="641" y="8011"/>
                  </a:cubicBezTo>
                  <a:lnTo>
                    <a:pt x="902" y="6902"/>
                  </a:lnTo>
                  <a:lnTo>
                    <a:pt x="1416" y="4676"/>
                  </a:lnTo>
                  <a:lnTo>
                    <a:pt x="2443" y="241"/>
                  </a:lnTo>
                  <a:lnTo>
                    <a:pt x="2443" y="232"/>
                  </a:lnTo>
                  <a:cubicBezTo>
                    <a:pt x="2461" y="133"/>
                    <a:pt x="2398" y="25"/>
                    <a:pt x="2290" y="7"/>
                  </a:cubicBezTo>
                  <a:cubicBezTo>
                    <a:pt x="2275" y="3"/>
                    <a:pt x="2259" y="0"/>
                    <a:pt x="2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3"/>
            <p:cNvSpPr/>
            <p:nvPr/>
          </p:nvSpPr>
          <p:spPr>
            <a:xfrm rot="787510">
              <a:off x="5743083" y="4284862"/>
              <a:ext cx="155517" cy="621380"/>
            </a:xfrm>
            <a:custGeom>
              <a:avLst/>
              <a:gdLst/>
              <a:ahLst/>
              <a:cxnLst/>
              <a:rect l="l" t="t" r="r" b="b"/>
              <a:pathLst>
                <a:path w="4058" h="16214" extrusionOk="0">
                  <a:moveTo>
                    <a:pt x="3853" y="1"/>
                  </a:moveTo>
                  <a:cubicBezTo>
                    <a:pt x="3758" y="1"/>
                    <a:pt x="3676" y="68"/>
                    <a:pt x="3652" y="157"/>
                  </a:cubicBezTo>
                  <a:cubicBezTo>
                    <a:pt x="3390" y="1482"/>
                    <a:pt x="3111" y="2807"/>
                    <a:pt x="2822" y="4132"/>
                  </a:cubicBezTo>
                  <a:cubicBezTo>
                    <a:pt x="2543" y="5448"/>
                    <a:pt x="2236" y="6764"/>
                    <a:pt x="1948" y="8089"/>
                  </a:cubicBezTo>
                  <a:cubicBezTo>
                    <a:pt x="1641" y="9405"/>
                    <a:pt x="1335" y="10721"/>
                    <a:pt x="1020" y="12037"/>
                  </a:cubicBezTo>
                  <a:lnTo>
                    <a:pt x="533" y="14002"/>
                  </a:lnTo>
                  <a:cubicBezTo>
                    <a:pt x="371" y="14660"/>
                    <a:pt x="199" y="15318"/>
                    <a:pt x="28" y="15967"/>
                  </a:cubicBezTo>
                  <a:cubicBezTo>
                    <a:pt x="28" y="15976"/>
                    <a:pt x="28" y="15976"/>
                    <a:pt x="28" y="15985"/>
                  </a:cubicBezTo>
                  <a:cubicBezTo>
                    <a:pt x="1" y="16084"/>
                    <a:pt x="73" y="16192"/>
                    <a:pt x="181" y="16210"/>
                  </a:cubicBezTo>
                  <a:cubicBezTo>
                    <a:pt x="192" y="16212"/>
                    <a:pt x="202" y="16213"/>
                    <a:pt x="212" y="16213"/>
                  </a:cubicBezTo>
                  <a:cubicBezTo>
                    <a:pt x="302" y="16213"/>
                    <a:pt x="390" y="16146"/>
                    <a:pt x="407" y="16057"/>
                  </a:cubicBezTo>
                  <a:cubicBezTo>
                    <a:pt x="533" y="15390"/>
                    <a:pt x="668" y="14732"/>
                    <a:pt x="803" y="14065"/>
                  </a:cubicBezTo>
                  <a:lnTo>
                    <a:pt x="1227" y="12082"/>
                  </a:lnTo>
                  <a:cubicBezTo>
                    <a:pt x="1524" y="10766"/>
                    <a:pt x="1813" y="9441"/>
                    <a:pt x="2119" y="8125"/>
                  </a:cubicBezTo>
                  <a:cubicBezTo>
                    <a:pt x="2426" y="6809"/>
                    <a:pt x="2723" y="5493"/>
                    <a:pt x="3048" y="4177"/>
                  </a:cubicBezTo>
                  <a:cubicBezTo>
                    <a:pt x="3372" y="2870"/>
                    <a:pt x="3688" y="1554"/>
                    <a:pt x="4030" y="247"/>
                  </a:cubicBezTo>
                  <a:cubicBezTo>
                    <a:pt x="4039" y="238"/>
                    <a:pt x="4039" y="238"/>
                    <a:pt x="4039" y="238"/>
                  </a:cubicBezTo>
                  <a:cubicBezTo>
                    <a:pt x="4057" y="129"/>
                    <a:pt x="3985" y="30"/>
                    <a:pt x="3886" y="3"/>
                  </a:cubicBezTo>
                  <a:cubicBezTo>
                    <a:pt x="3875" y="1"/>
                    <a:pt x="3864" y="1"/>
                    <a:pt x="3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3"/>
            <p:cNvSpPr/>
            <p:nvPr/>
          </p:nvSpPr>
          <p:spPr>
            <a:xfrm rot="787510">
              <a:off x="5468329" y="4339170"/>
              <a:ext cx="37327" cy="108648"/>
            </a:xfrm>
            <a:custGeom>
              <a:avLst/>
              <a:gdLst/>
              <a:ahLst/>
              <a:cxnLst/>
              <a:rect l="l" t="t" r="r" b="b"/>
              <a:pathLst>
                <a:path w="974" h="2835" extrusionOk="0">
                  <a:moveTo>
                    <a:pt x="763" y="1"/>
                  </a:moveTo>
                  <a:cubicBezTo>
                    <a:pt x="675" y="1"/>
                    <a:pt x="593" y="68"/>
                    <a:pt x="577" y="157"/>
                  </a:cubicBezTo>
                  <a:cubicBezTo>
                    <a:pt x="541" y="364"/>
                    <a:pt x="505" y="563"/>
                    <a:pt x="460" y="770"/>
                  </a:cubicBezTo>
                  <a:cubicBezTo>
                    <a:pt x="424" y="968"/>
                    <a:pt x="379" y="1167"/>
                    <a:pt x="334" y="1374"/>
                  </a:cubicBezTo>
                  <a:cubicBezTo>
                    <a:pt x="244" y="1770"/>
                    <a:pt x="181" y="2176"/>
                    <a:pt x="18" y="2564"/>
                  </a:cubicBezTo>
                  <a:cubicBezTo>
                    <a:pt x="9" y="2582"/>
                    <a:pt x="9" y="2600"/>
                    <a:pt x="9" y="2627"/>
                  </a:cubicBezTo>
                  <a:cubicBezTo>
                    <a:pt x="0" y="2735"/>
                    <a:pt x="82" y="2825"/>
                    <a:pt x="190" y="2834"/>
                  </a:cubicBezTo>
                  <a:cubicBezTo>
                    <a:pt x="195" y="2835"/>
                    <a:pt x="200" y="2835"/>
                    <a:pt x="205" y="2835"/>
                  </a:cubicBezTo>
                  <a:cubicBezTo>
                    <a:pt x="307" y="2835"/>
                    <a:pt x="397" y="2748"/>
                    <a:pt x="397" y="2645"/>
                  </a:cubicBezTo>
                  <a:cubicBezTo>
                    <a:pt x="424" y="2230"/>
                    <a:pt x="541" y="1843"/>
                    <a:pt x="631" y="1437"/>
                  </a:cubicBezTo>
                  <a:cubicBezTo>
                    <a:pt x="685" y="1239"/>
                    <a:pt x="740" y="1040"/>
                    <a:pt x="785" y="842"/>
                  </a:cubicBezTo>
                  <a:cubicBezTo>
                    <a:pt x="839" y="644"/>
                    <a:pt x="893" y="445"/>
                    <a:pt x="947" y="247"/>
                  </a:cubicBezTo>
                  <a:cubicBezTo>
                    <a:pt x="956" y="238"/>
                    <a:pt x="956" y="229"/>
                    <a:pt x="956" y="229"/>
                  </a:cubicBezTo>
                  <a:cubicBezTo>
                    <a:pt x="974" y="121"/>
                    <a:pt x="902" y="22"/>
                    <a:pt x="794" y="4"/>
                  </a:cubicBezTo>
                  <a:cubicBezTo>
                    <a:pt x="783" y="2"/>
                    <a:pt x="773" y="1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3"/>
            <p:cNvSpPr/>
            <p:nvPr/>
          </p:nvSpPr>
          <p:spPr>
            <a:xfrm rot="787510">
              <a:off x="5364359" y="4323181"/>
              <a:ext cx="43919" cy="135666"/>
            </a:xfrm>
            <a:custGeom>
              <a:avLst/>
              <a:gdLst/>
              <a:ahLst/>
              <a:cxnLst/>
              <a:rect l="l" t="t" r="r" b="b"/>
              <a:pathLst>
                <a:path w="1146" h="3540" extrusionOk="0">
                  <a:moveTo>
                    <a:pt x="932" y="0"/>
                  </a:moveTo>
                  <a:cubicBezTo>
                    <a:pt x="837" y="0"/>
                    <a:pt x="756" y="68"/>
                    <a:pt x="739" y="165"/>
                  </a:cubicBezTo>
                  <a:cubicBezTo>
                    <a:pt x="703" y="427"/>
                    <a:pt x="649" y="688"/>
                    <a:pt x="604" y="949"/>
                  </a:cubicBezTo>
                  <a:cubicBezTo>
                    <a:pt x="550" y="1211"/>
                    <a:pt x="487" y="1472"/>
                    <a:pt x="433" y="1734"/>
                  </a:cubicBezTo>
                  <a:cubicBezTo>
                    <a:pt x="370" y="1995"/>
                    <a:pt x="307" y="2256"/>
                    <a:pt x="244" y="2518"/>
                  </a:cubicBezTo>
                  <a:cubicBezTo>
                    <a:pt x="172" y="2770"/>
                    <a:pt x="108" y="3032"/>
                    <a:pt x="27" y="3284"/>
                  </a:cubicBezTo>
                  <a:cubicBezTo>
                    <a:pt x="18" y="3293"/>
                    <a:pt x="18" y="3302"/>
                    <a:pt x="18" y="3311"/>
                  </a:cubicBezTo>
                  <a:cubicBezTo>
                    <a:pt x="0" y="3419"/>
                    <a:pt x="72" y="3518"/>
                    <a:pt x="181" y="3536"/>
                  </a:cubicBezTo>
                  <a:cubicBezTo>
                    <a:pt x="192" y="3538"/>
                    <a:pt x="203" y="3539"/>
                    <a:pt x="214" y="3539"/>
                  </a:cubicBezTo>
                  <a:cubicBezTo>
                    <a:pt x="308" y="3539"/>
                    <a:pt x="390" y="3471"/>
                    <a:pt x="406" y="3374"/>
                  </a:cubicBezTo>
                  <a:cubicBezTo>
                    <a:pt x="442" y="3104"/>
                    <a:pt x="496" y="2842"/>
                    <a:pt x="541" y="2581"/>
                  </a:cubicBezTo>
                  <a:cubicBezTo>
                    <a:pt x="595" y="2320"/>
                    <a:pt x="658" y="2058"/>
                    <a:pt x="712" y="1797"/>
                  </a:cubicBezTo>
                  <a:cubicBezTo>
                    <a:pt x="775" y="1544"/>
                    <a:pt x="839" y="1283"/>
                    <a:pt x="902" y="1022"/>
                  </a:cubicBezTo>
                  <a:cubicBezTo>
                    <a:pt x="974" y="769"/>
                    <a:pt x="1037" y="508"/>
                    <a:pt x="1118" y="255"/>
                  </a:cubicBezTo>
                  <a:cubicBezTo>
                    <a:pt x="1118" y="246"/>
                    <a:pt x="1127" y="228"/>
                    <a:pt x="1127" y="219"/>
                  </a:cubicBezTo>
                  <a:cubicBezTo>
                    <a:pt x="1145" y="111"/>
                    <a:pt x="1073" y="12"/>
                    <a:pt x="965" y="3"/>
                  </a:cubicBezTo>
                  <a:cubicBezTo>
                    <a:pt x="954" y="1"/>
                    <a:pt x="943" y="0"/>
                    <a:pt x="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5" name="Google Shape;975;p33"/>
          <p:cNvGrpSpPr/>
          <p:nvPr/>
        </p:nvGrpSpPr>
        <p:grpSpPr>
          <a:xfrm>
            <a:off x="5486395" y="3680838"/>
            <a:ext cx="2433812" cy="320922"/>
            <a:chOff x="1394800" y="3522000"/>
            <a:chExt cx="1048650" cy="138275"/>
          </a:xfrm>
        </p:grpSpPr>
        <p:sp>
          <p:nvSpPr>
            <p:cNvPr id="976" name="Google Shape;976;p33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A5B7B432-24E7-4410-BF24-9C92524EFB3A}"/>
              </a:ext>
            </a:extLst>
          </p:cNvPr>
          <p:cNvSpPr txBox="1"/>
          <p:nvPr/>
        </p:nvSpPr>
        <p:spPr>
          <a:xfrm>
            <a:off x="4855852" y="742884"/>
            <a:ext cx="323066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latin typeface="Monotype Corsiva" panose="03010101010201010101" pitchFamily="66" charset="0"/>
              </a:rPr>
              <a:t>Найбільш </a:t>
            </a:r>
            <a:r>
              <a:rPr lang="uk-UA" sz="2400" dirty="0" err="1" smtClean="0">
                <a:latin typeface="Monotype Corsiva" panose="03010101010201010101" pitchFamily="66" charset="0"/>
              </a:rPr>
              <a:t>запам'ятовувана</a:t>
            </a:r>
            <a:r>
              <a:rPr lang="uk-UA" sz="2400" dirty="0" smtClean="0">
                <a:latin typeface="Monotype Corsiva" panose="03010101010201010101" pitchFamily="66" charset="0"/>
              </a:rPr>
              <a:t> зміна </a:t>
            </a:r>
            <a:r>
              <a:rPr lang="uk-UA" sz="2400" dirty="0">
                <a:latin typeface="Monotype Corsiva" panose="03010101010201010101" pitchFamily="66" charset="0"/>
              </a:rPr>
              <a:t>– написання слів </a:t>
            </a:r>
            <a:r>
              <a:rPr lang="uk-UA" sz="2400" i="1" dirty="0" err="1" smtClean="0">
                <a:solidFill>
                  <a:srgbClr val="FF0000"/>
                </a:solidFill>
                <a:latin typeface="Monotype Corsiva" panose="03010101010201010101" pitchFamily="66" charset="0"/>
              </a:rPr>
              <a:t>про</a:t>
            </a:r>
            <a:r>
              <a:rPr lang="uk-UA" sz="2400" b="1" i="1" dirty="0" err="1" smtClean="0">
                <a:solidFill>
                  <a:srgbClr val="FF0000"/>
                </a:solidFill>
                <a:latin typeface="Monotype Corsiva" panose="03010101010201010101" pitchFamily="66" charset="0"/>
              </a:rPr>
              <a:t>є</a:t>
            </a:r>
            <a:r>
              <a:rPr lang="uk-UA" sz="2400" i="1" dirty="0" err="1" smtClean="0">
                <a:solidFill>
                  <a:srgbClr val="FF0000"/>
                </a:solidFill>
                <a:latin typeface="Monotype Corsiva" panose="03010101010201010101" pitchFamily="66" charset="0"/>
              </a:rPr>
              <a:t>кт</a:t>
            </a:r>
            <a:r>
              <a:rPr lang="uk-UA" sz="24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, </a:t>
            </a:r>
            <a:r>
              <a:rPr lang="uk-UA" sz="2400" i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про</a:t>
            </a:r>
            <a:r>
              <a:rPr lang="uk-UA" sz="2400" b="1" i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є</a:t>
            </a:r>
            <a:r>
              <a:rPr lang="uk-UA" sz="2400" i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кція</a:t>
            </a:r>
            <a:r>
              <a:rPr lang="uk-UA" sz="2400" i="1" dirty="0">
                <a:latin typeface="Monotype Corsiva" panose="03010101010201010101" pitchFamily="66" charset="0"/>
              </a:rPr>
              <a:t> </a:t>
            </a:r>
            <a:r>
              <a:rPr lang="uk-UA" sz="2400" dirty="0">
                <a:latin typeface="Monotype Corsiva" panose="03010101010201010101" pitchFamily="66" charset="0"/>
              </a:rPr>
              <a:t>з літерою </a:t>
            </a:r>
            <a:r>
              <a:rPr lang="uk-UA" sz="2400" b="1" i="1" dirty="0">
                <a:latin typeface="Monotype Corsiva" panose="03010101010201010101" pitchFamily="66" charset="0"/>
              </a:rPr>
              <a:t>є, </a:t>
            </a:r>
            <a:r>
              <a:rPr lang="uk-UA" sz="2400" dirty="0">
                <a:latin typeface="Monotype Corsiva" panose="03010101010201010101" pitchFamily="66" charset="0"/>
              </a:rPr>
              <a:t>як і слова </a:t>
            </a:r>
            <a:r>
              <a:rPr lang="uk-UA" sz="24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ін'</a:t>
            </a:r>
            <a:r>
              <a:rPr lang="uk-UA" sz="24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є</a:t>
            </a:r>
            <a:r>
              <a:rPr lang="uk-UA" sz="24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кція, тра</a:t>
            </a:r>
            <a:r>
              <a:rPr lang="uk-UA" sz="24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є</a:t>
            </a:r>
            <a:r>
              <a:rPr lang="uk-UA" sz="24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кторія, об'</a:t>
            </a:r>
            <a:r>
              <a:rPr lang="uk-UA" sz="24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є</a:t>
            </a:r>
            <a:r>
              <a:rPr lang="uk-UA" sz="24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кт</a:t>
            </a:r>
            <a:r>
              <a:rPr lang="uk-UA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uk-UA" sz="2400" dirty="0">
                <a:latin typeface="Monotype Corsiva" panose="03010101010201010101" pitchFamily="66" charset="0"/>
              </a:rPr>
              <a:t>та ін., що мають латинський корінь –</a:t>
            </a:r>
            <a:r>
              <a:rPr lang="en-US" sz="2400" i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ject</a:t>
            </a:r>
            <a:endParaRPr lang="ru-RU" sz="2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23" y="2327077"/>
            <a:ext cx="4113003" cy="2295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>
              <a:lnSpc>
                <a:spcPct val="200000"/>
              </a:lnSpc>
            </a:pPr>
            <a:r>
              <a:rPr lang="uk-UA" dirty="0"/>
              <a:t>скасували вставний Й перед йотованими голосними (не </a:t>
            </a:r>
            <a:r>
              <a:rPr lang="uk-UA" i="1" dirty="0" smtClean="0"/>
              <a:t>фойє, </a:t>
            </a:r>
            <a:r>
              <a:rPr lang="uk-UA" i="1" dirty="0"/>
              <a:t>Гойя, Шантійї, а </a:t>
            </a:r>
            <a:r>
              <a:rPr lang="uk-UA" i="1" dirty="0" err="1" smtClean="0">
                <a:solidFill>
                  <a:srgbClr val="FF0000"/>
                </a:solidFill>
              </a:rPr>
              <a:t>фоє</a:t>
            </a:r>
            <a:r>
              <a:rPr lang="uk-UA" i="1" dirty="0" smtClean="0">
                <a:solidFill>
                  <a:srgbClr val="FF0000"/>
                </a:solidFill>
              </a:rPr>
              <a:t>, </a:t>
            </a:r>
            <a:r>
              <a:rPr lang="uk-UA" i="1" dirty="0" err="1">
                <a:solidFill>
                  <a:srgbClr val="FF0000"/>
                </a:solidFill>
              </a:rPr>
              <a:t>Гоя</a:t>
            </a:r>
            <a:r>
              <a:rPr lang="uk-UA" i="1" dirty="0">
                <a:solidFill>
                  <a:srgbClr val="FF0000"/>
                </a:solidFill>
              </a:rPr>
              <a:t>, </a:t>
            </a:r>
            <a:r>
              <a:rPr lang="uk-UA" i="1" dirty="0" err="1">
                <a:solidFill>
                  <a:srgbClr val="FF0000"/>
                </a:solidFill>
              </a:rPr>
              <a:t>Шантії</a:t>
            </a:r>
            <a:r>
              <a:rPr lang="uk-UA" dirty="0"/>
              <a:t>),</a:t>
            </a:r>
            <a:endParaRPr lang="ru-RU" dirty="0"/>
          </a:p>
          <a:p>
            <a:pPr lvl="0">
              <a:lnSpc>
                <a:spcPct val="200000"/>
              </a:lnSpc>
            </a:pPr>
            <a:r>
              <a:rPr lang="uk-UA" dirty="0" smtClean="0"/>
              <a:t>замінили </a:t>
            </a:r>
            <a:r>
              <a:rPr lang="uk-UA" dirty="0"/>
              <a:t>іменник </a:t>
            </a:r>
            <a:r>
              <a:rPr lang="uk-UA" i="1" dirty="0"/>
              <a:t>проект</a:t>
            </a:r>
            <a:r>
              <a:rPr lang="uk-UA" dirty="0"/>
              <a:t> на </a:t>
            </a:r>
            <a:r>
              <a:rPr lang="uk-UA" i="1" dirty="0" err="1" smtClean="0">
                <a:solidFill>
                  <a:srgbClr val="FF0000"/>
                </a:solidFill>
              </a:rPr>
              <a:t>проєкт</a:t>
            </a:r>
            <a:r>
              <a:rPr lang="uk-UA" dirty="0"/>
              <a:t>. За старим правописом слово «</a:t>
            </a:r>
            <a:r>
              <a:rPr lang="uk-UA" i="1" dirty="0"/>
              <a:t>траєкторія</a:t>
            </a:r>
            <a:r>
              <a:rPr lang="uk-UA" dirty="0"/>
              <a:t>» писалося через літеру «є», але інші слова аналогічного типу, як-от «</a:t>
            </a:r>
            <a:r>
              <a:rPr lang="uk-UA" i="1" dirty="0"/>
              <a:t>проект</a:t>
            </a:r>
            <a:r>
              <a:rPr lang="uk-UA" dirty="0"/>
              <a:t>», «</a:t>
            </a:r>
            <a:r>
              <a:rPr lang="uk-UA" i="1" dirty="0"/>
              <a:t>проектор</a:t>
            </a:r>
            <a:r>
              <a:rPr lang="uk-UA" dirty="0"/>
              <a:t>» писалися через літеру «е».</a:t>
            </a:r>
            <a:endParaRPr lang="ru-RU" dirty="0"/>
          </a:p>
          <a:p>
            <a:pPr>
              <a:lnSpc>
                <a:spcPct val="200000"/>
              </a:lnSpc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0718" y="540000"/>
            <a:ext cx="7873282" cy="509482"/>
          </a:xfrm>
        </p:spPr>
        <p:txBody>
          <a:bodyPr/>
          <a:lstStyle/>
          <a:p>
            <a:pPr algn="ctr"/>
            <a:r>
              <a:rPr lang="uk-UA" b="0" dirty="0" smtClean="0"/>
              <a:t>Змінен</a:t>
            </a:r>
            <a:r>
              <a:rPr lang="uk-UA" dirty="0" smtClean="0"/>
              <a:t>о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9833" y="146140"/>
            <a:ext cx="1371719" cy="21703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3000" y="744127"/>
            <a:ext cx="3767655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4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137929" y="1749734"/>
            <a:ext cx="7533900" cy="2777100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uk-UA" dirty="0" smtClean="0"/>
              <a:t>скоригували </a:t>
            </a:r>
            <a:r>
              <a:rPr lang="uk-UA" dirty="0"/>
              <a:t>написання слів з </a:t>
            </a:r>
            <a:r>
              <a:rPr lang="uk-UA" dirty="0" err="1"/>
              <a:t>дефіcом</a:t>
            </a:r>
            <a:r>
              <a:rPr lang="uk-UA" dirty="0"/>
              <a:t>. Тепер без дефісу пишемо слова з першим іншомовним компонентом </a:t>
            </a:r>
            <a:r>
              <a:rPr lang="uk-UA" b="1" dirty="0"/>
              <a:t>веб-,прес- </a:t>
            </a:r>
            <a:r>
              <a:rPr lang="uk-UA" dirty="0"/>
              <a:t> </a:t>
            </a:r>
            <a:r>
              <a:rPr lang="uk-UA" b="1" dirty="0"/>
              <a:t>віце-, екс-, лейб-, обер-, штабс-, унтер-, міні-, міді-, максі-, топ-, поп- флеш-, веб-,</a:t>
            </a:r>
            <a:r>
              <a:rPr lang="uk-UA" dirty="0"/>
              <a:t> </a:t>
            </a:r>
            <a:r>
              <a:rPr lang="uk-UA" b="1" dirty="0"/>
              <a:t>мас, преміум</a:t>
            </a:r>
            <a:r>
              <a:rPr lang="uk-UA" dirty="0"/>
              <a:t>-, </a:t>
            </a:r>
            <a:r>
              <a:rPr lang="uk-UA" b="1" dirty="0"/>
              <a:t>прес-</a:t>
            </a:r>
            <a:r>
              <a:rPr lang="uk-UA" dirty="0"/>
              <a:t>: </a:t>
            </a:r>
            <a:r>
              <a:rPr lang="uk-UA" dirty="0" err="1">
                <a:solidFill>
                  <a:srgbClr val="FF0000"/>
                </a:solidFill>
              </a:rPr>
              <a:t>вебкамера</a:t>
            </a:r>
            <a:r>
              <a:rPr lang="uk-UA" dirty="0">
                <a:solidFill>
                  <a:srgbClr val="FF0000"/>
                </a:solidFill>
              </a:rPr>
              <a:t>, </a:t>
            </a:r>
            <a:r>
              <a:rPr lang="uk-UA" i="1" dirty="0" err="1">
                <a:solidFill>
                  <a:srgbClr val="FF0000"/>
                </a:solidFill>
              </a:rPr>
              <a:t>пресконференція</a:t>
            </a:r>
            <a:r>
              <a:rPr lang="uk-UA" i="1" dirty="0">
                <a:solidFill>
                  <a:srgbClr val="FF0000"/>
                </a:solidFill>
              </a:rPr>
              <a:t>,</a:t>
            </a:r>
            <a:r>
              <a:rPr lang="uk-UA" dirty="0">
                <a:solidFill>
                  <a:srgbClr val="FF0000"/>
                </a:solidFill>
              </a:rPr>
              <a:t> </a:t>
            </a:r>
            <a:r>
              <a:rPr lang="uk-UA" i="1" dirty="0" err="1">
                <a:solidFill>
                  <a:srgbClr val="FF0000"/>
                </a:solidFill>
              </a:rPr>
              <a:t>ексміністр</a:t>
            </a:r>
            <a:r>
              <a:rPr lang="uk-UA" i="1" dirty="0">
                <a:solidFill>
                  <a:srgbClr val="FF0000"/>
                </a:solidFill>
              </a:rPr>
              <a:t>, </a:t>
            </a:r>
            <a:r>
              <a:rPr lang="uk-UA" i="1" dirty="0" err="1">
                <a:solidFill>
                  <a:srgbClr val="FF0000"/>
                </a:solidFill>
              </a:rPr>
              <a:t>віцеконсул</a:t>
            </a:r>
            <a:r>
              <a:rPr lang="uk-UA" i="1" dirty="0">
                <a:solidFill>
                  <a:srgbClr val="FF0000"/>
                </a:solidFill>
              </a:rPr>
              <a:t>, </a:t>
            </a:r>
            <a:r>
              <a:rPr lang="uk-UA" i="1" dirty="0" err="1">
                <a:solidFill>
                  <a:srgbClr val="FF0000"/>
                </a:solidFill>
              </a:rPr>
              <a:t>попмузика</a:t>
            </a:r>
            <a:r>
              <a:rPr lang="uk-UA" i="1" dirty="0">
                <a:solidFill>
                  <a:srgbClr val="FF0000"/>
                </a:solidFill>
              </a:rPr>
              <a:t>,  </a:t>
            </a:r>
            <a:r>
              <a:rPr lang="uk-UA" i="1" dirty="0" err="1">
                <a:solidFill>
                  <a:srgbClr val="FF0000"/>
                </a:solidFill>
              </a:rPr>
              <a:t>лейбгвардієць</a:t>
            </a:r>
            <a:r>
              <a:rPr lang="uk-UA" i="1" dirty="0">
                <a:solidFill>
                  <a:srgbClr val="FF0000"/>
                </a:solidFill>
              </a:rPr>
              <a:t>, </a:t>
            </a:r>
            <a:r>
              <a:rPr lang="uk-UA" i="1" dirty="0" err="1">
                <a:solidFill>
                  <a:srgbClr val="FF0000"/>
                </a:solidFill>
              </a:rPr>
              <a:t>оберлейтенант</a:t>
            </a:r>
            <a:r>
              <a:rPr lang="uk-UA" i="1" dirty="0">
                <a:solidFill>
                  <a:srgbClr val="FF0000"/>
                </a:solidFill>
              </a:rPr>
              <a:t>, </a:t>
            </a:r>
            <a:r>
              <a:rPr lang="uk-UA" i="1" dirty="0" err="1">
                <a:solidFill>
                  <a:srgbClr val="FF0000"/>
                </a:solidFill>
              </a:rPr>
              <a:t>штабскапітан</a:t>
            </a:r>
            <a:r>
              <a:rPr lang="uk-UA" i="1" dirty="0">
                <a:solidFill>
                  <a:srgbClr val="FF0000"/>
                </a:solidFill>
              </a:rPr>
              <a:t>, </a:t>
            </a:r>
            <a:r>
              <a:rPr lang="uk-UA" i="1" dirty="0" err="1">
                <a:solidFill>
                  <a:srgbClr val="FF0000"/>
                </a:solidFill>
              </a:rPr>
              <a:t>унтерофіцер</a:t>
            </a:r>
            <a:r>
              <a:rPr lang="uk-UA" i="1" dirty="0">
                <a:solidFill>
                  <a:srgbClr val="FF0000"/>
                </a:solidFill>
              </a:rPr>
              <a:t>, </a:t>
            </a:r>
            <a:r>
              <a:rPr lang="uk-UA" i="1" dirty="0" err="1">
                <a:solidFill>
                  <a:srgbClr val="FF0000"/>
                </a:solidFill>
              </a:rPr>
              <a:t>контрадмірал</a:t>
            </a:r>
            <a:r>
              <a:rPr lang="uk-UA" i="1" dirty="0">
                <a:solidFill>
                  <a:srgbClr val="FF0000"/>
                </a:solidFill>
              </a:rPr>
              <a:t>, </a:t>
            </a:r>
            <a:r>
              <a:rPr lang="uk-UA" i="1" dirty="0" err="1">
                <a:solidFill>
                  <a:srgbClr val="FF0000"/>
                </a:solidFill>
              </a:rPr>
              <a:t>мінімаркет</a:t>
            </a:r>
            <a:r>
              <a:rPr lang="uk-UA" i="1" dirty="0">
                <a:solidFill>
                  <a:srgbClr val="FF0000"/>
                </a:solidFill>
              </a:rPr>
              <a:t>, </a:t>
            </a:r>
            <a:r>
              <a:rPr lang="uk-UA" i="1" dirty="0" err="1">
                <a:solidFill>
                  <a:srgbClr val="FF0000"/>
                </a:solidFill>
              </a:rPr>
              <a:t>мідіспідниця</a:t>
            </a:r>
            <a:r>
              <a:rPr lang="uk-UA" i="1" dirty="0">
                <a:solidFill>
                  <a:srgbClr val="FF0000"/>
                </a:solidFill>
              </a:rPr>
              <a:t>, </a:t>
            </a:r>
            <a:r>
              <a:rPr lang="uk-UA" i="1" dirty="0" err="1">
                <a:solidFill>
                  <a:srgbClr val="FF0000"/>
                </a:solidFill>
              </a:rPr>
              <a:t>максіформат</a:t>
            </a:r>
            <a:r>
              <a:rPr lang="uk-UA" i="1" dirty="0">
                <a:solidFill>
                  <a:srgbClr val="FF0000"/>
                </a:solidFill>
              </a:rPr>
              <a:t>, </a:t>
            </a:r>
            <a:r>
              <a:rPr lang="uk-UA" i="1" dirty="0" err="1">
                <a:solidFill>
                  <a:srgbClr val="FF0000"/>
                </a:solidFill>
              </a:rPr>
              <a:t>топменеджер</a:t>
            </a:r>
            <a:r>
              <a:rPr lang="uk-UA" i="1" dirty="0">
                <a:solidFill>
                  <a:srgbClr val="FF0000"/>
                </a:solidFill>
              </a:rPr>
              <a:t>, </a:t>
            </a:r>
            <a:r>
              <a:rPr lang="uk-UA" i="1" dirty="0" err="1">
                <a:solidFill>
                  <a:srgbClr val="FF0000"/>
                </a:solidFill>
              </a:rPr>
              <a:t>флешінтерв’ю</a:t>
            </a:r>
            <a:r>
              <a:rPr lang="uk-UA" i="1" dirty="0">
                <a:solidFill>
                  <a:srgbClr val="FF0000"/>
                </a:solidFill>
              </a:rPr>
              <a:t>, </a:t>
            </a:r>
            <a:r>
              <a:rPr lang="uk-UA" i="1" dirty="0" err="1">
                <a:solidFill>
                  <a:srgbClr val="FF0000"/>
                </a:solidFill>
              </a:rPr>
              <a:t>вебкамера</a:t>
            </a:r>
            <a:r>
              <a:rPr lang="uk-UA" i="1" dirty="0">
                <a:solidFill>
                  <a:srgbClr val="FF0000"/>
                </a:solidFill>
              </a:rPr>
              <a:t>, </a:t>
            </a:r>
            <a:r>
              <a:rPr lang="uk-UA" i="1" dirty="0" err="1">
                <a:solidFill>
                  <a:srgbClr val="FF0000"/>
                </a:solidFill>
              </a:rPr>
              <a:t>масмедіа</a:t>
            </a:r>
            <a:r>
              <a:rPr lang="uk-UA" i="1" dirty="0">
                <a:solidFill>
                  <a:srgbClr val="FF0000"/>
                </a:solidFill>
              </a:rPr>
              <a:t>, </a:t>
            </a:r>
            <a:r>
              <a:rPr lang="uk-UA" i="1" dirty="0" err="1">
                <a:solidFill>
                  <a:srgbClr val="FF0000"/>
                </a:solidFill>
              </a:rPr>
              <a:t>преміумклас</a:t>
            </a:r>
            <a:r>
              <a:rPr lang="uk-UA" i="1" dirty="0">
                <a:solidFill>
                  <a:srgbClr val="FF0000"/>
                </a:solidFill>
              </a:rPr>
              <a:t>, </a:t>
            </a:r>
            <a:r>
              <a:rPr lang="uk-UA" i="1" dirty="0" err="1">
                <a:solidFill>
                  <a:srgbClr val="FF0000"/>
                </a:solidFill>
              </a:rPr>
              <a:t>пресконференція</a:t>
            </a:r>
            <a:r>
              <a:rPr lang="uk-UA" dirty="0"/>
              <a:t> (за попереднім правописом слова з цими компонентами рекомендовано було писати через дефіс).</a:t>
            </a:r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97527" y="540000"/>
            <a:ext cx="7426473" cy="415964"/>
          </a:xfrm>
        </p:spPr>
        <p:txBody>
          <a:bodyPr/>
          <a:lstStyle/>
          <a:p>
            <a:pPr algn="ctr"/>
            <a:r>
              <a:rPr lang="uk-UA" dirty="0" smtClean="0"/>
              <a:t>Змінено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1006" y="177313"/>
            <a:ext cx="1371719" cy="21703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177" y="278549"/>
            <a:ext cx="2944623" cy="6889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145" y="278549"/>
            <a:ext cx="3767655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60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983699" y="602673"/>
            <a:ext cx="4578409" cy="2223654"/>
          </a:xfrm>
        </p:spPr>
        <p:txBody>
          <a:bodyPr/>
          <a:lstStyle/>
          <a:p>
            <a:pPr algn="l"/>
            <a:endParaRPr lang="uk-UA" sz="2400" dirty="0" smtClean="0">
              <a:latin typeface="Mistral" panose="03090702030407020403" pitchFamily="66" charset="0"/>
            </a:endParaRPr>
          </a:p>
          <a:p>
            <a:pPr algn="l"/>
            <a:endParaRPr lang="uk-UA" sz="2400" dirty="0">
              <a:latin typeface="Mistral" panose="03090702030407020403" pitchFamily="66" charset="0"/>
            </a:endParaRPr>
          </a:p>
          <a:p>
            <a:pPr algn="l"/>
            <a:r>
              <a:rPr lang="uk-UA" sz="2400" dirty="0" smtClean="0">
                <a:latin typeface="Mistral" panose="03090702030407020403" pitchFamily="66" charset="0"/>
              </a:rPr>
              <a:t>У </a:t>
            </a:r>
            <a:r>
              <a:rPr lang="uk-UA" sz="2400" dirty="0">
                <a:latin typeface="Mistral" panose="03090702030407020403" pitchFamily="66" charset="0"/>
              </a:rPr>
              <a:t>правописі сталися зміни й у написанні складних слів, </a:t>
            </a:r>
            <a:r>
              <a:rPr lang="uk-UA" sz="2400" dirty="0">
                <a:solidFill>
                  <a:srgbClr val="FF0000"/>
                </a:solidFill>
                <a:latin typeface="Mistral" panose="03090702030407020403" pitchFamily="66" charset="0"/>
              </a:rPr>
              <a:t>ВОНИ СПРОСТИЛИСЯ. </a:t>
            </a:r>
            <a:r>
              <a:rPr lang="uk-UA" sz="2400" dirty="0">
                <a:latin typeface="Mistral" panose="03090702030407020403" pitchFamily="66" charset="0"/>
              </a:rPr>
              <a:t>За попереднім правописом слова іншомовного походження з іншомовним компонентом рекомендували писати через дефіс, А в новому правописі – </a:t>
            </a:r>
            <a:r>
              <a:rPr lang="uk-UA" sz="2400" dirty="0" smtClean="0">
                <a:latin typeface="Mistral" panose="03090702030407020403" pitchFamily="66" charset="0"/>
              </a:rPr>
              <a:t>разом: </a:t>
            </a:r>
            <a:r>
              <a:rPr lang="uk-UA" sz="2800" dirty="0" err="1" smtClean="0">
                <a:solidFill>
                  <a:srgbClr val="2A4F88"/>
                </a:solidFill>
                <a:latin typeface="Monotype Corsiva" panose="03010101010201010101" pitchFamily="66" charset="0"/>
              </a:rPr>
              <a:t>бодіарт</a:t>
            </a:r>
            <a:r>
              <a:rPr lang="uk-UA" sz="2800" dirty="0" smtClean="0">
                <a:solidFill>
                  <a:srgbClr val="2A4F88"/>
                </a:solidFill>
                <a:latin typeface="Monotype Corsiva" panose="03010101010201010101" pitchFamily="66" charset="0"/>
              </a:rPr>
              <a:t>, </a:t>
            </a:r>
            <a:r>
              <a:rPr lang="uk-UA" sz="2800" i="1" dirty="0" err="1">
                <a:solidFill>
                  <a:srgbClr val="2A4F88"/>
                </a:solidFill>
                <a:latin typeface="Monotype Corsiva" panose="03010101010201010101" pitchFamily="66" charset="0"/>
              </a:rPr>
              <a:t>віцеконсул</a:t>
            </a:r>
            <a:r>
              <a:rPr lang="uk-UA" sz="2800" i="1" dirty="0">
                <a:solidFill>
                  <a:srgbClr val="2A4F88"/>
                </a:solidFill>
                <a:latin typeface="Monotype Corsiva" panose="03010101010201010101" pitchFamily="66" charset="0"/>
              </a:rPr>
              <a:t>, </a:t>
            </a:r>
            <a:r>
              <a:rPr lang="uk-UA" sz="2800" i="1" dirty="0" err="1">
                <a:solidFill>
                  <a:srgbClr val="2A4F88"/>
                </a:solidFill>
                <a:latin typeface="Monotype Corsiva" panose="03010101010201010101" pitchFamily="66" charset="0"/>
              </a:rPr>
              <a:t>екопродукти</a:t>
            </a:r>
            <a:r>
              <a:rPr lang="uk-UA" sz="2800" i="1" dirty="0">
                <a:solidFill>
                  <a:srgbClr val="2A4F88"/>
                </a:solidFill>
                <a:latin typeface="Monotype Corsiva" panose="03010101010201010101" pitchFamily="66" charset="0"/>
              </a:rPr>
              <a:t>, </a:t>
            </a:r>
            <a:r>
              <a:rPr lang="uk-UA" sz="2800" i="1" dirty="0" err="1">
                <a:solidFill>
                  <a:srgbClr val="2A4F88"/>
                </a:solidFill>
                <a:latin typeface="Monotype Corsiva" panose="03010101010201010101" pitchFamily="66" charset="0"/>
              </a:rPr>
              <a:t>ексчемпіон</a:t>
            </a:r>
            <a:r>
              <a:rPr lang="uk-UA" sz="2800" i="1" dirty="0">
                <a:solidFill>
                  <a:srgbClr val="2A4F88"/>
                </a:solidFill>
                <a:latin typeface="Monotype Corsiva" panose="03010101010201010101" pitchFamily="66" charset="0"/>
              </a:rPr>
              <a:t>, євроінтеграція, </a:t>
            </a:r>
            <a:r>
              <a:rPr lang="uk-UA" sz="2800" i="1" dirty="0" err="1">
                <a:solidFill>
                  <a:srgbClr val="2A4F88"/>
                </a:solidFill>
                <a:latin typeface="Monotype Corsiva" panose="03010101010201010101" pitchFamily="66" charset="0"/>
              </a:rPr>
              <a:t>кіберзагроза</a:t>
            </a:r>
            <a:r>
              <a:rPr lang="uk-UA" sz="2800" i="1" dirty="0">
                <a:solidFill>
                  <a:srgbClr val="2A4F88"/>
                </a:solidFill>
                <a:latin typeface="Monotype Corsiva" panose="03010101010201010101" pitchFamily="66" charset="0"/>
              </a:rPr>
              <a:t>,</a:t>
            </a:r>
            <a:endParaRPr lang="ru-RU" sz="2800" dirty="0">
              <a:solidFill>
                <a:srgbClr val="2A4F88"/>
              </a:solidFill>
              <a:latin typeface="Monotype Corsiva" panose="03010101010201010101" pitchFamily="66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909445" y="4256690"/>
            <a:ext cx="2952293" cy="658700"/>
          </a:xfrm>
        </p:spPr>
        <p:txBody>
          <a:bodyPr/>
          <a:lstStyle/>
          <a:p>
            <a:r>
              <a:rPr lang="uk-UA" dirty="0">
                <a:latin typeface="Mistral" panose="03090702030407020403" pitchFamily="66" charset="0"/>
              </a:rPr>
              <a:t>Український правопис 2019</a:t>
            </a:r>
            <a:r>
              <a:rPr lang="ru-RU" dirty="0">
                <a:latin typeface="Mistral" panose="03090702030407020403" pitchFamily="66" charset="0"/>
              </a:rPr>
              <a:t/>
            </a:r>
            <a:br>
              <a:rPr lang="ru-RU" dirty="0">
                <a:latin typeface="Mistral" panose="03090702030407020403" pitchFamily="66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47" y="1799388"/>
            <a:ext cx="2737341" cy="25422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526" y="0"/>
            <a:ext cx="1371719" cy="21703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599" y="2373272"/>
            <a:ext cx="1855295" cy="11417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0932" y="3966972"/>
            <a:ext cx="1719221" cy="2377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0363" y="1403113"/>
            <a:ext cx="926672" cy="7925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9445" y="4360595"/>
            <a:ext cx="3362196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5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Пишемо разом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uk-UA" sz="1600" i="1" dirty="0"/>
              <a:t>Адмін/реформа, авто/відповідач, анти/вірус, </a:t>
            </a:r>
            <a:r>
              <a:rPr lang="uk-UA" sz="1600" i="1" dirty="0">
                <a:solidFill>
                  <a:srgbClr val="FF0000"/>
                </a:solidFill>
              </a:rPr>
              <a:t>"</a:t>
            </a:r>
            <a:r>
              <a:rPr lang="uk-UA" sz="1600" i="1" dirty="0" smtClean="0">
                <a:solidFill>
                  <a:srgbClr val="FF0000"/>
                </a:solidFill>
              </a:rPr>
              <a:t>Анти-</a:t>
            </a:r>
            <a:r>
              <a:rPr lang="uk-UA" sz="1600" i="1" dirty="0" err="1" smtClean="0">
                <a:solidFill>
                  <a:srgbClr val="FF0000"/>
                </a:solidFill>
              </a:rPr>
              <a:t>Дюринг</a:t>
            </a:r>
            <a:r>
              <a:rPr lang="uk-UA" sz="1600" i="1" dirty="0">
                <a:solidFill>
                  <a:srgbClr val="FF0000"/>
                </a:solidFill>
              </a:rPr>
              <a:t>"</a:t>
            </a:r>
            <a:r>
              <a:rPr lang="uk-UA" sz="1600" i="1" dirty="0"/>
              <a:t>, бліц/опитування, веб/сторінка, віце/прем’єр, держ/мито, екс/міністр, </a:t>
            </a:r>
            <a:r>
              <a:rPr lang="uk-UA" sz="1600" i="1" dirty="0" smtClean="0">
                <a:solidFill>
                  <a:srgbClr val="FF0000"/>
                </a:solidFill>
              </a:rPr>
              <a:t>екс-Югославія</a:t>
            </a:r>
            <a:r>
              <a:rPr lang="uk-UA" sz="1600" i="1" dirty="0">
                <a:solidFill>
                  <a:srgbClr val="FF0000"/>
                </a:solidFill>
              </a:rPr>
              <a:t>,</a:t>
            </a:r>
            <a:r>
              <a:rPr lang="uk-UA" sz="1600" i="1" dirty="0"/>
              <a:t> екстра/клас, еліт/житло, </a:t>
            </a:r>
            <a:r>
              <a:rPr lang="uk-UA" sz="1600" i="1" dirty="0" err="1"/>
              <a:t>епідем</a:t>
            </a:r>
            <a:r>
              <a:rPr lang="uk-UA" sz="1600" i="1" dirty="0"/>
              <a:t>/ситуація, </a:t>
            </a:r>
            <a:r>
              <a:rPr lang="uk-UA" sz="1600" i="1" dirty="0" err="1" smtClean="0"/>
              <a:t>європарламент</a:t>
            </a:r>
            <a:r>
              <a:rPr lang="uk-UA" sz="1600" i="1" dirty="0"/>
              <a:t>, </a:t>
            </a:r>
            <a:r>
              <a:rPr lang="uk-UA" sz="1600" i="1" dirty="0" err="1"/>
              <a:t>іно</a:t>
            </a:r>
            <a:r>
              <a:rPr lang="uk-UA" sz="1600" i="1" dirty="0"/>
              <a:t>/</a:t>
            </a:r>
            <a:r>
              <a:rPr lang="uk-UA" sz="1600" i="1" dirty="0" err="1"/>
              <a:t>вірець</a:t>
            </a:r>
            <a:r>
              <a:rPr lang="uk-UA" sz="1600" i="1" dirty="0"/>
              <a:t>, </a:t>
            </a:r>
            <a:r>
              <a:rPr lang="uk-UA" sz="1600" i="1" dirty="0" err="1"/>
              <a:t>інформ</a:t>
            </a:r>
            <a:r>
              <a:rPr lang="uk-UA" sz="1600" i="1" dirty="0"/>
              <a:t>/повідомлення, </a:t>
            </a:r>
            <a:r>
              <a:rPr lang="uk-UA" sz="1600" i="1" dirty="0" err="1"/>
              <a:t>Каб</a:t>
            </a:r>
            <a:r>
              <a:rPr lang="uk-UA" sz="1600" i="1" dirty="0"/>
              <a:t>/мін, </a:t>
            </a:r>
            <a:r>
              <a:rPr lang="uk-UA" sz="1600" i="1" dirty="0" err="1"/>
              <a:t>кібер</a:t>
            </a:r>
            <a:r>
              <a:rPr lang="uk-UA" sz="1600" i="1" dirty="0"/>
              <a:t>/поліція, контр/удар, </a:t>
            </a:r>
            <a:r>
              <a:rPr lang="uk-UA" sz="1600" i="1" dirty="0" err="1"/>
              <a:t>лже</a:t>
            </a:r>
            <a:r>
              <a:rPr lang="uk-UA" sz="1600" i="1" dirty="0"/>
              <a:t>/свідок, </a:t>
            </a:r>
            <a:r>
              <a:rPr lang="uk-UA" sz="1600" i="1" dirty="0" err="1"/>
              <a:t>макро</a:t>
            </a:r>
            <a:r>
              <a:rPr lang="uk-UA" sz="1600" i="1" dirty="0"/>
              <a:t>/економіка, </a:t>
            </a:r>
            <a:r>
              <a:rPr lang="uk-UA" sz="1600" i="1" dirty="0" err="1"/>
              <a:t>мульти</a:t>
            </a:r>
            <a:r>
              <a:rPr lang="uk-UA" sz="1600" i="1" dirty="0"/>
              <a:t>/</a:t>
            </a:r>
            <a:r>
              <a:rPr lang="uk-UA" sz="1600" i="1" dirty="0" err="1"/>
              <a:t>мовний</a:t>
            </a:r>
            <a:r>
              <a:rPr lang="uk-UA" sz="1600" i="1" dirty="0"/>
              <a:t>, </a:t>
            </a:r>
            <a:r>
              <a:rPr lang="uk-UA" sz="1600" i="1" dirty="0" err="1"/>
              <a:t>нано</a:t>
            </a:r>
            <a:r>
              <a:rPr lang="uk-UA" sz="1600" i="1" dirty="0"/>
              <a:t>/технології, нар/</a:t>
            </a:r>
            <a:r>
              <a:rPr lang="uk-UA" sz="1600" i="1" dirty="0" err="1"/>
              <a:t>деп</a:t>
            </a:r>
            <a:r>
              <a:rPr lang="uk-UA" sz="1600" i="1" dirty="0"/>
              <a:t>, </a:t>
            </a:r>
            <a:r>
              <a:rPr lang="uk-UA" sz="1600" i="1" dirty="0" err="1"/>
              <a:t>нарко</a:t>
            </a:r>
            <a:r>
              <a:rPr lang="uk-UA" sz="1600" i="1" dirty="0"/>
              <a:t>/бізнес, </a:t>
            </a:r>
            <a:r>
              <a:rPr lang="uk-UA" sz="1600" i="1" dirty="0" err="1"/>
              <a:t>Нац</a:t>
            </a:r>
            <a:r>
              <a:rPr lang="uk-UA" sz="1600" i="1" dirty="0"/>
              <a:t>/банк, </a:t>
            </a:r>
            <a:r>
              <a:rPr lang="uk-UA" sz="1600" i="1" dirty="0" smtClean="0">
                <a:solidFill>
                  <a:srgbClr val="FF0000"/>
                </a:solidFill>
              </a:rPr>
              <a:t>пан-Європа</a:t>
            </a:r>
            <a:r>
              <a:rPr lang="uk-UA" sz="1600" i="1" dirty="0"/>
              <a:t>, пара/олімпієць, прес/конференція, </a:t>
            </a:r>
            <a:r>
              <a:rPr lang="uk-UA" sz="1600" i="1" dirty="0" err="1" smtClean="0"/>
              <a:t>соц</a:t>
            </a:r>
            <a:r>
              <a:rPr lang="uk-UA" sz="1600" i="1" dirty="0" smtClean="0"/>
              <a:t>/забезпечення</a:t>
            </a:r>
            <a:r>
              <a:rPr lang="uk-UA" sz="1600" i="1" dirty="0"/>
              <a:t>, флеш/карта. </a:t>
            </a:r>
            <a:endParaRPr lang="ru-RU" sz="1600" dirty="0"/>
          </a:p>
          <a:p>
            <a:pPr algn="just">
              <a:lnSpc>
                <a:spcPct val="150000"/>
              </a:lnSpc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5109710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194900" y="1749734"/>
            <a:ext cx="7533900" cy="2777100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uk-UA" dirty="0"/>
              <a:t>Написання слів із першим компонентом </a:t>
            </a:r>
            <a:r>
              <a:rPr lang="uk-UA" b="1" dirty="0">
                <a:solidFill>
                  <a:srgbClr val="7030A0"/>
                </a:solidFill>
              </a:rPr>
              <a:t>ПІВ</a:t>
            </a:r>
            <a:r>
              <a:rPr lang="uk-UA" b="1" dirty="0"/>
              <a:t> (незмінною скам’янілою розмовною формою іменника </a:t>
            </a:r>
            <a:r>
              <a:rPr lang="uk-UA" b="1" dirty="0">
                <a:solidFill>
                  <a:srgbClr val="7030A0"/>
                </a:solidFill>
              </a:rPr>
              <a:t>половина</a:t>
            </a:r>
            <a:r>
              <a:rPr lang="uk-UA" dirty="0"/>
              <a:t>: </a:t>
            </a:r>
            <a:r>
              <a:rPr lang="uk-UA" i="1" dirty="0">
                <a:solidFill>
                  <a:srgbClr val="FF0000"/>
                </a:solidFill>
              </a:rPr>
              <a:t>пів року, пів країни, пів ящика</a:t>
            </a:r>
            <a:r>
              <a:rPr lang="uk-UA" dirty="0">
                <a:solidFill>
                  <a:srgbClr val="FF0000"/>
                </a:solidFill>
              </a:rPr>
              <a:t>, </a:t>
            </a:r>
            <a:r>
              <a:rPr lang="uk-UA" i="1" dirty="0">
                <a:solidFill>
                  <a:srgbClr val="FF0000"/>
                </a:solidFill>
              </a:rPr>
              <a:t>пів</a:t>
            </a:r>
            <a:r>
              <a:rPr lang="uk-UA" dirty="0">
                <a:solidFill>
                  <a:srgbClr val="FF0000"/>
                </a:solidFill>
              </a:rPr>
              <a:t> </a:t>
            </a:r>
            <a:r>
              <a:rPr lang="uk-UA" i="1" dirty="0">
                <a:solidFill>
                  <a:srgbClr val="FF0000"/>
                </a:solidFill>
              </a:rPr>
              <a:t>Києва, пів Європи</a:t>
            </a:r>
            <a:r>
              <a:rPr lang="uk-UA" dirty="0"/>
              <a:t>. Однак слова, у яких компонент </a:t>
            </a:r>
            <a:r>
              <a:rPr lang="uk-UA" b="1" dirty="0"/>
              <a:t>ПІВ</a:t>
            </a:r>
            <a:r>
              <a:rPr lang="uk-UA" dirty="0"/>
              <a:t> не має значення «половина чогось», пишуться разом: </a:t>
            </a:r>
            <a:r>
              <a:rPr lang="uk-UA" i="1" dirty="0">
                <a:solidFill>
                  <a:srgbClr val="FF0000"/>
                </a:solidFill>
              </a:rPr>
              <a:t>півкуля, </a:t>
            </a:r>
            <a:r>
              <a:rPr lang="uk-UA" i="1" dirty="0" err="1" smtClean="0">
                <a:solidFill>
                  <a:srgbClr val="FF0000"/>
                </a:solidFill>
              </a:rPr>
              <a:t>півстрів</a:t>
            </a:r>
            <a:r>
              <a:rPr lang="uk-UA" i="1" dirty="0" smtClean="0">
                <a:solidFill>
                  <a:srgbClr val="FF0000"/>
                </a:solidFill>
              </a:rPr>
              <a:t>, </a:t>
            </a:r>
            <a:r>
              <a:rPr lang="uk-UA" i="1" dirty="0">
                <a:solidFill>
                  <a:srgbClr val="7030A0"/>
                </a:solidFill>
              </a:rPr>
              <a:t>півзахисник</a:t>
            </a:r>
            <a:r>
              <a:rPr lang="uk-UA" dirty="0">
                <a:solidFill>
                  <a:srgbClr val="7030A0"/>
                </a:solidFill>
              </a:rPr>
              <a:t>,</a:t>
            </a:r>
            <a:r>
              <a:rPr lang="uk-UA" dirty="0">
                <a:solidFill>
                  <a:srgbClr val="FF0000"/>
                </a:solidFill>
              </a:rPr>
              <a:t> </a:t>
            </a:r>
            <a:r>
              <a:rPr lang="uk-UA" i="1" dirty="0">
                <a:solidFill>
                  <a:srgbClr val="FF0000"/>
                </a:solidFill>
              </a:rPr>
              <a:t>півмісяць.</a:t>
            </a:r>
            <a:r>
              <a:rPr lang="uk-UA" dirty="0">
                <a:solidFill>
                  <a:srgbClr val="FF0000"/>
                </a:solidFill>
              </a:rPr>
              <a:t> 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97527" y="540000"/>
            <a:ext cx="7426473" cy="415964"/>
          </a:xfrm>
        </p:spPr>
        <p:txBody>
          <a:bodyPr/>
          <a:lstStyle/>
          <a:p>
            <a:pPr algn="ctr"/>
            <a:r>
              <a:rPr lang="uk-UA" dirty="0" smtClean="0"/>
              <a:t>Змінено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1006" y="177313"/>
            <a:ext cx="1371719" cy="21703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212" y="955964"/>
            <a:ext cx="2944623" cy="6889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180" y="955964"/>
            <a:ext cx="3767655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9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Цикли нашої бесіди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744" y="1676960"/>
            <a:ext cx="2548349" cy="2944623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307458165"/>
              </p:ext>
            </p:extLst>
          </p:nvPr>
        </p:nvGraphicFramePr>
        <p:xfrm>
          <a:off x="1253836" y="71967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9560" y="58679"/>
            <a:ext cx="2054439" cy="12713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2011" y="0"/>
            <a:ext cx="1841914" cy="217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51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Змінено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>
              <a:lnSpc>
                <a:spcPct val="200000"/>
              </a:lnSpc>
            </a:pPr>
            <a:r>
              <a:rPr lang="uk-UA" sz="1800" dirty="0"/>
              <a:t>Назви, пов’язані з релігією, писали і пишемо з великої літери. Але в усталених словосполученнях розмовного мовлення, де слова </a:t>
            </a:r>
            <a:r>
              <a:rPr lang="uk-UA" sz="1800" b="1" dirty="0">
                <a:solidFill>
                  <a:srgbClr val="FF0000"/>
                </a:solidFill>
              </a:rPr>
              <a:t>Бог, Господь</a:t>
            </a:r>
            <a:r>
              <a:rPr lang="uk-UA" sz="1800" dirty="0"/>
              <a:t> та ін. не вживаються як їх найменування, їх пишемо з малої літери: </a:t>
            </a:r>
            <a:r>
              <a:rPr lang="uk-UA" sz="1800" i="1" dirty="0">
                <a:solidFill>
                  <a:srgbClr val="FF0000"/>
                </a:solidFill>
              </a:rPr>
              <a:t>бог </a:t>
            </a:r>
            <a:r>
              <a:rPr lang="uk-UA" sz="1800" i="1" dirty="0" err="1">
                <a:solidFill>
                  <a:srgbClr val="FF0000"/>
                </a:solidFill>
              </a:rPr>
              <a:t>зна</a:t>
            </a:r>
            <a:r>
              <a:rPr lang="uk-UA" sz="1800" i="1" dirty="0">
                <a:solidFill>
                  <a:srgbClr val="FF0000"/>
                </a:solidFill>
              </a:rPr>
              <a:t> що, </a:t>
            </a:r>
            <a:r>
              <a:rPr lang="uk-UA" sz="1800" i="1" dirty="0" err="1">
                <a:solidFill>
                  <a:srgbClr val="FF0000"/>
                </a:solidFill>
              </a:rPr>
              <a:t>господь</a:t>
            </a:r>
            <a:r>
              <a:rPr lang="uk-UA" sz="1800" i="1" dirty="0">
                <a:solidFill>
                  <a:srgbClr val="FF0000"/>
                </a:solidFill>
              </a:rPr>
              <a:t> з тобою, їй-богу, господи боже мій, дай боже, боже </a:t>
            </a:r>
            <a:r>
              <a:rPr lang="uk-UA" sz="1800" i="1" dirty="0" err="1">
                <a:solidFill>
                  <a:srgbClr val="FF0000"/>
                </a:solidFill>
              </a:rPr>
              <a:t>збав</a:t>
            </a:r>
            <a:r>
              <a:rPr lang="uk-UA" sz="1800" dirty="0"/>
              <a:t> тощо.</a:t>
            </a:r>
            <a:endParaRPr lang="ru-RU" sz="1800" dirty="0"/>
          </a:p>
          <a:p>
            <a:pPr algn="just">
              <a:lnSpc>
                <a:spcPct val="200000"/>
              </a:lnSpc>
            </a:pP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2960" y="161742"/>
            <a:ext cx="1371719" cy="21703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509" y="4093629"/>
            <a:ext cx="3766078" cy="9403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204" y="4093629"/>
            <a:ext cx="2942897" cy="69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2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00" y="224690"/>
            <a:ext cx="7704000" cy="360000"/>
          </a:xfrm>
        </p:spPr>
        <p:txBody>
          <a:bodyPr/>
          <a:lstStyle/>
          <a:p>
            <a:pPr algn="ctr"/>
            <a:r>
              <a:rPr lang="uk-UA" dirty="0"/>
              <a:t>Уточнено вживання окремих небуквених </a:t>
            </a:r>
            <a:r>
              <a:rPr lang="uk-UA" dirty="0" smtClean="0"/>
              <a:t>знаків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indent="0" algn="just">
              <a:lnSpc>
                <a:spcPct val="150000"/>
              </a:lnSpc>
              <a:buNone/>
            </a:pPr>
            <a:r>
              <a:rPr lang="uk-UA" sz="1400" dirty="0">
                <a:latin typeface="Arial Black" panose="020B0A04020102020204" pitchFamily="34" charset="0"/>
              </a:rPr>
              <a:t>Рекомендовано вживати різновиди лапок. Якщо в цитованому тексті або в прямій мові, узятих у лапки, є інші цитування, а також власні назви та інші слова або вислови, що мають уживатися в лапках, доцільно використовувати лапки різної форми – зовнішні (кутові або «лапки-ялинки» – «…») і внутрішні («</a:t>
            </a:r>
            <a:r>
              <a:rPr lang="uk-UA" sz="1400" dirty="0" err="1">
                <a:latin typeface="Arial Black" panose="020B0A04020102020204" pitchFamily="34" charset="0"/>
              </a:rPr>
              <a:t>лапки-ла́пки</a:t>
            </a:r>
            <a:r>
              <a:rPr lang="uk-UA" sz="1400" dirty="0">
                <a:latin typeface="Arial Black" panose="020B0A04020102020204" pitchFamily="34" charset="0"/>
              </a:rPr>
              <a:t>» – “…” та ін.): </a:t>
            </a:r>
            <a:endParaRPr lang="uk-UA" sz="1400" dirty="0" smtClean="0">
              <a:latin typeface="Arial Black" panose="020B0A04020102020204" pitchFamily="34" charset="0"/>
            </a:endParaRPr>
          </a:p>
          <a:p>
            <a:pPr marL="152400" indent="0" algn="just">
              <a:lnSpc>
                <a:spcPct val="150000"/>
              </a:lnSpc>
              <a:buNone/>
            </a:pPr>
            <a:r>
              <a:rPr lang="uk-UA" sz="1400" dirty="0" smtClean="0">
                <a:solidFill>
                  <a:srgbClr val="192CDC"/>
                </a:solidFill>
                <a:latin typeface="Arial Black" panose="020B0A04020102020204" pitchFamily="34" charset="0"/>
              </a:rPr>
              <a:t>«</a:t>
            </a:r>
            <a:r>
              <a:rPr lang="uk-UA" sz="1400" i="1" dirty="0">
                <a:solidFill>
                  <a:srgbClr val="192CDC"/>
                </a:solidFill>
                <a:latin typeface="Arial Black" panose="020B0A04020102020204" pitchFamily="34" charset="0"/>
              </a:rPr>
              <a:t>Це мій </a:t>
            </a:r>
            <a:r>
              <a:rPr lang="uk-UA" sz="1400" b="1" i="1" dirty="0">
                <a:solidFill>
                  <a:srgbClr val="192CDC"/>
                </a:solidFill>
                <a:latin typeface="Arial Black" panose="020B0A04020102020204" pitchFamily="34" charset="0"/>
              </a:rPr>
              <a:t>“</a:t>
            </a:r>
            <a:r>
              <a:rPr lang="uk-UA" sz="1400" i="1" dirty="0">
                <a:solidFill>
                  <a:srgbClr val="192CDC"/>
                </a:solidFill>
                <a:latin typeface="Arial Black" panose="020B0A04020102020204" pitchFamily="34" charset="0"/>
              </a:rPr>
              <a:t>Кобзар</a:t>
            </a:r>
            <a:r>
              <a:rPr lang="uk-UA" sz="1400" b="1" i="1" dirty="0" smtClean="0">
                <a:solidFill>
                  <a:srgbClr val="192CDC"/>
                </a:solidFill>
                <a:latin typeface="Arial Black" panose="020B0A04020102020204" pitchFamily="34" charset="0"/>
              </a:rPr>
              <a:t>”»</a:t>
            </a:r>
            <a:r>
              <a:rPr lang="uk-UA" sz="1400" i="1" dirty="0" smtClean="0">
                <a:solidFill>
                  <a:srgbClr val="192CDC"/>
                </a:solidFill>
                <a:latin typeface="Arial Black" panose="020B0A04020102020204" pitchFamily="34" charset="0"/>
              </a:rPr>
              <a:t>, </a:t>
            </a:r>
            <a:r>
              <a:rPr lang="uk-UA" sz="1400" i="1" dirty="0">
                <a:solidFill>
                  <a:srgbClr val="192CDC"/>
                </a:solidFill>
                <a:latin typeface="Arial Black" panose="020B0A04020102020204" pitchFamily="34" charset="0"/>
              </a:rPr>
              <a:t>– сказав він</a:t>
            </a:r>
            <a:r>
              <a:rPr lang="uk-UA" sz="1400" i="1" dirty="0" smtClean="0">
                <a:solidFill>
                  <a:srgbClr val="192CDC"/>
                </a:solidFill>
                <a:latin typeface="Arial Black" panose="020B0A04020102020204" pitchFamily="34" charset="0"/>
              </a:rPr>
              <a:t>.   </a:t>
            </a:r>
            <a:r>
              <a:rPr lang="uk-UA" sz="14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̔</a:t>
            </a:r>
          </a:p>
          <a:p>
            <a:pPr marL="152400" indent="0" algn="just">
              <a:lnSpc>
                <a:spcPct val="150000"/>
              </a:lnSpc>
              <a:buNone/>
            </a:pPr>
            <a:r>
              <a:rPr lang="uk-UA" sz="14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uk-UA" sz="16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«</a:t>
            </a:r>
            <a:r>
              <a:rPr lang="uk-UA" sz="1600" i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Ти </a:t>
            </a:r>
            <a:r>
              <a:rPr lang="uk-UA" sz="1600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дивився телефільм </a:t>
            </a:r>
            <a:r>
              <a:rPr lang="uk-UA" sz="16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uk-UA" sz="1600" i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Роксолана</a:t>
            </a:r>
            <a:r>
              <a:rPr lang="uk-UA" sz="16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uk-UA" sz="1600" b="1" i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?»</a:t>
            </a:r>
            <a:r>
              <a:rPr lang="uk-UA" sz="1600" i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uk-UA" sz="1600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– спитав він товариша</a:t>
            </a:r>
            <a:endParaRPr lang="uk-UA" sz="1600" dirty="0" smtClean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152400" indent="0" algn="just">
              <a:lnSpc>
                <a:spcPct val="150000"/>
              </a:lnSpc>
              <a:buNone/>
            </a:pPr>
            <a:r>
              <a:rPr lang="uk-UA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Не </a:t>
            </a:r>
            <a:r>
              <a:rPr lang="uk-UA" sz="1400" dirty="0">
                <a:solidFill>
                  <a:srgbClr val="FF0000"/>
                </a:solidFill>
                <a:latin typeface="Arial Black" panose="020B0A04020102020204" pitchFamily="34" charset="0"/>
              </a:rPr>
              <a:t>можна:</a:t>
            </a:r>
            <a:r>
              <a:rPr lang="uk-UA" sz="1400" i="1" dirty="0">
                <a:solidFill>
                  <a:srgbClr val="FF0000"/>
                </a:solidFill>
                <a:latin typeface="Arial Black" panose="020B0A04020102020204" pitchFamily="34" charset="0"/>
              </a:rPr>
              <a:t> «Це мій «Кобзар</a:t>
            </a:r>
            <a:r>
              <a:rPr lang="uk-UA" sz="1400" b="1" i="1" u="sng" dirty="0">
                <a:solidFill>
                  <a:srgbClr val="FF0000"/>
                </a:solidFill>
                <a:latin typeface="Arial Black" panose="020B0A04020102020204" pitchFamily="34" charset="0"/>
              </a:rPr>
              <a:t>»»</a:t>
            </a:r>
            <a:r>
              <a:rPr lang="uk-UA" sz="1400" i="1" dirty="0">
                <a:solidFill>
                  <a:srgbClr val="FF0000"/>
                </a:solidFill>
                <a:latin typeface="Arial Black" panose="020B0A04020102020204" pitchFamily="34" charset="0"/>
              </a:rPr>
              <a:t>, – сказав він</a:t>
            </a:r>
            <a:r>
              <a:rPr lang="uk-UA" sz="1400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.</a:t>
            </a:r>
            <a:endParaRPr lang="uk-UA" sz="1400" i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152400" indent="0">
              <a:lnSpc>
                <a:spcPct val="150000"/>
              </a:lnSpc>
              <a:buNone/>
            </a:pPr>
            <a:r>
              <a:rPr lang="ru-RU" sz="1400" dirty="0" smtClean="0">
                <a:latin typeface="Arial Black" panose="020B0A04020102020204" pitchFamily="34" charset="0"/>
              </a:rPr>
              <a:t>'</a:t>
            </a:r>
            <a:r>
              <a:rPr lang="ru-RU" sz="1400" dirty="0" err="1" smtClean="0">
                <a:latin typeface="Arial Black" panose="020B0A04020102020204" pitchFamily="34" charset="0"/>
              </a:rPr>
              <a:t>правопис</a:t>
            </a:r>
            <a:r>
              <a:rPr lang="ru-RU" sz="1400" dirty="0" smtClean="0">
                <a:latin typeface="Arial Black" panose="020B0A04020102020204" pitchFamily="34" charset="0"/>
              </a:rPr>
              <a:t>'</a:t>
            </a:r>
            <a:endParaRPr lang="ru-RU" sz="1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5563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Правопис прізвищ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53522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3"/>
          <p:cNvGrpSpPr/>
          <p:nvPr/>
        </p:nvGrpSpPr>
        <p:grpSpPr>
          <a:xfrm rot="203584">
            <a:off x="905143" y="1746337"/>
            <a:ext cx="2817315" cy="2469552"/>
            <a:chOff x="2505075" y="4180600"/>
            <a:chExt cx="1092750" cy="957900"/>
          </a:xfrm>
        </p:grpSpPr>
        <p:sp>
          <p:nvSpPr>
            <p:cNvPr id="944" name="Google Shape;944;p33"/>
            <p:cNvSpPr/>
            <p:nvPr/>
          </p:nvSpPr>
          <p:spPr>
            <a:xfrm>
              <a:off x="2612200" y="4898650"/>
              <a:ext cx="984100" cy="235275"/>
            </a:xfrm>
            <a:custGeom>
              <a:avLst/>
              <a:gdLst/>
              <a:ahLst/>
              <a:cxnLst/>
              <a:rect l="l" t="t" r="r" b="b"/>
              <a:pathLst>
                <a:path w="39364" h="9411" extrusionOk="0">
                  <a:moveTo>
                    <a:pt x="6166" y="0"/>
                  </a:moveTo>
                  <a:cubicBezTo>
                    <a:pt x="6141" y="0"/>
                    <a:pt x="5339" y="652"/>
                    <a:pt x="5339" y="652"/>
                  </a:cubicBezTo>
                  <a:cubicBezTo>
                    <a:pt x="4688" y="2882"/>
                    <a:pt x="2357" y="5965"/>
                    <a:pt x="1" y="6617"/>
                  </a:cubicBezTo>
                  <a:cubicBezTo>
                    <a:pt x="5966" y="7068"/>
                    <a:pt x="13259" y="8321"/>
                    <a:pt x="19224" y="8797"/>
                  </a:cubicBezTo>
                  <a:cubicBezTo>
                    <a:pt x="22532" y="9048"/>
                    <a:pt x="25841" y="9248"/>
                    <a:pt x="29149" y="9349"/>
                  </a:cubicBezTo>
                  <a:cubicBezTo>
                    <a:pt x="29759" y="9367"/>
                    <a:pt x="30670" y="9411"/>
                    <a:pt x="31701" y="9411"/>
                  </a:cubicBezTo>
                  <a:cubicBezTo>
                    <a:pt x="34944" y="9411"/>
                    <a:pt x="39363" y="8971"/>
                    <a:pt x="39249" y="5890"/>
                  </a:cubicBezTo>
                  <a:lnTo>
                    <a:pt x="39224" y="5890"/>
                  </a:lnTo>
                  <a:cubicBezTo>
                    <a:pt x="28021" y="4988"/>
                    <a:pt x="17069" y="2682"/>
                    <a:pt x="61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3"/>
            <p:cNvSpPr/>
            <p:nvPr/>
          </p:nvSpPr>
          <p:spPr>
            <a:xfrm>
              <a:off x="2607825" y="4893625"/>
              <a:ext cx="990000" cy="244875"/>
            </a:xfrm>
            <a:custGeom>
              <a:avLst/>
              <a:gdLst/>
              <a:ahLst/>
              <a:cxnLst/>
              <a:rect l="l" t="t" r="r" b="b"/>
              <a:pathLst>
                <a:path w="39600" h="9795" extrusionOk="0">
                  <a:moveTo>
                    <a:pt x="6379" y="398"/>
                  </a:moveTo>
                  <a:lnTo>
                    <a:pt x="6379" y="398"/>
                  </a:lnTo>
                  <a:cubicBezTo>
                    <a:pt x="9057" y="1067"/>
                    <a:pt x="11759" y="1687"/>
                    <a:pt x="14462" y="2306"/>
                  </a:cubicBezTo>
                  <a:cubicBezTo>
                    <a:pt x="17218" y="2908"/>
                    <a:pt x="19950" y="3509"/>
                    <a:pt x="22707" y="4011"/>
                  </a:cubicBezTo>
                  <a:cubicBezTo>
                    <a:pt x="28194" y="5008"/>
                    <a:pt x="33731" y="5807"/>
                    <a:pt x="39293" y="6235"/>
                  </a:cubicBezTo>
                  <a:lnTo>
                    <a:pt x="39293" y="6235"/>
                  </a:lnTo>
                  <a:cubicBezTo>
                    <a:pt x="39281" y="6246"/>
                    <a:pt x="39274" y="6252"/>
                    <a:pt x="39274" y="6266"/>
                  </a:cubicBezTo>
                  <a:lnTo>
                    <a:pt x="39274" y="6392"/>
                  </a:lnTo>
                  <a:cubicBezTo>
                    <a:pt x="39249" y="6492"/>
                    <a:pt x="39249" y="6592"/>
                    <a:pt x="39224" y="6692"/>
                  </a:cubicBezTo>
                  <a:cubicBezTo>
                    <a:pt x="39199" y="6893"/>
                    <a:pt x="39123" y="7068"/>
                    <a:pt x="39023" y="7269"/>
                  </a:cubicBezTo>
                  <a:cubicBezTo>
                    <a:pt x="38848" y="7620"/>
                    <a:pt x="38572" y="7920"/>
                    <a:pt x="38246" y="8171"/>
                  </a:cubicBezTo>
                  <a:cubicBezTo>
                    <a:pt x="37595" y="8647"/>
                    <a:pt x="36767" y="8898"/>
                    <a:pt x="35965" y="9073"/>
                  </a:cubicBezTo>
                  <a:cubicBezTo>
                    <a:pt x="34654" y="9352"/>
                    <a:pt x="33295" y="9441"/>
                    <a:pt x="31939" y="9441"/>
                  </a:cubicBezTo>
                  <a:cubicBezTo>
                    <a:pt x="31585" y="9441"/>
                    <a:pt x="31231" y="9435"/>
                    <a:pt x="30878" y="9424"/>
                  </a:cubicBezTo>
                  <a:cubicBezTo>
                    <a:pt x="29173" y="9374"/>
                    <a:pt x="27469" y="9324"/>
                    <a:pt x="25740" y="9224"/>
                  </a:cubicBezTo>
                  <a:lnTo>
                    <a:pt x="20627" y="8948"/>
                  </a:lnTo>
                  <a:cubicBezTo>
                    <a:pt x="18898" y="8873"/>
                    <a:pt x="17218" y="8697"/>
                    <a:pt x="15514" y="8497"/>
                  </a:cubicBezTo>
                  <a:cubicBezTo>
                    <a:pt x="13810" y="8296"/>
                    <a:pt x="12106" y="8071"/>
                    <a:pt x="10401" y="7845"/>
                  </a:cubicBezTo>
                  <a:cubicBezTo>
                    <a:pt x="7272" y="7405"/>
                    <a:pt x="4121" y="6986"/>
                    <a:pt x="969" y="6707"/>
                  </a:cubicBezTo>
                  <a:lnTo>
                    <a:pt x="969" y="6707"/>
                  </a:lnTo>
                  <a:cubicBezTo>
                    <a:pt x="1378" y="6510"/>
                    <a:pt x="1757" y="6260"/>
                    <a:pt x="2106" y="5991"/>
                  </a:cubicBezTo>
                  <a:cubicBezTo>
                    <a:pt x="2657" y="5565"/>
                    <a:pt x="3158" y="5088"/>
                    <a:pt x="3609" y="4537"/>
                  </a:cubicBezTo>
                  <a:cubicBezTo>
                    <a:pt x="4061" y="4011"/>
                    <a:pt x="4487" y="3434"/>
                    <a:pt x="4837" y="2833"/>
                  </a:cubicBezTo>
                  <a:cubicBezTo>
                    <a:pt x="5181" y="2245"/>
                    <a:pt x="5476" y="1633"/>
                    <a:pt x="5676" y="973"/>
                  </a:cubicBezTo>
                  <a:lnTo>
                    <a:pt x="5676" y="973"/>
                  </a:lnTo>
                  <a:lnTo>
                    <a:pt x="6379" y="398"/>
                  </a:lnTo>
                  <a:close/>
                  <a:moveTo>
                    <a:pt x="6366" y="1"/>
                  </a:moveTo>
                  <a:cubicBezTo>
                    <a:pt x="6316" y="1"/>
                    <a:pt x="6266" y="1"/>
                    <a:pt x="6216" y="51"/>
                  </a:cubicBezTo>
                  <a:lnTo>
                    <a:pt x="6191" y="51"/>
                  </a:lnTo>
                  <a:lnTo>
                    <a:pt x="5389" y="727"/>
                  </a:lnTo>
                  <a:cubicBezTo>
                    <a:pt x="5364" y="752"/>
                    <a:pt x="5339" y="778"/>
                    <a:pt x="5339" y="803"/>
                  </a:cubicBezTo>
                  <a:cubicBezTo>
                    <a:pt x="5138" y="1454"/>
                    <a:pt x="4863" y="2081"/>
                    <a:pt x="4512" y="2657"/>
                  </a:cubicBezTo>
                  <a:cubicBezTo>
                    <a:pt x="4186" y="3234"/>
                    <a:pt x="3785" y="3785"/>
                    <a:pt x="3334" y="4311"/>
                  </a:cubicBezTo>
                  <a:cubicBezTo>
                    <a:pt x="2908" y="4838"/>
                    <a:pt x="2431" y="5314"/>
                    <a:pt x="1880" y="5715"/>
                  </a:cubicBezTo>
                  <a:cubicBezTo>
                    <a:pt x="1354" y="6116"/>
                    <a:pt x="777" y="6467"/>
                    <a:pt x="126" y="6642"/>
                  </a:cubicBezTo>
                  <a:cubicBezTo>
                    <a:pt x="76" y="6667"/>
                    <a:pt x="25" y="6742"/>
                    <a:pt x="0" y="6793"/>
                  </a:cubicBezTo>
                  <a:cubicBezTo>
                    <a:pt x="0" y="6893"/>
                    <a:pt x="76" y="6993"/>
                    <a:pt x="176" y="6993"/>
                  </a:cubicBezTo>
                  <a:cubicBezTo>
                    <a:pt x="3584" y="7244"/>
                    <a:pt x="6968" y="7720"/>
                    <a:pt x="10376" y="8121"/>
                  </a:cubicBezTo>
                  <a:cubicBezTo>
                    <a:pt x="12081" y="8321"/>
                    <a:pt x="13785" y="8547"/>
                    <a:pt x="15489" y="8722"/>
                  </a:cubicBezTo>
                  <a:cubicBezTo>
                    <a:pt x="17193" y="8923"/>
                    <a:pt x="18898" y="9048"/>
                    <a:pt x="20602" y="9224"/>
                  </a:cubicBezTo>
                  <a:cubicBezTo>
                    <a:pt x="24011" y="9550"/>
                    <a:pt x="27444" y="9675"/>
                    <a:pt x="30878" y="9775"/>
                  </a:cubicBezTo>
                  <a:cubicBezTo>
                    <a:pt x="31276" y="9787"/>
                    <a:pt x="31675" y="9794"/>
                    <a:pt x="32075" y="9794"/>
                  </a:cubicBezTo>
                  <a:cubicBezTo>
                    <a:pt x="33389" y="9794"/>
                    <a:pt x="34715" y="9712"/>
                    <a:pt x="36041" y="9424"/>
                  </a:cubicBezTo>
                  <a:cubicBezTo>
                    <a:pt x="36868" y="9249"/>
                    <a:pt x="37720" y="8973"/>
                    <a:pt x="38447" y="8422"/>
                  </a:cubicBezTo>
                  <a:cubicBezTo>
                    <a:pt x="38823" y="8171"/>
                    <a:pt x="39123" y="7820"/>
                    <a:pt x="39324" y="7394"/>
                  </a:cubicBezTo>
                  <a:cubicBezTo>
                    <a:pt x="39424" y="7194"/>
                    <a:pt x="39499" y="6968"/>
                    <a:pt x="39549" y="6768"/>
                  </a:cubicBezTo>
                  <a:cubicBezTo>
                    <a:pt x="39575" y="6642"/>
                    <a:pt x="39575" y="6542"/>
                    <a:pt x="39600" y="6417"/>
                  </a:cubicBezTo>
                  <a:cubicBezTo>
                    <a:pt x="39600" y="6341"/>
                    <a:pt x="39600" y="6316"/>
                    <a:pt x="39600" y="6241"/>
                  </a:cubicBezTo>
                  <a:cubicBezTo>
                    <a:pt x="39600" y="6141"/>
                    <a:pt x="39575" y="6041"/>
                    <a:pt x="39549" y="5966"/>
                  </a:cubicBezTo>
                  <a:cubicBezTo>
                    <a:pt x="39514" y="5948"/>
                    <a:pt x="39479" y="5930"/>
                    <a:pt x="39443" y="5930"/>
                  </a:cubicBezTo>
                  <a:cubicBezTo>
                    <a:pt x="39428" y="5930"/>
                    <a:pt x="39414" y="5933"/>
                    <a:pt x="39399" y="5940"/>
                  </a:cubicBezTo>
                  <a:cubicBezTo>
                    <a:pt x="33835" y="5464"/>
                    <a:pt x="28296" y="4637"/>
                    <a:pt x="22782" y="3610"/>
                  </a:cubicBezTo>
                  <a:cubicBezTo>
                    <a:pt x="20026" y="3083"/>
                    <a:pt x="17294" y="2532"/>
                    <a:pt x="14562" y="1930"/>
                  </a:cubicBezTo>
                  <a:cubicBezTo>
                    <a:pt x="11830" y="1329"/>
                    <a:pt x="9098" y="677"/>
                    <a:pt x="6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3"/>
            <p:cNvSpPr/>
            <p:nvPr/>
          </p:nvSpPr>
          <p:spPr>
            <a:xfrm>
              <a:off x="2508825" y="4184975"/>
              <a:ext cx="1038875" cy="879225"/>
            </a:xfrm>
            <a:custGeom>
              <a:avLst/>
              <a:gdLst/>
              <a:ahLst/>
              <a:cxnLst/>
              <a:rect l="l" t="t" r="r" b="b"/>
              <a:pathLst>
                <a:path w="41555" h="35169" extrusionOk="0">
                  <a:moveTo>
                    <a:pt x="40702" y="1"/>
                  </a:moveTo>
                  <a:cubicBezTo>
                    <a:pt x="27143" y="126"/>
                    <a:pt x="13660" y="652"/>
                    <a:pt x="101" y="1078"/>
                  </a:cubicBezTo>
                  <a:cubicBezTo>
                    <a:pt x="76" y="1078"/>
                    <a:pt x="51" y="1078"/>
                    <a:pt x="25" y="1053"/>
                  </a:cubicBezTo>
                  <a:lnTo>
                    <a:pt x="0" y="1078"/>
                  </a:lnTo>
                  <a:cubicBezTo>
                    <a:pt x="51" y="1103"/>
                    <a:pt x="101" y="1153"/>
                    <a:pt x="101" y="1254"/>
                  </a:cubicBezTo>
                  <a:cubicBezTo>
                    <a:pt x="752" y="7845"/>
                    <a:pt x="577" y="14612"/>
                    <a:pt x="802" y="21254"/>
                  </a:cubicBezTo>
                  <a:cubicBezTo>
                    <a:pt x="903" y="24537"/>
                    <a:pt x="878" y="27870"/>
                    <a:pt x="1103" y="31154"/>
                  </a:cubicBezTo>
                  <a:cubicBezTo>
                    <a:pt x="1236" y="33346"/>
                    <a:pt x="2622" y="35168"/>
                    <a:pt x="4511" y="35168"/>
                  </a:cubicBezTo>
                  <a:cubicBezTo>
                    <a:pt x="5127" y="35168"/>
                    <a:pt x="5795" y="34975"/>
                    <a:pt x="6492" y="34537"/>
                  </a:cubicBezTo>
                  <a:cubicBezTo>
                    <a:pt x="7995" y="33585"/>
                    <a:pt x="8772" y="31780"/>
                    <a:pt x="9324" y="30151"/>
                  </a:cubicBezTo>
                  <a:cubicBezTo>
                    <a:pt x="9374" y="30051"/>
                    <a:pt x="9399" y="29926"/>
                    <a:pt x="9474" y="29926"/>
                  </a:cubicBezTo>
                  <a:cubicBezTo>
                    <a:pt x="9491" y="29859"/>
                    <a:pt x="9563" y="29836"/>
                    <a:pt x="9654" y="29836"/>
                  </a:cubicBezTo>
                  <a:cubicBezTo>
                    <a:pt x="9700" y="29836"/>
                    <a:pt x="9750" y="29842"/>
                    <a:pt x="9800" y="29850"/>
                  </a:cubicBezTo>
                  <a:cubicBezTo>
                    <a:pt x="20376" y="31454"/>
                    <a:pt x="30878" y="33284"/>
                    <a:pt x="41555" y="34236"/>
                  </a:cubicBezTo>
                  <a:cubicBezTo>
                    <a:pt x="41128" y="31880"/>
                    <a:pt x="41304" y="29525"/>
                    <a:pt x="41404" y="27144"/>
                  </a:cubicBezTo>
                  <a:cubicBezTo>
                    <a:pt x="41479" y="24186"/>
                    <a:pt x="41529" y="21229"/>
                    <a:pt x="41504" y="18246"/>
                  </a:cubicBezTo>
                  <a:cubicBezTo>
                    <a:pt x="41454" y="12156"/>
                    <a:pt x="40928" y="6091"/>
                    <a:pt x="407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3"/>
            <p:cNvSpPr/>
            <p:nvPr/>
          </p:nvSpPr>
          <p:spPr>
            <a:xfrm>
              <a:off x="2505075" y="4180600"/>
              <a:ext cx="1047650" cy="887125"/>
            </a:xfrm>
            <a:custGeom>
              <a:avLst/>
              <a:gdLst/>
              <a:ahLst/>
              <a:cxnLst/>
              <a:rect l="l" t="t" r="r" b="b"/>
              <a:pathLst>
                <a:path w="41906" h="35485" extrusionOk="0">
                  <a:moveTo>
                    <a:pt x="40684" y="377"/>
                  </a:moveTo>
                  <a:cubicBezTo>
                    <a:pt x="40913" y="6408"/>
                    <a:pt x="41430" y="12415"/>
                    <a:pt x="41504" y="18421"/>
                  </a:cubicBezTo>
                  <a:cubicBezTo>
                    <a:pt x="41504" y="21103"/>
                    <a:pt x="41479" y="23760"/>
                    <a:pt x="41404" y="26416"/>
                  </a:cubicBezTo>
                  <a:cubicBezTo>
                    <a:pt x="41379" y="27745"/>
                    <a:pt x="41304" y="29098"/>
                    <a:pt x="41278" y="30426"/>
                  </a:cubicBezTo>
                  <a:cubicBezTo>
                    <a:pt x="41255" y="31690"/>
                    <a:pt x="41299" y="32976"/>
                    <a:pt x="41497" y="34241"/>
                  </a:cubicBezTo>
                  <a:lnTo>
                    <a:pt x="41497" y="34241"/>
                  </a:lnTo>
                  <a:cubicBezTo>
                    <a:pt x="36203" y="33742"/>
                    <a:pt x="30909" y="33048"/>
                    <a:pt x="25639" y="32256"/>
                  </a:cubicBezTo>
                  <a:lnTo>
                    <a:pt x="17619" y="31103"/>
                  </a:lnTo>
                  <a:cubicBezTo>
                    <a:pt x="16291" y="30903"/>
                    <a:pt x="14963" y="30677"/>
                    <a:pt x="13609" y="30476"/>
                  </a:cubicBezTo>
                  <a:lnTo>
                    <a:pt x="11604" y="30151"/>
                  </a:lnTo>
                  <a:lnTo>
                    <a:pt x="10627" y="30000"/>
                  </a:lnTo>
                  <a:lnTo>
                    <a:pt x="10125" y="29925"/>
                  </a:lnTo>
                  <a:cubicBezTo>
                    <a:pt x="10025" y="29925"/>
                    <a:pt x="9950" y="29900"/>
                    <a:pt x="9850" y="29900"/>
                  </a:cubicBezTo>
                  <a:lnTo>
                    <a:pt x="9699" y="29900"/>
                  </a:lnTo>
                  <a:cubicBezTo>
                    <a:pt x="9647" y="29918"/>
                    <a:pt x="9582" y="29947"/>
                    <a:pt x="9539" y="29998"/>
                  </a:cubicBezTo>
                  <a:lnTo>
                    <a:pt x="9539" y="29998"/>
                  </a:lnTo>
                  <a:cubicBezTo>
                    <a:pt x="9500" y="30015"/>
                    <a:pt x="9463" y="30036"/>
                    <a:pt x="9449" y="30050"/>
                  </a:cubicBezTo>
                  <a:cubicBezTo>
                    <a:pt x="9424" y="30101"/>
                    <a:pt x="9424" y="30151"/>
                    <a:pt x="9399" y="30176"/>
                  </a:cubicBezTo>
                  <a:lnTo>
                    <a:pt x="9348" y="30326"/>
                  </a:lnTo>
                  <a:lnTo>
                    <a:pt x="9223" y="30652"/>
                  </a:lnTo>
                  <a:cubicBezTo>
                    <a:pt x="9148" y="30877"/>
                    <a:pt x="9073" y="31078"/>
                    <a:pt x="8998" y="31278"/>
                  </a:cubicBezTo>
                  <a:cubicBezTo>
                    <a:pt x="8822" y="31705"/>
                    <a:pt x="8622" y="32106"/>
                    <a:pt x="8421" y="32507"/>
                  </a:cubicBezTo>
                  <a:cubicBezTo>
                    <a:pt x="7970" y="33284"/>
                    <a:pt x="7419" y="34010"/>
                    <a:pt x="6692" y="34512"/>
                  </a:cubicBezTo>
                  <a:cubicBezTo>
                    <a:pt x="6087" y="34908"/>
                    <a:pt x="5377" y="35200"/>
                    <a:pt x="4651" y="35200"/>
                  </a:cubicBezTo>
                  <a:cubicBezTo>
                    <a:pt x="4504" y="35200"/>
                    <a:pt x="4358" y="35188"/>
                    <a:pt x="4211" y="35163"/>
                  </a:cubicBezTo>
                  <a:cubicBezTo>
                    <a:pt x="3358" y="35013"/>
                    <a:pt x="2632" y="34436"/>
                    <a:pt x="2155" y="33685"/>
                  </a:cubicBezTo>
                  <a:cubicBezTo>
                    <a:pt x="1679" y="32958"/>
                    <a:pt x="1454" y="32080"/>
                    <a:pt x="1404" y="31203"/>
                  </a:cubicBezTo>
                  <a:cubicBezTo>
                    <a:pt x="1353" y="30276"/>
                    <a:pt x="1303" y="29374"/>
                    <a:pt x="1278" y="28471"/>
                  </a:cubicBezTo>
                  <a:cubicBezTo>
                    <a:pt x="1203" y="26667"/>
                    <a:pt x="1203" y="24837"/>
                    <a:pt x="1153" y="23033"/>
                  </a:cubicBezTo>
                  <a:cubicBezTo>
                    <a:pt x="1028" y="19374"/>
                    <a:pt x="1003" y="15765"/>
                    <a:pt x="952" y="12105"/>
                  </a:cubicBezTo>
                  <a:cubicBezTo>
                    <a:pt x="927" y="10301"/>
                    <a:pt x="877" y="8471"/>
                    <a:pt x="802" y="6667"/>
                  </a:cubicBezTo>
                  <a:cubicBezTo>
                    <a:pt x="752" y="5740"/>
                    <a:pt x="702" y="4837"/>
                    <a:pt x="652" y="3935"/>
                  </a:cubicBezTo>
                  <a:lnTo>
                    <a:pt x="551" y="2557"/>
                  </a:lnTo>
                  <a:lnTo>
                    <a:pt x="476" y="1880"/>
                  </a:lnTo>
                  <a:lnTo>
                    <a:pt x="451" y="1529"/>
                  </a:lnTo>
                  <a:cubicBezTo>
                    <a:pt x="451" y="1496"/>
                    <a:pt x="451" y="1474"/>
                    <a:pt x="444" y="1434"/>
                  </a:cubicBezTo>
                  <a:lnTo>
                    <a:pt x="444" y="1434"/>
                  </a:lnTo>
                  <a:lnTo>
                    <a:pt x="476" y="1429"/>
                  </a:lnTo>
                  <a:lnTo>
                    <a:pt x="802" y="1429"/>
                  </a:lnTo>
                  <a:lnTo>
                    <a:pt x="1429" y="1404"/>
                  </a:lnTo>
                  <a:lnTo>
                    <a:pt x="2707" y="1354"/>
                  </a:lnTo>
                  <a:lnTo>
                    <a:pt x="5263" y="1278"/>
                  </a:lnTo>
                  <a:lnTo>
                    <a:pt x="10351" y="1128"/>
                  </a:lnTo>
                  <a:lnTo>
                    <a:pt x="20526" y="802"/>
                  </a:lnTo>
                  <a:cubicBezTo>
                    <a:pt x="27237" y="628"/>
                    <a:pt x="33972" y="430"/>
                    <a:pt x="40684" y="377"/>
                  </a:cubicBezTo>
                  <a:close/>
                  <a:moveTo>
                    <a:pt x="40852" y="0"/>
                  </a:moveTo>
                  <a:cubicBezTo>
                    <a:pt x="34060" y="50"/>
                    <a:pt x="27293" y="176"/>
                    <a:pt x="20501" y="401"/>
                  </a:cubicBezTo>
                  <a:lnTo>
                    <a:pt x="251" y="1078"/>
                  </a:lnTo>
                  <a:lnTo>
                    <a:pt x="25" y="1078"/>
                  </a:lnTo>
                  <a:lnTo>
                    <a:pt x="0" y="1153"/>
                  </a:lnTo>
                  <a:lnTo>
                    <a:pt x="0" y="1178"/>
                  </a:lnTo>
                  <a:lnTo>
                    <a:pt x="75" y="1429"/>
                  </a:lnTo>
                  <a:lnTo>
                    <a:pt x="276" y="3960"/>
                  </a:lnTo>
                  <a:cubicBezTo>
                    <a:pt x="351" y="4862"/>
                    <a:pt x="401" y="5765"/>
                    <a:pt x="426" y="6667"/>
                  </a:cubicBezTo>
                  <a:cubicBezTo>
                    <a:pt x="526" y="8496"/>
                    <a:pt x="551" y="10301"/>
                    <a:pt x="602" y="12131"/>
                  </a:cubicBezTo>
                  <a:cubicBezTo>
                    <a:pt x="652" y="15765"/>
                    <a:pt x="702" y="19399"/>
                    <a:pt x="802" y="23033"/>
                  </a:cubicBezTo>
                  <a:cubicBezTo>
                    <a:pt x="852" y="24837"/>
                    <a:pt x="877" y="26667"/>
                    <a:pt x="927" y="28497"/>
                  </a:cubicBezTo>
                  <a:cubicBezTo>
                    <a:pt x="978" y="29399"/>
                    <a:pt x="1003" y="30301"/>
                    <a:pt x="1078" y="31203"/>
                  </a:cubicBezTo>
                  <a:cubicBezTo>
                    <a:pt x="1128" y="32131"/>
                    <a:pt x="1379" y="33083"/>
                    <a:pt x="1905" y="33860"/>
                  </a:cubicBezTo>
                  <a:cubicBezTo>
                    <a:pt x="2406" y="34662"/>
                    <a:pt x="3208" y="35314"/>
                    <a:pt x="4160" y="35439"/>
                  </a:cubicBezTo>
                  <a:cubicBezTo>
                    <a:pt x="4334" y="35470"/>
                    <a:pt x="4506" y="35485"/>
                    <a:pt x="4677" y="35485"/>
                  </a:cubicBezTo>
                  <a:cubicBezTo>
                    <a:pt x="5469" y="35485"/>
                    <a:pt x="6223" y="35170"/>
                    <a:pt x="6842" y="34737"/>
                  </a:cubicBezTo>
                  <a:cubicBezTo>
                    <a:pt x="7619" y="34211"/>
                    <a:pt x="8196" y="33434"/>
                    <a:pt x="8647" y="32632"/>
                  </a:cubicBezTo>
                  <a:cubicBezTo>
                    <a:pt x="8872" y="32231"/>
                    <a:pt x="9048" y="31805"/>
                    <a:pt x="9223" y="31379"/>
                  </a:cubicBezTo>
                  <a:cubicBezTo>
                    <a:pt x="9298" y="31178"/>
                    <a:pt x="9399" y="30953"/>
                    <a:pt x="9474" y="30727"/>
                  </a:cubicBezTo>
                  <a:lnTo>
                    <a:pt x="9574" y="30426"/>
                  </a:lnTo>
                  <a:lnTo>
                    <a:pt x="9624" y="30251"/>
                  </a:lnTo>
                  <a:cubicBezTo>
                    <a:pt x="9647" y="30228"/>
                    <a:pt x="9649" y="30226"/>
                    <a:pt x="9649" y="30206"/>
                  </a:cubicBezTo>
                  <a:lnTo>
                    <a:pt x="9649" y="30206"/>
                  </a:lnTo>
                  <a:lnTo>
                    <a:pt x="9749" y="30126"/>
                  </a:lnTo>
                  <a:lnTo>
                    <a:pt x="9749" y="30126"/>
                  </a:lnTo>
                  <a:cubicBezTo>
                    <a:pt x="9741" y="30142"/>
                    <a:pt x="9741" y="30148"/>
                    <a:pt x="9748" y="30148"/>
                  </a:cubicBezTo>
                  <a:cubicBezTo>
                    <a:pt x="9761" y="30148"/>
                    <a:pt x="9800" y="30126"/>
                    <a:pt x="9850" y="30126"/>
                  </a:cubicBezTo>
                  <a:cubicBezTo>
                    <a:pt x="9900" y="30151"/>
                    <a:pt x="10000" y="30151"/>
                    <a:pt x="10075" y="30176"/>
                  </a:cubicBezTo>
                  <a:lnTo>
                    <a:pt x="10577" y="30251"/>
                  </a:lnTo>
                  <a:lnTo>
                    <a:pt x="11579" y="30401"/>
                  </a:lnTo>
                  <a:lnTo>
                    <a:pt x="13584" y="30702"/>
                  </a:lnTo>
                  <a:cubicBezTo>
                    <a:pt x="14912" y="30903"/>
                    <a:pt x="16266" y="31103"/>
                    <a:pt x="17594" y="31329"/>
                  </a:cubicBezTo>
                  <a:cubicBezTo>
                    <a:pt x="20251" y="31755"/>
                    <a:pt x="22907" y="32206"/>
                    <a:pt x="25589" y="32607"/>
                  </a:cubicBezTo>
                  <a:cubicBezTo>
                    <a:pt x="30928" y="33384"/>
                    <a:pt x="36291" y="34111"/>
                    <a:pt x="41679" y="34587"/>
                  </a:cubicBezTo>
                  <a:lnTo>
                    <a:pt x="41905" y="34612"/>
                  </a:lnTo>
                  <a:lnTo>
                    <a:pt x="41905" y="34612"/>
                  </a:lnTo>
                  <a:lnTo>
                    <a:pt x="41855" y="34386"/>
                  </a:lnTo>
                  <a:cubicBezTo>
                    <a:pt x="41404" y="31780"/>
                    <a:pt x="41679" y="29098"/>
                    <a:pt x="41730" y="26441"/>
                  </a:cubicBezTo>
                  <a:cubicBezTo>
                    <a:pt x="41805" y="23760"/>
                    <a:pt x="41830" y="21103"/>
                    <a:pt x="41805" y="18421"/>
                  </a:cubicBezTo>
                  <a:cubicBezTo>
                    <a:pt x="41780" y="12331"/>
                    <a:pt x="41278" y="6266"/>
                    <a:pt x="41053" y="176"/>
                  </a:cubicBezTo>
                  <a:lnTo>
                    <a:pt x="410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9" name="Google Shape;949;p33"/>
          <p:cNvGrpSpPr/>
          <p:nvPr/>
        </p:nvGrpSpPr>
        <p:grpSpPr>
          <a:xfrm rot="474737">
            <a:off x="6590260" y="1161507"/>
            <a:ext cx="2049331" cy="585348"/>
            <a:chOff x="4345425" y="2175475"/>
            <a:chExt cx="800750" cy="176025"/>
          </a:xfrm>
        </p:grpSpPr>
        <p:sp>
          <p:nvSpPr>
            <p:cNvPr id="950" name="Google Shape;950;p33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3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9" name="Google Shape;959;p33"/>
          <p:cNvGrpSpPr/>
          <p:nvPr/>
        </p:nvGrpSpPr>
        <p:grpSpPr>
          <a:xfrm rot="-8593293">
            <a:off x="48531" y="-510565"/>
            <a:ext cx="2429474" cy="1577941"/>
            <a:chOff x="5118990" y="4122087"/>
            <a:chExt cx="1882464" cy="1222659"/>
          </a:xfrm>
        </p:grpSpPr>
        <p:sp>
          <p:nvSpPr>
            <p:cNvPr id="960" name="Google Shape;960;p33"/>
            <p:cNvSpPr/>
            <p:nvPr/>
          </p:nvSpPr>
          <p:spPr>
            <a:xfrm rot="787510">
              <a:off x="5385771" y="4227679"/>
              <a:ext cx="603559" cy="359284"/>
            </a:xfrm>
            <a:custGeom>
              <a:avLst/>
              <a:gdLst/>
              <a:ahLst/>
              <a:cxnLst/>
              <a:rect l="l" t="t" r="r" b="b"/>
              <a:pathLst>
                <a:path w="15749" h="9375" extrusionOk="0">
                  <a:moveTo>
                    <a:pt x="9397" y="3441"/>
                  </a:moveTo>
                  <a:cubicBezTo>
                    <a:pt x="9426" y="3441"/>
                    <a:pt x="9456" y="3446"/>
                    <a:pt x="9484" y="3453"/>
                  </a:cubicBezTo>
                  <a:cubicBezTo>
                    <a:pt x="9511" y="3453"/>
                    <a:pt x="9538" y="3462"/>
                    <a:pt x="9565" y="3471"/>
                  </a:cubicBezTo>
                  <a:cubicBezTo>
                    <a:pt x="9781" y="3561"/>
                    <a:pt x="9862" y="3705"/>
                    <a:pt x="9808" y="3930"/>
                  </a:cubicBezTo>
                  <a:cubicBezTo>
                    <a:pt x="9765" y="4109"/>
                    <a:pt x="9683" y="4191"/>
                    <a:pt x="9539" y="4191"/>
                  </a:cubicBezTo>
                  <a:cubicBezTo>
                    <a:pt x="9501" y="4191"/>
                    <a:pt x="9459" y="4185"/>
                    <a:pt x="9412" y="4174"/>
                  </a:cubicBezTo>
                  <a:cubicBezTo>
                    <a:pt x="9267" y="4147"/>
                    <a:pt x="9186" y="4066"/>
                    <a:pt x="9168" y="3939"/>
                  </a:cubicBezTo>
                  <a:cubicBezTo>
                    <a:pt x="9159" y="3795"/>
                    <a:pt x="9159" y="3714"/>
                    <a:pt x="9159" y="3705"/>
                  </a:cubicBezTo>
                  <a:cubicBezTo>
                    <a:pt x="9207" y="3492"/>
                    <a:pt x="9303" y="3441"/>
                    <a:pt x="9397" y="3441"/>
                  </a:cubicBezTo>
                  <a:close/>
                  <a:moveTo>
                    <a:pt x="8451" y="3776"/>
                  </a:moveTo>
                  <a:cubicBezTo>
                    <a:pt x="8510" y="3776"/>
                    <a:pt x="8562" y="3781"/>
                    <a:pt x="8609" y="3786"/>
                  </a:cubicBezTo>
                  <a:cubicBezTo>
                    <a:pt x="8717" y="3813"/>
                    <a:pt x="8844" y="3885"/>
                    <a:pt x="8781" y="4147"/>
                  </a:cubicBezTo>
                  <a:cubicBezTo>
                    <a:pt x="8763" y="4183"/>
                    <a:pt x="8582" y="4336"/>
                    <a:pt x="7095" y="4733"/>
                  </a:cubicBezTo>
                  <a:cubicBezTo>
                    <a:pt x="6230" y="4952"/>
                    <a:pt x="5579" y="5062"/>
                    <a:pt x="5151" y="5062"/>
                  </a:cubicBezTo>
                  <a:cubicBezTo>
                    <a:pt x="5017" y="5062"/>
                    <a:pt x="4905" y="5052"/>
                    <a:pt x="4814" y="5030"/>
                  </a:cubicBezTo>
                  <a:cubicBezTo>
                    <a:pt x="4445" y="4949"/>
                    <a:pt x="4436" y="4769"/>
                    <a:pt x="4472" y="4616"/>
                  </a:cubicBezTo>
                  <a:cubicBezTo>
                    <a:pt x="4517" y="4435"/>
                    <a:pt x="4697" y="4336"/>
                    <a:pt x="5031" y="4300"/>
                  </a:cubicBezTo>
                  <a:cubicBezTo>
                    <a:pt x="5851" y="4237"/>
                    <a:pt x="6500" y="4156"/>
                    <a:pt x="6942" y="4066"/>
                  </a:cubicBezTo>
                  <a:cubicBezTo>
                    <a:pt x="7257" y="4003"/>
                    <a:pt x="7726" y="3903"/>
                    <a:pt x="8312" y="3786"/>
                  </a:cubicBezTo>
                  <a:cubicBezTo>
                    <a:pt x="8361" y="3779"/>
                    <a:pt x="8408" y="3776"/>
                    <a:pt x="8451" y="3776"/>
                  </a:cubicBezTo>
                  <a:close/>
                  <a:moveTo>
                    <a:pt x="587" y="3687"/>
                  </a:moveTo>
                  <a:lnTo>
                    <a:pt x="1" y="6238"/>
                  </a:lnTo>
                  <a:lnTo>
                    <a:pt x="1416" y="6563"/>
                  </a:lnTo>
                  <a:lnTo>
                    <a:pt x="2002" y="4012"/>
                  </a:lnTo>
                  <a:lnTo>
                    <a:pt x="587" y="3687"/>
                  </a:lnTo>
                  <a:close/>
                  <a:moveTo>
                    <a:pt x="13116" y="1235"/>
                  </a:moveTo>
                  <a:lnTo>
                    <a:pt x="12972" y="1289"/>
                  </a:lnTo>
                  <a:cubicBezTo>
                    <a:pt x="12008" y="1668"/>
                    <a:pt x="10556" y="2110"/>
                    <a:pt x="8654" y="2623"/>
                  </a:cubicBezTo>
                  <a:cubicBezTo>
                    <a:pt x="5806" y="3399"/>
                    <a:pt x="3922" y="3795"/>
                    <a:pt x="3075" y="3795"/>
                  </a:cubicBezTo>
                  <a:lnTo>
                    <a:pt x="3012" y="3795"/>
                  </a:lnTo>
                  <a:lnTo>
                    <a:pt x="2327" y="6770"/>
                  </a:lnTo>
                  <a:lnTo>
                    <a:pt x="11368" y="8843"/>
                  </a:lnTo>
                  <a:lnTo>
                    <a:pt x="13116" y="1235"/>
                  </a:lnTo>
                  <a:close/>
                  <a:moveTo>
                    <a:pt x="14288" y="0"/>
                  </a:moveTo>
                  <a:lnTo>
                    <a:pt x="12215" y="9041"/>
                  </a:lnTo>
                  <a:lnTo>
                    <a:pt x="13675" y="9375"/>
                  </a:lnTo>
                  <a:lnTo>
                    <a:pt x="15748" y="334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3"/>
            <p:cNvSpPr/>
            <p:nvPr/>
          </p:nvSpPr>
          <p:spPr>
            <a:xfrm rot="787510">
              <a:off x="5335021" y="4244664"/>
              <a:ext cx="556881" cy="639813"/>
            </a:xfrm>
            <a:custGeom>
              <a:avLst/>
              <a:gdLst/>
              <a:ahLst/>
              <a:cxnLst/>
              <a:rect l="l" t="t" r="r" b="b"/>
              <a:pathLst>
                <a:path w="14531" h="16695" extrusionOk="0">
                  <a:moveTo>
                    <a:pt x="14531" y="1"/>
                  </a:moveTo>
                  <a:cubicBezTo>
                    <a:pt x="14279" y="172"/>
                    <a:pt x="13891" y="370"/>
                    <a:pt x="13350" y="587"/>
                  </a:cubicBezTo>
                  <a:lnTo>
                    <a:pt x="11646" y="7978"/>
                  </a:lnTo>
                  <a:lnTo>
                    <a:pt x="2759" y="5941"/>
                  </a:lnTo>
                  <a:lnTo>
                    <a:pt x="3318" y="3534"/>
                  </a:lnTo>
                  <a:lnTo>
                    <a:pt x="2254" y="3291"/>
                  </a:lnTo>
                  <a:lnTo>
                    <a:pt x="1704" y="5697"/>
                  </a:lnTo>
                  <a:lnTo>
                    <a:pt x="433" y="5400"/>
                  </a:lnTo>
                  <a:lnTo>
                    <a:pt x="109" y="6842"/>
                  </a:lnTo>
                  <a:lnTo>
                    <a:pt x="0" y="7311"/>
                  </a:lnTo>
                  <a:lnTo>
                    <a:pt x="2326" y="7852"/>
                  </a:lnTo>
                  <a:lnTo>
                    <a:pt x="2236" y="8248"/>
                  </a:lnTo>
                  <a:cubicBezTo>
                    <a:pt x="2984" y="8501"/>
                    <a:pt x="4507" y="9645"/>
                    <a:pt x="6797" y="11683"/>
                  </a:cubicBezTo>
                  <a:cubicBezTo>
                    <a:pt x="9014" y="13648"/>
                    <a:pt x="10384" y="15027"/>
                    <a:pt x="10907" y="15811"/>
                  </a:cubicBezTo>
                  <a:lnTo>
                    <a:pt x="10772" y="16397"/>
                  </a:lnTo>
                  <a:lnTo>
                    <a:pt x="12079" y="16694"/>
                  </a:lnTo>
                  <a:lnTo>
                    <a:pt x="13954" y="8510"/>
                  </a:lnTo>
                  <a:lnTo>
                    <a:pt x="12656" y="8203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3"/>
            <p:cNvSpPr/>
            <p:nvPr/>
          </p:nvSpPr>
          <p:spPr>
            <a:xfrm rot="787510">
              <a:off x="5274233" y="4284717"/>
              <a:ext cx="108494" cy="89486"/>
            </a:xfrm>
            <a:custGeom>
              <a:avLst/>
              <a:gdLst/>
              <a:ahLst/>
              <a:cxnLst/>
              <a:rect l="l" t="t" r="r" b="b"/>
              <a:pathLst>
                <a:path w="2831" h="2335" extrusionOk="0">
                  <a:moveTo>
                    <a:pt x="0" y="0"/>
                  </a:moveTo>
                  <a:lnTo>
                    <a:pt x="198" y="1118"/>
                  </a:lnTo>
                  <a:lnTo>
                    <a:pt x="325" y="1848"/>
                  </a:lnTo>
                  <a:lnTo>
                    <a:pt x="2443" y="2335"/>
                  </a:lnTo>
                  <a:lnTo>
                    <a:pt x="2831" y="6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3"/>
            <p:cNvSpPr/>
            <p:nvPr/>
          </p:nvSpPr>
          <p:spPr>
            <a:xfrm rot="787510">
              <a:off x="5276253" y="4313238"/>
              <a:ext cx="125778" cy="126468"/>
            </a:xfrm>
            <a:custGeom>
              <a:avLst/>
              <a:gdLst/>
              <a:ahLst/>
              <a:cxnLst/>
              <a:rect l="l" t="t" r="r" b="b"/>
              <a:pathLst>
                <a:path w="3282" h="3300" extrusionOk="0">
                  <a:moveTo>
                    <a:pt x="2507" y="0"/>
                  </a:moveTo>
                  <a:lnTo>
                    <a:pt x="2119" y="1686"/>
                  </a:lnTo>
                  <a:lnTo>
                    <a:pt x="1" y="1199"/>
                  </a:lnTo>
                  <a:lnTo>
                    <a:pt x="298" y="2776"/>
                  </a:lnTo>
                  <a:lnTo>
                    <a:pt x="2570" y="3299"/>
                  </a:lnTo>
                  <a:lnTo>
                    <a:pt x="2894" y="1857"/>
                  </a:lnTo>
                  <a:lnTo>
                    <a:pt x="3282" y="180"/>
                  </a:lnTo>
                  <a:lnTo>
                    <a:pt x="2507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3"/>
            <p:cNvSpPr/>
            <p:nvPr/>
          </p:nvSpPr>
          <p:spPr>
            <a:xfrm rot="787510">
              <a:off x="5556472" y="4350491"/>
              <a:ext cx="214919" cy="68331"/>
            </a:xfrm>
            <a:custGeom>
              <a:avLst/>
              <a:gdLst/>
              <a:ahLst/>
              <a:cxnLst/>
              <a:rect l="l" t="t" r="r" b="b"/>
              <a:pathLst>
                <a:path w="5608" h="1783" extrusionOk="0">
                  <a:moveTo>
                    <a:pt x="5066" y="0"/>
                  </a:moveTo>
                  <a:cubicBezTo>
                    <a:pt x="4904" y="0"/>
                    <a:pt x="4798" y="107"/>
                    <a:pt x="4751" y="327"/>
                  </a:cubicBezTo>
                  <a:cubicBezTo>
                    <a:pt x="4751" y="336"/>
                    <a:pt x="4751" y="426"/>
                    <a:pt x="4751" y="579"/>
                  </a:cubicBezTo>
                  <a:cubicBezTo>
                    <a:pt x="4778" y="751"/>
                    <a:pt x="4886" y="850"/>
                    <a:pt x="5057" y="895"/>
                  </a:cubicBezTo>
                  <a:cubicBezTo>
                    <a:pt x="5106" y="907"/>
                    <a:pt x="5152" y="913"/>
                    <a:pt x="5194" y="913"/>
                  </a:cubicBezTo>
                  <a:cubicBezTo>
                    <a:pt x="5379" y="913"/>
                    <a:pt x="5500" y="801"/>
                    <a:pt x="5544" y="588"/>
                  </a:cubicBezTo>
                  <a:cubicBezTo>
                    <a:pt x="5607" y="318"/>
                    <a:pt x="5508" y="138"/>
                    <a:pt x="5256" y="39"/>
                  </a:cubicBezTo>
                  <a:cubicBezTo>
                    <a:pt x="5186" y="13"/>
                    <a:pt x="5123" y="0"/>
                    <a:pt x="5066" y="0"/>
                  </a:cubicBezTo>
                  <a:close/>
                  <a:moveTo>
                    <a:pt x="4110" y="337"/>
                  </a:moveTo>
                  <a:cubicBezTo>
                    <a:pt x="4066" y="337"/>
                    <a:pt x="4018" y="340"/>
                    <a:pt x="3967" y="345"/>
                  </a:cubicBezTo>
                  <a:cubicBezTo>
                    <a:pt x="3372" y="471"/>
                    <a:pt x="2912" y="561"/>
                    <a:pt x="2588" y="625"/>
                  </a:cubicBezTo>
                  <a:cubicBezTo>
                    <a:pt x="2146" y="724"/>
                    <a:pt x="1506" y="805"/>
                    <a:pt x="686" y="868"/>
                  </a:cubicBezTo>
                  <a:cubicBezTo>
                    <a:pt x="316" y="904"/>
                    <a:pt x="109" y="1021"/>
                    <a:pt x="64" y="1237"/>
                  </a:cubicBezTo>
                  <a:cubicBezTo>
                    <a:pt x="1" y="1508"/>
                    <a:pt x="136" y="1670"/>
                    <a:pt x="460" y="1751"/>
                  </a:cubicBezTo>
                  <a:cubicBezTo>
                    <a:pt x="551" y="1772"/>
                    <a:pt x="662" y="1782"/>
                    <a:pt x="792" y="1782"/>
                  </a:cubicBezTo>
                  <a:cubicBezTo>
                    <a:pt x="1230" y="1782"/>
                    <a:pt x="1890" y="1667"/>
                    <a:pt x="2786" y="1445"/>
                  </a:cubicBezTo>
                  <a:cubicBezTo>
                    <a:pt x="3913" y="1147"/>
                    <a:pt x="4490" y="931"/>
                    <a:pt x="4517" y="805"/>
                  </a:cubicBezTo>
                  <a:cubicBezTo>
                    <a:pt x="4589" y="493"/>
                    <a:pt x="4455" y="337"/>
                    <a:pt x="4110" y="337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3"/>
            <p:cNvSpPr/>
            <p:nvPr/>
          </p:nvSpPr>
          <p:spPr>
            <a:xfrm rot="787510">
              <a:off x="5858154" y="4388382"/>
              <a:ext cx="1087855" cy="605590"/>
            </a:xfrm>
            <a:custGeom>
              <a:avLst/>
              <a:gdLst/>
              <a:ahLst/>
              <a:cxnLst/>
              <a:rect l="l" t="t" r="r" b="b"/>
              <a:pathLst>
                <a:path w="28386" h="15802" extrusionOk="0">
                  <a:moveTo>
                    <a:pt x="4413" y="2577"/>
                  </a:moveTo>
                  <a:cubicBezTo>
                    <a:pt x="4514" y="2577"/>
                    <a:pt x="4667" y="2596"/>
                    <a:pt x="4895" y="2650"/>
                  </a:cubicBezTo>
                  <a:cubicBezTo>
                    <a:pt x="4986" y="2668"/>
                    <a:pt x="5085" y="2695"/>
                    <a:pt x="5193" y="2722"/>
                  </a:cubicBezTo>
                  <a:cubicBezTo>
                    <a:pt x="5833" y="2912"/>
                    <a:pt x="7771" y="3497"/>
                    <a:pt x="10944" y="4462"/>
                  </a:cubicBezTo>
                  <a:cubicBezTo>
                    <a:pt x="13432" y="5219"/>
                    <a:pt x="15865" y="5922"/>
                    <a:pt x="18164" y="6553"/>
                  </a:cubicBezTo>
                  <a:cubicBezTo>
                    <a:pt x="19137" y="6878"/>
                    <a:pt x="19579" y="7283"/>
                    <a:pt x="19471" y="7752"/>
                  </a:cubicBezTo>
                  <a:cubicBezTo>
                    <a:pt x="19426" y="7923"/>
                    <a:pt x="19327" y="8067"/>
                    <a:pt x="19155" y="8185"/>
                  </a:cubicBezTo>
                  <a:cubicBezTo>
                    <a:pt x="19012" y="8280"/>
                    <a:pt x="18869" y="8324"/>
                    <a:pt x="18725" y="8324"/>
                  </a:cubicBezTo>
                  <a:cubicBezTo>
                    <a:pt x="18679" y="8324"/>
                    <a:pt x="18633" y="8320"/>
                    <a:pt x="18588" y="8311"/>
                  </a:cubicBezTo>
                  <a:cubicBezTo>
                    <a:pt x="13179" y="6652"/>
                    <a:pt x="10241" y="5769"/>
                    <a:pt x="9862" y="5670"/>
                  </a:cubicBezTo>
                  <a:cubicBezTo>
                    <a:pt x="6752" y="4777"/>
                    <a:pt x="4922" y="4219"/>
                    <a:pt x="4436" y="4002"/>
                  </a:cubicBezTo>
                  <a:cubicBezTo>
                    <a:pt x="4030" y="3822"/>
                    <a:pt x="3868" y="3552"/>
                    <a:pt x="3958" y="3173"/>
                  </a:cubicBezTo>
                  <a:cubicBezTo>
                    <a:pt x="4030" y="2848"/>
                    <a:pt x="4138" y="2659"/>
                    <a:pt x="4273" y="2596"/>
                  </a:cubicBezTo>
                  <a:cubicBezTo>
                    <a:pt x="4302" y="2585"/>
                    <a:pt x="4346" y="2577"/>
                    <a:pt x="4413" y="2577"/>
                  </a:cubicBezTo>
                  <a:close/>
                  <a:moveTo>
                    <a:pt x="2200" y="0"/>
                  </a:moveTo>
                  <a:lnTo>
                    <a:pt x="1" y="9573"/>
                  </a:lnTo>
                  <a:lnTo>
                    <a:pt x="27133" y="15801"/>
                  </a:lnTo>
                  <a:lnTo>
                    <a:pt x="27151" y="15729"/>
                  </a:lnTo>
                  <a:cubicBezTo>
                    <a:pt x="27619" y="13755"/>
                    <a:pt x="27971" y="11718"/>
                    <a:pt x="28196" y="9699"/>
                  </a:cubicBezTo>
                  <a:cubicBezTo>
                    <a:pt x="28386" y="8825"/>
                    <a:pt x="27926" y="8248"/>
                    <a:pt x="26853" y="7977"/>
                  </a:cubicBezTo>
                  <a:cubicBezTo>
                    <a:pt x="18768" y="5048"/>
                    <a:pt x="10493" y="2371"/>
                    <a:pt x="2272" y="27"/>
                  </a:cubicBezTo>
                  <a:lnTo>
                    <a:pt x="2200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3"/>
            <p:cNvSpPr/>
            <p:nvPr/>
          </p:nvSpPr>
          <p:spPr>
            <a:xfrm rot="787510">
              <a:off x="6027045" y="4465191"/>
              <a:ext cx="608388" cy="226071"/>
            </a:xfrm>
            <a:custGeom>
              <a:avLst/>
              <a:gdLst/>
              <a:ahLst/>
              <a:cxnLst/>
              <a:rect l="l" t="t" r="r" b="b"/>
              <a:pathLst>
                <a:path w="15875" h="5899" extrusionOk="0">
                  <a:moveTo>
                    <a:pt x="630" y="1"/>
                  </a:moveTo>
                  <a:cubicBezTo>
                    <a:pt x="562" y="1"/>
                    <a:pt x="505" y="8"/>
                    <a:pt x="460" y="23"/>
                  </a:cubicBezTo>
                  <a:cubicBezTo>
                    <a:pt x="298" y="95"/>
                    <a:pt x="181" y="302"/>
                    <a:pt x="100" y="663"/>
                  </a:cubicBezTo>
                  <a:cubicBezTo>
                    <a:pt x="1" y="1078"/>
                    <a:pt x="172" y="1384"/>
                    <a:pt x="623" y="1573"/>
                  </a:cubicBezTo>
                  <a:cubicBezTo>
                    <a:pt x="1118" y="1799"/>
                    <a:pt x="2921" y="2349"/>
                    <a:pt x="6049" y="3241"/>
                  </a:cubicBezTo>
                  <a:cubicBezTo>
                    <a:pt x="6437" y="3340"/>
                    <a:pt x="9348" y="4223"/>
                    <a:pt x="14784" y="5882"/>
                  </a:cubicBezTo>
                  <a:cubicBezTo>
                    <a:pt x="14838" y="5893"/>
                    <a:pt x="14891" y="5899"/>
                    <a:pt x="14944" y="5899"/>
                  </a:cubicBezTo>
                  <a:cubicBezTo>
                    <a:pt x="15103" y="5899"/>
                    <a:pt x="15257" y="5848"/>
                    <a:pt x="15405" y="5747"/>
                  </a:cubicBezTo>
                  <a:cubicBezTo>
                    <a:pt x="15595" y="5621"/>
                    <a:pt x="15712" y="5458"/>
                    <a:pt x="15757" y="5269"/>
                  </a:cubicBezTo>
                  <a:cubicBezTo>
                    <a:pt x="15874" y="4755"/>
                    <a:pt x="15424" y="4323"/>
                    <a:pt x="14405" y="3980"/>
                  </a:cubicBezTo>
                  <a:cubicBezTo>
                    <a:pt x="12088" y="3349"/>
                    <a:pt x="9682" y="2646"/>
                    <a:pt x="7176" y="1889"/>
                  </a:cubicBezTo>
                  <a:cubicBezTo>
                    <a:pt x="3976" y="915"/>
                    <a:pt x="2065" y="329"/>
                    <a:pt x="1425" y="149"/>
                  </a:cubicBezTo>
                  <a:cubicBezTo>
                    <a:pt x="1073" y="51"/>
                    <a:pt x="810" y="1"/>
                    <a:pt x="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3"/>
            <p:cNvSpPr/>
            <p:nvPr/>
          </p:nvSpPr>
          <p:spPr>
            <a:xfrm rot="787510">
              <a:off x="5717956" y="4731255"/>
              <a:ext cx="1111348" cy="477015"/>
            </a:xfrm>
            <a:custGeom>
              <a:avLst/>
              <a:gdLst/>
              <a:ahLst/>
              <a:cxnLst/>
              <a:rect l="l" t="t" r="r" b="b"/>
              <a:pathLst>
                <a:path w="28999" h="12447" extrusionOk="0">
                  <a:moveTo>
                    <a:pt x="2011" y="1"/>
                  </a:moveTo>
                  <a:lnTo>
                    <a:pt x="136" y="8185"/>
                  </a:lnTo>
                  <a:lnTo>
                    <a:pt x="1" y="8753"/>
                  </a:lnTo>
                  <a:cubicBezTo>
                    <a:pt x="8672" y="10592"/>
                    <a:pt x="17172" y="11818"/>
                    <a:pt x="25501" y="12413"/>
                  </a:cubicBezTo>
                  <a:cubicBezTo>
                    <a:pt x="25660" y="12435"/>
                    <a:pt x="25809" y="12446"/>
                    <a:pt x="25949" y="12446"/>
                  </a:cubicBezTo>
                  <a:cubicBezTo>
                    <a:pt x="26720" y="12446"/>
                    <a:pt x="27220" y="12112"/>
                    <a:pt x="27448" y="11448"/>
                  </a:cubicBezTo>
                  <a:cubicBezTo>
                    <a:pt x="28061" y="9718"/>
                    <a:pt x="28575" y="7969"/>
                    <a:pt x="28999" y="6193"/>
                  </a:cubicBezTo>
                  <a:lnTo>
                    <a:pt x="2011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3"/>
            <p:cNvSpPr/>
            <p:nvPr/>
          </p:nvSpPr>
          <p:spPr>
            <a:xfrm rot="787510">
              <a:off x="5192958" y="4307909"/>
              <a:ext cx="1734529" cy="851015"/>
            </a:xfrm>
            <a:custGeom>
              <a:avLst/>
              <a:gdLst/>
              <a:ahLst/>
              <a:cxnLst/>
              <a:rect l="l" t="t" r="r" b="b"/>
              <a:pathLst>
                <a:path w="45260" h="22206" extrusionOk="0">
                  <a:moveTo>
                    <a:pt x="19277" y="430"/>
                  </a:moveTo>
                  <a:cubicBezTo>
                    <a:pt x="20268" y="625"/>
                    <a:pt x="21223" y="951"/>
                    <a:pt x="22193" y="1230"/>
                  </a:cubicBezTo>
                  <a:cubicBezTo>
                    <a:pt x="23221" y="1545"/>
                    <a:pt x="24248" y="1852"/>
                    <a:pt x="25276" y="2185"/>
                  </a:cubicBezTo>
                  <a:cubicBezTo>
                    <a:pt x="27331" y="2834"/>
                    <a:pt x="29377" y="3501"/>
                    <a:pt x="31414" y="4177"/>
                  </a:cubicBezTo>
                  <a:cubicBezTo>
                    <a:pt x="33460" y="4844"/>
                    <a:pt x="35489" y="5565"/>
                    <a:pt x="37544" y="6205"/>
                  </a:cubicBezTo>
                  <a:cubicBezTo>
                    <a:pt x="39599" y="6836"/>
                    <a:pt x="41627" y="7567"/>
                    <a:pt x="43637" y="8315"/>
                  </a:cubicBezTo>
                  <a:lnTo>
                    <a:pt x="43655" y="8324"/>
                  </a:lnTo>
                  <a:cubicBezTo>
                    <a:pt x="44016" y="8423"/>
                    <a:pt x="44367" y="8567"/>
                    <a:pt x="44602" y="8810"/>
                  </a:cubicBezTo>
                  <a:cubicBezTo>
                    <a:pt x="44710" y="8937"/>
                    <a:pt x="44782" y="9081"/>
                    <a:pt x="44818" y="9234"/>
                  </a:cubicBezTo>
                  <a:cubicBezTo>
                    <a:pt x="44845" y="9396"/>
                    <a:pt x="44836" y="9568"/>
                    <a:pt x="44800" y="9739"/>
                  </a:cubicBezTo>
                  <a:cubicBezTo>
                    <a:pt x="44791" y="9748"/>
                    <a:pt x="44791" y="9748"/>
                    <a:pt x="44791" y="9757"/>
                  </a:cubicBezTo>
                  <a:cubicBezTo>
                    <a:pt x="44728" y="10262"/>
                    <a:pt x="44665" y="10766"/>
                    <a:pt x="44593" y="11271"/>
                  </a:cubicBezTo>
                  <a:lnTo>
                    <a:pt x="44358" y="12777"/>
                  </a:lnTo>
                  <a:cubicBezTo>
                    <a:pt x="44268" y="13281"/>
                    <a:pt x="44196" y="13777"/>
                    <a:pt x="44097" y="14282"/>
                  </a:cubicBezTo>
                  <a:cubicBezTo>
                    <a:pt x="44016" y="14778"/>
                    <a:pt x="43908" y="15282"/>
                    <a:pt x="43799" y="15778"/>
                  </a:cubicBezTo>
                  <a:cubicBezTo>
                    <a:pt x="43637" y="16454"/>
                    <a:pt x="43457" y="17130"/>
                    <a:pt x="43259" y="17797"/>
                  </a:cubicBezTo>
                  <a:cubicBezTo>
                    <a:pt x="43051" y="18473"/>
                    <a:pt x="42853" y="19140"/>
                    <a:pt x="42646" y="19807"/>
                  </a:cubicBezTo>
                  <a:cubicBezTo>
                    <a:pt x="42546" y="20141"/>
                    <a:pt x="42438" y="20474"/>
                    <a:pt x="42321" y="20808"/>
                  </a:cubicBezTo>
                  <a:cubicBezTo>
                    <a:pt x="42294" y="20889"/>
                    <a:pt x="42267" y="20970"/>
                    <a:pt x="42240" y="21051"/>
                  </a:cubicBezTo>
                  <a:cubicBezTo>
                    <a:pt x="42213" y="21123"/>
                    <a:pt x="42177" y="21196"/>
                    <a:pt x="42141" y="21268"/>
                  </a:cubicBezTo>
                  <a:cubicBezTo>
                    <a:pt x="42069" y="21412"/>
                    <a:pt x="41970" y="21529"/>
                    <a:pt x="41852" y="21628"/>
                  </a:cubicBezTo>
                  <a:cubicBezTo>
                    <a:pt x="41618" y="21827"/>
                    <a:pt x="41294" y="21917"/>
                    <a:pt x="40969" y="21935"/>
                  </a:cubicBezTo>
                  <a:cubicBezTo>
                    <a:pt x="40798" y="21935"/>
                    <a:pt x="40636" y="21926"/>
                    <a:pt x="40455" y="21908"/>
                  </a:cubicBezTo>
                  <a:lnTo>
                    <a:pt x="39932" y="21872"/>
                  </a:lnTo>
                  <a:cubicBezTo>
                    <a:pt x="38526" y="21799"/>
                    <a:pt x="37138" y="21673"/>
                    <a:pt x="35741" y="21538"/>
                  </a:cubicBezTo>
                  <a:cubicBezTo>
                    <a:pt x="34344" y="21385"/>
                    <a:pt x="32947" y="21241"/>
                    <a:pt x="31559" y="21051"/>
                  </a:cubicBezTo>
                  <a:cubicBezTo>
                    <a:pt x="30864" y="20961"/>
                    <a:pt x="30170" y="20853"/>
                    <a:pt x="29485" y="20754"/>
                  </a:cubicBezTo>
                  <a:cubicBezTo>
                    <a:pt x="28791" y="20646"/>
                    <a:pt x="28097" y="20547"/>
                    <a:pt x="27403" y="20438"/>
                  </a:cubicBezTo>
                  <a:cubicBezTo>
                    <a:pt x="26015" y="20222"/>
                    <a:pt x="24636" y="19988"/>
                    <a:pt x="23257" y="19753"/>
                  </a:cubicBezTo>
                  <a:cubicBezTo>
                    <a:pt x="20562" y="19287"/>
                    <a:pt x="17868" y="18768"/>
                    <a:pt x="15191" y="18224"/>
                  </a:cubicBezTo>
                  <a:lnTo>
                    <a:pt x="15191" y="18224"/>
                  </a:lnTo>
                  <a:lnTo>
                    <a:pt x="15279" y="17851"/>
                  </a:lnTo>
                  <a:cubicBezTo>
                    <a:pt x="15297" y="17743"/>
                    <a:pt x="15234" y="17644"/>
                    <a:pt x="15135" y="17617"/>
                  </a:cubicBezTo>
                  <a:lnTo>
                    <a:pt x="14017" y="17362"/>
                  </a:lnTo>
                  <a:lnTo>
                    <a:pt x="14017" y="17362"/>
                  </a:lnTo>
                  <a:lnTo>
                    <a:pt x="14108" y="16968"/>
                  </a:lnTo>
                  <a:lnTo>
                    <a:pt x="14108" y="16959"/>
                  </a:lnTo>
                  <a:cubicBezTo>
                    <a:pt x="14117" y="16905"/>
                    <a:pt x="14108" y="16860"/>
                    <a:pt x="14081" y="16815"/>
                  </a:cubicBezTo>
                  <a:cubicBezTo>
                    <a:pt x="13774" y="16409"/>
                    <a:pt x="13441" y="16058"/>
                    <a:pt x="13098" y="15706"/>
                  </a:cubicBezTo>
                  <a:cubicBezTo>
                    <a:pt x="12756" y="15364"/>
                    <a:pt x="12413" y="15030"/>
                    <a:pt x="12061" y="14697"/>
                  </a:cubicBezTo>
                  <a:cubicBezTo>
                    <a:pt x="11349" y="14039"/>
                    <a:pt x="10628" y="13399"/>
                    <a:pt x="9907" y="12759"/>
                  </a:cubicBezTo>
                  <a:cubicBezTo>
                    <a:pt x="9177" y="12119"/>
                    <a:pt x="8447" y="11497"/>
                    <a:pt x="7708" y="10866"/>
                  </a:cubicBezTo>
                  <a:cubicBezTo>
                    <a:pt x="7338" y="10559"/>
                    <a:pt x="6969" y="10244"/>
                    <a:pt x="6581" y="9946"/>
                  </a:cubicBezTo>
                  <a:cubicBezTo>
                    <a:pt x="6392" y="9802"/>
                    <a:pt x="6184" y="9658"/>
                    <a:pt x="5977" y="9532"/>
                  </a:cubicBezTo>
                  <a:cubicBezTo>
                    <a:pt x="5818" y="9428"/>
                    <a:pt x="5653" y="9329"/>
                    <a:pt x="5471" y="9244"/>
                  </a:cubicBezTo>
                  <a:lnTo>
                    <a:pt x="5471" y="9244"/>
                  </a:lnTo>
                  <a:cubicBezTo>
                    <a:pt x="5490" y="9164"/>
                    <a:pt x="5510" y="9082"/>
                    <a:pt x="5526" y="9000"/>
                  </a:cubicBezTo>
                  <a:lnTo>
                    <a:pt x="5535" y="8955"/>
                  </a:lnTo>
                  <a:cubicBezTo>
                    <a:pt x="5535" y="8946"/>
                    <a:pt x="5535" y="8937"/>
                    <a:pt x="5535" y="8928"/>
                  </a:cubicBezTo>
                  <a:cubicBezTo>
                    <a:pt x="5535" y="8838"/>
                    <a:pt x="5463" y="8774"/>
                    <a:pt x="5382" y="8774"/>
                  </a:cubicBezTo>
                  <a:cubicBezTo>
                    <a:pt x="5175" y="8774"/>
                    <a:pt x="4976" y="8747"/>
                    <a:pt x="4778" y="8720"/>
                  </a:cubicBezTo>
                  <a:cubicBezTo>
                    <a:pt x="4580" y="8693"/>
                    <a:pt x="4382" y="8657"/>
                    <a:pt x="4192" y="8612"/>
                  </a:cubicBezTo>
                  <a:cubicBezTo>
                    <a:pt x="3994" y="8567"/>
                    <a:pt x="3805" y="8513"/>
                    <a:pt x="3615" y="8450"/>
                  </a:cubicBezTo>
                  <a:cubicBezTo>
                    <a:pt x="3488" y="8413"/>
                    <a:pt x="3360" y="8369"/>
                    <a:pt x="3236" y="8316"/>
                  </a:cubicBezTo>
                  <a:lnTo>
                    <a:pt x="3236" y="8316"/>
                  </a:lnTo>
                  <a:lnTo>
                    <a:pt x="3309" y="7999"/>
                  </a:lnTo>
                  <a:lnTo>
                    <a:pt x="3318" y="7963"/>
                  </a:lnTo>
                  <a:cubicBezTo>
                    <a:pt x="3318" y="7954"/>
                    <a:pt x="3318" y="7945"/>
                    <a:pt x="3318" y="7936"/>
                  </a:cubicBezTo>
                  <a:cubicBezTo>
                    <a:pt x="3318" y="7846"/>
                    <a:pt x="3255" y="7765"/>
                    <a:pt x="3165" y="7765"/>
                  </a:cubicBezTo>
                  <a:cubicBezTo>
                    <a:pt x="2966" y="7756"/>
                    <a:pt x="2768" y="7729"/>
                    <a:pt x="2579" y="7702"/>
                  </a:cubicBezTo>
                  <a:cubicBezTo>
                    <a:pt x="2390" y="7666"/>
                    <a:pt x="2200" y="7630"/>
                    <a:pt x="2011" y="7585"/>
                  </a:cubicBezTo>
                  <a:cubicBezTo>
                    <a:pt x="1680" y="7506"/>
                    <a:pt x="1350" y="7420"/>
                    <a:pt x="1031" y="7298"/>
                  </a:cubicBezTo>
                  <a:lnTo>
                    <a:pt x="1031" y="7298"/>
                  </a:lnTo>
                  <a:cubicBezTo>
                    <a:pt x="992" y="6753"/>
                    <a:pt x="915" y="6209"/>
                    <a:pt x="821" y="5665"/>
                  </a:cubicBezTo>
                  <a:cubicBezTo>
                    <a:pt x="746" y="5190"/>
                    <a:pt x="677" y="4708"/>
                    <a:pt x="519" y="4242"/>
                  </a:cubicBezTo>
                  <a:lnTo>
                    <a:pt x="519" y="4242"/>
                  </a:lnTo>
                  <a:cubicBezTo>
                    <a:pt x="712" y="4272"/>
                    <a:pt x="903" y="4309"/>
                    <a:pt x="1092" y="4349"/>
                  </a:cubicBezTo>
                  <a:cubicBezTo>
                    <a:pt x="1398" y="4403"/>
                    <a:pt x="1695" y="4475"/>
                    <a:pt x="1993" y="4547"/>
                  </a:cubicBezTo>
                  <a:cubicBezTo>
                    <a:pt x="2597" y="4691"/>
                    <a:pt x="3201" y="4844"/>
                    <a:pt x="3787" y="5025"/>
                  </a:cubicBezTo>
                  <a:lnTo>
                    <a:pt x="3805" y="5025"/>
                  </a:lnTo>
                  <a:cubicBezTo>
                    <a:pt x="3820" y="5029"/>
                    <a:pt x="3836" y="5031"/>
                    <a:pt x="3851" y="5031"/>
                  </a:cubicBezTo>
                  <a:cubicBezTo>
                    <a:pt x="3931" y="5031"/>
                    <a:pt x="3998" y="4973"/>
                    <a:pt x="4021" y="4889"/>
                  </a:cubicBezTo>
                  <a:lnTo>
                    <a:pt x="4021" y="4880"/>
                  </a:lnTo>
                  <a:lnTo>
                    <a:pt x="4148" y="4317"/>
                  </a:lnTo>
                  <a:lnTo>
                    <a:pt x="4148" y="4317"/>
                  </a:lnTo>
                  <a:cubicBezTo>
                    <a:pt x="4481" y="4347"/>
                    <a:pt x="4813" y="4416"/>
                    <a:pt x="5139" y="4484"/>
                  </a:cubicBezTo>
                  <a:cubicBezTo>
                    <a:pt x="5526" y="4583"/>
                    <a:pt x="5905" y="4682"/>
                    <a:pt x="6284" y="4835"/>
                  </a:cubicBezTo>
                  <a:cubicBezTo>
                    <a:pt x="6293" y="4844"/>
                    <a:pt x="6302" y="4844"/>
                    <a:pt x="6311" y="4844"/>
                  </a:cubicBezTo>
                  <a:cubicBezTo>
                    <a:pt x="6322" y="4847"/>
                    <a:pt x="6334" y="4848"/>
                    <a:pt x="6345" y="4848"/>
                  </a:cubicBezTo>
                  <a:cubicBezTo>
                    <a:pt x="6421" y="4848"/>
                    <a:pt x="6485" y="4797"/>
                    <a:pt x="6509" y="4718"/>
                  </a:cubicBezTo>
                  <a:lnTo>
                    <a:pt x="6509" y="4691"/>
                  </a:lnTo>
                  <a:lnTo>
                    <a:pt x="6584" y="4392"/>
                  </a:lnTo>
                  <a:lnTo>
                    <a:pt x="6584" y="4392"/>
                  </a:lnTo>
                  <a:cubicBezTo>
                    <a:pt x="7031" y="4355"/>
                    <a:pt x="7460" y="4267"/>
                    <a:pt x="7888" y="4186"/>
                  </a:cubicBezTo>
                  <a:cubicBezTo>
                    <a:pt x="8366" y="4087"/>
                    <a:pt x="8834" y="3970"/>
                    <a:pt x="9303" y="3862"/>
                  </a:cubicBezTo>
                  <a:cubicBezTo>
                    <a:pt x="9781" y="3745"/>
                    <a:pt x="10250" y="3627"/>
                    <a:pt x="10718" y="3501"/>
                  </a:cubicBezTo>
                  <a:lnTo>
                    <a:pt x="12116" y="3132"/>
                  </a:lnTo>
                  <a:cubicBezTo>
                    <a:pt x="13053" y="2888"/>
                    <a:pt x="13981" y="2627"/>
                    <a:pt x="14919" y="2348"/>
                  </a:cubicBezTo>
                  <a:cubicBezTo>
                    <a:pt x="15379" y="2203"/>
                    <a:pt x="15838" y="2050"/>
                    <a:pt x="16298" y="1888"/>
                  </a:cubicBezTo>
                  <a:cubicBezTo>
                    <a:pt x="16758" y="1717"/>
                    <a:pt x="17217" y="1545"/>
                    <a:pt x="17659" y="1275"/>
                  </a:cubicBezTo>
                  <a:cubicBezTo>
                    <a:pt x="17695" y="1248"/>
                    <a:pt x="17722" y="1212"/>
                    <a:pt x="17731" y="1167"/>
                  </a:cubicBezTo>
                  <a:lnTo>
                    <a:pt x="17731" y="1158"/>
                  </a:lnTo>
                  <a:lnTo>
                    <a:pt x="17858" y="621"/>
                  </a:lnTo>
                  <a:lnTo>
                    <a:pt x="17858" y="621"/>
                  </a:lnTo>
                  <a:cubicBezTo>
                    <a:pt x="18019" y="634"/>
                    <a:pt x="18172" y="666"/>
                    <a:pt x="18326" y="698"/>
                  </a:cubicBezTo>
                  <a:cubicBezTo>
                    <a:pt x="18542" y="761"/>
                    <a:pt x="18759" y="824"/>
                    <a:pt x="18966" y="923"/>
                  </a:cubicBezTo>
                  <a:cubicBezTo>
                    <a:pt x="18975" y="923"/>
                    <a:pt x="18984" y="932"/>
                    <a:pt x="19002" y="932"/>
                  </a:cubicBezTo>
                  <a:cubicBezTo>
                    <a:pt x="19013" y="935"/>
                    <a:pt x="19023" y="936"/>
                    <a:pt x="19034" y="936"/>
                  </a:cubicBezTo>
                  <a:cubicBezTo>
                    <a:pt x="19103" y="936"/>
                    <a:pt x="19168" y="886"/>
                    <a:pt x="19191" y="815"/>
                  </a:cubicBezTo>
                  <a:lnTo>
                    <a:pt x="19200" y="779"/>
                  </a:lnTo>
                  <a:lnTo>
                    <a:pt x="19277" y="430"/>
                  </a:lnTo>
                  <a:close/>
                  <a:moveTo>
                    <a:pt x="19118" y="0"/>
                  </a:moveTo>
                  <a:cubicBezTo>
                    <a:pt x="19034" y="0"/>
                    <a:pt x="18964" y="53"/>
                    <a:pt x="18948" y="139"/>
                  </a:cubicBezTo>
                  <a:lnTo>
                    <a:pt x="18939" y="157"/>
                  </a:lnTo>
                  <a:lnTo>
                    <a:pt x="18855" y="537"/>
                  </a:lnTo>
                  <a:lnTo>
                    <a:pt x="18855" y="537"/>
                  </a:lnTo>
                  <a:cubicBezTo>
                    <a:pt x="18695" y="524"/>
                    <a:pt x="18535" y="496"/>
                    <a:pt x="18380" y="464"/>
                  </a:cubicBezTo>
                  <a:cubicBezTo>
                    <a:pt x="18164" y="410"/>
                    <a:pt x="17948" y="355"/>
                    <a:pt x="17749" y="238"/>
                  </a:cubicBezTo>
                  <a:cubicBezTo>
                    <a:pt x="17731" y="238"/>
                    <a:pt x="17722" y="229"/>
                    <a:pt x="17704" y="229"/>
                  </a:cubicBezTo>
                  <a:cubicBezTo>
                    <a:pt x="17692" y="227"/>
                    <a:pt x="17680" y="225"/>
                    <a:pt x="17669" y="225"/>
                  </a:cubicBezTo>
                  <a:cubicBezTo>
                    <a:pt x="17601" y="225"/>
                    <a:pt x="17539" y="269"/>
                    <a:pt x="17524" y="346"/>
                  </a:cubicBezTo>
                  <a:lnTo>
                    <a:pt x="17515" y="391"/>
                  </a:lnTo>
                  <a:lnTo>
                    <a:pt x="17379" y="989"/>
                  </a:lnTo>
                  <a:lnTo>
                    <a:pt x="17379" y="989"/>
                  </a:lnTo>
                  <a:cubicBezTo>
                    <a:pt x="17029" y="1231"/>
                    <a:pt x="16601" y="1419"/>
                    <a:pt x="16181" y="1590"/>
                  </a:cubicBezTo>
                  <a:cubicBezTo>
                    <a:pt x="15739" y="1771"/>
                    <a:pt x="15288" y="1924"/>
                    <a:pt x="14829" y="2077"/>
                  </a:cubicBezTo>
                  <a:cubicBezTo>
                    <a:pt x="13918" y="2384"/>
                    <a:pt x="12990" y="2645"/>
                    <a:pt x="12052" y="2897"/>
                  </a:cubicBezTo>
                  <a:cubicBezTo>
                    <a:pt x="11593" y="3024"/>
                    <a:pt x="11124" y="3159"/>
                    <a:pt x="10655" y="3276"/>
                  </a:cubicBezTo>
                  <a:cubicBezTo>
                    <a:pt x="10187" y="3393"/>
                    <a:pt x="9718" y="3510"/>
                    <a:pt x="9249" y="3618"/>
                  </a:cubicBezTo>
                  <a:cubicBezTo>
                    <a:pt x="8780" y="3727"/>
                    <a:pt x="8303" y="3808"/>
                    <a:pt x="7834" y="3889"/>
                  </a:cubicBezTo>
                  <a:cubicBezTo>
                    <a:pt x="7600" y="3934"/>
                    <a:pt x="7356" y="3961"/>
                    <a:pt x="7122" y="3988"/>
                  </a:cubicBezTo>
                  <a:cubicBezTo>
                    <a:pt x="6953" y="4008"/>
                    <a:pt x="6784" y="4022"/>
                    <a:pt x="6618" y="4022"/>
                  </a:cubicBezTo>
                  <a:cubicBezTo>
                    <a:pt x="6554" y="4022"/>
                    <a:pt x="6491" y="4020"/>
                    <a:pt x="6428" y="4015"/>
                  </a:cubicBezTo>
                  <a:cubicBezTo>
                    <a:pt x="6338" y="4015"/>
                    <a:pt x="6256" y="4069"/>
                    <a:pt x="6238" y="4159"/>
                  </a:cubicBezTo>
                  <a:lnTo>
                    <a:pt x="6238" y="4168"/>
                  </a:lnTo>
                  <a:lnTo>
                    <a:pt x="6176" y="4441"/>
                  </a:lnTo>
                  <a:lnTo>
                    <a:pt x="6176" y="4441"/>
                  </a:lnTo>
                  <a:cubicBezTo>
                    <a:pt x="5842" y="4407"/>
                    <a:pt x="5510" y="4345"/>
                    <a:pt x="5184" y="4276"/>
                  </a:cubicBezTo>
                  <a:cubicBezTo>
                    <a:pt x="4796" y="4186"/>
                    <a:pt x="4418" y="4078"/>
                    <a:pt x="4039" y="3925"/>
                  </a:cubicBezTo>
                  <a:cubicBezTo>
                    <a:pt x="4030" y="3925"/>
                    <a:pt x="4021" y="3916"/>
                    <a:pt x="4012" y="3916"/>
                  </a:cubicBezTo>
                  <a:cubicBezTo>
                    <a:pt x="4000" y="3914"/>
                    <a:pt x="3989" y="3912"/>
                    <a:pt x="3978" y="3912"/>
                  </a:cubicBezTo>
                  <a:cubicBezTo>
                    <a:pt x="3902" y="3912"/>
                    <a:pt x="3837" y="3964"/>
                    <a:pt x="3814" y="4042"/>
                  </a:cubicBezTo>
                  <a:lnTo>
                    <a:pt x="3805" y="4069"/>
                  </a:lnTo>
                  <a:lnTo>
                    <a:pt x="3683" y="4611"/>
                  </a:lnTo>
                  <a:lnTo>
                    <a:pt x="3683" y="4611"/>
                  </a:lnTo>
                  <a:cubicBezTo>
                    <a:pt x="3136" y="4513"/>
                    <a:pt x="2596" y="4406"/>
                    <a:pt x="2056" y="4285"/>
                  </a:cubicBezTo>
                  <a:cubicBezTo>
                    <a:pt x="1759" y="4222"/>
                    <a:pt x="1452" y="4159"/>
                    <a:pt x="1155" y="4078"/>
                  </a:cubicBezTo>
                  <a:cubicBezTo>
                    <a:pt x="857" y="3997"/>
                    <a:pt x="560" y="3916"/>
                    <a:pt x="262" y="3817"/>
                  </a:cubicBezTo>
                  <a:cubicBezTo>
                    <a:pt x="253" y="3808"/>
                    <a:pt x="235" y="3808"/>
                    <a:pt x="217" y="3808"/>
                  </a:cubicBezTo>
                  <a:cubicBezTo>
                    <a:pt x="212" y="3807"/>
                    <a:pt x="206" y="3807"/>
                    <a:pt x="200" y="3807"/>
                  </a:cubicBezTo>
                  <a:cubicBezTo>
                    <a:pt x="109" y="3807"/>
                    <a:pt x="37" y="3876"/>
                    <a:pt x="37" y="3970"/>
                  </a:cubicBezTo>
                  <a:lnTo>
                    <a:pt x="28" y="4042"/>
                  </a:lnTo>
                  <a:cubicBezTo>
                    <a:pt x="1" y="4637"/>
                    <a:pt x="127" y="5205"/>
                    <a:pt x="235" y="5773"/>
                  </a:cubicBezTo>
                  <a:cubicBezTo>
                    <a:pt x="352" y="6341"/>
                    <a:pt x="488" y="6909"/>
                    <a:pt x="659" y="7467"/>
                  </a:cubicBezTo>
                  <a:lnTo>
                    <a:pt x="677" y="7521"/>
                  </a:lnTo>
                  <a:cubicBezTo>
                    <a:pt x="686" y="7576"/>
                    <a:pt x="740" y="7621"/>
                    <a:pt x="803" y="7621"/>
                  </a:cubicBezTo>
                  <a:cubicBezTo>
                    <a:pt x="1200" y="7648"/>
                    <a:pt x="1578" y="7720"/>
                    <a:pt x="1957" y="7801"/>
                  </a:cubicBezTo>
                  <a:cubicBezTo>
                    <a:pt x="2146" y="7846"/>
                    <a:pt x="2335" y="7891"/>
                    <a:pt x="2525" y="7945"/>
                  </a:cubicBezTo>
                  <a:cubicBezTo>
                    <a:pt x="2646" y="7981"/>
                    <a:pt x="2771" y="8022"/>
                    <a:pt x="2894" y="8069"/>
                  </a:cubicBezTo>
                  <a:lnTo>
                    <a:pt x="2894" y="8069"/>
                  </a:lnTo>
                  <a:lnTo>
                    <a:pt x="2822" y="8387"/>
                  </a:lnTo>
                  <a:lnTo>
                    <a:pt x="2813" y="8423"/>
                  </a:lnTo>
                  <a:cubicBezTo>
                    <a:pt x="2804" y="8432"/>
                    <a:pt x="2804" y="8441"/>
                    <a:pt x="2804" y="8450"/>
                  </a:cubicBezTo>
                  <a:cubicBezTo>
                    <a:pt x="2804" y="8540"/>
                    <a:pt x="2876" y="8612"/>
                    <a:pt x="2966" y="8612"/>
                  </a:cubicBezTo>
                  <a:cubicBezTo>
                    <a:pt x="3174" y="8612"/>
                    <a:pt x="3372" y="8639"/>
                    <a:pt x="3570" y="8666"/>
                  </a:cubicBezTo>
                  <a:cubicBezTo>
                    <a:pt x="3760" y="8693"/>
                    <a:pt x="3958" y="8729"/>
                    <a:pt x="4156" y="8774"/>
                  </a:cubicBezTo>
                  <a:cubicBezTo>
                    <a:pt x="4346" y="8819"/>
                    <a:pt x="4535" y="8874"/>
                    <a:pt x="4733" y="8928"/>
                  </a:cubicBezTo>
                  <a:cubicBezTo>
                    <a:pt x="4859" y="8970"/>
                    <a:pt x="4986" y="9016"/>
                    <a:pt x="5109" y="9069"/>
                  </a:cubicBezTo>
                  <a:lnTo>
                    <a:pt x="5109" y="9069"/>
                  </a:lnTo>
                  <a:cubicBezTo>
                    <a:pt x="5091" y="9149"/>
                    <a:pt x="5074" y="9232"/>
                    <a:pt x="5058" y="9315"/>
                  </a:cubicBezTo>
                  <a:cubicBezTo>
                    <a:pt x="5031" y="9414"/>
                    <a:pt x="5085" y="9514"/>
                    <a:pt x="5184" y="9541"/>
                  </a:cubicBezTo>
                  <a:cubicBezTo>
                    <a:pt x="5382" y="9604"/>
                    <a:pt x="5598" y="9712"/>
                    <a:pt x="5797" y="9829"/>
                  </a:cubicBezTo>
                  <a:cubicBezTo>
                    <a:pt x="6004" y="9937"/>
                    <a:pt x="6211" y="10063"/>
                    <a:pt x="6410" y="10199"/>
                  </a:cubicBezTo>
                  <a:cubicBezTo>
                    <a:pt x="6806" y="10460"/>
                    <a:pt x="7194" y="10739"/>
                    <a:pt x="7582" y="11028"/>
                  </a:cubicBezTo>
                  <a:cubicBezTo>
                    <a:pt x="8348" y="11614"/>
                    <a:pt x="9069" y="12254"/>
                    <a:pt x="9790" y="12894"/>
                  </a:cubicBezTo>
                  <a:cubicBezTo>
                    <a:pt x="10502" y="13534"/>
                    <a:pt x="11214" y="14192"/>
                    <a:pt x="11890" y="14868"/>
                  </a:cubicBezTo>
                  <a:cubicBezTo>
                    <a:pt x="12233" y="15210"/>
                    <a:pt x="12566" y="15553"/>
                    <a:pt x="12882" y="15913"/>
                  </a:cubicBezTo>
                  <a:cubicBezTo>
                    <a:pt x="13178" y="16252"/>
                    <a:pt x="13474" y="16590"/>
                    <a:pt x="13710" y="16958"/>
                  </a:cubicBezTo>
                  <a:lnTo>
                    <a:pt x="13710" y="16958"/>
                  </a:lnTo>
                  <a:lnTo>
                    <a:pt x="13594" y="17464"/>
                  </a:lnTo>
                  <a:cubicBezTo>
                    <a:pt x="13567" y="17572"/>
                    <a:pt x="13639" y="17671"/>
                    <a:pt x="13738" y="17698"/>
                  </a:cubicBezTo>
                  <a:lnTo>
                    <a:pt x="14855" y="17952"/>
                  </a:lnTo>
                  <a:lnTo>
                    <a:pt x="14855" y="17952"/>
                  </a:lnTo>
                  <a:lnTo>
                    <a:pt x="14766" y="18329"/>
                  </a:lnTo>
                  <a:lnTo>
                    <a:pt x="14766" y="18338"/>
                  </a:lnTo>
                  <a:cubicBezTo>
                    <a:pt x="14748" y="18437"/>
                    <a:pt x="14811" y="18545"/>
                    <a:pt x="14919" y="18563"/>
                  </a:cubicBezTo>
                  <a:cubicBezTo>
                    <a:pt x="17659" y="19167"/>
                    <a:pt x="20417" y="19690"/>
                    <a:pt x="23194" y="20150"/>
                  </a:cubicBezTo>
                  <a:cubicBezTo>
                    <a:pt x="23879" y="20258"/>
                    <a:pt x="24573" y="20375"/>
                    <a:pt x="25267" y="20474"/>
                  </a:cubicBezTo>
                  <a:cubicBezTo>
                    <a:pt x="25961" y="20583"/>
                    <a:pt x="26655" y="20682"/>
                    <a:pt x="27358" y="20772"/>
                  </a:cubicBezTo>
                  <a:cubicBezTo>
                    <a:pt x="28746" y="20961"/>
                    <a:pt x="30143" y="21132"/>
                    <a:pt x="31531" y="21286"/>
                  </a:cubicBezTo>
                  <a:cubicBezTo>
                    <a:pt x="34326" y="21601"/>
                    <a:pt x="37120" y="21863"/>
                    <a:pt x="39905" y="22115"/>
                  </a:cubicBezTo>
                  <a:lnTo>
                    <a:pt x="40428" y="22160"/>
                  </a:lnTo>
                  <a:cubicBezTo>
                    <a:pt x="40608" y="22187"/>
                    <a:pt x="40789" y="22205"/>
                    <a:pt x="40969" y="22205"/>
                  </a:cubicBezTo>
                  <a:cubicBezTo>
                    <a:pt x="41339" y="22196"/>
                    <a:pt x="41735" y="22115"/>
                    <a:pt x="42051" y="21872"/>
                  </a:cubicBezTo>
                  <a:cubicBezTo>
                    <a:pt x="42204" y="21745"/>
                    <a:pt x="42330" y="21592"/>
                    <a:pt x="42429" y="21421"/>
                  </a:cubicBezTo>
                  <a:cubicBezTo>
                    <a:pt x="42474" y="21340"/>
                    <a:pt x="42510" y="21250"/>
                    <a:pt x="42546" y="21159"/>
                  </a:cubicBezTo>
                  <a:cubicBezTo>
                    <a:pt x="42583" y="21078"/>
                    <a:pt x="42610" y="20997"/>
                    <a:pt x="42637" y="20916"/>
                  </a:cubicBezTo>
                  <a:cubicBezTo>
                    <a:pt x="42754" y="20583"/>
                    <a:pt x="42871" y="20249"/>
                    <a:pt x="42988" y="19916"/>
                  </a:cubicBezTo>
                  <a:cubicBezTo>
                    <a:pt x="43214" y="19249"/>
                    <a:pt x="43421" y="18582"/>
                    <a:pt x="43601" y="17896"/>
                  </a:cubicBezTo>
                  <a:cubicBezTo>
                    <a:pt x="43772" y="17220"/>
                    <a:pt x="43944" y="16535"/>
                    <a:pt x="44106" y="15850"/>
                  </a:cubicBezTo>
                  <a:cubicBezTo>
                    <a:pt x="44232" y="15355"/>
                    <a:pt x="44340" y="14850"/>
                    <a:pt x="44457" y="14354"/>
                  </a:cubicBezTo>
                  <a:cubicBezTo>
                    <a:pt x="44575" y="13858"/>
                    <a:pt x="44683" y="13353"/>
                    <a:pt x="44773" y="12849"/>
                  </a:cubicBezTo>
                  <a:cubicBezTo>
                    <a:pt x="44872" y="12344"/>
                    <a:pt x="44944" y="11839"/>
                    <a:pt x="45016" y="11334"/>
                  </a:cubicBezTo>
                  <a:cubicBezTo>
                    <a:pt x="45088" y="10821"/>
                    <a:pt x="45152" y="10316"/>
                    <a:pt x="45206" y="9802"/>
                  </a:cubicBezTo>
                  <a:lnTo>
                    <a:pt x="45206" y="9802"/>
                  </a:lnTo>
                  <a:lnTo>
                    <a:pt x="45197" y="9829"/>
                  </a:lnTo>
                  <a:cubicBezTo>
                    <a:pt x="45242" y="9613"/>
                    <a:pt x="45260" y="9387"/>
                    <a:pt x="45206" y="9153"/>
                  </a:cubicBezTo>
                  <a:cubicBezTo>
                    <a:pt x="45161" y="8928"/>
                    <a:pt x="45034" y="8711"/>
                    <a:pt x="44881" y="8549"/>
                  </a:cubicBezTo>
                  <a:cubicBezTo>
                    <a:pt x="44719" y="8387"/>
                    <a:pt x="44530" y="8270"/>
                    <a:pt x="44331" y="8179"/>
                  </a:cubicBezTo>
                  <a:cubicBezTo>
                    <a:pt x="44142" y="8089"/>
                    <a:pt x="43944" y="8026"/>
                    <a:pt x="43745" y="7981"/>
                  </a:cubicBezTo>
                  <a:lnTo>
                    <a:pt x="43763" y="7981"/>
                  </a:lnTo>
                  <a:cubicBezTo>
                    <a:pt x="41726" y="7278"/>
                    <a:pt x="39689" y="6566"/>
                    <a:pt x="37679" y="5809"/>
                  </a:cubicBezTo>
                  <a:cubicBezTo>
                    <a:pt x="35660" y="5052"/>
                    <a:pt x="33605" y="4412"/>
                    <a:pt x="31550" y="3754"/>
                  </a:cubicBezTo>
                  <a:cubicBezTo>
                    <a:pt x="29494" y="3105"/>
                    <a:pt x="27439" y="2483"/>
                    <a:pt x="25366" y="1879"/>
                  </a:cubicBezTo>
                  <a:lnTo>
                    <a:pt x="22265" y="977"/>
                  </a:lnTo>
                  <a:lnTo>
                    <a:pt x="20715" y="527"/>
                  </a:lnTo>
                  <a:cubicBezTo>
                    <a:pt x="20201" y="382"/>
                    <a:pt x="19687" y="220"/>
                    <a:pt x="19182" y="13"/>
                  </a:cubicBezTo>
                  <a:cubicBezTo>
                    <a:pt x="19173" y="13"/>
                    <a:pt x="19164" y="13"/>
                    <a:pt x="19155" y="4"/>
                  </a:cubicBezTo>
                  <a:cubicBezTo>
                    <a:pt x="19143" y="2"/>
                    <a:pt x="19130" y="0"/>
                    <a:pt x="19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3"/>
            <p:cNvSpPr/>
            <p:nvPr/>
          </p:nvSpPr>
          <p:spPr>
            <a:xfrm rot="787510">
              <a:off x="5746899" y="4608508"/>
              <a:ext cx="88489" cy="329239"/>
            </a:xfrm>
            <a:custGeom>
              <a:avLst/>
              <a:gdLst/>
              <a:ahLst/>
              <a:cxnLst/>
              <a:rect l="l" t="t" r="r" b="b"/>
              <a:pathLst>
                <a:path w="2309" h="8591" extrusionOk="0">
                  <a:moveTo>
                    <a:pt x="2095" y="1"/>
                  </a:moveTo>
                  <a:cubicBezTo>
                    <a:pt x="2000" y="1"/>
                    <a:pt x="1919" y="69"/>
                    <a:pt x="1903" y="166"/>
                  </a:cubicBezTo>
                  <a:cubicBezTo>
                    <a:pt x="1795" y="860"/>
                    <a:pt x="1623" y="1536"/>
                    <a:pt x="1470" y="2221"/>
                  </a:cubicBezTo>
                  <a:lnTo>
                    <a:pt x="992" y="4267"/>
                  </a:lnTo>
                  <a:cubicBezTo>
                    <a:pt x="677" y="5628"/>
                    <a:pt x="352" y="6989"/>
                    <a:pt x="28" y="8350"/>
                  </a:cubicBezTo>
                  <a:cubicBezTo>
                    <a:pt x="28" y="8350"/>
                    <a:pt x="28" y="8359"/>
                    <a:pt x="28" y="8359"/>
                  </a:cubicBezTo>
                  <a:cubicBezTo>
                    <a:pt x="1" y="8458"/>
                    <a:pt x="73" y="8567"/>
                    <a:pt x="172" y="8585"/>
                  </a:cubicBezTo>
                  <a:cubicBezTo>
                    <a:pt x="189" y="8589"/>
                    <a:pt x="206" y="8591"/>
                    <a:pt x="222" y="8591"/>
                  </a:cubicBezTo>
                  <a:cubicBezTo>
                    <a:pt x="309" y="8591"/>
                    <a:pt x="384" y="8532"/>
                    <a:pt x="406" y="8440"/>
                  </a:cubicBezTo>
                  <a:cubicBezTo>
                    <a:pt x="704" y="7070"/>
                    <a:pt x="1010" y="5709"/>
                    <a:pt x="1317" y="4339"/>
                  </a:cubicBezTo>
                  <a:lnTo>
                    <a:pt x="1786" y="2293"/>
                  </a:lnTo>
                  <a:cubicBezTo>
                    <a:pt x="1939" y="1608"/>
                    <a:pt x="2083" y="923"/>
                    <a:pt x="2281" y="247"/>
                  </a:cubicBezTo>
                  <a:cubicBezTo>
                    <a:pt x="2290" y="247"/>
                    <a:pt x="2290" y="238"/>
                    <a:pt x="2290" y="229"/>
                  </a:cubicBezTo>
                  <a:cubicBezTo>
                    <a:pt x="2308" y="121"/>
                    <a:pt x="2236" y="21"/>
                    <a:pt x="2128" y="3"/>
                  </a:cubicBezTo>
                  <a:cubicBezTo>
                    <a:pt x="2117" y="2"/>
                    <a:pt x="2106" y="1"/>
                    <a:pt x="2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3"/>
            <p:cNvSpPr/>
            <p:nvPr/>
          </p:nvSpPr>
          <p:spPr>
            <a:xfrm rot="787510">
              <a:off x="5433551" y="4425988"/>
              <a:ext cx="32192" cy="86573"/>
            </a:xfrm>
            <a:custGeom>
              <a:avLst/>
              <a:gdLst/>
              <a:ahLst/>
              <a:cxnLst/>
              <a:rect l="l" t="t" r="r" b="b"/>
              <a:pathLst>
                <a:path w="840" h="2259" extrusionOk="0">
                  <a:moveTo>
                    <a:pt x="640" y="0"/>
                  </a:moveTo>
                  <a:cubicBezTo>
                    <a:pt x="562" y="0"/>
                    <a:pt x="487" y="50"/>
                    <a:pt x="451" y="129"/>
                  </a:cubicBezTo>
                  <a:cubicBezTo>
                    <a:pt x="334" y="435"/>
                    <a:pt x="262" y="751"/>
                    <a:pt x="190" y="1075"/>
                  </a:cubicBezTo>
                  <a:cubicBezTo>
                    <a:pt x="118" y="1391"/>
                    <a:pt x="55" y="1715"/>
                    <a:pt x="19" y="2040"/>
                  </a:cubicBezTo>
                  <a:cubicBezTo>
                    <a:pt x="1" y="2130"/>
                    <a:pt x="55" y="2220"/>
                    <a:pt x="145" y="2247"/>
                  </a:cubicBezTo>
                  <a:cubicBezTo>
                    <a:pt x="168" y="2254"/>
                    <a:pt x="190" y="2258"/>
                    <a:pt x="212" y="2258"/>
                  </a:cubicBezTo>
                  <a:cubicBezTo>
                    <a:pt x="295" y="2258"/>
                    <a:pt x="369" y="2206"/>
                    <a:pt x="397" y="2121"/>
                  </a:cubicBezTo>
                  <a:cubicBezTo>
                    <a:pt x="497" y="1814"/>
                    <a:pt x="587" y="1499"/>
                    <a:pt x="659" y="1183"/>
                  </a:cubicBezTo>
                  <a:cubicBezTo>
                    <a:pt x="740" y="859"/>
                    <a:pt x="803" y="543"/>
                    <a:pt x="830" y="210"/>
                  </a:cubicBezTo>
                  <a:cubicBezTo>
                    <a:pt x="839" y="129"/>
                    <a:pt x="794" y="48"/>
                    <a:pt x="704" y="12"/>
                  </a:cubicBezTo>
                  <a:cubicBezTo>
                    <a:pt x="683" y="4"/>
                    <a:pt x="662" y="0"/>
                    <a:pt x="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3"/>
            <p:cNvSpPr/>
            <p:nvPr/>
          </p:nvSpPr>
          <p:spPr>
            <a:xfrm rot="787510">
              <a:off x="5891335" y="4294059"/>
              <a:ext cx="94353" cy="355835"/>
            </a:xfrm>
            <a:custGeom>
              <a:avLst/>
              <a:gdLst/>
              <a:ahLst/>
              <a:cxnLst/>
              <a:rect l="l" t="t" r="r" b="b"/>
              <a:pathLst>
                <a:path w="2462" h="9285" extrusionOk="0">
                  <a:moveTo>
                    <a:pt x="2244" y="0"/>
                  </a:moveTo>
                  <a:cubicBezTo>
                    <a:pt x="2159" y="0"/>
                    <a:pt x="2080" y="60"/>
                    <a:pt x="2065" y="151"/>
                  </a:cubicBezTo>
                  <a:lnTo>
                    <a:pt x="1046" y="4595"/>
                  </a:lnTo>
                  <a:lnTo>
                    <a:pt x="542" y="6821"/>
                  </a:lnTo>
                  <a:lnTo>
                    <a:pt x="289" y="7930"/>
                  </a:lnTo>
                  <a:cubicBezTo>
                    <a:pt x="199" y="8300"/>
                    <a:pt x="127" y="8669"/>
                    <a:pt x="19" y="9039"/>
                  </a:cubicBezTo>
                  <a:cubicBezTo>
                    <a:pt x="19" y="9048"/>
                    <a:pt x="19" y="9048"/>
                    <a:pt x="19" y="9057"/>
                  </a:cubicBezTo>
                  <a:cubicBezTo>
                    <a:pt x="1" y="9165"/>
                    <a:pt x="73" y="9264"/>
                    <a:pt x="172" y="9282"/>
                  </a:cubicBezTo>
                  <a:cubicBezTo>
                    <a:pt x="183" y="9284"/>
                    <a:pt x="194" y="9285"/>
                    <a:pt x="205" y="9285"/>
                  </a:cubicBezTo>
                  <a:cubicBezTo>
                    <a:pt x="300" y="9285"/>
                    <a:pt x="381" y="9217"/>
                    <a:pt x="397" y="9120"/>
                  </a:cubicBezTo>
                  <a:cubicBezTo>
                    <a:pt x="469" y="8750"/>
                    <a:pt x="560" y="8381"/>
                    <a:pt x="641" y="8011"/>
                  </a:cubicBezTo>
                  <a:lnTo>
                    <a:pt x="902" y="6902"/>
                  </a:lnTo>
                  <a:lnTo>
                    <a:pt x="1416" y="4676"/>
                  </a:lnTo>
                  <a:lnTo>
                    <a:pt x="2443" y="241"/>
                  </a:lnTo>
                  <a:lnTo>
                    <a:pt x="2443" y="232"/>
                  </a:lnTo>
                  <a:cubicBezTo>
                    <a:pt x="2461" y="133"/>
                    <a:pt x="2398" y="25"/>
                    <a:pt x="2290" y="7"/>
                  </a:cubicBezTo>
                  <a:cubicBezTo>
                    <a:pt x="2275" y="3"/>
                    <a:pt x="2259" y="0"/>
                    <a:pt x="2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3"/>
            <p:cNvSpPr/>
            <p:nvPr/>
          </p:nvSpPr>
          <p:spPr>
            <a:xfrm rot="787510">
              <a:off x="5743083" y="4284862"/>
              <a:ext cx="155517" cy="621380"/>
            </a:xfrm>
            <a:custGeom>
              <a:avLst/>
              <a:gdLst/>
              <a:ahLst/>
              <a:cxnLst/>
              <a:rect l="l" t="t" r="r" b="b"/>
              <a:pathLst>
                <a:path w="4058" h="16214" extrusionOk="0">
                  <a:moveTo>
                    <a:pt x="3853" y="1"/>
                  </a:moveTo>
                  <a:cubicBezTo>
                    <a:pt x="3758" y="1"/>
                    <a:pt x="3676" y="68"/>
                    <a:pt x="3652" y="157"/>
                  </a:cubicBezTo>
                  <a:cubicBezTo>
                    <a:pt x="3390" y="1482"/>
                    <a:pt x="3111" y="2807"/>
                    <a:pt x="2822" y="4132"/>
                  </a:cubicBezTo>
                  <a:cubicBezTo>
                    <a:pt x="2543" y="5448"/>
                    <a:pt x="2236" y="6764"/>
                    <a:pt x="1948" y="8089"/>
                  </a:cubicBezTo>
                  <a:cubicBezTo>
                    <a:pt x="1641" y="9405"/>
                    <a:pt x="1335" y="10721"/>
                    <a:pt x="1020" y="12037"/>
                  </a:cubicBezTo>
                  <a:lnTo>
                    <a:pt x="533" y="14002"/>
                  </a:lnTo>
                  <a:cubicBezTo>
                    <a:pt x="371" y="14660"/>
                    <a:pt x="199" y="15318"/>
                    <a:pt x="28" y="15967"/>
                  </a:cubicBezTo>
                  <a:cubicBezTo>
                    <a:pt x="28" y="15976"/>
                    <a:pt x="28" y="15976"/>
                    <a:pt x="28" y="15985"/>
                  </a:cubicBezTo>
                  <a:cubicBezTo>
                    <a:pt x="1" y="16084"/>
                    <a:pt x="73" y="16192"/>
                    <a:pt x="181" y="16210"/>
                  </a:cubicBezTo>
                  <a:cubicBezTo>
                    <a:pt x="192" y="16212"/>
                    <a:pt x="202" y="16213"/>
                    <a:pt x="212" y="16213"/>
                  </a:cubicBezTo>
                  <a:cubicBezTo>
                    <a:pt x="302" y="16213"/>
                    <a:pt x="390" y="16146"/>
                    <a:pt x="407" y="16057"/>
                  </a:cubicBezTo>
                  <a:cubicBezTo>
                    <a:pt x="533" y="15390"/>
                    <a:pt x="668" y="14732"/>
                    <a:pt x="803" y="14065"/>
                  </a:cubicBezTo>
                  <a:lnTo>
                    <a:pt x="1227" y="12082"/>
                  </a:lnTo>
                  <a:cubicBezTo>
                    <a:pt x="1524" y="10766"/>
                    <a:pt x="1813" y="9441"/>
                    <a:pt x="2119" y="8125"/>
                  </a:cubicBezTo>
                  <a:cubicBezTo>
                    <a:pt x="2426" y="6809"/>
                    <a:pt x="2723" y="5493"/>
                    <a:pt x="3048" y="4177"/>
                  </a:cubicBezTo>
                  <a:cubicBezTo>
                    <a:pt x="3372" y="2870"/>
                    <a:pt x="3688" y="1554"/>
                    <a:pt x="4030" y="247"/>
                  </a:cubicBezTo>
                  <a:cubicBezTo>
                    <a:pt x="4039" y="238"/>
                    <a:pt x="4039" y="238"/>
                    <a:pt x="4039" y="238"/>
                  </a:cubicBezTo>
                  <a:cubicBezTo>
                    <a:pt x="4057" y="129"/>
                    <a:pt x="3985" y="30"/>
                    <a:pt x="3886" y="3"/>
                  </a:cubicBezTo>
                  <a:cubicBezTo>
                    <a:pt x="3875" y="1"/>
                    <a:pt x="3864" y="1"/>
                    <a:pt x="3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3"/>
            <p:cNvSpPr/>
            <p:nvPr/>
          </p:nvSpPr>
          <p:spPr>
            <a:xfrm rot="787510">
              <a:off x="5468329" y="4339170"/>
              <a:ext cx="37327" cy="108648"/>
            </a:xfrm>
            <a:custGeom>
              <a:avLst/>
              <a:gdLst/>
              <a:ahLst/>
              <a:cxnLst/>
              <a:rect l="l" t="t" r="r" b="b"/>
              <a:pathLst>
                <a:path w="974" h="2835" extrusionOk="0">
                  <a:moveTo>
                    <a:pt x="763" y="1"/>
                  </a:moveTo>
                  <a:cubicBezTo>
                    <a:pt x="675" y="1"/>
                    <a:pt x="593" y="68"/>
                    <a:pt x="577" y="157"/>
                  </a:cubicBezTo>
                  <a:cubicBezTo>
                    <a:pt x="541" y="364"/>
                    <a:pt x="505" y="563"/>
                    <a:pt x="460" y="770"/>
                  </a:cubicBezTo>
                  <a:cubicBezTo>
                    <a:pt x="424" y="968"/>
                    <a:pt x="379" y="1167"/>
                    <a:pt x="334" y="1374"/>
                  </a:cubicBezTo>
                  <a:cubicBezTo>
                    <a:pt x="244" y="1770"/>
                    <a:pt x="181" y="2176"/>
                    <a:pt x="18" y="2564"/>
                  </a:cubicBezTo>
                  <a:cubicBezTo>
                    <a:pt x="9" y="2582"/>
                    <a:pt x="9" y="2600"/>
                    <a:pt x="9" y="2627"/>
                  </a:cubicBezTo>
                  <a:cubicBezTo>
                    <a:pt x="0" y="2735"/>
                    <a:pt x="82" y="2825"/>
                    <a:pt x="190" y="2834"/>
                  </a:cubicBezTo>
                  <a:cubicBezTo>
                    <a:pt x="195" y="2835"/>
                    <a:pt x="200" y="2835"/>
                    <a:pt x="205" y="2835"/>
                  </a:cubicBezTo>
                  <a:cubicBezTo>
                    <a:pt x="307" y="2835"/>
                    <a:pt x="397" y="2748"/>
                    <a:pt x="397" y="2645"/>
                  </a:cubicBezTo>
                  <a:cubicBezTo>
                    <a:pt x="424" y="2230"/>
                    <a:pt x="541" y="1843"/>
                    <a:pt x="631" y="1437"/>
                  </a:cubicBezTo>
                  <a:cubicBezTo>
                    <a:pt x="685" y="1239"/>
                    <a:pt x="740" y="1040"/>
                    <a:pt x="785" y="842"/>
                  </a:cubicBezTo>
                  <a:cubicBezTo>
                    <a:pt x="839" y="644"/>
                    <a:pt x="893" y="445"/>
                    <a:pt x="947" y="247"/>
                  </a:cubicBezTo>
                  <a:cubicBezTo>
                    <a:pt x="956" y="238"/>
                    <a:pt x="956" y="229"/>
                    <a:pt x="956" y="229"/>
                  </a:cubicBezTo>
                  <a:cubicBezTo>
                    <a:pt x="974" y="121"/>
                    <a:pt x="902" y="22"/>
                    <a:pt x="794" y="4"/>
                  </a:cubicBezTo>
                  <a:cubicBezTo>
                    <a:pt x="783" y="2"/>
                    <a:pt x="773" y="1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3"/>
            <p:cNvSpPr/>
            <p:nvPr/>
          </p:nvSpPr>
          <p:spPr>
            <a:xfrm rot="787510">
              <a:off x="5364359" y="4323181"/>
              <a:ext cx="43919" cy="135666"/>
            </a:xfrm>
            <a:custGeom>
              <a:avLst/>
              <a:gdLst/>
              <a:ahLst/>
              <a:cxnLst/>
              <a:rect l="l" t="t" r="r" b="b"/>
              <a:pathLst>
                <a:path w="1146" h="3540" extrusionOk="0">
                  <a:moveTo>
                    <a:pt x="932" y="0"/>
                  </a:moveTo>
                  <a:cubicBezTo>
                    <a:pt x="837" y="0"/>
                    <a:pt x="756" y="68"/>
                    <a:pt x="739" y="165"/>
                  </a:cubicBezTo>
                  <a:cubicBezTo>
                    <a:pt x="703" y="427"/>
                    <a:pt x="649" y="688"/>
                    <a:pt x="604" y="949"/>
                  </a:cubicBezTo>
                  <a:cubicBezTo>
                    <a:pt x="550" y="1211"/>
                    <a:pt x="487" y="1472"/>
                    <a:pt x="433" y="1734"/>
                  </a:cubicBezTo>
                  <a:cubicBezTo>
                    <a:pt x="370" y="1995"/>
                    <a:pt x="307" y="2256"/>
                    <a:pt x="244" y="2518"/>
                  </a:cubicBezTo>
                  <a:cubicBezTo>
                    <a:pt x="172" y="2770"/>
                    <a:pt x="108" y="3032"/>
                    <a:pt x="27" y="3284"/>
                  </a:cubicBezTo>
                  <a:cubicBezTo>
                    <a:pt x="18" y="3293"/>
                    <a:pt x="18" y="3302"/>
                    <a:pt x="18" y="3311"/>
                  </a:cubicBezTo>
                  <a:cubicBezTo>
                    <a:pt x="0" y="3419"/>
                    <a:pt x="72" y="3518"/>
                    <a:pt x="181" y="3536"/>
                  </a:cubicBezTo>
                  <a:cubicBezTo>
                    <a:pt x="192" y="3538"/>
                    <a:pt x="203" y="3539"/>
                    <a:pt x="214" y="3539"/>
                  </a:cubicBezTo>
                  <a:cubicBezTo>
                    <a:pt x="308" y="3539"/>
                    <a:pt x="390" y="3471"/>
                    <a:pt x="406" y="3374"/>
                  </a:cubicBezTo>
                  <a:cubicBezTo>
                    <a:pt x="442" y="3104"/>
                    <a:pt x="496" y="2842"/>
                    <a:pt x="541" y="2581"/>
                  </a:cubicBezTo>
                  <a:cubicBezTo>
                    <a:pt x="595" y="2320"/>
                    <a:pt x="658" y="2058"/>
                    <a:pt x="712" y="1797"/>
                  </a:cubicBezTo>
                  <a:cubicBezTo>
                    <a:pt x="775" y="1544"/>
                    <a:pt x="839" y="1283"/>
                    <a:pt x="902" y="1022"/>
                  </a:cubicBezTo>
                  <a:cubicBezTo>
                    <a:pt x="974" y="769"/>
                    <a:pt x="1037" y="508"/>
                    <a:pt x="1118" y="255"/>
                  </a:cubicBezTo>
                  <a:cubicBezTo>
                    <a:pt x="1118" y="246"/>
                    <a:pt x="1127" y="228"/>
                    <a:pt x="1127" y="219"/>
                  </a:cubicBezTo>
                  <a:cubicBezTo>
                    <a:pt x="1145" y="111"/>
                    <a:pt x="1073" y="12"/>
                    <a:pt x="965" y="3"/>
                  </a:cubicBezTo>
                  <a:cubicBezTo>
                    <a:pt x="954" y="1"/>
                    <a:pt x="943" y="0"/>
                    <a:pt x="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5" name="Google Shape;975;p33"/>
          <p:cNvGrpSpPr/>
          <p:nvPr/>
        </p:nvGrpSpPr>
        <p:grpSpPr>
          <a:xfrm>
            <a:off x="4571995" y="4282572"/>
            <a:ext cx="2433812" cy="320922"/>
            <a:chOff x="1394800" y="3522000"/>
            <a:chExt cx="1048650" cy="138275"/>
          </a:xfrm>
        </p:grpSpPr>
        <p:sp>
          <p:nvSpPr>
            <p:cNvPr id="976" name="Google Shape;976;p33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2461629D-FE5B-40CE-8B57-25EF98E69E02}"/>
              </a:ext>
            </a:extLst>
          </p:cNvPr>
          <p:cNvSpPr txBox="1"/>
          <p:nvPr/>
        </p:nvSpPr>
        <p:spPr>
          <a:xfrm>
            <a:off x="6411134" y="1261392"/>
            <a:ext cx="28376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latin typeface="Mistral" panose="03090702030407020403" pitchFamily="66" charset="0"/>
              </a:rPr>
              <a:t>Український правопис 2019</a:t>
            </a:r>
            <a:endParaRPr lang="ru-RU" sz="1800" dirty="0">
              <a:latin typeface="Mistral" panose="03090702030407020403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19535" y="94931"/>
            <a:ext cx="4572000" cy="16731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uk-UA" sz="3200" dirty="0" smtClean="0">
                <a:highlight>
                  <a:srgbClr val="00FFFF"/>
                </a:highligh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uk-UA" sz="3200" dirty="0">
                <a:highlight>
                  <a:srgbClr val="00FFFF"/>
                </a:highligh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новим правописом прізвища російські на –ой передаємо через –</a:t>
            </a:r>
            <a:r>
              <a:rPr lang="uk-UA" sz="3200" dirty="0" err="1">
                <a:highlight>
                  <a:srgbClr val="00FFFF"/>
                </a:highligh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ий</a:t>
            </a:r>
            <a:r>
              <a:rPr lang="uk-UA" sz="3200" dirty="0">
                <a:highlight>
                  <a:srgbClr val="00FFFF"/>
                </a:highligh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200" dirty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6797" y="2009846"/>
            <a:ext cx="1149375" cy="163211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032552" y="2009846"/>
            <a:ext cx="4952641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російських прізвищах прикметникове закінчення 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ой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передається як    -</a:t>
            </a:r>
            <a:r>
              <a:rPr lang="uk-UA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ий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Донськ</a:t>
            </a: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ий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uk-UA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Луговськ</a:t>
            </a:r>
            <a:r>
              <a:rPr lang="uk-UA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ий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uk-UA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Полев</a:t>
            </a:r>
            <a:r>
              <a:rPr lang="uk-UA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ий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(Виняток – 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Лев Толст</a:t>
            </a: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ой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endParaRPr lang="uk-UA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uk-UA" dirty="0" smtClean="0">
              <a:latin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</a:endParaRPr>
          </a:p>
          <a:p>
            <a:r>
              <a:rPr lang="ru-RU" dirty="0" err="1"/>
              <a:t>Прикметникові</a:t>
            </a:r>
            <a:r>
              <a:rPr lang="ru-RU" dirty="0"/>
              <a:t> </a:t>
            </a:r>
            <a:r>
              <a:rPr lang="ru-RU" dirty="0" err="1"/>
              <a:t>закінчення</a:t>
            </a:r>
            <a:r>
              <a:rPr lang="ru-RU" dirty="0"/>
              <a:t> </a:t>
            </a:r>
            <a:r>
              <a:rPr lang="ru-RU" dirty="0" err="1"/>
              <a:t>російських</a:t>
            </a:r>
            <a:r>
              <a:rPr lang="ru-RU" dirty="0"/>
              <a:t> </a:t>
            </a:r>
            <a:r>
              <a:rPr lang="ru-RU" dirty="0" err="1"/>
              <a:t>прізвищ</a:t>
            </a:r>
            <a:r>
              <a:rPr lang="ru-RU" dirty="0"/>
              <a:t> </a:t>
            </a:r>
            <a:r>
              <a:rPr lang="ru-RU" dirty="0" err="1"/>
              <a:t>передаємо</a:t>
            </a:r>
            <a:r>
              <a:rPr lang="ru-RU" dirty="0"/>
              <a:t> так: </a:t>
            </a:r>
            <a:r>
              <a:rPr lang="ru-RU" b="1" dirty="0"/>
              <a:t>-</a:t>
            </a:r>
            <a:r>
              <a:rPr lang="ru-RU" b="1" dirty="0" err="1" smtClean="0"/>
              <a:t>ый</a:t>
            </a:r>
            <a:r>
              <a:rPr lang="ru-RU" b="1" dirty="0"/>
              <a:t> </a:t>
            </a:r>
            <a:r>
              <a:rPr lang="ru-RU" dirty="0" smtClean="0"/>
              <a:t>через </a:t>
            </a:r>
            <a:r>
              <a:rPr lang="ru-RU" b="1" dirty="0"/>
              <a:t>-</a:t>
            </a:r>
            <a:r>
              <a:rPr lang="ru-RU" b="1" dirty="0" err="1"/>
              <a:t>ий</a:t>
            </a:r>
            <a:r>
              <a:rPr lang="ru-RU" b="1" dirty="0"/>
              <a:t>; -</a:t>
            </a:r>
            <a:r>
              <a:rPr lang="ru-RU" b="1" dirty="0" err="1"/>
              <a:t>ий</a:t>
            </a:r>
            <a:r>
              <a:rPr lang="ru-RU" b="1" dirty="0"/>
              <a:t> </a:t>
            </a:r>
            <a:r>
              <a:rPr lang="ru-RU" dirty="0" err="1"/>
              <a:t>після</a:t>
            </a:r>
            <a:r>
              <a:rPr lang="ru-RU" dirty="0"/>
              <a:t> твердого </a:t>
            </a:r>
            <a:r>
              <a:rPr lang="ru-RU" dirty="0" err="1"/>
              <a:t>приголосного</a:t>
            </a:r>
            <a:r>
              <a:rPr lang="ru-RU" dirty="0"/>
              <a:t> — через </a:t>
            </a:r>
            <a:r>
              <a:rPr lang="ru-RU" b="1" dirty="0"/>
              <a:t>-</a:t>
            </a:r>
            <a:r>
              <a:rPr lang="ru-RU" b="1" dirty="0" err="1"/>
              <a:t>ий</a:t>
            </a:r>
            <a:r>
              <a:rPr lang="ru-RU" dirty="0"/>
              <a:t>,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 smtClean="0"/>
              <a:t>м’якого</a:t>
            </a:r>
            <a:r>
              <a:rPr lang="ru-RU" dirty="0"/>
              <a:t> </a:t>
            </a:r>
            <a:r>
              <a:rPr lang="ru-RU" dirty="0" err="1" smtClean="0"/>
              <a:t>приголосного</a:t>
            </a:r>
            <a:r>
              <a:rPr lang="ru-RU" dirty="0" smtClean="0"/>
              <a:t> </a:t>
            </a:r>
            <a:r>
              <a:rPr lang="ru-RU" dirty="0"/>
              <a:t>— через </a:t>
            </a:r>
            <a:r>
              <a:rPr lang="ru-RU" b="1" dirty="0"/>
              <a:t>-</a:t>
            </a:r>
            <a:r>
              <a:rPr lang="ru-RU" b="1" dirty="0" err="1"/>
              <a:t>ій</a:t>
            </a:r>
            <a:r>
              <a:rPr lang="ru-RU" b="1" dirty="0"/>
              <a:t>; -</a:t>
            </a:r>
            <a:r>
              <a:rPr lang="ru-RU" b="1" dirty="0" err="1"/>
              <a:t>ая</a:t>
            </a:r>
            <a:r>
              <a:rPr lang="ru-RU" b="1" dirty="0"/>
              <a:t>, -</a:t>
            </a:r>
            <a:r>
              <a:rPr lang="ru-RU" b="1" dirty="0" err="1"/>
              <a:t>яя</a:t>
            </a:r>
            <a:r>
              <a:rPr lang="ru-RU" b="1" dirty="0"/>
              <a:t> </a:t>
            </a:r>
            <a:r>
              <a:rPr lang="ru-RU" dirty="0"/>
              <a:t>— через </a:t>
            </a:r>
            <a:r>
              <a:rPr lang="ru-RU" b="1" dirty="0"/>
              <a:t>-а, -я: </a:t>
            </a:r>
            <a:r>
              <a:rPr lang="ru-RU" i="1" dirty="0" err="1"/>
              <a:t>Бє́лий</a:t>
            </a:r>
            <a:r>
              <a:rPr lang="ru-RU" i="1" dirty="0"/>
              <a:t>, </a:t>
            </a:r>
            <a:r>
              <a:rPr lang="ru-RU" i="1" dirty="0" err="1"/>
              <a:t>Острóвський</a:t>
            </a:r>
            <a:r>
              <a:rPr lang="ru-RU" i="1" dirty="0" smtClean="0"/>
              <a:t>,</a:t>
            </a:r>
            <a:r>
              <a:rPr lang="ru-RU" i="1" dirty="0"/>
              <a:t> </a:t>
            </a:r>
            <a:r>
              <a:rPr lang="ru-RU" i="1" dirty="0" err="1"/>
              <a:t>Кр</a:t>
            </a:r>
            <a:r>
              <a:rPr lang="en-US" i="1" dirty="0"/>
              <a:t>á</a:t>
            </a:r>
            <a:r>
              <a:rPr lang="ru-RU" i="1" dirty="0" err="1"/>
              <a:t>йній</a:t>
            </a:r>
            <a:r>
              <a:rPr lang="ru-RU" i="1" dirty="0"/>
              <a:t>; </a:t>
            </a:r>
            <a:r>
              <a:rPr lang="ru-RU" i="1" dirty="0" err="1"/>
              <a:t>Бє́ла</a:t>
            </a:r>
            <a:r>
              <a:rPr lang="ru-RU" i="1" dirty="0"/>
              <a:t>, </a:t>
            </a:r>
            <a:r>
              <a:rPr lang="ru-RU" i="1" dirty="0" err="1"/>
              <a:t>Остр</a:t>
            </a:r>
            <a:r>
              <a:rPr lang="en-US" i="1" dirty="0"/>
              <a:t>ó</a:t>
            </a:r>
            <a:r>
              <a:rPr lang="ru-RU" i="1" dirty="0" err="1"/>
              <a:t>вська</a:t>
            </a:r>
            <a:r>
              <a:rPr lang="ru-RU" i="1" dirty="0"/>
              <a:t>, </a:t>
            </a:r>
            <a:r>
              <a:rPr lang="ru-RU" i="1" dirty="0" err="1"/>
              <a:t>Кр</a:t>
            </a:r>
            <a:r>
              <a:rPr lang="en-US" i="1" dirty="0"/>
              <a:t>á</a:t>
            </a:r>
            <a:r>
              <a:rPr lang="ru-RU" i="1" dirty="0" err="1"/>
              <a:t>йня</a:t>
            </a:r>
            <a:r>
              <a:rPr lang="ru-RU" dirty="0"/>
              <a:t>. </a:t>
            </a:r>
            <a:r>
              <a:rPr lang="ru-RU" dirty="0" err="1"/>
              <a:t>Закінчення</a:t>
            </a:r>
            <a:r>
              <a:rPr lang="ru-RU" dirty="0"/>
              <a:t> </a:t>
            </a:r>
            <a:r>
              <a:rPr lang="ru-RU" b="1" dirty="0"/>
              <a:t>-ой </a:t>
            </a:r>
            <a:r>
              <a:rPr lang="ru-RU" dirty="0" err="1"/>
              <a:t>передаємо</a:t>
            </a:r>
            <a:r>
              <a:rPr lang="ru-RU" dirty="0"/>
              <a:t> через </a:t>
            </a:r>
            <a:r>
              <a:rPr lang="ru-RU" b="1" dirty="0"/>
              <a:t>-</a:t>
            </a:r>
            <a:r>
              <a:rPr lang="ru-RU" b="1" dirty="0" err="1" smtClean="0"/>
              <a:t>ий:</a:t>
            </a:r>
            <a:r>
              <a:rPr lang="ru-RU" i="1" dirty="0" err="1" smtClean="0"/>
              <a:t>Донськúй</a:t>
            </a:r>
            <a:r>
              <a:rPr lang="ru-RU" i="1" dirty="0"/>
              <a:t>, </a:t>
            </a:r>
            <a:r>
              <a:rPr lang="ru-RU" i="1" dirty="0" err="1"/>
              <a:t>Крутúй</a:t>
            </a:r>
            <a:r>
              <a:rPr lang="ru-RU" i="1" dirty="0"/>
              <a:t>, </a:t>
            </a:r>
            <a:r>
              <a:rPr lang="ru-RU" i="1" dirty="0" err="1"/>
              <a:t>Луговськúй</a:t>
            </a:r>
            <a:r>
              <a:rPr lang="ru-RU" i="1" dirty="0"/>
              <a:t>, </a:t>
            </a:r>
            <a:r>
              <a:rPr lang="ru-RU" i="1" dirty="0" err="1"/>
              <a:t>Полевúй</a:t>
            </a:r>
            <a:r>
              <a:rPr lang="ru-RU" i="1" dirty="0"/>
              <a:t>, </a:t>
            </a:r>
            <a:r>
              <a:rPr lang="ru-RU" i="1" dirty="0" err="1"/>
              <a:t>Соловйо</a:t>
            </a:r>
            <a:r>
              <a:rPr lang="ru-RU" i="1" dirty="0"/>
              <a:t>́</a:t>
            </a:r>
          </a:p>
          <a:p>
            <a:r>
              <a:rPr lang="ru-RU" i="1" dirty="0"/>
              <a:t>в-</a:t>
            </a:r>
            <a:r>
              <a:rPr lang="ru-RU" i="1" dirty="0" err="1"/>
              <a:t>Сєд</a:t>
            </a:r>
            <a:r>
              <a:rPr lang="en-US" i="1" dirty="0"/>
              <a:t>ú</a:t>
            </a:r>
            <a:r>
              <a:rPr lang="ru-RU" i="1" dirty="0"/>
              <a:t>й, </a:t>
            </a:r>
            <a:r>
              <a:rPr lang="ru-RU" i="1" dirty="0" err="1" smtClean="0"/>
              <a:t>Боси́й</a:t>
            </a:r>
            <a:r>
              <a:rPr lang="ru-RU" i="1" dirty="0"/>
              <a:t>, </a:t>
            </a:r>
            <a:r>
              <a:rPr lang="ru-RU" i="1" dirty="0" err="1"/>
              <a:t>Трубецьк</a:t>
            </a:r>
            <a:r>
              <a:rPr lang="en-US" i="1" dirty="0"/>
              <a:t>ú</a:t>
            </a:r>
            <a:r>
              <a:rPr lang="ru-RU" i="1" dirty="0"/>
              <a:t>й,</a:t>
            </a:r>
          </a:p>
          <a:p>
            <a:r>
              <a:rPr lang="ru-RU" dirty="0">
                <a:solidFill>
                  <a:srgbClr val="C00000"/>
                </a:solidFill>
              </a:rPr>
              <a:t>але </a:t>
            </a:r>
            <a:r>
              <a:rPr lang="ru-RU" i="1" dirty="0">
                <a:solidFill>
                  <a:srgbClr val="C00000"/>
                </a:solidFill>
              </a:rPr>
              <a:t>Толст</a:t>
            </a:r>
            <a:r>
              <a:rPr lang="en-US" i="1" dirty="0">
                <a:solidFill>
                  <a:srgbClr val="C00000"/>
                </a:solidFill>
              </a:rPr>
              <a:t>ó</a:t>
            </a:r>
            <a:r>
              <a:rPr lang="ru-RU" i="1" dirty="0">
                <a:solidFill>
                  <a:srgbClr val="C00000"/>
                </a:solidFill>
              </a:rPr>
              <a:t>й (Толст</a:t>
            </a:r>
            <a:r>
              <a:rPr lang="en-US" i="1" dirty="0">
                <a:solidFill>
                  <a:srgbClr val="C00000"/>
                </a:solidFill>
              </a:rPr>
              <a:t>á)</a:t>
            </a:r>
            <a:r>
              <a:rPr lang="en-US" dirty="0">
                <a:solidFill>
                  <a:srgbClr val="C00000"/>
                </a:solidFill>
              </a:rPr>
              <a:t>.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461629D-FE5B-40CE-8B57-25EF98E69E02}"/>
              </a:ext>
            </a:extLst>
          </p:cNvPr>
          <p:cNvSpPr txBox="1"/>
          <p:nvPr/>
        </p:nvSpPr>
        <p:spPr>
          <a:xfrm>
            <a:off x="6411134" y="1265693"/>
            <a:ext cx="28376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latin typeface="Mistral" panose="03090702030407020403" pitchFamily="66" charset="0"/>
              </a:rPr>
              <a:t>Український правопис 2019</a:t>
            </a:r>
            <a:endParaRPr lang="ru-RU" sz="1800" dirty="0"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96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890100" y="441435"/>
            <a:ext cx="7533900" cy="4409328"/>
          </a:xfrm>
        </p:spPr>
        <p:txBody>
          <a:bodyPr/>
          <a:lstStyle/>
          <a:p>
            <a:pPr marL="127000" indent="0">
              <a:buNone/>
            </a:pPr>
            <a:r>
              <a:rPr lang="uk-UA" dirty="0"/>
              <a:t> </a:t>
            </a:r>
            <a:endParaRPr lang="ru-RU" dirty="0"/>
          </a:p>
          <a:p>
            <a:pPr marL="127000" indent="0">
              <a:lnSpc>
                <a:spcPct val="150000"/>
              </a:lnSpc>
              <a:buNone/>
            </a:pPr>
            <a:r>
              <a:rPr lang="uk-UA" i="1" dirty="0" smtClean="0"/>
              <a:t>Боровой - Боровий</a:t>
            </a:r>
            <a:endParaRPr lang="ru-RU" dirty="0"/>
          </a:p>
          <a:p>
            <a:pPr marL="127000" indent="0">
              <a:lnSpc>
                <a:spcPct val="150000"/>
              </a:lnSpc>
              <a:buNone/>
            </a:pPr>
            <a:r>
              <a:rPr lang="uk-UA" i="1" dirty="0" err="1" smtClean="0"/>
              <a:t>Босой</a:t>
            </a:r>
            <a:r>
              <a:rPr lang="uk-UA" i="1" dirty="0" smtClean="0"/>
              <a:t> -Босий</a:t>
            </a:r>
            <a:endParaRPr lang="ru-RU" dirty="0"/>
          </a:p>
          <a:p>
            <a:pPr marL="127000" indent="0">
              <a:lnSpc>
                <a:spcPct val="150000"/>
              </a:lnSpc>
              <a:buNone/>
            </a:pPr>
            <a:r>
              <a:rPr lang="uk-UA" i="1" dirty="0" err="1" smtClean="0"/>
              <a:t>Броневой</a:t>
            </a:r>
            <a:r>
              <a:rPr lang="uk-UA" i="1" dirty="0" smtClean="0"/>
              <a:t>- </a:t>
            </a:r>
            <a:r>
              <a:rPr lang="uk-UA" i="1" dirty="0" err="1" smtClean="0"/>
              <a:t>Брон</a:t>
            </a:r>
            <a:r>
              <a:rPr lang="uk-UA" i="1" dirty="0" err="1" smtClean="0">
                <a:solidFill>
                  <a:srgbClr val="FF0000"/>
                </a:solidFill>
              </a:rPr>
              <a:t>е</a:t>
            </a:r>
            <a:r>
              <a:rPr lang="uk-UA" i="1" dirty="0" err="1" smtClean="0"/>
              <a:t>вий</a:t>
            </a:r>
            <a:endParaRPr lang="ru-RU" dirty="0"/>
          </a:p>
          <a:p>
            <a:pPr marL="127000" indent="0">
              <a:lnSpc>
                <a:spcPct val="150000"/>
              </a:lnSpc>
              <a:buNone/>
            </a:pPr>
            <a:r>
              <a:rPr lang="uk-UA" i="1" dirty="0" err="1" smtClean="0"/>
              <a:t>Восковой</a:t>
            </a:r>
            <a:r>
              <a:rPr lang="uk-UA" i="1" dirty="0" smtClean="0"/>
              <a:t> -Восковий</a:t>
            </a:r>
            <a:endParaRPr lang="ru-RU" dirty="0"/>
          </a:p>
          <a:p>
            <a:pPr marL="127000" indent="0">
              <a:lnSpc>
                <a:spcPct val="150000"/>
              </a:lnSpc>
              <a:buNone/>
            </a:pPr>
            <a:r>
              <a:rPr lang="uk-UA" i="1" dirty="0" err="1" smtClean="0"/>
              <a:t>Донской</a:t>
            </a:r>
            <a:r>
              <a:rPr lang="uk-UA" i="1" dirty="0" smtClean="0"/>
              <a:t> -Донський</a:t>
            </a:r>
            <a:endParaRPr lang="ru-RU" dirty="0"/>
          </a:p>
          <a:p>
            <a:pPr marL="127000" indent="0">
              <a:lnSpc>
                <a:spcPct val="150000"/>
              </a:lnSpc>
              <a:buNone/>
            </a:pPr>
            <a:r>
              <a:rPr lang="uk-UA" i="1" dirty="0" err="1" smtClean="0"/>
              <a:t>Крамской</a:t>
            </a:r>
            <a:r>
              <a:rPr lang="uk-UA" i="1" dirty="0" smtClean="0"/>
              <a:t> - </a:t>
            </a:r>
            <a:r>
              <a:rPr lang="uk-UA" i="1" dirty="0" err="1"/>
              <a:t>К</a:t>
            </a:r>
            <a:r>
              <a:rPr lang="uk-UA" i="1" dirty="0" err="1" smtClean="0"/>
              <a:t>рамський</a:t>
            </a:r>
            <a:endParaRPr lang="ru-RU" dirty="0"/>
          </a:p>
          <a:p>
            <a:pPr marL="127000" indent="0">
              <a:lnSpc>
                <a:spcPct val="150000"/>
              </a:lnSpc>
              <a:buNone/>
            </a:pPr>
            <a:r>
              <a:rPr lang="uk-UA" i="1" dirty="0" err="1" smtClean="0"/>
              <a:t>Лихой</a:t>
            </a:r>
            <a:r>
              <a:rPr lang="uk-UA" i="1" dirty="0" smtClean="0"/>
              <a:t> - Лихий</a:t>
            </a:r>
            <a:endParaRPr lang="ru-RU" dirty="0"/>
          </a:p>
          <a:p>
            <a:pPr marL="127000" indent="0">
              <a:lnSpc>
                <a:spcPct val="150000"/>
              </a:lnSpc>
              <a:buNone/>
            </a:pPr>
            <a:r>
              <a:rPr lang="uk-UA" i="1" dirty="0" err="1" smtClean="0"/>
              <a:t>Лановой</a:t>
            </a:r>
            <a:r>
              <a:rPr lang="uk-UA" i="1" dirty="0" smtClean="0"/>
              <a:t> -Лановий</a:t>
            </a:r>
            <a:endParaRPr lang="ru-RU" dirty="0"/>
          </a:p>
          <a:p>
            <a:pPr marL="127000" indent="0">
              <a:lnSpc>
                <a:spcPct val="150000"/>
              </a:lnSpc>
              <a:buNone/>
            </a:pPr>
            <a:r>
              <a:rPr lang="uk-UA" i="1" dirty="0" smtClean="0"/>
              <a:t>Полевой -</a:t>
            </a:r>
            <a:r>
              <a:rPr lang="uk-UA" i="1" dirty="0" err="1" smtClean="0"/>
              <a:t>Пол</a:t>
            </a:r>
            <a:r>
              <a:rPr lang="uk-UA" i="1" dirty="0" err="1" smtClean="0">
                <a:solidFill>
                  <a:srgbClr val="FF0000"/>
                </a:solidFill>
              </a:rPr>
              <a:t>е</a:t>
            </a:r>
            <a:r>
              <a:rPr lang="uk-UA" i="1" dirty="0" err="1" smtClean="0"/>
              <a:t>вий</a:t>
            </a:r>
            <a:endParaRPr lang="ru-RU" dirty="0"/>
          </a:p>
          <a:p>
            <a:pPr marL="127000" indent="0">
              <a:lnSpc>
                <a:spcPct val="150000"/>
              </a:lnSpc>
              <a:buNone/>
            </a:pPr>
            <a:r>
              <a:rPr lang="uk-UA" i="1" dirty="0" err="1"/>
              <a:t>Соловьев-Седой</a:t>
            </a:r>
            <a:endParaRPr lang="ru-RU" dirty="0"/>
          </a:p>
          <a:p>
            <a:pPr marL="127000" indent="0">
              <a:lnSpc>
                <a:spcPct val="150000"/>
              </a:lnSpc>
              <a:buNone/>
            </a:pPr>
            <a:r>
              <a:rPr lang="uk-UA" i="1" dirty="0" smtClean="0">
                <a:solidFill>
                  <a:srgbClr val="C00000"/>
                </a:solidFill>
              </a:rPr>
              <a:t>Толстой –Толстой/Толста</a:t>
            </a:r>
            <a:endParaRPr lang="ru-RU" dirty="0">
              <a:solidFill>
                <a:srgbClr val="C00000"/>
              </a:solidFill>
            </a:endParaRPr>
          </a:p>
          <a:p>
            <a:pPr marL="127000" indent="0">
              <a:lnSpc>
                <a:spcPct val="150000"/>
              </a:lnSpc>
              <a:buNone/>
            </a:pPr>
            <a:r>
              <a:rPr lang="uk-UA" i="1" dirty="0" err="1" smtClean="0"/>
              <a:t>Трубецкой</a:t>
            </a:r>
            <a:r>
              <a:rPr lang="uk-UA" i="1" dirty="0" smtClean="0"/>
              <a:t> -</a:t>
            </a:r>
            <a:r>
              <a:rPr lang="uk-UA" i="1" dirty="0" err="1" smtClean="0"/>
              <a:t>Трубецький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8167" y="161628"/>
            <a:ext cx="8397766" cy="279807"/>
          </a:xfrm>
        </p:spPr>
        <p:txBody>
          <a:bodyPr/>
          <a:lstStyle/>
          <a:p>
            <a:pPr algn="ctr"/>
            <a:r>
              <a:rPr lang="uk-UA" sz="1400" dirty="0" smtClean="0">
                <a:latin typeface="Georgia" panose="02040502050405020303" pitchFamily="18" charset="0"/>
              </a:rPr>
              <a:t>Відтворіть прізвища українською</a:t>
            </a:r>
            <a:r>
              <a:rPr lang="ru-RU" sz="1400" dirty="0">
                <a:latin typeface="Georgia" panose="02040502050405020303" pitchFamily="18" charset="0"/>
              </a:rPr>
              <a:t/>
            </a:r>
            <a:br>
              <a:rPr lang="ru-RU" sz="1400" dirty="0">
                <a:latin typeface="Georgia" panose="02040502050405020303" pitchFamily="18" charset="0"/>
              </a:rPr>
            </a:br>
            <a:endParaRPr lang="ru-RU" sz="1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9831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3"/>
          <p:cNvGrpSpPr/>
          <p:nvPr/>
        </p:nvGrpSpPr>
        <p:grpSpPr>
          <a:xfrm rot="203584">
            <a:off x="905143" y="1746337"/>
            <a:ext cx="2817315" cy="2469552"/>
            <a:chOff x="2505075" y="4180600"/>
            <a:chExt cx="1092750" cy="957900"/>
          </a:xfrm>
        </p:grpSpPr>
        <p:sp>
          <p:nvSpPr>
            <p:cNvPr id="944" name="Google Shape;944;p33"/>
            <p:cNvSpPr/>
            <p:nvPr/>
          </p:nvSpPr>
          <p:spPr>
            <a:xfrm>
              <a:off x="2612200" y="4898650"/>
              <a:ext cx="984100" cy="235275"/>
            </a:xfrm>
            <a:custGeom>
              <a:avLst/>
              <a:gdLst/>
              <a:ahLst/>
              <a:cxnLst/>
              <a:rect l="l" t="t" r="r" b="b"/>
              <a:pathLst>
                <a:path w="39364" h="9411" extrusionOk="0">
                  <a:moveTo>
                    <a:pt x="6166" y="0"/>
                  </a:moveTo>
                  <a:cubicBezTo>
                    <a:pt x="6141" y="0"/>
                    <a:pt x="5339" y="652"/>
                    <a:pt x="5339" y="652"/>
                  </a:cubicBezTo>
                  <a:cubicBezTo>
                    <a:pt x="4688" y="2882"/>
                    <a:pt x="2357" y="5965"/>
                    <a:pt x="1" y="6617"/>
                  </a:cubicBezTo>
                  <a:cubicBezTo>
                    <a:pt x="5966" y="7068"/>
                    <a:pt x="13259" y="8321"/>
                    <a:pt x="19224" y="8797"/>
                  </a:cubicBezTo>
                  <a:cubicBezTo>
                    <a:pt x="22532" y="9048"/>
                    <a:pt x="25841" y="9248"/>
                    <a:pt x="29149" y="9349"/>
                  </a:cubicBezTo>
                  <a:cubicBezTo>
                    <a:pt x="29759" y="9367"/>
                    <a:pt x="30670" y="9411"/>
                    <a:pt x="31701" y="9411"/>
                  </a:cubicBezTo>
                  <a:cubicBezTo>
                    <a:pt x="34944" y="9411"/>
                    <a:pt x="39363" y="8971"/>
                    <a:pt x="39249" y="5890"/>
                  </a:cubicBezTo>
                  <a:lnTo>
                    <a:pt x="39224" y="5890"/>
                  </a:lnTo>
                  <a:cubicBezTo>
                    <a:pt x="28021" y="4988"/>
                    <a:pt x="17069" y="2682"/>
                    <a:pt x="61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3"/>
            <p:cNvSpPr/>
            <p:nvPr/>
          </p:nvSpPr>
          <p:spPr>
            <a:xfrm>
              <a:off x="2607825" y="4893625"/>
              <a:ext cx="990000" cy="244875"/>
            </a:xfrm>
            <a:custGeom>
              <a:avLst/>
              <a:gdLst/>
              <a:ahLst/>
              <a:cxnLst/>
              <a:rect l="l" t="t" r="r" b="b"/>
              <a:pathLst>
                <a:path w="39600" h="9795" extrusionOk="0">
                  <a:moveTo>
                    <a:pt x="6379" y="398"/>
                  </a:moveTo>
                  <a:lnTo>
                    <a:pt x="6379" y="398"/>
                  </a:lnTo>
                  <a:cubicBezTo>
                    <a:pt x="9057" y="1067"/>
                    <a:pt x="11759" y="1687"/>
                    <a:pt x="14462" y="2306"/>
                  </a:cubicBezTo>
                  <a:cubicBezTo>
                    <a:pt x="17218" y="2908"/>
                    <a:pt x="19950" y="3509"/>
                    <a:pt x="22707" y="4011"/>
                  </a:cubicBezTo>
                  <a:cubicBezTo>
                    <a:pt x="28194" y="5008"/>
                    <a:pt x="33731" y="5807"/>
                    <a:pt x="39293" y="6235"/>
                  </a:cubicBezTo>
                  <a:lnTo>
                    <a:pt x="39293" y="6235"/>
                  </a:lnTo>
                  <a:cubicBezTo>
                    <a:pt x="39281" y="6246"/>
                    <a:pt x="39274" y="6252"/>
                    <a:pt x="39274" y="6266"/>
                  </a:cubicBezTo>
                  <a:lnTo>
                    <a:pt x="39274" y="6392"/>
                  </a:lnTo>
                  <a:cubicBezTo>
                    <a:pt x="39249" y="6492"/>
                    <a:pt x="39249" y="6592"/>
                    <a:pt x="39224" y="6692"/>
                  </a:cubicBezTo>
                  <a:cubicBezTo>
                    <a:pt x="39199" y="6893"/>
                    <a:pt x="39123" y="7068"/>
                    <a:pt x="39023" y="7269"/>
                  </a:cubicBezTo>
                  <a:cubicBezTo>
                    <a:pt x="38848" y="7620"/>
                    <a:pt x="38572" y="7920"/>
                    <a:pt x="38246" y="8171"/>
                  </a:cubicBezTo>
                  <a:cubicBezTo>
                    <a:pt x="37595" y="8647"/>
                    <a:pt x="36767" y="8898"/>
                    <a:pt x="35965" y="9073"/>
                  </a:cubicBezTo>
                  <a:cubicBezTo>
                    <a:pt x="34654" y="9352"/>
                    <a:pt x="33295" y="9441"/>
                    <a:pt x="31939" y="9441"/>
                  </a:cubicBezTo>
                  <a:cubicBezTo>
                    <a:pt x="31585" y="9441"/>
                    <a:pt x="31231" y="9435"/>
                    <a:pt x="30878" y="9424"/>
                  </a:cubicBezTo>
                  <a:cubicBezTo>
                    <a:pt x="29173" y="9374"/>
                    <a:pt x="27469" y="9324"/>
                    <a:pt x="25740" y="9224"/>
                  </a:cubicBezTo>
                  <a:lnTo>
                    <a:pt x="20627" y="8948"/>
                  </a:lnTo>
                  <a:cubicBezTo>
                    <a:pt x="18898" y="8873"/>
                    <a:pt x="17218" y="8697"/>
                    <a:pt x="15514" y="8497"/>
                  </a:cubicBezTo>
                  <a:cubicBezTo>
                    <a:pt x="13810" y="8296"/>
                    <a:pt x="12106" y="8071"/>
                    <a:pt x="10401" y="7845"/>
                  </a:cubicBezTo>
                  <a:cubicBezTo>
                    <a:pt x="7272" y="7405"/>
                    <a:pt x="4121" y="6986"/>
                    <a:pt x="969" y="6707"/>
                  </a:cubicBezTo>
                  <a:lnTo>
                    <a:pt x="969" y="6707"/>
                  </a:lnTo>
                  <a:cubicBezTo>
                    <a:pt x="1378" y="6510"/>
                    <a:pt x="1757" y="6260"/>
                    <a:pt x="2106" y="5991"/>
                  </a:cubicBezTo>
                  <a:cubicBezTo>
                    <a:pt x="2657" y="5565"/>
                    <a:pt x="3158" y="5088"/>
                    <a:pt x="3609" y="4537"/>
                  </a:cubicBezTo>
                  <a:cubicBezTo>
                    <a:pt x="4061" y="4011"/>
                    <a:pt x="4487" y="3434"/>
                    <a:pt x="4837" y="2833"/>
                  </a:cubicBezTo>
                  <a:cubicBezTo>
                    <a:pt x="5181" y="2245"/>
                    <a:pt x="5476" y="1633"/>
                    <a:pt x="5676" y="973"/>
                  </a:cubicBezTo>
                  <a:lnTo>
                    <a:pt x="5676" y="973"/>
                  </a:lnTo>
                  <a:lnTo>
                    <a:pt x="6379" y="398"/>
                  </a:lnTo>
                  <a:close/>
                  <a:moveTo>
                    <a:pt x="6366" y="1"/>
                  </a:moveTo>
                  <a:cubicBezTo>
                    <a:pt x="6316" y="1"/>
                    <a:pt x="6266" y="1"/>
                    <a:pt x="6216" y="51"/>
                  </a:cubicBezTo>
                  <a:lnTo>
                    <a:pt x="6191" y="51"/>
                  </a:lnTo>
                  <a:lnTo>
                    <a:pt x="5389" y="727"/>
                  </a:lnTo>
                  <a:cubicBezTo>
                    <a:pt x="5364" y="752"/>
                    <a:pt x="5339" y="778"/>
                    <a:pt x="5339" y="803"/>
                  </a:cubicBezTo>
                  <a:cubicBezTo>
                    <a:pt x="5138" y="1454"/>
                    <a:pt x="4863" y="2081"/>
                    <a:pt x="4512" y="2657"/>
                  </a:cubicBezTo>
                  <a:cubicBezTo>
                    <a:pt x="4186" y="3234"/>
                    <a:pt x="3785" y="3785"/>
                    <a:pt x="3334" y="4311"/>
                  </a:cubicBezTo>
                  <a:cubicBezTo>
                    <a:pt x="2908" y="4838"/>
                    <a:pt x="2431" y="5314"/>
                    <a:pt x="1880" y="5715"/>
                  </a:cubicBezTo>
                  <a:cubicBezTo>
                    <a:pt x="1354" y="6116"/>
                    <a:pt x="777" y="6467"/>
                    <a:pt x="126" y="6642"/>
                  </a:cubicBezTo>
                  <a:cubicBezTo>
                    <a:pt x="76" y="6667"/>
                    <a:pt x="25" y="6742"/>
                    <a:pt x="0" y="6793"/>
                  </a:cubicBezTo>
                  <a:cubicBezTo>
                    <a:pt x="0" y="6893"/>
                    <a:pt x="76" y="6993"/>
                    <a:pt x="176" y="6993"/>
                  </a:cubicBezTo>
                  <a:cubicBezTo>
                    <a:pt x="3584" y="7244"/>
                    <a:pt x="6968" y="7720"/>
                    <a:pt x="10376" y="8121"/>
                  </a:cubicBezTo>
                  <a:cubicBezTo>
                    <a:pt x="12081" y="8321"/>
                    <a:pt x="13785" y="8547"/>
                    <a:pt x="15489" y="8722"/>
                  </a:cubicBezTo>
                  <a:cubicBezTo>
                    <a:pt x="17193" y="8923"/>
                    <a:pt x="18898" y="9048"/>
                    <a:pt x="20602" y="9224"/>
                  </a:cubicBezTo>
                  <a:cubicBezTo>
                    <a:pt x="24011" y="9550"/>
                    <a:pt x="27444" y="9675"/>
                    <a:pt x="30878" y="9775"/>
                  </a:cubicBezTo>
                  <a:cubicBezTo>
                    <a:pt x="31276" y="9787"/>
                    <a:pt x="31675" y="9794"/>
                    <a:pt x="32075" y="9794"/>
                  </a:cubicBezTo>
                  <a:cubicBezTo>
                    <a:pt x="33389" y="9794"/>
                    <a:pt x="34715" y="9712"/>
                    <a:pt x="36041" y="9424"/>
                  </a:cubicBezTo>
                  <a:cubicBezTo>
                    <a:pt x="36868" y="9249"/>
                    <a:pt x="37720" y="8973"/>
                    <a:pt x="38447" y="8422"/>
                  </a:cubicBezTo>
                  <a:cubicBezTo>
                    <a:pt x="38823" y="8171"/>
                    <a:pt x="39123" y="7820"/>
                    <a:pt x="39324" y="7394"/>
                  </a:cubicBezTo>
                  <a:cubicBezTo>
                    <a:pt x="39424" y="7194"/>
                    <a:pt x="39499" y="6968"/>
                    <a:pt x="39549" y="6768"/>
                  </a:cubicBezTo>
                  <a:cubicBezTo>
                    <a:pt x="39575" y="6642"/>
                    <a:pt x="39575" y="6542"/>
                    <a:pt x="39600" y="6417"/>
                  </a:cubicBezTo>
                  <a:cubicBezTo>
                    <a:pt x="39600" y="6341"/>
                    <a:pt x="39600" y="6316"/>
                    <a:pt x="39600" y="6241"/>
                  </a:cubicBezTo>
                  <a:cubicBezTo>
                    <a:pt x="39600" y="6141"/>
                    <a:pt x="39575" y="6041"/>
                    <a:pt x="39549" y="5966"/>
                  </a:cubicBezTo>
                  <a:cubicBezTo>
                    <a:pt x="39514" y="5948"/>
                    <a:pt x="39479" y="5930"/>
                    <a:pt x="39443" y="5930"/>
                  </a:cubicBezTo>
                  <a:cubicBezTo>
                    <a:pt x="39428" y="5930"/>
                    <a:pt x="39414" y="5933"/>
                    <a:pt x="39399" y="5940"/>
                  </a:cubicBezTo>
                  <a:cubicBezTo>
                    <a:pt x="33835" y="5464"/>
                    <a:pt x="28296" y="4637"/>
                    <a:pt x="22782" y="3610"/>
                  </a:cubicBezTo>
                  <a:cubicBezTo>
                    <a:pt x="20026" y="3083"/>
                    <a:pt x="17294" y="2532"/>
                    <a:pt x="14562" y="1930"/>
                  </a:cubicBezTo>
                  <a:cubicBezTo>
                    <a:pt x="11830" y="1329"/>
                    <a:pt x="9098" y="677"/>
                    <a:pt x="6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3"/>
            <p:cNvSpPr/>
            <p:nvPr/>
          </p:nvSpPr>
          <p:spPr>
            <a:xfrm>
              <a:off x="2508825" y="4184975"/>
              <a:ext cx="1038875" cy="879225"/>
            </a:xfrm>
            <a:custGeom>
              <a:avLst/>
              <a:gdLst/>
              <a:ahLst/>
              <a:cxnLst/>
              <a:rect l="l" t="t" r="r" b="b"/>
              <a:pathLst>
                <a:path w="41555" h="35169" extrusionOk="0">
                  <a:moveTo>
                    <a:pt x="40702" y="1"/>
                  </a:moveTo>
                  <a:cubicBezTo>
                    <a:pt x="27143" y="126"/>
                    <a:pt x="13660" y="652"/>
                    <a:pt x="101" y="1078"/>
                  </a:cubicBezTo>
                  <a:cubicBezTo>
                    <a:pt x="76" y="1078"/>
                    <a:pt x="51" y="1078"/>
                    <a:pt x="25" y="1053"/>
                  </a:cubicBezTo>
                  <a:lnTo>
                    <a:pt x="0" y="1078"/>
                  </a:lnTo>
                  <a:cubicBezTo>
                    <a:pt x="51" y="1103"/>
                    <a:pt x="101" y="1153"/>
                    <a:pt x="101" y="1254"/>
                  </a:cubicBezTo>
                  <a:cubicBezTo>
                    <a:pt x="752" y="7845"/>
                    <a:pt x="577" y="14612"/>
                    <a:pt x="802" y="21254"/>
                  </a:cubicBezTo>
                  <a:cubicBezTo>
                    <a:pt x="903" y="24537"/>
                    <a:pt x="878" y="27870"/>
                    <a:pt x="1103" y="31154"/>
                  </a:cubicBezTo>
                  <a:cubicBezTo>
                    <a:pt x="1236" y="33346"/>
                    <a:pt x="2622" y="35168"/>
                    <a:pt x="4511" y="35168"/>
                  </a:cubicBezTo>
                  <a:cubicBezTo>
                    <a:pt x="5127" y="35168"/>
                    <a:pt x="5795" y="34975"/>
                    <a:pt x="6492" y="34537"/>
                  </a:cubicBezTo>
                  <a:cubicBezTo>
                    <a:pt x="7995" y="33585"/>
                    <a:pt x="8772" y="31780"/>
                    <a:pt x="9324" y="30151"/>
                  </a:cubicBezTo>
                  <a:cubicBezTo>
                    <a:pt x="9374" y="30051"/>
                    <a:pt x="9399" y="29926"/>
                    <a:pt x="9474" y="29926"/>
                  </a:cubicBezTo>
                  <a:cubicBezTo>
                    <a:pt x="9491" y="29859"/>
                    <a:pt x="9563" y="29836"/>
                    <a:pt x="9654" y="29836"/>
                  </a:cubicBezTo>
                  <a:cubicBezTo>
                    <a:pt x="9700" y="29836"/>
                    <a:pt x="9750" y="29842"/>
                    <a:pt x="9800" y="29850"/>
                  </a:cubicBezTo>
                  <a:cubicBezTo>
                    <a:pt x="20376" y="31454"/>
                    <a:pt x="30878" y="33284"/>
                    <a:pt x="41555" y="34236"/>
                  </a:cubicBezTo>
                  <a:cubicBezTo>
                    <a:pt x="41128" y="31880"/>
                    <a:pt x="41304" y="29525"/>
                    <a:pt x="41404" y="27144"/>
                  </a:cubicBezTo>
                  <a:cubicBezTo>
                    <a:pt x="41479" y="24186"/>
                    <a:pt x="41529" y="21229"/>
                    <a:pt x="41504" y="18246"/>
                  </a:cubicBezTo>
                  <a:cubicBezTo>
                    <a:pt x="41454" y="12156"/>
                    <a:pt x="40928" y="6091"/>
                    <a:pt x="407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3"/>
            <p:cNvSpPr/>
            <p:nvPr/>
          </p:nvSpPr>
          <p:spPr>
            <a:xfrm>
              <a:off x="2505075" y="4180600"/>
              <a:ext cx="1047650" cy="887125"/>
            </a:xfrm>
            <a:custGeom>
              <a:avLst/>
              <a:gdLst/>
              <a:ahLst/>
              <a:cxnLst/>
              <a:rect l="l" t="t" r="r" b="b"/>
              <a:pathLst>
                <a:path w="41906" h="35485" extrusionOk="0">
                  <a:moveTo>
                    <a:pt x="40684" y="377"/>
                  </a:moveTo>
                  <a:cubicBezTo>
                    <a:pt x="40913" y="6408"/>
                    <a:pt x="41430" y="12415"/>
                    <a:pt x="41504" y="18421"/>
                  </a:cubicBezTo>
                  <a:cubicBezTo>
                    <a:pt x="41504" y="21103"/>
                    <a:pt x="41479" y="23760"/>
                    <a:pt x="41404" y="26416"/>
                  </a:cubicBezTo>
                  <a:cubicBezTo>
                    <a:pt x="41379" y="27745"/>
                    <a:pt x="41304" y="29098"/>
                    <a:pt x="41278" y="30426"/>
                  </a:cubicBezTo>
                  <a:cubicBezTo>
                    <a:pt x="41255" y="31690"/>
                    <a:pt x="41299" y="32976"/>
                    <a:pt x="41497" y="34241"/>
                  </a:cubicBezTo>
                  <a:lnTo>
                    <a:pt x="41497" y="34241"/>
                  </a:lnTo>
                  <a:cubicBezTo>
                    <a:pt x="36203" y="33742"/>
                    <a:pt x="30909" y="33048"/>
                    <a:pt x="25639" y="32256"/>
                  </a:cubicBezTo>
                  <a:lnTo>
                    <a:pt x="17619" y="31103"/>
                  </a:lnTo>
                  <a:cubicBezTo>
                    <a:pt x="16291" y="30903"/>
                    <a:pt x="14963" y="30677"/>
                    <a:pt x="13609" y="30476"/>
                  </a:cubicBezTo>
                  <a:lnTo>
                    <a:pt x="11604" y="30151"/>
                  </a:lnTo>
                  <a:lnTo>
                    <a:pt x="10627" y="30000"/>
                  </a:lnTo>
                  <a:lnTo>
                    <a:pt x="10125" y="29925"/>
                  </a:lnTo>
                  <a:cubicBezTo>
                    <a:pt x="10025" y="29925"/>
                    <a:pt x="9950" y="29900"/>
                    <a:pt x="9850" y="29900"/>
                  </a:cubicBezTo>
                  <a:lnTo>
                    <a:pt x="9699" y="29900"/>
                  </a:lnTo>
                  <a:cubicBezTo>
                    <a:pt x="9647" y="29918"/>
                    <a:pt x="9582" y="29947"/>
                    <a:pt x="9539" y="29998"/>
                  </a:cubicBezTo>
                  <a:lnTo>
                    <a:pt x="9539" y="29998"/>
                  </a:lnTo>
                  <a:cubicBezTo>
                    <a:pt x="9500" y="30015"/>
                    <a:pt x="9463" y="30036"/>
                    <a:pt x="9449" y="30050"/>
                  </a:cubicBezTo>
                  <a:cubicBezTo>
                    <a:pt x="9424" y="30101"/>
                    <a:pt x="9424" y="30151"/>
                    <a:pt x="9399" y="30176"/>
                  </a:cubicBezTo>
                  <a:lnTo>
                    <a:pt x="9348" y="30326"/>
                  </a:lnTo>
                  <a:lnTo>
                    <a:pt x="9223" y="30652"/>
                  </a:lnTo>
                  <a:cubicBezTo>
                    <a:pt x="9148" y="30877"/>
                    <a:pt x="9073" y="31078"/>
                    <a:pt x="8998" y="31278"/>
                  </a:cubicBezTo>
                  <a:cubicBezTo>
                    <a:pt x="8822" y="31705"/>
                    <a:pt x="8622" y="32106"/>
                    <a:pt x="8421" y="32507"/>
                  </a:cubicBezTo>
                  <a:cubicBezTo>
                    <a:pt x="7970" y="33284"/>
                    <a:pt x="7419" y="34010"/>
                    <a:pt x="6692" y="34512"/>
                  </a:cubicBezTo>
                  <a:cubicBezTo>
                    <a:pt x="6087" y="34908"/>
                    <a:pt x="5377" y="35200"/>
                    <a:pt x="4651" y="35200"/>
                  </a:cubicBezTo>
                  <a:cubicBezTo>
                    <a:pt x="4504" y="35200"/>
                    <a:pt x="4358" y="35188"/>
                    <a:pt x="4211" y="35163"/>
                  </a:cubicBezTo>
                  <a:cubicBezTo>
                    <a:pt x="3358" y="35013"/>
                    <a:pt x="2632" y="34436"/>
                    <a:pt x="2155" y="33685"/>
                  </a:cubicBezTo>
                  <a:cubicBezTo>
                    <a:pt x="1679" y="32958"/>
                    <a:pt x="1454" y="32080"/>
                    <a:pt x="1404" y="31203"/>
                  </a:cubicBezTo>
                  <a:cubicBezTo>
                    <a:pt x="1353" y="30276"/>
                    <a:pt x="1303" y="29374"/>
                    <a:pt x="1278" y="28471"/>
                  </a:cubicBezTo>
                  <a:cubicBezTo>
                    <a:pt x="1203" y="26667"/>
                    <a:pt x="1203" y="24837"/>
                    <a:pt x="1153" y="23033"/>
                  </a:cubicBezTo>
                  <a:cubicBezTo>
                    <a:pt x="1028" y="19374"/>
                    <a:pt x="1003" y="15765"/>
                    <a:pt x="952" y="12105"/>
                  </a:cubicBezTo>
                  <a:cubicBezTo>
                    <a:pt x="927" y="10301"/>
                    <a:pt x="877" y="8471"/>
                    <a:pt x="802" y="6667"/>
                  </a:cubicBezTo>
                  <a:cubicBezTo>
                    <a:pt x="752" y="5740"/>
                    <a:pt x="702" y="4837"/>
                    <a:pt x="652" y="3935"/>
                  </a:cubicBezTo>
                  <a:lnTo>
                    <a:pt x="551" y="2557"/>
                  </a:lnTo>
                  <a:lnTo>
                    <a:pt x="476" y="1880"/>
                  </a:lnTo>
                  <a:lnTo>
                    <a:pt x="451" y="1529"/>
                  </a:lnTo>
                  <a:cubicBezTo>
                    <a:pt x="451" y="1496"/>
                    <a:pt x="451" y="1474"/>
                    <a:pt x="444" y="1434"/>
                  </a:cubicBezTo>
                  <a:lnTo>
                    <a:pt x="444" y="1434"/>
                  </a:lnTo>
                  <a:lnTo>
                    <a:pt x="476" y="1429"/>
                  </a:lnTo>
                  <a:lnTo>
                    <a:pt x="802" y="1429"/>
                  </a:lnTo>
                  <a:lnTo>
                    <a:pt x="1429" y="1404"/>
                  </a:lnTo>
                  <a:lnTo>
                    <a:pt x="2707" y="1354"/>
                  </a:lnTo>
                  <a:lnTo>
                    <a:pt x="5263" y="1278"/>
                  </a:lnTo>
                  <a:lnTo>
                    <a:pt x="10351" y="1128"/>
                  </a:lnTo>
                  <a:lnTo>
                    <a:pt x="20526" y="802"/>
                  </a:lnTo>
                  <a:cubicBezTo>
                    <a:pt x="27237" y="628"/>
                    <a:pt x="33972" y="430"/>
                    <a:pt x="40684" y="377"/>
                  </a:cubicBezTo>
                  <a:close/>
                  <a:moveTo>
                    <a:pt x="40852" y="0"/>
                  </a:moveTo>
                  <a:cubicBezTo>
                    <a:pt x="34060" y="50"/>
                    <a:pt x="27293" y="176"/>
                    <a:pt x="20501" y="401"/>
                  </a:cubicBezTo>
                  <a:lnTo>
                    <a:pt x="251" y="1078"/>
                  </a:lnTo>
                  <a:lnTo>
                    <a:pt x="25" y="1078"/>
                  </a:lnTo>
                  <a:lnTo>
                    <a:pt x="0" y="1153"/>
                  </a:lnTo>
                  <a:lnTo>
                    <a:pt x="0" y="1178"/>
                  </a:lnTo>
                  <a:lnTo>
                    <a:pt x="75" y="1429"/>
                  </a:lnTo>
                  <a:lnTo>
                    <a:pt x="276" y="3960"/>
                  </a:lnTo>
                  <a:cubicBezTo>
                    <a:pt x="351" y="4862"/>
                    <a:pt x="401" y="5765"/>
                    <a:pt x="426" y="6667"/>
                  </a:cubicBezTo>
                  <a:cubicBezTo>
                    <a:pt x="526" y="8496"/>
                    <a:pt x="551" y="10301"/>
                    <a:pt x="602" y="12131"/>
                  </a:cubicBezTo>
                  <a:cubicBezTo>
                    <a:pt x="652" y="15765"/>
                    <a:pt x="702" y="19399"/>
                    <a:pt x="802" y="23033"/>
                  </a:cubicBezTo>
                  <a:cubicBezTo>
                    <a:pt x="852" y="24837"/>
                    <a:pt x="877" y="26667"/>
                    <a:pt x="927" y="28497"/>
                  </a:cubicBezTo>
                  <a:cubicBezTo>
                    <a:pt x="978" y="29399"/>
                    <a:pt x="1003" y="30301"/>
                    <a:pt x="1078" y="31203"/>
                  </a:cubicBezTo>
                  <a:cubicBezTo>
                    <a:pt x="1128" y="32131"/>
                    <a:pt x="1379" y="33083"/>
                    <a:pt x="1905" y="33860"/>
                  </a:cubicBezTo>
                  <a:cubicBezTo>
                    <a:pt x="2406" y="34662"/>
                    <a:pt x="3208" y="35314"/>
                    <a:pt x="4160" y="35439"/>
                  </a:cubicBezTo>
                  <a:cubicBezTo>
                    <a:pt x="4334" y="35470"/>
                    <a:pt x="4506" y="35485"/>
                    <a:pt x="4677" y="35485"/>
                  </a:cubicBezTo>
                  <a:cubicBezTo>
                    <a:pt x="5469" y="35485"/>
                    <a:pt x="6223" y="35170"/>
                    <a:pt x="6842" y="34737"/>
                  </a:cubicBezTo>
                  <a:cubicBezTo>
                    <a:pt x="7619" y="34211"/>
                    <a:pt x="8196" y="33434"/>
                    <a:pt x="8647" y="32632"/>
                  </a:cubicBezTo>
                  <a:cubicBezTo>
                    <a:pt x="8872" y="32231"/>
                    <a:pt x="9048" y="31805"/>
                    <a:pt x="9223" y="31379"/>
                  </a:cubicBezTo>
                  <a:cubicBezTo>
                    <a:pt x="9298" y="31178"/>
                    <a:pt x="9399" y="30953"/>
                    <a:pt x="9474" y="30727"/>
                  </a:cubicBezTo>
                  <a:lnTo>
                    <a:pt x="9574" y="30426"/>
                  </a:lnTo>
                  <a:lnTo>
                    <a:pt x="9624" y="30251"/>
                  </a:lnTo>
                  <a:cubicBezTo>
                    <a:pt x="9647" y="30228"/>
                    <a:pt x="9649" y="30226"/>
                    <a:pt x="9649" y="30206"/>
                  </a:cubicBezTo>
                  <a:lnTo>
                    <a:pt x="9649" y="30206"/>
                  </a:lnTo>
                  <a:lnTo>
                    <a:pt x="9749" y="30126"/>
                  </a:lnTo>
                  <a:lnTo>
                    <a:pt x="9749" y="30126"/>
                  </a:lnTo>
                  <a:cubicBezTo>
                    <a:pt x="9741" y="30142"/>
                    <a:pt x="9741" y="30148"/>
                    <a:pt x="9748" y="30148"/>
                  </a:cubicBezTo>
                  <a:cubicBezTo>
                    <a:pt x="9761" y="30148"/>
                    <a:pt x="9800" y="30126"/>
                    <a:pt x="9850" y="30126"/>
                  </a:cubicBezTo>
                  <a:cubicBezTo>
                    <a:pt x="9900" y="30151"/>
                    <a:pt x="10000" y="30151"/>
                    <a:pt x="10075" y="30176"/>
                  </a:cubicBezTo>
                  <a:lnTo>
                    <a:pt x="10577" y="30251"/>
                  </a:lnTo>
                  <a:lnTo>
                    <a:pt x="11579" y="30401"/>
                  </a:lnTo>
                  <a:lnTo>
                    <a:pt x="13584" y="30702"/>
                  </a:lnTo>
                  <a:cubicBezTo>
                    <a:pt x="14912" y="30903"/>
                    <a:pt x="16266" y="31103"/>
                    <a:pt x="17594" y="31329"/>
                  </a:cubicBezTo>
                  <a:cubicBezTo>
                    <a:pt x="20251" y="31755"/>
                    <a:pt x="22907" y="32206"/>
                    <a:pt x="25589" y="32607"/>
                  </a:cubicBezTo>
                  <a:cubicBezTo>
                    <a:pt x="30928" y="33384"/>
                    <a:pt x="36291" y="34111"/>
                    <a:pt x="41679" y="34587"/>
                  </a:cubicBezTo>
                  <a:lnTo>
                    <a:pt x="41905" y="34612"/>
                  </a:lnTo>
                  <a:lnTo>
                    <a:pt x="41905" y="34612"/>
                  </a:lnTo>
                  <a:lnTo>
                    <a:pt x="41855" y="34386"/>
                  </a:lnTo>
                  <a:cubicBezTo>
                    <a:pt x="41404" y="31780"/>
                    <a:pt x="41679" y="29098"/>
                    <a:pt x="41730" y="26441"/>
                  </a:cubicBezTo>
                  <a:cubicBezTo>
                    <a:pt x="41805" y="23760"/>
                    <a:pt x="41830" y="21103"/>
                    <a:pt x="41805" y="18421"/>
                  </a:cubicBezTo>
                  <a:cubicBezTo>
                    <a:pt x="41780" y="12331"/>
                    <a:pt x="41278" y="6266"/>
                    <a:pt x="41053" y="176"/>
                  </a:cubicBezTo>
                  <a:lnTo>
                    <a:pt x="410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9" name="Google Shape;949;p33"/>
          <p:cNvGrpSpPr/>
          <p:nvPr/>
        </p:nvGrpSpPr>
        <p:grpSpPr>
          <a:xfrm rot="474737">
            <a:off x="6324405" y="2788705"/>
            <a:ext cx="2049331" cy="585348"/>
            <a:chOff x="4345425" y="2175475"/>
            <a:chExt cx="800750" cy="176025"/>
          </a:xfrm>
        </p:grpSpPr>
        <p:sp>
          <p:nvSpPr>
            <p:cNvPr id="950" name="Google Shape;950;p33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3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9" name="Google Shape;959;p33"/>
          <p:cNvGrpSpPr/>
          <p:nvPr/>
        </p:nvGrpSpPr>
        <p:grpSpPr>
          <a:xfrm rot="-8593293">
            <a:off x="48531" y="-510565"/>
            <a:ext cx="2429474" cy="1577941"/>
            <a:chOff x="5118990" y="4122087"/>
            <a:chExt cx="1882464" cy="1222659"/>
          </a:xfrm>
        </p:grpSpPr>
        <p:sp>
          <p:nvSpPr>
            <p:cNvPr id="960" name="Google Shape;960;p33"/>
            <p:cNvSpPr/>
            <p:nvPr/>
          </p:nvSpPr>
          <p:spPr>
            <a:xfrm rot="787510">
              <a:off x="5385771" y="4227679"/>
              <a:ext cx="603559" cy="359284"/>
            </a:xfrm>
            <a:custGeom>
              <a:avLst/>
              <a:gdLst/>
              <a:ahLst/>
              <a:cxnLst/>
              <a:rect l="l" t="t" r="r" b="b"/>
              <a:pathLst>
                <a:path w="15749" h="9375" extrusionOk="0">
                  <a:moveTo>
                    <a:pt x="9397" y="3441"/>
                  </a:moveTo>
                  <a:cubicBezTo>
                    <a:pt x="9426" y="3441"/>
                    <a:pt x="9456" y="3446"/>
                    <a:pt x="9484" y="3453"/>
                  </a:cubicBezTo>
                  <a:cubicBezTo>
                    <a:pt x="9511" y="3453"/>
                    <a:pt x="9538" y="3462"/>
                    <a:pt x="9565" y="3471"/>
                  </a:cubicBezTo>
                  <a:cubicBezTo>
                    <a:pt x="9781" y="3561"/>
                    <a:pt x="9862" y="3705"/>
                    <a:pt x="9808" y="3930"/>
                  </a:cubicBezTo>
                  <a:cubicBezTo>
                    <a:pt x="9765" y="4109"/>
                    <a:pt x="9683" y="4191"/>
                    <a:pt x="9539" y="4191"/>
                  </a:cubicBezTo>
                  <a:cubicBezTo>
                    <a:pt x="9501" y="4191"/>
                    <a:pt x="9459" y="4185"/>
                    <a:pt x="9412" y="4174"/>
                  </a:cubicBezTo>
                  <a:cubicBezTo>
                    <a:pt x="9267" y="4147"/>
                    <a:pt x="9186" y="4066"/>
                    <a:pt x="9168" y="3939"/>
                  </a:cubicBezTo>
                  <a:cubicBezTo>
                    <a:pt x="9159" y="3795"/>
                    <a:pt x="9159" y="3714"/>
                    <a:pt x="9159" y="3705"/>
                  </a:cubicBezTo>
                  <a:cubicBezTo>
                    <a:pt x="9207" y="3492"/>
                    <a:pt x="9303" y="3441"/>
                    <a:pt x="9397" y="3441"/>
                  </a:cubicBezTo>
                  <a:close/>
                  <a:moveTo>
                    <a:pt x="8451" y="3776"/>
                  </a:moveTo>
                  <a:cubicBezTo>
                    <a:pt x="8510" y="3776"/>
                    <a:pt x="8562" y="3781"/>
                    <a:pt x="8609" y="3786"/>
                  </a:cubicBezTo>
                  <a:cubicBezTo>
                    <a:pt x="8717" y="3813"/>
                    <a:pt x="8844" y="3885"/>
                    <a:pt x="8781" y="4147"/>
                  </a:cubicBezTo>
                  <a:cubicBezTo>
                    <a:pt x="8763" y="4183"/>
                    <a:pt x="8582" y="4336"/>
                    <a:pt x="7095" y="4733"/>
                  </a:cubicBezTo>
                  <a:cubicBezTo>
                    <a:pt x="6230" y="4952"/>
                    <a:pt x="5579" y="5062"/>
                    <a:pt x="5151" y="5062"/>
                  </a:cubicBezTo>
                  <a:cubicBezTo>
                    <a:pt x="5017" y="5062"/>
                    <a:pt x="4905" y="5052"/>
                    <a:pt x="4814" y="5030"/>
                  </a:cubicBezTo>
                  <a:cubicBezTo>
                    <a:pt x="4445" y="4949"/>
                    <a:pt x="4436" y="4769"/>
                    <a:pt x="4472" y="4616"/>
                  </a:cubicBezTo>
                  <a:cubicBezTo>
                    <a:pt x="4517" y="4435"/>
                    <a:pt x="4697" y="4336"/>
                    <a:pt x="5031" y="4300"/>
                  </a:cubicBezTo>
                  <a:cubicBezTo>
                    <a:pt x="5851" y="4237"/>
                    <a:pt x="6500" y="4156"/>
                    <a:pt x="6942" y="4066"/>
                  </a:cubicBezTo>
                  <a:cubicBezTo>
                    <a:pt x="7257" y="4003"/>
                    <a:pt x="7726" y="3903"/>
                    <a:pt x="8312" y="3786"/>
                  </a:cubicBezTo>
                  <a:cubicBezTo>
                    <a:pt x="8361" y="3779"/>
                    <a:pt x="8408" y="3776"/>
                    <a:pt x="8451" y="3776"/>
                  </a:cubicBezTo>
                  <a:close/>
                  <a:moveTo>
                    <a:pt x="587" y="3687"/>
                  </a:moveTo>
                  <a:lnTo>
                    <a:pt x="1" y="6238"/>
                  </a:lnTo>
                  <a:lnTo>
                    <a:pt x="1416" y="6563"/>
                  </a:lnTo>
                  <a:lnTo>
                    <a:pt x="2002" y="4012"/>
                  </a:lnTo>
                  <a:lnTo>
                    <a:pt x="587" y="3687"/>
                  </a:lnTo>
                  <a:close/>
                  <a:moveTo>
                    <a:pt x="13116" y="1235"/>
                  </a:moveTo>
                  <a:lnTo>
                    <a:pt x="12972" y="1289"/>
                  </a:lnTo>
                  <a:cubicBezTo>
                    <a:pt x="12008" y="1668"/>
                    <a:pt x="10556" y="2110"/>
                    <a:pt x="8654" y="2623"/>
                  </a:cubicBezTo>
                  <a:cubicBezTo>
                    <a:pt x="5806" y="3399"/>
                    <a:pt x="3922" y="3795"/>
                    <a:pt x="3075" y="3795"/>
                  </a:cubicBezTo>
                  <a:lnTo>
                    <a:pt x="3012" y="3795"/>
                  </a:lnTo>
                  <a:lnTo>
                    <a:pt x="2327" y="6770"/>
                  </a:lnTo>
                  <a:lnTo>
                    <a:pt x="11368" y="8843"/>
                  </a:lnTo>
                  <a:lnTo>
                    <a:pt x="13116" y="1235"/>
                  </a:lnTo>
                  <a:close/>
                  <a:moveTo>
                    <a:pt x="14288" y="0"/>
                  </a:moveTo>
                  <a:lnTo>
                    <a:pt x="12215" y="9041"/>
                  </a:lnTo>
                  <a:lnTo>
                    <a:pt x="13675" y="9375"/>
                  </a:lnTo>
                  <a:lnTo>
                    <a:pt x="15748" y="334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3"/>
            <p:cNvSpPr/>
            <p:nvPr/>
          </p:nvSpPr>
          <p:spPr>
            <a:xfrm rot="787510">
              <a:off x="5335021" y="4244664"/>
              <a:ext cx="556881" cy="639813"/>
            </a:xfrm>
            <a:custGeom>
              <a:avLst/>
              <a:gdLst/>
              <a:ahLst/>
              <a:cxnLst/>
              <a:rect l="l" t="t" r="r" b="b"/>
              <a:pathLst>
                <a:path w="14531" h="16695" extrusionOk="0">
                  <a:moveTo>
                    <a:pt x="14531" y="1"/>
                  </a:moveTo>
                  <a:cubicBezTo>
                    <a:pt x="14279" y="172"/>
                    <a:pt x="13891" y="370"/>
                    <a:pt x="13350" y="587"/>
                  </a:cubicBezTo>
                  <a:lnTo>
                    <a:pt x="11646" y="7978"/>
                  </a:lnTo>
                  <a:lnTo>
                    <a:pt x="2759" y="5941"/>
                  </a:lnTo>
                  <a:lnTo>
                    <a:pt x="3318" y="3534"/>
                  </a:lnTo>
                  <a:lnTo>
                    <a:pt x="2254" y="3291"/>
                  </a:lnTo>
                  <a:lnTo>
                    <a:pt x="1704" y="5697"/>
                  </a:lnTo>
                  <a:lnTo>
                    <a:pt x="433" y="5400"/>
                  </a:lnTo>
                  <a:lnTo>
                    <a:pt x="109" y="6842"/>
                  </a:lnTo>
                  <a:lnTo>
                    <a:pt x="0" y="7311"/>
                  </a:lnTo>
                  <a:lnTo>
                    <a:pt x="2326" y="7852"/>
                  </a:lnTo>
                  <a:lnTo>
                    <a:pt x="2236" y="8248"/>
                  </a:lnTo>
                  <a:cubicBezTo>
                    <a:pt x="2984" y="8501"/>
                    <a:pt x="4507" y="9645"/>
                    <a:pt x="6797" y="11683"/>
                  </a:cubicBezTo>
                  <a:cubicBezTo>
                    <a:pt x="9014" y="13648"/>
                    <a:pt x="10384" y="15027"/>
                    <a:pt x="10907" y="15811"/>
                  </a:cubicBezTo>
                  <a:lnTo>
                    <a:pt x="10772" y="16397"/>
                  </a:lnTo>
                  <a:lnTo>
                    <a:pt x="12079" y="16694"/>
                  </a:lnTo>
                  <a:lnTo>
                    <a:pt x="13954" y="8510"/>
                  </a:lnTo>
                  <a:lnTo>
                    <a:pt x="12656" y="8203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3"/>
            <p:cNvSpPr/>
            <p:nvPr/>
          </p:nvSpPr>
          <p:spPr>
            <a:xfrm rot="787510">
              <a:off x="5274233" y="4284717"/>
              <a:ext cx="108494" cy="89486"/>
            </a:xfrm>
            <a:custGeom>
              <a:avLst/>
              <a:gdLst/>
              <a:ahLst/>
              <a:cxnLst/>
              <a:rect l="l" t="t" r="r" b="b"/>
              <a:pathLst>
                <a:path w="2831" h="2335" extrusionOk="0">
                  <a:moveTo>
                    <a:pt x="0" y="0"/>
                  </a:moveTo>
                  <a:lnTo>
                    <a:pt x="198" y="1118"/>
                  </a:lnTo>
                  <a:lnTo>
                    <a:pt x="325" y="1848"/>
                  </a:lnTo>
                  <a:lnTo>
                    <a:pt x="2443" y="2335"/>
                  </a:lnTo>
                  <a:lnTo>
                    <a:pt x="2831" y="6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3"/>
            <p:cNvSpPr/>
            <p:nvPr/>
          </p:nvSpPr>
          <p:spPr>
            <a:xfrm rot="787510">
              <a:off x="5276253" y="4313238"/>
              <a:ext cx="125778" cy="126468"/>
            </a:xfrm>
            <a:custGeom>
              <a:avLst/>
              <a:gdLst/>
              <a:ahLst/>
              <a:cxnLst/>
              <a:rect l="l" t="t" r="r" b="b"/>
              <a:pathLst>
                <a:path w="3282" h="3300" extrusionOk="0">
                  <a:moveTo>
                    <a:pt x="2507" y="0"/>
                  </a:moveTo>
                  <a:lnTo>
                    <a:pt x="2119" y="1686"/>
                  </a:lnTo>
                  <a:lnTo>
                    <a:pt x="1" y="1199"/>
                  </a:lnTo>
                  <a:lnTo>
                    <a:pt x="298" y="2776"/>
                  </a:lnTo>
                  <a:lnTo>
                    <a:pt x="2570" y="3299"/>
                  </a:lnTo>
                  <a:lnTo>
                    <a:pt x="2894" y="1857"/>
                  </a:lnTo>
                  <a:lnTo>
                    <a:pt x="3282" y="180"/>
                  </a:lnTo>
                  <a:lnTo>
                    <a:pt x="2507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3"/>
            <p:cNvSpPr/>
            <p:nvPr/>
          </p:nvSpPr>
          <p:spPr>
            <a:xfrm rot="787510">
              <a:off x="5556472" y="4350491"/>
              <a:ext cx="214919" cy="68331"/>
            </a:xfrm>
            <a:custGeom>
              <a:avLst/>
              <a:gdLst/>
              <a:ahLst/>
              <a:cxnLst/>
              <a:rect l="l" t="t" r="r" b="b"/>
              <a:pathLst>
                <a:path w="5608" h="1783" extrusionOk="0">
                  <a:moveTo>
                    <a:pt x="5066" y="0"/>
                  </a:moveTo>
                  <a:cubicBezTo>
                    <a:pt x="4904" y="0"/>
                    <a:pt x="4798" y="107"/>
                    <a:pt x="4751" y="327"/>
                  </a:cubicBezTo>
                  <a:cubicBezTo>
                    <a:pt x="4751" y="336"/>
                    <a:pt x="4751" y="426"/>
                    <a:pt x="4751" y="579"/>
                  </a:cubicBezTo>
                  <a:cubicBezTo>
                    <a:pt x="4778" y="751"/>
                    <a:pt x="4886" y="850"/>
                    <a:pt x="5057" y="895"/>
                  </a:cubicBezTo>
                  <a:cubicBezTo>
                    <a:pt x="5106" y="907"/>
                    <a:pt x="5152" y="913"/>
                    <a:pt x="5194" y="913"/>
                  </a:cubicBezTo>
                  <a:cubicBezTo>
                    <a:pt x="5379" y="913"/>
                    <a:pt x="5500" y="801"/>
                    <a:pt x="5544" y="588"/>
                  </a:cubicBezTo>
                  <a:cubicBezTo>
                    <a:pt x="5607" y="318"/>
                    <a:pt x="5508" y="138"/>
                    <a:pt x="5256" y="39"/>
                  </a:cubicBezTo>
                  <a:cubicBezTo>
                    <a:pt x="5186" y="13"/>
                    <a:pt x="5123" y="0"/>
                    <a:pt x="5066" y="0"/>
                  </a:cubicBezTo>
                  <a:close/>
                  <a:moveTo>
                    <a:pt x="4110" y="337"/>
                  </a:moveTo>
                  <a:cubicBezTo>
                    <a:pt x="4066" y="337"/>
                    <a:pt x="4018" y="340"/>
                    <a:pt x="3967" y="345"/>
                  </a:cubicBezTo>
                  <a:cubicBezTo>
                    <a:pt x="3372" y="471"/>
                    <a:pt x="2912" y="561"/>
                    <a:pt x="2588" y="625"/>
                  </a:cubicBezTo>
                  <a:cubicBezTo>
                    <a:pt x="2146" y="724"/>
                    <a:pt x="1506" y="805"/>
                    <a:pt x="686" y="868"/>
                  </a:cubicBezTo>
                  <a:cubicBezTo>
                    <a:pt x="316" y="904"/>
                    <a:pt x="109" y="1021"/>
                    <a:pt x="64" y="1237"/>
                  </a:cubicBezTo>
                  <a:cubicBezTo>
                    <a:pt x="1" y="1508"/>
                    <a:pt x="136" y="1670"/>
                    <a:pt x="460" y="1751"/>
                  </a:cubicBezTo>
                  <a:cubicBezTo>
                    <a:pt x="551" y="1772"/>
                    <a:pt x="662" y="1782"/>
                    <a:pt x="792" y="1782"/>
                  </a:cubicBezTo>
                  <a:cubicBezTo>
                    <a:pt x="1230" y="1782"/>
                    <a:pt x="1890" y="1667"/>
                    <a:pt x="2786" y="1445"/>
                  </a:cubicBezTo>
                  <a:cubicBezTo>
                    <a:pt x="3913" y="1147"/>
                    <a:pt x="4490" y="931"/>
                    <a:pt x="4517" y="805"/>
                  </a:cubicBezTo>
                  <a:cubicBezTo>
                    <a:pt x="4589" y="493"/>
                    <a:pt x="4455" y="337"/>
                    <a:pt x="4110" y="337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3"/>
            <p:cNvSpPr/>
            <p:nvPr/>
          </p:nvSpPr>
          <p:spPr>
            <a:xfrm rot="787510">
              <a:off x="5858154" y="4388382"/>
              <a:ext cx="1087855" cy="605590"/>
            </a:xfrm>
            <a:custGeom>
              <a:avLst/>
              <a:gdLst/>
              <a:ahLst/>
              <a:cxnLst/>
              <a:rect l="l" t="t" r="r" b="b"/>
              <a:pathLst>
                <a:path w="28386" h="15802" extrusionOk="0">
                  <a:moveTo>
                    <a:pt x="4413" y="2577"/>
                  </a:moveTo>
                  <a:cubicBezTo>
                    <a:pt x="4514" y="2577"/>
                    <a:pt x="4667" y="2596"/>
                    <a:pt x="4895" y="2650"/>
                  </a:cubicBezTo>
                  <a:cubicBezTo>
                    <a:pt x="4986" y="2668"/>
                    <a:pt x="5085" y="2695"/>
                    <a:pt x="5193" y="2722"/>
                  </a:cubicBezTo>
                  <a:cubicBezTo>
                    <a:pt x="5833" y="2912"/>
                    <a:pt x="7771" y="3497"/>
                    <a:pt x="10944" y="4462"/>
                  </a:cubicBezTo>
                  <a:cubicBezTo>
                    <a:pt x="13432" y="5219"/>
                    <a:pt x="15865" y="5922"/>
                    <a:pt x="18164" y="6553"/>
                  </a:cubicBezTo>
                  <a:cubicBezTo>
                    <a:pt x="19137" y="6878"/>
                    <a:pt x="19579" y="7283"/>
                    <a:pt x="19471" y="7752"/>
                  </a:cubicBezTo>
                  <a:cubicBezTo>
                    <a:pt x="19426" y="7923"/>
                    <a:pt x="19327" y="8067"/>
                    <a:pt x="19155" y="8185"/>
                  </a:cubicBezTo>
                  <a:cubicBezTo>
                    <a:pt x="19012" y="8280"/>
                    <a:pt x="18869" y="8324"/>
                    <a:pt x="18725" y="8324"/>
                  </a:cubicBezTo>
                  <a:cubicBezTo>
                    <a:pt x="18679" y="8324"/>
                    <a:pt x="18633" y="8320"/>
                    <a:pt x="18588" y="8311"/>
                  </a:cubicBezTo>
                  <a:cubicBezTo>
                    <a:pt x="13179" y="6652"/>
                    <a:pt x="10241" y="5769"/>
                    <a:pt x="9862" y="5670"/>
                  </a:cubicBezTo>
                  <a:cubicBezTo>
                    <a:pt x="6752" y="4777"/>
                    <a:pt x="4922" y="4219"/>
                    <a:pt x="4436" y="4002"/>
                  </a:cubicBezTo>
                  <a:cubicBezTo>
                    <a:pt x="4030" y="3822"/>
                    <a:pt x="3868" y="3552"/>
                    <a:pt x="3958" y="3173"/>
                  </a:cubicBezTo>
                  <a:cubicBezTo>
                    <a:pt x="4030" y="2848"/>
                    <a:pt x="4138" y="2659"/>
                    <a:pt x="4273" y="2596"/>
                  </a:cubicBezTo>
                  <a:cubicBezTo>
                    <a:pt x="4302" y="2585"/>
                    <a:pt x="4346" y="2577"/>
                    <a:pt x="4413" y="2577"/>
                  </a:cubicBezTo>
                  <a:close/>
                  <a:moveTo>
                    <a:pt x="2200" y="0"/>
                  </a:moveTo>
                  <a:lnTo>
                    <a:pt x="1" y="9573"/>
                  </a:lnTo>
                  <a:lnTo>
                    <a:pt x="27133" y="15801"/>
                  </a:lnTo>
                  <a:lnTo>
                    <a:pt x="27151" y="15729"/>
                  </a:lnTo>
                  <a:cubicBezTo>
                    <a:pt x="27619" y="13755"/>
                    <a:pt x="27971" y="11718"/>
                    <a:pt x="28196" y="9699"/>
                  </a:cubicBezTo>
                  <a:cubicBezTo>
                    <a:pt x="28386" y="8825"/>
                    <a:pt x="27926" y="8248"/>
                    <a:pt x="26853" y="7977"/>
                  </a:cubicBezTo>
                  <a:cubicBezTo>
                    <a:pt x="18768" y="5048"/>
                    <a:pt x="10493" y="2371"/>
                    <a:pt x="2272" y="27"/>
                  </a:cubicBezTo>
                  <a:lnTo>
                    <a:pt x="2200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3"/>
            <p:cNvSpPr/>
            <p:nvPr/>
          </p:nvSpPr>
          <p:spPr>
            <a:xfrm rot="787510">
              <a:off x="6027045" y="4465191"/>
              <a:ext cx="608388" cy="226071"/>
            </a:xfrm>
            <a:custGeom>
              <a:avLst/>
              <a:gdLst/>
              <a:ahLst/>
              <a:cxnLst/>
              <a:rect l="l" t="t" r="r" b="b"/>
              <a:pathLst>
                <a:path w="15875" h="5899" extrusionOk="0">
                  <a:moveTo>
                    <a:pt x="630" y="1"/>
                  </a:moveTo>
                  <a:cubicBezTo>
                    <a:pt x="562" y="1"/>
                    <a:pt x="505" y="8"/>
                    <a:pt x="460" y="23"/>
                  </a:cubicBezTo>
                  <a:cubicBezTo>
                    <a:pt x="298" y="95"/>
                    <a:pt x="181" y="302"/>
                    <a:pt x="100" y="663"/>
                  </a:cubicBezTo>
                  <a:cubicBezTo>
                    <a:pt x="1" y="1078"/>
                    <a:pt x="172" y="1384"/>
                    <a:pt x="623" y="1573"/>
                  </a:cubicBezTo>
                  <a:cubicBezTo>
                    <a:pt x="1118" y="1799"/>
                    <a:pt x="2921" y="2349"/>
                    <a:pt x="6049" y="3241"/>
                  </a:cubicBezTo>
                  <a:cubicBezTo>
                    <a:pt x="6437" y="3340"/>
                    <a:pt x="9348" y="4223"/>
                    <a:pt x="14784" y="5882"/>
                  </a:cubicBezTo>
                  <a:cubicBezTo>
                    <a:pt x="14838" y="5893"/>
                    <a:pt x="14891" y="5899"/>
                    <a:pt x="14944" y="5899"/>
                  </a:cubicBezTo>
                  <a:cubicBezTo>
                    <a:pt x="15103" y="5899"/>
                    <a:pt x="15257" y="5848"/>
                    <a:pt x="15405" y="5747"/>
                  </a:cubicBezTo>
                  <a:cubicBezTo>
                    <a:pt x="15595" y="5621"/>
                    <a:pt x="15712" y="5458"/>
                    <a:pt x="15757" y="5269"/>
                  </a:cubicBezTo>
                  <a:cubicBezTo>
                    <a:pt x="15874" y="4755"/>
                    <a:pt x="15424" y="4323"/>
                    <a:pt x="14405" y="3980"/>
                  </a:cubicBezTo>
                  <a:cubicBezTo>
                    <a:pt x="12088" y="3349"/>
                    <a:pt x="9682" y="2646"/>
                    <a:pt x="7176" y="1889"/>
                  </a:cubicBezTo>
                  <a:cubicBezTo>
                    <a:pt x="3976" y="915"/>
                    <a:pt x="2065" y="329"/>
                    <a:pt x="1425" y="149"/>
                  </a:cubicBezTo>
                  <a:cubicBezTo>
                    <a:pt x="1073" y="51"/>
                    <a:pt x="810" y="1"/>
                    <a:pt x="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3"/>
            <p:cNvSpPr/>
            <p:nvPr/>
          </p:nvSpPr>
          <p:spPr>
            <a:xfrm rot="787510">
              <a:off x="5717956" y="4731255"/>
              <a:ext cx="1111348" cy="477015"/>
            </a:xfrm>
            <a:custGeom>
              <a:avLst/>
              <a:gdLst/>
              <a:ahLst/>
              <a:cxnLst/>
              <a:rect l="l" t="t" r="r" b="b"/>
              <a:pathLst>
                <a:path w="28999" h="12447" extrusionOk="0">
                  <a:moveTo>
                    <a:pt x="2011" y="1"/>
                  </a:moveTo>
                  <a:lnTo>
                    <a:pt x="136" y="8185"/>
                  </a:lnTo>
                  <a:lnTo>
                    <a:pt x="1" y="8753"/>
                  </a:lnTo>
                  <a:cubicBezTo>
                    <a:pt x="8672" y="10592"/>
                    <a:pt x="17172" y="11818"/>
                    <a:pt x="25501" y="12413"/>
                  </a:cubicBezTo>
                  <a:cubicBezTo>
                    <a:pt x="25660" y="12435"/>
                    <a:pt x="25809" y="12446"/>
                    <a:pt x="25949" y="12446"/>
                  </a:cubicBezTo>
                  <a:cubicBezTo>
                    <a:pt x="26720" y="12446"/>
                    <a:pt x="27220" y="12112"/>
                    <a:pt x="27448" y="11448"/>
                  </a:cubicBezTo>
                  <a:cubicBezTo>
                    <a:pt x="28061" y="9718"/>
                    <a:pt x="28575" y="7969"/>
                    <a:pt x="28999" y="6193"/>
                  </a:cubicBezTo>
                  <a:lnTo>
                    <a:pt x="2011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3"/>
            <p:cNvSpPr/>
            <p:nvPr/>
          </p:nvSpPr>
          <p:spPr>
            <a:xfrm rot="787510">
              <a:off x="5192958" y="4307909"/>
              <a:ext cx="1734529" cy="851015"/>
            </a:xfrm>
            <a:custGeom>
              <a:avLst/>
              <a:gdLst/>
              <a:ahLst/>
              <a:cxnLst/>
              <a:rect l="l" t="t" r="r" b="b"/>
              <a:pathLst>
                <a:path w="45260" h="22206" extrusionOk="0">
                  <a:moveTo>
                    <a:pt x="19277" y="430"/>
                  </a:moveTo>
                  <a:cubicBezTo>
                    <a:pt x="20268" y="625"/>
                    <a:pt x="21223" y="951"/>
                    <a:pt x="22193" y="1230"/>
                  </a:cubicBezTo>
                  <a:cubicBezTo>
                    <a:pt x="23221" y="1545"/>
                    <a:pt x="24248" y="1852"/>
                    <a:pt x="25276" y="2185"/>
                  </a:cubicBezTo>
                  <a:cubicBezTo>
                    <a:pt x="27331" y="2834"/>
                    <a:pt x="29377" y="3501"/>
                    <a:pt x="31414" y="4177"/>
                  </a:cubicBezTo>
                  <a:cubicBezTo>
                    <a:pt x="33460" y="4844"/>
                    <a:pt x="35489" y="5565"/>
                    <a:pt x="37544" y="6205"/>
                  </a:cubicBezTo>
                  <a:cubicBezTo>
                    <a:pt x="39599" y="6836"/>
                    <a:pt x="41627" y="7567"/>
                    <a:pt x="43637" y="8315"/>
                  </a:cubicBezTo>
                  <a:lnTo>
                    <a:pt x="43655" y="8324"/>
                  </a:lnTo>
                  <a:cubicBezTo>
                    <a:pt x="44016" y="8423"/>
                    <a:pt x="44367" y="8567"/>
                    <a:pt x="44602" y="8810"/>
                  </a:cubicBezTo>
                  <a:cubicBezTo>
                    <a:pt x="44710" y="8937"/>
                    <a:pt x="44782" y="9081"/>
                    <a:pt x="44818" y="9234"/>
                  </a:cubicBezTo>
                  <a:cubicBezTo>
                    <a:pt x="44845" y="9396"/>
                    <a:pt x="44836" y="9568"/>
                    <a:pt x="44800" y="9739"/>
                  </a:cubicBezTo>
                  <a:cubicBezTo>
                    <a:pt x="44791" y="9748"/>
                    <a:pt x="44791" y="9748"/>
                    <a:pt x="44791" y="9757"/>
                  </a:cubicBezTo>
                  <a:cubicBezTo>
                    <a:pt x="44728" y="10262"/>
                    <a:pt x="44665" y="10766"/>
                    <a:pt x="44593" y="11271"/>
                  </a:cubicBezTo>
                  <a:lnTo>
                    <a:pt x="44358" y="12777"/>
                  </a:lnTo>
                  <a:cubicBezTo>
                    <a:pt x="44268" y="13281"/>
                    <a:pt x="44196" y="13777"/>
                    <a:pt x="44097" y="14282"/>
                  </a:cubicBezTo>
                  <a:cubicBezTo>
                    <a:pt x="44016" y="14778"/>
                    <a:pt x="43908" y="15282"/>
                    <a:pt x="43799" y="15778"/>
                  </a:cubicBezTo>
                  <a:cubicBezTo>
                    <a:pt x="43637" y="16454"/>
                    <a:pt x="43457" y="17130"/>
                    <a:pt x="43259" y="17797"/>
                  </a:cubicBezTo>
                  <a:cubicBezTo>
                    <a:pt x="43051" y="18473"/>
                    <a:pt x="42853" y="19140"/>
                    <a:pt x="42646" y="19807"/>
                  </a:cubicBezTo>
                  <a:cubicBezTo>
                    <a:pt x="42546" y="20141"/>
                    <a:pt x="42438" y="20474"/>
                    <a:pt x="42321" y="20808"/>
                  </a:cubicBezTo>
                  <a:cubicBezTo>
                    <a:pt x="42294" y="20889"/>
                    <a:pt x="42267" y="20970"/>
                    <a:pt x="42240" y="21051"/>
                  </a:cubicBezTo>
                  <a:cubicBezTo>
                    <a:pt x="42213" y="21123"/>
                    <a:pt x="42177" y="21196"/>
                    <a:pt x="42141" y="21268"/>
                  </a:cubicBezTo>
                  <a:cubicBezTo>
                    <a:pt x="42069" y="21412"/>
                    <a:pt x="41970" y="21529"/>
                    <a:pt x="41852" y="21628"/>
                  </a:cubicBezTo>
                  <a:cubicBezTo>
                    <a:pt x="41618" y="21827"/>
                    <a:pt x="41294" y="21917"/>
                    <a:pt x="40969" y="21935"/>
                  </a:cubicBezTo>
                  <a:cubicBezTo>
                    <a:pt x="40798" y="21935"/>
                    <a:pt x="40636" y="21926"/>
                    <a:pt x="40455" y="21908"/>
                  </a:cubicBezTo>
                  <a:lnTo>
                    <a:pt x="39932" y="21872"/>
                  </a:lnTo>
                  <a:cubicBezTo>
                    <a:pt x="38526" y="21799"/>
                    <a:pt x="37138" y="21673"/>
                    <a:pt x="35741" y="21538"/>
                  </a:cubicBezTo>
                  <a:cubicBezTo>
                    <a:pt x="34344" y="21385"/>
                    <a:pt x="32947" y="21241"/>
                    <a:pt x="31559" y="21051"/>
                  </a:cubicBezTo>
                  <a:cubicBezTo>
                    <a:pt x="30864" y="20961"/>
                    <a:pt x="30170" y="20853"/>
                    <a:pt x="29485" y="20754"/>
                  </a:cubicBezTo>
                  <a:cubicBezTo>
                    <a:pt x="28791" y="20646"/>
                    <a:pt x="28097" y="20547"/>
                    <a:pt x="27403" y="20438"/>
                  </a:cubicBezTo>
                  <a:cubicBezTo>
                    <a:pt x="26015" y="20222"/>
                    <a:pt x="24636" y="19988"/>
                    <a:pt x="23257" y="19753"/>
                  </a:cubicBezTo>
                  <a:cubicBezTo>
                    <a:pt x="20562" y="19287"/>
                    <a:pt x="17868" y="18768"/>
                    <a:pt x="15191" y="18224"/>
                  </a:cubicBezTo>
                  <a:lnTo>
                    <a:pt x="15191" y="18224"/>
                  </a:lnTo>
                  <a:lnTo>
                    <a:pt x="15279" y="17851"/>
                  </a:lnTo>
                  <a:cubicBezTo>
                    <a:pt x="15297" y="17743"/>
                    <a:pt x="15234" y="17644"/>
                    <a:pt x="15135" y="17617"/>
                  </a:cubicBezTo>
                  <a:lnTo>
                    <a:pt x="14017" y="17362"/>
                  </a:lnTo>
                  <a:lnTo>
                    <a:pt x="14017" y="17362"/>
                  </a:lnTo>
                  <a:lnTo>
                    <a:pt x="14108" y="16968"/>
                  </a:lnTo>
                  <a:lnTo>
                    <a:pt x="14108" y="16959"/>
                  </a:lnTo>
                  <a:cubicBezTo>
                    <a:pt x="14117" y="16905"/>
                    <a:pt x="14108" y="16860"/>
                    <a:pt x="14081" y="16815"/>
                  </a:cubicBezTo>
                  <a:cubicBezTo>
                    <a:pt x="13774" y="16409"/>
                    <a:pt x="13441" y="16058"/>
                    <a:pt x="13098" y="15706"/>
                  </a:cubicBezTo>
                  <a:cubicBezTo>
                    <a:pt x="12756" y="15364"/>
                    <a:pt x="12413" y="15030"/>
                    <a:pt x="12061" y="14697"/>
                  </a:cubicBezTo>
                  <a:cubicBezTo>
                    <a:pt x="11349" y="14039"/>
                    <a:pt x="10628" y="13399"/>
                    <a:pt x="9907" y="12759"/>
                  </a:cubicBezTo>
                  <a:cubicBezTo>
                    <a:pt x="9177" y="12119"/>
                    <a:pt x="8447" y="11497"/>
                    <a:pt x="7708" y="10866"/>
                  </a:cubicBezTo>
                  <a:cubicBezTo>
                    <a:pt x="7338" y="10559"/>
                    <a:pt x="6969" y="10244"/>
                    <a:pt x="6581" y="9946"/>
                  </a:cubicBezTo>
                  <a:cubicBezTo>
                    <a:pt x="6392" y="9802"/>
                    <a:pt x="6184" y="9658"/>
                    <a:pt x="5977" y="9532"/>
                  </a:cubicBezTo>
                  <a:cubicBezTo>
                    <a:pt x="5818" y="9428"/>
                    <a:pt x="5653" y="9329"/>
                    <a:pt x="5471" y="9244"/>
                  </a:cubicBezTo>
                  <a:lnTo>
                    <a:pt x="5471" y="9244"/>
                  </a:lnTo>
                  <a:cubicBezTo>
                    <a:pt x="5490" y="9164"/>
                    <a:pt x="5510" y="9082"/>
                    <a:pt x="5526" y="9000"/>
                  </a:cubicBezTo>
                  <a:lnTo>
                    <a:pt x="5535" y="8955"/>
                  </a:lnTo>
                  <a:cubicBezTo>
                    <a:pt x="5535" y="8946"/>
                    <a:pt x="5535" y="8937"/>
                    <a:pt x="5535" y="8928"/>
                  </a:cubicBezTo>
                  <a:cubicBezTo>
                    <a:pt x="5535" y="8838"/>
                    <a:pt x="5463" y="8774"/>
                    <a:pt x="5382" y="8774"/>
                  </a:cubicBezTo>
                  <a:cubicBezTo>
                    <a:pt x="5175" y="8774"/>
                    <a:pt x="4976" y="8747"/>
                    <a:pt x="4778" y="8720"/>
                  </a:cubicBezTo>
                  <a:cubicBezTo>
                    <a:pt x="4580" y="8693"/>
                    <a:pt x="4382" y="8657"/>
                    <a:pt x="4192" y="8612"/>
                  </a:cubicBezTo>
                  <a:cubicBezTo>
                    <a:pt x="3994" y="8567"/>
                    <a:pt x="3805" y="8513"/>
                    <a:pt x="3615" y="8450"/>
                  </a:cubicBezTo>
                  <a:cubicBezTo>
                    <a:pt x="3488" y="8413"/>
                    <a:pt x="3360" y="8369"/>
                    <a:pt x="3236" y="8316"/>
                  </a:cubicBezTo>
                  <a:lnTo>
                    <a:pt x="3236" y="8316"/>
                  </a:lnTo>
                  <a:lnTo>
                    <a:pt x="3309" y="7999"/>
                  </a:lnTo>
                  <a:lnTo>
                    <a:pt x="3318" y="7963"/>
                  </a:lnTo>
                  <a:cubicBezTo>
                    <a:pt x="3318" y="7954"/>
                    <a:pt x="3318" y="7945"/>
                    <a:pt x="3318" y="7936"/>
                  </a:cubicBezTo>
                  <a:cubicBezTo>
                    <a:pt x="3318" y="7846"/>
                    <a:pt x="3255" y="7765"/>
                    <a:pt x="3165" y="7765"/>
                  </a:cubicBezTo>
                  <a:cubicBezTo>
                    <a:pt x="2966" y="7756"/>
                    <a:pt x="2768" y="7729"/>
                    <a:pt x="2579" y="7702"/>
                  </a:cubicBezTo>
                  <a:cubicBezTo>
                    <a:pt x="2390" y="7666"/>
                    <a:pt x="2200" y="7630"/>
                    <a:pt x="2011" y="7585"/>
                  </a:cubicBezTo>
                  <a:cubicBezTo>
                    <a:pt x="1680" y="7506"/>
                    <a:pt x="1350" y="7420"/>
                    <a:pt x="1031" y="7298"/>
                  </a:cubicBezTo>
                  <a:lnTo>
                    <a:pt x="1031" y="7298"/>
                  </a:lnTo>
                  <a:cubicBezTo>
                    <a:pt x="992" y="6753"/>
                    <a:pt x="915" y="6209"/>
                    <a:pt x="821" y="5665"/>
                  </a:cubicBezTo>
                  <a:cubicBezTo>
                    <a:pt x="746" y="5190"/>
                    <a:pt x="677" y="4708"/>
                    <a:pt x="519" y="4242"/>
                  </a:cubicBezTo>
                  <a:lnTo>
                    <a:pt x="519" y="4242"/>
                  </a:lnTo>
                  <a:cubicBezTo>
                    <a:pt x="712" y="4272"/>
                    <a:pt x="903" y="4309"/>
                    <a:pt x="1092" y="4349"/>
                  </a:cubicBezTo>
                  <a:cubicBezTo>
                    <a:pt x="1398" y="4403"/>
                    <a:pt x="1695" y="4475"/>
                    <a:pt x="1993" y="4547"/>
                  </a:cubicBezTo>
                  <a:cubicBezTo>
                    <a:pt x="2597" y="4691"/>
                    <a:pt x="3201" y="4844"/>
                    <a:pt x="3787" y="5025"/>
                  </a:cubicBezTo>
                  <a:lnTo>
                    <a:pt x="3805" y="5025"/>
                  </a:lnTo>
                  <a:cubicBezTo>
                    <a:pt x="3820" y="5029"/>
                    <a:pt x="3836" y="5031"/>
                    <a:pt x="3851" y="5031"/>
                  </a:cubicBezTo>
                  <a:cubicBezTo>
                    <a:pt x="3931" y="5031"/>
                    <a:pt x="3998" y="4973"/>
                    <a:pt x="4021" y="4889"/>
                  </a:cubicBezTo>
                  <a:lnTo>
                    <a:pt x="4021" y="4880"/>
                  </a:lnTo>
                  <a:lnTo>
                    <a:pt x="4148" y="4317"/>
                  </a:lnTo>
                  <a:lnTo>
                    <a:pt x="4148" y="4317"/>
                  </a:lnTo>
                  <a:cubicBezTo>
                    <a:pt x="4481" y="4347"/>
                    <a:pt x="4813" y="4416"/>
                    <a:pt x="5139" y="4484"/>
                  </a:cubicBezTo>
                  <a:cubicBezTo>
                    <a:pt x="5526" y="4583"/>
                    <a:pt x="5905" y="4682"/>
                    <a:pt x="6284" y="4835"/>
                  </a:cubicBezTo>
                  <a:cubicBezTo>
                    <a:pt x="6293" y="4844"/>
                    <a:pt x="6302" y="4844"/>
                    <a:pt x="6311" y="4844"/>
                  </a:cubicBezTo>
                  <a:cubicBezTo>
                    <a:pt x="6322" y="4847"/>
                    <a:pt x="6334" y="4848"/>
                    <a:pt x="6345" y="4848"/>
                  </a:cubicBezTo>
                  <a:cubicBezTo>
                    <a:pt x="6421" y="4848"/>
                    <a:pt x="6485" y="4797"/>
                    <a:pt x="6509" y="4718"/>
                  </a:cubicBezTo>
                  <a:lnTo>
                    <a:pt x="6509" y="4691"/>
                  </a:lnTo>
                  <a:lnTo>
                    <a:pt x="6584" y="4392"/>
                  </a:lnTo>
                  <a:lnTo>
                    <a:pt x="6584" y="4392"/>
                  </a:lnTo>
                  <a:cubicBezTo>
                    <a:pt x="7031" y="4355"/>
                    <a:pt x="7460" y="4267"/>
                    <a:pt x="7888" y="4186"/>
                  </a:cubicBezTo>
                  <a:cubicBezTo>
                    <a:pt x="8366" y="4087"/>
                    <a:pt x="8834" y="3970"/>
                    <a:pt x="9303" y="3862"/>
                  </a:cubicBezTo>
                  <a:cubicBezTo>
                    <a:pt x="9781" y="3745"/>
                    <a:pt x="10250" y="3627"/>
                    <a:pt x="10718" y="3501"/>
                  </a:cubicBezTo>
                  <a:lnTo>
                    <a:pt x="12116" y="3132"/>
                  </a:lnTo>
                  <a:cubicBezTo>
                    <a:pt x="13053" y="2888"/>
                    <a:pt x="13981" y="2627"/>
                    <a:pt x="14919" y="2348"/>
                  </a:cubicBezTo>
                  <a:cubicBezTo>
                    <a:pt x="15379" y="2203"/>
                    <a:pt x="15838" y="2050"/>
                    <a:pt x="16298" y="1888"/>
                  </a:cubicBezTo>
                  <a:cubicBezTo>
                    <a:pt x="16758" y="1717"/>
                    <a:pt x="17217" y="1545"/>
                    <a:pt x="17659" y="1275"/>
                  </a:cubicBezTo>
                  <a:cubicBezTo>
                    <a:pt x="17695" y="1248"/>
                    <a:pt x="17722" y="1212"/>
                    <a:pt x="17731" y="1167"/>
                  </a:cubicBezTo>
                  <a:lnTo>
                    <a:pt x="17731" y="1158"/>
                  </a:lnTo>
                  <a:lnTo>
                    <a:pt x="17858" y="621"/>
                  </a:lnTo>
                  <a:lnTo>
                    <a:pt x="17858" y="621"/>
                  </a:lnTo>
                  <a:cubicBezTo>
                    <a:pt x="18019" y="634"/>
                    <a:pt x="18172" y="666"/>
                    <a:pt x="18326" y="698"/>
                  </a:cubicBezTo>
                  <a:cubicBezTo>
                    <a:pt x="18542" y="761"/>
                    <a:pt x="18759" y="824"/>
                    <a:pt x="18966" y="923"/>
                  </a:cubicBezTo>
                  <a:cubicBezTo>
                    <a:pt x="18975" y="923"/>
                    <a:pt x="18984" y="932"/>
                    <a:pt x="19002" y="932"/>
                  </a:cubicBezTo>
                  <a:cubicBezTo>
                    <a:pt x="19013" y="935"/>
                    <a:pt x="19023" y="936"/>
                    <a:pt x="19034" y="936"/>
                  </a:cubicBezTo>
                  <a:cubicBezTo>
                    <a:pt x="19103" y="936"/>
                    <a:pt x="19168" y="886"/>
                    <a:pt x="19191" y="815"/>
                  </a:cubicBezTo>
                  <a:lnTo>
                    <a:pt x="19200" y="779"/>
                  </a:lnTo>
                  <a:lnTo>
                    <a:pt x="19277" y="430"/>
                  </a:lnTo>
                  <a:close/>
                  <a:moveTo>
                    <a:pt x="19118" y="0"/>
                  </a:moveTo>
                  <a:cubicBezTo>
                    <a:pt x="19034" y="0"/>
                    <a:pt x="18964" y="53"/>
                    <a:pt x="18948" y="139"/>
                  </a:cubicBezTo>
                  <a:lnTo>
                    <a:pt x="18939" y="157"/>
                  </a:lnTo>
                  <a:lnTo>
                    <a:pt x="18855" y="537"/>
                  </a:lnTo>
                  <a:lnTo>
                    <a:pt x="18855" y="537"/>
                  </a:lnTo>
                  <a:cubicBezTo>
                    <a:pt x="18695" y="524"/>
                    <a:pt x="18535" y="496"/>
                    <a:pt x="18380" y="464"/>
                  </a:cubicBezTo>
                  <a:cubicBezTo>
                    <a:pt x="18164" y="410"/>
                    <a:pt x="17948" y="355"/>
                    <a:pt x="17749" y="238"/>
                  </a:cubicBezTo>
                  <a:cubicBezTo>
                    <a:pt x="17731" y="238"/>
                    <a:pt x="17722" y="229"/>
                    <a:pt x="17704" y="229"/>
                  </a:cubicBezTo>
                  <a:cubicBezTo>
                    <a:pt x="17692" y="227"/>
                    <a:pt x="17680" y="225"/>
                    <a:pt x="17669" y="225"/>
                  </a:cubicBezTo>
                  <a:cubicBezTo>
                    <a:pt x="17601" y="225"/>
                    <a:pt x="17539" y="269"/>
                    <a:pt x="17524" y="346"/>
                  </a:cubicBezTo>
                  <a:lnTo>
                    <a:pt x="17515" y="391"/>
                  </a:lnTo>
                  <a:lnTo>
                    <a:pt x="17379" y="989"/>
                  </a:lnTo>
                  <a:lnTo>
                    <a:pt x="17379" y="989"/>
                  </a:lnTo>
                  <a:cubicBezTo>
                    <a:pt x="17029" y="1231"/>
                    <a:pt x="16601" y="1419"/>
                    <a:pt x="16181" y="1590"/>
                  </a:cubicBezTo>
                  <a:cubicBezTo>
                    <a:pt x="15739" y="1771"/>
                    <a:pt x="15288" y="1924"/>
                    <a:pt x="14829" y="2077"/>
                  </a:cubicBezTo>
                  <a:cubicBezTo>
                    <a:pt x="13918" y="2384"/>
                    <a:pt x="12990" y="2645"/>
                    <a:pt x="12052" y="2897"/>
                  </a:cubicBezTo>
                  <a:cubicBezTo>
                    <a:pt x="11593" y="3024"/>
                    <a:pt x="11124" y="3159"/>
                    <a:pt x="10655" y="3276"/>
                  </a:cubicBezTo>
                  <a:cubicBezTo>
                    <a:pt x="10187" y="3393"/>
                    <a:pt x="9718" y="3510"/>
                    <a:pt x="9249" y="3618"/>
                  </a:cubicBezTo>
                  <a:cubicBezTo>
                    <a:pt x="8780" y="3727"/>
                    <a:pt x="8303" y="3808"/>
                    <a:pt x="7834" y="3889"/>
                  </a:cubicBezTo>
                  <a:cubicBezTo>
                    <a:pt x="7600" y="3934"/>
                    <a:pt x="7356" y="3961"/>
                    <a:pt x="7122" y="3988"/>
                  </a:cubicBezTo>
                  <a:cubicBezTo>
                    <a:pt x="6953" y="4008"/>
                    <a:pt x="6784" y="4022"/>
                    <a:pt x="6618" y="4022"/>
                  </a:cubicBezTo>
                  <a:cubicBezTo>
                    <a:pt x="6554" y="4022"/>
                    <a:pt x="6491" y="4020"/>
                    <a:pt x="6428" y="4015"/>
                  </a:cubicBezTo>
                  <a:cubicBezTo>
                    <a:pt x="6338" y="4015"/>
                    <a:pt x="6256" y="4069"/>
                    <a:pt x="6238" y="4159"/>
                  </a:cubicBezTo>
                  <a:lnTo>
                    <a:pt x="6238" y="4168"/>
                  </a:lnTo>
                  <a:lnTo>
                    <a:pt x="6176" y="4441"/>
                  </a:lnTo>
                  <a:lnTo>
                    <a:pt x="6176" y="4441"/>
                  </a:lnTo>
                  <a:cubicBezTo>
                    <a:pt x="5842" y="4407"/>
                    <a:pt x="5510" y="4345"/>
                    <a:pt x="5184" y="4276"/>
                  </a:cubicBezTo>
                  <a:cubicBezTo>
                    <a:pt x="4796" y="4186"/>
                    <a:pt x="4418" y="4078"/>
                    <a:pt x="4039" y="3925"/>
                  </a:cubicBezTo>
                  <a:cubicBezTo>
                    <a:pt x="4030" y="3925"/>
                    <a:pt x="4021" y="3916"/>
                    <a:pt x="4012" y="3916"/>
                  </a:cubicBezTo>
                  <a:cubicBezTo>
                    <a:pt x="4000" y="3914"/>
                    <a:pt x="3989" y="3912"/>
                    <a:pt x="3978" y="3912"/>
                  </a:cubicBezTo>
                  <a:cubicBezTo>
                    <a:pt x="3902" y="3912"/>
                    <a:pt x="3837" y="3964"/>
                    <a:pt x="3814" y="4042"/>
                  </a:cubicBezTo>
                  <a:lnTo>
                    <a:pt x="3805" y="4069"/>
                  </a:lnTo>
                  <a:lnTo>
                    <a:pt x="3683" y="4611"/>
                  </a:lnTo>
                  <a:lnTo>
                    <a:pt x="3683" y="4611"/>
                  </a:lnTo>
                  <a:cubicBezTo>
                    <a:pt x="3136" y="4513"/>
                    <a:pt x="2596" y="4406"/>
                    <a:pt x="2056" y="4285"/>
                  </a:cubicBezTo>
                  <a:cubicBezTo>
                    <a:pt x="1759" y="4222"/>
                    <a:pt x="1452" y="4159"/>
                    <a:pt x="1155" y="4078"/>
                  </a:cubicBezTo>
                  <a:cubicBezTo>
                    <a:pt x="857" y="3997"/>
                    <a:pt x="560" y="3916"/>
                    <a:pt x="262" y="3817"/>
                  </a:cubicBezTo>
                  <a:cubicBezTo>
                    <a:pt x="253" y="3808"/>
                    <a:pt x="235" y="3808"/>
                    <a:pt x="217" y="3808"/>
                  </a:cubicBezTo>
                  <a:cubicBezTo>
                    <a:pt x="212" y="3807"/>
                    <a:pt x="206" y="3807"/>
                    <a:pt x="200" y="3807"/>
                  </a:cubicBezTo>
                  <a:cubicBezTo>
                    <a:pt x="109" y="3807"/>
                    <a:pt x="37" y="3876"/>
                    <a:pt x="37" y="3970"/>
                  </a:cubicBezTo>
                  <a:lnTo>
                    <a:pt x="28" y="4042"/>
                  </a:lnTo>
                  <a:cubicBezTo>
                    <a:pt x="1" y="4637"/>
                    <a:pt x="127" y="5205"/>
                    <a:pt x="235" y="5773"/>
                  </a:cubicBezTo>
                  <a:cubicBezTo>
                    <a:pt x="352" y="6341"/>
                    <a:pt x="488" y="6909"/>
                    <a:pt x="659" y="7467"/>
                  </a:cubicBezTo>
                  <a:lnTo>
                    <a:pt x="677" y="7521"/>
                  </a:lnTo>
                  <a:cubicBezTo>
                    <a:pt x="686" y="7576"/>
                    <a:pt x="740" y="7621"/>
                    <a:pt x="803" y="7621"/>
                  </a:cubicBezTo>
                  <a:cubicBezTo>
                    <a:pt x="1200" y="7648"/>
                    <a:pt x="1578" y="7720"/>
                    <a:pt x="1957" y="7801"/>
                  </a:cubicBezTo>
                  <a:cubicBezTo>
                    <a:pt x="2146" y="7846"/>
                    <a:pt x="2335" y="7891"/>
                    <a:pt x="2525" y="7945"/>
                  </a:cubicBezTo>
                  <a:cubicBezTo>
                    <a:pt x="2646" y="7981"/>
                    <a:pt x="2771" y="8022"/>
                    <a:pt x="2894" y="8069"/>
                  </a:cubicBezTo>
                  <a:lnTo>
                    <a:pt x="2894" y="8069"/>
                  </a:lnTo>
                  <a:lnTo>
                    <a:pt x="2822" y="8387"/>
                  </a:lnTo>
                  <a:lnTo>
                    <a:pt x="2813" y="8423"/>
                  </a:lnTo>
                  <a:cubicBezTo>
                    <a:pt x="2804" y="8432"/>
                    <a:pt x="2804" y="8441"/>
                    <a:pt x="2804" y="8450"/>
                  </a:cubicBezTo>
                  <a:cubicBezTo>
                    <a:pt x="2804" y="8540"/>
                    <a:pt x="2876" y="8612"/>
                    <a:pt x="2966" y="8612"/>
                  </a:cubicBezTo>
                  <a:cubicBezTo>
                    <a:pt x="3174" y="8612"/>
                    <a:pt x="3372" y="8639"/>
                    <a:pt x="3570" y="8666"/>
                  </a:cubicBezTo>
                  <a:cubicBezTo>
                    <a:pt x="3760" y="8693"/>
                    <a:pt x="3958" y="8729"/>
                    <a:pt x="4156" y="8774"/>
                  </a:cubicBezTo>
                  <a:cubicBezTo>
                    <a:pt x="4346" y="8819"/>
                    <a:pt x="4535" y="8874"/>
                    <a:pt x="4733" y="8928"/>
                  </a:cubicBezTo>
                  <a:cubicBezTo>
                    <a:pt x="4859" y="8970"/>
                    <a:pt x="4986" y="9016"/>
                    <a:pt x="5109" y="9069"/>
                  </a:cubicBezTo>
                  <a:lnTo>
                    <a:pt x="5109" y="9069"/>
                  </a:lnTo>
                  <a:cubicBezTo>
                    <a:pt x="5091" y="9149"/>
                    <a:pt x="5074" y="9232"/>
                    <a:pt x="5058" y="9315"/>
                  </a:cubicBezTo>
                  <a:cubicBezTo>
                    <a:pt x="5031" y="9414"/>
                    <a:pt x="5085" y="9514"/>
                    <a:pt x="5184" y="9541"/>
                  </a:cubicBezTo>
                  <a:cubicBezTo>
                    <a:pt x="5382" y="9604"/>
                    <a:pt x="5598" y="9712"/>
                    <a:pt x="5797" y="9829"/>
                  </a:cubicBezTo>
                  <a:cubicBezTo>
                    <a:pt x="6004" y="9937"/>
                    <a:pt x="6211" y="10063"/>
                    <a:pt x="6410" y="10199"/>
                  </a:cubicBezTo>
                  <a:cubicBezTo>
                    <a:pt x="6806" y="10460"/>
                    <a:pt x="7194" y="10739"/>
                    <a:pt x="7582" y="11028"/>
                  </a:cubicBezTo>
                  <a:cubicBezTo>
                    <a:pt x="8348" y="11614"/>
                    <a:pt x="9069" y="12254"/>
                    <a:pt x="9790" y="12894"/>
                  </a:cubicBezTo>
                  <a:cubicBezTo>
                    <a:pt x="10502" y="13534"/>
                    <a:pt x="11214" y="14192"/>
                    <a:pt x="11890" y="14868"/>
                  </a:cubicBezTo>
                  <a:cubicBezTo>
                    <a:pt x="12233" y="15210"/>
                    <a:pt x="12566" y="15553"/>
                    <a:pt x="12882" y="15913"/>
                  </a:cubicBezTo>
                  <a:cubicBezTo>
                    <a:pt x="13178" y="16252"/>
                    <a:pt x="13474" y="16590"/>
                    <a:pt x="13710" y="16958"/>
                  </a:cubicBezTo>
                  <a:lnTo>
                    <a:pt x="13710" y="16958"/>
                  </a:lnTo>
                  <a:lnTo>
                    <a:pt x="13594" y="17464"/>
                  </a:lnTo>
                  <a:cubicBezTo>
                    <a:pt x="13567" y="17572"/>
                    <a:pt x="13639" y="17671"/>
                    <a:pt x="13738" y="17698"/>
                  </a:cubicBezTo>
                  <a:lnTo>
                    <a:pt x="14855" y="17952"/>
                  </a:lnTo>
                  <a:lnTo>
                    <a:pt x="14855" y="17952"/>
                  </a:lnTo>
                  <a:lnTo>
                    <a:pt x="14766" y="18329"/>
                  </a:lnTo>
                  <a:lnTo>
                    <a:pt x="14766" y="18338"/>
                  </a:lnTo>
                  <a:cubicBezTo>
                    <a:pt x="14748" y="18437"/>
                    <a:pt x="14811" y="18545"/>
                    <a:pt x="14919" y="18563"/>
                  </a:cubicBezTo>
                  <a:cubicBezTo>
                    <a:pt x="17659" y="19167"/>
                    <a:pt x="20417" y="19690"/>
                    <a:pt x="23194" y="20150"/>
                  </a:cubicBezTo>
                  <a:cubicBezTo>
                    <a:pt x="23879" y="20258"/>
                    <a:pt x="24573" y="20375"/>
                    <a:pt x="25267" y="20474"/>
                  </a:cubicBezTo>
                  <a:cubicBezTo>
                    <a:pt x="25961" y="20583"/>
                    <a:pt x="26655" y="20682"/>
                    <a:pt x="27358" y="20772"/>
                  </a:cubicBezTo>
                  <a:cubicBezTo>
                    <a:pt x="28746" y="20961"/>
                    <a:pt x="30143" y="21132"/>
                    <a:pt x="31531" y="21286"/>
                  </a:cubicBezTo>
                  <a:cubicBezTo>
                    <a:pt x="34326" y="21601"/>
                    <a:pt x="37120" y="21863"/>
                    <a:pt x="39905" y="22115"/>
                  </a:cubicBezTo>
                  <a:lnTo>
                    <a:pt x="40428" y="22160"/>
                  </a:lnTo>
                  <a:cubicBezTo>
                    <a:pt x="40608" y="22187"/>
                    <a:pt x="40789" y="22205"/>
                    <a:pt x="40969" y="22205"/>
                  </a:cubicBezTo>
                  <a:cubicBezTo>
                    <a:pt x="41339" y="22196"/>
                    <a:pt x="41735" y="22115"/>
                    <a:pt x="42051" y="21872"/>
                  </a:cubicBezTo>
                  <a:cubicBezTo>
                    <a:pt x="42204" y="21745"/>
                    <a:pt x="42330" y="21592"/>
                    <a:pt x="42429" y="21421"/>
                  </a:cubicBezTo>
                  <a:cubicBezTo>
                    <a:pt x="42474" y="21340"/>
                    <a:pt x="42510" y="21250"/>
                    <a:pt x="42546" y="21159"/>
                  </a:cubicBezTo>
                  <a:cubicBezTo>
                    <a:pt x="42583" y="21078"/>
                    <a:pt x="42610" y="20997"/>
                    <a:pt x="42637" y="20916"/>
                  </a:cubicBezTo>
                  <a:cubicBezTo>
                    <a:pt x="42754" y="20583"/>
                    <a:pt x="42871" y="20249"/>
                    <a:pt x="42988" y="19916"/>
                  </a:cubicBezTo>
                  <a:cubicBezTo>
                    <a:pt x="43214" y="19249"/>
                    <a:pt x="43421" y="18582"/>
                    <a:pt x="43601" y="17896"/>
                  </a:cubicBezTo>
                  <a:cubicBezTo>
                    <a:pt x="43772" y="17220"/>
                    <a:pt x="43944" y="16535"/>
                    <a:pt x="44106" y="15850"/>
                  </a:cubicBezTo>
                  <a:cubicBezTo>
                    <a:pt x="44232" y="15355"/>
                    <a:pt x="44340" y="14850"/>
                    <a:pt x="44457" y="14354"/>
                  </a:cubicBezTo>
                  <a:cubicBezTo>
                    <a:pt x="44575" y="13858"/>
                    <a:pt x="44683" y="13353"/>
                    <a:pt x="44773" y="12849"/>
                  </a:cubicBezTo>
                  <a:cubicBezTo>
                    <a:pt x="44872" y="12344"/>
                    <a:pt x="44944" y="11839"/>
                    <a:pt x="45016" y="11334"/>
                  </a:cubicBezTo>
                  <a:cubicBezTo>
                    <a:pt x="45088" y="10821"/>
                    <a:pt x="45152" y="10316"/>
                    <a:pt x="45206" y="9802"/>
                  </a:cubicBezTo>
                  <a:lnTo>
                    <a:pt x="45206" y="9802"/>
                  </a:lnTo>
                  <a:lnTo>
                    <a:pt x="45197" y="9829"/>
                  </a:lnTo>
                  <a:cubicBezTo>
                    <a:pt x="45242" y="9613"/>
                    <a:pt x="45260" y="9387"/>
                    <a:pt x="45206" y="9153"/>
                  </a:cubicBezTo>
                  <a:cubicBezTo>
                    <a:pt x="45161" y="8928"/>
                    <a:pt x="45034" y="8711"/>
                    <a:pt x="44881" y="8549"/>
                  </a:cubicBezTo>
                  <a:cubicBezTo>
                    <a:pt x="44719" y="8387"/>
                    <a:pt x="44530" y="8270"/>
                    <a:pt x="44331" y="8179"/>
                  </a:cubicBezTo>
                  <a:cubicBezTo>
                    <a:pt x="44142" y="8089"/>
                    <a:pt x="43944" y="8026"/>
                    <a:pt x="43745" y="7981"/>
                  </a:cubicBezTo>
                  <a:lnTo>
                    <a:pt x="43763" y="7981"/>
                  </a:lnTo>
                  <a:cubicBezTo>
                    <a:pt x="41726" y="7278"/>
                    <a:pt x="39689" y="6566"/>
                    <a:pt x="37679" y="5809"/>
                  </a:cubicBezTo>
                  <a:cubicBezTo>
                    <a:pt x="35660" y="5052"/>
                    <a:pt x="33605" y="4412"/>
                    <a:pt x="31550" y="3754"/>
                  </a:cubicBezTo>
                  <a:cubicBezTo>
                    <a:pt x="29494" y="3105"/>
                    <a:pt x="27439" y="2483"/>
                    <a:pt x="25366" y="1879"/>
                  </a:cubicBezTo>
                  <a:lnTo>
                    <a:pt x="22265" y="977"/>
                  </a:lnTo>
                  <a:lnTo>
                    <a:pt x="20715" y="527"/>
                  </a:lnTo>
                  <a:cubicBezTo>
                    <a:pt x="20201" y="382"/>
                    <a:pt x="19687" y="220"/>
                    <a:pt x="19182" y="13"/>
                  </a:cubicBezTo>
                  <a:cubicBezTo>
                    <a:pt x="19173" y="13"/>
                    <a:pt x="19164" y="13"/>
                    <a:pt x="19155" y="4"/>
                  </a:cubicBezTo>
                  <a:cubicBezTo>
                    <a:pt x="19143" y="2"/>
                    <a:pt x="19130" y="0"/>
                    <a:pt x="19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3"/>
            <p:cNvSpPr/>
            <p:nvPr/>
          </p:nvSpPr>
          <p:spPr>
            <a:xfrm rot="787510">
              <a:off x="5746899" y="4608508"/>
              <a:ext cx="88489" cy="329239"/>
            </a:xfrm>
            <a:custGeom>
              <a:avLst/>
              <a:gdLst/>
              <a:ahLst/>
              <a:cxnLst/>
              <a:rect l="l" t="t" r="r" b="b"/>
              <a:pathLst>
                <a:path w="2309" h="8591" extrusionOk="0">
                  <a:moveTo>
                    <a:pt x="2095" y="1"/>
                  </a:moveTo>
                  <a:cubicBezTo>
                    <a:pt x="2000" y="1"/>
                    <a:pt x="1919" y="69"/>
                    <a:pt x="1903" y="166"/>
                  </a:cubicBezTo>
                  <a:cubicBezTo>
                    <a:pt x="1795" y="860"/>
                    <a:pt x="1623" y="1536"/>
                    <a:pt x="1470" y="2221"/>
                  </a:cubicBezTo>
                  <a:lnTo>
                    <a:pt x="992" y="4267"/>
                  </a:lnTo>
                  <a:cubicBezTo>
                    <a:pt x="677" y="5628"/>
                    <a:pt x="352" y="6989"/>
                    <a:pt x="28" y="8350"/>
                  </a:cubicBezTo>
                  <a:cubicBezTo>
                    <a:pt x="28" y="8350"/>
                    <a:pt x="28" y="8359"/>
                    <a:pt x="28" y="8359"/>
                  </a:cubicBezTo>
                  <a:cubicBezTo>
                    <a:pt x="1" y="8458"/>
                    <a:pt x="73" y="8567"/>
                    <a:pt x="172" y="8585"/>
                  </a:cubicBezTo>
                  <a:cubicBezTo>
                    <a:pt x="189" y="8589"/>
                    <a:pt x="206" y="8591"/>
                    <a:pt x="222" y="8591"/>
                  </a:cubicBezTo>
                  <a:cubicBezTo>
                    <a:pt x="309" y="8591"/>
                    <a:pt x="384" y="8532"/>
                    <a:pt x="406" y="8440"/>
                  </a:cubicBezTo>
                  <a:cubicBezTo>
                    <a:pt x="704" y="7070"/>
                    <a:pt x="1010" y="5709"/>
                    <a:pt x="1317" y="4339"/>
                  </a:cubicBezTo>
                  <a:lnTo>
                    <a:pt x="1786" y="2293"/>
                  </a:lnTo>
                  <a:cubicBezTo>
                    <a:pt x="1939" y="1608"/>
                    <a:pt x="2083" y="923"/>
                    <a:pt x="2281" y="247"/>
                  </a:cubicBezTo>
                  <a:cubicBezTo>
                    <a:pt x="2290" y="247"/>
                    <a:pt x="2290" y="238"/>
                    <a:pt x="2290" y="229"/>
                  </a:cubicBezTo>
                  <a:cubicBezTo>
                    <a:pt x="2308" y="121"/>
                    <a:pt x="2236" y="21"/>
                    <a:pt x="2128" y="3"/>
                  </a:cubicBezTo>
                  <a:cubicBezTo>
                    <a:pt x="2117" y="2"/>
                    <a:pt x="2106" y="1"/>
                    <a:pt x="2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3"/>
            <p:cNvSpPr/>
            <p:nvPr/>
          </p:nvSpPr>
          <p:spPr>
            <a:xfrm rot="787510">
              <a:off x="5433551" y="4425988"/>
              <a:ext cx="32192" cy="86573"/>
            </a:xfrm>
            <a:custGeom>
              <a:avLst/>
              <a:gdLst/>
              <a:ahLst/>
              <a:cxnLst/>
              <a:rect l="l" t="t" r="r" b="b"/>
              <a:pathLst>
                <a:path w="840" h="2259" extrusionOk="0">
                  <a:moveTo>
                    <a:pt x="640" y="0"/>
                  </a:moveTo>
                  <a:cubicBezTo>
                    <a:pt x="562" y="0"/>
                    <a:pt x="487" y="50"/>
                    <a:pt x="451" y="129"/>
                  </a:cubicBezTo>
                  <a:cubicBezTo>
                    <a:pt x="334" y="435"/>
                    <a:pt x="262" y="751"/>
                    <a:pt x="190" y="1075"/>
                  </a:cubicBezTo>
                  <a:cubicBezTo>
                    <a:pt x="118" y="1391"/>
                    <a:pt x="55" y="1715"/>
                    <a:pt x="19" y="2040"/>
                  </a:cubicBezTo>
                  <a:cubicBezTo>
                    <a:pt x="1" y="2130"/>
                    <a:pt x="55" y="2220"/>
                    <a:pt x="145" y="2247"/>
                  </a:cubicBezTo>
                  <a:cubicBezTo>
                    <a:pt x="168" y="2254"/>
                    <a:pt x="190" y="2258"/>
                    <a:pt x="212" y="2258"/>
                  </a:cubicBezTo>
                  <a:cubicBezTo>
                    <a:pt x="295" y="2258"/>
                    <a:pt x="369" y="2206"/>
                    <a:pt x="397" y="2121"/>
                  </a:cubicBezTo>
                  <a:cubicBezTo>
                    <a:pt x="497" y="1814"/>
                    <a:pt x="587" y="1499"/>
                    <a:pt x="659" y="1183"/>
                  </a:cubicBezTo>
                  <a:cubicBezTo>
                    <a:pt x="740" y="859"/>
                    <a:pt x="803" y="543"/>
                    <a:pt x="830" y="210"/>
                  </a:cubicBezTo>
                  <a:cubicBezTo>
                    <a:pt x="839" y="129"/>
                    <a:pt x="794" y="48"/>
                    <a:pt x="704" y="12"/>
                  </a:cubicBezTo>
                  <a:cubicBezTo>
                    <a:pt x="683" y="4"/>
                    <a:pt x="662" y="0"/>
                    <a:pt x="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3"/>
            <p:cNvSpPr/>
            <p:nvPr/>
          </p:nvSpPr>
          <p:spPr>
            <a:xfrm rot="787510">
              <a:off x="5891335" y="4294059"/>
              <a:ext cx="94353" cy="355835"/>
            </a:xfrm>
            <a:custGeom>
              <a:avLst/>
              <a:gdLst/>
              <a:ahLst/>
              <a:cxnLst/>
              <a:rect l="l" t="t" r="r" b="b"/>
              <a:pathLst>
                <a:path w="2462" h="9285" extrusionOk="0">
                  <a:moveTo>
                    <a:pt x="2244" y="0"/>
                  </a:moveTo>
                  <a:cubicBezTo>
                    <a:pt x="2159" y="0"/>
                    <a:pt x="2080" y="60"/>
                    <a:pt x="2065" y="151"/>
                  </a:cubicBezTo>
                  <a:lnTo>
                    <a:pt x="1046" y="4595"/>
                  </a:lnTo>
                  <a:lnTo>
                    <a:pt x="542" y="6821"/>
                  </a:lnTo>
                  <a:lnTo>
                    <a:pt x="289" y="7930"/>
                  </a:lnTo>
                  <a:cubicBezTo>
                    <a:pt x="199" y="8300"/>
                    <a:pt x="127" y="8669"/>
                    <a:pt x="19" y="9039"/>
                  </a:cubicBezTo>
                  <a:cubicBezTo>
                    <a:pt x="19" y="9048"/>
                    <a:pt x="19" y="9048"/>
                    <a:pt x="19" y="9057"/>
                  </a:cubicBezTo>
                  <a:cubicBezTo>
                    <a:pt x="1" y="9165"/>
                    <a:pt x="73" y="9264"/>
                    <a:pt x="172" y="9282"/>
                  </a:cubicBezTo>
                  <a:cubicBezTo>
                    <a:pt x="183" y="9284"/>
                    <a:pt x="194" y="9285"/>
                    <a:pt x="205" y="9285"/>
                  </a:cubicBezTo>
                  <a:cubicBezTo>
                    <a:pt x="300" y="9285"/>
                    <a:pt x="381" y="9217"/>
                    <a:pt x="397" y="9120"/>
                  </a:cubicBezTo>
                  <a:cubicBezTo>
                    <a:pt x="469" y="8750"/>
                    <a:pt x="560" y="8381"/>
                    <a:pt x="641" y="8011"/>
                  </a:cubicBezTo>
                  <a:lnTo>
                    <a:pt x="902" y="6902"/>
                  </a:lnTo>
                  <a:lnTo>
                    <a:pt x="1416" y="4676"/>
                  </a:lnTo>
                  <a:lnTo>
                    <a:pt x="2443" y="241"/>
                  </a:lnTo>
                  <a:lnTo>
                    <a:pt x="2443" y="232"/>
                  </a:lnTo>
                  <a:cubicBezTo>
                    <a:pt x="2461" y="133"/>
                    <a:pt x="2398" y="25"/>
                    <a:pt x="2290" y="7"/>
                  </a:cubicBezTo>
                  <a:cubicBezTo>
                    <a:pt x="2275" y="3"/>
                    <a:pt x="2259" y="0"/>
                    <a:pt x="2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3"/>
            <p:cNvSpPr/>
            <p:nvPr/>
          </p:nvSpPr>
          <p:spPr>
            <a:xfrm rot="787510">
              <a:off x="5743083" y="4284862"/>
              <a:ext cx="155517" cy="621380"/>
            </a:xfrm>
            <a:custGeom>
              <a:avLst/>
              <a:gdLst/>
              <a:ahLst/>
              <a:cxnLst/>
              <a:rect l="l" t="t" r="r" b="b"/>
              <a:pathLst>
                <a:path w="4058" h="16214" extrusionOk="0">
                  <a:moveTo>
                    <a:pt x="3853" y="1"/>
                  </a:moveTo>
                  <a:cubicBezTo>
                    <a:pt x="3758" y="1"/>
                    <a:pt x="3676" y="68"/>
                    <a:pt x="3652" y="157"/>
                  </a:cubicBezTo>
                  <a:cubicBezTo>
                    <a:pt x="3390" y="1482"/>
                    <a:pt x="3111" y="2807"/>
                    <a:pt x="2822" y="4132"/>
                  </a:cubicBezTo>
                  <a:cubicBezTo>
                    <a:pt x="2543" y="5448"/>
                    <a:pt x="2236" y="6764"/>
                    <a:pt x="1948" y="8089"/>
                  </a:cubicBezTo>
                  <a:cubicBezTo>
                    <a:pt x="1641" y="9405"/>
                    <a:pt x="1335" y="10721"/>
                    <a:pt x="1020" y="12037"/>
                  </a:cubicBezTo>
                  <a:lnTo>
                    <a:pt x="533" y="14002"/>
                  </a:lnTo>
                  <a:cubicBezTo>
                    <a:pt x="371" y="14660"/>
                    <a:pt x="199" y="15318"/>
                    <a:pt x="28" y="15967"/>
                  </a:cubicBezTo>
                  <a:cubicBezTo>
                    <a:pt x="28" y="15976"/>
                    <a:pt x="28" y="15976"/>
                    <a:pt x="28" y="15985"/>
                  </a:cubicBezTo>
                  <a:cubicBezTo>
                    <a:pt x="1" y="16084"/>
                    <a:pt x="73" y="16192"/>
                    <a:pt x="181" y="16210"/>
                  </a:cubicBezTo>
                  <a:cubicBezTo>
                    <a:pt x="192" y="16212"/>
                    <a:pt x="202" y="16213"/>
                    <a:pt x="212" y="16213"/>
                  </a:cubicBezTo>
                  <a:cubicBezTo>
                    <a:pt x="302" y="16213"/>
                    <a:pt x="390" y="16146"/>
                    <a:pt x="407" y="16057"/>
                  </a:cubicBezTo>
                  <a:cubicBezTo>
                    <a:pt x="533" y="15390"/>
                    <a:pt x="668" y="14732"/>
                    <a:pt x="803" y="14065"/>
                  </a:cubicBezTo>
                  <a:lnTo>
                    <a:pt x="1227" y="12082"/>
                  </a:lnTo>
                  <a:cubicBezTo>
                    <a:pt x="1524" y="10766"/>
                    <a:pt x="1813" y="9441"/>
                    <a:pt x="2119" y="8125"/>
                  </a:cubicBezTo>
                  <a:cubicBezTo>
                    <a:pt x="2426" y="6809"/>
                    <a:pt x="2723" y="5493"/>
                    <a:pt x="3048" y="4177"/>
                  </a:cubicBezTo>
                  <a:cubicBezTo>
                    <a:pt x="3372" y="2870"/>
                    <a:pt x="3688" y="1554"/>
                    <a:pt x="4030" y="247"/>
                  </a:cubicBezTo>
                  <a:cubicBezTo>
                    <a:pt x="4039" y="238"/>
                    <a:pt x="4039" y="238"/>
                    <a:pt x="4039" y="238"/>
                  </a:cubicBezTo>
                  <a:cubicBezTo>
                    <a:pt x="4057" y="129"/>
                    <a:pt x="3985" y="30"/>
                    <a:pt x="3886" y="3"/>
                  </a:cubicBezTo>
                  <a:cubicBezTo>
                    <a:pt x="3875" y="1"/>
                    <a:pt x="3864" y="1"/>
                    <a:pt x="3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3"/>
            <p:cNvSpPr/>
            <p:nvPr/>
          </p:nvSpPr>
          <p:spPr>
            <a:xfrm rot="787510">
              <a:off x="5468329" y="4339170"/>
              <a:ext cx="37327" cy="108648"/>
            </a:xfrm>
            <a:custGeom>
              <a:avLst/>
              <a:gdLst/>
              <a:ahLst/>
              <a:cxnLst/>
              <a:rect l="l" t="t" r="r" b="b"/>
              <a:pathLst>
                <a:path w="974" h="2835" extrusionOk="0">
                  <a:moveTo>
                    <a:pt x="763" y="1"/>
                  </a:moveTo>
                  <a:cubicBezTo>
                    <a:pt x="675" y="1"/>
                    <a:pt x="593" y="68"/>
                    <a:pt x="577" y="157"/>
                  </a:cubicBezTo>
                  <a:cubicBezTo>
                    <a:pt x="541" y="364"/>
                    <a:pt x="505" y="563"/>
                    <a:pt x="460" y="770"/>
                  </a:cubicBezTo>
                  <a:cubicBezTo>
                    <a:pt x="424" y="968"/>
                    <a:pt x="379" y="1167"/>
                    <a:pt x="334" y="1374"/>
                  </a:cubicBezTo>
                  <a:cubicBezTo>
                    <a:pt x="244" y="1770"/>
                    <a:pt x="181" y="2176"/>
                    <a:pt x="18" y="2564"/>
                  </a:cubicBezTo>
                  <a:cubicBezTo>
                    <a:pt x="9" y="2582"/>
                    <a:pt x="9" y="2600"/>
                    <a:pt x="9" y="2627"/>
                  </a:cubicBezTo>
                  <a:cubicBezTo>
                    <a:pt x="0" y="2735"/>
                    <a:pt x="82" y="2825"/>
                    <a:pt x="190" y="2834"/>
                  </a:cubicBezTo>
                  <a:cubicBezTo>
                    <a:pt x="195" y="2835"/>
                    <a:pt x="200" y="2835"/>
                    <a:pt x="205" y="2835"/>
                  </a:cubicBezTo>
                  <a:cubicBezTo>
                    <a:pt x="307" y="2835"/>
                    <a:pt x="397" y="2748"/>
                    <a:pt x="397" y="2645"/>
                  </a:cubicBezTo>
                  <a:cubicBezTo>
                    <a:pt x="424" y="2230"/>
                    <a:pt x="541" y="1843"/>
                    <a:pt x="631" y="1437"/>
                  </a:cubicBezTo>
                  <a:cubicBezTo>
                    <a:pt x="685" y="1239"/>
                    <a:pt x="740" y="1040"/>
                    <a:pt x="785" y="842"/>
                  </a:cubicBezTo>
                  <a:cubicBezTo>
                    <a:pt x="839" y="644"/>
                    <a:pt x="893" y="445"/>
                    <a:pt x="947" y="247"/>
                  </a:cubicBezTo>
                  <a:cubicBezTo>
                    <a:pt x="956" y="238"/>
                    <a:pt x="956" y="229"/>
                    <a:pt x="956" y="229"/>
                  </a:cubicBezTo>
                  <a:cubicBezTo>
                    <a:pt x="974" y="121"/>
                    <a:pt x="902" y="22"/>
                    <a:pt x="794" y="4"/>
                  </a:cubicBezTo>
                  <a:cubicBezTo>
                    <a:pt x="783" y="2"/>
                    <a:pt x="773" y="1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3"/>
            <p:cNvSpPr/>
            <p:nvPr/>
          </p:nvSpPr>
          <p:spPr>
            <a:xfrm rot="787510">
              <a:off x="5364359" y="4323181"/>
              <a:ext cx="43919" cy="135666"/>
            </a:xfrm>
            <a:custGeom>
              <a:avLst/>
              <a:gdLst/>
              <a:ahLst/>
              <a:cxnLst/>
              <a:rect l="l" t="t" r="r" b="b"/>
              <a:pathLst>
                <a:path w="1146" h="3540" extrusionOk="0">
                  <a:moveTo>
                    <a:pt x="932" y="0"/>
                  </a:moveTo>
                  <a:cubicBezTo>
                    <a:pt x="837" y="0"/>
                    <a:pt x="756" y="68"/>
                    <a:pt x="739" y="165"/>
                  </a:cubicBezTo>
                  <a:cubicBezTo>
                    <a:pt x="703" y="427"/>
                    <a:pt x="649" y="688"/>
                    <a:pt x="604" y="949"/>
                  </a:cubicBezTo>
                  <a:cubicBezTo>
                    <a:pt x="550" y="1211"/>
                    <a:pt x="487" y="1472"/>
                    <a:pt x="433" y="1734"/>
                  </a:cubicBezTo>
                  <a:cubicBezTo>
                    <a:pt x="370" y="1995"/>
                    <a:pt x="307" y="2256"/>
                    <a:pt x="244" y="2518"/>
                  </a:cubicBezTo>
                  <a:cubicBezTo>
                    <a:pt x="172" y="2770"/>
                    <a:pt x="108" y="3032"/>
                    <a:pt x="27" y="3284"/>
                  </a:cubicBezTo>
                  <a:cubicBezTo>
                    <a:pt x="18" y="3293"/>
                    <a:pt x="18" y="3302"/>
                    <a:pt x="18" y="3311"/>
                  </a:cubicBezTo>
                  <a:cubicBezTo>
                    <a:pt x="0" y="3419"/>
                    <a:pt x="72" y="3518"/>
                    <a:pt x="181" y="3536"/>
                  </a:cubicBezTo>
                  <a:cubicBezTo>
                    <a:pt x="192" y="3538"/>
                    <a:pt x="203" y="3539"/>
                    <a:pt x="214" y="3539"/>
                  </a:cubicBezTo>
                  <a:cubicBezTo>
                    <a:pt x="308" y="3539"/>
                    <a:pt x="390" y="3471"/>
                    <a:pt x="406" y="3374"/>
                  </a:cubicBezTo>
                  <a:cubicBezTo>
                    <a:pt x="442" y="3104"/>
                    <a:pt x="496" y="2842"/>
                    <a:pt x="541" y="2581"/>
                  </a:cubicBezTo>
                  <a:cubicBezTo>
                    <a:pt x="595" y="2320"/>
                    <a:pt x="658" y="2058"/>
                    <a:pt x="712" y="1797"/>
                  </a:cubicBezTo>
                  <a:cubicBezTo>
                    <a:pt x="775" y="1544"/>
                    <a:pt x="839" y="1283"/>
                    <a:pt x="902" y="1022"/>
                  </a:cubicBezTo>
                  <a:cubicBezTo>
                    <a:pt x="974" y="769"/>
                    <a:pt x="1037" y="508"/>
                    <a:pt x="1118" y="255"/>
                  </a:cubicBezTo>
                  <a:cubicBezTo>
                    <a:pt x="1118" y="246"/>
                    <a:pt x="1127" y="228"/>
                    <a:pt x="1127" y="219"/>
                  </a:cubicBezTo>
                  <a:cubicBezTo>
                    <a:pt x="1145" y="111"/>
                    <a:pt x="1073" y="12"/>
                    <a:pt x="965" y="3"/>
                  </a:cubicBezTo>
                  <a:cubicBezTo>
                    <a:pt x="954" y="1"/>
                    <a:pt x="943" y="0"/>
                    <a:pt x="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5" name="Google Shape;975;p33"/>
          <p:cNvGrpSpPr/>
          <p:nvPr/>
        </p:nvGrpSpPr>
        <p:grpSpPr>
          <a:xfrm>
            <a:off x="4571995" y="4282572"/>
            <a:ext cx="2433812" cy="320922"/>
            <a:chOff x="1394800" y="3522000"/>
            <a:chExt cx="1048650" cy="138275"/>
          </a:xfrm>
        </p:grpSpPr>
        <p:sp>
          <p:nvSpPr>
            <p:cNvPr id="976" name="Google Shape;976;p33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19F56EE9-D1D4-4D6C-802B-F374ED37C9C7}"/>
              </a:ext>
            </a:extLst>
          </p:cNvPr>
          <p:cNvSpPr txBox="1"/>
          <p:nvPr/>
        </p:nvSpPr>
        <p:spPr>
          <a:xfrm>
            <a:off x="6631271" y="285188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uk-UA" sz="1400" u="none" strike="noStrike" dirty="0" smtClean="0">
              <a:solidFill>
                <a:srgbClr val="0563C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461629D-FE5B-40CE-8B57-25EF98E69E02}"/>
              </a:ext>
            </a:extLst>
          </p:cNvPr>
          <p:cNvSpPr txBox="1"/>
          <p:nvPr/>
        </p:nvSpPr>
        <p:spPr>
          <a:xfrm>
            <a:off x="2141893" y="2346829"/>
            <a:ext cx="56029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4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22908" y="1136299"/>
            <a:ext cx="493662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1625" algn="just">
              <a:lnSpc>
                <a:spcPct val="150000"/>
              </a:lnSpc>
            </a:pPr>
            <a:r>
              <a:rPr lang="uk-UA" sz="2000" dirty="0">
                <a:latin typeface="Monotype Corsiva" panose="03010101010201010101" pitchFamily="66" charset="0"/>
                <a:ea typeface="Times New Roman" panose="02020603050405020304" pitchFamily="18" charset="0"/>
              </a:rPr>
              <a:t>Знято подвоєння у словах англійської, німецької та деяких інших мов із буквосполученням </a:t>
            </a:r>
            <a:r>
              <a:rPr lang="uk-UA" sz="2000" b="1" i="1" dirty="0" err="1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ck</a:t>
            </a:r>
            <a:r>
              <a:rPr lang="uk-UA" sz="2000" dirty="0">
                <a:latin typeface="Monotype Corsiva" panose="03010101010201010101" pitchFamily="66" charset="0"/>
                <a:ea typeface="Times New Roman" panose="02020603050405020304" pitchFamily="18" charset="0"/>
              </a:rPr>
              <a:t>, що передається звуком </a:t>
            </a:r>
            <a:r>
              <a:rPr lang="uk-UA" sz="2000" b="1" i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k</a:t>
            </a:r>
            <a:r>
              <a:rPr lang="uk-UA" sz="2000" i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: </a:t>
            </a:r>
            <a:r>
              <a:rPr lang="uk-UA" sz="2000" i="1" dirty="0" err="1">
                <a:solidFill>
                  <a:srgbClr val="2A4F88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Брю</a:t>
            </a:r>
            <a:r>
              <a:rPr lang="uk-UA" sz="2000" b="1" i="1" dirty="0" err="1">
                <a:solidFill>
                  <a:srgbClr val="2A4F88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</a:t>
            </a:r>
            <a:r>
              <a:rPr lang="uk-UA" sz="2000" i="1" dirty="0" err="1">
                <a:solidFill>
                  <a:srgbClr val="2A4F88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нер</a:t>
            </a:r>
            <a:r>
              <a:rPr lang="uk-UA" sz="2000" i="1" dirty="0">
                <a:solidFill>
                  <a:srgbClr val="2A4F88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Дже</a:t>
            </a:r>
            <a:r>
              <a:rPr lang="uk-UA" sz="2000" b="1" i="1" dirty="0">
                <a:solidFill>
                  <a:srgbClr val="2A4F88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</a:t>
            </a:r>
            <a:r>
              <a:rPr lang="uk-UA" sz="2000" i="1" dirty="0">
                <a:solidFill>
                  <a:srgbClr val="2A4F88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сон, </a:t>
            </a:r>
            <a:r>
              <a:rPr lang="uk-UA" sz="2000" i="1" dirty="0" err="1">
                <a:solidFill>
                  <a:srgbClr val="2A4F88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Ді</a:t>
            </a:r>
            <a:r>
              <a:rPr lang="uk-UA" sz="2000" b="1" i="1" dirty="0" err="1">
                <a:solidFill>
                  <a:srgbClr val="2A4F88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</a:t>
            </a:r>
            <a:r>
              <a:rPr lang="uk-UA" sz="2000" i="1" dirty="0" err="1">
                <a:solidFill>
                  <a:srgbClr val="2A4F88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енс</a:t>
            </a:r>
            <a:r>
              <a:rPr lang="uk-UA" sz="2000" i="1" dirty="0">
                <a:solidFill>
                  <a:srgbClr val="2A4F88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uk-UA" sz="2000" i="1" dirty="0" err="1">
                <a:solidFill>
                  <a:srgbClr val="2A4F88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Те</a:t>
            </a:r>
            <a:r>
              <a:rPr lang="uk-UA" sz="2000" b="1" i="1" dirty="0" err="1">
                <a:solidFill>
                  <a:srgbClr val="2A4F88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</a:t>
            </a:r>
            <a:r>
              <a:rPr lang="uk-UA" sz="2000" i="1" dirty="0" err="1">
                <a:solidFill>
                  <a:srgbClr val="2A4F88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ерей</a:t>
            </a:r>
            <a:r>
              <a:rPr lang="uk-UA" sz="2000" i="1" dirty="0">
                <a:solidFill>
                  <a:srgbClr val="2A4F88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uk-UA" sz="2000" i="1" dirty="0" err="1">
                <a:solidFill>
                  <a:srgbClr val="2A4F88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Што</a:t>
            </a:r>
            <a:r>
              <a:rPr lang="uk-UA" sz="2000" b="1" i="1" dirty="0" err="1">
                <a:solidFill>
                  <a:srgbClr val="2A4F88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</a:t>
            </a:r>
            <a:r>
              <a:rPr lang="uk-UA" sz="2000" i="1" dirty="0" err="1">
                <a:solidFill>
                  <a:srgbClr val="2A4F88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манн</a:t>
            </a:r>
            <a:r>
              <a:rPr lang="uk-UA" sz="2000" i="1" dirty="0">
                <a:solidFill>
                  <a:srgbClr val="2A4F88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Сто</a:t>
            </a:r>
            <a:r>
              <a:rPr lang="uk-UA" sz="2000" b="1" i="1" dirty="0">
                <a:solidFill>
                  <a:srgbClr val="2A4F88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</a:t>
            </a:r>
            <a:r>
              <a:rPr lang="uk-UA" sz="2000" i="1" dirty="0">
                <a:solidFill>
                  <a:srgbClr val="2A4F88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гольм, Шерло</a:t>
            </a:r>
            <a:r>
              <a:rPr lang="uk-UA" sz="2000" b="1" i="1" dirty="0">
                <a:solidFill>
                  <a:srgbClr val="2A4F88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</a:t>
            </a:r>
            <a:r>
              <a:rPr lang="uk-UA" sz="2000" i="1" dirty="0">
                <a:solidFill>
                  <a:srgbClr val="2A4F88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 </a:t>
            </a:r>
            <a:endParaRPr lang="ru-RU" sz="2000" dirty="0">
              <a:solidFill>
                <a:srgbClr val="2A4F88"/>
              </a:solidFill>
              <a:effectLst/>
              <a:latin typeface="Monotype Corsiva" panose="03010101010201010101" pitchFamily="66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747" y="1981592"/>
            <a:ext cx="1820017" cy="15222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9962" y="360523"/>
            <a:ext cx="926672" cy="79254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9962" y="3794738"/>
            <a:ext cx="3745057" cy="7742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3191" y="3850233"/>
            <a:ext cx="3111827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9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51850" y="1839311"/>
            <a:ext cx="4440300" cy="735724"/>
          </a:xfrm>
        </p:spPr>
        <p:txBody>
          <a:bodyPr/>
          <a:lstStyle/>
          <a:p>
            <a:r>
              <a:rPr lang="uk-UA" sz="3600" dirty="0" smtClean="0"/>
              <a:t>Практичні правописні поради 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Український правопис 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59460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29"/>
          <p:cNvSpPr txBox="1">
            <a:spLocks noGrp="1"/>
          </p:cNvSpPr>
          <p:nvPr>
            <p:ph type="ctrTitle"/>
          </p:nvPr>
        </p:nvSpPr>
        <p:spPr>
          <a:xfrm>
            <a:off x="5983984" y="1167092"/>
            <a:ext cx="2983225" cy="285714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Зміни в українському правописі:</a:t>
            </a:r>
            <a:br>
              <a:rPr lang="uk-UA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лишити не можна, виправити!</a:t>
            </a:r>
            <a:endParaRPr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2" name="Google Shape;792;p29"/>
          <p:cNvSpPr txBox="1">
            <a:spLocks noGrp="1"/>
          </p:cNvSpPr>
          <p:nvPr>
            <p:ph type="subTitle" idx="1"/>
          </p:nvPr>
        </p:nvSpPr>
        <p:spPr>
          <a:xfrm>
            <a:off x="2087343" y="3164979"/>
            <a:ext cx="4440300" cy="12256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uk-UA" sz="2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Відповідь: А</a:t>
            </a:r>
            <a:r>
              <a:rPr lang="uk-UA" dirty="0" smtClean="0">
                <a:solidFill>
                  <a:schemeClr val="bg2"/>
                </a:solidFill>
                <a:cs typeface="Times New Roman" panose="02020603050405020304" pitchFamily="18" charset="0"/>
              </a:rPr>
              <a:t>,   б</a:t>
            </a:r>
            <a:r>
              <a:rPr lang="uk-UA" dirty="0" smtClean="0">
                <a:solidFill>
                  <a:schemeClr val="bg2"/>
                </a:solidFill>
              </a:rPr>
              <a:t>о </a:t>
            </a:r>
            <a:r>
              <a:rPr lang="uk-UA" i="1" dirty="0">
                <a:solidFill>
                  <a:schemeClr val="bg2"/>
                </a:solidFill>
              </a:rPr>
              <a:t>об’єкт, </a:t>
            </a:r>
            <a:r>
              <a:rPr lang="uk-UA" i="1" dirty="0" err="1">
                <a:solidFill>
                  <a:schemeClr val="bg2"/>
                </a:solidFill>
              </a:rPr>
              <a:t>проєкт</a:t>
            </a:r>
            <a:r>
              <a:rPr lang="uk-UA" i="1" dirty="0">
                <a:solidFill>
                  <a:schemeClr val="bg2"/>
                </a:solidFill>
              </a:rPr>
              <a:t>, ін’єкція</a:t>
            </a:r>
            <a:r>
              <a:rPr lang="uk-UA" dirty="0">
                <a:solidFill>
                  <a:schemeClr val="bg2"/>
                </a:solidFill>
              </a:rPr>
              <a:t> латинського походження, </a:t>
            </a:r>
            <a:r>
              <a:rPr lang="uk-UA" dirty="0" smtClean="0">
                <a:solidFill>
                  <a:schemeClr val="bg2"/>
                </a:solidFill>
              </a:rPr>
              <a:t>а тому </a:t>
            </a:r>
            <a:r>
              <a:rPr lang="uk-UA" dirty="0">
                <a:solidFill>
                  <a:schemeClr val="bg2"/>
                </a:solidFill>
              </a:rPr>
              <a:t>пишемо й вимовляємо в них </a:t>
            </a:r>
            <a:r>
              <a:rPr lang="uk-UA" dirty="0" smtClean="0">
                <a:solidFill>
                  <a:schemeClr val="bg2"/>
                </a:solidFill>
              </a:rPr>
              <a:t>Є.</a:t>
            </a:r>
            <a:endParaRPr lang="ru-RU" dirty="0">
              <a:solidFill>
                <a:schemeClr val="bg2"/>
              </a:solidFill>
            </a:endParaRPr>
          </a:p>
          <a:p>
            <a:endParaRPr sz="2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93" name="Google Shape;793;p29"/>
          <p:cNvCxnSpPr/>
          <p:nvPr/>
        </p:nvCxnSpPr>
        <p:spPr>
          <a:xfrm>
            <a:off x="549375" y="-15925"/>
            <a:ext cx="0" cy="5159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4" name="Google Shape;794;p29"/>
          <p:cNvCxnSpPr/>
          <p:nvPr/>
        </p:nvCxnSpPr>
        <p:spPr>
          <a:xfrm>
            <a:off x="716575" y="-15925"/>
            <a:ext cx="0" cy="5159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95" name="Google Shape;795;p29"/>
          <p:cNvGrpSpPr/>
          <p:nvPr/>
        </p:nvGrpSpPr>
        <p:grpSpPr>
          <a:xfrm>
            <a:off x="4796078" y="4434972"/>
            <a:ext cx="2310700" cy="320922"/>
            <a:chOff x="1394800" y="3522000"/>
            <a:chExt cx="1048650" cy="138275"/>
          </a:xfrm>
        </p:grpSpPr>
        <p:sp>
          <p:nvSpPr>
            <p:cNvPr id="796" name="Google Shape;796;p29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9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9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9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9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5" name="Google Shape;805;p29"/>
          <p:cNvSpPr/>
          <p:nvPr/>
        </p:nvSpPr>
        <p:spPr>
          <a:xfrm rot="489382">
            <a:off x="829627" y="3597186"/>
            <a:ext cx="932338" cy="512411"/>
          </a:xfrm>
          <a:custGeom>
            <a:avLst/>
            <a:gdLst/>
            <a:ahLst/>
            <a:cxnLst/>
            <a:rect l="l" t="t" r="r" b="b"/>
            <a:pathLst>
              <a:path w="17773" h="9768" extrusionOk="0">
                <a:moveTo>
                  <a:pt x="3304" y="1"/>
                </a:moveTo>
                <a:cubicBezTo>
                  <a:pt x="3172" y="1"/>
                  <a:pt x="3045" y="62"/>
                  <a:pt x="2971" y="211"/>
                </a:cubicBezTo>
                <a:cubicBezTo>
                  <a:pt x="2857" y="439"/>
                  <a:pt x="2743" y="690"/>
                  <a:pt x="2629" y="918"/>
                </a:cubicBezTo>
                <a:cubicBezTo>
                  <a:pt x="2629" y="941"/>
                  <a:pt x="2606" y="964"/>
                  <a:pt x="2583" y="1009"/>
                </a:cubicBezTo>
                <a:cubicBezTo>
                  <a:pt x="2058" y="2105"/>
                  <a:pt x="1510" y="3201"/>
                  <a:pt x="985" y="4296"/>
                </a:cubicBezTo>
                <a:cubicBezTo>
                  <a:pt x="985" y="4319"/>
                  <a:pt x="985" y="4319"/>
                  <a:pt x="985" y="4319"/>
                </a:cubicBezTo>
                <a:cubicBezTo>
                  <a:pt x="825" y="4593"/>
                  <a:pt x="643" y="4844"/>
                  <a:pt x="483" y="5118"/>
                </a:cubicBezTo>
                <a:cubicBezTo>
                  <a:pt x="369" y="5209"/>
                  <a:pt x="255" y="5323"/>
                  <a:pt x="141" y="5438"/>
                </a:cubicBezTo>
                <a:cubicBezTo>
                  <a:pt x="49" y="5529"/>
                  <a:pt x="49" y="5643"/>
                  <a:pt x="95" y="5711"/>
                </a:cubicBezTo>
                <a:cubicBezTo>
                  <a:pt x="0" y="5996"/>
                  <a:pt x="173" y="6327"/>
                  <a:pt x="469" y="6327"/>
                </a:cubicBezTo>
                <a:cubicBezTo>
                  <a:pt x="530" y="6327"/>
                  <a:pt x="596" y="6313"/>
                  <a:pt x="666" y="6282"/>
                </a:cubicBezTo>
                <a:cubicBezTo>
                  <a:pt x="711" y="6259"/>
                  <a:pt x="757" y="6236"/>
                  <a:pt x="803" y="6214"/>
                </a:cubicBezTo>
                <a:lnTo>
                  <a:pt x="917" y="6214"/>
                </a:lnTo>
                <a:cubicBezTo>
                  <a:pt x="962" y="6282"/>
                  <a:pt x="1031" y="6328"/>
                  <a:pt x="1122" y="6328"/>
                </a:cubicBezTo>
                <a:lnTo>
                  <a:pt x="3336" y="6830"/>
                </a:lnTo>
                <a:lnTo>
                  <a:pt x="3519" y="6830"/>
                </a:lnTo>
                <a:cubicBezTo>
                  <a:pt x="3633" y="6853"/>
                  <a:pt x="3770" y="6898"/>
                  <a:pt x="3907" y="6944"/>
                </a:cubicBezTo>
                <a:cubicBezTo>
                  <a:pt x="3951" y="6957"/>
                  <a:pt x="3993" y="6962"/>
                  <a:pt x="4033" y="6962"/>
                </a:cubicBezTo>
                <a:cubicBezTo>
                  <a:pt x="4427" y="6962"/>
                  <a:pt x="4601" y="6396"/>
                  <a:pt x="4249" y="6168"/>
                </a:cubicBezTo>
                <a:cubicBezTo>
                  <a:pt x="4500" y="6145"/>
                  <a:pt x="4592" y="5757"/>
                  <a:pt x="4318" y="5666"/>
                </a:cubicBezTo>
                <a:cubicBezTo>
                  <a:pt x="3861" y="5529"/>
                  <a:pt x="3405" y="5438"/>
                  <a:pt x="2971" y="5346"/>
                </a:cubicBezTo>
                <a:cubicBezTo>
                  <a:pt x="4744" y="4737"/>
                  <a:pt x="6686" y="4321"/>
                  <a:pt x="8540" y="4321"/>
                </a:cubicBezTo>
                <a:cubicBezTo>
                  <a:pt x="9811" y="4321"/>
                  <a:pt x="11041" y="4517"/>
                  <a:pt x="12147" y="4981"/>
                </a:cubicBezTo>
                <a:cubicBezTo>
                  <a:pt x="13311" y="5780"/>
                  <a:pt x="14292" y="6830"/>
                  <a:pt x="15228" y="7971"/>
                </a:cubicBezTo>
                <a:cubicBezTo>
                  <a:pt x="14886" y="7925"/>
                  <a:pt x="14543" y="7857"/>
                  <a:pt x="14201" y="7789"/>
                </a:cubicBezTo>
                <a:cubicBezTo>
                  <a:pt x="13767" y="7674"/>
                  <a:pt x="13356" y="7560"/>
                  <a:pt x="12923" y="7446"/>
                </a:cubicBezTo>
                <a:cubicBezTo>
                  <a:pt x="12881" y="7434"/>
                  <a:pt x="12839" y="7428"/>
                  <a:pt x="12799" y="7428"/>
                </a:cubicBezTo>
                <a:cubicBezTo>
                  <a:pt x="12406" y="7428"/>
                  <a:pt x="12143" y="7994"/>
                  <a:pt x="12558" y="8222"/>
                </a:cubicBezTo>
                <a:cubicBezTo>
                  <a:pt x="13790" y="8930"/>
                  <a:pt x="15046" y="9432"/>
                  <a:pt x="16438" y="9751"/>
                </a:cubicBezTo>
                <a:cubicBezTo>
                  <a:pt x="16480" y="9762"/>
                  <a:pt x="16522" y="9767"/>
                  <a:pt x="16563" y="9767"/>
                </a:cubicBezTo>
                <a:cubicBezTo>
                  <a:pt x="16785" y="9767"/>
                  <a:pt x="16970" y="9614"/>
                  <a:pt x="17009" y="9363"/>
                </a:cubicBezTo>
                <a:cubicBezTo>
                  <a:pt x="17009" y="9227"/>
                  <a:pt x="17031" y="9090"/>
                  <a:pt x="17054" y="8953"/>
                </a:cubicBezTo>
                <a:cubicBezTo>
                  <a:pt x="17123" y="8907"/>
                  <a:pt x="17191" y="8838"/>
                  <a:pt x="17237" y="8770"/>
                </a:cubicBezTo>
                <a:cubicBezTo>
                  <a:pt x="17351" y="8724"/>
                  <a:pt x="17465" y="8587"/>
                  <a:pt x="17488" y="8405"/>
                </a:cubicBezTo>
                <a:cubicBezTo>
                  <a:pt x="17556" y="7903"/>
                  <a:pt x="17533" y="7469"/>
                  <a:pt x="17442" y="7035"/>
                </a:cubicBezTo>
                <a:cubicBezTo>
                  <a:pt x="17442" y="6077"/>
                  <a:pt x="17533" y="5141"/>
                  <a:pt x="17716" y="4205"/>
                </a:cubicBezTo>
                <a:cubicBezTo>
                  <a:pt x="17773" y="3866"/>
                  <a:pt x="17480" y="3632"/>
                  <a:pt x="17227" y="3632"/>
                </a:cubicBezTo>
                <a:cubicBezTo>
                  <a:pt x="17071" y="3632"/>
                  <a:pt x="16929" y="3722"/>
                  <a:pt x="16894" y="3931"/>
                </a:cubicBezTo>
                <a:cubicBezTo>
                  <a:pt x="16780" y="4502"/>
                  <a:pt x="16689" y="5095"/>
                  <a:pt x="16598" y="5666"/>
                </a:cubicBezTo>
                <a:cubicBezTo>
                  <a:pt x="16324" y="5711"/>
                  <a:pt x="16073" y="5963"/>
                  <a:pt x="16232" y="6282"/>
                </a:cubicBezTo>
                <a:cubicBezTo>
                  <a:pt x="16324" y="6442"/>
                  <a:pt x="16392" y="6579"/>
                  <a:pt x="16438" y="6716"/>
                </a:cubicBezTo>
                <a:cubicBezTo>
                  <a:pt x="16415" y="6853"/>
                  <a:pt x="16415" y="6990"/>
                  <a:pt x="16392" y="7127"/>
                </a:cubicBezTo>
                <a:cubicBezTo>
                  <a:pt x="15160" y="5506"/>
                  <a:pt x="13585" y="4410"/>
                  <a:pt x="11827" y="3794"/>
                </a:cubicBezTo>
                <a:cubicBezTo>
                  <a:pt x="10960" y="3292"/>
                  <a:pt x="9978" y="2927"/>
                  <a:pt x="8883" y="2721"/>
                </a:cubicBezTo>
                <a:cubicBezTo>
                  <a:pt x="8296" y="2610"/>
                  <a:pt x="7705" y="2556"/>
                  <a:pt x="7117" y="2556"/>
                </a:cubicBezTo>
                <a:cubicBezTo>
                  <a:pt x="5416" y="2556"/>
                  <a:pt x="3739" y="3009"/>
                  <a:pt x="2263" y="3840"/>
                </a:cubicBezTo>
                <a:cubicBezTo>
                  <a:pt x="2377" y="3634"/>
                  <a:pt x="2492" y="3429"/>
                  <a:pt x="2583" y="3201"/>
                </a:cubicBezTo>
                <a:cubicBezTo>
                  <a:pt x="2857" y="2813"/>
                  <a:pt x="3062" y="2356"/>
                  <a:pt x="3222" y="1900"/>
                </a:cubicBezTo>
                <a:cubicBezTo>
                  <a:pt x="3405" y="1466"/>
                  <a:pt x="3587" y="1032"/>
                  <a:pt x="3770" y="576"/>
                </a:cubicBezTo>
                <a:cubicBezTo>
                  <a:pt x="3878" y="267"/>
                  <a:pt x="3580" y="1"/>
                  <a:pt x="33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6" name="Google Shape;806;p29"/>
          <p:cNvGrpSpPr/>
          <p:nvPr/>
        </p:nvGrpSpPr>
        <p:grpSpPr>
          <a:xfrm rot="6705569">
            <a:off x="2224182" y="503472"/>
            <a:ext cx="806638" cy="421735"/>
            <a:chOff x="1822875" y="1377000"/>
            <a:chExt cx="548075" cy="286550"/>
          </a:xfrm>
        </p:grpSpPr>
        <p:sp>
          <p:nvSpPr>
            <p:cNvPr id="807" name="Google Shape;807;p29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9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9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9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9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9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9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9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087343" y="1362466"/>
            <a:ext cx="46638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. </a:t>
            </a:r>
            <a:r>
              <a:rPr lang="uk-UA" sz="1800" b="1" dirty="0"/>
              <a:t>Як написати за </a:t>
            </a:r>
            <a:r>
              <a:rPr lang="uk-UA" sz="1800" b="1" dirty="0" smtClean="0"/>
              <a:t>правописом 2019 р. </a:t>
            </a:r>
            <a:r>
              <a:rPr lang="uk-UA" sz="1800" b="1" dirty="0"/>
              <a:t>слова:</a:t>
            </a:r>
            <a:endParaRPr lang="uk-UA" sz="1800" dirty="0"/>
          </a:p>
          <a:p>
            <a:r>
              <a:rPr lang="uk-UA" sz="1800" dirty="0">
                <a:solidFill>
                  <a:schemeClr val="bg2"/>
                </a:solidFill>
              </a:rPr>
              <a:t>А. Об’єкт, </a:t>
            </a:r>
            <a:r>
              <a:rPr lang="uk-UA" sz="1800" dirty="0" err="1" smtClean="0">
                <a:solidFill>
                  <a:schemeClr val="bg2"/>
                </a:solidFill>
              </a:rPr>
              <a:t>проєкт</a:t>
            </a:r>
            <a:r>
              <a:rPr lang="uk-UA" sz="1800" dirty="0">
                <a:solidFill>
                  <a:schemeClr val="bg2"/>
                </a:solidFill>
              </a:rPr>
              <a:t>, ін’єкція</a:t>
            </a:r>
          </a:p>
          <a:p>
            <a:r>
              <a:rPr lang="uk-UA" sz="1800" dirty="0"/>
              <a:t>Б. Траєкторія, </a:t>
            </a:r>
            <a:r>
              <a:rPr lang="uk-UA" sz="1800" dirty="0" err="1"/>
              <a:t>проєкт</a:t>
            </a:r>
            <a:r>
              <a:rPr lang="uk-UA" sz="1800" dirty="0"/>
              <a:t>, проекція</a:t>
            </a:r>
          </a:p>
          <a:p>
            <a:r>
              <a:rPr lang="uk-UA" sz="1800" dirty="0"/>
              <a:t>В. </a:t>
            </a:r>
            <a:r>
              <a:rPr lang="uk-UA" sz="1800" dirty="0" err="1"/>
              <a:t>Телепроект</a:t>
            </a:r>
            <a:r>
              <a:rPr lang="uk-UA" sz="1800" dirty="0"/>
              <a:t>, суб’єкт, </a:t>
            </a:r>
            <a:r>
              <a:rPr lang="uk-UA" sz="1800" dirty="0" err="1"/>
              <a:t>фоє</a:t>
            </a:r>
            <a:endParaRPr lang="uk-UA" sz="1800" dirty="0"/>
          </a:p>
          <a:p>
            <a:r>
              <a:rPr lang="uk-UA" sz="1800" dirty="0"/>
              <a:t>Г </a:t>
            </a:r>
            <a:r>
              <a:rPr lang="uk-UA" sz="1800" dirty="0" err="1"/>
              <a:t>Траекторія</a:t>
            </a:r>
            <a:r>
              <a:rPr lang="uk-UA" sz="1800" dirty="0"/>
              <a:t>, </a:t>
            </a:r>
            <a:r>
              <a:rPr lang="uk-UA" sz="1800" dirty="0" err="1"/>
              <a:t>проєкція</a:t>
            </a:r>
            <a:r>
              <a:rPr lang="uk-UA" sz="1800" dirty="0"/>
              <a:t>, </a:t>
            </a:r>
            <a:r>
              <a:rPr lang="uk-UA" sz="1800" dirty="0" err="1" smtClean="0"/>
              <a:t>проєкт</a:t>
            </a:r>
            <a:endParaRPr lang="uk-UA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51850" y="0"/>
            <a:ext cx="4440300" cy="1447800"/>
          </a:xfrm>
        </p:spPr>
        <p:txBody>
          <a:bodyPr/>
          <a:lstStyle/>
          <a:p>
            <a:r>
              <a:rPr lang="uk-UA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Зміни в українському правописі:</a:t>
            </a:r>
            <a:br>
              <a:rPr lang="uk-UA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лишити не можна, виправити!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57256" y="2025868"/>
            <a:ext cx="4440300" cy="2075623"/>
          </a:xfrm>
        </p:spPr>
        <p:txBody>
          <a:bodyPr/>
          <a:lstStyle/>
          <a:p>
            <a:pPr lvl="0"/>
            <a:r>
              <a:rPr lang="uk-UA" b="1" dirty="0"/>
              <a:t>На українському телебаченні є шоу. Як правильно написати його назву?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uk-UA" dirty="0"/>
              <a:t>А. Супер Топ-модель по-українськи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uk-UA" dirty="0"/>
              <a:t>Б. Супер </a:t>
            </a:r>
            <a:r>
              <a:rPr lang="uk-UA" dirty="0" err="1">
                <a:solidFill>
                  <a:schemeClr val="bg2"/>
                </a:solidFill>
              </a:rPr>
              <a:t>топмодель</a:t>
            </a:r>
            <a:r>
              <a:rPr lang="uk-UA" dirty="0"/>
              <a:t> по-українськи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uk-UA" dirty="0"/>
              <a:t>В. </a:t>
            </a:r>
            <a:r>
              <a:rPr lang="uk-UA" dirty="0" err="1"/>
              <a:t>Супертопмодель</a:t>
            </a:r>
            <a:r>
              <a:rPr lang="uk-UA" dirty="0"/>
              <a:t> по-українськи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uk-UA" dirty="0"/>
              <a:t>Г. Супер-топ-модель </a:t>
            </a:r>
            <a:r>
              <a:rPr lang="uk-UA" dirty="0" smtClean="0"/>
              <a:t>по-українськи</a:t>
            </a:r>
          </a:p>
          <a:p>
            <a:pPr algn="just">
              <a:lnSpc>
                <a:spcPct val="150000"/>
              </a:lnSpc>
            </a:pPr>
            <a:r>
              <a:rPr lang="uk-UA" dirty="0" smtClean="0">
                <a:solidFill>
                  <a:schemeClr val="bg2"/>
                </a:solidFill>
              </a:rPr>
              <a:t>Відповідь Б, бо </a:t>
            </a:r>
            <a:r>
              <a:rPr lang="uk-UA" dirty="0">
                <a:solidFill>
                  <a:schemeClr val="bg2"/>
                </a:solidFill>
              </a:rPr>
              <a:t>слово «супер» стосується не до </a:t>
            </a:r>
            <a:r>
              <a:rPr lang="uk-UA" dirty="0" err="1">
                <a:solidFill>
                  <a:schemeClr val="bg2"/>
                </a:solidFill>
              </a:rPr>
              <a:t>топмодель</a:t>
            </a:r>
            <a:r>
              <a:rPr lang="uk-UA" dirty="0">
                <a:solidFill>
                  <a:schemeClr val="bg2"/>
                </a:solidFill>
              </a:rPr>
              <a:t>, яке треба писати разом, а до назви шоу загалом «</a:t>
            </a:r>
            <a:r>
              <a:rPr lang="uk-UA" dirty="0" err="1">
                <a:solidFill>
                  <a:schemeClr val="bg2"/>
                </a:solidFill>
              </a:rPr>
              <a:t>топмодель</a:t>
            </a:r>
            <a:r>
              <a:rPr lang="uk-UA" dirty="0">
                <a:solidFill>
                  <a:schemeClr val="bg2"/>
                </a:solidFill>
              </a:rPr>
              <a:t> по-українськи»</a:t>
            </a:r>
            <a:endParaRPr lang="ru-RU" dirty="0">
              <a:solidFill>
                <a:schemeClr val="bg2"/>
              </a:solidFill>
            </a:endParaRPr>
          </a:p>
          <a:p>
            <a:pPr>
              <a:lnSpc>
                <a:spcPct val="150000"/>
              </a:lnSpc>
            </a:pPr>
            <a:endParaRPr lang="ru-RU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941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79113" y="0"/>
            <a:ext cx="4440300" cy="1447800"/>
          </a:xfrm>
        </p:spPr>
        <p:txBody>
          <a:bodyPr/>
          <a:lstStyle/>
          <a:p>
            <a:r>
              <a:rPr lang="uk-UA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Зміни в українському правописі:</a:t>
            </a:r>
            <a:br>
              <a:rPr lang="uk-UA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лишити не можна, виправити!</a:t>
            </a:r>
            <a:endParaRPr lang="ru-RU" sz="18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52155" y="2036618"/>
            <a:ext cx="5673436" cy="652068"/>
          </a:xfrm>
        </p:spPr>
        <p:txBody>
          <a:bodyPr/>
          <a:lstStyle/>
          <a:p>
            <a:pPr lvl="0"/>
            <a:r>
              <a:rPr lang="uk-UA" b="1" dirty="0"/>
              <a:t>Як напишемо слова в реченні</a:t>
            </a:r>
            <a:endParaRPr lang="ru-RU" dirty="0"/>
          </a:p>
          <a:p>
            <a:pPr algn="just"/>
            <a:r>
              <a:rPr lang="uk-UA" i="1" dirty="0">
                <a:solidFill>
                  <a:schemeClr val="bg2"/>
                </a:solidFill>
              </a:rPr>
              <a:t>На </a:t>
            </a:r>
            <a:r>
              <a:rPr lang="uk-UA" i="1" dirty="0" err="1" smtClean="0">
                <a:solidFill>
                  <a:schemeClr val="bg2"/>
                </a:solidFill>
              </a:rPr>
              <a:t>вебпорталі</a:t>
            </a:r>
            <a:r>
              <a:rPr lang="uk-UA" i="1" dirty="0" smtClean="0">
                <a:solidFill>
                  <a:schemeClr val="bg2"/>
                </a:solidFill>
              </a:rPr>
              <a:t> </a:t>
            </a:r>
            <a:r>
              <a:rPr lang="uk-UA" i="1" dirty="0">
                <a:solidFill>
                  <a:schemeClr val="bg2"/>
                </a:solidFill>
              </a:rPr>
              <a:t>потрібно розмістити оголошення, яке надіслав </a:t>
            </a:r>
            <a:r>
              <a:rPr lang="uk-UA" i="1" dirty="0" err="1" smtClean="0">
                <a:solidFill>
                  <a:schemeClr val="bg2"/>
                </a:solidFill>
              </a:rPr>
              <a:t>прессекретар</a:t>
            </a:r>
            <a:r>
              <a:rPr lang="uk-UA" i="1" dirty="0" smtClean="0">
                <a:solidFill>
                  <a:schemeClr val="bg2"/>
                </a:solidFill>
              </a:rPr>
              <a:t> </a:t>
            </a:r>
            <a:r>
              <a:rPr lang="uk-UA" i="1" dirty="0">
                <a:solidFill>
                  <a:schemeClr val="bg2"/>
                </a:solidFill>
              </a:rPr>
              <a:t>про </a:t>
            </a:r>
            <a:r>
              <a:rPr lang="uk-UA" i="1" dirty="0" err="1" smtClean="0">
                <a:solidFill>
                  <a:schemeClr val="bg2"/>
                </a:solidFill>
              </a:rPr>
              <a:t>пресконференцію</a:t>
            </a:r>
            <a:r>
              <a:rPr lang="uk-UA" i="1" dirty="0" smtClean="0">
                <a:solidFill>
                  <a:schemeClr val="bg2"/>
                </a:solidFill>
              </a:rPr>
              <a:t> </a:t>
            </a:r>
            <a:r>
              <a:rPr lang="uk-UA" i="1" dirty="0">
                <a:solidFill>
                  <a:schemeClr val="bg2"/>
                </a:solidFill>
              </a:rPr>
              <a:t>щодо </a:t>
            </a:r>
            <a:r>
              <a:rPr lang="uk-UA" i="1" dirty="0" err="1" smtClean="0">
                <a:solidFill>
                  <a:schemeClr val="bg2"/>
                </a:solidFill>
              </a:rPr>
              <a:t>етнофестивалю</a:t>
            </a:r>
            <a:r>
              <a:rPr lang="uk-UA" i="1" dirty="0" smtClean="0">
                <a:solidFill>
                  <a:schemeClr val="bg2"/>
                </a:solidFill>
              </a:rPr>
              <a:t>.</a:t>
            </a:r>
          </a:p>
          <a:p>
            <a:pPr algn="just"/>
            <a:endParaRPr lang="ru-RU" dirty="0"/>
          </a:p>
          <a:p>
            <a:pPr algn="just"/>
            <a:r>
              <a:rPr lang="uk-UA" dirty="0"/>
              <a:t>А. Окремо</a:t>
            </a:r>
            <a:endParaRPr lang="ru-RU" dirty="0"/>
          </a:p>
          <a:p>
            <a:pPr algn="just"/>
            <a:r>
              <a:rPr lang="uk-UA" dirty="0"/>
              <a:t>Б. Через дефіс</a:t>
            </a:r>
            <a:endParaRPr lang="ru-RU" dirty="0"/>
          </a:p>
          <a:p>
            <a:pPr algn="just"/>
            <a:r>
              <a:rPr lang="uk-UA" dirty="0"/>
              <a:t>В. Правильно і окремо, і через дефіс</a:t>
            </a:r>
            <a:endParaRPr lang="ru-RU" dirty="0"/>
          </a:p>
          <a:p>
            <a:pPr algn="just"/>
            <a:r>
              <a:rPr lang="uk-UA" dirty="0"/>
              <a:t>Г. Разом</a:t>
            </a:r>
            <a:endParaRPr lang="ru-RU" dirty="0"/>
          </a:p>
          <a:p>
            <a:r>
              <a:rPr lang="uk-UA" dirty="0" smtClean="0">
                <a:solidFill>
                  <a:schemeClr val="bg2"/>
                </a:solidFill>
              </a:rPr>
              <a:t>Відповідь: Г(разом)</a:t>
            </a:r>
            <a:endParaRPr lang="ru-RU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20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7" name="Google Shape;897;p32"/>
          <p:cNvGrpSpPr/>
          <p:nvPr/>
        </p:nvGrpSpPr>
        <p:grpSpPr>
          <a:xfrm rot="807122">
            <a:off x="4508400" y="328150"/>
            <a:ext cx="2497551" cy="2401906"/>
            <a:chOff x="1857000" y="3245400"/>
            <a:chExt cx="1233825" cy="1186575"/>
          </a:xfrm>
        </p:grpSpPr>
        <p:sp>
          <p:nvSpPr>
            <p:cNvPr id="898" name="Google Shape;898;p32"/>
            <p:cNvSpPr/>
            <p:nvPr/>
          </p:nvSpPr>
          <p:spPr>
            <a:xfrm>
              <a:off x="2513000" y="4148825"/>
              <a:ext cx="463125" cy="272250"/>
            </a:xfrm>
            <a:custGeom>
              <a:avLst/>
              <a:gdLst/>
              <a:ahLst/>
              <a:cxnLst/>
              <a:rect l="l" t="t" r="r" b="b"/>
              <a:pathLst>
                <a:path w="18525" h="10890" extrusionOk="0">
                  <a:moveTo>
                    <a:pt x="12728" y="1"/>
                  </a:moveTo>
                  <a:cubicBezTo>
                    <a:pt x="12377" y="28"/>
                    <a:pt x="11899" y="1641"/>
                    <a:pt x="11664" y="2065"/>
                  </a:cubicBezTo>
                  <a:cubicBezTo>
                    <a:pt x="10979" y="3318"/>
                    <a:pt x="10015" y="4435"/>
                    <a:pt x="9005" y="5418"/>
                  </a:cubicBezTo>
                  <a:cubicBezTo>
                    <a:pt x="6527" y="7843"/>
                    <a:pt x="3263" y="9754"/>
                    <a:pt x="0" y="10889"/>
                  </a:cubicBezTo>
                  <a:cubicBezTo>
                    <a:pt x="5192" y="10331"/>
                    <a:pt x="10556" y="9114"/>
                    <a:pt x="15144" y="6626"/>
                  </a:cubicBezTo>
                  <a:cubicBezTo>
                    <a:pt x="16685" y="5788"/>
                    <a:pt x="17578" y="5409"/>
                    <a:pt x="18524" y="4066"/>
                  </a:cubicBezTo>
                  <a:cubicBezTo>
                    <a:pt x="17623" y="3976"/>
                    <a:pt x="17064" y="3038"/>
                    <a:pt x="16189" y="2651"/>
                  </a:cubicBezTo>
                  <a:cubicBezTo>
                    <a:pt x="15928" y="2543"/>
                    <a:pt x="12728" y="1"/>
                    <a:pt x="12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2"/>
            <p:cNvSpPr/>
            <p:nvPr/>
          </p:nvSpPr>
          <p:spPr>
            <a:xfrm>
              <a:off x="2508725" y="4143800"/>
              <a:ext cx="474150" cy="281125"/>
            </a:xfrm>
            <a:custGeom>
              <a:avLst/>
              <a:gdLst/>
              <a:ahLst/>
              <a:cxnLst/>
              <a:rect l="l" t="t" r="r" b="b"/>
              <a:pathLst>
                <a:path w="18966" h="11245" extrusionOk="0">
                  <a:moveTo>
                    <a:pt x="12884" y="443"/>
                  </a:moveTo>
                  <a:lnTo>
                    <a:pt x="14486" y="1707"/>
                  </a:lnTo>
                  <a:lnTo>
                    <a:pt x="15351" y="2383"/>
                  </a:lnTo>
                  <a:lnTo>
                    <a:pt x="15793" y="2716"/>
                  </a:lnTo>
                  <a:lnTo>
                    <a:pt x="16018" y="2879"/>
                  </a:lnTo>
                  <a:lnTo>
                    <a:pt x="16135" y="2960"/>
                  </a:lnTo>
                  <a:lnTo>
                    <a:pt x="16198" y="2996"/>
                  </a:lnTo>
                  <a:lnTo>
                    <a:pt x="16225" y="3023"/>
                  </a:lnTo>
                  <a:lnTo>
                    <a:pt x="16279" y="3050"/>
                  </a:lnTo>
                  <a:cubicBezTo>
                    <a:pt x="16469" y="3131"/>
                    <a:pt x="16649" y="3248"/>
                    <a:pt x="16820" y="3393"/>
                  </a:cubicBezTo>
                  <a:cubicBezTo>
                    <a:pt x="16991" y="3528"/>
                    <a:pt x="17163" y="3681"/>
                    <a:pt x="17334" y="3834"/>
                  </a:cubicBezTo>
                  <a:cubicBezTo>
                    <a:pt x="17514" y="3987"/>
                    <a:pt x="17703" y="4141"/>
                    <a:pt x="17920" y="4267"/>
                  </a:cubicBezTo>
                  <a:cubicBezTo>
                    <a:pt x="18030" y="4333"/>
                    <a:pt x="18147" y="4389"/>
                    <a:pt x="18270" y="4431"/>
                  </a:cubicBezTo>
                  <a:lnTo>
                    <a:pt x="18270" y="4431"/>
                  </a:lnTo>
                  <a:cubicBezTo>
                    <a:pt x="18099" y="4651"/>
                    <a:pt x="17917" y="4859"/>
                    <a:pt x="17713" y="5051"/>
                  </a:cubicBezTo>
                  <a:cubicBezTo>
                    <a:pt x="17424" y="5321"/>
                    <a:pt x="17100" y="5565"/>
                    <a:pt x="16757" y="5790"/>
                  </a:cubicBezTo>
                  <a:cubicBezTo>
                    <a:pt x="16415" y="6007"/>
                    <a:pt x="16045" y="6214"/>
                    <a:pt x="15684" y="6412"/>
                  </a:cubicBezTo>
                  <a:cubicBezTo>
                    <a:pt x="15315" y="6619"/>
                    <a:pt x="14945" y="6818"/>
                    <a:pt x="14585" y="7016"/>
                  </a:cubicBezTo>
                  <a:cubicBezTo>
                    <a:pt x="13106" y="7791"/>
                    <a:pt x="11547" y="8413"/>
                    <a:pt x="9961" y="8927"/>
                  </a:cubicBezTo>
                  <a:cubicBezTo>
                    <a:pt x="8374" y="9450"/>
                    <a:pt x="6752" y="9846"/>
                    <a:pt x="5111" y="10180"/>
                  </a:cubicBezTo>
                  <a:cubicBezTo>
                    <a:pt x="3896" y="10420"/>
                    <a:pt x="2671" y="10616"/>
                    <a:pt x="1444" y="10775"/>
                  </a:cubicBezTo>
                  <a:lnTo>
                    <a:pt x="1444" y="10775"/>
                  </a:lnTo>
                  <a:cubicBezTo>
                    <a:pt x="2382" y="10395"/>
                    <a:pt x="3302" y="9962"/>
                    <a:pt x="4192" y="9477"/>
                  </a:cubicBezTo>
                  <a:cubicBezTo>
                    <a:pt x="5463" y="8783"/>
                    <a:pt x="6670" y="7981"/>
                    <a:pt x="7806" y="7070"/>
                  </a:cubicBezTo>
                  <a:cubicBezTo>
                    <a:pt x="8933" y="6160"/>
                    <a:pt x="9979" y="5150"/>
                    <a:pt x="10898" y="4005"/>
                  </a:cubicBezTo>
                  <a:cubicBezTo>
                    <a:pt x="11123" y="3726"/>
                    <a:pt x="11340" y="3429"/>
                    <a:pt x="11538" y="3122"/>
                  </a:cubicBezTo>
                  <a:cubicBezTo>
                    <a:pt x="11646" y="2969"/>
                    <a:pt x="11736" y="2816"/>
                    <a:pt x="11835" y="2662"/>
                  </a:cubicBezTo>
                  <a:cubicBezTo>
                    <a:pt x="11881" y="2581"/>
                    <a:pt x="11926" y="2500"/>
                    <a:pt x="11971" y="2419"/>
                  </a:cubicBezTo>
                  <a:lnTo>
                    <a:pt x="12007" y="2356"/>
                  </a:lnTo>
                  <a:lnTo>
                    <a:pt x="12043" y="2293"/>
                  </a:lnTo>
                  <a:cubicBezTo>
                    <a:pt x="12061" y="2248"/>
                    <a:pt x="12079" y="2203"/>
                    <a:pt x="12097" y="2158"/>
                  </a:cubicBezTo>
                  <a:cubicBezTo>
                    <a:pt x="12241" y="1824"/>
                    <a:pt x="12367" y="1482"/>
                    <a:pt x="12502" y="1157"/>
                  </a:cubicBezTo>
                  <a:cubicBezTo>
                    <a:pt x="12575" y="995"/>
                    <a:pt x="12647" y="833"/>
                    <a:pt x="12728" y="688"/>
                  </a:cubicBezTo>
                  <a:cubicBezTo>
                    <a:pt x="12764" y="616"/>
                    <a:pt x="12809" y="544"/>
                    <a:pt x="12854" y="481"/>
                  </a:cubicBezTo>
                  <a:cubicBezTo>
                    <a:pt x="12863" y="468"/>
                    <a:pt x="12874" y="455"/>
                    <a:pt x="12884" y="443"/>
                  </a:cubicBezTo>
                  <a:close/>
                  <a:moveTo>
                    <a:pt x="12906" y="1"/>
                  </a:moveTo>
                  <a:cubicBezTo>
                    <a:pt x="12897" y="1"/>
                    <a:pt x="12889" y="2"/>
                    <a:pt x="12881" y="3"/>
                  </a:cubicBezTo>
                  <a:cubicBezTo>
                    <a:pt x="12755" y="21"/>
                    <a:pt x="12701" y="75"/>
                    <a:pt x="12647" y="120"/>
                  </a:cubicBezTo>
                  <a:cubicBezTo>
                    <a:pt x="12602" y="157"/>
                    <a:pt x="12566" y="202"/>
                    <a:pt x="12539" y="247"/>
                  </a:cubicBezTo>
                  <a:cubicBezTo>
                    <a:pt x="12475" y="337"/>
                    <a:pt x="12421" y="418"/>
                    <a:pt x="12376" y="499"/>
                  </a:cubicBezTo>
                  <a:cubicBezTo>
                    <a:pt x="12286" y="670"/>
                    <a:pt x="12214" y="842"/>
                    <a:pt x="12142" y="1004"/>
                  </a:cubicBezTo>
                  <a:cubicBezTo>
                    <a:pt x="12007" y="1346"/>
                    <a:pt x="11881" y="1689"/>
                    <a:pt x="11745" y="2013"/>
                  </a:cubicBezTo>
                  <a:lnTo>
                    <a:pt x="11691" y="2122"/>
                  </a:lnTo>
                  <a:lnTo>
                    <a:pt x="11673" y="2176"/>
                  </a:lnTo>
                  <a:lnTo>
                    <a:pt x="11637" y="2239"/>
                  </a:lnTo>
                  <a:cubicBezTo>
                    <a:pt x="11592" y="2311"/>
                    <a:pt x="11556" y="2392"/>
                    <a:pt x="11502" y="2464"/>
                  </a:cubicBezTo>
                  <a:cubicBezTo>
                    <a:pt x="11421" y="2617"/>
                    <a:pt x="11322" y="2771"/>
                    <a:pt x="11222" y="2915"/>
                  </a:cubicBezTo>
                  <a:cubicBezTo>
                    <a:pt x="11033" y="3212"/>
                    <a:pt x="10826" y="3501"/>
                    <a:pt x="10601" y="3780"/>
                  </a:cubicBezTo>
                  <a:cubicBezTo>
                    <a:pt x="9717" y="4889"/>
                    <a:pt x="8690" y="5898"/>
                    <a:pt x="7590" y="6800"/>
                  </a:cubicBezTo>
                  <a:cubicBezTo>
                    <a:pt x="6472" y="7701"/>
                    <a:pt x="5282" y="8503"/>
                    <a:pt x="4029" y="9188"/>
                  </a:cubicBezTo>
                  <a:cubicBezTo>
                    <a:pt x="2776" y="9883"/>
                    <a:pt x="1469" y="10459"/>
                    <a:pt x="117" y="10937"/>
                  </a:cubicBezTo>
                  <a:cubicBezTo>
                    <a:pt x="45" y="10964"/>
                    <a:pt x="0" y="11027"/>
                    <a:pt x="9" y="11108"/>
                  </a:cubicBezTo>
                  <a:cubicBezTo>
                    <a:pt x="18" y="11184"/>
                    <a:pt x="89" y="11244"/>
                    <a:pt x="172" y="11244"/>
                  </a:cubicBezTo>
                  <a:cubicBezTo>
                    <a:pt x="178" y="11244"/>
                    <a:pt x="184" y="11244"/>
                    <a:pt x="189" y="11244"/>
                  </a:cubicBezTo>
                  <a:cubicBezTo>
                    <a:pt x="1857" y="11063"/>
                    <a:pt x="3525" y="10820"/>
                    <a:pt x="5174" y="10486"/>
                  </a:cubicBezTo>
                  <a:cubicBezTo>
                    <a:pt x="6824" y="10153"/>
                    <a:pt x="8455" y="9747"/>
                    <a:pt x="10060" y="9225"/>
                  </a:cubicBezTo>
                  <a:cubicBezTo>
                    <a:pt x="10456" y="9089"/>
                    <a:pt x="10862" y="8963"/>
                    <a:pt x="11250" y="8810"/>
                  </a:cubicBezTo>
                  <a:lnTo>
                    <a:pt x="11844" y="8594"/>
                  </a:lnTo>
                  <a:lnTo>
                    <a:pt x="12430" y="8359"/>
                  </a:lnTo>
                  <a:cubicBezTo>
                    <a:pt x="12818" y="8206"/>
                    <a:pt x="13206" y="8026"/>
                    <a:pt x="13593" y="7863"/>
                  </a:cubicBezTo>
                  <a:lnTo>
                    <a:pt x="14170" y="7593"/>
                  </a:lnTo>
                  <a:cubicBezTo>
                    <a:pt x="14359" y="7503"/>
                    <a:pt x="14549" y="7422"/>
                    <a:pt x="14738" y="7323"/>
                  </a:cubicBezTo>
                  <a:cubicBezTo>
                    <a:pt x="15117" y="7133"/>
                    <a:pt x="15495" y="6944"/>
                    <a:pt x="15865" y="6755"/>
                  </a:cubicBezTo>
                  <a:cubicBezTo>
                    <a:pt x="16234" y="6556"/>
                    <a:pt x="16613" y="6367"/>
                    <a:pt x="16982" y="6151"/>
                  </a:cubicBezTo>
                  <a:cubicBezTo>
                    <a:pt x="17352" y="5934"/>
                    <a:pt x="17713" y="5691"/>
                    <a:pt x="18037" y="5394"/>
                  </a:cubicBezTo>
                  <a:cubicBezTo>
                    <a:pt x="18362" y="5096"/>
                    <a:pt x="18650" y="4763"/>
                    <a:pt x="18902" y="4420"/>
                  </a:cubicBezTo>
                  <a:cubicBezTo>
                    <a:pt x="18929" y="4384"/>
                    <a:pt x="18947" y="4339"/>
                    <a:pt x="18947" y="4303"/>
                  </a:cubicBezTo>
                  <a:cubicBezTo>
                    <a:pt x="18965" y="4159"/>
                    <a:pt x="18866" y="4042"/>
                    <a:pt x="18731" y="4023"/>
                  </a:cubicBezTo>
                  <a:lnTo>
                    <a:pt x="18722" y="4023"/>
                  </a:lnTo>
                  <a:cubicBezTo>
                    <a:pt x="18533" y="3996"/>
                    <a:pt x="18352" y="3924"/>
                    <a:pt x="18172" y="3825"/>
                  </a:cubicBezTo>
                  <a:cubicBezTo>
                    <a:pt x="18001" y="3726"/>
                    <a:pt x="17821" y="3600"/>
                    <a:pt x="17640" y="3456"/>
                  </a:cubicBezTo>
                  <a:cubicBezTo>
                    <a:pt x="17460" y="3320"/>
                    <a:pt x="17280" y="3176"/>
                    <a:pt x="17082" y="3032"/>
                  </a:cubicBezTo>
                  <a:cubicBezTo>
                    <a:pt x="16892" y="2897"/>
                    <a:pt x="16685" y="2762"/>
                    <a:pt x="16451" y="2662"/>
                  </a:cubicBezTo>
                  <a:lnTo>
                    <a:pt x="16415" y="2644"/>
                  </a:lnTo>
                  <a:lnTo>
                    <a:pt x="16360" y="2608"/>
                  </a:lnTo>
                  <a:lnTo>
                    <a:pt x="16261" y="2536"/>
                  </a:lnTo>
                  <a:lnTo>
                    <a:pt x="16036" y="2374"/>
                  </a:lnTo>
                  <a:lnTo>
                    <a:pt x="15603" y="2049"/>
                  </a:lnTo>
                  <a:lnTo>
                    <a:pt x="14738" y="1391"/>
                  </a:lnTo>
                  <a:lnTo>
                    <a:pt x="13025" y="48"/>
                  </a:lnTo>
                  <a:lnTo>
                    <a:pt x="13016" y="39"/>
                  </a:lnTo>
                  <a:cubicBezTo>
                    <a:pt x="12987" y="17"/>
                    <a:pt x="12945" y="1"/>
                    <a:pt x="12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2"/>
            <p:cNvSpPr/>
            <p:nvPr/>
          </p:nvSpPr>
          <p:spPr>
            <a:xfrm>
              <a:off x="1867600" y="3249925"/>
              <a:ext cx="1223225" cy="1178125"/>
            </a:xfrm>
            <a:custGeom>
              <a:avLst/>
              <a:gdLst/>
              <a:ahLst/>
              <a:cxnLst/>
              <a:rect l="l" t="t" r="r" b="b"/>
              <a:pathLst>
                <a:path w="48929" h="47125" extrusionOk="0">
                  <a:moveTo>
                    <a:pt x="2615" y="0"/>
                  </a:moveTo>
                  <a:cubicBezTo>
                    <a:pt x="1335" y="7617"/>
                    <a:pt x="541" y="15315"/>
                    <a:pt x="316" y="23049"/>
                  </a:cubicBezTo>
                  <a:cubicBezTo>
                    <a:pt x="82" y="30638"/>
                    <a:pt x="803" y="38291"/>
                    <a:pt x="100" y="45863"/>
                  </a:cubicBezTo>
                  <a:cubicBezTo>
                    <a:pt x="100" y="45944"/>
                    <a:pt x="55" y="45998"/>
                    <a:pt x="1" y="46025"/>
                  </a:cubicBezTo>
                  <a:cubicBezTo>
                    <a:pt x="5231" y="46886"/>
                    <a:pt x="10526" y="47124"/>
                    <a:pt x="15820" y="47124"/>
                  </a:cubicBezTo>
                  <a:cubicBezTo>
                    <a:pt x="17678" y="47124"/>
                    <a:pt x="19536" y="47095"/>
                    <a:pt x="21391" y="47053"/>
                  </a:cubicBezTo>
                  <a:cubicBezTo>
                    <a:pt x="22815" y="47017"/>
                    <a:pt x="24257" y="46963"/>
                    <a:pt x="25708" y="46863"/>
                  </a:cubicBezTo>
                  <a:cubicBezTo>
                    <a:pt x="31351" y="45601"/>
                    <a:pt x="37354" y="42402"/>
                    <a:pt x="38589" y="36633"/>
                  </a:cubicBezTo>
                  <a:cubicBezTo>
                    <a:pt x="38618" y="36502"/>
                    <a:pt x="38725" y="36441"/>
                    <a:pt x="38838" y="36441"/>
                  </a:cubicBezTo>
                  <a:cubicBezTo>
                    <a:pt x="38935" y="36441"/>
                    <a:pt x="39036" y="36486"/>
                    <a:pt x="39094" y="36570"/>
                  </a:cubicBezTo>
                  <a:cubicBezTo>
                    <a:pt x="40374" y="38517"/>
                    <a:pt x="42222" y="39634"/>
                    <a:pt x="44502" y="39941"/>
                  </a:cubicBezTo>
                  <a:cubicBezTo>
                    <a:pt x="47396" y="35452"/>
                    <a:pt x="47197" y="28520"/>
                    <a:pt x="47585" y="23599"/>
                  </a:cubicBezTo>
                  <a:cubicBezTo>
                    <a:pt x="48135" y="16631"/>
                    <a:pt x="48928" y="9645"/>
                    <a:pt x="48468" y="2668"/>
                  </a:cubicBezTo>
                  <a:cubicBezTo>
                    <a:pt x="33280" y="54"/>
                    <a:pt x="17929" y="1352"/>
                    <a:pt x="2642" y="9"/>
                  </a:cubicBezTo>
                  <a:cubicBezTo>
                    <a:pt x="2633" y="0"/>
                    <a:pt x="2624" y="0"/>
                    <a:pt x="2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2"/>
            <p:cNvSpPr/>
            <p:nvPr/>
          </p:nvSpPr>
          <p:spPr>
            <a:xfrm>
              <a:off x="1857000" y="3245400"/>
              <a:ext cx="1232000" cy="1186575"/>
            </a:xfrm>
            <a:custGeom>
              <a:avLst/>
              <a:gdLst/>
              <a:ahLst/>
              <a:cxnLst/>
              <a:rect l="l" t="t" r="r" b="b"/>
              <a:pathLst>
                <a:path w="49280" h="47463" extrusionOk="0">
                  <a:moveTo>
                    <a:pt x="3133" y="33"/>
                  </a:moveTo>
                  <a:lnTo>
                    <a:pt x="3147" y="37"/>
                  </a:lnTo>
                  <a:cubicBezTo>
                    <a:pt x="3142" y="37"/>
                    <a:pt x="3138" y="35"/>
                    <a:pt x="3133" y="33"/>
                  </a:cubicBezTo>
                  <a:close/>
                  <a:moveTo>
                    <a:pt x="3174" y="372"/>
                  </a:moveTo>
                  <a:cubicBezTo>
                    <a:pt x="10770" y="1029"/>
                    <a:pt x="18401" y="1047"/>
                    <a:pt x="26015" y="1227"/>
                  </a:cubicBezTo>
                  <a:cubicBezTo>
                    <a:pt x="29837" y="1317"/>
                    <a:pt x="33668" y="1443"/>
                    <a:pt x="37481" y="1714"/>
                  </a:cubicBezTo>
                  <a:lnTo>
                    <a:pt x="40338" y="1948"/>
                  </a:lnTo>
                  <a:lnTo>
                    <a:pt x="43187" y="2245"/>
                  </a:lnTo>
                  <a:lnTo>
                    <a:pt x="46026" y="2606"/>
                  </a:lnTo>
                  <a:cubicBezTo>
                    <a:pt x="46927" y="2750"/>
                    <a:pt x="47829" y="2867"/>
                    <a:pt x="48739" y="2985"/>
                  </a:cubicBezTo>
                  <a:cubicBezTo>
                    <a:pt x="48730" y="3354"/>
                    <a:pt x="48730" y="3697"/>
                    <a:pt x="48739" y="4048"/>
                  </a:cubicBezTo>
                  <a:lnTo>
                    <a:pt x="48766" y="5211"/>
                  </a:lnTo>
                  <a:cubicBezTo>
                    <a:pt x="48784" y="5995"/>
                    <a:pt x="48793" y="6779"/>
                    <a:pt x="48784" y="7564"/>
                  </a:cubicBezTo>
                  <a:cubicBezTo>
                    <a:pt x="48766" y="9132"/>
                    <a:pt x="48721" y="10700"/>
                    <a:pt x="48631" y="12269"/>
                  </a:cubicBezTo>
                  <a:cubicBezTo>
                    <a:pt x="48478" y="15415"/>
                    <a:pt x="48207" y="18542"/>
                    <a:pt x="47955" y="21688"/>
                  </a:cubicBezTo>
                  <a:cubicBezTo>
                    <a:pt x="47892" y="22473"/>
                    <a:pt x="47829" y="23257"/>
                    <a:pt x="47775" y="24041"/>
                  </a:cubicBezTo>
                  <a:cubicBezTo>
                    <a:pt x="47721" y="24834"/>
                    <a:pt x="47676" y="25618"/>
                    <a:pt x="47639" y="26403"/>
                  </a:cubicBezTo>
                  <a:cubicBezTo>
                    <a:pt x="47558" y="27980"/>
                    <a:pt x="47486" y="29548"/>
                    <a:pt x="47333" y="31108"/>
                  </a:cubicBezTo>
                  <a:cubicBezTo>
                    <a:pt x="47180" y="32667"/>
                    <a:pt x="46954" y="34218"/>
                    <a:pt x="46567" y="35732"/>
                  </a:cubicBezTo>
                  <a:cubicBezTo>
                    <a:pt x="46188" y="37213"/>
                    <a:pt x="45645" y="38651"/>
                    <a:pt x="44846" y="39944"/>
                  </a:cubicBezTo>
                  <a:lnTo>
                    <a:pt x="44846" y="39944"/>
                  </a:lnTo>
                  <a:cubicBezTo>
                    <a:pt x="43883" y="39803"/>
                    <a:pt x="42948" y="39509"/>
                    <a:pt x="42105" y="39022"/>
                  </a:cubicBezTo>
                  <a:cubicBezTo>
                    <a:pt x="41240" y="38526"/>
                    <a:pt x="40482" y="37832"/>
                    <a:pt x="39887" y="37021"/>
                  </a:cubicBezTo>
                  <a:lnTo>
                    <a:pt x="39671" y="36714"/>
                  </a:lnTo>
                  <a:lnTo>
                    <a:pt x="39644" y="36669"/>
                  </a:lnTo>
                  <a:cubicBezTo>
                    <a:pt x="39635" y="36660"/>
                    <a:pt x="39617" y="36633"/>
                    <a:pt x="39608" y="36615"/>
                  </a:cubicBezTo>
                  <a:cubicBezTo>
                    <a:pt x="39572" y="36579"/>
                    <a:pt x="39527" y="36552"/>
                    <a:pt x="39491" y="36525"/>
                  </a:cubicBezTo>
                  <a:cubicBezTo>
                    <a:pt x="39416" y="36488"/>
                    <a:pt x="39341" y="36469"/>
                    <a:pt x="39260" y="36469"/>
                  </a:cubicBezTo>
                  <a:cubicBezTo>
                    <a:pt x="39244" y="36469"/>
                    <a:pt x="39228" y="36470"/>
                    <a:pt x="39211" y="36471"/>
                  </a:cubicBezTo>
                  <a:cubicBezTo>
                    <a:pt x="39112" y="36480"/>
                    <a:pt x="39013" y="36534"/>
                    <a:pt x="38941" y="36615"/>
                  </a:cubicBezTo>
                  <a:cubicBezTo>
                    <a:pt x="38905" y="36660"/>
                    <a:pt x="38887" y="36705"/>
                    <a:pt x="38869" y="36760"/>
                  </a:cubicBezTo>
                  <a:cubicBezTo>
                    <a:pt x="38860" y="36787"/>
                    <a:pt x="38860" y="36796"/>
                    <a:pt x="38860" y="36814"/>
                  </a:cubicBezTo>
                  <a:lnTo>
                    <a:pt x="38842" y="36859"/>
                  </a:lnTo>
                  <a:lnTo>
                    <a:pt x="38761" y="37228"/>
                  </a:lnTo>
                  <a:cubicBezTo>
                    <a:pt x="38626" y="37715"/>
                    <a:pt x="38463" y="38193"/>
                    <a:pt x="38256" y="38652"/>
                  </a:cubicBezTo>
                  <a:cubicBezTo>
                    <a:pt x="38058" y="39112"/>
                    <a:pt x="37823" y="39563"/>
                    <a:pt x="37544" y="39987"/>
                  </a:cubicBezTo>
                  <a:cubicBezTo>
                    <a:pt x="37273" y="40410"/>
                    <a:pt x="36976" y="40825"/>
                    <a:pt x="36652" y="41203"/>
                  </a:cubicBezTo>
                  <a:cubicBezTo>
                    <a:pt x="35344" y="42754"/>
                    <a:pt x="33650" y="43953"/>
                    <a:pt x="31838" y="44872"/>
                  </a:cubicBezTo>
                  <a:cubicBezTo>
                    <a:pt x="30026" y="45782"/>
                    <a:pt x="28079" y="46449"/>
                    <a:pt x="26096" y="46891"/>
                  </a:cubicBezTo>
                  <a:lnTo>
                    <a:pt x="26123" y="46891"/>
                  </a:lnTo>
                  <a:cubicBezTo>
                    <a:pt x="23978" y="46972"/>
                    <a:pt x="21842" y="47098"/>
                    <a:pt x="19687" y="47117"/>
                  </a:cubicBezTo>
                  <a:cubicBezTo>
                    <a:pt x="18556" y="47136"/>
                    <a:pt x="17424" y="47147"/>
                    <a:pt x="16292" y="47147"/>
                  </a:cubicBezTo>
                  <a:cubicBezTo>
                    <a:pt x="15279" y="47147"/>
                    <a:pt x="14265" y="47138"/>
                    <a:pt x="13251" y="47117"/>
                  </a:cubicBezTo>
                  <a:cubicBezTo>
                    <a:pt x="11106" y="47071"/>
                    <a:pt x="8970" y="46981"/>
                    <a:pt x="6833" y="46810"/>
                  </a:cubicBezTo>
                  <a:cubicBezTo>
                    <a:pt x="4777" y="46645"/>
                    <a:pt x="2720" y="46413"/>
                    <a:pt x="687" y="46091"/>
                  </a:cubicBezTo>
                  <a:lnTo>
                    <a:pt x="687" y="46091"/>
                  </a:lnTo>
                  <a:cubicBezTo>
                    <a:pt x="694" y="46042"/>
                    <a:pt x="686" y="46024"/>
                    <a:pt x="695" y="45990"/>
                  </a:cubicBezTo>
                  <a:lnTo>
                    <a:pt x="704" y="45900"/>
                  </a:lnTo>
                  <a:lnTo>
                    <a:pt x="731" y="45539"/>
                  </a:lnTo>
                  <a:lnTo>
                    <a:pt x="785" y="44818"/>
                  </a:lnTo>
                  <a:cubicBezTo>
                    <a:pt x="830" y="44340"/>
                    <a:pt x="848" y="43853"/>
                    <a:pt x="884" y="43376"/>
                  </a:cubicBezTo>
                  <a:cubicBezTo>
                    <a:pt x="902" y="42898"/>
                    <a:pt x="920" y="42411"/>
                    <a:pt x="947" y="41934"/>
                  </a:cubicBezTo>
                  <a:lnTo>
                    <a:pt x="983" y="40482"/>
                  </a:lnTo>
                  <a:cubicBezTo>
                    <a:pt x="1020" y="38553"/>
                    <a:pt x="1001" y="36624"/>
                    <a:pt x="974" y="34704"/>
                  </a:cubicBezTo>
                  <a:cubicBezTo>
                    <a:pt x="911" y="30846"/>
                    <a:pt x="785" y="26998"/>
                    <a:pt x="902" y="23158"/>
                  </a:cubicBezTo>
                  <a:cubicBezTo>
                    <a:pt x="1135" y="15524"/>
                    <a:pt x="1919" y="7908"/>
                    <a:pt x="3174" y="372"/>
                  </a:cubicBezTo>
                  <a:close/>
                  <a:moveTo>
                    <a:pt x="2894" y="1"/>
                  </a:moveTo>
                  <a:lnTo>
                    <a:pt x="2867" y="145"/>
                  </a:lnTo>
                  <a:cubicBezTo>
                    <a:pt x="1587" y="7753"/>
                    <a:pt x="803" y="15442"/>
                    <a:pt x="569" y="23149"/>
                  </a:cubicBezTo>
                  <a:cubicBezTo>
                    <a:pt x="452" y="27007"/>
                    <a:pt x="578" y="30855"/>
                    <a:pt x="641" y="34704"/>
                  </a:cubicBezTo>
                  <a:cubicBezTo>
                    <a:pt x="677" y="36633"/>
                    <a:pt x="695" y="38553"/>
                    <a:pt x="659" y="40473"/>
                  </a:cubicBezTo>
                  <a:lnTo>
                    <a:pt x="614" y="41916"/>
                  </a:lnTo>
                  <a:cubicBezTo>
                    <a:pt x="596" y="42402"/>
                    <a:pt x="578" y="42880"/>
                    <a:pt x="551" y="43358"/>
                  </a:cubicBezTo>
                  <a:cubicBezTo>
                    <a:pt x="524" y="43835"/>
                    <a:pt x="506" y="44313"/>
                    <a:pt x="461" y="44800"/>
                  </a:cubicBezTo>
                  <a:lnTo>
                    <a:pt x="407" y="45512"/>
                  </a:lnTo>
                  <a:lnTo>
                    <a:pt x="380" y="45873"/>
                  </a:lnTo>
                  <a:lnTo>
                    <a:pt x="361" y="46035"/>
                  </a:lnTo>
                  <a:cubicBezTo>
                    <a:pt x="361" y="46053"/>
                    <a:pt x="361" y="46062"/>
                    <a:pt x="334" y="46071"/>
                  </a:cubicBezTo>
                  <a:lnTo>
                    <a:pt x="1" y="46305"/>
                  </a:lnTo>
                  <a:lnTo>
                    <a:pt x="398" y="46368"/>
                  </a:lnTo>
                  <a:cubicBezTo>
                    <a:pt x="2525" y="46711"/>
                    <a:pt x="4661" y="46963"/>
                    <a:pt x="6806" y="47135"/>
                  </a:cubicBezTo>
                  <a:cubicBezTo>
                    <a:pt x="8952" y="47306"/>
                    <a:pt x="11097" y="47387"/>
                    <a:pt x="13251" y="47432"/>
                  </a:cubicBezTo>
                  <a:cubicBezTo>
                    <a:pt x="14265" y="47453"/>
                    <a:pt x="15281" y="47463"/>
                    <a:pt x="16296" y="47463"/>
                  </a:cubicBezTo>
                  <a:cubicBezTo>
                    <a:pt x="17430" y="47463"/>
                    <a:pt x="18565" y="47451"/>
                    <a:pt x="19696" y="47432"/>
                  </a:cubicBezTo>
                  <a:cubicBezTo>
                    <a:pt x="21842" y="47414"/>
                    <a:pt x="23996" y="47288"/>
                    <a:pt x="26141" y="47207"/>
                  </a:cubicBezTo>
                  <a:lnTo>
                    <a:pt x="26150" y="47207"/>
                  </a:lnTo>
                  <a:lnTo>
                    <a:pt x="26168" y="47198"/>
                  </a:lnTo>
                  <a:cubicBezTo>
                    <a:pt x="28178" y="46747"/>
                    <a:pt x="30143" y="46080"/>
                    <a:pt x="31982" y="45151"/>
                  </a:cubicBezTo>
                  <a:cubicBezTo>
                    <a:pt x="33821" y="44214"/>
                    <a:pt x="35543" y="42997"/>
                    <a:pt x="36886" y="41411"/>
                  </a:cubicBezTo>
                  <a:cubicBezTo>
                    <a:pt x="37228" y="41014"/>
                    <a:pt x="37535" y="40590"/>
                    <a:pt x="37805" y="40149"/>
                  </a:cubicBezTo>
                  <a:cubicBezTo>
                    <a:pt x="38094" y="39716"/>
                    <a:pt x="38328" y="39247"/>
                    <a:pt x="38544" y="38779"/>
                  </a:cubicBezTo>
                  <a:cubicBezTo>
                    <a:pt x="38761" y="38301"/>
                    <a:pt x="38914" y="37805"/>
                    <a:pt x="39058" y="37300"/>
                  </a:cubicBezTo>
                  <a:lnTo>
                    <a:pt x="39148" y="36922"/>
                  </a:lnTo>
                  <a:lnTo>
                    <a:pt x="39157" y="36877"/>
                  </a:lnTo>
                  <a:cubicBezTo>
                    <a:pt x="39166" y="36868"/>
                    <a:pt x="39166" y="36841"/>
                    <a:pt x="39166" y="36841"/>
                  </a:cubicBezTo>
                  <a:cubicBezTo>
                    <a:pt x="39175" y="36832"/>
                    <a:pt x="39175" y="36814"/>
                    <a:pt x="39184" y="36814"/>
                  </a:cubicBezTo>
                  <a:cubicBezTo>
                    <a:pt x="39193" y="36796"/>
                    <a:pt x="39220" y="36787"/>
                    <a:pt x="39248" y="36778"/>
                  </a:cubicBezTo>
                  <a:cubicBezTo>
                    <a:pt x="39275" y="36778"/>
                    <a:pt x="39311" y="36787"/>
                    <a:pt x="39338" y="36796"/>
                  </a:cubicBezTo>
                  <a:cubicBezTo>
                    <a:pt x="39356" y="36805"/>
                    <a:pt x="39365" y="36814"/>
                    <a:pt x="39374" y="36823"/>
                  </a:cubicBezTo>
                  <a:lnTo>
                    <a:pt x="39392" y="36841"/>
                  </a:lnTo>
                  <a:lnTo>
                    <a:pt x="39419" y="36886"/>
                  </a:lnTo>
                  <a:lnTo>
                    <a:pt x="39644" y="37201"/>
                  </a:lnTo>
                  <a:cubicBezTo>
                    <a:pt x="40266" y="38040"/>
                    <a:pt x="41041" y="38770"/>
                    <a:pt x="41952" y="39292"/>
                  </a:cubicBezTo>
                  <a:cubicBezTo>
                    <a:pt x="42862" y="39824"/>
                    <a:pt x="43872" y="40140"/>
                    <a:pt x="44908" y="40284"/>
                  </a:cubicBezTo>
                  <a:lnTo>
                    <a:pt x="45007" y="40293"/>
                  </a:lnTo>
                  <a:lnTo>
                    <a:pt x="45061" y="40212"/>
                  </a:lnTo>
                  <a:cubicBezTo>
                    <a:pt x="45927" y="38860"/>
                    <a:pt x="46495" y="37354"/>
                    <a:pt x="46900" y="35822"/>
                  </a:cubicBezTo>
                  <a:cubicBezTo>
                    <a:pt x="47297" y="34281"/>
                    <a:pt x="47540" y="32712"/>
                    <a:pt x="47712" y="31144"/>
                  </a:cubicBezTo>
                  <a:cubicBezTo>
                    <a:pt x="47874" y="29575"/>
                    <a:pt x="47964" y="27998"/>
                    <a:pt x="48054" y="26430"/>
                  </a:cubicBezTo>
                  <a:cubicBezTo>
                    <a:pt x="48099" y="25636"/>
                    <a:pt x="48144" y="24852"/>
                    <a:pt x="48207" y="24077"/>
                  </a:cubicBezTo>
                  <a:cubicBezTo>
                    <a:pt x="48261" y="23293"/>
                    <a:pt x="48334" y="22509"/>
                    <a:pt x="48406" y="21724"/>
                  </a:cubicBezTo>
                  <a:cubicBezTo>
                    <a:pt x="48667" y="18588"/>
                    <a:pt x="48965" y="15451"/>
                    <a:pt x="49145" y="12296"/>
                  </a:cubicBezTo>
                  <a:cubicBezTo>
                    <a:pt x="49217" y="10727"/>
                    <a:pt x="49280" y="9141"/>
                    <a:pt x="49280" y="7564"/>
                  </a:cubicBezTo>
                  <a:cubicBezTo>
                    <a:pt x="49280" y="6779"/>
                    <a:pt x="49262" y="5986"/>
                    <a:pt x="49235" y="5193"/>
                  </a:cubicBezTo>
                  <a:lnTo>
                    <a:pt x="49208" y="4607"/>
                  </a:lnTo>
                  <a:lnTo>
                    <a:pt x="49199" y="4310"/>
                  </a:lnTo>
                  <a:lnTo>
                    <a:pt x="49190" y="4165"/>
                  </a:lnTo>
                  <a:lnTo>
                    <a:pt x="49181" y="4003"/>
                  </a:lnTo>
                  <a:cubicBezTo>
                    <a:pt x="49154" y="3561"/>
                    <a:pt x="49109" y="3120"/>
                    <a:pt x="49055" y="2705"/>
                  </a:cubicBezTo>
                  <a:cubicBezTo>
                    <a:pt x="48081" y="2525"/>
                    <a:pt x="47081" y="2345"/>
                    <a:pt x="46089" y="2200"/>
                  </a:cubicBezTo>
                  <a:lnTo>
                    <a:pt x="43232" y="1840"/>
                  </a:lnTo>
                  <a:lnTo>
                    <a:pt x="40374" y="1551"/>
                  </a:lnTo>
                  <a:lnTo>
                    <a:pt x="37508" y="1317"/>
                  </a:lnTo>
                  <a:cubicBezTo>
                    <a:pt x="33686" y="1056"/>
                    <a:pt x="29855" y="938"/>
                    <a:pt x="26024" y="857"/>
                  </a:cubicBezTo>
                  <a:cubicBezTo>
                    <a:pt x="22193" y="776"/>
                    <a:pt x="18362" y="731"/>
                    <a:pt x="14540" y="632"/>
                  </a:cubicBezTo>
                  <a:cubicBezTo>
                    <a:pt x="10726" y="524"/>
                    <a:pt x="6903" y="353"/>
                    <a:pt x="3107" y="21"/>
                  </a:cubicBezTo>
                  <a:lnTo>
                    <a:pt x="3107" y="21"/>
                  </a:lnTo>
                  <a:cubicBezTo>
                    <a:pt x="3091" y="15"/>
                    <a:pt x="3070" y="10"/>
                    <a:pt x="3039" y="10"/>
                  </a:cubicBezTo>
                  <a:lnTo>
                    <a:pt x="28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A67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4" name="Google Shape;904;p32"/>
          <p:cNvSpPr txBox="1">
            <a:spLocks noGrp="1"/>
          </p:cNvSpPr>
          <p:nvPr>
            <p:ph type="title"/>
          </p:nvPr>
        </p:nvSpPr>
        <p:spPr>
          <a:xfrm>
            <a:off x="811444" y="762937"/>
            <a:ext cx="3300700" cy="170404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uk-UA" sz="4400" dirty="0" smtClean="0"/>
              <a:t>Правопис </a:t>
            </a:r>
            <a:br>
              <a:rPr lang="uk-UA" sz="4400" dirty="0" smtClean="0"/>
            </a:b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5" name="Google Shape;905;p32"/>
          <p:cNvSpPr txBox="1">
            <a:spLocks noGrp="1"/>
          </p:cNvSpPr>
          <p:nvPr>
            <p:ph type="body" idx="1"/>
          </p:nvPr>
        </p:nvSpPr>
        <p:spPr>
          <a:xfrm>
            <a:off x="613063" y="2490212"/>
            <a:ext cx="5333729" cy="24454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Font typeface="Wingdings" panose="05000000000000000000" pitchFamily="2" charset="2"/>
              <a:buChar char="ü"/>
            </a:pPr>
            <a:r>
              <a:rPr lang="uk-UA" dirty="0" smtClean="0"/>
              <a:t>це </a:t>
            </a:r>
            <a:r>
              <a:rPr lang="uk-UA" dirty="0"/>
              <a:t>повний </a:t>
            </a:r>
            <a:r>
              <a:rPr lang="uk-UA" dirty="0" smtClean="0"/>
              <a:t>перелік правил </a:t>
            </a:r>
            <a:r>
              <a:rPr lang="uk-UA" dirty="0"/>
              <a:t>того, що таке </a:t>
            </a:r>
            <a:r>
              <a:rPr lang="uk-UA" dirty="0" smtClean="0"/>
              <a:t>українська мова </a:t>
            </a:r>
            <a:r>
              <a:rPr lang="uk-UA" dirty="0"/>
              <a:t>на сучасному </a:t>
            </a:r>
            <a:r>
              <a:rPr lang="uk-UA" dirty="0" smtClean="0"/>
              <a:t>етапі </a:t>
            </a:r>
          </a:p>
          <a:p>
            <a:pPr marL="152400" lvl="0" indent="0">
              <a:buNone/>
            </a:pPr>
            <a:r>
              <a:rPr lang="uk-UA" dirty="0" smtClean="0"/>
              <a:t>(як документ);</a:t>
            </a:r>
          </a:p>
          <a:p>
            <a:pPr marL="152400" lvl="0" indent="0">
              <a:buNone/>
            </a:pPr>
            <a:endParaRPr lang="uk-UA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uk-UA" dirty="0" smtClean="0"/>
              <a:t>гуманітарна проблема й неодмінний культурний </a:t>
            </a:r>
            <a:r>
              <a:rPr lang="uk-UA" dirty="0"/>
              <a:t>феномен розвиненого суспільства. </a:t>
            </a:r>
            <a:endParaRPr lang="ru-RU" dirty="0"/>
          </a:p>
          <a:p>
            <a:pPr marL="152400" lvl="0" indent="0">
              <a:buNone/>
            </a:pPr>
            <a:endParaRPr lang="uk-UA" dirty="0" smtClean="0"/>
          </a:p>
          <a:p>
            <a:pPr marL="152400" lvl="0" indent="0">
              <a:buNone/>
            </a:pPr>
            <a:endParaRPr lang="uk-UA" dirty="0"/>
          </a:p>
          <a:p>
            <a:pPr marL="152400" lvl="0" indent="0">
              <a:buNone/>
            </a:pPr>
            <a:endParaRPr lang="ru-RU" dirty="0"/>
          </a:p>
        </p:txBody>
      </p:sp>
      <p:grpSp>
        <p:nvGrpSpPr>
          <p:cNvPr id="906" name="Google Shape;906;p32"/>
          <p:cNvGrpSpPr/>
          <p:nvPr/>
        </p:nvGrpSpPr>
        <p:grpSpPr>
          <a:xfrm rot="2556023">
            <a:off x="7014967" y="1674810"/>
            <a:ext cx="1210218" cy="1642966"/>
            <a:chOff x="2946668" y="3613769"/>
            <a:chExt cx="640047" cy="1096481"/>
          </a:xfrm>
        </p:grpSpPr>
        <p:sp>
          <p:nvSpPr>
            <p:cNvPr id="907" name="Google Shape;907;p32"/>
            <p:cNvSpPr/>
            <p:nvPr/>
          </p:nvSpPr>
          <p:spPr>
            <a:xfrm rot="1150281">
              <a:off x="3079389" y="3651109"/>
              <a:ext cx="374604" cy="871569"/>
            </a:xfrm>
            <a:custGeom>
              <a:avLst/>
              <a:gdLst/>
              <a:ahLst/>
              <a:cxnLst/>
              <a:rect l="l" t="t" r="r" b="b"/>
              <a:pathLst>
                <a:path w="11600" h="26989" extrusionOk="0">
                  <a:moveTo>
                    <a:pt x="7894" y="394"/>
                  </a:moveTo>
                  <a:cubicBezTo>
                    <a:pt x="7952" y="394"/>
                    <a:pt x="8012" y="398"/>
                    <a:pt x="8072" y="405"/>
                  </a:cubicBezTo>
                  <a:cubicBezTo>
                    <a:pt x="8887" y="468"/>
                    <a:pt x="9608" y="875"/>
                    <a:pt x="10423" y="985"/>
                  </a:cubicBezTo>
                  <a:lnTo>
                    <a:pt x="10439" y="985"/>
                  </a:lnTo>
                  <a:cubicBezTo>
                    <a:pt x="10894" y="1189"/>
                    <a:pt x="11333" y="1518"/>
                    <a:pt x="11254" y="2333"/>
                  </a:cubicBezTo>
                  <a:cubicBezTo>
                    <a:pt x="11160" y="3164"/>
                    <a:pt x="10627" y="4214"/>
                    <a:pt x="10267" y="5044"/>
                  </a:cubicBezTo>
                  <a:cubicBezTo>
                    <a:pt x="10016" y="4684"/>
                    <a:pt x="9655" y="4386"/>
                    <a:pt x="9436" y="4276"/>
                  </a:cubicBezTo>
                  <a:cubicBezTo>
                    <a:pt x="8558" y="3822"/>
                    <a:pt x="7571" y="3571"/>
                    <a:pt x="6630" y="3273"/>
                  </a:cubicBezTo>
                  <a:cubicBezTo>
                    <a:pt x="6416" y="3209"/>
                    <a:pt x="6231" y="3159"/>
                    <a:pt x="6041" y="3159"/>
                  </a:cubicBezTo>
                  <a:cubicBezTo>
                    <a:pt x="5952" y="3159"/>
                    <a:pt x="5863" y="3170"/>
                    <a:pt x="5768" y="3195"/>
                  </a:cubicBezTo>
                  <a:cubicBezTo>
                    <a:pt x="6003" y="2693"/>
                    <a:pt x="6176" y="2176"/>
                    <a:pt x="6395" y="1674"/>
                  </a:cubicBezTo>
                  <a:cubicBezTo>
                    <a:pt x="6781" y="774"/>
                    <a:pt x="7285" y="394"/>
                    <a:pt x="7894" y="394"/>
                  </a:cubicBezTo>
                  <a:close/>
                  <a:moveTo>
                    <a:pt x="5959" y="3426"/>
                  </a:moveTo>
                  <a:cubicBezTo>
                    <a:pt x="6707" y="3426"/>
                    <a:pt x="7540" y="3948"/>
                    <a:pt x="8057" y="4135"/>
                  </a:cubicBezTo>
                  <a:cubicBezTo>
                    <a:pt x="8370" y="4245"/>
                    <a:pt x="11050" y="5154"/>
                    <a:pt x="10016" y="6345"/>
                  </a:cubicBezTo>
                  <a:cubicBezTo>
                    <a:pt x="9702" y="5703"/>
                    <a:pt x="8715" y="5436"/>
                    <a:pt x="8260" y="5264"/>
                  </a:cubicBezTo>
                  <a:cubicBezTo>
                    <a:pt x="7864" y="5132"/>
                    <a:pt x="6564" y="4520"/>
                    <a:pt x="5630" y="4520"/>
                  </a:cubicBezTo>
                  <a:cubicBezTo>
                    <a:pt x="5457" y="4520"/>
                    <a:pt x="5297" y="4541"/>
                    <a:pt x="5157" y="4590"/>
                  </a:cubicBezTo>
                  <a:cubicBezTo>
                    <a:pt x="5063" y="4590"/>
                    <a:pt x="4969" y="4637"/>
                    <a:pt x="4875" y="4684"/>
                  </a:cubicBezTo>
                  <a:cubicBezTo>
                    <a:pt x="4796" y="4480"/>
                    <a:pt x="4796" y="4198"/>
                    <a:pt x="4937" y="3932"/>
                  </a:cubicBezTo>
                  <a:cubicBezTo>
                    <a:pt x="5016" y="3791"/>
                    <a:pt x="5110" y="3696"/>
                    <a:pt x="5204" y="3634"/>
                  </a:cubicBezTo>
                  <a:cubicBezTo>
                    <a:pt x="5213" y="3643"/>
                    <a:pt x="5222" y="3652"/>
                    <a:pt x="5231" y="3652"/>
                  </a:cubicBezTo>
                  <a:cubicBezTo>
                    <a:pt x="5238" y="3652"/>
                    <a:pt x="5244" y="3647"/>
                    <a:pt x="5251" y="3634"/>
                  </a:cubicBezTo>
                  <a:cubicBezTo>
                    <a:pt x="5467" y="3484"/>
                    <a:pt x="5708" y="3426"/>
                    <a:pt x="5959" y="3426"/>
                  </a:cubicBezTo>
                  <a:close/>
                  <a:moveTo>
                    <a:pt x="5331" y="4825"/>
                  </a:moveTo>
                  <a:cubicBezTo>
                    <a:pt x="6116" y="4825"/>
                    <a:pt x="7484" y="5382"/>
                    <a:pt x="7727" y="5468"/>
                  </a:cubicBezTo>
                  <a:cubicBezTo>
                    <a:pt x="8088" y="5577"/>
                    <a:pt x="10361" y="6095"/>
                    <a:pt x="9671" y="7443"/>
                  </a:cubicBezTo>
                  <a:cubicBezTo>
                    <a:pt x="9138" y="6628"/>
                    <a:pt x="7837" y="6361"/>
                    <a:pt x="7148" y="6173"/>
                  </a:cubicBezTo>
                  <a:cubicBezTo>
                    <a:pt x="6773" y="6066"/>
                    <a:pt x="6128" y="5813"/>
                    <a:pt x="5486" y="5813"/>
                  </a:cubicBezTo>
                  <a:cubicBezTo>
                    <a:pt x="5189" y="5813"/>
                    <a:pt x="4892" y="5867"/>
                    <a:pt x="4624" y="6016"/>
                  </a:cubicBezTo>
                  <a:cubicBezTo>
                    <a:pt x="4624" y="5828"/>
                    <a:pt x="4624" y="5656"/>
                    <a:pt x="4718" y="5483"/>
                  </a:cubicBezTo>
                  <a:cubicBezTo>
                    <a:pt x="4796" y="5295"/>
                    <a:pt x="4922" y="5186"/>
                    <a:pt x="5063" y="5076"/>
                  </a:cubicBezTo>
                  <a:cubicBezTo>
                    <a:pt x="5076" y="5063"/>
                    <a:pt x="5078" y="5040"/>
                    <a:pt x="5070" y="5040"/>
                  </a:cubicBezTo>
                  <a:cubicBezTo>
                    <a:pt x="5068" y="5040"/>
                    <a:pt x="5066" y="5041"/>
                    <a:pt x="5063" y="5044"/>
                  </a:cubicBezTo>
                  <a:cubicBezTo>
                    <a:pt x="4718" y="5107"/>
                    <a:pt x="4405" y="5671"/>
                    <a:pt x="4577" y="6032"/>
                  </a:cubicBezTo>
                  <a:cubicBezTo>
                    <a:pt x="4452" y="6110"/>
                    <a:pt x="4342" y="6204"/>
                    <a:pt x="4232" y="6314"/>
                  </a:cubicBezTo>
                  <a:cubicBezTo>
                    <a:pt x="4279" y="5640"/>
                    <a:pt x="4655" y="5154"/>
                    <a:pt x="5126" y="4841"/>
                  </a:cubicBezTo>
                  <a:cubicBezTo>
                    <a:pt x="5188" y="4830"/>
                    <a:pt x="5257" y="4825"/>
                    <a:pt x="5331" y="4825"/>
                  </a:cubicBezTo>
                  <a:close/>
                  <a:moveTo>
                    <a:pt x="4373" y="7160"/>
                  </a:moveTo>
                  <a:cubicBezTo>
                    <a:pt x="4373" y="7223"/>
                    <a:pt x="4373" y="7270"/>
                    <a:pt x="4405" y="7302"/>
                  </a:cubicBezTo>
                  <a:cubicBezTo>
                    <a:pt x="4326" y="7474"/>
                    <a:pt x="4263" y="7646"/>
                    <a:pt x="4201" y="7819"/>
                  </a:cubicBezTo>
                  <a:cubicBezTo>
                    <a:pt x="4201" y="7772"/>
                    <a:pt x="4201" y="7740"/>
                    <a:pt x="4185" y="7709"/>
                  </a:cubicBezTo>
                  <a:cubicBezTo>
                    <a:pt x="4248" y="7505"/>
                    <a:pt x="4310" y="7333"/>
                    <a:pt x="4373" y="7160"/>
                  </a:cubicBezTo>
                  <a:close/>
                  <a:moveTo>
                    <a:pt x="5232" y="6227"/>
                  </a:moveTo>
                  <a:cubicBezTo>
                    <a:pt x="5264" y="6227"/>
                    <a:pt x="5297" y="6230"/>
                    <a:pt x="5329" y="6236"/>
                  </a:cubicBezTo>
                  <a:cubicBezTo>
                    <a:pt x="5517" y="6236"/>
                    <a:pt x="5690" y="6251"/>
                    <a:pt x="5862" y="6283"/>
                  </a:cubicBezTo>
                  <a:cubicBezTo>
                    <a:pt x="6395" y="6361"/>
                    <a:pt x="6897" y="6471"/>
                    <a:pt x="7383" y="6643"/>
                  </a:cubicBezTo>
                  <a:cubicBezTo>
                    <a:pt x="7759" y="6769"/>
                    <a:pt x="8119" y="6925"/>
                    <a:pt x="8480" y="7113"/>
                  </a:cubicBezTo>
                  <a:cubicBezTo>
                    <a:pt x="8762" y="7270"/>
                    <a:pt x="10361" y="8195"/>
                    <a:pt x="9170" y="9277"/>
                  </a:cubicBezTo>
                  <a:cubicBezTo>
                    <a:pt x="9217" y="9151"/>
                    <a:pt x="9248" y="9026"/>
                    <a:pt x="9295" y="8900"/>
                  </a:cubicBezTo>
                  <a:cubicBezTo>
                    <a:pt x="9326" y="8806"/>
                    <a:pt x="9295" y="8775"/>
                    <a:pt x="9248" y="8775"/>
                  </a:cubicBezTo>
                  <a:lnTo>
                    <a:pt x="9217" y="8681"/>
                  </a:lnTo>
                  <a:cubicBezTo>
                    <a:pt x="9232" y="8634"/>
                    <a:pt x="9232" y="8603"/>
                    <a:pt x="9201" y="8571"/>
                  </a:cubicBezTo>
                  <a:cubicBezTo>
                    <a:pt x="7978" y="7443"/>
                    <a:pt x="6160" y="7113"/>
                    <a:pt x="4530" y="6988"/>
                  </a:cubicBezTo>
                  <a:cubicBezTo>
                    <a:pt x="4522" y="6985"/>
                    <a:pt x="4514" y="6984"/>
                    <a:pt x="4506" y="6984"/>
                  </a:cubicBezTo>
                  <a:cubicBezTo>
                    <a:pt x="4472" y="6984"/>
                    <a:pt x="4446" y="7012"/>
                    <a:pt x="4420" y="7051"/>
                  </a:cubicBezTo>
                  <a:cubicBezTo>
                    <a:pt x="4661" y="6498"/>
                    <a:pt x="4928" y="6227"/>
                    <a:pt x="5232" y="6227"/>
                  </a:cubicBezTo>
                  <a:close/>
                  <a:moveTo>
                    <a:pt x="6270" y="7740"/>
                  </a:moveTo>
                  <a:cubicBezTo>
                    <a:pt x="6771" y="7913"/>
                    <a:pt x="7257" y="8101"/>
                    <a:pt x="7759" y="8289"/>
                  </a:cubicBezTo>
                  <a:cubicBezTo>
                    <a:pt x="7759" y="8352"/>
                    <a:pt x="7759" y="8414"/>
                    <a:pt x="7759" y="8461"/>
                  </a:cubicBezTo>
                  <a:cubicBezTo>
                    <a:pt x="6176" y="12082"/>
                    <a:pt x="4812" y="16001"/>
                    <a:pt x="3715" y="19763"/>
                  </a:cubicBezTo>
                  <a:cubicBezTo>
                    <a:pt x="3684" y="19308"/>
                    <a:pt x="3495" y="18963"/>
                    <a:pt x="3182" y="18838"/>
                  </a:cubicBezTo>
                  <a:cubicBezTo>
                    <a:pt x="3121" y="18819"/>
                    <a:pt x="3058" y="18809"/>
                    <a:pt x="2994" y="18809"/>
                  </a:cubicBezTo>
                  <a:cubicBezTo>
                    <a:pt x="2639" y="18809"/>
                    <a:pt x="2233" y="19088"/>
                    <a:pt x="1928" y="19512"/>
                  </a:cubicBezTo>
                  <a:cubicBezTo>
                    <a:pt x="2618" y="17662"/>
                    <a:pt x="3260" y="15797"/>
                    <a:pt x="3903" y="13932"/>
                  </a:cubicBezTo>
                  <a:cubicBezTo>
                    <a:pt x="4248" y="12960"/>
                    <a:pt x="4593" y="11973"/>
                    <a:pt x="4937" y="11001"/>
                  </a:cubicBezTo>
                  <a:cubicBezTo>
                    <a:pt x="5094" y="10562"/>
                    <a:pt x="5235" y="10123"/>
                    <a:pt x="5392" y="9684"/>
                  </a:cubicBezTo>
                  <a:cubicBezTo>
                    <a:pt x="5423" y="9621"/>
                    <a:pt x="5800" y="8430"/>
                    <a:pt x="5956" y="7866"/>
                  </a:cubicBezTo>
                  <a:cubicBezTo>
                    <a:pt x="6066" y="7819"/>
                    <a:pt x="6160" y="7772"/>
                    <a:pt x="6270" y="7740"/>
                  </a:cubicBezTo>
                  <a:close/>
                  <a:moveTo>
                    <a:pt x="8010" y="8399"/>
                  </a:moveTo>
                  <a:cubicBezTo>
                    <a:pt x="8213" y="8477"/>
                    <a:pt x="8433" y="8571"/>
                    <a:pt x="8637" y="8650"/>
                  </a:cubicBezTo>
                  <a:cubicBezTo>
                    <a:pt x="8762" y="8728"/>
                    <a:pt x="8856" y="8853"/>
                    <a:pt x="8919" y="9010"/>
                  </a:cubicBezTo>
                  <a:cubicBezTo>
                    <a:pt x="8934" y="9073"/>
                    <a:pt x="8950" y="9135"/>
                    <a:pt x="8966" y="9198"/>
                  </a:cubicBezTo>
                  <a:cubicBezTo>
                    <a:pt x="8981" y="9230"/>
                    <a:pt x="8981" y="9245"/>
                    <a:pt x="8997" y="9245"/>
                  </a:cubicBezTo>
                  <a:cubicBezTo>
                    <a:pt x="8401" y="10860"/>
                    <a:pt x="7790" y="12490"/>
                    <a:pt x="7195" y="14120"/>
                  </a:cubicBezTo>
                  <a:cubicBezTo>
                    <a:pt x="7492" y="13242"/>
                    <a:pt x="7759" y="12364"/>
                    <a:pt x="8057" y="11502"/>
                  </a:cubicBezTo>
                  <a:cubicBezTo>
                    <a:pt x="8307" y="10687"/>
                    <a:pt x="8715" y="9825"/>
                    <a:pt x="8574" y="8979"/>
                  </a:cubicBezTo>
                  <a:cubicBezTo>
                    <a:pt x="8574" y="8972"/>
                    <a:pt x="8569" y="8968"/>
                    <a:pt x="8562" y="8968"/>
                  </a:cubicBezTo>
                  <a:cubicBezTo>
                    <a:pt x="8553" y="8968"/>
                    <a:pt x="8543" y="8976"/>
                    <a:pt x="8543" y="8994"/>
                  </a:cubicBezTo>
                  <a:cubicBezTo>
                    <a:pt x="8574" y="9982"/>
                    <a:pt x="8213" y="10922"/>
                    <a:pt x="7900" y="11863"/>
                  </a:cubicBezTo>
                  <a:cubicBezTo>
                    <a:pt x="7586" y="12819"/>
                    <a:pt x="7257" y="13791"/>
                    <a:pt x="6944" y="14747"/>
                  </a:cubicBezTo>
                  <a:cubicBezTo>
                    <a:pt x="6850" y="15013"/>
                    <a:pt x="6771" y="15280"/>
                    <a:pt x="6677" y="15546"/>
                  </a:cubicBezTo>
                  <a:cubicBezTo>
                    <a:pt x="6113" y="17161"/>
                    <a:pt x="5549" y="18759"/>
                    <a:pt x="5016" y="20374"/>
                  </a:cubicBezTo>
                  <a:cubicBezTo>
                    <a:pt x="4922" y="20050"/>
                    <a:pt x="4699" y="19875"/>
                    <a:pt x="4429" y="19875"/>
                  </a:cubicBezTo>
                  <a:cubicBezTo>
                    <a:pt x="4203" y="19875"/>
                    <a:pt x="3943" y="19999"/>
                    <a:pt x="3699" y="20264"/>
                  </a:cubicBezTo>
                  <a:cubicBezTo>
                    <a:pt x="5110" y="16314"/>
                    <a:pt x="6568" y="12380"/>
                    <a:pt x="8010" y="8430"/>
                  </a:cubicBezTo>
                  <a:cubicBezTo>
                    <a:pt x="8010" y="8414"/>
                    <a:pt x="8010" y="8414"/>
                    <a:pt x="8010" y="8399"/>
                  </a:cubicBezTo>
                  <a:close/>
                  <a:moveTo>
                    <a:pt x="1630" y="23195"/>
                  </a:moveTo>
                  <a:cubicBezTo>
                    <a:pt x="1724" y="23211"/>
                    <a:pt x="1834" y="23242"/>
                    <a:pt x="1912" y="23305"/>
                  </a:cubicBezTo>
                  <a:cubicBezTo>
                    <a:pt x="1944" y="23321"/>
                    <a:pt x="1959" y="23336"/>
                    <a:pt x="1991" y="23352"/>
                  </a:cubicBezTo>
                  <a:cubicBezTo>
                    <a:pt x="1991" y="23352"/>
                    <a:pt x="2006" y="23368"/>
                    <a:pt x="2006" y="23383"/>
                  </a:cubicBezTo>
                  <a:cubicBezTo>
                    <a:pt x="1897" y="23321"/>
                    <a:pt x="1787" y="23274"/>
                    <a:pt x="1662" y="23242"/>
                  </a:cubicBezTo>
                  <a:cubicBezTo>
                    <a:pt x="1646" y="23227"/>
                    <a:pt x="1646" y="23211"/>
                    <a:pt x="1630" y="23195"/>
                  </a:cubicBezTo>
                  <a:close/>
                  <a:moveTo>
                    <a:pt x="1019" y="23477"/>
                  </a:moveTo>
                  <a:cubicBezTo>
                    <a:pt x="1035" y="23509"/>
                    <a:pt x="1050" y="23556"/>
                    <a:pt x="1066" y="23603"/>
                  </a:cubicBezTo>
                  <a:cubicBezTo>
                    <a:pt x="1050" y="23650"/>
                    <a:pt x="1035" y="23697"/>
                    <a:pt x="1019" y="23744"/>
                  </a:cubicBezTo>
                  <a:cubicBezTo>
                    <a:pt x="1003" y="23760"/>
                    <a:pt x="988" y="23775"/>
                    <a:pt x="972" y="23807"/>
                  </a:cubicBezTo>
                  <a:cubicBezTo>
                    <a:pt x="972" y="23760"/>
                    <a:pt x="972" y="23713"/>
                    <a:pt x="972" y="23666"/>
                  </a:cubicBezTo>
                  <a:cubicBezTo>
                    <a:pt x="988" y="23619"/>
                    <a:pt x="1003" y="23556"/>
                    <a:pt x="1019" y="23493"/>
                  </a:cubicBezTo>
                  <a:cubicBezTo>
                    <a:pt x="1019" y="23493"/>
                    <a:pt x="1019" y="23477"/>
                    <a:pt x="1019" y="23477"/>
                  </a:cubicBezTo>
                  <a:close/>
                  <a:moveTo>
                    <a:pt x="1072" y="18956"/>
                  </a:moveTo>
                  <a:cubicBezTo>
                    <a:pt x="1135" y="18956"/>
                    <a:pt x="1196" y="18969"/>
                    <a:pt x="1254" y="18995"/>
                  </a:cubicBezTo>
                  <a:cubicBezTo>
                    <a:pt x="1630" y="19167"/>
                    <a:pt x="1614" y="19669"/>
                    <a:pt x="1583" y="20202"/>
                  </a:cubicBezTo>
                  <a:cubicBezTo>
                    <a:pt x="1583" y="20263"/>
                    <a:pt x="1623" y="20305"/>
                    <a:pt x="1668" y="20305"/>
                  </a:cubicBezTo>
                  <a:cubicBezTo>
                    <a:pt x="1704" y="20305"/>
                    <a:pt x="1744" y="20279"/>
                    <a:pt x="1771" y="20217"/>
                  </a:cubicBezTo>
                  <a:cubicBezTo>
                    <a:pt x="1803" y="20123"/>
                    <a:pt x="1834" y="20013"/>
                    <a:pt x="1850" y="19919"/>
                  </a:cubicBezTo>
                  <a:cubicBezTo>
                    <a:pt x="2149" y="19427"/>
                    <a:pt x="2521" y="19199"/>
                    <a:pt x="2832" y="19199"/>
                  </a:cubicBezTo>
                  <a:cubicBezTo>
                    <a:pt x="3302" y="19199"/>
                    <a:pt x="3634" y="19719"/>
                    <a:pt x="3370" y="20625"/>
                  </a:cubicBezTo>
                  <a:cubicBezTo>
                    <a:pt x="3337" y="20748"/>
                    <a:pt x="3386" y="20811"/>
                    <a:pt x="3450" y="20811"/>
                  </a:cubicBezTo>
                  <a:cubicBezTo>
                    <a:pt x="3507" y="20811"/>
                    <a:pt x="3575" y="20760"/>
                    <a:pt x="3605" y="20656"/>
                  </a:cubicBezTo>
                  <a:cubicBezTo>
                    <a:pt x="3605" y="20640"/>
                    <a:pt x="3605" y="20640"/>
                    <a:pt x="3621" y="20625"/>
                  </a:cubicBezTo>
                  <a:cubicBezTo>
                    <a:pt x="3621" y="20625"/>
                    <a:pt x="3636" y="20625"/>
                    <a:pt x="3636" y="20609"/>
                  </a:cubicBezTo>
                  <a:cubicBezTo>
                    <a:pt x="3860" y="20314"/>
                    <a:pt x="4092" y="20183"/>
                    <a:pt x="4289" y="20183"/>
                  </a:cubicBezTo>
                  <a:cubicBezTo>
                    <a:pt x="4604" y="20183"/>
                    <a:pt x="4829" y="20517"/>
                    <a:pt x="4781" y="21048"/>
                  </a:cubicBezTo>
                  <a:cubicBezTo>
                    <a:pt x="4781" y="21064"/>
                    <a:pt x="4781" y="21064"/>
                    <a:pt x="4781" y="21079"/>
                  </a:cubicBezTo>
                  <a:cubicBezTo>
                    <a:pt x="4765" y="21079"/>
                    <a:pt x="4765" y="21095"/>
                    <a:pt x="4765" y="21111"/>
                  </a:cubicBezTo>
                  <a:cubicBezTo>
                    <a:pt x="4075" y="22035"/>
                    <a:pt x="3401" y="22976"/>
                    <a:pt x="2712" y="23901"/>
                  </a:cubicBezTo>
                  <a:cubicBezTo>
                    <a:pt x="2696" y="23932"/>
                    <a:pt x="2665" y="23963"/>
                    <a:pt x="2618" y="24010"/>
                  </a:cubicBezTo>
                  <a:cubicBezTo>
                    <a:pt x="2649" y="23979"/>
                    <a:pt x="2649" y="23948"/>
                    <a:pt x="2649" y="23916"/>
                  </a:cubicBezTo>
                  <a:cubicBezTo>
                    <a:pt x="2557" y="23255"/>
                    <a:pt x="2083" y="22825"/>
                    <a:pt x="1552" y="22825"/>
                  </a:cubicBezTo>
                  <a:cubicBezTo>
                    <a:pt x="1177" y="22825"/>
                    <a:pt x="773" y="23040"/>
                    <a:pt x="455" y="23540"/>
                  </a:cubicBezTo>
                  <a:cubicBezTo>
                    <a:pt x="455" y="23462"/>
                    <a:pt x="439" y="23383"/>
                    <a:pt x="439" y="23305"/>
                  </a:cubicBezTo>
                  <a:cubicBezTo>
                    <a:pt x="345" y="22161"/>
                    <a:pt x="266" y="21001"/>
                    <a:pt x="172" y="19857"/>
                  </a:cubicBezTo>
                  <a:cubicBezTo>
                    <a:pt x="157" y="19810"/>
                    <a:pt x="141" y="19778"/>
                    <a:pt x="110" y="19778"/>
                  </a:cubicBezTo>
                  <a:cubicBezTo>
                    <a:pt x="141" y="19731"/>
                    <a:pt x="172" y="19684"/>
                    <a:pt x="204" y="19622"/>
                  </a:cubicBezTo>
                  <a:cubicBezTo>
                    <a:pt x="235" y="19575"/>
                    <a:pt x="235" y="19543"/>
                    <a:pt x="235" y="19512"/>
                  </a:cubicBezTo>
                  <a:cubicBezTo>
                    <a:pt x="478" y="19192"/>
                    <a:pt x="794" y="18956"/>
                    <a:pt x="1072" y="18956"/>
                  </a:cubicBezTo>
                  <a:close/>
                  <a:moveTo>
                    <a:pt x="1567" y="23697"/>
                  </a:moveTo>
                  <a:lnTo>
                    <a:pt x="1646" y="23713"/>
                  </a:lnTo>
                  <a:cubicBezTo>
                    <a:pt x="1583" y="23885"/>
                    <a:pt x="1505" y="24042"/>
                    <a:pt x="1442" y="24214"/>
                  </a:cubicBezTo>
                  <a:cubicBezTo>
                    <a:pt x="1489" y="24042"/>
                    <a:pt x="1536" y="23869"/>
                    <a:pt x="1567" y="23697"/>
                  </a:cubicBezTo>
                  <a:close/>
                  <a:moveTo>
                    <a:pt x="2116" y="23791"/>
                  </a:moveTo>
                  <a:cubicBezTo>
                    <a:pt x="2100" y="23869"/>
                    <a:pt x="2069" y="23932"/>
                    <a:pt x="2038" y="23995"/>
                  </a:cubicBezTo>
                  <a:cubicBezTo>
                    <a:pt x="1991" y="24089"/>
                    <a:pt x="1928" y="24198"/>
                    <a:pt x="1865" y="24293"/>
                  </a:cubicBezTo>
                  <a:cubicBezTo>
                    <a:pt x="1944" y="24120"/>
                    <a:pt x="2022" y="23963"/>
                    <a:pt x="2100" y="23791"/>
                  </a:cubicBezTo>
                  <a:close/>
                  <a:moveTo>
                    <a:pt x="2336" y="23838"/>
                  </a:moveTo>
                  <a:cubicBezTo>
                    <a:pt x="2367" y="23901"/>
                    <a:pt x="2414" y="23963"/>
                    <a:pt x="2461" y="24010"/>
                  </a:cubicBezTo>
                  <a:cubicBezTo>
                    <a:pt x="2449" y="24005"/>
                    <a:pt x="2436" y="24001"/>
                    <a:pt x="2422" y="24001"/>
                  </a:cubicBezTo>
                  <a:cubicBezTo>
                    <a:pt x="2397" y="24001"/>
                    <a:pt x="2371" y="24012"/>
                    <a:pt x="2351" y="24042"/>
                  </a:cubicBezTo>
                  <a:cubicBezTo>
                    <a:pt x="2257" y="24136"/>
                    <a:pt x="2163" y="24246"/>
                    <a:pt x="2085" y="24340"/>
                  </a:cubicBezTo>
                  <a:cubicBezTo>
                    <a:pt x="2116" y="24277"/>
                    <a:pt x="2147" y="24214"/>
                    <a:pt x="2179" y="24136"/>
                  </a:cubicBezTo>
                  <a:cubicBezTo>
                    <a:pt x="2226" y="24057"/>
                    <a:pt x="2257" y="23995"/>
                    <a:pt x="2288" y="23932"/>
                  </a:cubicBezTo>
                  <a:cubicBezTo>
                    <a:pt x="2304" y="23901"/>
                    <a:pt x="2320" y="23869"/>
                    <a:pt x="2336" y="23838"/>
                  </a:cubicBezTo>
                  <a:close/>
                  <a:moveTo>
                    <a:pt x="1865" y="23744"/>
                  </a:moveTo>
                  <a:cubicBezTo>
                    <a:pt x="1881" y="23744"/>
                    <a:pt x="1897" y="23744"/>
                    <a:pt x="1928" y="23760"/>
                  </a:cubicBezTo>
                  <a:cubicBezTo>
                    <a:pt x="1787" y="24057"/>
                    <a:pt x="1630" y="24355"/>
                    <a:pt x="1489" y="24653"/>
                  </a:cubicBezTo>
                  <a:cubicBezTo>
                    <a:pt x="1599" y="24355"/>
                    <a:pt x="1709" y="24042"/>
                    <a:pt x="1818" y="23744"/>
                  </a:cubicBezTo>
                  <a:close/>
                  <a:moveTo>
                    <a:pt x="2602" y="24042"/>
                  </a:moveTo>
                  <a:lnTo>
                    <a:pt x="2602" y="24042"/>
                  </a:lnTo>
                  <a:cubicBezTo>
                    <a:pt x="2351" y="24402"/>
                    <a:pt x="1834" y="25170"/>
                    <a:pt x="1379" y="25703"/>
                  </a:cubicBezTo>
                  <a:cubicBezTo>
                    <a:pt x="1677" y="25139"/>
                    <a:pt x="2038" y="24637"/>
                    <a:pt x="2477" y="24183"/>
                  </a:cubicBezTo>
                  <a:cubicBezTo>
                    <a:pt x="2508" y="24151"/>
                    <a:pt x="2524" y="24104"/>
                    <a:pt x="2508" y="24073"/>
                  </a:cubicBezTo>
                  <a:lnTo>
                    <a:pt x="2508" y="24073"/>
                  </a:lnTo>
                  <a:cubicBezTo>
                    <a:pt x="2512" y="24077"/>
                    <a:pt x="2519" y="24079"/>
                    <a:pt x="2526" y="24079"/>
                  </a:cubicBezTo>
                  <a:cubicBezTo>
                    <a:pt x="2548" y="24079"/>
                    <a:pt x="2579" y="24065"/>
                    <a:pt x="2602" y="24042"/>
                  </a:cubicBezTo>
                  <a:close/>
                  <a:moveTo>
                    <a:pt x="815" y="23383"/>
                  </a:moveTo>
                  <a:cubicBezTo>
                    <a:pt x="815" y="23430"/>
                    <a:pt x="815" y="23477"/>
                    <a:pt x="815" y="23524"/>
                  </a:cubicBezTo>
                  <a:cubicBezTo>
                    <a:pt x="799" y="23572"/>
                    <a:pt x="784" y="23619"/>
                    <a:pt x="784" y="23681"/>
                  </a:cubicBezTo>
                  <a:cubicBezTo>
                    <a:pt x="784" y="23713"/>
                    <a:pt x="799" y="23744"/>
                    <a:pt x="815" y="23760"/>
                  </a:cubicBezTo>
                  <a:cubicBezTo>
                    <a:pt x="815" y="24026"/>
                    <a:pt x="799" y="24293"/>
                    <a:pt x="784" y="24559"/>
                  </a:cubicBezTo>
                  <a:cubicBezTo>
                    <a:pt x="784" y="24230"/>
                    <a:pt x="784" y="23901"/>
                    <a:pt x="768" y="23572"/>
                  </a:cubicBezTo>
                  <a:cubicBezTo>
                    <a:pt x="768" y="23542"/>
                    <a:pt x="747" y="23526"/>
                    <a:pt x="723" y="23526"/>
                  </a:cubicBezTo>
                  <a:cubicBezTo>
                    <a:pt x="697" y="23526"/>
                    <a:pt x="667" y="23546"/>
                    <a:pt x="658" y="23587"/>
                  </a:cubicBezTo>
                  <a:cubicBezTo>
                    <a:pt x="643" y="24418"/>
                    <a:pt x="658" y="25233"/>
                    <a:pt x="658" y="26064"/>
                  </a:cubicBezTo>
                  <a:cubicBezTo>
                    <a:pt x="611" y="25703"/>
                    <a:pt x="580" y="24888"/>
                    <a:pt x="564" y="24778"/>
                  </a:cubicBezTo>
                  <a:cubicBezTo>
                    <a:pt x="533" y="24434"/>
                    <a:pt x="502" y="24104"/>
                    <a:pt x="470" y="23760"/>
                  </a:cubicBezTo>
                  <a:cubicBezTo>
                    <a:pt x="580" y="23603"/>
                    <a:pt x="690" y="23477"/>
                    <a:pt x="815" y="23383"/>
                  </a:cubicBezTo>
                  <a:close/>
                  <a:moveTo>
                    <a:pt x="1176" y="25876"/>
                  </a:moveTo>
                  <a:cubicBezTo>
                    <a:pt x="1176" y="25876"/>
                    <a:pt x="1191" y="25891"/>
                    <a:pt x="1223" y="25891"/>
                  </a:cubicBezTo>
                  <a:cubicBezTo>
                    <a:pt x="1160" y="25954"/>
                    <a:pt x="1113" y="26017"/>
                    <a:pt x="1066" y="26064"/>
                  </a:cubicBezTo>
                  <a:cubicBezTo>
                    <a:pt x="1097" y="26001"/>
                    <a:pt x="1129" y="25938"/>
                    <a:pt x="1176" y="25876"/>
                  </a:cubicBezTo>
                  <a:close/>
                  <a:moveTo>
                    <a:pt x="7911" y="1"/>
                  </a:moveTo>
                  <a:cubicBezTo>
                    <a:pt x="7753" y="1"/>
                    <a:pt x="7588" y="25"/>
                    <a:pt x="7414" y="91"/>
                  </a:cubicBezTo>
                  <a:cubicBezTo>
                    <a:pt x="6395" y="468"/>
                    <a:pt x="5988" y="1988"/>
                    <a:pt x="5674" y="3179"/>
                  </a:cubicBezTo>
                  <a:cubicBezTo>
                    <a:pt x="5658" y="3195"/>
                    <a:pt x="5658" y="3211"/>
                    <a:pt x="5674" y="3226"/>
                  </a:cubicBezTo>
                  <a:cubicBezTo>
                    <a:pt x="5627" y="3242"/>
                    <a:pt x="5596" y="3258"/>
                    <a:pt x="5549" y="3273"/>
                  </a:cubicBezTo>
                  <a:cubicBezTo>
                    <a:pt x="5520" y="3264"/>
                    <a:pt x="5490" y="3260"/>
                    <a:pt x="5460" y="3260"/>
                  </a:cubicBezTo>
                  <a:cubicBezTo>
                    <a:pt x="5222" y="3260"/>
                    <a:pt x="4934" y="3518"/>
                    <a:pt x="4781" y="3838"/>
                  </a:cubicBezTo>
                  <a:cubicBezTo>
                    <a:pt x="4608" y="4182"/>
                    <a:pt x="4608" y="4559"/>
                    <a:pt x="4734" y="4794"/>
                  </a:cubicBezTo>
                  <a:cubicBezTo>
                    <a:pt x="4326" y="5170"/>
                    <a:pt x="4028" y="5922"/>
                    <a:pt x="4091" y="6424"/>
                  </a:cubicBezTo>
                  <a:cubicBezTo>
                    <a:pt x="4091" y="6439"/>
                    <a:pt x="4107" y="6455"/>
                    <a:pt x="4107" y="6455"/>
                  </a:cubicBezTo>
                  <a:cubicBezTo>
                    <a:pt x="3668" y="7082"/>
                    <a:pt x="3699" y="7646"/>
                    <a:pt x="4060" y="7929"/>
                  </a:cubicBezTo>
                  <a:cubicBezTo>
                    <a:pt x="4068" y="7937"/>
                    <a:pt x="4078" y="7941"/>
                    <a:pt x="4089" y="7941"/>
                  </a:cubicBezTo>
                  <a:cubicBezTo>
                    <a:pt x="4116" y="7941"/>
                    <a:pt x="4147" y="7915"/>
                    <a:pt x="4169" y="7882"/>
                  </a:cubicBezTo>
                  <a:lnTo>
                    <a:pt x="4169" y="7882"/>
                  </a:lnTo>
                  <a:cubicBezTo>
                    <a:pt x="2665" y="11581"/>
                    <a:pt x="1301" y="15390"/>
                    <a:pt x="63" y="19167"/>
                  </a:cubicBezTo>
                  <a:cubicBezTo>
                    <a:pt x="63" y="19261"/>
                    <a:pt x="78" y="19371"/>
                    <a:pt x="78" y="19465"/>
                  </a:cubicBezTo>
                  <a:cubicBezTo>
                    <a:pt x="549" y="18775"/>
                    <a:pt x="784" y="17709"/>
                    <a:pt x="1082" y="16879"/>
                  </a:cubicBezTo>
                  <a:cubicBezTo>
                    <a:pt x="1458" y="15781"/>
                    <a:pt x="1850" y="14684"/>
                    <a:pt x="2241" y="13587"/>
                  </a:cubicBezTo>
                  <a:cubicBezTo>
                    <a:pt x="2947" y="11643"/>
                    <a:pt x="3684" y="9700"/>
                    <a:pt x="4405" y="7756"/>
                  </a:cubicBezTo>
                  <a:cubicBezTo>
                    <a:pt x="4420" y="7756"/>
                    <a:pt x="4420" y="7740"/>
                    <a:pt x="4436" y="7740"/>
                  </a:cubicBezTo>
                  <a:cubicBezTo>
                    <a:pt x="4577" y="7552"/>
                    <a:pt x="4749" y="7443"/>
                    <a:pt x="4922" y="7380"/>
                  </a:cubicBezTo>
                  <a:cubicBezTo>
                    <a:pt x="5141" y="7427"/>
                    <a:pt x="5361" y="7474"/>
                    <a:pt x="5580" y="7537"/>
                  </a:cubicBezTo>
                  <a:cubicBezTo>
                    <a:pt x="5658" y="7599"/>
                    <a:pt x="5737" y="7709"/>
                    <a:pt x="5800" y="7819"/>
                  </a:cubicBezTo>
                  <a:cubicBezTo>
                    <a:pt x="5674" y="8070"/>
                    <a:pt x="5611" y="8367"/>
                    <a:pt x="5486" y="8681"/>
                  </a:cubicBezTo>
                  <a:cubicBezTo>
                    <a:pt x="5079" y="9872"/>
                    <a:pt x="4655" y="11079"/>
                    <a:pt x="4248" y="12270"/>
                  </a:cubicBezTo>
                  <a:cubicBezTo>
                    <a:pt x="3433" y="14637"/>
                    <a:pt x="2602" y="16988"/>
                    <a:pt x="1834" y="19339"/>
                  </a:cubicBezTo>
                  <a:cubicBezTo>
                    <a:pt x="1756" y="18995"/>
                    <a:pt x="1552" y="18728"/>
                    <a:pt x="1317" y="18665"/>
                  </a:cubicBezTo>
                  <a:cubicBezTo>
                    <a:pt x="1267" y="18652"/>
                    <a:pt x="1217" y="18646"/>
                    <a:pt x="1165" y="18646"/>
                  </a:cubicBezTo>
                  <a:cubicBezTo>
                    <a:pt x="794" y="18646"/>
                    <a:pt x="385" y="18981"/>
                    <a:pt x="110" y="19449"/>
                  </a:cubicBezTo>
                  <a:cubicBezTo>
                    <a:pt x="94" y="19465"/>
                    <a:pt x="78" y="19465"/>
                    <a:pt x="78" y="19481"/>
                  </a:cubicBezTo>
                  <a:cubicBezTo>
                    <a:pt x="78" y="19778"/>
                    <a:pt x="47" y="20076"/>
                    <a:pt x="0" y="20358"/>
                  </a:cubicBezTo>
                  <a:cubicBezTo>
                    <a:pt x="63" y="22600"/>
                    <a:pt x="266" y="24747"/>
                    <a:pt x="502" y="26879"/>
                  </a:cubicBezTo>
                  <a:cubicBezTo>
                    <a:pt x="510" y="26954"/>
                    <a:pt x="545" y="26989"/>
                    <a:pt x="587" y="26989"/>
                  </a:cubicBezTo>
                  <a:cubicBezTo>
                    <a:pt x="625" y="26989"/>
                    <a:pt x="669" y="26962"/>
                    <a:pt x="705" y="26910"/>
                  </a:cubicBezTo>
                  <a:cubicBezTo>
                    <a:pt x="2163" y="25061"/>
                    <a:pt x="3605" y="23180"/>
                    <a:pt x="4969" y="21220"/>
                  </a:cubicBezTo>
                  <a:cubicBezTo>
                    <a:pt x="5031" y="21142"/>
                    <a:pt x="5031" y="21079"/>
                    <a:pt x="5016" y="21032"/>
                  </a:cubicBezTo>
                  <a:cubicBezTo>
                    <a:pt x="5031" y="20970"/>
                    <a:pt x="5031" y="20923"/>
                    <a:pt x="5047" y="20876"/>
                  </a:cubicBezTo>
                  <a:cubicBezTo>
                    <a:pt x="6474" y="17176"/>
                    <a:pt x="7759" y="13383"/>
                    <a:pt x="9044" y="9637"/>
                  </a:cubicBezTo>
                  <a:cubicBezTo>
                    <a:pt x="9049" y="9642"/>
                    <a:pt x="9055" y="9644"/>
                    <a:pt x="9060" y="9644"/>
                  </a:cubicBezTo>
                  <a:cubicBezTo>
                    <a:pt x="9070" y="9644"/>
                    <a:pt x="9081" y="9637"/>
                    <a:pt x="9091" y="9637"/>
                  </a:cubicBezTo>
                  <a:cubicBezTo>
                    <a:pt x="9655" y="9324"/>
                    <a:pt x="10016" y="8587"/>
                    <a:pt x="9875" y="7897"/>
                  </a:cubicBezTo>
                  <a:cubicBezTo>
                    <a:pt x="9859" y="7819"/>
                    <a:pt x="9828" y="7756"/>
                    <a:pt x="9796" y="7678"/>
                  </a:cubicBezTo>
                  <a:cubicBezTo>
                    <a:pt x="10063" y="7239"/>
                    <a:pt x="10141" y="6894"/>
                    <a:pt x="10094" y="6596"/>
                  </a:cubicBezTo>
                  <a:cubicBezTo>
                    <a:pt x="10565" y="6173"/>
                    <a:pt x="10580" y="5718"/>
                    <a:pt x="10423" y="5311"/>
                  </a:cubicBezTo>
                  <a:cubicBezTo>
                    <a:pt x="10815" y="4339"/>
                    <a:pt x="11599" y="2913"/>
                    <a:pt x="11536" y="1910"/>
                  </a:cubicBezTo>
                  <a:cubicBezTo>
                    <a:pt x="11489" y="1157"/>
                    <a:pt x="11035" y="812"/>
                    <a:pt x="10533" y="687"/>
                  </a:cubicBezTo>
                  <a:cubicBezTo>
                    <a:pt x="9922" y="436"/>
                    <a:pt x="9264" y="279"/>
                    <a:pt x="8637" y="123"/>
                  </a:cubicBezTo>
                  <a:cubicBezTo>
                    <a:pt x="8404" y="65"/>
                    <a:pt x="8166" y="1"/>
                    <a:pt x="79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3380325" y="3719775"/>
              <a:ext cx="23925" cy="52975"/>
            </a:xfrm>
            <a:custGeom>
              <a:avLst/>
              <a:gdLst/>
              <a:ahLst/>
              <a:cxnLst/>
              <a:rect l="l" t="t" r="r" b="b"/>
              <a:pathLst>
                <a:path w="957" h="2119" extrusionOk="0">
                  <a:moveTo>
                    <a:pt x="956" y="0"/>
                  </a:moveTo>
                  <a:lnTo>
                    <a:pt x="956" y="0"/>
                  </a:lnTo>
                  <a:cubicBezTo>
                    <a:pt x="470" y="471"/>
                    <a:pt x="63" y="1348"/>
                    <a:pt x="0" y="2101"/>
                  </a:cubicBezTo>
                  <a:cubicBezTo>
                    <a:pt x="0" y="2110"/>
                    <a:pt x="5" y="2119"/>
                    <a:pt x="13" y="2119"/>
                  </a:cubicBezTo>
                  <a:cubicBezTo>
                    <a:pt x="18" y="2119"/>
                    <a:pt x="25" y="2114"/>
                    <a:pt x="31" y="2101"/>
                  </a:cubicBezTo>
                  <a:cubicBezTo>
                    <a:pt x="220" y="1254"/>
                    <a:pt x="486" y="674"/>
                    <a:pt x="9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3385800" y="3742450"/>
              <a:ext cx="10225" cy="27275"/>
            </a:xfrm>
            <a:custGeom>
              <a:avLst/>
              <a:gdLst/>
              <a:ahLst/>
              <a:cxnLst/>
              <a:rect l="l" t="t" r="r" b="b"/>
              <a:pathLst>
                <a:path w="409" h="1091" extrusionOk="0">
                  <a:moveTo>
                    <a:pt x="395" y="0"/>
                  </a:moveTo>
                  <a:cubicBezTo>
                    <a:pt x="390" y="0"/>
                    <a:pt x="383" y="5"/>
                    <a:pt x="377" y="18"/>
                  </a:cubicBezTo>
                  <a:cubicBezTo>
                    <a:pt x="251" y="363"/>
                    <a:pt x="126" y="708"/>
                    <a:pt x="1" y="1053"/>
                  </a:cubicBezTo>
                  <a:cubicBezTo>
                    <a:pt x="1" y="1079"/>
                    <a:pt x="10" y="1090"/>
                    <a:pt x="21" y="1090"/>
                  </a:cubicBezTo>
                  <a:cubicBezTo>
                    <a:pt x="30" y="1090"/>
                    <a:pt x="41" y="1082"/>
                    <a:pt x="48" y="1068"/>
                  </a:cubicBezTo>
                  <a:cubicBezTo>
                    <a:pt x="173" y="723"/>
                    <a:pt x="283" y="363"/>
                    <a:pt x="408" y="18"/>
                  </a:cubicBezTo>
                  <a:cubicBezTo>
                    <a:pt x="408" y="9"/>
                    <a:pt x="403" y="0"/>
                    <a:pt x="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3397550" y="3877700"/>
              <a:ext cx="60275" cy="34650"/>
            </a:xfrm>
            <a:custGeom>
              <a:avLst/>
              <a:gdLst/>
              <a:ahLst/>
              <a:cxnLst/>
              <a:rect l="l" t="t" r="r" b="b"/>
              <a:pathLst>
                <a:path w="2411" h="1386" extrusionOk="0">
                  <a:moveTo>
                    <a:pt x="16" y="0"/>
                  </a:moveTo>
                  <a:cubicBezTo>
                    <a:pt x="1" y="0"/>
                    <a:pt x="1" y="16"/>
                    <a:pt x="16" y="16"/>
                  </a:cubicBezTo>
                  <a:cubicBezTo>
                    <a:pt x="487" y="125"/>
                    <a:pt x="1004" y="251"/>
                    <a:pt x="1443" y="470"/>
                  </a:cubicBezTo>
                  <a:cubicBezTo>
                    <a:pt x="1835" y="690"/>
                    <a:pt x="2085" y="1019"/>
                    <a:pt x="2368" y="1379"/>
                  </a:cubicBezTo>
                  <a:cubicBezTo>
                    <a:pt x="2372" y="1384"/>
                    <a:pt x="2378" y="1386"/>
                    <a:pt x="2384" y="1386"/>
                  </a:cubicBezTo>
                  <a:cubicBezTo>
                    <a:pt x="2398" y="1386"/>
                    <a:pt x="2410" y="1375"/>
                    <a:pt x="2399" y="1364"/>
                  </a:cubicBezTo>
                  <a:cubicBezTo>
                    <a:pt x="2132" y="314"/>
                    <a:pt x="832" y="14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2"/>
            <p:cNvSpPr/>
            <p:nvPr/>
          </p:nvSpPr>
          <p:spPr>
            <a:xfrm>
              <a:off x="3423800" y="3854950"/>
              <a:ext cx="38375" cy="26000"/>
            </a:xfrm>
            <a:custGeom>
              <a:avLst/>
              <a:gdLst/>
              <a:ahLst/>
              <a:cxnLst/>
              <a:rect l="l" t="t" r="r" b="b"/>
              <a:pathLst>
                <a:path w="1535" h="1040" extrusionOk="0">
                  <a:moveTo>
                    <a:pt x="46" y="1"/>
                  </a:moveTo>
                  <a:cubicBezTo>
                    <a:pt x="36" y="1"/>
                    <a:pt x="26" y="1"/>
                    <a:pt x="17" y="1"/>
                  </a:cubicBezTo>
                  <a:cubicBezTo>
                    <a:pt x="1" y="1"/>
                    <a:pt x="1" y="17"/>
                    <a:pt x="1" y="17"/>
                  </a:cubicBezTo>
                  <a:cubicBezTo>
                    <a:pt x="314" y="126"/>
                    <a:pt x="612" y="220"/>
                    <a:pt x="879" y="409"/>
                  </a:cubicBezTo>
                  <a:cubicBezTo>
                    <a:pt x="1114" y="581"/>
                    <a:pt x="1271" y="847"/>
                    <a:pt x="1490" y="1035"/>
                  </a:cubicBezTo>
                  <a:cubicBezTo>
                    <a:pt x="1493" y="1038"/>
                    <a:pt x="1497" y="1040"/>
                    <a:pt x="1500" y="1040"/>
                  </a:cubicBezTo>
                  <a:cubicBezTo>
                    <a:pt x="1516" y="1040"/>
                    <a:pt x="1534" y="1017"/>
                    <a:pt x="1521" y="1004"/>
                  </a:cubicBezTo>
                  <a:cubicBezTo>
                    <a:pt x="1321" y="419"/>
                    <a:pt x="592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2"/>
            <p:cNvSpPr/>
            <p:nvPr/>
          </p:nvSpPr>
          <p:spPr>
            <a:xfrm>
              <a:off x="3449275" y="3833800"/>
              <a:ext cx="18725" cy="17825"/>
            </a:xfrm>
            <a:custGeom>
              <a:avLst/>
              <a:gdLst/>
              <a:ahLst/>
              <a:cxnLst/>
              <a:rect l="l" t="t" r="r" b="b"/>
              <a:pathLst>
                <a:path w="749" h="713" extrusionOk="0">
                  <a:moveTo>
                    <a:pt x="16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173" y="95"/>
                    <a:pt x="314" y="204"/>
                    <a:pt x="440" y="345"/>
                  </a:cubicBezTo>
                  <a:cubicBezTo>
                    <a:pt x="534" y="455"/>
                    <a:pt x="596" y="612"/>
                    <a:pt x="706" y="706"/>
                  </a:cubicBezTo>
                  <a:cubicBezTo>
                    <a:pt x="711" y="711"/>
                    <a:pt x="717" y="712"/>
                    <a:pt x="722" y="712"/>
                  </a:cubicBezTo>
                  <a:cubicBezTo>
                    <a:pt x="736" y="712"/>
                    <a:pt x="749" y="701"/>
                    <a:pt x="737" y="690"/>
                  </a:cubicBezTo>
                  <a:cubicBezTo>
                    <a:pt x="722" y="502"/>
                    <a:pt x="581" y="361"/>
                    <a:pt x="471" y="251"/>
                  </a:cubicBezTo>
                  <a:cubicBezTo>
                    <a:pt x="346" y="126"/>
                    <a:pt x="189" y="48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3108375" y="4434875"/>
              <a:ext cx="173600" cy="275375"/>
            </a:xfrm>
            <a:custGeom>
              <a:avLst/>
              <a:gdLst/>
              <a:ahLst/>
              <a:cxnLst/>
              <a:rect l="l" t="t" r="r" b="b"/>
              <a:pathLst>
                <a:path w="6944" h="11015" extrusionOk="0">
                  <a:moveTo>
                    <a:pt x="4426" y="1"/>
                  </a:moveTo>
                  <a:cubicBezTo>
                    <a:pt x="3056" y="1"/>
                    <a:pt x="1514" y="1379"/>
                    <a:pt x="894" y="2369"/>
                  </a:cubicBezTo>
                  <a:cubicBezTo>
                    <a:pt x="486" y="3011"/>
                    <a:pt x="0" y="3999"/>
                    <a:pt x="392" y="4751"/>
                  </a:cubicBezTo>
                  <a:cubicBezTo>
                    <a:pt x="684" y="5301"/>
                    <a:pt x="1230" y="5371"/>
                    <a:pt x="1781" y="5371"/>
                  </a:cubicBezTo>
                  <a:cubicBezTo>
                    <a:pt x="1968" y="5371"/>
                    <a:pt x="2156" y="5363"/>
                    <a:pt x="2336" y="5363"/>
                  </a:cubicBezTo>
                  <a:cubicBezTo>
                    <a:pt x="2755" y="5363"/>
                    <a:pt x="3292" y="5274"/>
                    <a:pt x="3770" y="5274"/>
                  </a:cubicBezTo>
                  <a:cubicBezTo>
                    <a:pt x="3989" y="5274"/>
                    <a:pt x="4196" y="5293"/>
                    <a:pt x="4373" y="5347"/>
                  </a:cubicBezTo>
                  <a:lnTo>
                    <a:pt x="4828" y="5347"/>
                  </a:lnTo>
                  <a:cubicBezTo>
                    <a:pt x="5235" y="6115"/>
                    <a:pt x="5141" y="6570"/>
                    <a:pt x="4546" y="6679"/>
                  </a:cubicBezTo>
                  <a:cubicBezTo>
                    <a:pt x="4232" y="6867"/>
                    <a:pt x="3778" y="6977"/>
                    <a:pt x="3433" y="7118"/>
                  </a:cubicBezTo>
                  <a:cubicBezTo>
                    <a:pt x="2586" y="7447"/>
                    <a:pt x="1301" y="7839"/>
                    <a:pt x="690" y="8576"/>
                  </a:cubicBezTo>
                  <a:cubicBezTo>
                    <a:pt x="282" y="9062"/>
                    <a:pt x="220" y="9704"/>
                    <a:pt x="705" y="10175"/>
                  </a:cubicBezTo>
                  <a:cubicBezTo>
                    <a:pt x="1017" y="10465"/>
                    <a:pt x="1373" y="10531"/>
                    <a:pt x="1743" y="10531"/>
                  </a:cubicBezTo>
                  <a:cubicBezTo>
                    <a:pt x="2054" y="10531"/>
                    <a:pt x="2375" y="10484"/>
                    <a:pt x="2686" y="10484"/>
                  </a:cubicBezTo>
                  <a:cubicBezTo>
                    <a:pt x="2822" y="10484"/>
                    <a:pt x="2957" y="10493"/>
                    <a:pt x="3088" y="10519"/>
                  </a:cubicBezTo>
                  <a:cubicBezTo>
                    <a:pt x="3072" y="10566"/>
                    <a:pt x="3072" y="10614"/>
                    <a:pt x="3057" y="10661"/>
                  </a:cubicBezTo>
                  <a:cubicBezTo>
                    <a:pt x="3001" y="10873"/>
                    <a:pt x="3161" y="11014"/>
                    <a:pt x="3331" y="11014"/>
                  </a:cubicBezTo>
                  <a:cubicBezTo>
                    <a:pt x="3399" y="11014"/>
                    <a:pt x="3469" y="10992"/>
                    <a:pt x="3527" y="10943"/>
                  </a:cubicBezTo>
                  <a:cubicBezTo>
                    <a:pt x="3684" y="10802"/>
                    <a:pt x="3840" y="10676"/>
                    <a:pt x="3997" y="10551"/>
                  </a:cubicBezTo>
                  <a:cubicBezTo>
                    <a:pt x="4248" y="10347"/>
                    <a:pt x="4122" y="9940"/>
                    <a:pt x="3903" y="9798"/>
                  </a:cubicBezTo>
                  <a:cubicBezTo>
                    <a:pt x="3621" y="9626"/>
                    <a:pt x="3417" y="9548"/>
                    <a:pt x="3088" y="9516"/>
                  </a:cubicBezTo>
                  <a:cubicBezTo>
                    <a:pt x="3074" y="9514"/>
                    <a:pt x="3057" y="9513"/>
                    <a:pt x="3038" y="9513"/>
                  </a:cubicBezTo>
                  <a:cubicBezTo>
                    <a:pt x="2815" y="9513"/>
                    <a:pt x="2268" y="9640"/>
                    <a:pt x="1980" y="9640"/>
                  </a:cubicBezTo>
                  <a:cubicBezTo>
                    <a:pt x="1905" y="9640"/>
                    <a:pt x="1848" y="9631"/>
                    <a:pt x="1818" y="9610"/>
                  </a:cubicBezTo>
                  <a:cubicBezTo>
                    <a:pt x="737" y="8889"/>
                    <a:pt x="4264" y="7651"/>
                    <a:pt x="4452" y="7588"/>
                  </a:cubicBezTo>
                  <a:cubicBezTo>
                    <a:pt x="5345" y="7228"/>
                    <a:pt x="6944" y="6413"/>
                    <a:pt x="6191" y="5143"/>
                  </a:cubicBezTo>
                  <a:cubicBezTo>
                    <a:pt x="5877" y="4622"/>
                    <a:pt x="5324" y="4477"/>
                    <a:pt x="4692" y="4477"/>
                  </a:cubicBezTo>
                  <a:cubicBezTo>
                    <a:pt x="3899" y="4477"/>
                    <a:pt x="2983" y="4706"/>
                    <a:pt x="2264" y="4706"/>
                  </a:cubicBezTo>
                  <a:cubicBezTo>
                    <a:pt x="2041" y="4706"/>
                    <a:pt x="1837" y="4684"/>
                    <a:pt x="1662" y="4626"/>
                  </a:cubicBezTo>
                  <a:cubicBezTo>
                    <a:pt x="173" y="4124"/>
                    <a:pt x="1740" y="2275"/>
                    <a:pt x="2398" y="1695"/>
                  </a:cubicBezTo>
                  <a:cubicBezTo>
                    <a:pt x="3245" y="974"/>
                    <a:pt x="4311" y="942"/>
                    <a:pt x="5173" y="362"/>
                  </a:cubicBezTo>
                  <a:cubicBezTo>
                    <a:pt x="5235" y="315"/>
                    <a:pt x="5251" y="190"/>
                    <a:pt x="5173" y="159"/>
                  </a:cubicBezTo>
                  <a:cubicBezTo>
                    <a:pt x="4935" y="50"/>
                    <a:pt x="4683" y="1"/>
                    <a:pt x="4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4" name="Google Shape;914;p32"/>
          <p:cNvGrpSpPr/>
          <p:nvPr/>
        </p:nvGrpSpPr>
        <p:grpSpPr>
          <a:xfrm flipH="1">
            <a:off x="6573617" y="3969531"/>
            <a:ext cx="2383432" cy="176025"/>
            <a:chOff x="4345425" y="2175475"/>
            <a:chExt cx="800750" cy="176025"/>
          </a:xfrm>
        </p:grpSpPr>
        <p:sp>
          <p:nvSpPr>
            <p:cNvPr id="915" name="Google Shape;915;p32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7" name="Google Shape;917;p32"/>
          <p:cNvGrpSpPr/>
          <p:nvPr/>
        </p:nvGrpSpPr>
        <p:grpSpPr>
          <a:xfrm rot="674490">
            <a:off x="6139110" y="297426"/>
            <a:ext cx="3474315" cy="888859"/>
            <a:chOff x="3809875" y="1963175"/>
            <a:chExt cx="1923600" cy="492150"/>
          </a:xfrm>
        </p:grpSpPr>
        <p:sp>
          <p:nvSpPr>
            <p:cNvPr id="918" name="Google Shape;918;p32"/>
            <p:cNvSpPr/>
            <p:nvPr/>
          </p:nvSpPr>
          <p:spPr>
            <a:xfrm>
              <a:off x="3902950" y="2044375"/>
              <a:ext cx="620050" cy="185725"/>
            </a:xfrm>
            <a:custGeom>
              <a:avLst/>
              <a:gdLst/>
              <a:ahLst/>
              <a:cxnLst/>
              <a:rect l="l" t="t" r="r" b="b"/>
              <a:pathLst>
                <a:path w="24802" h="7429" extrusionOk="0">
                  <a:moveTo>
                    <a:pt x="855" y="1"/>
                  </a:moveTo>
                  <a:cubicBezTo>
                    <a:pt x="361" y="1"/>
                    <a:pt x="75" y="222"/>
                    <a:pt x="0" y="665"/>
                  </a:cubicBezTo>
                  <a:cubicBezTo>
                    <a:pt x="0" y="674"/>
                    <a:pt x="9" y="818"/>
                    <a:pt x="27" y="1080"/>
                  </a:cubicBezTo>
                  <a:cubicBezTo>
                    <a:pt x="172" y="1359"/>
                    <a:pt x="541" y="1539"/>
                    <a:pt x="1136" y="1638"/>
                  </a:cubicBezTo>
                  <a:cubicBezTo>
                    <a:pt x="1347" y="1673"/>
                    <a:pt x="1535" y="1690"/>
                    <a:pt x="1698" y="1690"/>
                  </a:cubicBezTo>
                  <a:cubicBezTo>
                    <a:pt x="1959" y="1690"/>
                    <a:pt x="2157" y="1646"/>
                    <a:pt x="2290" y="1557"/>
                  </a:cubicBezTo>
                  <a:cubicBezTo>
                    <a:pt x="2407" y="1485"/>
                    <a:pt x="2488" y="1350"/>
                    <a:pt x="2515" y="1143"/>
                  </a:cubicBezTo>
                  <a:cubicBezTo>
                    <a:pt x="2605" y="638"/>
                    <a:pt x="2236" y="277"/>
                    <a:pt x="1397" y="70"/>
                  </a:cubicBezTo>
                  <a:cubicBezTo>
                    <a:pt x="1195" y="24"/>
                    <a:pt x="1014" y="1"/>
                    <a:pt x="855" y="1"/>
                  </a:cubicBezTo>
                  <a:close/>
                  <a:moveTo>
                    <a:pt x="24530" y="3727"/>
                  </a:moveTo>
                  <a:cubicBezTo>
                    <a:pt x="24518" y="3727"/>
                    <a:pt x="24505" y="3728"/>
                    <a:pt x="24491" y="3730"/>
                  </a:cubicBezTo>
                  <a:cubicBezTo>
                    <a:pt x="24320" y="3757"/>
                    <a:pt x="24176" y="4018"/>
                    <a:pt x="24067" y="4523"/>
                  </a:cubicBezTo>
                  <a:cubicBezTo>
                    <a:pt x="24040" y="4613"/>
                    <a:pt x="23977" y="4937"/>
                    <a:pt x="23878" y="5514"/>
                  </a:cubicBezTo>
                  <a:cubicBezTo>
                    <a:pt x="23860" y="5614"/>
                    <a:pt x="23833" y="5713"/>
                    <a:pt x="23815" y="5803"/>
                  </a:cubicBezTo>
                  <a:cubicBezTo>
                    <a:pt x="23599" y="6839"/>
                    <a:pt x="23617" y="7380"/>
                    <a:pt x="23878" y="7425"/>
                  </a:cubicBezTo>
                  <a:cubicBezTo>
                    <a:pt x="23888" y="7427"/>
                    <a:pt x="23899" y="7428"/>
                    <a:pt x="23909" y="7428"/>
                  </a:cubicBezTo>
                  <a:cubicBezTo>
                    <a:pt x="24147" y="7428"/>
                    <a:pt x="24334" y="6922"/>
                    <a:pt x="24464" y="5911"/>
                  </a:cubicBezTo>
                  <a:cubicBezTo>
                    <a:pt x="24482" y="5821"/>
                    <a:pt x="24500" y="5722"/>
                    <a:pt x="24509" y="5623"/>
                  </a:cubicBezTo>
                  <a:cubicBezTo>
                    <a:pt x="24608" y="5244"/>
                    <a:pt x="24680" y="4901"/>
                    <a:pt x="24716" y="4595"/>
                  </a:cubicBezTo>
                  <a:cubicBezTo>
                    <a:pt x="24802" y="4016"/>
                    <a:pt x="24742" y="3727"/>
                    <a:pt x="24530" y="3727"/>
                  </a:cubicBezTo>
                  <a:close/>
                </a:path>
              </a:pathLst>
            </a:custGeom>
            <a:solidFill>
              <a:srgbClr val="489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2"/>
            <p:cNvSpPr/>
            <p:nvPr/>
          </p:nvSpPr>
          <p:spPr>
            <a:xfrm>
              <a:off x="3866425" y="2007800"/>
              <a:ext cx="1864125" cy="387400"/>
            </a:xfrm>
            <a:custGeom>
              <a:avLst/>
              <a:gdLst/>
              <a:ahLst/>
              <a:cxnLst/>
              <a:rect l="l" t="t" r="r" b="b"/>
              <a:pathLst>
                <a:path w="74565" h="15496" extrusionOk="0">
                  <a:moveTo>
                    <a:pt x="2322" y="1540"/>
                  </a:moveTo>
                  <a:cubicBezTo>
                    <a:pt x="2425" y="1540"/>
                    <a:pt x="2537" y="1549"/>
                    <a:pt x="2660" y="1569"/>
                  </a:cubicBezTo>
                  <a:cubicBezTo>
                    <a:pt x="2714" y="1587"/>
                    <a:pt x="2777" y="1596"/>
                    <a:pt x="2840" y="1614"/>
                  </a:cubicBezTo>
                  <a:cubicBezTo>
                    <a:pt x="3634" y="1803"/>
                    <a:pt x="3985" y="2128"/>
                    <a:pt x="3904" y="2597"/>
                  </a:cubicBezTo>
                  <a:cubicBezTo>
                    <a:pt x="3877" y="2777"/>
                    <a:pt x="3814" y="2894"/>
                    <a:pt x="3715" y="2957"/>
                  </a:cubicBezTo>
                  <a:cubicBezTo>
                    <a:pt x="3588" y="3040"/>
                    <a:pt x="3402" y="3082"/>
                    <a:pt x="3157" y="3082"/>
                  </a:cubicBezTo>
                  <a:cubicBezTo>
                    <a:pt x="3000" y="3082"/>
                    <a:pt x="2819" y="3064"/>
                    <a:pt x="2615" y="3029"/>
                  </a:cubicBezTo>
                  <a:cubicBezTo>
                    <a:pt x="2038" y="2930"/>
                    <a:pt x="1687" y="2759"/>
                    <a:pt x="1569" y="2543"/>
                  </a:cubicBezTo>
                  <a:cubicBezTo>
                    <a:pt x="1551" y="2290"/>
                    <a:pt x="1542" y="2155"/>
                    <a:pt x="1542" y="2137"/>
                  </a:cubicBezTo>
                  <a:cubicBezTo>
                    <a:pt x="1609" y="1739"/>
                    <a:pt x="1862" y="1540"/>
                    <a:pt x="2322" y="1540"/>
                  </a:cubicBezTo>
                  <a:close/>
                  <a:moveTo>
                    <a:pt x="524" y="1"/>
                  </a:moveTo>
                  <a:lnTo>
                    <a:pt x="1" y="3119"/>
                  </a:lnTo>
                  <a:lnTo>
                    <a:pt x="25330" y="7347"/>
                  </a:lnTo>
                  <a:cubicBezTo>
                    <a:pt x="25330" y="7347"/>
                    <a:pt x="25393" y="7095"/>
                    <a:pt x="25420" y="6995"/>
                  </a:cubicBezTo>
                  <a:cubicBezTo>
                    <a:pt x="25537" y="6283"/>
                    <a:pt x="25582" y="6067"/>
                    <a:pt x="25601" y="6004"/>
                  </a:cubicBezTo>
                  <a:cubicBezTo>
                    <a:pt x="25736" y="5391"/>
                    <a:pt x="25889" y="5283"/>
                    <a:pt x="25961" y="5274"/>
                  </a:cubicBezTo>
                  <a:cubicBezTo>
                    <a:pt x="25979" y="5265"/>
                    <a:pt x="25997" y="5265"/>
                    <a:pt x="26015" y="5265"/>
                  </a:cubicBezTo>
                  <a:cubicBezTo>
                    <a:pt x="26141" y="5292"/>
                    <a:pt x="26177" y="5571"/>
                    <a:pt x="26105" y="6049"/>
                  </a:cubicBezTo>
                  <a:cubicBezTo>
                    <a:pt x="26069" y="6355"/>
                    <a:pt x="25997" y="6689"/>
                    <a:pt x="25898" y="7077"/>
                  </a:cubicBezTo>
                  <a:cubicBezTo>
                    <a:pt x="25880" y="7176"/>
                    <a:pt x="25871" y="7266"/>
                    <a:pt x="25844" y="7356"/>
                  </a:cubicBezTo>
                  <a:lnTo>
                    <a:pt x="25826" y="7437"/>
                  </a:lnTo>
                  <a:lnTo>
                    <a:pt x="26412" y="7527"/>
                  </a:lnTo>
                  <a:lnTo>
                    <a:pt x="26926" y="4408"/>
                  </a:lnTo>
                  <a:lnTo>
                    <a:pt x="524" y="1"/>
                  </a:lnTo>
                  <a:close/>
                  <a:moveTo>
                    <a:pt x="28368" y="5003"/>
                  </a:moveTo>
                  <a:lnTo>
                    <a:pt x="27899" y="7780"/>
                  </a:lnTo>
                  <a:lnTo>
                    <a:pt x="74095" y="15496"/>
                  </a:lnTo>
                  <a:lnTo>
                    <a:pt x="74564" y="12719"/>
                  </a:lnTo>
                  <a:lnTo>
                    <a:pt x="28368" y="5003"/>
                  </a:lnTo>
                  <a:close/>
                </a:path>
              </a:pathLst>
            </a:custGeom>
            <a:solidFill>
              <a:srgbClr val="286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2"/>
            <p:cNvSpPr/>
            <p:nvPr/>
          </p:nvSpPr>
          <p:spPr>
            <a:xfrm>
              <a:off x="3813475" y="2066175"/>
              <a:ext cx="56825" cy="83625"/>
            </a:xfrm>
            <a:custGeom>
              <a:avLst/>
              <a:gdLst/>
              <a:ahLst/>
              <a:cxnLst/>
              <a:rect l="l" t="t" r="r" b="b"/>
              <a:pathLst>
                <a:path w="2273" h="3345" extrusionOk="0">
                  <a:moveTo>
                    <a:pt x="244" y="0"/>
                  </a:moveTo>
                  <a:cubicBezTo>
                    <a:pt x="109" y="884"/>
                    <a:pt x="1" y="2164"/>
                    <a:pt x="46" y="3056"/>
                  </a:cubicBezTo>
                  <a:lnTo>
                    <a:pt x="1767" y="3344"/>
                  </a:lnTo>
                  <a:lnTo>
                    <a:pt x="2272" y="334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1C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2"/>
            <p:cNvSpPr/>
            <p:nvPr/>
          </p:nvSpPr>
          <p:spPr>
            <a:xfrm>
              <a:off x="3818000" y="2001350"/>
              <a:ext cx="177350" cy="82875"/>
            </a:xfrm>
            <a:custGeom>
              <a:avLst/>
              <a:gdLst/>
              <a:ahLst/>
              <a:cxnLst/>
              <a:rect l="l" t="t" r="r" b="b"/>
              <a:pathLst>
                <a:path w="7094" h="3315" extrusionOk="0">
                  <a:moveTo>
                    <a:pt x="3991" y="0"/>
                  </a:moveTo>
                  <a:cubicBezTo>
                    <a:pt x="3917" y="0"/>
                    <a:pt x="3852" y="5"/>
                    <a:pt x="3795" y="15"/>
                  </a:cubicBezTo>
                  <a:cubicBezTo>
                    <a:pt x="3651" y="42"/>
                    <a:pt x="3515" y="105"/>
                    <a:pt x="3389" y="223"/>
                  </a:cubicBezTo>
                  <a:cubicBezTo>
                    <a:pt x="3299" y="286"/>
                    <a:pt x="3227" y="367"/>
                    <a:pt x="3173" y="457"/>
                  </a:cubicBezTo>
                  <a:lnTo>
                    <a:pt x="7094" y="1115"/>
                  </a:lnTo>
                  <a:cubicBezTo>
                    <a:pt x="7076" y="1007"/>
                    <a:pt x="7031" y="908"/>
                    <a:pt x="6968" y="817"/>
                  </a:cubicBezTo>
                  <a:cubicBezTo>
                    <a:pt x="6887" y="673"/>
                    <a:pt x="6778" y="565"/>
                    <a:pt x="6652" y="493"/>
                  </a:cubicBezTo>
                  <a:cubicBezTo>
                    <a:pt x="6517" y="412"/>
                    <a:pt x="6319" y="358"/>
                    <a:pt x="6048" y="313"/>
                  </a:cubicBezTo>
                  <a:lnTo>
                    <a:pt x="5471" y="214"/>
                  </a:lnTo>
                  <a:lnTo>
                    <a:pt x="4426" y="42"/>
                  </a:lnTo>
                  <a:cubicBezTo>
                    <a:pt x="4257" y="14"/>
                    <a:pt x="4112" y="0"/>
                    <a:pt x="3991" y="0"/>
                  </a:cubicBezTo>
                  <a:close/>
                  <a:moveTo>
                    <a:pt x="802" y="60"/>
                  </a:moveTo>
                  <a:cubicBezTo>
                    <a:pt x="424" y="1034"/>
                    <a:pt x="153" y="1998"/>
                    <a:pt x="0" y="2981"/>
                  </a:cubicBezTo>
                  <a:lnTo>
                    <a:pt x="2028" y="3314"/>
                  </a:lnTo>
                  <a:lnTo>
                    <a:pt x="2524" y="349"/>
                  </a:lnTo>
                  <a:lnTo>
                    <a:pt x="802" y="60"/>
                  </a:lnTo>
                  <a:close/>
                </a:path>
              </a:pathLst>
            </a:custGeom>
            <a:solidFill>
              <a:srgbClr val="294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2"/>
            <p:cNvSpPr/>
            <p:nvPr/>
          </p:nvSpPr>
          <p:spPr>
            <a:xfrm>
              <a:off x="3928625" y="1968150"/>
              <a:ext cx="484300" cy="104000"/>
            </a:xfrm>
            <a:custGeom>
              <a:avLst/>
              <a:gdLst/>
              <a:ahLst/>
              <a:cxnLst/>
              <a:rect l="l" t="t" r="r" b="b"/>
              <a:pathLst>
                <a:path w="19372" h="4160" extrusionOk="0">
                  <a:moveTo>
                    <a:pt x="1858" y="496"/>
                  </a:moveTo>
                  <a:cubicBezTo>
                    <a:pt x="1867" y="496"/>
                    <a:pt x="1894" y="505"/>
                    <a:pt x="1930" y="532"/>
                  </a:cubicBezTo>
                  <a:cubicBezTo>
                    <a:pt x="1993" y="541"/>
                    <a:pt x="2948" y="676"/>
                    <a:pt x="4814" y="929"/>
                  </a:cubicBezTo>
                  <a:lnTo>
                    <a:pt x="18606" y="3236"/>
                  </a:lnTo>
                  <a:lnTo>
                    <a:pt x="18741" y="3389"/>
                  </a:lnTo>
                  <a:cubicBezTo>
                    <a:pt x="18732" y="3462"/>
                    <a:pt x="18696" y="3498"/>
                    <a:pt x="18642" y="3516"/>
                  </a:cubicBezTo>
                  <a:cubicBezTo>
                    <a:pt x="18626" y="3517"/>
                    <a:pt x="18607" y="3518"/>
                    <a:pt x="18586" y="3518"/>
                  </a:cubicBezTo>
                  <a:cubicBezTo>
                    <a:pt x="18474" y="3518"/>
                    <a:pt x="18282" y="3497"/>
                    <a:pt x="18002" y="3443"/>
                  </a:cubicBezTo>
                  <a:lnTo>
                    <a:pt x="4760" y="1217"/>
                  </a:lnTo>
                  <a:cubicBezTo>
                    <a:pt x="3246" y="938"/>
                    <a:pt x="2263" y="739"/>
                    <a:pt x="1813" y="631"/>
                  </a:cubicBezTo>
                  <a:cubicBezTo>
                    <a:pt x="1808" y="636"/>
                    <a:pt x="1805" y="638"/>
                    <a:pt x="1803" y="638"/>
                  </a:cubicBezTo>
                  <a:cubicBezTo>
                    <a:pt x="1795" y="638"/>
                    <a:pt x="1797" y="616"/>
                    <a:pt x="1804" y="568"/>
                  </a:cubicBezTo>
                  <a:cubicBezTo>
                    <a:pt x="1813" y="514"/>
                    <a:pt x="1831" y="496"/>
                    <a:pt x="1858" y="496"/>
                  </a:cubicBezTo>
                  <a:close/>
                  <a:moveTo>
                    <a:pt x="1128" y="0"/>
                  </a:moveTo>
                  <a:cubicBezTo>
                    <a:pt x="614" y="189"/>
                    <a:pt x="235" y="649"/>
                    <a:pt x="1" y="1370"/>
                  </a:cubicBezTo>
                  <a:lnTo>
                    <a:pt x="1046" y="1542"/>
                  </a:lnTo>
                  <a:cubicBezTo>
                    <a:pt x="1083" y="1190"/>
                    <a:pt x="1254" y="974"/>
                    <a:pt x="1551" y="884"/>
                  </a:cubicBezTo>
                  <a:lnTo>
                    <a:pt x="17019" y="3462"/>
                  </a:lnTo>
                  <a:cubicBezTo>
                    <a:pt x="17425" y="3858"/>
                    <a:pt x="17776" y="4083"/>
                    <a:pt x="18083" y="4129"/>
                  </a:cubicBezTo>
                  <a:cubicBezTo>
                    <a:pt x="18204" y="4150"/>
                    <a:pt x="18314" y="4160"/>
                    <a:pt x="18414" y="4160"/>
                  </a:cubicBezTo>
                  <a:cubicBezTo>
                    <a:pt x="18657" y="4160"/>
                    <a:pt x="18841" y="4099"/>
                    <a:pt x="18975" y="3984"/>
                  </a:cubicBezTo>
                  <a:cubicBezTo>
                    <a:pt x="19164" y="3804"/>
                    <a:pt x="19291" y="3489"/>
                    <a:pt x="19372" y="3029"/>
                  </a:cubicBezTo>
                  <a:lnTo>
                    <a:pt x="1128" y="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2"/>
            <p:cNvSpPr/>
            <p:nvPr/>
          </p:nvSpPr>
          <p:spPr>
            <a:xfrm>
              <a:off x="3973500" y="1980525"/>
              <a:ext cx="423650" cy="75575"/>
            </a:xfrm>
            <a:custGeom>
              <a:avLst/>
              <a:gdLst/>
              <a:ahLst/>
              <a:cxnLst/>
              <a:rect l="l" t="t" r="r" b="b"/>
              <a:pathLst>
                <a:path w="16946" h="3023" extrusionOk="0">
                  <a:moveTo>
                    <a:pt x="63" y="1"/>
                  </a:moveTo>
                  <a:cubicBezTo>
                    <a:pt x="36" y="1"/>
                    <a:pt x="18" y="19"/>
                    <a:pt x="9" y="73"/>
                  </a:cubicBezTo>
                  <a:cubicBezTo>
                    <a:pt x="2" y="121"/>
                    <a:pt x="0" y="143"/>
                    <a:pt x="8" y="143"/>
                  </a:cubicBezTo>
                  <a:cubicBezTo>
                    <a:pt x="10" y="143"/>
                    <a:pt x="13" y="141"/>
                    <a:pt x="18" y="136"/>
                  </a:cubicBezTo>
                  <a:cubicBezTo>
                    <a:pt x="468" y="244"/>
                    <a:pt x="1451" y="443"/>
                    <a:pt x="2965" y="722"/>
                  </a:cubicBezTo>
                  <a:lnTo>
                    <a:pt x="16207" y="2948"/>
                  </a:lnTo>
                  <a:cubicBezTo>
                    <a:pt x="16487" y="3002"/>
                    <a:pt x="16679" y="3023"/>
                    <a:pt x="16791" y="3023"/>
                  </a:cubicBezTo>
                  <a:cubicBezTo>
                    <a:pt x="16812" y="3023"/>
                    <a:pt x="16831" y="3022"/>
                    <a:pt x="16847" y="3021"/>
                  </a:cubicBezTo>
                  <a:cubicBezTo>
                    <a:pt x="16901" y="3003"/>
                    <a:pt x="16937" y="2967"/>
                    <a:pt x="16946" y="2894"/>
                  </a:cubicBezTo>
                  <a:lnTo>
                    <a:pt x="16811" y="2741"/>
                  </a:lnTo>
                  <a:lnTo>
                    <a:pt x="3019" y="434"/>
                  </a:lnTo>
                  <a:cubicBezTo>
                    <a:pt x="1153" y="181"/>
                    <a:pt x="198" y="46"/>
                    <a:pt x="135" y="37"/>
                  </a:cubicBezTo>
                  <a:cubicBezTo>
                    <a:pt x="99" y="10"/>
                    <a:pt x="72" y="1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2"/>
            <p:cNvSpPr/>
            <p:nvPr/>
          </p:nvSpPr>
          <p:spPr>
            <a:xfrm>
              <a:off x="3855400" y="2081950"/>
              <a:ext cx="1864100" cy="370500"/>
            </a:xfrm>
            <a:custGeom>
              <a:avLst/>
              <a:gdLst/>
              <a:ahLst/>
              <a:cxnLst/>
              <a:rect l="l" t="t" r="r" b="b"/>
              <a:pathLst>
                <a:path w="74564" h="14820" extrusionOk="0">
                  <a:moveTo>
                    <a:pt x="469" y="0"/>
                  </a:moveTo>
                  <a:lnTo>
                    <a:pt x="0" y="2776"/>
                  </a:lnTo>
                  <a:lnTo>
                    <a:pt x="26411" y="7184"/>
                  </a:lnTo>
                  <a:lnTo>
                    <a:pt x="26465" y="6860"/>
                  </a:lnTo>
                  <a:lnTo>
                    <a:pt x="74158" y="14819"/>
                  </a:lnTo>
                  <a:lnTo>
                    <a:pt x="74563" y="12376"/>
                  </a:lnTo>
                  <a:lnTo>
                    <a:pt x="28520" y="4687"/>
                  </a:lnTo>
                  <a:lnTo>
                    <a:pt x="28962" y="2064"/>
                  </a:lnTo>
                  <a:lnTo>
                    <a:pt x="27159" y="1767"/>
                  </a:lnTo>
                  <a:lnTo>
                    <a:pt x="26718" y="4390"/>
                  </a:lnTo>
                  <a:lnTo>
                    <a:pt x="26294" y="4318"/>
                  </a:lnTo>
                  <a:lnTo>
                    <a:pt x="26285" y="4399"/>
                  </a:lnTo>
                  <a:cubicBezTo>
                    <a:pt x="26159" y="5418"/>
                    <a:pt x="25996" y="5733"/>
                    <a:pt x="25879" y="5823"/>
                  </a:cubicBezTo>
                  <a:cubicBezTo>
                    <a:pt x="25853" y="5836"/>
                    <a:pt x="25831" y="5845"/>
                    <a:pt x="25811" y="5845"/>
                  </a:cubicBezTo>
                  <a:cubicBezTo>
                    <a:pt x="25804" y="5845"/>
                    <a:pt x="25796" y="5844"/>
                    <a:pt x="25789" y="5841"/>
                  </a:cubicBezTo>
                  <a:cubicBezTo>
                    <a:pt x="25762" y="5841"/>
                    <a:pt x="25735" y="5823"/>
                    <a:pt x="25717" y="5796"/>
                  </a:cubicBezTo>
                  <a:cubicBezTo>
                    <a:pt x="25636" y="5670"/>
                    <a:pt x="25582" y="5318"/>
                    <a:pt x="25789" y="4309"/>
                  </a:cubicBezTo>
                  <a:lnTo>
                    <a:pt x="25807" y="4237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1D5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2"/>
            <p:cNvSpPr/>
            <p:nvPr/>
          </p:nvSpPr>
          <p:spPr>
            <a:xfrm>
              <a:off x="3809875" y="1963175"/>
              <a:ext cx="1923600" cy="492150"/>
            </a:xfrm>
            <a:custGeom>
              <a:avLst/>
              <a:gdLst/>
              <a:ahLst/>
              <a:cxnLst/>
              <a:rect l="l" t="t" r="r" b="b"/>
              <a:pathLst>
                <a:path w="76944" h="19686" extrusionOk="0">
                  <a:moveTo>
                    <a:pt x="5950" y="379"/>
                  </a:moveTo>
                  <a:lnTo>
                    <a:pt x="5851" y="388"/>
                  </a:lnTo>
                  <a:cubicBezTo>
                    <a:pt x="7383" y="578"/>
                    <a:pt x="8897" y="830"/>
                    <a:pt x="10421" y="1074"/>
                  </a:cubicBezTo>
                  <a:lnTo>
                    <a:pt x="14982" y="1840"/>
                  </a:lnTo>
                  <a:lnTo>
                    <a:pt x="19534" y="2615"/>
                  </a:lnTo>
                  <a:lnTo>
                    <a:pt x="23920" y="3388"/>
                  </a:lnTo>
                  <a:lnTo>
                    <a:pt x="23920" y="3388"/>
                  </a:lnTo>
                  <a:cubicBezTo>
                    <a:pt x="23900" y="3582"/>
                    <a:pt x="23858" y="3771"/>
                    <a:pt x="23770" y="3940"/>
                  </a:cubicBezTo>
                  <a:cubicBezTo>
                    <a:pt x="23743" y="3994"/>
                    <a:pt x="23707" y="4039"/>
                    <a:pt x="23671" y="4084"/>
                  </a:cubicBezTo>
                  <a:cubicBezTo>
                    <a:pt x="23635" y="4129"/>
                    <a:pt x="23590" y="4156"/>
                    <a:pt x="23536" y="4192"/>
                  </a:cubicBezTo>
                  <a:cubicBezTo>
                    <a:pt x="23437" y="4246"/>
                    <a:pt x="23310" y="4264"/>
                    <a:pt x="23184" y="4264"/>
                  </a:cubicBezTo>
                  <a:cubicBezTo>
                    <a:pt x="23162" y="4266"/>
                    <a:pt x="23139" y="4267"/>
                    <a:pt x="23117" y="4267"/>
                  </a:cubicBezTo>
                  <a:cubicBezTo>
                    <a:pt x="23011" y="4267"/>
                    <a:pt x="22902" y="4251"/>
                    <a:pt x="22806" y="4228"/>
                  </a:cubicBezTo>
                  <a:cubicBezTo>
                    <a:pt x="22680" y="4201"/>
                    <a:pt x="22571" y="4138"/>
                    <a:pt x="22463" y="4066"/>
                  </a:cubicBezTo>
                  <a:cubicBezTo>
                    <a:pt x="22247" y="3931"/>
                    <a:pt x="22058" y="3742"/>
                    <a:pt x="21904" y="3525"/>
                  </a:cubicBezTo>
                  <a:lnTo>
                    <a:pt x="21904" y="3516"/>
                  </a:lnTo>
                  <a:cubicBezTo>
                    <a:pt x="21886" y="3498"/>
                    <a:pt x="21850" y="3471"/>
                    <a:pt x="21823" y="3471"/>
                  </a:cubicBezTo>
                  <a:lnTo>
                    <a:pt x="21796" y="3471"/>
                  </a:lnTo>
                  <a:cubicBezTo>
                    <a:pt x="20507" y="3282"/>
                    <a:pt x="19209" y="3093"/>
                    <a:pt x="17920" y="2885"/>
                  </a:cubicBezTo>
                  <a:cubicBezTo>
                    <a:pt x="16631" y="2687"/>
                    <a:pt x="15342" y="2489"/>
                    <a:pt x="14053" y="2272"/>
                  </a:cubicBezTo>
                  <a:cubicBezTo>
                    <a:pt x="12764" y="2056"/>
                    <a:pt x="11475" y="1858"/>
                    <a:pt x="10186" y="1632"/>
                  </a:cubicBezTo>
                  <a:cubicBezTo>
                    <a:pt x="8897" y="1407"/>
                    <a:pt x="7617" y="1173"/>
                    <a:pt x="6337" y="884"/>
                  </a:cubicBezTo>
                  <a:cubicBezTo>
                    <a:pt x="6310" y="884"/>
                    <a:pt x="6283" y="884"/>
                    <a:pt x="6256" y="893"/>
                  </a:cubicBezTo>
                  <a:lnTo>
                    <a:pt x="6247" y="893"/>
                  </a:lnTo>
                  <a:cubicBezTo>
                    <a:pt x="6076" y="947"/>
                    <a:pt x="5896" y="1046"/>
                    <a:pt x="5787" y="1209"/>
                  </a:cubicBezTo>
                  <a:cubicBezTo>
                    <a:pt x="5670" y="1371"/>
                    <a:pt x="5625" y="1551"/>
                    <a:pt x="5607" y="1723"/>
                  </a:cubicBezTo>
                  <a:lnTo>
                    <a:pt x="5598" y="1759"/>
                  </a:lnTo>
                  <a:cubicBezTo>
                    <a:pt x="5598" y="1768"/>
                    <a:pt x="5598" y="1786"/>
                    <a:pt x="5598" y="1795"/>
                  </a:cubicBezTo>
                  <a:cubicBezTo>
                    <a:pt x="5607" y="1871"/>
                    <a:pt x="5670" y="1931"/>
                    <a:pt x="5752" y="1931"/>
                  </a:cubicBezTo>
                  <a:cubicBezTo>
                    <a:pt x="5758" y="1931"/>
                    <a:pt x="5764" y="1930"/>
                    <a:pt x="5769" y="1930"/>
                  </a:cubicBezTo>
                  <a:cubicBezTo>
                    <a:pt x="5812" y="1927"/>
                    <a:pt x="5853" y="1926"/>
                    <a:pt x="5894" y="1926"/>
                  </a:cubicBezTo>
                  <a:cubicBezTo>
                    <a:pt x="5994" y="1926"/>
                    <a:pt x="6091" y="1932"/>
                    <a:pt x="6193" y="1939"/>
                  </a:cubicBezTo>
                  <a:cubicBezTo>
                    <a:pt x="6337" y="1948"/>
                    <a:pt x="6472" y="1957"/>
                    <a:pt x="6599" y="1993"/>
                  </a:cubicBezTo>
                  <a:cubicBezTo>
                    <a:pt x="6725" y="2020"/>
                    <a:pt x="6860" y="2065"/>
                    <a:pt x="6950" y="2137"/>
                  </a:cubicBezTo>
                  <a:cubicBezTo>
                    <a:pt x="7049" y="2200"/>
                    <a:pt x="7121" y="2299"/>
                    <a:pt x="7167" y="2417"/>
                  </a:cubicBezTo>
                  <a:lnTo>
                    <a:pt x="7176" y="2426"/>
                  </a:lnTo>
                  <a:cubicBezTo>
                    <a:pt x="7212" y="2507"/>
                    <a:pt x="7239" y="2588"/>
                    <a:pt x="7230" y="2678"/>
                  </a:cubicBezTo>
                  <a:cubicBezTo>
                    <a:pt x="7230" y="2750"/>
                    <a:pt x="7284" y="2822"/>
                    <a:pt x="7365" y="2831"/>
                  </a:cubicBezTo>
                  <a:lnTo>
                    <a:pt x="7392" y="2831"/>
                  </a:lnTo>
                  <a:cubicBezTo>
                    <a:pt x="8293" y="2957"/>
                    <a:pt x="9204" y="3084"/>
                    <a:pt x="10105" y="3228"/>
                  </a:cubicBezTo>
                  <a:lnTo>
                    <a:pt x="11466" y="3435"/>
                  </a:lnTo>
                  <a:lnTo>
                    <a:pt x="12818" y="3652"/>
                  </a:lnTo>
                  <a:cubicBezTo>
                    <a:pt x="14630" y="3940"/>
                    <a:pt x="16433" y="4255"/>
                    <a:pt x="18245" y="4562"/>
                  </a:cubicBezTo>
                  <a:lnTo>
                    <a:pt x="20949" y="5022"/>
                  </a:lnTo>
                  <a:lnTo>
                    <a:pt x="23662" y="5490"/>
                  </a:lnTo>
                  <a:cubicBezTo>
                    <a:pt x="25395" y="5785"/>
                    <a:pt x="27129" y="6096"/>
                    <a:pt x="28862" y="6416"/>
                  </a:cubicBezTo>
                  <a:lnTo>
                    <a:pt x="28862" y="6416"/>
                  </a:lnTo>
                  <a:cubicBezTo>
                    <a:pt x="28668" y="7221"/>
                    <a:pt x="28519" y="8032"/>
                    <a:pt x="28376" y="8844"/>
                  </a:cubicBezTo>
                  <a:cubicBezTo>
                    <a:pt x="28304" y="9285"/>
                    <a:pt x="28232" y="9718"/>
                    <a:pt x="28178" y="10160"/>
                  </a:cubicBezTo>
                  <a:cubicBezTo>
                    <a:pt x="28116" y="10597"/>
                    <a:pt x="28062" y="11034"/>
                    <a:pt x="28035" y="11480"/>
                  </a:cubicBezTo>
                  <a:lnTo>
                    <a:pt x="28035" y="11480"/>
                  </a:lnTo>
                  <a:cubicBezTo>
                    <a:pt x="28034" y="11482"/>
                    <a:pt x="28034" y="11483"/>
                    <a:pt x="28034" y="11485"/>
                  </a:cubicBezTo>
                  <a:lnTo>
                    <a:pt x="28034" y="11494"/>
                  </a:lnTo>
                  <a:lnTo>
                    <a:pt x="28012" y="11627"/>
                  </a:lnTo>
                  <a:lnTo>
                    <a:pt x="28012" y="11627"/>
                  </a:lnTo>
                  <a:cubicBezTo>
                    <a:pt x="25733" y="11284"/>
                    <a:pt x="23463" y="10933"/>
                    <a:pt x="21192" y="10565"/>
                  </a:cubicBezTo>
                  <a:lnTo>
                    <a:pt x="14197" y="9420"/>
                  </a:lnTo>
                  <a:cubicBezTo>
                    <a:pt x="11863" y="9042"/>
                    <a:pt x="9528" y="8645"/>
                    <a:pt x="7203" y="8249"/>
                  </a:cubicBezTo>
                  <a:cubicBezTo>
                    <a:pt x="4917" y="7860"/>
                    <a:pt x="2632" y="7498"/>
                    <a:pt x="372" y="7018"/>
                  </a:cubicBezTo>
                  <a:lnTo>
                    <a:pt x="372" y="7018"/>
                  </a:lnTo>
                  <a:cubicBezTo>
                    <a:pt x="332" y="6599"/>
                    <a:pt x="327" y="6180"/>
                    <a:pt x="343" y="5761"/>
                  </a:cubicBezTo>
                  <a:cubicBezTo>
                    <a:pt x="361" y="5292"/>
                    <a:pt x="406" y="4823"/>
                    <a:pt x="478" y="4355"/>
                  </a:cubicBezTo>
                  <a:cubicBezTo>
                    <a:pt x="624" y="3473"/>
                    <a:pt x="875" y="2607"/>
                    <a:pt x="1248" y="1788"/>
                  </a:cubicBezTo>
                  <a:lnTo>
                    <a:pt x="1248" y="1788"/>
                  </a:lnTo>
                  <a:cubicBezTo>
                    <a:pt x="1599" y="1800"/>
                    <a:pt x="1945" y="1849"/>
                    <a:pt x="2290" y="1912"/>
                  </a:cubicBezTo>
                  <a:cubicBezTo>
                    <a:pt x="2687" y="1984"/>
                    <a:pt x="3074" y="2065"/>
                    <a:pt x="3462" y="2173"/>
                  </a:cubicBezTo>
                  <a:lnTo>
                    <a:pt x="3525" y="2191"/>
                  </a:lnTo>
                  <a:cubicBezTo>
                    <a:pt x="3534" y="2200"/>
                    <a:pt x="3552" y="2200"/>
                    <a:pt x="3561" y="2200"/>
                  </a:cubicBezTo>
                  <a:cubicBezTo>
                    <a:pt x="3624" y="2191"/>
                    <a:pt x="3669" y="2146"/>
                    <a:pt x="3669" y="2083"/>
                  </a:cubicBezTo>
                  <a:cubicBezTo>
                    <a:pt x="3660" y="1984"/>
                    <a:pt x="3705" y="1894"/>
                    <a:pt x="3768" y="1822"/>
                  </a:cubicBezTo>
                  <a:lnTo>
                    <a:pt x="3777" y="1813"/>
                  </a:lnTo>
                  <a:cubicBezTo>
                    <a:pt x="3876" y="1677"/>
                    <a:pt x="4039" y="1596"/>
                    <a:pt x="4210" y="1596"/>
                  </a:cubicBezTo>
                  <a:cubicBezTo>
                    <a:pt x="4291" y="1596"/>
                    <a:pt x="4381" y="1605"/>
                    <a:pt x="4471" y="1632"/>
                  </a:cubicBezTo>
                  <a:cubicBezTo>
                    <a:pt x="4553" y="1659"/>
                    <a:pt x="4634" y="1705"/>
                    <a:pt x="4715" y="1759"/>
                  </a:cubicBezTo>
                  <a:cubicBezTo>
                    <a:pt x="4733" y="1768"/>
                    <a:pt x="4760" y="1777"/>
                    <a:pt x="4778" y="1777"/>
                  </a:cubicBezTo>
                  <a:cubicBezTo>
                    <a:pt x="4784" y="1777"/>
                    <a:pt x="4790" y="1778"/>
                    <a:pt x="4795" y="1778"/>
                  </a:cubicBezTo>
                  <a:cubicBezTo>
                    <a:pt x="4868" y="1778"/>
                    <a:pt x="4923" y="1726"/>
                    <a:pt x="4931" y="1659"/>
                  </a:cubicBezTo>
                  <a:lnTo>
                    <a:pt x="4931" y="1623"/>
                  </a:lnTo>
                  <a:cubicBezTo>
                    <a:pt x="4940" y="1479"/>
                    <a:pt x="4976" y="1335"/>
                    <a:pt x="5030" y="1191"/>
                  </a:cubicBezTo>
                  <a:cubicBezTo>
                    <a:pt x="5084" y="1056"/>
                    <a:pt x="5147" y="929"/>
                    <a:pt x="5238" y="812"/>
                  </a:cubicBezTo>
                  <a:cubicBezTo>
                    <a:pt x="5319" y="686"/>
                    <a:pt x="5427" y="587"/>
                    <a:pt x="5544" y="506"/>
                  </a:cubicBezTo>
                  <a:cubicBezTo>
                    <a:pt x="5670" y="434"/>
                    <a:pt x="5805" y="379"/>
                    <a:pt x="5950" y="379"/>
                  </a:cubicBezTo>
                  <a:close/>
                  <a:moveTo>
                    <a:pt x="29247" y="6810"/>
                  </a:moveTo>
                  <a:cubicBezTo>
                    <a:pt x="29673" y="6840"/>
                    <a:pt x="30093" y="6910"/>
                    <a:pt x="30513" y="6987"/>
                  </a:cubicBezTo>
                  <a:lnTo>
                    <a:pt x="32000" y="7230"/>
                  </a:lnTo>
                  <a:lnTo>
                    <a:pt x="34983" y="7735"/>
                  </a:lnTo>
                  <a:lnTo>
                    <a:pt x="40942" y="8735"/>
                  </a:lnTo>
                  <a:lnTo>
                    <a:pt x="52867" y="10736"/>
                  </a:lnTo>
                  <a:lnTo>
                    <a:pt x="64783" y="12738"/>
                  </a:lnTo>
                  <a:lnTo>
                    <a:pt x="76488" y="14721"/>
                  </a:lnTo>
                  <a:lnTo>
                    <a:pt x="76488" y="14721"/>
                  </a:lnTo>
                  <a:cubicBezTo>
                    <a:pt x="76399" y="15063"/>
                    <a:pt x="76318" y="15406"/>
                    <a:pt x="76249" y="15748"/>
                  </a:cubicBezTo>
                  <a:cubicBezTo>
                    <a:pt x="76159" y="16154"/>
                    <a:pt x="76087" y="16568"/>
                    <a:pt x="76015" y="16974"/>
                  </a:cubicBezTo>
                  <a:cubicBezTo>
                    <a:pt x="75952" y="17380"/>
                    <a:pt x="75889" y="17794"/>
                    <a:pt x="75835" y="18209"/>
                  </a:cubicBezTo>
                  <a:cubicBezTo>
                    <a:pt x="75797" y="18558"/>
                    <a:pt x="75759" y="18907"/>
                    <a:pt x="75731" y="19256"/>
                  </a:cubicBezTo>
                  <a:lnTo>
                    <a:pt x="75731" y="19256"/>
                  </a:lnTo>
                  <a:lnTo>
                    <a:pt x="64017" y="17335"/>
                  </a:lnTo>
                  <a:lnTo>
                    <a:pt x="52092" y="15361"/>
                  </a:lnTo>
                  <a:lnTo>
                    <a:pt x="40166" y="13377"/>
                  </a:lnTo>
                  <a:cubicBezTo>
                    <a:pt x="36259" y="12731"/>
                    <a:pt x="32352" y="12075"/>
                    <a:pt x="28462" y="11368"/>
                  </a:cubicBezTo>
                  <a:lnTo>
                    <a:pt x="28462" y="11368"/>
                  </a:lnTo>
                  <a:cubicBezTo>
                    <a:pt x="28556" y="10998"/>
                    <a:pt x="28633" y="10627"/>
                    <a:pt x="28710" y="10250"/>
                  </a:cubicBezTo>
                  <a:cubicBezTo>
                    <a:pt x="28800" y="9817"/>
                    <a:pt x="28881" y="9375"/>
                    <a:pt x="28953" y="8943"/>
                  </a:cubicBezTo>
                  <a:cubicBezTo>
                    <a:pt x="29062" y="8231"/>
                    <a:pt x="29171" y="7524"/>
                    <a:pt x="29247" y="6810"/>
                  </a:cubicBezTo>
                  <a:close/>
                  <a:moveTo>
                    <a:pt x="5878" y="1"/>
                  </a:moveTo>
                  <a:cubicBezTo>
                    <a:pt x="5860" y="1"/>
                    <a:pt x="5833" y="1"/>
                    <a:pt x="5814" y="19"/>
                  </a:cubicBezTo>
                  <a:cubicBezTo>
                    <a:pt x="5670" y="127"/>
                    <a:pt x="5535" y="226"/>
                    <a:pt x="5409" y="334"/>
                  </a:cubicBezTo>
                  <a:cubicBezTo>
                    <a:pt x="5292" y="452"/>
                    <a:pt x="5183" y="569"/>
                    <a:pt x="5084" y="686"/>
                  </a:cubicBezTo>
                  <a:cubicBezTo>
                    <a:pt x="4985" y="812"/>
                    <a:pt x="4895" y="947"/>
                    <a:pt x="4805" y="1083"/>
                  </a:cubicBezTo>
                  <a:cubicBezTo>
                    <a:pt x="4743" y="1193"/>
                    <a:pt x="4686" y="1298"/>
                    <a:pt x="4623" y="1406"/>
                  </a:cubicBezTo>
                  <a:lnTo>
                    <a:pt x="4623" y="1406"/>
                  </a:lnTo>
                  <a:cubicBezTo>
                    <a:pt x="4480" y="1431"/>
                    <a:pt x="4340" y="1441"/>
                    <a:pt x="4201" y="1461"/>
                  </a:cubicBezTo>
                  <a:cubicBezTo>
                    <a:pt x="4003" y="1488"/>
                    <a:pt x="3822" y="1569"/>
                    <a:pt x="3651" y="1677"/>
                  </a:cubicBezTo>
                  <a:lnTo>
                    <a:pt x="3660" y="1677"/>
                  </a:lnTo>
                  <a:cubicBezTo>
                    <a:pt x="3596" y="1704"/>
                    <a:pt x="3531" y="1744"/>
                    <a:pt x="3465" y="1790"/>
                  </a:cubicBezTo>
                  <a:lnTo>
                    <a:pt x="3465" y="1790"/>
                  </a:lnTo>
                  <a:cubicBezTo>
                    <a:pt x="3089" y="1763"/>
                    <a:pt x="2712" y="1719"/>
                    <a:pt x="2335" y="1659"/>
                  </a:cubicBezTo>
                  <a:cubicBezTo>
                    <a:pt x="1938" y="1605"/>
                    <a:pt x="1542" y="1533"/>
                    <a:pt x="1154" y="1398"/>
                  </a:cubicBezTo>
                  <a:lnTo>
                    <a:pt x="1145" y="1398"/>
                  </a:lnTo>
                  <a:cubicBezTo>
                    <a:pt x="1129" y="1393"/>
                    <a:pt x="1113" y="1390"/>
                    <a:pt x="1097" y="1390"/>
                  </a:cubicBezTo>
                  <a:cubicBezTo>
                    <a:pt x="1031" y="1390"/>
                    <a:pt x="969" y="1434"/>
                    <a:pt x="947" y="1506"/>
                  </a:cubicBezTo>
                  <a:lnTo>
                    <a:pt x="947" y="1524"/>
                  </a:lnTo>
                  <a:cubicBezTo>
                    <a:pt x="659" y="2444"/>
                    <a:pt x="406" y="3372"/>
                    <a:pt x="235" y="4319"/>
                  </a:cubicBezTo>
                  <a:cubicBezTo>
                    <a:pt x="154" y="4787"/>
                    <a:pt x="100" y="5265"/>
                    <a:pt x="55" y="5743"/>
                  </a:cubicBezTo>
                  <a:cubicBezTo>
                    <a:pt x="19" y="6220"/>
                    <a:pt x="1" y="6707"/>
                    <a:pt x="1" y="7185"/>
                  </a:cubicBezTo>
                  <a:lnTo>
                    <a:pt x="1" y="7203"/>
                  </a:lnTo>
                  <a:cubicBezTo>
                    <a:pt x="10" y="7284"/>
                    <a:pt x="73" y="7356"/>
                    <a:pt x="163" y="7365"/>
                  </a:cubicBezTo>
                  <a:cubicBezTo>
                    <a:pt x="2506" y="7654"/>
                    <a:pt x="4841" y="8059"/>
                    <a:pt x="7167" y="8438"/>
                  </a:cubicBezTo>
                  <a:cubicBezTo>
                    <a:pt x="9501" y="8825"/>
                    <a:pt x="11836" y="9204"/>
                    <a:pt x="14161" y="9601"/>
                  </a:cubicBezTo>
                  <a:lnTo>
                    <a:pt x="21156" y="10800"/>
                  </a:lnTo>
                  <a:cubicBezTo>
                    <a:pt x="23482" y="11196"/>
                    <a:pt x="25807" y="11611"/>
                    <a:pt x="28133" y="12043"/>
                  </a:cubicBezTo>
                  <a:cubicBezTo>
                    <a:pt x="28144" y="12045"/>
                    <a:pt x="28155" y="12046"/>
                    <a:pt x="28166" y="12046"/>
                  </a:cubicBezTo>
                  <a:cubicBezTo>
                    <a:pt x="28261" y="12046"/>
                    <a:pt x="28342" y="11978"/>
                    <a:pt x="28358" y="11881"/>
                  </a:cubicBezTo>
                  <a:lnTo>
                    <a:pt x="28380" y="11748"/>
                  </a:lnTo>
                  <a:lnTo>
                    <a:pt x="28380" y="11748"/>
                  </a:lnTo>
                  <a:cubicBezTo>
                    <a:pt x="32300" y="12344"/>
                    <a:pt x="36211" y="12992"/>
                    <a:pt x="40121" y="13648"/>
                  </a:cubicBezTo>
                  <a:lnTo>
                    <a:pt x="52047" y="15649"/>
                  </a:lnTo>
                  <a:lnTo>
                    <a:pt x="63963" y="17650"/>
                  </a:lnTo>
                  <a:lnTo>
                    <a:pt x="75880" y="19678"/>
                  </a:lnTo>
                  <a:cubicBezTo>
                    <a:pt x="75895" y="19683"/>
                    <a:pt x="75911" y="19685"/>
                    <a:pt x="75927" y="19685"/>
                  </a:cubicBezTo>
                  <a:cubicBezTo>
                    <a:pt x="76002" y="19685"/>
                    <a:pt x="76072" y="19635"/>
                    <a:pt x="76087" y="19561"/>
                  </a:cubicBezTo>
                  <a:lnTo>
                    <a:pt x="76105" y="19516"/>
                  </a:lnTo>
                  <a:cubicBezTo>
                    <a:pt x="76222" y="19110"/>
                    <a:pt x="76312" y="18705"/>
                    <a:pt x="76393" y="18299"/>
                  </a:cubicBezTo>
                  <a:cubicBezTo>
                    <a:pt x="76484" y="17893"/>
                    <a:pt x="76556" y="17488"/>
                    <a:pt x="76628" y="17073"/>
                  </a:cubicBezTo>
                  <a:cubicBezTo>
                    <a:pt x="76691" y="16668"/>
                    <a:pt x="76754" y="16253"/>
                    <a:pt x="76808" y="15838"/>
                  </a:cubicBezTo>
                  <a:cubicBezTo>
                    <a:pt x="76862" y="15433"/>
                    <a:pt x="76898" y="15018"/>
                    <a:pt x="76925" y="14594"/>
                  </a:cubicBezTo>
                  <a:cubicBezTo>
                    <a:pt x="76943" y="14495"/>
                    <a:pt x="76871" y="14396"/>
                    <a:pt x="76763" y="14378"/>
                  </a:cubicBezTo>
                  <a:lnTo>
                    <a:pt x="64838" y="12413"/>
                  </a:lnTo>
                  <a:lnTo>
                    <a:pt x="52912" y="10439"/>
                  </a:lnTo>
                  <a:lnTo>
                    <a:pt x="40987" y="8456"/>
                  </a:lnTo>
                  <a:lnTo>
                    <a:pt x="35029" y="7464"/>
                  </a:lnTo>
                  <a:lnTo>
                    <a:pt x="32045" y="6969"/>
                  </a:lnTo>
                  <a:lnTo>
                    <a:pt x="30558" y="6725"/>
                  </a:lnTo>
                  <a:cubicBezTo>
                    <a:pt x="30130" y="6655"/>
                    <a:pt x="29702" y="6585"/>
                    <a:pt x="29281" y="6469"/>
                  </a:cubicBezTo>
                  <a:lnTo>
                    <a:pt x="29281" y="6469"/>
                  </a:lnTo>
                  <a:cubicBezTo>
                    <a:pt x="29286" y="6410"/>
                    <a:pt x="29291" y="6351"/>
                    <a:pt x="29296" y="6293"/>
                  </a:cubicBezTo>
                  <a:lnTo>
                    <a:pt x="29296" y="6275"/>
                  </a:lnTo>
                  <a:cubicBezTo>
                    <a:pt x="29305" y="6175"/>
                    <a:pt x="29233" y="6085"/>
                    <a:pt x="29133" y="6067"/>
                  </a:cubicBezTo>
                  <a:cubicBezTo>
                    <a:pt x="27322" y="5797"/>
                    <a:pt x="25510" y="5508"/>
                    <a:pt x="23698" y="5220"/>
                  </a:cubicBezTo>
                  <a:lnTo>
                    <a:pt x="20994" y="4787"/>
                  </a:lnTo>
                  <a:lnTo>
                    <a:pt x="18281" y="4346"/>
                  </a:lnTo>
                  <a:cubicBezTo>
                    <a:pt x="16469" y="4039"/>
                    <a:pt x="14666" y="3751"/>
                    <a:pt x="12854" y="3435"/>
                  </a:cubicBezTo>
                  <a:lnTo>
                    <a:pt x="11502" y="3210"/>
                  </a:lnTo>
                  <a:lnTo>
                    <a:pt x="10150" y="2957"/>
                  </a:lnTo>
                  <a:cubicBezTo>
                    <a:pt x="9281" y="2801"/>
                    <a:pt x="8413" y="2636"/>
                    <a:pt x="7552" y="2471"/>
                  </a:cubicBezTo>
                  <a:lnTo>
                    <a:pt x="7552" y="2471"/>
                  </a:lnTo>
                  <a:cubicBezTo>
                    <a:pt x="7514" y="2394"/>
                    <a:pt x="7468" y="2321"/>
                    <a:pt x="7410" y="2263"/>
                  </a:cubicBezTo>
                  <a:lnTo>
                    <a:pt x="7410" y="2263"/>
                  </a:lnTo>
                  <a:lnTo>
                    <a:pt x="7419" y="2272"/>
                  </a:lnTo>
                  <a:cubicBezTo>
                    <a:pt x="7329" y="2146"/>
                    <a:pt x="7212" y="2029"/>
                    <a:pt x="7076" y="1939"/>
                  </a:cubicBezTo>
                  <a:cubicBezTo>
                    <a:pt x="6932" y="1867"/>
                    <a:pt x="6788" y="1822"/>
                    <a:pt x="6653" y="1786"/>
                  </a:cubicBezTo>
                  <a:cubicBezTo>
                    <a:pt x="6509" y="1750"/>
                    <a:pt x="6364" y="1723"/>
                    <a:pt x="6238" y="1686"/>
                  </a:cubicBezTo>
                  <a:cubicBezTo>
                    <a:pt x="6165" y="1667"/>
                    <a:pt x="6091" y="1645"/>
                    <a:pt x="6018" y="1620"/>
                  </a:cubicBezTo>
                  <a:lnTo>
                    <a:pt x="6018" y="1620"/>
                  </a:lnTo>
                  <a:cubicBezTo>
                    <a:pt x="6036" y="1551"/>
                    <a:pt x="6064" y="1489"/>
                    <a:pt x="6103" y="1434"/>
                  </a:cubicBezTo>
                  <a:cubicBezTo>
                    <a:pt x="6150" y="1363"/>
                    <a:pt x="6225" y="1313"/>
                    <a:pt x="6322" y="1277"/>
                  </a:cubicBezTo>
                  <a:lnTo>
                    <a:pt x="6322" y="1277"/>
                  </a:lnTo>
                  <a:cubicBezTo>
                    <a:pt x="7604" y="1421"/>
                    <a:pt x="8886" y="1608"/>
                    <a:pt x="10159" y="1813"/>
                  </a:cubicBezTo>
                  <a:cubicBezTo>
                    <a:pt x="11448" y="2020"/>
                    <a:pt x="12728" y="2245"/>
                    <a:pt x="14017" y="2462"/>
                  </a:cubicBezTo>
                  <a:cubicBezTo>
                    <a:pt x="15306" y="2678"/>
                    <a:pt x="16595" y="2912"/>
                    <a:pt x="17884" y="3138"/>
                  </a:cubicBezTo>
                  <a:cubicBezTo>
                    <a:pt x="19154" y="3370"/>
                    <a:pt x="20433" y="3603"/>
                    <a:pt x="21703" y="3844"/>
                  </a:cubicBezTo>
                  <a:lnTo>
                    <a:pt x="21703" y="3844"/>
                  </a:lnTo>
                  <a:cubicBezTo>
                    <a:pt x="21913" y="3991"/>
                    <a:pt x="22119" y="4142"/>
                    <a:pt x="22355" y="4255"/>
                  </a:cubicBezTo>
                  <a:cubicBezTo>
                    <a:pt x="22481" y="4319"/>
                    <a:pt x="22616" y="4382"/>
                    <a:pt x="22761" y="4409"/>
                  </a:cubicBezTo>
                  <a:cubicBezTo>
                    <a:pt x="22905" y="4436"/>
                    <a:pt x="23040" y="4445"/>
                    <a:pt x="23184" y="4445"/>
                  </a:cubicBezTo>
                  <a:cubicBezTo>
                    <a:pt x="23329" y="4445"/>
                    <a:pt x="23482" y="4427"/>
                    <a:pt x="23626" y="4364"/>
                  </a:cubicBezTo>
                  <a:cubicBezTo>
                    <a:pt x="23698" y="4337"/>
                    <a:pt x="23761" y="4291"/>
                    <a:pt x="23824" y="4228"/>
                  </a:cubicBezTo>
                  <a:cubicBezTo>
                    <a:pt x="23878" y="4174"/>
                    <a:pt x="23923" y="4120"/>
                    <a:pt x="23968" y="4057"/>
                  </a:cubicBezTo>
                  <a:cubicBezTo>
                    <a:pt x="24140" y="3805"/>
                    <a:pt x="24221" y="3534"/>
                    <a:pt x="24311" y="3255"/>
                  </a:cubicBezTo>
                  <a:cubicBezTo>
                    <a:pt x="24311" y="3246"/>
                    <a:pt x="24320" y="3237"/>
                    <a:pt x="24320" y="3228"/>
                  </a:cubicBezTo>
                  <a:cubicBezTo>
                    <a:pt x="24329" y="3138"/>
                    <a:pt x="24266" y="3057"/>
                    <a:pt x="24176" y="3039"/>
                  </a:cubicBezTo>
                  <a:lnTo>
                    <a:pt x="24149" y="3039"/>
                  </a:lnTo>
                  <a:lnTo>
                    <a:pt x="19588" y="2317"/>
                  </a:lnTo>
                  <a:lnTo>
                    <a:pt x="15018" y="1587"/>
                  </a:lnTo>
                  <a:lnTo>
                    <a:pt x="10457" y="839"/>
                  </a:lnTo>
                  <a:cubicBezTo>
                    <a:pt x="8942" y="578"/>
                    <a:pt x="7419" y="325"/>
                    <a:pt x="5914" y="10"/>
                  </a:cubicBezTo>
                  <a:lnTo>
                    <a:pt x="58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2"/>
            <p:cNvSpPr/>
            <p:nvPr/>
          </p:nvSpPr>
          <p:spPr>
            <a:xfrm>
              <a:off x="3852475" y="2004425"/>
              <a:ext cx="33600" cy="150775"/>
            </a:xfrm>
            <a:custGeom>
              <a:avLst/>
              <a:gdLst/>
              <a:ahLst/>
              <a:cxnLst/>
              <a:rect l="l" t="t" r="r" b="b"/>
              <a:pathLst>
                <a:path w="1344" h="6031" extrusionOk="0">
                  <a:moveTo>
                    <a:pt x="1154" y="0"/>
                  </a:moveTo>
                  <a:cubicBezTo>
                    <a:pt x="1046" y="0"/>
                    <a:pt x="956" y="91"/>
                    <a:pt x="947" y="199"/>
                  </a:cubicBezTo>
                  <a:cubicBezTo>
                    <a:pt x="938" y="676"/>
                    <a:pt x="893" y="1145"/>
                    <a:pt x="829" y="1614"/>
                  </a:cubicBezTo>
                  <a:cubicBezTo>
                    <a:pt x="775" y="2083"/>
                    <a:pt x="685" y="2542"/>
                    <a:pt x="604" y="3011"/>
                  </a:cubicBezTo>
                  <a:cubicBezTo>
                    <a:pt x="442" y="3939"/>
                    <a:pt x="253" y="4868"/>
                    <a:pt x="18" y="5787"/>
                  </a:cubicBezTo>
                  <a:cubicBezTo>
                    <a:pt x="18" y="5796"/>
                    <a:pt x="9" y="5805"/>
                    <a:pt x="9" y="5814"/>
                  </a:cubicBezTo>
                  <a:cubicBezTo>
                    <a:pt x="0" y="5923"/>
                    <a:pt x="81" y="6022"/>
                    <a:pt x="189" y="6031"/>
                  </a:cubicBezTo>
                  <a:cubicBezTo>
                    <a:pt x="298" y="6031"/>
                    <a:pt x="388" y="5959"/>
                    <a:pt x="397" y="5850"/>
                  </a:cubicBezTo>
                  <a:cubicBezTo>
                    <a:pt x="478" y="4904"/>
                    <a:pt x="604" y="3967"/>
                    <a:pt x="748" y="3029"/>
                  </a:cubicBezTo>
                  <a:cubicBezTo>
                    <a:pt x="820" y="2569"/>
                    <a:pt x="893" y="2101"/>
                    <a:pt x="992" y="1641"/>
                  </a:cubicBezTo>
                  <a:cubicBezTo>
                    <a:pt x="1082" y="1172"/>
                    <a:pt x="1190" y="713"/>
                    <a:pt x="1334" y="262"/>
                  </a:cubicBezTo>
                  <a:cubicBezTo>
                    <a:pt x="1343" y="244"/>
                    <a:pt x="1343" y="226"/>
                    <a:pt x="1343" y="208"/>
                  </a:cubicBezTo>
                  <a:cubicBezTo>
                    <a:pt x="1343" y="100"/>
                    <a:pt x="1262" y="9"/>
                    <a:pt x="1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2"/>
            <p:cNvSpPr/>
            <p:nvPr/>
          </p:nvSpPr>
          <p:spPr>
            <a:xfrm>
              <a:off x="3928625" y="2002400"/>
              <a:ext cx="26175" cy="4300"/>
            </a:xfrm>
            <a:custGeom>
              <a:avLst/>
              <a:gdLst/>
              <a:ahLst/>
              <a:cxnLst/>
              <a:rect l="l" t="t" r="r" b="b"/>
              <a:pathLst>
                <a:path w="1047" h="172" fill="none" extrusionOk="0">
                  <a:moveTo>
                    <a:pt x="1" y="0"/>
                  </a:moveTo>
                  <a:lnTo>
                    <a:pt x="1046" y="172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2"/>
            <p:cNvSpPr/>
            <p:nvPr/>
          </p:nvSpPr>
          <p:spPr>
            <a:xfrm>
              <a:off x="3897300" y="2012750"/>
              <a:ext cx="98050" cy="16475"/>
            </a:xfrm>
            <a:custGeom>
              <a:avLst/>
              <a:gdLst/>
              <a:ahLst/>
              <a:cxnLst/>
              <a:rect l="l" t="t" r="r" b="b"/>
              <a:pathLst>
                <a:path w="3922" h="659" fill="none" extrusionOk="0">
                  <a:moveTo>
                    <a:pt x="1" y="1"/>
                  </a:moveTo>
                  <a:lnTo>
                    <a:pt x="3922" y="659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9" name="Google Shape;929;p32"/>
          <p:cNvGrpSpPr/>
          <p:nvPr/>
        </p:nvGrpSpPr>
        <p:grpSpPr>
          <a:xfrm rot="1386640">
            <a:off x="5122935" y="4142686"/>
            <a:ext cx="806665" cy="421749"/>
            <a:chOff x="1822875" y="1377000"/>
            <a:chExt cx="548075" cy="286550"/>
          </a:xfrm>
        </p:grpSpPr>
        <p:sp>
          <p:nvSpPr>
            <p:cNvPr id="930" name="Google Shape;930;p32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2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2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2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2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2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2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53298">
            <a:off x="5052712" y="654478"/>
            <a:ext cx="1272272" cy="1813665"/>
          </a:xfrm>
          <a:prstGeom prst="rect">
            <a:avLst/>
          </a:prstGeom>
        </p:spPr>
      </p:pic>
      <p:grpSp>
        <p:nvGrpSpPr>
          <p:cNvPr id="45" name="Google Shape;914;p32"/>
          <p:cNvGrpSpPr/>
          <p:nvPr/>
        </p:nvGrpSpPr>
        <p:grpSpPr>
          <a:xfrm flipH="1">
            <a:off x="6607497" y="3969531"/>
            <a:ext cx="2383432" cy="176025"/>
            <a:chOff x="4345425" y="2175475"/>
            <a:chExt cx="800750" cy="176025"/>
          </a:xfrm>
        </p:grpSpPr>
        <p:sp>
          <p:nvSpPr>
            <p:cNvPr id="46" name="Google Shape;915;p32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16;p32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914;p32"/>
          <p:cNvGrpSpPr/>
          <p:nvPr/>
        </p:nvGrpSpPr>
        <p:grpSpPr>
          <a:xfrm flipH="1">
            <a:off x="6647494" y="3969531"/>
            <a:ext cx="2383432" cy="176025"/>
            <a:chOff x="4345425" y="2175475"/>
            <a:chExt cx="800750" cy="176025"/>
          </a:xfrm>
        </p:grpSpPr>
        <p:sp>
          <p:nvSpPr>
            <p:cNvPr id="49" name="Google Shape;915;p32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16;p32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914;p32"/>
          <p:cNvGrpSpPr/>
          <p:nvPr/>
        </p:nvGrpSpPr>
        <p:grpSpPr>
          <a:xfrm flipH="1">
            <a:off x="6799894" y="4121931"/>
            <a:ext cx="2383432" cy="176025"/>
            <a:chOff x="4345425" y="2175475"/>
            <a:chExt cx="800750" cy="176025"/>
          </a:xfrm>
        </p:grpSpPr>
        <p:sp>
          <p:nvSpPr>
            <p:cNvPr id="52" name="Google Shape;915;p32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16;p32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6868" y="1665035"/>
            <a:ext cx="579170" cy="6767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816" y="296969"/>
            <a:ext cx="1700931" cy="225572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53298">
            <a:off x="5051931" y="653953"/>
            <a:ext cx="1272272" cy="1813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Змінено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>
              <a:lnSpc>
                <a:spcPct val="150000"/>
              </a:lnSpc>
            </a:pPr>
            <a:r>
              <a:rPr lang="uk-UA" sz="1400" b="1" dirty="0"/>
              <a:t>Узаконили  </a:t>
            </a:r>
            <a:r>
              <a:rPr lang="uk-UA" sz="1400" b="1" dirty="0" err="1"/>
              <a:t>фемінітиви</a:t>
            </a:r>
            <a:r>
              <a:rPr lang="uk-UA" sz="1400" b="1" dirty="0"/>
              <a:t>, тобто назв жінок за їх професійними, освітніми, посадовими ознаками, сферою діяльності тощо. У цьому параграфі детально розписано, якими суфіксами можна послуговуватися для утворення таких слів. Тобто поряд з уже звичними для нас словами </a:t>
            </a:r>
            <a:r>
              <a:rPr lang="uk-UA" sz="1400" b="1" i="1" dirty="0">
                <a:solidFill>
                  <a:srgbClr val="FF0000"/>
                </a:solidFill>
              </a:rPr>
              <a:t>вчителька, вихователька, касирка</a:t>
            </a:r>
            <a:r>
              <a:rPr lang="uk-UA" sz="1400" b="1" dirty="0">
                <a:solidFill>
                  <a:srgbClr val="FF0000"/>
                </a:solidFill>
              </a:rPr>
              <a:t>, </a:t>
            </a:r>
            <a:r>
              <a:rPr lang="uk-UA" sz="1400" b="1" i="1" dirty="0">
                <a:solidFill>
                  <a:srgbClr val="FF0000"/>
                </a:solidFill>
              </a:rPr>
              <a:t>прибиральниця,</a:t>
            </a:r>
            <a:r>
              <a:rPr lang="uk-UA" sz="1400" b="1" dirty="0"/>
              <a:t> запропоновано активно вживати й інші лексеми: </a:t>
            </a:r>
            <a:r>
              <a:rPr lang="uk-UA" sz="1400" b="1" i="1" dirty="0">
                <a:solidFill>
                  <a:srgbClr val="FF0000"/>
                </a:solidFill>
              </a:rPr>
              <a:t>юристка,</a:t>
            </a:r>
            <a:r>
              <a:rPr lang="uk-UA" sz="1400" b="1" dirty="0">
                <a:solidFill>
                  <a:srgbClr val="FF0000"/>
                </a:solidFill>
              </a:rPr>
              <a:t> </a:t>
            </a:r>
            <a:r>
              <a:rPr lang="uk-UA" sz="1400" b="1" i="1" dirty="0">
                <a:solidFill>
                  <a:srgbClr val="FF0000"/>
                </a:solidFill>
              </a:rPr>
              <a:t>дикторка, директорка, завідувачка, </a:t>
            </a:r>
            <a:r>
              <a:rPr lang="uk-UA" sz="1400" b="1" i="1" dirty="0" err="1">
                <a:solidFill>
                  <a:srgbClr val="FF0000"/>
                </a:solidFill>
              </a:rPr>
              <a:t>філологиня</a:t>
            </a:r>
            <a:r>
              <a:rPr lang="uk-UA" sz="1400" b="1" i="1" dirty="0">
                <a:solidFill>
                  <a:srgbClr val="FF0000"/>
                </a:solidFill>
              </a:rPr>
              <a:t>, </a:t>
            </a:r>
            <a:r>
              <a:rPr lang="uk-UA" sz="1400" b="1" i="1" dirty="0" err="1" smtClean="0">
                <a:solidFill>
                  <a:srgbClr val="FF0000"/>
                </a:solidFill>
              </a:rPr>
              <a:t>критикиня</a:t>
            </a:r>
            <a:r>
              <a:rPr lang="uk-UA" sz="1400" b="1" i="1" dirty="0" smtClean="0">
                <a:solidFill>
                  <a:srgbClr val="FF0000"/>
                </a:solidFill>
              </a:rPr>
              <a:t>, </a:t>
            </a:r>
            <a:r>
              <a:rPr lang="uk-UA" sz="1400" b="1" i="1" dirty="0" err="1">
                <a:solidFill>
                  <a:srgbClr val="FF0000"/>
                </a:solidFill>
              </a:rPr>
              <a:t>мисткиня</a:t>
            </a:r>
            <a:r>
              <a:rPr lang="uk-UA" sz="1400" b="1" dirty="0"/>
              <a:t> тощо. Ці слова не мають обмеженого розмовним стилем уживання, їх можна застосовувати і в офіційних документах як варіанти до узвичаєних чоловічих форм.</a:t>
            </a:r>
            <a:endParaRPr lang="ru-RU" sz="1400" b="1" dirty="0"/>
          </a:p>
          <a:p>
            <a:pPr algn="just">
              <a:lnSpc>
                <a:spcPct val="150000"/>
              </a:lnSpc>
            </a:pPr>
            <a:endParaRPr lang="ru-RU" sz="1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793" y="4183117"/>
            <a:ext cx="4062206" cy="8508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883" y="4183117"/>
            <a:ext cx="4014951" cy="64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570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ФЕМІНІТИВИ: уживати чи знехтувати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800" dirty="0" smtClean="0">
                <a:solidFill>
                  <a:schemeClr val="bg2"/>
                </a:solidFill>
              </a:rPr>
              <a:t>СУФІКСИ, якими утворюються українські </a:t>
            </a:r>
            <a:r>
              <a:rPr lang="uk-UA" sz="1800" dirty="0" err="1" smtClean="0">
                <a:solidFill>
                  <a:schemeClr val="bg2"/>
                </a:solidFill>
              </a:rPr>
              <a:t>фемінітиви</a:t>
            </a:r>
            <a:r>
              <a:rPr lang="uk-UA" sz="1800" dirty="0" smtClean="0">
                <a:solidFill>
                  <a:schemeClr val="bg2"/>
                </a:solidFill>
              </a:rPr>
              <a:t>:</a:t>
            </a:r>
          </a:p>
          <a:p>
            <a:endParaRPr lang="ru-RU" sz="1800" dirty="0">
              <a:solidFill>
                <a:schemeClr val="bg2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005122391"/>
              </p:ext>
            </p:extLst>
          </p:nvPr>
        </p:nvGraphicFramePr>
        <p:xfrm>
          <a:off x="809298" y="977462"/>
          <a:ext cx="7420302" cy="4021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54756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00" y="119586"/>
            <a:ext cx="7704000" cy="360000"/>
          </a:xfrm>
        </p:spPr>
        <p:txBody>
          <a:bodyPr/>
          <a:lstStyle/>
          <a:p>
            <a:pPr algn="ctr"/>
            <a:r>
              <a:rPr lang="uk-UA" sz="1800" dirty="0" err="1">
                <a:latin typeface="Georgia" panose="02040502050405020303" pitchFamily="18" charset="0"/>
              </a:rPr>
              <a:t>Утворіть</a:t>
            </a:r>
            <a:r>
              <a:rPr lang="uk-UA" sz="1800" dirty="0">
                <a:latin typeface="Georgia" panose="02040502050405020303" pitchFamily="18" charset="0"/>
              </a:rPr>
              <a:t> від іменників чоловічого роду іменники жіночого роду. Чи в усіх випадках це можливо?</a:t>
            </a:r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0000" y="679365"/>
            <a:ext cx="7704000" cy="4359031"/>
          </a:xfrm>
        </p:spPr>
        <p:txBody>
          <a:bodyPr/>
          <a:lstStyle/>
          <a:p>
            <a:r>
              <a:rPr lang="uk-UA" sz="1600" i="1" dirty="0">
                <a:latin typeface="Georgia" panose="02040502050405020303" pitchFamily="18" charset="0"/>
              </a:rPr>
              <a:t>Герой</a:t>
            </a:r>
            <a:endParaRPr lang="ru-RU" sz="1600" dirty="0">
              <a:latin typeface="Georgia" panose="02040502050405020303" pitchFamily="18" charset="0"/>
            </a:endParaRPr>
          </a:p>
          <a:p>
            <a:r>
              <a:rPr lang="uk-UA" sz="1600" i="1" dirty="0">
                <a:latin typeface="Georgia" panose="02040502050405020303" pitchFamily="18" charset="0"/>
              </a:rPr>
              <a:t>Делегат</a:t>
            </a:r>
            <a:endParaRPr lang="ru-RU" sz="1600" dirty="0">
              <a:latin typeface="Georgia" panose="02040502050405020303" pitchFamily="18" charset="0"/>
            </a:endParaRPr>
          </a:p>
          <a:p>
            <a:r>
              <a:rPr lang="uk-UA" sz="1600" i="1" dirty="0">
                <a:latin typeface="Georgia" panose="02040502050405020303" pitchFamily="18" charset="0"/>
              </a:rPr>
              <a:t>Депутат</a:t>
            </a:r>
            <a:endParaRPr lang="ru-RU" sz="1600" dirty="0">
              <a:latin typeface="Georgia" panose="02040502050405020303" pitchFamily="18" charset="0"/>
            </a:endParaRPr>
          </a:p>
          <a:p>
            <a:r>
              <a:rPr lang="uk-UA" sz="1600" i="1" dirty="0">
                <a:latin typeface="Georgia" panose="02040502050405020303" pitchFamily="18" charset="0"/>
              </a:rPr>
              <a:t>Директор</a:t>
            </a:r>
            <a:endParaRPr lang="ru-RU" sz="1600" dirty="0">
              <a:latin typeface="Georgia" panose="02040502050405020303" pitchFamily="18" charset="0"/>
            </a:endParaRPr>
          </a:p>
          <a:p>
            <a:r>
              <a:rPr lang="uk-UA" sz="1600" i="1" dirty="0">
                <a:latin typeface="Georgia" panose="02040502050405020303" pitchFamily="18" charset="0"/>
              </a:rPr>
              <a:t>Кавалер </a:t>
            </a:r>
            <a:r>
              <a:rPr lang="ru-RU" sz="1600" dirty="0">
                <a:latin typeface="Georgia" panose="02040502050405020303" pitchFamily="18" charset="0"/>
              </a:rPr>
              <a:t>(</a:t>
            </a:r>
            <a:r>
              <a:rPr lang="uk-UA" sz="1600" dirty="0">
                <a:latin typeface="Georgia" panose="02040502050405020303" pitchFamily="18" charset="0"/>
              </a:rPr>
              <a:t>ордена</a:t>
            </a:r>
            <a:r>
              <a:rPr lang="ru-RU" sz="1600" dirty="0">
                <a:latin typeface="Georgia" panose="02040502050405020303" pitchFamily="18" charset="0"/>
              </a:rPr>
              <a:t>)</a:t>
            </a:r>
          </a:p>
          <a:p>
            <a:r>
              <a:rPr lang="uk-UA" sz="1600" i="1" dirty="0">
                <a:latin typeface="Georgia" panose="02040502050405020303" pitchFamily="18" charset="0"/>
              </a:rPr>
              <a:t>Кандидат</a:t>
            </a:r>
            <a:endParaRPr lang="ru-RU" sz="1600" dirty="0">
              <a:latin typeface="Georgia" panose="02040502050405020303" pitchFamily="18" charset="0"/>
            </a:endParaRPr>
          </a:p>
          <a:p>
            <a:r>
              <a:rPr lang="uk-UA" sz="1600" i="1" dirty="0">
                <a:latin typeface="Georgia" panose="02040502050405020303" pitchFamily="18" charset="0"/>
              </a:rPr>
              <a:t>Капітан </a:t>
            </a:r>
            <a:endParaRPr lang="ru-RU" sz="1600" dirty="0">
              <a:latin typeface="Georgia" panose="02040502050405020303" pitchFamily="18" charset="0"/>
            </a:endParaRPr>
          </a:p>
          <a:p>
            <a:r>
              <a:rPr lang="uk-UA" sz="1600" i="1" dirty="0">
                <a:latin typeface="Georgia" panose="02040502050405020303" pitchFamily="18" charset="0"/>
              </a:rPr>
              <a:t>Майстер</a:t>
            </a:r>
            <a:endParaRPr lang="ru-RU" sz="1600" dirty="0">
              <a:latin typeface="Georgia" panose="02040502050405020303" pitchFamily="18" charset="0"/>
            </a:endParaRPr>
          </a:p>
          <a:p>
            <a:r>
              <a:rPr lang="uk-UA" sz="1600" i="1" dirty="0">
                <a:latin typeface="Georgia" panose="02040502050405020303" pitchFamily="18" charset="0"/>
              </a:rPr>
              <a:t>Мер</a:t>
            </a:r>
            <a:endParaRPr lang="ru-RU" sz="1600" dirty="0">
              <a:latin typeface="Georgia" panose="02040502050405020303" pitchFamily="18" charset="0"/>
            </a:endParaRPr>
          </a:p>
          <a:p>
            <a:r>
              <a:rPr lang="uk-UA" sz="1600" i="1" dirty="0" smtClean="0">
                <a:latin typeface="Georgia" panose="02040502050405020303" pitchFamily="18" charset="0"/>
              </a:rPr>
              <a:t>Офіцер                                                </a:t>
            </a:r>
            <a:r>
              <a:rPr lang="uk-UA" sz="1600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пані+</a:t>
            </a:r>
            <a:r>
              <a:rPr lang="uk-UA" sz="1600" i="1" dirty="0" smtClean="0">
                <a:solidFill>
                  <a:srgbClr val="00B0F0"/>
                </a:solidFill>
                <a:latin typeface="Georgia" panose="02040502050405020303" pitchFamily="18" charset="0"/>
              </a:rPr>
              <a:t> назва професії чоловічого роду</a:t>
            </a:r>
            <a:endParaRPr lang="ru-RU" sz="1600" dirty="0">
              <a:solidFill>
                <a:srgbClr val="00B0F0"/>
              </a:solidFill>
              <a:latin typeface="Georgia" panose="02040502050405020303" pitchFamily="18" charset="0"/>
            </a:endParaRPr>
          </a:p>
          <a:p>
            <a:r>
              <a:rPr lang="uk-UA" sz="1600" i="1" dirty="0">
                <a:latin typeface="Georgia" panose="02040502050405020303" pitchFamily="18" charset="0"/>
              </a:rPr>
              <a:t>Оператор</a:t>
            </a:r>
            <a:endParaRPr lang="ru-RU" sz="1600" dirty="0">
              <a:latin typeface="Georgia" panose="02040502050405020303" pitchFamily="18" charset="0"/>
            </a:endParaRPr>
          </a:p>
          <a:p>
            <a:r>
              <a:rPr lang="uk-UA" sz="1600" i="1" dirty="0" smtClean="0">
                <a:latin typeface="Georgia" panose="02040502050405020303" pitchFamily="18" charset="0"/>
              </a:rPr>
              <a:t>Редактор</a:t>
            </a:r>
          </a:p>
          <a:p>
            <a:r>
              <a:rPr lang="uk-UA" sz="1600" i="1" dirty="0">
                <a:latin typeface="Georgia" panose="02040502050405020303" pitchFamily="18" charset="0"/>
              </a:rPr>
              <a:t>Поет</a:t>
            </a:r>
            <a:endParaRPr lang="ru-RU" sz="1600" dirty="0">
              <a:latin typeface="Georgia" panose="02040502050405020303" pitchFamily="18" charset="0"/>
            </a:endParaRPr>
          </a:p>
          <a:p>
            <a:r>
              <a:rPr lang="uk-UA" sz="1600" i="1" dirty="0">
                <a:latin typeface="Georgia" panose="02040502050405020303" pitchFamily="18" charset="0"/>
              </a:rPr>
              <a:t>Політик</a:t>
            </a:r>
            <a:endParaRPr lang="ru-RU" sz="1600" dirty="0">
              <a:latin typeface="Georgia" panose="02040502050405020303" pitchFamily="18" charset="0"/>
            </a:endParaRPr>
          </a:p>
          <a:p>
            <a:r>
              <a:rPr lang="uk-UA" sz="1600" i="1" dirty="0">
                <a:latin typeface="Georgia" panose="02040502050405020303" pitchFamily="18" charset="0"/>
              </a:rPr>
              <a:t>Посол</a:t>
            </a:r>
            <a:endParaRPr lang="ru-RU" sz="1600" dirty="0">
              <a:latin typeface="Georgia" panose="02040502050405020303" pitchFamily="18" charset="0"/>
            </a:endParaRPr>
          </a:p>
          <a:p>
            <a:r>
              <a:rPr lang="uk-UA" sz="1600" i="1" dirty="0" smtClean="0">
                <a:latin typeface="Georgia" panose="02040502050405020303" pitchFamily="18" charset="0"/>
              </a:rPr>
              <a:t>Клоун</a:t>
            </a:r>
            <a:endParaRPr lang="ru-RU" sz="1600" dirty="0">
              <a:latin typeface="Georgia" panose="02040502050405020303" pitchFamily="18" charset="0"/>
            </a:endParaRPr>
          </a:p>
          <a:p>
            <a:r>
              <a:rPr lang="uk-UA" sz="1600" i="1" dirty="0">
                <a:latin typeface="Georgia" panose="02040502050405020303" pitchFamily="18" charset="0"/>
              </a:rPr>
              <a:t>Психолог</a:t>
            </a:r>
            <a:endParaRPr lang="ru-RU" sz="1600" dirty="0">
              <a:latin typeface="Georgia" panose="02040502050405020303" pitchFamily="18" charset="0"/>
            </a:endParaRPr>
          </a:p>
          <a:p>
            <a:r>
              <a:rPr lang="uk-UA" sz="1600" i="1" dirty="0">
                <a:latin typeface="Georgia" panose="02040502050405020303" pitchFamily="18" charset="0"/>
              </a:rPr>
              <a:t>Член</a:t>
            </a:r>
            <a:endParaRPr lang="ru-RU" sz="1600" dirty="0">
              <a:latin typeface="Georgia" panose="02040502050405020303" pitchFamily="18" charset="0"/>
            </a:endParaRPr>
          </a:p>
          <a:p>
            <a:r>
              <a:rPr lang="uk-UA" sz="1600" i="1" dirty="0">
                <a:latin typeface="Georgia" panose="02040502050405020303" pitchFamily="18" charset="0"/>
              </a:rPr>
              <a:t>Фотограф</a:t>
            </a:r>
            <a:endParaRPr lang="ru-RU" sz="1600" dirty="0">
              <a:latin typeface="Georgia" panose="02040502050405020303" pitchFamily="18" charset="0"/>
            </a:endParaRPr>
          </a:p>
          <a:p>
            <a:r>
              <a:rPr lang="uk-UA" sz="1600" i="1" dirty="0">
                <a:solidFill>
                  <a:srgbClr val="FF0000"/>
                </a:solidFill>
                <a:latin typeface="Georgia" panose="02040502050405020303" pitchFamily="18" charset="0"/>
              </a:rPr>
              <a:t>Штукатур</a:t>
            </a:r>
            <a:endParaRPr lang="ru-RU" sz="1600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endParaRPr lang="ru-RU" sz="1600" dirty="0">
              <a:latin typeface="Georgia" panose="0204050205040502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52000" y="1718942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/>
              <a:t>Тренажер з </a:t>
            </a:r>
            <a:r>
              <a:rPr lang="uk-UA" dirty="0" err="1"/>
              <a:t>фемінітивів</a:t>
            </a:r>
            <a:r>
              <a:rPr lang="uk-UA" dirty="0"/>
              <a:t>: </a:t>
            </a:r>
            <a:r>
              <a:rPr lang="en-US" dirty="0"/>
              <a:t>https://webpen.com.ua/pages/linguistic_norm/gender_marking.html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83659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8646" y="213429"/>
            <a:ext cx="8602676" cy="360000"/>
          </a:xfrm>
        </p:spPr>
        <p:txBody>
          <a:bodyPr/>
          <a:lstStyle/>
          <a:p>
            <a:pPr algn="ctr"/>
            <a:r>
              <a:rPr lang="uk-UA" sz="1600" dirty="0" smtClean="0"/>
              <a:t>ТО ЯК ПРАВИЛЬНО за </a:t>
            </a:r>
            <a:r>
              <a:rPr lang="uk-UA" sz="1600" dirty="0" err="1" smtClean="0"/>
              <a:t>ред.правопису</a:t>
            </a:r>
            <a:r>
              <a:rPr lang="uk-UA" sz="1600" dirty="0" smtClean="0"/>
              <a:t> 2019 року ?</a:t>
            </a:r>
            <a:endParaRPr lang="ru-RU" sz="1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1021" y="731916"/>
            <a:ext cx="8234814" cy="4411584"/>
          </a:xfrm>
        </p:spPr>
        <p:txBody>
          <a:bodyPr/>
          <a:lstStyle/>
          <a:p>
            <a:pPr marL="152400" indent="0">
              <a:buNone/>
            </a:pPr>
            <a:r>
              <a:rPr lang="uk-UA" b="1" dirty="0"/>
              <a:t>1)</a:t>
            </a:r>
            <a:r>
              <a:rPr lang="uk-UA" b="1" i="1" dirty="0"/>
              <a:t> логарифм </a:t>
            </a:r>
            <a:r>
              <a:rPr lang="uk-UA" b="1" dirty="0"/>
              <a:t>чи</a:t>
            </a:r>
            <a:r>
              <a:rPr lang="uk-UA" b="1" i="1" dirty="0"/>
              <a:t> </a:t>
            </a:r>
            <a:r>
              <a:rPr lang="uk-UA" b="1" i="1" dirty="0" err="1"/>
              <a:t>логаритм</a:t>
            </a:r>
            <a:r>
              <a:rPr lang="uk-UA" b="1" i="1" dirty="0"/>
              <a:t>?                          </a:t>
            </a:r>
            <a:r>
              <a:rPr lang="uk-UA" b="1" dirty="0"/>
              <a:t>1)</a:t>
            </a:r>
            <a:r>
              <a:rPr lang="uk-UA" b="1" i="1" dirty="0"/>
              <a:t> </a:t>
            </a:r>
            <a:r>
              <a:rPr lang="uk-UA" b="1" i="1" dirty="0" err="1"/>
              <a:t>проєкція</a:t>
            </a:r>
            <a:r>
              <a:rPr lang="uk-UA" b="1" i="1" dirty="0"/>
              <a:t> </a:t>
            </a:r>
            <a:r>
              <a:rPr lang="uk-UA" b="1" dirty="0">
                <a:solidFill>
                  <a:srgbClr val="00B0F0"/>
                </a:solidFill>
              </a:rPr>
              <a:t>чи </a:t>
            </a:r>
            <a:r>
              <a:rPr lang="uk-UA" b="1" i="1" dirty="0">
                <a:solidFill>
                  <a:srgbClr val="00B0F0"/>
                </a:solidFill>
              </a:rPr>
              <a:t>проекція</a:t>
            </a:r>
            <a:r>
              <a:rPr lang="uk-UA" b="1" i="1" dirty="0"/>
              <a:t>?</a:t>
            </a:r>
            <a:endParaRPr lang="ru-RU" b="1" dirty="0"/>
          </a:p>
          <a:p>
            <a:pPr marL="152400" indent="0">
              <a:buNone/>
            </a:pPr>
            <a:r>
              <a:rPr lang="uk-UA" b="1" i="1" dirty="0"/>
              <a:t> </a:t>
            </a:r>
            <a:endParaRPr lang="ru-RU" b="1" dirty="0"/>
          </a:p>
          <a:p>
            <a:pPr marL="152400" indent="0">
              <a:buNone/>
            </a:pPr>
            <a:r>
              <a:rPr lang="uk-UA" b="1" dirty="0"/>
              <a:t>2)</a:t>
            </a:r>
            <a:r>
              <a:rPr lang="uk-UA" b="1" i="1" dirty="0"/>
              <a:t> браузер </a:t>
            </a:r>
            <a:r>
              <a:rPr lang="uk-UA" b="1" dirty="0"/>
              <a:t>чи</a:t>
            </a:r>
            <a:r>
              <a:rPr lang="uk-UA" b="1" i="1" dirty="0"/>
              <a:t> </a:t>
            </a:r>
            <a:r>
              <a:rPr lang="uk-UA" b="1" i="1" dirty="0" err="1"/>
              <a:t>бравзер</a:t>
            </a:r>
            <a:r>
              <a:rPr lang="uk-UA" b="1" i="1" dirty="0"/>
              <a:t>?                                 </a:t>
            </a:r>
            <a:r>
              <a:rPr lang="uk-UA" b="1" dirty="0"/>
              <a:t>2)</a:t>
            </a:r>
            <a:r>
              <a:rPr lang="uk-UA" b="1" i="1" dirty="0"/>
              <a:t> </a:t>
            </a:r>
            <a:r>
              <a:rPr lang="uk-UA" b="1" i="1" dirty="0" err="1"/>
              <a:t>ірій</a:t>
            </a:r>
            <a:r>
              <a:rPr lang="uk-UA" b="1" i="1" dirty="0"/>
              <a:t>, </a:t>
            </a:r>
            <a:r>
              <a:rPr lang="uk-UA" b="1" i="1" dirty="0" err="1"/>
              <a:t>ирій</a:t>
            </a:r>
            <a:r>
              <a:rPr lang="uk-UA" b="1" i="1" dirty="0"/>
              <a:t> </a:t>
            </a:r>
            <a:r>
              <a:rPr lang="uk-UA" b="1" dirty="0"/>
              <a:t>чи</a:t>
            </a:r>
            <a:r>
              <a:rPr lang="uk-UA" b="1" i="1" dirty="0"/>
              <a:t> вирій?</a:t>
            </a:r>
            <a:endParaRPr lang="ru-RU" b="1" dirty="0"/>
          </a:p>
          <a:p>
            <a:pPr marL="152400" indent="0">
              <a:buNone/>
            </a:pPr>
            <a:r>
              <a:rPr lang="uk-UA" b="1" i="1" dirty="0"/>
              <a:t> </a:t>
            </a:r>
            <a:endParaRPr lang="ru-RU" b="1" dirty="0"/>
          </a:p>
          <a:p>
            <a:pPr marL="152400" indent="0">
              <a:buNone/>
            </a:pPr>
            <a:r>
              <a:rPr lang="uk-UA" b="1" dirty="0"/>
              <a:t>3)</a:t>
            </a:r>
            <a:r>
              <a:rPr lang="uk-UA" b="1" i="1" dirty="0"/>
              <a:t> </a:t>
            </a:r>
            <a:r>
              <a:rPr lang="uk-UA" b="1" i="1" dirty="0">
                <a:solidFill>
                  <a:srgbClr val="00B0F0"/>
                </a:solidFill>
              </a:rPr>
              <a:t>фойє</a:t>
            </a:r>
            <a:r>
              <a:rPr lang="uk-UA" b="1" i="1" dirty="0"/>
              <a:t> </a:t>
            </a:r>
            <a:r>
              <a:rPr lang="uk-UA" b="1" dirty="0"/>
              <a:t>чи</a:t>
            </a:r>
            <a:r>
              <a:rPr lang="uk-UA" b="1" i="1" dirty="0"/>
              <a:t> </a:t>
            </a:r>
            <a:r>
              <a:rPr lang="uk-UA" b="1" i="1" dirty="0" err="1"/>
              <a:t>фоє</a:t>
            </a:r>
            <a:r>
              <a:rPr lang="uk-UA" b="1" i="1" dirty="0"/>
              <a:t>?                                            </a:t>
            </a:r>
            <a:r>
              <a:rPr lang="uk-UA" b="1" dirty="0"/>
              <a:t>3)</a:t>
            </a:r>
            <a:r>
              <a:rPr lang="uk-UA" b="1" i="1" dirty="0"/>
              <a:t> фауна </a:t>
            </a:r>
            <a:r>
              <a:rPr lang="uk-UA" b="1" dirty="0"/>
              <a:t>чи</a:t>
            </a:r>
            <a:r>
              <a:rPr lang="uk-UA" b="1" i="1" dirty="0"/>
              <a:t> фавна?</a:t>
            </a:r>
            <a:endParaRPr lang="ru-RU" b="1" dirty="0"/>
          </a:p>
          <a:p>
            <a:pPr marL="152400" indent="0">
              <a:buNone/>
            </a:pPr>
            <a:r>
              <a:rPr lang="uk-UA" b="1" i="1" dirty="0"/>
              <a:t> </a:t>
            </a:r>
            <a:endParaRPr lang="ru-RU" b="1" dirty="0"/>
          </a:p>
          <a:p>
            <a:pPr marL="152400" indent="0">
              <a:buNone/>
            </a:pPr>
            <a:r>
              <a:rPr lang="uk-UA" b="1" dirty="0"/>
              <a:t>4)</a:t>
            </a:r>
            <a:r>
              <a:rPr lang="uk-UA" b="1" i="1" dirty="0"/>
              <a:t> </a:t>
            </a:r>
            <a:r>
              <a:rPr lang="uk-UA" b="1" i="1" dirty="0" err="1"/>
              <a:t>Луговсь</a:t>
            </a:r>
            <a:r>
              <a:rPr lang="uk-UA" b="1" i="1" dirty="0" err="1">
                <a:solidFill>
                  <a:srgbClr val="FF0000"/>
                </a:solidFill>
              </a:rPr>
              <a:t>кий</a:t>
            </a:r>
            <a:r>
              <a:rPr lang="uk-UA" b="1" i="1" dirty="0"/>
              <a:t> </a:t>
            </a:r>
            <a:r>
              <a:rPr lang="uk-UA" b="1" dirty="0"/>
              <a:t>чи</a:t>
            </a:r>
            <a:r>
              <a:rPr lang="uk-UA" b="1" i="1" dirty="0"/>
              <a:t> </a:t>
            </a:r>
            <a:r>
              <a:rPr lang="uk-UA" b="1" i="1" dirty="0" err="1">
                <a:solidFill>
                  <a:srgbClr val="00B0F0"/>
                </a:solidFill>
              </a:rPr>
              <a:t>Луговськой</a:t>
            </a:r>
            <a:r>
              <a:rPr lang="uk-UA" b="1" i="1" dirty="0"/>
              <a:t>?                     </a:t>
            </a:r>
            <a:r>
              <a:rPr lang="uk-UA" b="1" dirty="0"/>
              <a:t>4)</a:t>
            </a:r>
            <a:r>
              <a:rPr lang="uk-UA" b="1" i="1" dirty="0"/>
              <a:t> гідності </a:t>
            </a:r>
            <a:r>
              <a:rPr lang="uk-UA" b="1" dirty="0"/>
              <a:t>чи</a:t>
            </a:r>
            <a:r>
              <a:rPr lang="uk-UA" b="1" i="1" dirty="0"/>
              <a:t> гідности?</a:t>
            </a:r>
            <a:endParaRPr lang="ru-RU" b="1" dirty="0"/>
          </a:p>
          <a:p>
            <a:pPr marL="152400" indent="0">
              <a:buNone/>
            </a:pPr>
            <a:r>
              <a:rPr lang="uk-UA" b="1" i="1" dirty="0"/>
              <a:t> </a:t>
            </a:r>
            <a:endParaRPr lang="ru-RU" b="1" dirty="0"/>
          </a:p>
          <a:p>
            <a:pPr marL="152400" indent="0">
              <a:buNone/>
            </a:pPr>
            <a:r>
              <a:rPr lang="uk-UA" b="1" dirty="0"/>
              <a:t>5)</a:t>
            </a:r>
            <a:r>
              <a:rPr lang="uk-UA" b="1" i="1" dirty="0"/>
              <a:t> </a:t>
            </a:r>
            <a:r>
              <a:rPr lang="uk-UA" b="1" i="1" dirty="0" smtClean="0"/>
              <a:t>Гегель </a:t>
            </a:r>
            <a:r>
              <a:rPr lang="uk-UA" b="1" dirty="0"/>
              <a:t>чи</a:t>
            </a:r>
            <a:r>
              <a:rPr lang="uk-UA" b="1" i="1" dirty="0"/>
              <a:t> </a:t>
            </a:r>
            <a:r>
              <a:rPr lang="uk-UA" b="1" i="1" dirty="0" smtClean="0"/>
              <a:t>Геґель?                                         </a:t>
            </a:r>
            <a:r>
              <a:rPr lang="uk-UA" b="1" dirty="0"/>
              <a:t>5)</a:t>
            </a:r>
            <a:r>
              <a:rPr lang="uk-UA" b="1" i="1" dirty="0"/>
              <a:t> Гете </a:t>
            </a:r>
            <a:r>
              <a:rPr lang="uk-UA" b="1" dirty="0"/>
              <a:t>чи</a:t>
            </a:r>
            <a:r>
              <a:rPr lang="uk-UA" b="1" i="1" dirty="0"/>
              <a:t> Ґете?</a:t>
            </a:r>
            <a:endParaRPr lang="ru-RU" b="1" dirty="0"/>
          </a:p>
          <a:p>
            <a:pPr marL="152400" indent="0">
              <a:buNone/>
            </a:pPr>
            <a:r>
              <a:rPr lang="uk-UA" b="1" i="1" dirty="0"/>
              <a:t> </a:t>
            </a:r>
            <a:endParaRPr lang="ru-RU" b="1" dirty="0"/>
          </a:p>
          <a:p>
            <a:pPr marL="152400" indent="0">
              <a:buNone/>
            </a:pPr>
            <a:r>
              <a:rPr lang="uk-UA" b="1" dirty="0"/>
              <a:t>6)</a:t>
            </a:r>
            <a:r>
              <a:rPr lang="uk-UA" b="1" i="1" dirty="0"/>
              <a:t> відповідальності </a:t>
            </a:r>
            <a:r>
              <a:rPr lang="uk-UA" b="1" dirty="0"/>
              <a:t>чи</a:t>
            </a:r>
            <a:r>
              <a:rPr lang="uk-UA" b="1" i="1" dirty="0"/>
              <a:t> </a:t>
            </a:r>
            <a:r>
              <a:rPr lang="uk-UA" b="1" i="1" dirty="0" err="1"/>
              <a:t>відповідальности</a:t>
            </a:r>
            <a:r>
              <a:rPr lang="uk-UA" b="1" i="1" dirty="0" smtClean="0"/>
              <a:t>?    </a:t>
            </a:r>
            <a:r>
              <a:rPr lang="uk-UA" b="1" dirty="0" smtClean="0"/>
              <a:t>6</a:t>
            </a:r>
            <a:r>
              <a:rPr lang="uk-UA" b="1" dirty="0"/>
              <a:t>)</a:t>
            </a:r>
            <a:r>
              <a:rPr lang="uk-UA" b="1" i="1" dirty="0">
                <a:solidFill>
                  <a:srgbClr val="00B0F0"/>
                </a:solidFill>
              </a:rPr>
              <a:t> Хейєрдал </a:t>
            </a:r>
            <a:r>
              <a:rPr lang="uk-UA" b="1" dirty="0"/>
              <a:t>чи</a:t>
            </a:r>
            <a:r>
              <a:rPr lang="uk-UA" b="1" i="1" dirty="0"/>
              <a:t> </a:t>
            </a:r>
            <a:r>
              <a:rPr lang="uk-UA" b="1" i="1" dirty="0" err="1"/>
              <a:t>Хеєрдал</a:t>
            </a:r>
            <a:r>
              <a:rPr lang="uk-UA" b="1" i="1" dirty="0"/>
              <a:t>?</a:t>
            </a:r>
            <a:endParaRPr lang="ru-RU" b="1" dirty="0"/>
          </a:p>
          <a:p>
            <a:pPr marL="152400" indent="0">
              <a:buNone/>
            </a:pPr>
            <a:r>
              <a:rPr lang="uk-UA" b="1" i="1" dirty="0"/>
              <a:t> </a:t>
            </a:r>
            <a:endParaRPr lang="ru-RU" b="1" dirty="0"/>
          </a:p>
          <a:p>
            <a:pPr marL="152400" indent="0">
              <a:buNone/>
            </a:pPr>
            <a:r>
              <a:rPr lang="uk-UA" b="1" dirty="0" smtClean="0"/>
              <a:t>7)Аудиторія чи авдиторія</a:t>
            </a:r>
            <a:r>
              <a:rPr lang="uk-UA" b="1" i="1" dirty="0" smtClean="0"/>
              <a:t>?                             </a:t>
            </a:r>
            <a:r>
              <a:rPr lang="uk-UA" b="1" dirty="0" smtClean="0"/>
              <a:t>7</a:t>
            </a:r>
            <a:r>
              <a:rPr lang="uk-UA" b="1" dirty="0"/>
              <a:t>)</a:t>
            </a:r>
            <a:r>
              <a:rPr lang="uk-UA" b="1" i="1" dirty="0"/>
              <a:t> Борисфен </a:t>
            </a:r>
            <a:r>
              <a:rPr lang="uk-UA" b="1" dirty="0"/>
              <a:t>чи</a:t>
            </a:r>
            <a:r>
              <a:rPr lang="uk-UA" b="1" i="1" dirty="0"/>
              <a:t> </a:t>
            </a:r>
            <a:r>
              <a:rPr lang="uk-UA" b="1" i="1" dirty="0" err="1"/>
              <a:t>Бористен</a:t>
            </a:r>
            <a:r>
              <a:rPr lang="uk-UA" b="1" i="1" dirty="0"/>
              <a:t>?</a:t>
            </a:r>
            <a:endParaRPr lang="ru-RU" b="1" dirty="0"/>
          </a:p>
          <a:p>
            <a:pPr marL="152400" indent="0">
              <a:buNone/>
            </a:pPr>
            <a:r>
              <a:rPr lang="uk-UA" b="1" i="1" dirty="0"/>
              <a:t> </a:t>
            </a:r>
            <a:endParaRPr lang="ru-RU" b="1" dirty="0"/>
          </a:p>
          <a:p>
            <a:pPr marL="152400" indent="0">
              <a:buNone/>
            </a:pPr>
            <a:r>
              <a:rPr lang="uk-UA" b="1" dirty="0"/>
              <a:t>8)</a:t>
            </a:r>
            <a:r>
              <a:rPr lang="uk-UA" b="1" i="1" dirty="0"/>
              <a:t> </a:t>
            </a:r>
            <a:r>
              <a:rPr lang="uk-UA" b="1" i="1" dirty="0" smtClean="0"/>
              <a:t>інший </a:t>
            </a:r>
            <a:r>
              <a:rPr lang="uk-UA" b="1" dirty="0"/>
              <a:t>чи</a:t>
            </a:r>
            <a:r>
              <a:rPr lang="uk-UA" b="1" i="1" dirty="0"/>
              <a:t> </a:t>
            </a:r>
            <a:r>
              <a:rPr lang="uk-UA" b="1" i="1" dirty="0" err="1" smtClean="0"/>
              <a:t>инший</a:t>
            </a:r>
            <a:r>
              <a:rPr lang="uk-UA" b="1" i="1" dirty="0" smtClean="0"/>
              <a:t>?                                            </a:t>
            </a:r>
            <a:r>
              <a:rPr lang="uk-UA" b="1" dirty="0"/>
              <a:t>8)</a:t>
            </a:r>
            <a:r>
              <a:rPr lang="uk-UA" b="1" i="1" dirty="0"/>
              <a:t> індик </a:t>
            </a:r>
            <a:r>
              <a:rPr lang="uk-UA" b="1" dirty="0"/>
              <a:t>чи</a:t>
            </a:r>
            <a:r>
              <a:rPr lang="uk-UA" b="1" i="1" dirty="0"/>
              <a:t> </a:t>
            </a:r>
            <a:r>
              <a:rPr lang="uk-UA" b="1" i="1" dirty="0" err="1"/>
              <a:t>индик</a:t>
            </a:r>
            <a:r>
              <a:rPr lang="uk-UA" b="1" i="1" dirty="0"/>
              <a:t>?</a:t>
            </a:r>
            <a:endParaRPr lang="ru-RU" b="1" dirty="0"/>
          </a:p>
          <a:p>
            <a:pPr marL="152400" indent="0">
              <a:buNone/>
            </a:pPr>
            <a:r>
              <a:rPr lang="uk-UA" b="1" i="1" dirty="0"/>
              <a:t>  </a:t>
            </a:r>
            <a:endParaRPr lang="ru-RU" b="1" dirty="0"/>
          </a:p>
          <a:p>
            <a:pPr marL="152400" indent="0">
              <a:buNone/>
            </a:pPr>
            <a:r>
              <a:rPr lang="uk-UA" b="1" dirty="0"/>
              <a:t>9</a:t>
            </a:r>
            <a:r>
              <a:rPr lang="uk-UA" b="1" dirty="0" smtClean="0"/>
              <a:t>)</a:t>
            </a:r>
            <a:r>
              <a:rPr lang="uk-UA" b="1" i="1" dirty="0" smtClean="0"/>
              <a:t> </a:t>
            </a:r>
            <a:r>
              <a:rPr lang="uk-UA" b="1" i="1" dirty="0"/>
              <a:t>автентичний </a:t>
            </a:r>
            <a:r>
              <a:rPr lang="uk-UA" b="1" dirty="0"/>
              <a:t>чи</a:t>
            </a:r>
            <a:r>
              <a:rPr lang="uk-UA" b="1" i="1" dirty="0"/>
              <a:t> </a:t>
            </a:r>
            <a:r>
              <a:rPr lang="uk-UA" b="1" i="1" dirty="0" err="1"/>
              <a:t>аутотентичний</a:t>
            </a:r>
            <a:r>
              <a:rPr lang="uk-UA" b="1" i="1" dirty="0" smtClean="0"/>
              <a:t>?       </a:t>
            </a:r>
            <a:r>
              <a:rPr lang="uk-UA" b="1" dirty="0"/>
              <a:t>9</a:t>
            </a:r>
            <a:r>
              <a:rPr lang="uk-UA" b="1" dirty="0" smtClean="0"/>
              <a:t>)</a:t>
            </a:r>
            <a:r>
              <a:rPr lang="uk-UA" b="1" i="1" dirty="0" smtClean="0"/>
              <a:t> </a:t>
            </a:r>
            <a:r>
              <a:rPr lang="uk-UA" b="1" i="1" dirty="0" err="1"/>
              <a:t>ауторитет</a:t>
            </a:r>
            <a:r>
              <a:rPr lang="uk-UA" b="1" i="1" dirty="0"/>
              <a:t> </a:t>
            </a:r>
            <a:r>
              <a:rPr lang="uk-UA" b="1" dirty="0"/>
              <a:t>чи</a:t>
            </a:r>
            <a:r>
              <a:rPr lang="uk-UA" b="1" i="1" dirty="0"/>
              <a:t> авторитет?</a:t>
            </a:r>
            <a:endParaRPr lang="ru-RU" b="1" dirty="0"/>
          </a:p>
          <a:p>
            <a:pPr marL="152400" indent="0">
              <a:buNone/>
            </a:pPr>
            <a:r>
              <a:rPr lang="uk-UA" b="1" i="1" dirty="0"/>
              <a:t> </a:t>
            </a:r>
            <a:endParaRPr lang="ru-RU" b="1" dirty="0"/>
          </a:p>
          <a:p>
            <a:pPr marL="152400" indent="0">
              <a:buNone/>
            </a:pPr>
            <a:r>
              <a:rPr lang="uk-UA" b="1" dirty="0" smtClean="0"/>
              <a:t>10)</a:t>
            </a:r>
            <a:r>
              <a:rPr lang="uk-UA" b="1" i="1" dirty="0" smtClean="0"/>
              <a:t> </a:t>
            </a:r>
            <a:r>
              <a:rPr lang="uk-UA" b="1" i="1" dirty="0"/>
              <a:t>піваркуш </a:t>
            </a:r>
            <a:r>
              <a:rPr lang="uk-UA" b="1" dirty="0"/>
              <a:t>чи</a:t>
            </a:r>
            <a:r>
              <a:rPr lang="uk-UA" b="1" i="1" dirty="0"/>
              <a:t> пів </a:t>
            </a:r>
            <a:r>
              <a:rPr lang="uk-UA" b="1" i="1" dirty="0" smtClean="0"/>
              <a:t>аркуша?                         </a:t>
            </a:r>
            <a:r>
              <a:rPr lang="uk-UA" b="1" dirty="0" smtClean="0"/>
              <a:t>10)</a:t>
            </a:r>
            <a:r>
              <a:rPr lang="uk-UA" b="1" i="1" dirty="0" smtClean="0"/>
              <a:t> </a:t>
            </a:r>
            <a:r>
              <a:rPr lang="uk-UA" b="1" i="1" dirty="0"/>
              <a:t>міфологія </a:t>
            </a:r>
            <a:r>
              <a:rPr lang="uk-UA" b="1" dirty="0"/>
              <a:t>чи</a:t>
            </a:r>
            <a:r>
              <a:rPr lang="uk-UA" b="1" i="1" dirty="0"/>
              <a:t> </a:t>
            </a:r>
            <a:r>
              <a:rPr lang="uk-UA" b="1" i="1" dirty="0" err="1"/>
              <a:t>мітологія</a:t>
            </a:r>
            <a:r>
              <a:rPr lang="uk-UA" b="1" i="1" dirty="0"/>
              <a:t>?</a:t>
            </a:r>
            <a:endParaRPr lang="ru-RU" b="1" dirty="0"/>
          </a:p>
          <a:p>
            <a:pPr marL="152400" indent="0">
              <a:buNone/>
            </a:pPr>
            <a:r>
              <a:rPr lang="uk-UA" b="1" i="1" dirty="0"/>
              <a:t> </a:t>
            </a:r>
            <a:endParaRPr lang="ru-RU" b="1" dirty="0"/>
          </a:p>
          <a:p>
            <a:pPr marL="152400" indent="0">
              <a:buNone/>
            </a:pPr>
            <a:r>
              <a:rPr lang="uk-UA" b="1" dirty="0" smtClean="0"/>
              <a:t>11)</a:t>
            </a:r>
            <a:r>
              <a:rPr lang="uk-UA" b="1" i="1" dirty="0" smtClean="0"/>
              <a:t> </a:t>
            </a:r>
            <a:r>
              <a:rPr lang="uk-UA" b="1" i="1" dirty="0">
                <a:solidFill>
                  <a:srgbClr val="00B0F0"/>
                </a:solidFill>
              </a:rPr>
              <a:t>проектор</a:t>
            </a:r>
            <a:r>
              <a:rPr lang="uk-UA" b="1" i="1" dirty="0"/>
              <a:t> </a:t>
            </a:r>
            <a:r>
              <a:rPr lang="uk-UA" b="1" dirty="0"/>
              <a:t>чи</a:t>
            </a:r>
            <a:r>
              <a:rPr lang="uk-UA" b="1" i="1" dirty="0"/>
              <a:t> </a:t>
            </a:r>
            <a:r>
              <a:rPr lang="uk-UA" b="1" i="1" dirty="0" err="1"/>
              <a:t>проєктор</a:t>
            </a:r>
            <a:r>
              <a:rPr lang="uk-UA" b="1" i="1" dirty="0"/>
              <a:t>?                       </a:t>
            </a:r>
            <a:r>
              <a:rPr lang="uk-UA" b="1" dirty="0" smtClean="0"/>
              <a:t>11)</a:t>
            </a:r>
            <a:r>
              <a:rPr lang="uk-UA" b="1" i="1" dirty="0" smtClean="0"/>
              <a:t> </a:t>
            </a:r>
            <a:r>
              <a:rPr lang="uk-UA" b="1" i="1" dirty="0"/>
              <a:t>півострів </a:t>
            </a:r>
            <a:r>
              <a:rPr lang="uk-UA" b="1" dirty="0"/>
              <a:t>чи</a:t>
            </a:r>
            <a:r>
              <a:rPr lang="uk-UA" b="1" i="1" dirty="0"/>
              <a:t> </a:t>
            </a:r>
            <a:r>
              <a:rPr lang="uk-UA" b="1" i="1" dirty="0">
                <a:solidFill>
                  <a:srgbClr val="00B0F0"/>
                </a:solidFill>
              </a:rPr>
              <a:t>пів </a:t>
            </a:r>
            <a:r>
              <a:rPr lang="uk-UA" b="1" i="1" dirty="0" err="1" smtClean="0">
                <a:solidFill>
                  <a:srgbClr val="00B0F0"/>
                </a:solidFill>
              </a:rPr>
              <a:t>острава</a:t>
            </a:r>
            <a:r>
              <a:rPr lang="uk-UA" b="1" i="1" dirty="0" smtClean="0"/>
              <a:t>?</a:t>
            </a:r>
            <a:endParaRPr lang="ru-RU" b="1" dirty="0"/>
          </a:p>
          <a:p>
            <a:pPr marL="152400" indent="0">
              <a:buNone/>
            </a:pPr>
            <a:r>
              <a:rPr lang="uk-UA" b="1" i="1" dirty="0"/>
              <a:t> </a:t>
            </a:r>
            <a:endParaRPr lang="ru-RU" b="1" dirty="0"/>
          </a:p>
          <a:p>
            <a:pPr marL="152400" indent="0">
              <a:buNone/>
            </a:pPr>
            <a:r>
              <a:rPr lang="uk-UA" b="1" dirty="0"/>
              <a:t>14)</a:t>
            </a:r>
            <a:r>
              <a:rPr lang="uk-UA" b="1" i="1" dirty="0"/>
              <a:t> </a:t>
            </a:r>
            <a:r>
              <a:rPr lang="uk-UA" b="1" i="1" dirty="0">
                <a:solidFill>
                  <a:srgbClr val="00B0F0"/>
                </a:solidFill>
              </a:rPr>
              <a:t>госпіс</a:t>
            </a:r>
            <a:r>
              <a:rPr lang="uk-UA" b="1" i="1" dirty="0"/>
              <a:t> </a:t>
            </a:r>
            <a:r>
              <a:rPr lang="uk-UA" b="1" dirty="0"/>
              <a:t>чи</a:t>
            </a:r>
            <a:r>
              <a:rPr lang="uk-UA" b="1" i="1" dirty="0"/>
              <a:t> </a:t>
            </a:r>
            <a:r>
              <a:rPr lang="uk-UA" b="1" i="1" dirty="0" err="1"/>
              <a:t>хоспіс</a:t>
            </a:r>
            <a:r>
              <a:rPr lang="uk-UA" b="1" i="1" dirty="0"/>
              <a:t>                                      </a:t>
            </a:r>
            <a:r>
              <a:rPr lang="uk-UA" b="1" dirty="0"/>
              <a:t>14)</a:t>
            </a:r>
            <a:r>
              <a:rPr lang="uk-UA" b="1" i="1" dirty="0"/>
              <a:t> </a:t>
            </a:r>
            <a:r>
              <a:rPr lang="uk-UA" b="1" i="1" dirty="0" err="1"/>
              <a:t>Домовой</a:t>
            </a:r>
            <a:r>
              <a:rPr lang="uk-UA" b="1" i="1" dirty="0"/>
              <a:t> </a:t>
            </a:r>
            <a:r>
              <a:rPr lang="uk-UA" b="1" dirty="0"/>
              <a:t>чи</a:t>
            </a:r>
            <a:r>
              <a:rPr lang="uk-UA" b="1" i="1" dirty="0"/>
              <a:t> Домовий?</a:t>
            </a:r>
            <a:endParaRPr lang="ru-RU" b="1" dirty="0"/>
          </a:p>
          <a:p>
            <a:pPr marL="152400" indent="0">
              <a:buNone/>
            </a:pPr>
            <a:r>
              <a:rPr lang="uk-UA" b="1" i="1" dirty="0"/>
              <a:t> </a:t>
            </a:r>
            <a:endParaRPr lang="ru-RU" b="1" dirty="0"/>
          </a:p>
          <a:p>
            <a:pPr marL="152400" indent="0">
              <a:buNone/>
            </a:pPr>
            <a:r>
              <a:rPr lang="uk-UA" b="1" dirty="0"/>
              <a:t>15</a:t>
            </a:r>
            <a:r>
              <a:rPr lang="ru-RU" b="1" dirty="0"/>
              <a:t>)</a:t>
            </a:r>
            <a:r>
              <a:rPr lang="uk-UA" b="1" i="1" dirty="0"/>
              <a:t> </a:t>
            </a:r>
            <a:r>
              <a:rPr lang="uk-UA" b="1" i="1" dirty="0" err="1"/>
              <a:t>мисткиня</a:t>
            </a:r>
            <a:r>
              <a:rPr lang="uk-UA" b="1" i="1" dirty="0"/>
              <a:t> </a:t>
            </a:r>
            <a:r>
              <a:rPr lang="uk-UA" b="1" dirty="0"/>
              <a:t>чи</a:t>
            </a:r>
            <a:r>
              <a:rPr lang="uk-UA" b="1" i="1" dirty="0"/>
              <a:t> </a:t>
            </a:r>
            <a:r>
              <a:rPr lang="uk-UA" b="1" i="1" dirty="0" smtClean="0"/>
              <a:t>митець?                        </a:t>
            </a:r>
            <a:r>
              <a:rPr lang="uk-UA" b="1" dirty="0"/>
              <a:t>15) </a:t>
            </a:r>
            <a:r>
              <a:rPr lang="uk-UA" b="1" i="1" dirty="0"/>
              <a:t> </a:t>
            </a:r>
            <a:r>
              <a:rPr lang="uk-UA" b="1" i="1" dirty="0" err="1"/>
              <a:t>блогерка</a:t>
            </a:r>
            <a:r>
              <a:rPr lang="uk-UA" b="1" i="1" dirty="0"/>
              <a:t> </a:t>
            </a:r>
            <a:r>
              <a:rPr lang="uk-UA" b="1" dirty="0"/>
              <a:t>чи</a:t>
            </a:r>
            <a:r>
              <a:rPr lang="uk-UA" b="1" i="1" dirty="0"/>
              <a:t> </a:t>
            </a:r>
            <a:r>
              <a:rPr lang="uk-UA" b="1" i="1" dirty="0" err="1"/>
              <a:t>блогерша</a:t>
            </a:r>
            <a:r>
              <a:rPr lang="uk-UA" b="1" i="1" dirty="0" smtClean="0"/>
              <a:t>?</a:t>
            </a:r>
          </a:p>
          <a:p>
            <a:pPr marL="152400" indent="0">
              <a:buNone/>
            </a:pPr>
            <a:endParaRPr lang="uk-UA" b="1" i="1" dirty="0" smtClean="0"/>
          </a:p>
          <a:p>
            <a:pPr marL="152400" indent="0">
              <a:buNone/>
            </a:pPr>
            <a:r>
              <a:rPr lang="uk-UA" b="1" i="1" dirty="0" smtClean="0"/>
              <a:t>16) Толстой/Толста                                    16) </a:t>
            </a:r>
            <a:r>
              <a:rPr lang="uk-UA" b="1" i="1" dirty="0" err="1" smtClean="0">
                <a:solidFill>
                  <a:srgbClr val="00B0F0"/>
                </a:solidFill>
              </a:rPr>
              <a:t>Геройка</a:t>
            </a:r>
            <a:r>
              <a:rPr lang="uk-UA" b="1" i="1" dirty="0" smtClean="0"/>
              <a:t>/героїня</a:t>
            </a:r>
            <a:endParaRPr lang="ru-RU" b="1" dirty="0"/>
          </a:p>
          <a:p>
            <a:r>
              <a:rPr lang="uk-UA" b="1" dirty="0"/>
              <a:t> 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75" y="731916"/>
            <a:ext cx="2714625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013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ЧЕРГУВАННЯ ГОЛОСНИХ І ПРИГОЛОСНИХ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454" y="1230219"/>
            <a:ext cx="6627092" cy="372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77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6334506" y="118945"/>
            <a:ext cx="2121300" cy="15942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uk-UA" sz="1800" b="1" dirty="0" smtClean="0">
                <a:solidFill>
                  <a:srgbClr val="FF0000"/>
                </a:solidFill>
              </a:rPr>
              <a:t>І/Й/ТА </a:t>
            </a:r>
          </a:p>
          <a:p>
            <a:pPr algn="ctr">
              <a:lnSpc>
                <a:spcPct val="150000"/>
              </a:lnSpc>
            </a:pPr>
            <a:r>
              <a:rPr lang="uk-UA" sz="1800" b="1" dirty="0" smtClean="0">
                <a:solidFill>
                  <a:srgbClr val="FF0000"/>
                </a:solidFill>
              </a:rPr>
              <a:t>У/В</a:t>
            </a:r>
          </a:p>
          <a:p>
            <a:pPr algn="ctr">
              <a:lnSpc>
                <a:spcPct val="150000"/>
              </a:lnSpc>
            </a:pPr>
            <a:r>
              <a:rPr lang="uk-UA" sz="1800" b="1" dirty="0" smtClean="0">
                <a:solidFill>
                  <a:srgbClr val="FF0000"/>
                </a:solidFill>
              </a:rPr>
              <a:t>З/ЗІ/ІЗ/ЗО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900855" y="118945"/>
            <a:ext cx="3315972" cy="993600"/>
          </a:xfrm>
        </p:spPr>
        <p:txBody>
          <a:bodyPr/>
          <a:lstStyle/>
          <a:p>
            <a:pPr algn="ctr"/>
            <a:r>
              <a:rPr lang="uk-UA" dirty="0" smtClean="0"/>
              <a:t>Позиційні чергування</a:t>
            </a:r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662920376"/>
              </p:ext>
            </p:extLst>
          </p:nvPr>
        </p:nvGraphicFramePr>
        <p:xfrm>
          <a:off x="451944" y="58817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4083" y="4127807"/>
            <a:ext cx="891277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</a:rPr>
              <a:t>Милозвучність</a:t>
            </a: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</a:rPr>
              <a:t> – </a:t>
            </a:r>
            <a:r>
              <a:rPr lang="ru-RU" sz="1800" dirty="0" err="1">
                <a:solidFill>
                  <a:srgbClr val="002060"/>
                </a:solidFill>
                <a:latin typeface="arial" panose="020B0604020202020204" pitchFamily="34" charset="0"/>
              </a:rPr>
              <a:t>це</a:t>
            </a: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arial" panose="020B0604020202020204" pitchFamily="34" charset="0"/>
              </a:rPr>
              <a:t>здатність</a:t>
            </a: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arial" panose="020B0604020202020204" pitchFamily="34" charset="0"/>
              </a:rPr>
              <a:t>мови</a:t>
            </a: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</a:rPr>
              <a:t> до </a:t>
            </a:r>
            <a:r>
              <a:rPr lang="ru-RU" sz="1800" dirty="0" err="1">
                <a:solidFill>
                  <a:srgbClr val="002060"/>
                </a:solidFill>
                <a:latin typeface="arial" panose="020B0604020202020204" pitchFamily="34" charset="0"/>
              </a:rPr>
              <a:t>мелодійного</a:t>
            </a: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ru-RU" sz="1800" dirty="0" err="1">
                <a:solidFill>
                  <a:srgbClr val="002060"/>
                </a:solidFill>
                <a:latin typeface="arial" panose="020B0604020202020204" pitchFamily="34" charset="0"/>
              </a:rPr>
              <a:t>гармонійного</a:t>
            </a: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arial" panose="020B0604020202020204" pitchFamily="34" charset="0"/>
              </a:rPr>
              <a:t>звучання</a:t>
            </a:r>
            <a:r>
              <a:rPr lang="ru-RU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ru-RU" sz="1800" dirty="0" smtClean="0">
                <a:solidFill>
                  <a:schemeClr val="accent2">
                    <a:lumMod val="25000"/>
                  </a:schemeClr>
                </a:solidFill>
                <a:latin typeface="arial" panose="020B0604020202020204" pitchFamily="34" charset="0"/>
              </a:rPr>
              <a:t>ГОЛОСНИЙ-ПРИГОЛОСНИЙ-ГОЛОСНИЙ-ПРИГОЛОСНИЙ</a:t>
            </a:r>
            <a:r>
              <a:rPr lang="ru-RU" sz="1800" dirty="0">
                <a:solidFill>
                  <a:schemeClr val="accent2">
                    <a:lumMod val="25000"/>
                  </a:schemeClr>
                </a:solidFill>
                <a:latin typeface="arial" panose="020B0604020202020204" pitchFamily="34" charset="0"/>
              </a:rPr>
              <a:t> </a:t>
            </a:r>
          </a:p>
          <a:p>
            <a:pPr algn="ctr">
              <a:lnSpc>
                <a:spcPct val="150000"/>
              </a:lnSpc>
            </a:pPr>
            <a:r>
              <a:rPr lang="ru-RU" i="1" dirty="0" smtClean="0">
                <a:solidFill>
                  <a:srgbClr val="FF0000"/>
                </a:solidFill>
                <a:latin typeface="arial" panose="020B0604020202020204" pitchFamily="34" charset="0"/>
              </a:rPr>
              <a:t>ШИРОКИЙ, ПОДІЯ, ПІЩИНА</a:t>
            </a:r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4686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7352" y="182649"/>
            <a:ext cx="7704000" cy="360000"/>
          </a:xfrm>
        </p:spPr>
        <p:txBody>
          <a:bodyPr/>
          <a:lstStyle/>
          <a:p>
            <a:pPr algn="ctr"/>
            <a:r>
              <a:rPr lang="uk-UA" dirty="0" smtClean="0"/>
              <a:t>У ВИПАДКУ З ТАКИМИ ЧЕРГУВАННЯМИ ДИВИМОСЯ НА ЗВУКОВЕ ОТОЧЕННЯ цих ЗВУКІВ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827" y="1492469"/>
            <a:ext cx="7798675" cy="3651031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І ПИШЕМО:</a:t>
            </a:r>
          </a:p>
          <a:p>
            <a:pPr>
              <a:lnSpc>
                <a:spcPct val="150000"/>
              </a:lnSpc>
            </a:pPr>
            <a:r>
              <a:rPr lang="uk-UA" sz="1400" b="1" dirty="0" smtClean="0">
                <a:solidFill>
                  <a:srgbClr val="FF0000"/>
                </a:solidFill>
              </a:rPr>
              <a:t>Між приголосними: Він</a:t>
            </a:r>
            <a:r>
              <a:rPr lang="uk-UA" sz="1400" b="1" dirty="0" smtClean="0">
                <a:solidFill>
                  <a:srgbClr val="192CDC"/>
                </a:solidFill>
              </a:rPr>
              <a:t> </a:t>
            </a:r>
            <a:r>
              <a:rPr lang="uk-UA" sz="1400" b="1" dirty="0">
                <a:solidFill>
                  <a:srgbClr val="192CDC"/>
                </a:solidFill>
              </a:rPr>
              <a:t>і</a:t>
            </a:r>
            <a:r>
              <a:rPr lang="uk-UA" sz="1400" b="1" dirty="0" smtClean="0">
                <a:solidFill>
                  <a:srgbClr val="192CDC"/>
                </a:solidFill>
              </a:rPr>
              <a:t>де</a:t>
            </a:r>
            <a:r>
              <a:rPr lang="uk-UA" sz="1400" b="1" dirty="0" smtClean="0">
                <a:solidFill>
                  <a:srgbClr val="FF0000"/>
                </a:solidFill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uk-UA" sz="1400" b="1" dirty="0" smtClean="0">
                <a:solidFill>
                  <a:srgbClr val="FF0000"/>
                </a:solidFill>
              </a:rPr>
              <a:t>На початку речення, після </a:t>
            </a:r>
            <a:r>
              <a:rPr lang="ru-RU" sz="1400" dirty="0" err="1" smtClean="0"/>
              <a:t>коми</a:t>
            </a:r>
            <a:r>
              <a:rPr lang="ru-RU" sz="1400" dirty="0" smtClean="0"/>
              <a:t>, </a:t>
            </a:r>
            <a:r>
              <a:rPr lang="ru-RU" sz="1400" dirty="0" err="1" smtClean="0"/>
              <a:t>крапи</a:t>
            </a:r>
            <a:r>
              <a:rPr lang="ru-RU" sz="1400" dirty="0" smtClean="0"/>
              <a:t> </a:t>
            </a:r>
            <a:r>
              <a:rPr lang="ru-RU" sz="1400" dirty="0"/>
              <a:t>з комою, </a:t>
            </a:r>
            <a:r>
              <a:rPr lang="ru-RU" sz="1400" dirty="0" err="1" smtClean="0"/>
              <a:t>двокрапки</a:t>
            </a:r>
            <a:r>
              <a:rPr lang="ru-RU" sz="1400" dirty="0" smtClean="0"/>
              <a:t>, </a:t>
            </a:r>
            <a:r>
              <a:rPr lang="ru-RU" sz="1400" dirty="0" err="1" smtClean="0"/>
              <a:t>крапок</a:t>
            </a:r>
            <a:r>
              <a:rPr lang="ru-RU" sz="1400" dirty="0" smtClean="0"/>
              <a:t>, </a:t>
            </a:r>
            <a:r>
              <a:rPr lang="ru-RU" sz="1400" dirty="0"/>
              <a:t>перед словом </a:t>
            </a:r>
            <a:r>
              <a:rPr lang="ru-RU" sz="1400" dirty="0" err="1"/>
              <a:t>або</a:t>
            </a:r>
            <a:r>
              <a:rPr lang="ru-RU" sz="1400" dirty="0"/>
              <a:t> складом, </a:t>
            </a:r>
            <a:r>
              <a:rPr lang="ru-RU" sz="1400" dirty="0" err="1"/>
              <a:t>які</a:t>
            </a:r>
            <a:r>
              <a:rPr lang="ru-RU" sz="1400" dirty="0"/>
              <a:t> </a:t>
            </a:r>
            <a:r>
              <a:rPr lang="ru-RU" sz="1400" dirty="0" err="1"/>
              <a:t>починає</a:t>
            </a:r>
            <a:r>
              <a:rPr lang="ru-RU" sz="1400" dirty="0"/>
              <a:t> буква,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передає</a:t>
            </a:r>
            <a:r>
              <a:rPr lang="ru-RU" sz="1400" dirty="0"/>
              <a:t> </a:t>
            </a:r>
            <a:r>
              <a:rPr lang="ru-RU" sz="1400" dirty="0" err="1"/>
              <a:t>приголосний</a:t>
            </a:r>
            <a:r>
              <a:rPr lang="ru-RU" sz="1400" dirty="0"/>
              <a:t> звук </a:t>
            </a:r>
            <a:r>
              <a:rPr lang="ru-RU" sz="1400" dirty="0" smtClean="0"/>
              <a:t>:</a:t>
            </a:r>
            <a:r>
              <a:rPr lang="ru-RU" sz="1400" i="1" dirty="0" err="1">
                <a:solidFill>
                  <a:srgbClr val="192CDC"/>
                </a:solidFill>
              </a:rPr>
              <a:t>Він</a:t>
            </a:r>
            <a:r>
              <a:rPr lang="ru-RU" sz="1400" i="1" dirty="0">
                <a:solidFill>
                  <a:srgbClr val="192CDC"/>
                </a:solidFill>
              </a:rPr>
              <a:t>, </a:t>
            </a:r>
            <a:r>
              <a:rPr lang="ru-RU" sz="1400" b="1" i="1" dirty="0" err="1">
                <a:solidFill>
                  <a:srgbClr val="192CDC"/>
                </a:solidFill>
              </a:rPr>
              <a:t>і</a:t>
            </a:r>
            <a:r>
              <a:rPr lang="ru-RU" sz="1400" i="1" dirty="0" err="1">
                <a:solidFill>
                  <a:srgbClr val="192CDC"/>
                </a:solidFill>
              </a:rPr>
              <a:t>мовірно</a:t>
            </a:r>
            <a:r>
              <a:rPr lang="ru-RU" sz="1400" i="1" dirty="0">
                <a:solidFill>
                  <a:srgbClr val="192CDC"/>
                </a:solidFill>
              </a:rPr>
              <a:t>, </a:t>
            </a:r>
            <a:r>
              <a:rPr lang="ru-RU" sz="1400" i="1" dirty="0" err="1">
                <a:solidFill>
                  <a:srgbClr val="192CDC"/>
                </a:solidFill>
              </a:rPr>
              <a:t>нічого</a:t>
            </a:r>
            <a:r>
              <a:rPr lang="ru-RU" sz="1400" i="1" dirty="0">
                <a:solidFill>
                  <a:srgbClr val="192CDC"/>
                </a:solidFill>
              </a:rPr>
              <a:t> не </a:t>
            </a:r>
            <a:r>
              <a:rPr lang="ru-RU" sz="1400" i="1" dirty="0" err="1">
                <a:solidFill>
                  <a:srgbClr val="192CDC"/>
                </a:solidFill>
              </a:rPr>
              <a:t>зробить</a:t>
            </a:r>
            <a:r>
              <a:rPr lang="ru-RU" sz="1400" i="1" dirty="0">
                <a:solidFill>
                  <a:srgbClr val="192CDC"/>
                </a:solidFill>
              </a:rPr>
              <a:t>; </a:t>
            </a:r>
            <a:r>
              <a:rPr lang="ru-RU" sz="1400" b="1" i="1" dirty="0" err="1">
                <a:solidFill>
                  <a:srgbClr val="192CDC"/>
                </a:solidFill>
              </a:rPr>
              <a:t>І</a:t>
            </a:r>
            <a:r>
              <a:rPr lang="ru-RU" sz="1400" i="1" dirty="0" err="1">
                <a:solidFill>
                  <a:srgbClr val="192CDC"/>
                </a:solidFill>
              </a:rPr>
              <a:t>мовірне</a:t>
            </a:r>
            <a:r>
              <a:rPr lang="ru-RU" sz="1400" i="1" dirty="0">
                <a:solidFill>
                  <a:srgbClr val="192CDC"/>
                </a:solidFill>
              </a:rPr>
              <a:t> </a:t>
            </a:r>
            <a:r>
              <a:rPr lang="ru-RU" sz="1400" i="1" dirty="0" err="1">
                <a:solidFill>
                  <a:srgbClr val="192CDC"/>
                </a:solidFill>
              </a:rPr>
              <a:t>водопілля</a:t>
            </a:r>
            <a:r>
              <a:rPr lang="ru-RU" sz="1400" i="1" dirty="0">
                <a:solidFill>
                  <a:srgbClr val="192CDC"/>
                </a:solidFill>
              </a:rPr>
              <a:t> </a:t>
            </a:r>
            <a:r>
              <a:rPr lang="ru-RU" sz="1400" i="1" dirty="0" err="1">
                <a:solidFill>
                  <a:srgbClr val="192CDC"/>
                </a:solidFill>
              </a:rPr>
              <a:t>цього</a:t>
            </a:r>
            <a:r>
              <a:rPr lang="ru-RU" sz="1400" i="1" dirty="0">
                <a:solidFill>
                  <a:srgbClr val="192CDC"/>
                </a:solidFill>
              </a:rPr>
              <a:t> року. </a:t>
            </a:r>
            <a:r>
              <a:rPr lang="ru-RU" sz="1400" i="1" dirty="0" err="1" smtClean="0">
                <a:solidFill>
                  <a:srgbClr val="192CDC"/>
                </a:solidFill>
              </a:rPr>
              <a:t>Найімовірніше</a:t>
            </a:r>
            <a:endParaRPr lang="uk-UA" sz="1400" b="1" i="1" dirty="0">
              <a:solidFill>
                <a:srgbClr val="192CDC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uk-UA" sz="1400" b="1" i="1" dirty="0" smtClean="0">
                <a:solidFill>
                  <a:srgbClr val="FF0000"/>
                </a:solidFill>
              </a:rPr>
              <a:t>Й  ПИШЕМО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 smtClean="0"/>
              <a:t> </a:t>
            </a:r>
            <a:r>
              <a:rPr lang="ru-RU" sz="1400" dirty="0" err="1"/>
              <a:t>між</a:t>
            </a:r>
            <a:r>
              <a:rPr lang="ru-RU" sz="1400" dirty="0"/>
              <a:t> </a:t>
            </a:r>
            <a:r>
              <a:rPr lang="ru-RU" sz="1400" dirty="0" err="1" smtClean="0"/>
              <a:t>голосними</a:t>
            </a:r>
            <a:r>
              <a:rPr lang="ru-RU" sz="1400" dirty="0" smtClean="0"/>
              <a:t>: </a:t>
            </a:r>
            <a:r>
              <a:rPr lang="ru-RU" sz="1400" i="1" dirty="0"/>
              <a:t>У садку </a:t>
            </a:r>
            <a:r>
              <a:rPr lang="ru-RU" sz="1400" i="1" dirty="0" err="1"/>
              <a:t>співали</a:t>
            </a:r>
            <a:r>
              <a:rPr lang="ru-RU" sz="1400" i="1" dirty="0"/>
              <a:t> Ольга </a:t>
            </a:r>
            <a:r>
              <a:rPr lang="ru-RU" sz="1400" b="1" i="1" dirty="0"/>
              <a:t>й </a:t>
            </a:r>
            <a:r>
              <a:rPr lang="ru-RU" sz="1400" i="1" dirty="0" err="1"/>
              <a:t>Андрій</a:t>
            </a:r>
            <a:r>
              <a:rPr lang="ru-RU" sz="1400" i="1" dirty="0"/>
              <a:t>; </a:t>
            </a:r>
            <a:r>
              <a:rPr lang="ru-RU" sz="1400" i="1" dirty="0" err="1"/>
              <a:t>Оце</a:t>
            </a:r>
            <a:r>
              <a:rPr lang="ru-RU" sz="1400" i="1" dirty="0"/>
              <a:t> </a:t>
            </a:r>
            <a:r>
              <a:rPr lang="ru-RU" sz="1400" b="1" i="1" dirty="0"/>
              <a:t>й </a:t>
            </a:r>
            <a:r>
              <a:rPr lang="ru-RU" sz="1400" i="1" dirty="0" err="1"/>
              <a:t>уся</a:t>
            </a:r>
            <a:r>
              <a:rPr lang="ru-RU" sz="1400" i="1" dirty="0"/>
              <a:t> </a:t>
            </a:r>
            <a:r>
              <a:rPr lang="ru-RU" sz="1400" i="1" dirty="0" err="1"/>
              <a:t>врода</a:t>
            </a:r>
            <a:r>
              <a:rPr lang="ru-RU" sz="1400" i="1" dirty="0"/>
              <a:t> </a:t>
            </a:r>
            <a:r>
              <a:rPr lang="ru-RU" sz="1400" dirty="0"/>
              <a:t>(</a:t>
            </a:r>
            <a:r>
              <a:rPr lang="ru-RU" sz="1400" dirty="0" err="1"/>
              <a:t>Панас</a:t>
            </a:r>
            <a:r>
              <a:rPr lang="ru-RU" sz="1400" dirty="0"/>
              <a:t> </a:t>
            </a:r>
            <a:r>
              <a:rPr lang="ru-RU" sz="1400" dirty="0" err="1"/>
              <a:t>Мирний</a:t>
            </a:r>
            <a:r>
              <a:rPr lang="ru-RU" sz="1400" dirty="0"/>
              <a:t>); </a:t>
            </a:r>
            <a:r>
              <a:rPr lang="ru-RU" sz="1400" i="1" dirty="0" err="1"/>
              <a:t>Квітли</a:t>
            </a:r>
            <a:r>
              <a:rPr lang="ru-RU" sz="1400" i="1" dirty="0"/>
              <a:t> </a:t>
            </a:r>
            <a:r>
              <a:rPr lang="ru-RU" sz="1400" i="1" dirty="0" err="1"/>
              <a:t>вишні</a:t>
            </a:r>
            <a:r>
              <a:rPr lang="ru-RU" sz="1400" i="1" dirty="0"/>
              <a:t> </a:t>
            </a:r>
            <a:r>
              <a:rPr lang="ru-RU" sz="1400" b="1" i="1" dirty="0"/>
              <a:t>й </a:t>
            </a:r>
            <a:r>
              <a:rPr lang="ru-RU" sz="1400" i="1" dirty="0" err="1"/>
              <a:t>одцвітали</a:t>
            </a:r>
            <a:r>
              <a:rPr lang="ru-RU" sz="1400" i="1" dirty="0"/>
              <a:t> </a:t>
            </a:r>
            <a:r>
              <a:rPr lang="ru-RU" sz="1400" dirty="0"/>
              <a:t>(Ф. </a:t>
            </a:r>
            <a:r>
              <a:rPr lang="ru-RU" sz="1400" dirty="0" err="1"/>
              <a:t>Малицький</a:t>
            </a:r>
            <a:r>
              <a:rPr lang="ru-RU" sz="1400" dirty="0"/>
              <a:t>); </a:t>
            </a:r>
          </a:p>
          <a:p>
            <a:pPr>
              <a:lnSpc>
                <a:spcPct val="150000"/>
              </a:lnSpc>
            </a:pPr>
            <a:r>
              <a:rPr lang="ru-RU" sz="1400" dirty="0" smtClean="0"/>
              <a:t> </a:t>
            </a:r>
            <a:r>
              <a:rPr lang="ru-RU" sz="1400" dirty="0" err="1"/>
              <a:t>між</a:t>
            </a:r>
            <a:r>
              <a:rPr lang="ru-RU" sz="1400" dirty="0"/>
              <a:t> </a:t>
            </a:r>
            <a:r>
              <a:rPr lang="ru-RU" sz="1400" dirty="0" err="1" smtClean="0"/>
              <a:t>голосним</a:t>
            </a:r>
            <a:r>
              <a:rPr lang="ru-RU" sz="1400" dirty="0" smtClean="0"/>
              <a:t> і </a:t>
            </a:r>
            <a:r>
              <a:rPr lang="ru-RU" sz="1400" dirty="0" err="1" smtClean="0"/>
              <a:t>приголосним</a:t>
            </a:r>
            <a:r>
              <a:rPr lang="ru-RU" sz="1400" dirty="0" smtClean="0"/>
              <a:t>: </a:t>
            </a:r>
            <a:r>
              <a:rPr lang="ru-RU" sz="1400" i="1" dirty="0" err="1"/>
              <a:t>Навчає</a:t>
            </a:r>
            <a:r>
              <a:rPr lang="ru-RU" sz="1400" i="1" dirty="0"/>
              <a:t> </a:t>
            </a:r>
            <a:r>
              <a:rPr lang="ru-RU" sz="1400" i="1" dirty="0" err="1"/>
              <a:t>баєчка</a:t>
            </a:r>
            <a:r>
              <a:rPr lang="ru-RU" sz="1400" i="1" dirty="0"/>
              <a:t> великого </a:t>
            </a:r>
            <a:r>
              <a:rPr lang="ru-RU" sz="1400" b="1" i="1" dirty="0"/>
              <a:t>й</a:t>
            </a:r>
            <a:r>
              <a:rPr lang="ru-RU" sz="1400" b="1" i="1" dirty="0" smtClean="0"/>
              <a:t> </a:t>
            </a:r>
            <a:r>
              <a:rPr lang="ru-RU" sz="1400" i="1" dirty="0"/>
              <a:t>малого </a:t>
            </a:r>
            <a:r>
              <a:rPr lang="ru-RU" sz="1400" dirty="0"/>
              <a:t>(Л. </a:t>
            </a:r>
            <a:r>
              <a:rPr lang="ru-RU" sz="1400" dirty="0" err="1"/>
              <a:t>Глібов</a:t>
            </a:r>
            <a:r>
              <a:rPr lang="ru-RU" sz="1400" dirty="0"/>
              <a:t>); </a:t>
            </a:r>
            <a:r>
              <a:rPr lang="ru-RU" sz="1400" i="1" dirty="0"/>
              <a:t>На </a:t>
            </a:r>
            <a:r>
              <a:rPr lang="ru-RU" sz="1400" i="1" dirty="0" err="1"/>
              <a:t>траві</a:t>
            </a:r>
            <a:r>
              <a:rPr lang="ru-RU" sz="1400" i="1" dirty="0"/>
              <a:t> </a:t>
            </a:r>
            <a:r>
              <a:rPr lang="ru-RU" sz="1400" b="1" i="1" dirty="0"/>
              <a:t>й </a:t>
            </a:r>
            <a:r>
              <a:rPr lang="ru-RU" sz="1400" i="1" dirty="0" err="1"/>
              <a:t>квітках</a:t>
            </a:r>
            <a:r>
              <a:rPr lang="ru-RU" sz="1400" i="1" dirty="0"/>
              <a:t> росинки, </a:t>
            </a:r>
            <a:r>
              <a:rPr lang="ru-RU" sz="1400" i="1" dirty="0" err="1"/>
              <a:t>шелестіння</a:t>
            </a:r>
            <a:r>
              <a:rPr lang="ru-RU" sz="1400" i="1" dirty="0"/>
              <a:t> </a:t>
            </a:r>
            <a:r>
              <a:rPr lang="ru-RU" sz="1400" b="1" i="1" dirty="0"/>
              <a:t>й </a:t>
            </a:r>
            <a:r>
              <a:rPr lang="ru-RU" sz="1400" i="1" dirty="0" err="1"/>
              <a:t>гомін</a:t>
            </a:r>
            <a:r>
              <a:rPr lang="ru-RU" sz="1400" i="1" dirty="0"/>
              <a:t> </a:t>
            </a:r>
            <a:r>
              <a:rPr lang="ru-RU" sz="1400" i="1" dirty="0" err="1"/>
              <a:t>гілки</a:t>
            </a:r>
            <a:r>
              <a:rPr lang="ru-RU" sz="1400" i="1" dirty="0"/>
              <a:t>, </a:t>
            </a:r>
            <a:r>
              <a:rPr lang="ru-RU" sz="1400" i="1" dirty="0" err="1"/>
              <a:t>щебетання</a:t>
            </a:r>
            <a:r>
              <a:rPr lang="ru-RU" sz="1400" i="1" dirty="0"/>
              <a:t> </a:t>
            </a:r>
            <a:r>
              <a:rPr lang="ru-RU" sz="1400" b="1" i="1" dirty="0"/>
              <a:t>й </a:t>
            </a:r>
            <a:r>
              <a:rPr lang="ru-RU" sz="1400" i="1" dirty="0" err="1"/>
              <a:t>пісня</a:t>
            </a:r>
            <a:r>
              <a:rPr lang="ru-RU" sz="1400" i="1" dirty="0"/>
              <a:t> пташки </a:t>
            </a:r>
            <a:r>
              <a:rPr lang="ru-RU" sz="1400" dirty="0"/>
              <a:t>(Я. </a:t>
            </a:r>
            <a:r>
              <a:rPr lang="ru-RU" sz="1400" dirty="0" err="1"/>
              <a:t>Щоголів</a:t>
            </a:r>
            <a:r>
              <a:rPr lang="ru-RU" sz="1400" dirty="0"/>
              <a:t>); </a:t>
            </a:r>
            <a:r>
              <a:rPr lang="ru-RU" sz="1400" i="1" dirty="0" err="1"/>
              <a:t>Висока</a:t>
            </a:r>
            <a:r>
              <a:rPr lang="ru-RU" sz="1400" i="1" dirty="0"/>
              <a:t> </a:t>
            </a:r>
            <a:r>
              <a:rPr lang="ru-RU" sz="1400" b="1" i="1" dirty="0" err="1"/>
              <a:t>й</a:t>
            </a:r>
            <a:r>
              <a:rPr lang="ru-RU" sz="1400" i="1" dirty="0" err="1"/>
              <a:t>мовірність</a:t>
            </a:r>
            <a:r>
              <a:rPr lang="ru-RU" sz="1400" i="1" dirty="0"/>
              <a:t> </a:t>
            </a:r>
            <a:r>
              <a:rPr lang="ru-RU" sz="1400" i="1" dirty="0" err="1"/>
              <a:t>захворіти</a:t>
            </a:r>
            <a:r>
              <a:rPr lang="ru-RU" sz="1400" i="1" dirty="0"/>
              <a:t>; Вона </a:t>
            </a:r>
            <a:r>
              <a:rPr lang="ru-RU" sz="1400" b="1" i="1" dirty="0" err="1"/>
              <a:t>й</a:t>
            </a:r>
            <a:r>
              <a:rPr lang="ru-RU" sz="1400" i="1" dirty="0" err="1"/>
              <a:t>де</a:t>
            </a:r>
            <a:r>
              <a:rPr lang="ru-RU" sz="1400" i="1" dirty="0"/>
              <a:t>; </a:t>
            </a:r>
            <a:r>
              <a:rPr lang="ru-RU" sz="1400" i="1" dirty="0" err="1"/>
              <a:t>Високе</a:t>
            </a:r>
            <a:r>
              <a:rPr lang="ru-RU" sz="1400" i="1" dirty="0"/>
              <a:t> </a:t>
            </a:r>
            <a:r>
              <a:rPr lang="ru-RU" sz="1400" b="1" i="1" dirty="0" err="1"/>
              <a:t>й</a:t>
            </a:r>
            <a:r>
              <a:rPr lang="ru-RU" sz="1400" i="1" dirty="0" err="1"/>
              <a:t>мення</a:t>
            </a:r>
            <a:r>
              <a:rPr lang="ru-RU" sz="1400" i="1" dirty="0"/>
              <a:t> — </a:t>
            </a:r>
            <a:r>
              <a:rPr lang="ru-RU" sz="1400" i="1" dirty="0" err="1"/>
              <a:t>патріот</a:t>
            </a:r>
            <a:r>
              <a:rPr lang="ru-RU" sz="1400" i="1" dirty="0"/>
              <a:t>. </a:t>
            </a:r>
            <a:endParaRPr 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6390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573" y="130096"/>
            <a:ext cx="7704000" cy="360000"/>
          </a:xfrm>
        </p:spPr>
        <p:txBody>
          <a:bodyPr/>
          <a:lstStyle/>
          <a:p>
            <a:pPr algn="ctr"/>
            <a:r>
              <a:rPr lang="uk-UA" dirty="0" smtClean="0"/>
              <a:t>І чи Й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3573" y="490096"/>
            <a:ext cx="7704000" cy="3440100"/>
          </a:xfrm>
        </p:spPr>
        <p:txBody>
          <a:bodyPr/>
          <a:lstStyle/>
          <a:p>
            <a:pPr algn="ctr"/>
            <a:r>
              <a:rPr lang="ru-RU" sz="1800" u="sng" dirty="0" smtClean="0">
                <a:solidFill>
                  <a:srgbClr val="FF0000"/>
                </a:solidFill>
              </a:rPr>
              <a:t>АЛЕ (!)      </a:t>
            </a:r>
            <a:r>
              <a:rPr lang="ru-RU" sz="1800" u="sng" dirty="0" smtClean="0">
                <a:solidFill>
                  <a:srgbClr val="002060"/>
                </a:solidFill>
              </a:rPr>
              <a:t>Тільки І(і) </a:t>
            </a:r>
            <a:r>
              <a:rPr lang="ru-RU" sz="1800" u="sng" dirty="0" err="1">
                <a:solidFill>
                  <a:srgbClr val="002060"/>
                </a:solidFill>
              </a:rPr>
              <a:t>вживаємо</a:t>
            </a:r>
            <a:r>
              <a:rPr lang="ru-RU" sz="1800" u="sng" dirty="0">
                <a:solidFill>
                  <a:srgbClr val="002060"/>
                </a:solidFill>
              </a:rPr>
              <a:t>: </a:t>
            </a:r>
            <a:endParaRPr lang="ru-RU" sz="1800" u="sng" dirty="0" smtClean="0">
              <a:solidFill>
                <a:srgbClr val="002060"/>
              </a:solidFill>
            </a:endParaRPr>
          </a:p>
          <a:p>
            <a:r>
              <a:rPr lang="ru-RU" sz="1800" dirty="0">
                <a:solidFill>
                  <a:srgbClr val="7C85D7"/>
                </a:solidFill>
              </a:rPr>
              <a:t/>
            </a:r>
            <a:br>
              <a:rPr lang="ru-RU" sz="1800" dirty="0">
                <a:solidFill>
                  <a:srgbClr val="7C85D7"/>
                </a:solidFill>
              </a:rPr>
            </a:br>
            <a:r>
              <a:rPr lang="ru-RU" sz="1800" dirty="0">
                <a:solidFill>
                  <a:srgbClr val="7C85D7"/>
                </a:solidFill>
              </a:rPr>
              <a:t>1) </a:t>
            </a:r>
            <a:r>
              <a:rPr lang="ru-RU" sz="1800" dirty="0" err="1">
                <a:solidFill>
                  <a:srgbClr val="7C85D7"/>
                </a:solidFill>
              </a:rPr>
              <a:t>якщо</a:t>
            </a:r>
            <a:r>
              <a:rPr lang="ru-RU" sz="1800" dirty="0">
                <a:solidFill>
                  <a:srgbClr val="7C85D7"/>
                </a:solidFill>
              </a:rPr>
              <a:t> </a:t>
            </a:r>
            <a:r>
              <a:rPr lang="ru-RU" sz="1800" dirty="0" err="1">
                <a:solidFill>
                  <a:srgbClr val="7C85D7"/>
                </a:solidFill>
              </a:rPr>
              <a:t>зіставляємо</a:t>
            </a:r>
            <a:r>
              <a:rPr lang="ru-RU" sz="1800" dirty="0">
                <a:solidFill>
                  <a:srgbClr val="7C85D7"/>
                </a:solidFill>
              </a:rPr>
              <a:t> </a:t>
            </a:r>
            <a:r>
              <a:rPr lang="ru-RU" sz="1800" dirty="0" err="1">
                <a:solidFill>
                  <a:srgbClr val="7C85D7"/>
                </a:solidFill>
              </a:rPr>
              <a:t>поняття</a:t>
            </a:r>
            <a:r>
              <a:rPr lang="ru-RU" sz="1800" dirty="0">
                <a:solidFill>
                  <a:srgbClr val="FF0000"/>
                </a:solidFill>
              </a:rPr>
              <a:t>: </a:t>
            </a:r>
            <a:r>
              <a:rPr lang="ru-RU" sz="1800" i="1" dirty="0" err="1">
                <a:solidFill>
                  <a:schemeClr val="bg2"/>
                </a:solidFill>
              </a:rPr>
              <a:t>Дн</a:t>
            </a:r>
            <a:r>
              <a:rPr lang="ru-RU" sz="1800" i="1" dirty="0" err="1">
                <a:solidFill>
                  <a:srgbClr val="FF0000"/>
                </a:solidFill>
              </a:rPr>
              <a:t>і</a:t>
            </a:r>
            <a:r>
              <a:rPr lang="ru-RU" sz="1800" i="1" dirty="0">
                <a:solidFill>
                  <a:schemeClr val="bg2"/>
                </a:solidFill>
              </a:rPr>
              <a:t> </a:t>
            </a:r>
            <a:r>
              <a:rPr lang="ru-RU" sz="1800" i="1" dirty="0">
                <a:solidFill>
                  <a:srgbClr val="192CDC"/>
                </a:solidFill>
              </a:rPr>
              <a:t>і</a:t>
            </a:r>
            <a:r>
              <a:rPr lang="ru-RU" sz="1800" i="1" dirty="0">
                <a:solidFill>
                  <a:schemeClr val="bg2"/>
                </a:solidFill>
              </a:rPr>
              <a:t> </a:t>
            </a:r>
            <a:r>
              <a:rPr lang="ru-RU" sz="1800" i="1" dirty="0" err="1">
                <a:solidFill>
                  <a:schemeClr val="bg2"/>
                </a:solidFill>
              </a:rPr>
              <a:t>ночі</a:t>
            </a:r>
            <a:r>
              <a:rPr lang="ru-RU" sz="1800" i="1" dirty="0">
                <a:solidFill>
                  <a:schemeClr val="bg2"/>
                </a:solidFill>
              </a:rPr>
              <a:t>; </a:t>
            </a:r>
            <a:r>
              <a:rPr lang="ru-RU" sz="1800" i="1" dirty="0">
                <a:solidFill>
                  <a:srgbClr val="FF0000"/>
                </a:solidFill>
              </a:rPr>
              <a:t>Батьки і </a:t>
            </a:r>
            <a:r>
              <a:rPr lang="ru-RU" sz="1800" i="1" dirty="0" err="1" smtClean="0">
                <a:solidFill>
                  <a:srgbClr val="FF0000"/>
                </a:solidFill>
              </a:rPr>
              <a:t>діти</a:t>
            </a:r>
            <a:r>
              <a:rPr lang="ru-RU" sz="1800" i="1" dirty="0" smtClean="0">
                <a:solidFill>
                  <a:srgbClr val="FF0000"/>
                </a:solidFill>
              </a:rPr>
              <a:t>; </a:t>
            </a:r>
            <a:r>
              <a:rPr lang="ru-RU" sz="1800" i="1" dirty="0">
                <a:solidFill>
                  <a:srgbClr val="FF0000"/>
                </a:solidFill>
              </a:rPr>
              <a:t>Правда і кривда; </a:t>
            </a:r>
            <a:r>
              <a:rPr lang="ru-RU" sz="1800" i="1" dirty="0" err="1">
                <a:solidFill>
                  <a:srgbClr val="FF0000"/>
                </a:solidFill>
              </a:rPr>
              <a:t>Просте</a:t>
            </a:r>
            <a:r>
              <a:rPr lang="ru-RU" sz="1800" i="1" dirty="0">
                <a:solidFill>
                  <a:srgbClr val="FF0000"/>
                </a:solidFill>
              </a:rPr>
              <a:t> і складне </a:t>
            </a:r>
            <a:r>
              <a:rPr lang="ru-RU" sz="1800" i="1" dirty="0" err="1">
                <a:solidFill>
                  <a:srgbClr val="FF0000"/>
                </a:solidFill>
              </a:rPr>
              <a:t>речення</a:t>
            </a:r>
            <a:r>
              <a:rPr lang="ru-RU" sz="1800" i="1" dirty="0">
                <a:solidFill>
                  <a:srgbClr val="FF0000"/>
                </a:solidFill>
              </a:rPr>
              <a:t>; </a:t>
            </a:r>
            <a:r>
              <a:rPr lang="ru-RU" sz="1800" dirty="0">
                <a:solidFill>
                  <a:srgbClr val="FF0000"/>
                </a:solidFill>
              </a:rPr>
              <a:t/>
            </a:r>
            <a:br>
              <a:rPr lang="ru-RU" sz="1800" dirty="0">
                <a:solidFill>
                  <a:srgbClr val="FF0000"/>
                </a:solidFill>
              </a:rPr>
            </a:br>
            <a:r>
              <a:rPr lang="ru-RU" sz="1800" dirty="0">
                <a:solidFill>
                  <a:srgbClr val="7C85D7"/>
                </a:solidFill>
              </a:rPr>
              <a:t>2) перед словом, на початку якого стоять </a:t>
            </a:r>
            <a:r>
              <a:rPr lang="ru-RU" sz="1800" dirty="0" err="1">
                <a:solidFill>
                  <a:srgbClr val="7C85D7"/>
                </a:solidFill>
              </a:rPr>
              <a:t>букви</a:t>
            </a:r>
            <a:r>
              <a:rPr lang="ru-RU" sz="1800" dirty="0">
                <a:solidFill>
                  <a:srgbClr val="7C85D7"/>
                </a:solidFill>
              </a:rPr>
              <a:t> </a:t>
            </a:r>
            <a:r>
              <a:rPr lang="ru-RU" sz="1800" b="1" dirty="0">
                <a:solidFill>
                  <a:srgbClr val="7C85D7"/>
                </a:solidFill>
              </a:rPr>
              <a:t>й, є, ї, ю, я: </a:t>
            </a:r>
            <a:r>
              <a:rPr lang="ru-RU" sz="1800" i="1" dirty="0">
                <a:solidFill>
                  <a:srgbClr val="FF0000"/>
                </a:solidFill>
              </a:rPr>
              <a:t>Ольга і</a:t>
            </a:r>
            <a:r>
              <a:rPr lang="ru-RU" sz="1800" i="1" dirty="0" smtClean="0">
                <a:solidFill>
                  <a:srgbClr val="FF0000"/>
                </a:solidFill>
              </a:rPr>
              <a:t> </a:t>
            </a:r>
            <a:r>
              <a:rPr lang="ru-RU" sz="1800" i="1" dirty="0" err="1">
                <a:solidFill>
                  <a:srgbClr val="FF0000"/>
                </a:solidFill>
              </a:rPr>
              <a:t>Йосип</a:t>
            </a:r>
            <a:r>
              <a:rPr lang="ru-RU" sz="1800" i="1" dirty="0">
                <a:solidFill>
                  <a:srgbClr val="FF0000"/>
                </a:solidFill>
              </a:rPr>
              <a:t> — </a:t>
            </a:r>
            <a:r>
              <a:rPr lang="ru-RU" sz="1800" i="1" dirty="0" err="1">
                <a:solidFill>
                  <a:srgbClr val="FF0000"/>
                </a:solidFill>
              </a:rPr>
              <a:t>друзі</a:t>
            </a:r>
            <a:r>
              <a:rPr lang="ru-RU" sz="1800" i="1" dirty="0">
                <a:solidFill>
                  <a:srgbClr val="FF0000"/>
                </a:solidFill>
              </a:rPr>
              <a:t>; </a:t>
            </a:r>
            <a:r>
              <a:rPr lang="ru-RU" sz="1800" i="1" dirty="0" err="1">
                <a:solidFill>
                  <a:srgbClr val="FF0000"/>
                </a:solidFill>
              </a:rPr>
              <a:t>Світлана</a:t>
            </a:r>
            <a:r>
              <a:rPr lang="ru-RU" sz="1800" i="1" dirty="0">
                <a:solidFill>
                  <a:srgbClr val="FF0000"/>
                </a:solidFill>
              </a:rPr>
              <a:t> і </a:t>
            </a:r>
            <a:r>
              <a:rPr lang="ru-RU" sz="1800" i="1" dirty="0" err="1">
                <a:solidFill>
                  <a:srgbClr val="FF0000"/>
                </a:solidFill>
              </a:rPr>
              <a:t>Єва</a:t>
            </a:r>
            <a:r>
              <a:rPr lang="ru-RU" sz="1800" i="1" dirty="0">
                <a:solidFill>
                  <a:srgbClr val="FF0000"/>
                </a:solidFill>
              </a:rPr>
              <a:t> </a:t>
            </a:r>
            <a:r>
              <a:rPr lang="ru-RU" sz="1800" i="1" dirty="0" err="1">
                <a:solidFill>
                  <a:srgbClr val="FF0000"/>
                </a:solidFill>
              </a:rPr>
              <a:t>навчаються</a:t>
            </a:r>
            <a:r>
              <a:rPr lang="ru-RU" sz="1800" i="1" dirty="0">
                <a:solidFill>
                  <a:srgbClr val="FF0000"/>
                </a:solidFill>
              </a:rPr>
              <a:t> в </a:t>
            </a:r>
            <a:r>
              <a:rPr lang="ru-RU" sz="1800" i="1" dirty="0" err="1">
                <a:solidFill>
                  <a:srgbClr val="FF0000"/>
                </a:solidFill>
              </a:rPr>
              <a:t>коледжі</a:t>
            </a:r>
            <a:r>
              <a:rPr lang="ru-RU" sz="1800" i="1" dirty="0">
                <a:solidFill>
                  <a:srgbClr val="FF0000"/>
                </a:solidFill>
              </a:rPr>
              <a:t>; Василь і </a:t>
            </a:r>
            <a:r>
              <a:rPr lang="ru-RU" sz="1800" i="1" dirty="0" err="1">
                <a:solidFill>
                  <a:srgbClr val="FF0000"/>
                </a:solidFill>
              </a:rPr>
              <a:t>Юрій</a:t>
            </a:r>
            <a:r>
              <a:rPr lang="ru-RU" sz="1800" i="1" dirty="0">
                <a:solidFill>
                  <a:srgbClr val="FF0000"/>
                </a:solidFill>
              </a:rPr>
              <a:t> </a:t>
            </a:r>
            <a:r>
              <a:rPr lang="ru-RU" sz="1800" i="1" dirty="0" err="1">
                <a:solidFill>
                  <a:srgbClr val="FF0000"/>
                </a:solidFill>
              </a:rPr>
              <a:t>повернулися</a:t>
            </a:r>
            <a:r>
              <a:rPr lang="ru-RU" sz="1800" i="1" dirty="0">
                <a:solidFill>
                  <a:srgbClr val="FF0000"/>
                </a:solidFill>
              </a:rPr>
              <a:t> </a:t>
            </a:r>
            <a:r>
              <a:rPr lang="ru-RU" sz="1800" i="1" dirty="0" err="1">
                <a:solidFill>
                  <a:srgbClr val="FF0000"/>
                </a:solidFill>
              </a:rPr>
              <a:t>додому</a:t>
            </a:r>
            <a:r>
              <a:rPr lang="ru-RU" sz="1800" i="1" dirty="0">
                <a:solidFill>
                  <a:srgbClr val="FF0000"/>
                </a:solidFill>
              </a:rPr>
              <a:t>; </a:t>
            </a:r>
            <a:r>
              <a:rPr lang="ru-RU" sz="1800" i="1" dirty="0" err="1">
                <a:solidFill>
                  <a:srgbClr val="FF0000"/>
                </a:solidFill>
              </a:rPr>
              <a:t>Куди</a:t>
            </a:r>
            <a:r>
              <a:rPr lang="ru-RU" sz="1800" i="1" dirty="0">
                <a:solidFill>
                  <a:srgbClr val="FF0000"/>
                </a:solidFill>
              </a:rPr>
              <a:t>, для </a:t>
            </a:r>
            <a:r>
              <a:rPr lang="ru-RU" sz="1800" i="1" dirty="0" err="1">
                <a:solidFill>
                  <a:srgbClr val="FF0000"/>
                </a:solidFill>
              </a:rPr>
              <a:t>чого</a:t>
            </a:r>
            <a:r>
              <a:rPr lang="ru-RU" sz="1800" i="1" dirty="0">
                <a:solidFill>
                  <a:srgbClr val="FF0000"/>
                </a:solidFill>
              </a:rPr>
              <a:t>, </a:t>
            </a:r>
            <a:r>
              <a:rPr lang="ru-RU" sz="1800" i="1" dirty="0" err="1">
                <a:solidFill>
                  <a:srgbClr val="FF0000"/>
                </a:solidFill>
              </a:rPr>
              <a:t>хто</a:t>
            </a:r>
            <a:r>
              <a:rPr lang="ru-RU" sz="1800" i="1" dirty="0">
                <a:solidFill>
                  <a:srgbClr val="FF0000"/>
                </a:solidFill>
              </a:rPr>
              <a:t> і як? </a:t>
            </a:r>
            <a:r>
              <a:rPr lang="ru-RU" sz="1800" dirty="0">
                <a:solidFill>
                  <a:srgbClr val="7C85D7"/>
                </a:solidFill>
              </a:rPr>
              <a:t>(М. </a:t>
            </a:r>
            <a:r>
              <a:rPr lang="ru-RU" sz="1800" dirty="0" err="1">
                <a:solidFill>
                  <a:srgbClr val="7C85D7"/>
                </a:solidFill>
              </a:rPr>
              <a:t>Рильський</a:t>
            </a:r>
            <a:r>
              <a:rPr lang="ru-RU" sz="1800" dirty="0">
                <a:solidFill>
                  <a:srgbClr val="7C85D7"/>
                </a:solidFill>
              </a:rPr>
              <a:t>). </a:t>
            </a:r>
            <a:br>
              <a:rPr lang="ru-RU" sz="1800" dirty="0">
                <a:solidFill>
                  <a:srgbClr val="7C85D7"/>
                </a:solidFill>
              </a:rPr>
            </a:br>
            <a:r>
              <a:rPr lang="ru-RU" sz="1800" dirty="0" smtClean="0">
                <a:solidFill>
                  <a:srgbClr val="7C85D7"/>
                </a:solidFill>
              </a:rPr>
              <a:t>3) </a:t>
            </a:r>
            <a:r>
              <a:rPr lang="ru-RU" sz="1800" dirty="0" err="1" smtClean="0">
                <a:solidFill>
                  <a:srgbClr val="7C85D7"/>
                </a:solidFill>
              </a:rPr>
              <a:t>Після</a:t>
            </a:r>
            <a:r>
              <a:rPr lang="ru-RU" sz="1800" dirty="0" smtClean="0">
                <a:solidFill>
                  <a:srgbClr val="7C85D7"/>
                </a:solidFill>
              </a:rPr>
              <a:t> </a:t>
            </a:r>
            <a:r>
              <a:rPr lang="ru-RU" sz="1800" b="1" dirty="0">
                <a:solidFill>
                  <a:srgbClr val="7C85D7"/>
                </a:solidFill>
              </a:rPr>
              <a:t>букв й, я, ю, є, ї </a:t>
            </a:r>
            <a:r>
              <a:rPr lang="ru-RU" sz="1800" dirty="0" err="1">
                <a:solidFill>
                  <a:srgbClr val="7C85D7"/>
                </a:solidFill>
              </a:rPr>
              <a:t>вживаємо</a:t>
            </a:r>
            <a:r>
              <a:rPr lang="ru-RU" sz="1800" dirty="0">
                <a:solidFill>
                  <a:srgbClr val="7C85D7"/>
                </a:solidFill>
              </a:rPr>
              <a:t> </a:t>
            </a:r>
            <a:r>
              <a:rPr lang="ru-RU" sz="1800" dirty="0" err="1">
                <a:solidFill>
                  <a:srgbClr val="7C85D7"/>
                </a:solidFill>
              </a:rPr>
              <a:t>єднальні</a:t>
            </a:r>
            <a:r>
              <a:rPr lang="ru-RU" sz="1800" dirty="0">
                <a:solidFill>
                  <a:srgbClr val="7C85D7"/>
                </a:solidFill>
              </a:rPr>
              <a:t> </a:t>
            </a:r>
            <a:r>
              <a:rPr lang="ru-RU" sz="1800" dirty="0" err="1">
                <a:solidFill>
                  <a:srgbClr val="7C85D7"/>
                </a:solidFill>
              </a:rPr>
              <a:t>сполучники</a:t>
            </a:r>
            <a:r>
              <a:rPr lang="ru-RU" sz="1800" dirty="0">
                <a:solidFill>
                  <a:srgbClr val="7C85D7"/>
                </a:solidFill>
              </a:rPr>
              <a:t> </a:t>
            </a:r>
            <a:r>
              <a:rPr lang="ru-RU" sz="1800" dirty="0">
                <a:solidFill>
                  <a:srgbClr val="192CDC"/>
                </a:solidFill>
              </a:rPr>
              <a:t>і </a:t>
            </a:r>
            <a:r>
              <a:rPr lang="ru-RU" sz="1800" dirty="0" err="1">
                <a:solidFill>
                  <a:srgbClr val="FF0000"/>
                </a:solidFill>
              </a:rPr>
              <a:t>або</a:t>
            </a:r>
            <a:r>
              <a:rPr lang="ru-RU" sz="1800" dirty="0">
                <a:solidFill>
                  <a:srgbClr val="192CDC"/>
                </a:solidFill>
              </a:rPr>
              <a:t> </a:t>
            </a:r>
            <a:r>
              <a:rPr lang="ru-RU" sz="1800" dirty="0" smtClean="0">
                <a:solidFill>
                  <a:srgbClr val="192CDC"/>
                </a:solidFill>
              </a:rPr>
              <a:t>та</a:t>
            </a:r>
            <a:r>
              <a:rPr lang="ru-RU" sz="1800" dirty="0" smtClean="0">
                <a:solidFill>
                  <a:srgbClr val="7C85D7"/>
                </a:solidFill>
              </a:rPr>
              <a:t>:  </a:t>
            </a:r>
          </a:p>
          <a:p>
            <a:r>
              <a:rPr lang="ru-RU" sz="1800" i="1" dirty="0" err="1" smtClean="0">
                <a:solidFill>
                  <a:srgbClr val="FF0000"/>
                </a:solidFill>
              </a:rPr>
              <a:t>Неподалік</a:t>
            </a:r>
            <a:r>
              <a:rPr lang="ru-RU" sz="1800" i="1" dirty="0" smtClean="0">
                <a:solidFill>
                  <a:srgbClr val="FF0000"/>
                </a:solidFill>
              </a:rPr>
              <a:t> </a:t>
            </a:r>
            <a:r>
              <a:rPr lang="ru-RU" sz="1800" i="1" dirty="0">
                <a:solidFill>
                  <a:srgbClr val="FF0000"/>
                </a:solidFill>
              </a:rPr>
              <a:t>вони </a:t>
            </a:r>
            <a:r>
              <a:rPr lang="ru-RU" sz="1800" i="1" dirty="0" err="1">
                <a:solidFill>
                  <a:srgbClr val="FF0000"/>
                </a:solidFill>
              </a:rPr>
              <a:t>побачили</a:t>
            </a:r>
            <a:r>
              <a:rPr lang="ru-RU" sz="1800" i="1" dirty="0">
                <a:solidFill>
                  <a:srgbClr val="FF0000"/>
                </a:solidFill>
              </a:rPr>
              <a:t> </a:t>
            </a:r>
            <a:r>
              <a:rPr lang="ru-RU" sz="1800" i="1" dirty="0" err="1">
                <a:solidFill>
                  <a:srgbClr val="FF0000"/>
                </a:solidFill>
              </a:rPr>
              <a:t>зелений</a:t>
            </a:r>
            <a:r>
              <a:rPr lang="ru-RU" sz="1800" i="1" dirty="0">
                <a:solidFill>
                  <a:srgbClr val="FF0000"/>
                </a:solidFill>
              </a:rPr>
              <a:t> гай і </a:t>
            </a:r>
            <a:r>
              <a:rPr lang="ru-RU" sz="1800" i="1" dirty="0" err="1">
                <a:solidFill>
                  <a:srgbClr val="FF0000"/>
                </a:solidFill>
              </a:rPr>
              <a:t>широку</a:t>
            </a:r>
            <a:r>
              <a:rPr lang="ru-RU" sz="1800" i="1" dirty="0">
                <a:solidFill>
                  <a:srgbClr val="FF0000"/>
                </a:solidFill>
              </a:rPr>
              <a:t> долину </a:t>
            </a:r>
            <a:r>
              <a:rPr lang="ru-RU" sz="1800" dirty="0">
                <a:solidFill>
                  <a:srgbClr val="7C85D7"/>
                </a:solidFill>
              </a:rPr>
              <a:t>і </a:t>
            </a:r>
            <a:r>
              <a:rPr lang="ru-RU" sz="1800" i="1" dirty="0" err="1">
                <a:solidFill>
                  <a:srgbClr val="FF0000"/>
                </a:solidFill>
              </a:rPr>
              <a:t>Неподалік</a:t>
            </a:r>
            <a:r>
              <a:rPr lang="ru-RU" sz="1800" i="1" dirty="0">
                <a:solidFill>
                  <a:srgbClr val="FF0000"/>
                </a:solidFill>
              </a:rPr>
              <a:t> вони </a:t>
            </a:r>
            <a:r>
              <a:rPr lang="ru-RU" sz="1800" i="1" dirty="0" err="1">
                <a:solidFill>
                  <a:srgbClr val="FF0000"/>
                </a:solidFill>
              </a:rPr>
              <a:t>побачили</a:t>
            </a:r>
            <a:r>
              <a:rPr lang="ru-RU" sz="1800" i="1" dirty="0">
                <a:solidFill>
                  <a:srgbClr val="FF0000"/>
                </a:solidFill>
              </a:rPr>
              <a:t> </a:t>
            </a:r>
            <a:r>
              <a:rPr lang="ru-RU" sz="1800" i="1" dirty="0" err="1">
                <a:solidFill>
                  <a:srgbClr val="FF0000"/>
                </a:solidFill>
              </a:rPr>
              <a:t>зелений</a:t>
            </a:r>
            <a:r>
              <a:rPr lang="ru-RU" sz="1800" i="1" dirty="0">
                <a:solidFill>
                  <a:srgbClr val="FF0000"/>
                </a:solidFill>
              </a:rPr>
              <a:t> гай та </a:t>
            </a:r>
            <a:r>
              <a:rPr lang="ru-RU" sz="1800" i="1" dirty="0" err="1">
                <a:solidFill>
                  <a:srgbClr val="FF0000"/>
                </a:solidFill>
              </a:rPr>
              <a:t>широку</a:t>
            </a:r>
            <a:r>
              <a:rPr lang="ru-RU" sz="1800" i="1" dirty="0">
                <a:solidFill>
                  <a:srgbClr val="FF0000"/>
                </a:solidFill>
              </a:rPr>
              <a:t> долину</a:t>
            </a:r>
            <a:r>
              <a:rPr lang="ru-RU" sz="1800" i="1" dirty="0" smtClean="0">
                <a:solidFill>
                  <a:srgbClr val="FF0000"/>
                </a:solidFill>
              </a:rPr>
              <a:t>;</a:t>
            </a:r>
          </a:p>
          <a:p>
            <a:pPr marL="152400" indent="0">
              <a:buNone/>
            </a:pPr>
            <a:r>
              <a:rPr lang="ru-RU" sz="1800" i="1" dirty="0" smtClean="0">
                <a:solidFill>
                  <a:srgbClr val="FF0000"/>
                </a:solidFill>
              </a:rPr>
              <a:t> </a:t>
            </a:r>
          </a:p>
          <a:p>
            <a:pPr marL="152400" indent="0">
              <a:buNone/>
            </a:pPr>
            <a:r>
              <a:rPr lang="ru-RU" sz="1800" i="1" dirty="0" smtClean="0">
                <a:solidFill>
                  <a:srgbClr val="FF0000"/>
                </a:solidFill>
              </a:rPr>
              <a:t>    </a:t>
            </a:r>
            <a:r>
              <a:rPr lang="ru-RU" sz="1800" i="1" dirty="0" err="1" smtClean="0">
                <a:solidFill>
                  <a:srgbClr val="FF0000"/>
                </a:solidFill>
              </a:rPr>
              <a:t>Теорія</a:t>
            </a:r>
            <a:r>
              <a:rPr lang="ru-RU" sz="1800" i="1" dirty="0" smtClean="0">
                <a:solidFill>
                  <a:srgbClr val="FF0000"/>
                </a:solidFill>
              </a:rPr>
              <a:t> </a:t>
            </a:r>
            <a:r>
              <a:rPr lang="ru-RU" sz="1800" i="1" dirty="0">
                <a:solidFill>
                  <a:srgbClr val="FF0000"/>
                </a:solidFill>
              </a:rPr>
              <a:t>і практика </a:t>
            </a:r>
            <a:r>
              <a:rPr lang="ru-RU" sz="1800" i="1" dirty="0" err="1">
                <a:solidFill>
                  <a:srgbClr val="FF0000"/>
                </a:solidFill>
              </a:rPr>
              <a:t>перекладів</a:t>
            </a:r>
            <a:r>
              <a:rPr lang="ru-RU" sz="1800" i="1" dirty="0">
                <a:solidFill>
                  <a:srgbClr val="FF0000"/>
                </a:solidFill>
              </a:rPr>
              <a:t> </a:t>
            </a:r>
            <a:r>
              <a:rPr lang="ru-RU" sz="1800" dirty="0">
                <a:solidFill>
                  <a:srgbClr val="FF0000"/>
                </a:solidFill>
              </a:rPr>
              <a:t>і </a:t>
            </a:r>
            <a:endParaRPr lang="ru-RU" sz="1800" dirty="0" smtClean="0">
              <a:solidFill>
                <a:srgbClr val="FF0000"/>
              </a:solidFill>
            </a:endParaRPr>
          </a:p>
          <a:p>
            <a:pPr marL="152400" indent="0">
              <a:buNone/>
            </a:pPr>
            <a:r>
              <a:rPr lang="ru-RU" sz="1800" i="1" dirty="0" smtClean="0">
                <a:solidFill>
                  <a:srgbClr val="FF0000"/>
                </a:solidFill>
              </a:rPr>
              <a:t>    </a:t>
            </a:r>
            <a:r>
              <a:rPr lang="ru-RU" sz="1800" i="1" dirty="0" err="1" smtClean="0">
                <a:solidFill>
                  <a:srgbClr val="FF0000"/>
                </a:solidFill>
              </a:rPr>
              <a:t>Теорія</a:t>
            </a:r>
            <a:r>
              <a:rPr lang="ru-RU" sz="1800" i="1" dirty="0" smtClean="0">
                <a:solidFill>
                  <a:srgbClr val="FF0000"/>
                </a:solidFill>
              </a:rPr>
              <a:t> </a:t>
            </a:r>
            <a:r>
              <a:rPr lang="ru-RU" sz="1800" i="1" dirty="0">
                <a:solidFill>
                  <a:srgbClr val="FF0000"/>
                </a:solidFill>
              </a:rPr>
              <a:t>та практика </a:t>
            </a:r>
            <a:r>
              <a:rPr lang="ru-RU" sz="1800" i="1" dirty="0" err="1" smtClean="0">
                <a:solidFill>
                  <a:srgbClr val="FF0000"/>
                </a:solidFill>
              </a:rPr>
              <a:t>перекладів</a:t>
            </a:r>
            <a:r>
              <a:rPr lang="ru-RU" sz="1800" i="1" dirty="0">
                <a:solidFill>
                  <a:srgbClr val="FF0000"/>
                </a:solidFill>
              </a:rPr>
              <a:t>.</a:t>
            </a:r>
            <a:endParaRPr lang="ru-RU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5939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6124" y="130096"/>
            <a:ext cx="7704000" cy="360000"/>
          </a:xfrm>
        </p:spPr>
        <p:txBody>
          <a:bodyPr/>
          <a:lstStyle/>
          <a:p>
            <a:pPr algn="ctr"/>
            <a:r>
              <a:rPr lang="uk-UA" dirty="0" smtClean="0"/>
              <a:t>Позиційне чергування У\В</a:t>
            </a:r>
            <a:r>
              <a:rPr lang="uk-UA" dirty="0"/>
              <a:t/>
            </a:r>
            <a:br>
              <a:rPr lang="uk-UA" dirty="0"/>
            </a:br>
            <a:r>
              <a:rPr lang="uk-UA" dirty="0" smtClean="0">
                <a:solidFill>
                  <a:srgbClr val="FF0000"/>
                </a:solidFill>
              </a:rPr>
              <a:t>У ПИШЕМО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/>
              <a:t>1) </a:t>
            </a:r>
            <a:r>
              <a:rPr lang="ru-RU" sz="1400" dirty="0" err="1"/>
              <a:t>між</a:t>
            </a:r>
            <a:r>
              <a:rPr lang="ru-RU" sz="1400" dirty="0"/>
              <a:t> буквами,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позначають</a:t>
            </a:r>
            <a:r>
              <a:rPr lang="ru-RU" sz="1400" dirty="0"/>
              <a:t> </a:t>
            </a:r>
            <a:r>
              <a:rPr lang="ru-RU" sz="1400" dirty="0" err="1"/>
              <a:t>приголосні</a:t>
            </a:r>
            <a:r>
              <a:rPr lang="ru-RU" sz="1400" dirty="0"/>
              <a:t>: </a:t>
            </a:r>
            <a:r>
              <a:rPr lang="ru-RU" sz="1400" i="1" dirty="0" err="1"/>
              <a:t>Десь</a:t>
            </a:r>
            <a:r>
              <a:rPr lang="ru-RU" sz="1400" i="1" dirty="0"/>
              <a:t> </a:t>
            </a:r>
            <a:r>
              <a:rPr lang="ru-RU" sz="1400" b="1" i="1" dirty="0"/>
              <a:t>у </a:t>
            </a:r>
            <a:r>
              <a:rPr lang="ru-RU" sz="1400" i="1" dirty="0" err="1"/>
              <a:t>житі</a:t>
            </a:r>
            <a:r>
              <a:rPr lang="ru-RU" sz="1400" i="1" dirty="0"/>
              <a:t> кричав перепел; Наш </a:t>
            </a:r>
            <a:r>
              <a:rPr lang="ru-RU" sz="1400" b="1" i="1" dirty="0"/>
              <a:t>у</a:t>
            </a:r>
            <a:r>
              <a:rPr lang="ru-RU" sz="1400" i="1" dirty="0"/>
              <a:t>читель; </a:t>
            </a:r>
            <a:endParaRPr lang="ru-RU" sz="1400" dirty="0"/>
          </a:p>
          <a:p>
            <a:r>
              <a:rPr lang="ru-RU" sz="1400" dirty="0"/>
              <a:t>2) на початку </a:t>
            </a:r>
            <a:r>
              <a:rPr lang="ru-RU" sz="1400" dirty="0" err="1"/>
              <a:t>речення</a:t>
            </a:r>
            <a:r>
              <a:rPr lang="ru-RU" sz="1400" dirty="0"/>
              <a:t> </a:t>
            </a:r>
            <a:r>
              <a:rPr lang="ru-RU" sz="1400" dirty="0" err="1"/>
              <a:t>або</a:t>
            </a:r>
            <a:r>
              <a:rPr lang="ru-RU" sz="1400" dirty="0"/>
              <a:t> слова перед буквою на </a:t>
            </a:r>
            <a:r>
              <a:rPr lang="ru-RU" sz="1400" dirty="0" err="1"/>
              <a:t>позначення</a:t>
            </a:r>
            <a:r>
              <a:rPr lang="ru-RU" sz="1400" dirty="0"/>
              <a:t> </a:t>
            </a:r>
            <a:r>
              <a:rPr lang="ru-RU" sz="1400" dirty="0" err="1"/>
              <a:t>приголосного</a:t>
            </a:r>
            <a:r>
              <a:rPr lang="ru-RU" sz="1400" dirty="0"/>
              <a:t>: </a:t>
            </a:r>
            <a:r>
              <a:rPr lang="ru-RU" sz="1400" b="1" i="1" dirty="0"/>
              <a:t>У </a:t>
            </a:r>
            <a:r>
              <a:rPr lang="ru-RU" sz="1400" i="1" dirty="0" err="1"/>
              <a:t>лісі</a:t>
            </a:r>
            <a:r>
              <a:rPr lang="ru-RU" sz="1400" i="1" dirty="0"/>
              <a:t> пахло </a:t>
            </a:r>
            <a:r>
              <a:rPr lang="ru-RU" sz="1400" i="1" dirty="0" err="1"/>
              <a:t>квітами</a:t>
            </a:r>
            <a:r>
              <a:rPr lang="ru-RU" sz="1400" i="1" dirty="0"/>
              <a:t>; </a:t>
            </a:r>
            <a:r>
              <a:rPr lang="ru-RU" sz="1400" b="1" i="1" dirty="0" err="1"/>
              <a:t>У</a:t>
            </a:r>
            <a:r>
              <a:rPr lang="ru-RU" sz="1400" i="1" dirty="0" err="1"/>
              <a:t>горі</a:t>
            </a:r>
            <a:r>
              <a:rPr lang="ru-RU" sz="1400" i="1" dirty="0"/>
              <a:t> </a:t>
            </a:r>
            <a:r>
              <a:rPr lang="ru-RU" sz="1400" i="1" dirty="0" err="1"/>
              <a:t>яскраво</a:t>
            </a:r>
            <a:r>
              <a:rPr lang="ru-RU" sz="1400" i="1" dirty="0"/>
              <a:t> </a:t>
            </a:r>
            <a:r>
              <a:rPr lang="ru-RU" sz="1400" i="1" dirty="0" err="1"/>
              <a:t>сяяло</a:t>
            </a:r>
            <a:r>
              <a:rPr lang="ru-RU" sz="1400" i="1" dirty="0"/>
              <a:t> </a:t>
            </a:r>
            <a:r>
              <a:rPr lang="ru-RU" sz="1400" i="1" dirty="0" err="1"/>
              <a:t>сонце</a:t>
            </a:r>
            <a:r>
              <a:rPr lang="ru-RU" sz="1400" i="1" dirty="0"/>
              <a:t>; </a:t>
            </a:r>
            <a:r>
              <a:rPr lang="ru-RU" sz="1400" b="1" i="1" dirty="0" err="1"/>
              <a:t>У</a:t>
            </a:r>
            <a:r>
              <a:rPr lang="ru-RU" sz="1400" i="1" dirty="0" err="1"/>
              <a:t>наслідок</a:t>
            </a:r>
            <a:r>
              <a:rPr lang="ru-RU" sz="1400" i="1" dirty="0"/>
              <a:t> </a:t>
            </a:r>
            <a:r>
              <a:rPr lang="ru-RU" sz="1400" i="1" dirty="0" err="1"/>
              <a:t>зливи</a:t>
            </a:r>
            <a:r>
              <a:rPr lang="ru-RU" sz="1400" i="1" dirty="0"/>
              <a:t> </a:t>
            </a:r>
            <a:r>
              <a:rPr lang="ru-RU" sz="1400" i="1" dirty="0" err="1"/>
              <a:t>пошкоджено</a:t>
            </a:r>
            <a:r>
              <a:rPr lang="ru-RU" sz="1400" i="1" dirty="0"/>
              <a:t> дороги; </a:t>
            </a:r>
            <a:endParaRPr lang="ru-RU" sz="1400" dirty="0"/>
          </a:p>
          <a:p>
            <a:r>
              <a:rPr lang="ru-RU" sz="1400" dirty="0"/>
              <a:t>3) на початку </a:t>
            </a:r>
            <a:r>
              <a:rPr lang="ru-RU" sz="1400" dirty="0" err="1"/>
              <a:t>речення</a:t>
            </a:r>
            <a:r>
              <a:rPr lang="ru-RU" sz="1400" dirty="0"/>
              <a:t> </a:t>
            </a:r>
            <a:r>
              <a:rPr lang="ru-RU" sz="1400" dirty="0" err="1"/>
              <a:t>або</a:t>
            </a:r>
            <a:r>
              <a:rPr lang="ru-RU" sz="1400" dirty="0"/>
              <a:t> слова перед </a:t>
            </a:r>
            <a:r>
              <a:rPr lang="ru-RU" sz="1400" dirty="0" err="1"/>
              <a:t>двома</a:t>
            </a:r>
            <a:r>
              <a:rPr lang="ru-RU" sz="1400" dirty="0"/>
              <a:t> </a:t>
            </a:r>
            <a:r>
              <a:rPr lang="ru-RU" sz="1400" dirty="0" err="1"/>
              <a:t>чи</a:t>
            </a:r>
            <a:r>
              <a:rPr lang="ru-RU" sz="1400" dirty="0"/>
              <a:t> </a:t>
            </a:r>
            <a:r>
              <a:rPr lang="ru-RU" sz="1400" dirty="0" err="1"/>
              <a:t>трьома</a:t>
            </a:r>
            <a:r>
              <a:rPr lang="ru-RU" sz="1400" dirty="0"/>
              <a:t> буквами,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позначають</a:t>
            </a:r>
            <a:r>
              <a:rPr lang="ru-RU" sz="1400" dirty="0"/>
              <a:t> </a:t>
            </a:r>
            <a:r>
              <a:rPr lang="ru-RU" sz="1400" dirty="0" err="1"/>
              <a:t>приголосні</a:t>
            </a:r>
            <a:r>
              <a:rPr lang="ru-RU" sz="1400" dirty="0"/>
              <a:t>: </a:t>
            </a:r>
            <a:r>
              <a:rPr lang="ru-RU" sz="1400" b="1" i="1" dirty="0"/>
              <a:t>У </a:t>
            </a:r>
            <a:r>
              <a:rPr lang="ru-RU" sz="1400" i="1" dirty="0" err="1"/>
              <a:t>присмерку</a:t>
            </a:r>
            <a:r>
              <a:rPr lang="ru-RU" sz="1400" i="1" dirty="0"/>
              <a:t> </a:t>
            </a:r>
            <a:r>
              <a:rPr lang="ru-RU" sz="1400" i="1" dirty="0" err="1"/>
              <a:t>літають</a:t>
            </a:r>
            <a:r>
              <a:rPr lang="ru-RU" sz="1400" i="1" dirty="0"/>
              <a:t> </a:t>
            </a:r>
            <a:r>
              <a:rPr lang="ru-RU" sz="1400" i="1" dirty="0" err="1"/>
              <a:t>ластівки</a:t>
            </a:r>
            <a:r>
              <a:rPr lang="ru-RU" sz="1400" i="1" dirty="0"/>
              <a:t> </a:t>
            </a:r>
            <a:r>
              <a:rPr lang="ru-RU" sz="1400" i="1" dirty="0" err="1"/>
              <a:t>низько</a:t>
            </a:r>
            <a:r>
              <a:rPr lang="ru-RU" sz="1400" dirty="0"/>
              <a:t>; </a:t>
            </a:r>
            <a:r>
              <a:rPr lang="ru-RU" sz="1400" b="1" i="1" dirty="0"/>
              <a:t>У </a:t>
            </a:r>
            <a:r>
              <a:rPr lang="ru-RU" sz="1400" i="1" dirty="0" err="1"/>
              <a:t>структурі</a:t>
            </a:r>
            <a:r>
              <a:rPr lang="ru-RU" sz="1400" i="1" dirty="0"/>
              <a:t> слова таких морфем </a:t>
            </a:r>
            <a:r>
              <a:rPr lang="ru-RU" sz="1400" i="1" dirty="0" err="1"/>
              <a:t>немає</a:t>
            </a:r>
            <a:r>
              <a:rPr lang="ru-RU" sz="1400" i="1" dirty="0"/>
              <a:t>; </a:t>
            </a:r>
            <a:r>
              <a:rPr lang="ru-RU" sz="1400" b="1" i="1" dirty="0" err="1"/>
              <a:t>У</a:t>
            </a:r>
            <a:r>
              <a:rPr lang="ru-RU" sz="1400" i="1" dirty="0" err="1"/>
              <a:t>троє</a:t>
            </a:r>
            <a:r>
              <a:rPr lang="ru-RU" sz="1400" i="1" dirty="0"/>
              <a:t> </a:t>
            </a:r>
            <a:r>
              <a:rPr lang="ru-RU" sz="1400" i="1" dirty="0" err="1"/>
              <a:t>склали</a:t>
            </a:r>
            <a:r>
              <a:rPr lang="ru-RU" sz="1400" i="1" dirty="0"/>
              <a:t> </a:t>
            </a:r>
            <a:r>
              <a:rPr lang="ru-RU" sz="1400" i="1" dirty="0" err="1"/>
              <a:t>папір</a:t>
            </a:r>
            <a:r>
              <a:rPr lang="ru-RU" sz="1400" i="1" dirty="0"/>
              <a:t>; </a:t>
            </a:r>
            <a:r>
              <a:rPr lang="ru-RU" sz="1400" b="1" i="1" dirty="0" err="1"/>
              <a:t>У</a:t>
            </a:r>
            <a:r>
              <a:rPr lang="ru-RU" sz="1400" i="1" dirty="0" err="1"/>
              <a:t>притул</a:t>
            </a:r>
            <a:r>
              <a:rPr lang="ru-RU" sz="1400" i="1" dirty="0"/>
              <a:t> </a:t>
            </a:r>
            <a:r>
              <a:rPr lang="ru-RU" sz="1400" i="1" dirty="0" err="1"/>
              <a:t>підійшли</a:t>
            </a:r>
            <a:r>
              <a:rPr lang="ru-RU" sz="1400" i="1" dirty="0"/>
              <a:t> до </a:t>
            </a:r>
            <a:r>
              <a:rPr lang="ru-RU" sz="1400" i="1" dirty="0" err="1"/>
              <a:t>юрби</a:t>
            </a:r>
            <a:r>
              <a:rPr lang="ru-RU" sz="1400" i="1" dirty="0"/>
              <a:t>; </a:t>
            </a:r>
            <a:endParaRPr lang="ru-RU" sz="1400" dirty="0"/>
          </a:p>
          <a:p>
            <a:r>
              <a:rPr lang="ru-RU" sz="1400" dirty="0"/>
              <a:t>4) </a:t>
            </a:r>
            <a:r>
              <a:rPr lang="ru-RU" sz="1400" dirty="0" err="1"/>
              <a:t>незалежно</a:t>
            </a:r>
            <a:r>
              <a:rPr lang="ru-RU" sz="1400" dirty="0"/>
              <a:t> </a:t>
            </a:r>
            <a:r>
              <a:rPr lang="ru-RU" sz="1400" dirty="0" err="1"/>
              <a:t>від</a:t>
            </a:r>
            <a:r>
              <a:rPr lang="ru-RU" sz="1400" dirty="0"/>
              <a:t> </a:t>
            </a:r>
            <a:r>
              <a:rPr lang="ru-RU" sz="1400" dirty="0" err="1"/>
              <a:t>кінця</a:t>
            </a:r>
            <a:r>
              <a:rPr lang="ru-RU" sz="1400" dirty="0"/>
              <a:t> </a:t>
            </a:r>
            <a:r>
              <a:rPr lang="ru-RU" sz="1400" dirty="0" err="1"/>
              <a:t>попереднього</a:t>
            </a:r>
            <a:r>
              <a:rPr lang="ru-RU" sz="1400" dirty="0"/>
              <a:t> слова перед </a:t>
            </a:r>
            <a:r>
              <a:rPr lang="ru-RU" sz="1400" dirty="0" err="1">
                <a:solidFill>
                  <a:srgbClr val="FF0000"/>
                </a:solidFill>
              </a:rPr>
              <a:t>наступними</a:t>
            </a:r>
            <a:r>
              <a:rPr lang="ru-RU" sz="1400" dirty="0">
                <a:solidFill>
                  <a:srgbClr val="FF0000"/>
                </a:solidFill>
              </a:rPr>
              <a:t> </a:t>
            </a:r>
            <a:r>
              <a:rPr lang="ru-RU" sz="1400" b="1" dirty="0">
                <a:solidFill>
                  <a:srgbClr val="FF0000"/>
                </a:solidFill>
              </a:rPr>
              <a:t>в, ф</a:t>
            </a:r>
            <a:r>
              <a:rPr lang="ru-RU" sz="1400" b="1" dirty="0"/>
              <a:t>, </a:t>
            </a:r>
            <a:r>
              <a:rPr lang="ru-RU" sz="1400" dirty="0"/>
              <a:t>а </a:t>
            </a:r>
            <a:r>
              <a:rPr lang="ru-RU" sz="1400" dirty="0" err="1"/>
              <a:t>також</a:t>
            </a:r>
            <a:r>
              <a:rPr lang="ru-RU" sz="1400" dirty="0"/>
              <a:t> перед </a:t>
            </a:r>
            <a:r>
              <a:rPr lang="ru-RU" sz="1400" dirty="0" err="1"/>
              <a:t>буквосполученнями</a:t>
            </a:r>
            <a:r>
              <a:rPr lang="ru-RU" sz="1400" dirty="0"/>
              <a:t> </a:t>
            </a:r>
            <a:r>
              <a:rPr lang="ru-RU" sz="1400" b="1" dirty="0" err="1">
                <a:solidFill>
                  <a:srgbClr val="FF0000"/>
                </a:solidFill>
              </a:rPr>
              <a:t>льв</a:t>
            </a:r>
            <a:r>
              <a:rPr lang="ru-RU" sz="1400" b="1" dirty="0">
                <a:solidFill>
                  <a:srgbClr val="FF0000"/>
                </a:solidFill>
              </a:rPr>
              <a:t>, </a:t>
            </a:r>
            <a:r>
              <a:rPr lang="ru-RU" sz="1400" b="1" dirty="0" err="1">
                <a:solidFill>
                  <a:srgbClr val="FF0000"/>
                </a:solidFill>
              </a:rPr>
              <a:t>зв</a:t>
            </a:r>
            <a:r>
              <a:rPr lang="ru-RU" sz="1400" b="1" dirty="0">
                <a:solidFill>
                  <a:srgbClr val="FF0000"/>
                </a:solidFill>
              </a:rPr>
              <a:t>, </a:t>
            </a:r>
            <a:r>
              <a:rPr lang="ru-RU" sz="1400" b="1" dirty="0" err="1">
                <a:solidFill>
                  <a:srgbClr val="FF0000"/>
                </a:solidFill>
              </a:rPr>
              <a:t>св</a:t>
            </a:r>
            <a:r>
              <a:rPr lang="ru-RU" sz="1400" b="1" dirty="0">
                <a:solidFill>
                  <a:srgbClr val="FF0000"/>
                </a:solidFill>
              </a:rPr>
              <a:t>, </a:t>
            </a:r>
            <a:r>
              <a:rPr lang="ru-RU" sz="1400" b="1" dirty="0" err="1">
                <a:solidFill>
                  <a:srgbClr val="FF0000"/>
                </a:solidFill>
              </a:rPr>
              <a:t>дв</a:t>
            </a:r>
            <a:r>
              <a:rPr lang="ru-RU" sz="1400" b="1" dirty="0">
                <a:solidFill>
                  <a:srgbClr val="FF0000"/>
                </a:solidFill>
              </a:rPr>
              <a:t>, </a:t>
            </a:r>
            <a:r>
              <a:rPr lang="ru-RU" sz="1400" b="1" dirty="0" err="1">
                <a:solidFill>
                  <a:srgbClr val="FF0000"/>
                </a:solidFill>
              </a:rPr>
              <a:t>тв</a:t>
            </a:r>
            <a:r>
              <a:rPr lang="ru-RU" sz="1400" b="1" dirty="0">
                <a:solidFill>
                  <a:srgbClr val="FF0000"/>
                </a:solidFill>
              </a:rPr>
              <a:t>, </a:t>
            </a:r>
            <a:r>
              <a:rPr lang="ru-RU" sz="1400" b="1" dirty="0" err="1">
                <a:solidFill>
                  <a:srgbClr val="FF0000"/>
                </a:solidFill>
              </a:rPr>
              <a:t>гв</a:t>
            </a:r>
            <a:r>
              <a:rPr lang="ru-RU" sz="1400" b="1" dirty="0">
                <a:solidFill>
                  <a:srgbClr val="FF0000"/>
                </a:solidFill>
              </a:rPr>
              <a:t>, </a:t>
            </a:r>
            <a:r>
              <a:rPr lang="ru-RU" sz="1400" b="1" dirty="0" err="1">
                <a:solidFill>
                  <a:srgbClr val="FF0000"/>
                </a:solidFill>
              </a:rPr>
              <a:t>хв</a:t>
            </a:r>
            <a:r>
              <a:rPr lang="ru-RU" sz="1400" b="1" dirty="0">
                <a:solidFill>
                  <a:srgbClr val="FF0000"/>
                </a:solidFill>
              </a:rPr>
              <a:t> </a:t>
            </a:r>
            <a:r>
              <a:rPr lang="ru-RU" sz="1400" dirty="0"/>
              <a:t>і под.: </a:t>
            </a:r>
            <a:r>
              <a:rPr lang="ru-RU" sz="1400" i="1" dirty="0" err="1"/>
              <a:t>Сидимо</a:t>
            </a:r>
            <a:r>
              <a:rPr lang="ru-RU" sz="1400" i="1" dirty="0"/>
              <a:t> </a:t>
            </a:r>
            <a:r>
              <a:rPr lang="ru-RU" sz="1400" b="1" i="1" dirty="0"/>
              <a:t>у </a:t>
            </a:r>
            <a:r>
              <a:rPr lang="ru-RU" sz="1400" i="1" dirty="0" err="1"/>
              <a:t>вагоні</a:t>
            </a:r>
            <a:r>
              <a:rPr lang="ru-RU" sz="1400" i="1" dirty="0"/>
              <a:t>; Не </a:t>
            </a:r>
            <a:r>
              <a:rPr lang="ru-RU" sz="1400" i="1" dirty="0" err="1"/>
              <a:t>спитавши</a:t>
            </a:r>
            <a:r>
              <a:rPr lang="ru-RU" sz="1400" i="1" dirty="0"/>
              <a:t> броду, не </a:t>
            </a:r>
            <a:r>
              <a:rPr lang="ru-RU" sz="1400" i="1" dirty="0" err="1"/>
              <a:t>лізь</a:t>
            </a:r>
            <a:r>
              <a:rPr lang="ru-RU" sz="1400" i="1" dirty="0"/>
              <a:t> </a:t>
            </a:r>
            <a:r>
              <a:rPr lang="ru-RU" sz="1400" b="1" i="1" dirty="0"/>
              <a:t>у </a:t>
            </a:r>
            <a:r>
              <a:rPr lang="ru-RU" sz="1400" i="1" dirty="0"/>
              <a:t>воду </a:t>
            </a:r>
            <a:r>
              <a:rPr lang="ru-RU" sz="1400" dirty="0"/>
              <a:t>(</a:t>
            </a:r>
            <a:r>
              <a:rPr lang="ru-RU" sz="1400" dirty="0" err="1"/>
              <a:t>Укр</a:t>
            </a:r>
            <a:r>
              <a:rPr lang="ru-RU" sz="1400" dirty="0"/>
              <a:t>. </a:t>
            </a:r>
            <a:r>
              <a:rPr lang="ru-RU" sz="1400" dirty="0" err="1"/>
              <a:t>прислів’я</a:t>
            </a:r>
            <a:r>
              <a:rPr lang="ru-RU" sz="1400" dirty="0"/>
              <a:t>); </a:t>
            </a:r>
            <a:r>
              <a:rPr lang="ru-RU" sz="1400" i="1" dirty="0"/>
              <a:t>Хлопчик </a:t>
            </a:r>
            <a:r>
              <a:rPr lang="ru-RU" sz="1400" b="1" i="1" dirty="0"/>
              <a:t>у</a:t>
            </a:r>
            <a:r>
              <a:rPr lang="ru-RU" sz="1400" i="1" dirty="0"/>
              <a:t>волю </a:t>
            </a:r>
            <a:r>
              <a:rPr lang="ru-RU" sz="1400" i="1" dirty="0" err="1"/>
              <a:t>награвся</a:t>
            </a:r>
            <a:r>
              <a:rPr lang="ru-RU" sz="1400" i="1" dirty="0"/>
              <a:t>; </a:t>
            </a:r>
            <a:r>
              <a:rPr lang="ru-RU" sz="1400" i="1" dirty="0" err="1"/>
              <a:t>Велике</a:t>
            </a:r>
            <a:r>
              <a:rPr lang="ru-RU" sz="1400" i="1" dirty="0"/>
              <a:t> </a:t>
            </a:r>
            <a:r>
              <a:rPr lang="ru-RU" sz="1400" i="1" dirty="0" err="1"/>
              <a:t>значення</a:t>
            </a:r>
            <a:r>
              <a:rPr lang="ru-RU" sz="1400" i="1" dirty="0"/>
              <a:t> </a:t>
            </a:r>
            <a:r>
              <a:rPr lang="ru-RU" sz="1400" b="1" i="1" dirty="0"/>
              <a:t>у </a:t>
            </a:r>
            <a:r>
              <a:rPr lang="ru-RU" sz="1400" i="1" dirty="0" err="1"/>
              <a:t>формуванні</a:t>
            </a:r>
            <a:r>
              <a:rPr lang="ru-RU" sz="1400" i="1" dirty="0"/>
              <a:t> характеру </a:t>
            </a:r>
            <a:r>
              <a:rPr lang="ru-RU" sz="1400" i="1" dirty="0" err="1"/>
              <a:t>має</a:t>
            </a:r>
            <a:r>
              <a:rPr lang="ru-RU" sz="1400" i="1" dirty="0"/>
              <a:t> </a:t>
            </a:r>
            <a:r>
              <a:rPr lang="ru-RU" sz="1400" i="1" dirty="0" err="1"/>
              <a:t>самовиховання</a:t>
            </a:r>
            <a:r>
              <a:rPr lang="ru-RU" sz="1400" i="1" dirty="0"/>
              <a:t>; </a:t>
            </a:r>
            <a:r>
              <a:rPr lang="ru-RU" sz="1400" i="1" dirty="0" err="1"/>
              <a:t>Забіг</a:t>
            </a:r>
            <a:r>
              <a:rPr lang="ru-RU" sz="1400" i="1" dirty="0"/>
              <a:t> </a:t>
            </a:r>
            <a:r>
              <a:rPr lang="ru-RU" sz="1400" b="1" i="1" dirty="0"/>
              <a:t>у </a:t>
            </a:r>
            <a:r>
              <a:rPr lang="ru-RU" sz="1400" i="1" dirty="0" err="1"/>
              <a:t>фоє</a:t>
            </a:r>
            <a:r>
              <a:rPr lang="ru-RU" sz="1400" i="1" dirty="0"/>
              <a:t>; </a:t>
            </a:r>
            <a:r>
              <a:rPr lang="ru-RU" sz="1400" i="1" dirty="0" err="1"/>
              <a:t>Діти</a:t>
            </a:r>
            <a:r>
              <a:rPr lang="ru-RU" sz="1400" i="1" dirty="0"/>
              <a:t> </a:t>
            </a:r>
            <a:r>
              <a:rPr lang="ru-RU" sz="1400" i="1" dirty="0" err="1"/>
              <a:t>побували</a:t>
            </a:r>
            <a:r>
              <a:rPr lang="ru-RU" sz="1400" i="1" dirty="0"/>
              <a:t> </a:t>
            </a:r>
            <a:r>
              <a:rPr lang="ru-RU" sz="1400" b="1" i="1" dirty="0"/>
              <a:t>у</a:t>
            </a:r>
            <a:r>
              <a:rPr lang="ru-RU" sz="1400" b="1" i="1" dirty="0" smtClean="0"/>
              <a:t> </a:t>
            </a:r>
            <a:r>
              <a:rPr lang="ru-RU" sz="1400" i="1" dirty="0" err="1"/>
              <a:t>Львові</a:t>
            </a:r>
            <a:r>
              <a:rPr lang="ru-RU" sz="1400" i="1" dirty="0"/>
              <a:t>; </a:t>
            </a:r>
            <a:r>
              <a:rPr lang="ru-RU" sz="1400" i="1" dirty="0" err="1"/>
              <a:t>Він</a:t>
            </a:r>
            <a:r>
              <a:rPr lang="ru-RU" sz="1400" i="1" dirty="0"/>
              <a:t> жив </a:t>
            </a:r>
            <a:r>
              <a:rPr lang="ru-RU" sz="1400" b="1" i="1" dirty="0"/>
              <a:t>у </a:t>
            </a:r>
            <a:r>
              <a:rPr lang="ru-RU" sz="1400" i="1" dirty="0" err="1"/>
              <a:t>Львові</a:t>
            </a:r>
            <a:r>
              <a:rPr lang="ru-RU" sz="1400" i="1" dirty="0"/>
              <a:t>; </a:t>
            </a:r>
            <a:r>
              <a:rPr lang="ru-RU" sz="1400" i="1" dirty="0" err="1"/>
              <a:t>Поринути</a:t>
            </a:r>
            <a:r>
              <a:rPr lang="ru-RU" sz="1400" i="1" dirty="0"/>
              <a:t> </a:t>
            </a:r>
            <a:r>
              <a:rPr lang="ru-RU" sz="1400" b="1" i="1" dirty="0"/>
              <a:t>у </a:t>
            </a:r>
            <a:r>
              <a:rPr lang="ru-RU" sz="1400" i="1" dirty="0" err="1"/>
              <a:t>звучання</a:t>
            </a:r>
            <a:r>
              <a:rPr lang="ru-RU" sz="1400" i="1" dirty="0"/>
              <a:t> </a:t>
            </a:r>
            <a:r>
              <a:rPr lang="ru-RU" sz="1400" i="1" dirty="0" err="1"/>
              <a:t>пісні</a:t>
            </a:r>
            <a:r>
              <a:rPr lang="ru-RU" sz="1400" i="1" dirty="0"/>
              <a:t>; </a:t>
            </a:r>
            <a:r>
              <a:rPr lang="ru-RU" sz="1400" i="1" dirty="0" err="1"/>
              <a:t>Лікар</a:t>
            </a:r>
            <a:r>
              <a:rPr lang="ru-RU" sz="1400" i="1" dirty="0"/>
              <a:t> глянув </a:t>
            </a:r>
            <a:r>
              <a:rPr lang="ru-RU" sz="1400" b="1" i="1" dirty="0"/>
              <a:t>у </a:t>
            </a:r>
            <a:r>
              <a:rPr lang="ru-RU" sz="1400" i="1" dirty="0" err="1"/>
              <a:t>звужені</a:t>
            </a:r>
            <a:r>
              <a:rPr lang="ru-RU" sz="1400" i="1" dirty="0"/>
              <a:t> </a:t>
            </a:r>
            <a:r>
              <a:rPr lang="ru-RU" sz="1400" i="1" dirty="0" err="1"/>
              <a:t>очі</a:t>
            </a:r>
            <a:r>
              <a:rPr lang="ru-RU" sz="1400" i="1" dirty="0"/>
              <a:t> хворого; Прожили </a:t>
            </a:r>
            <a:r>
              <a:rPr lang="ru-RU" sz="1400" i="1" dirty="0" err="1"/>
              <a:t>рік</a:t>
            </a:r>
            <a:r>
              <a:rPr lang="ru-RU" sz="1400" i="1" dirty="0"/>
              <a:t> (роки) </a:t>
            </a:r>
            <a:r>
              <a:rPr lang="ru-RU" sz="1400" b="1" i="1" dirty="0"/>
              <a:t>у </a:t>
            </a:r>
            <a:r>
              <a:rPr lang="ru-RU" sz="1400" i="1" dirty="0" err="1"/>
              <a:t>своїй</a:t>
            </a:r>
            <a:r>
              <a:rPr lang="ru-RU" sz="1400" i="1" dirty="0"/>
              <a:t> </a:t>
            </a:r>
            <a:r>
              <a:rPr lang="ru-RU" sz="1400" i="1" dirty="0" err="1"/>
              <a:t>хаті</a:t>
            </a:r>
            <a:r>
              <a:rPr lang="ru-RU" sz="1400" i="1" dirty="0"/>
              <a:t>; Постукали </a:t>
            </a:r>
            <a:r>
              <a:rPr lang="ru-RU" sz="1400" b="1" i="1" dirty="0"/>
              <a:t>у </a:t>
            </a:r>
            <a:r>
              <a:rPr lang="ru-RU" sz="1400" i="1" dirty="0" err="1"/>
              <a:t>двері</a:t>
            </a:r>
            <a:r>
              <a:rPr lang="ru-RU" sz="1400" i="1" dirty="0"/>
              <a:t>; Юнак </a:t>
            </a:r>
            <a:r>
              <a:rPr lang="ru-RU" sz="1400" i="1" dirty="0" err="1"/>
              <a:t>переміг</a:t>
            </a:r>
            <a:r>
              <a:rPr lang="ru-RU" sz="1400" i="1" dirty="0"/>
              <a:t> </a:t>
            </a:r>
            <a:r>
              <a:rPr lang="ru-RU" sz="1400" b="1" i="1" dirty="0"/>
              <a:t>у </a:t>
            </a:r>
            <a:r>
              <a:rPr lang="ru-RU" sz="1400" i="1" dirty="0" err="1"/>
              <a:t>двоборстві</a:t>
            </a:r>
            <a:r>
              <a:rPr lang="ru-RU" sz="1400" i="1" dirty="0"/>
              <a:t>; </a:t>
            </a:r>
            <a:r>
              <a:rPr lang="ru-RU" sz="1400" i="1" dirty="0" err="1"/>
              <a:t>Коріння</a:t>
            </a:r>
            <a:r>
              <a:rPr lang="ru-RU" sz="1400" i="1" dirty="0"/>
              <a:t> вросло </a:t>
            </a:r>
            <a:r>
              <a:rPr lang="ru-RU" sz="1400" b="1" i="1" dirty="0"/>
              <a:t>у </a:t>
            </a:r>
            <a:r>
              <a:rPr lang="ru-RU" sz="1400" i="1" dirty="0" err="1"/>
              <a:t>тверду</a:t>
            </a:r>
            <a:r>
              <a:rPr lang="ru-RU" sz="1400" i="1" dirty="0"/>
              <a:t> землю; </a:t>
            </a:r>
            <a:r>
              <a:rPr lang="ru-RU" sz="1400" i="1" dirty="0" err="1"/>
              <a:t>Чужинці</a:t>
            </a:r>
            <a:r>
              <a:rPr lang="ru-RU" sz="1400" i="1" dirty="0"/>
              <a:t> </a:t>
            </a:r>
            <a:r>
              <a:rPr lang="ru-RU" sz="1400" i="1" dirty="0" err="1"/>
              <a:t>живуть</a:t>
            </a:r>
            <a:r>
              <a:rPr lang="ru-RU" sz="1400" i="1" dirty="0"/>
              <a:t> </a:t>
            </a:r>
            <a:r>
              <a:rPr lang="ru-RU" sz="1400" b="1" i="1" dirty="0"/>
              <a:t>у </a:t>
            </a:r>
            <a:r>
              <a:rPr lang="ru-RU" sz="1400" i="1" dirty="0" err="1"/>
              <a:t>твоєму</a:t>
            </a:r>
            <a:r>
              <a:rPr lang="ru-RU" sz="1400" i="1" dirty="0"/>
              <a:t> </a:t>
            </a:r>
            <a:r>
              <a:rPr lang="ru-RU" sz="1400" i="1" dirty="0" err="1"/>
              <a:t>будинку</a:t>
            </a:r>
            <a:r>
              <a:rPr lang="ru-RU" sz="1400" i="1" dirty="0"/>
              <a:t>; </a:t>
            </a:r>
            <a:r>
              <a:rPr lang="ru-RU" sz="1400" i="1" dirty="0" err="1"/>
              <a:t>Хлопці</a:t>
            </a:r>
            <a:r>
              <a:rPr lang="ru-RU" sz="1400" i="1" dirty="0"/>
              <a:t> служили </a:t>
            </a:r>
            <a:r>
              <a:rPr lang="ru-RU" sz="1400" b="1" i="1" dirty="0"/>
              <a:t>у </a:t>
            </a:r>
            <a:r>
              <a:rPr lang="ru-RU" sz="1400" i="1" dirty="0" err="1"/>
              <a:t>гвардії</a:t>
            </a:r>
            <a:r>
              <a:rPr lang="ru-RU" sz="1400" i="1" dirty="0"/>
              <a:t>; </a:t>
            </a:r>
            <a:r>
              <a:rPr lang="ru-RU" sz="1400" i="1" dirty="0" err="1"/>
              <a:t>Лікар</a:t>
            </a:r>
            <a:r>
              <a:rPr lang="ru-RU" sz="1400" i="1" dirty="0"/>
              <a:t> </a:t>
            </a:r>
            <a:r>
              <a:rPr lang="ru-RU" sz="1400" i="1" dirty="0" err="1"/>
              <a:t>побував</a:t>
            </a:r>
            <a:r>
              <a:rPr lang="ru-RU" sz="1400" i="1" dirty="0"/>
              <a:t> </a:t>
            </a:r>
            <a:r>
              <a:rPr lang="ru-RU" sz="1400" b="1" i="1" dirty="0"/>
              <a:t>у </a:t>
            </a:r>
            <a:r>
              <a:rPr lang="ru-RU" sz="1400" i="1" dirty="0" err="1"/>
              <a:t>Гвінеї</a:t>
            </a:r>
            <a:r>
              <a:rPr lang="ru-RU" sz="1400" i="1" dirty="0"/>
              <a:t>; </a:t>
            </a:r>
            <a:r>
              <a:rPr lang="ru-RU" sz="1400" i="1" dirty="0" err="1"/>
              <a:t>Схили</a:t>
            </a:r>
            <a:r>
              <a:rPr lang="ru-RU" sz="1400" i="1" dirty="0"/>
              <a:t> гори </a:t>
            </a:r>
            <a:r>
              <a:rPr lang="ru-RU" sz="1400" i="1" dirty="0" err="1"/>
              <a:t>одягнені</a:t>
            </a:r>
            <a:r>
              <a:rPr lang="ru-RU" sz="1400" i="1" dirty="0"/>
              <a:t> </a:t>
            </a:r>
            <a:r>
              <a:rPr lang="ru-RU" sz="1400" b="1" i="1" dirty="0"/>
              <a:t>у </a:t>
            </a:r>
            <a:r>
              <a:rPr lang="ru-RU" sz="1400" i="1" dirty="0"/>
              <a:t>хвою; </a:t>
            </a:r>
            <a:r>
              <a:rPr lang="ru-RU" sz="1400" i="1" dirty="0" err="1"/>
              <a:t>Промінчик</a:t>
            </a:r>
            <a:r>
              <a:rPr lang="ru-RU" sz="1400" i="1" dirty="0"/>
              <a:t> </a:t>
            </a:r>
            <a:r>
              <a:rPr lang="ru-RU" sz="1400" i="1" dirty="0" err="1"/>
              <a:t>заграв</a:t>
            </a:r>
            <a:r>
              <a:rPr lang="ru-RU" sz="1400" i="1" dirty="0"/>
              <a:t> </a:t>
            </a:r>
            <a:r>
              <a:rPr lang="ru-RU" sz="1400" b="1" i="1" dirty="0"/>
              <a:t>у </a:t>
            </a:r>
            <a:r>
              <a:rPr lang="ru-RU" sz="1400" i="1" dirty="0" err="1"/>
              <a:t>хвилях</a:t>
            </a:r>
            <a:r>
              <a:rPr lang="ru-RU" sz="1400" i="1" dirty="0"/>
              <a:t>. </a:t>
            </a:r>
            <a:endParaRPr lang="ru-RU" sz="1400" i="1" dirty="0" smtClean="0"/>
          </a:p>
          <a:p>
            <a:r>
              <a:rPr lang="ru-RU" sz="1400" dirty="0" smtClean="0"/>
              <a:t>5)</a:t>
            </a:r>
            <a:r>
              <a:rPr lang="ru-RU" sz="1400" dirty="0" err="1" smtClean="0"/>
              <a:t>після</a:t>
            </a:r>
            <a:r>
              <a:rPr lang="ru-RU" sz="1400" dirty="0" smtClean="0"/>
              <a:t> </a:t>
            </a:r>
            <a:r>
              <a:rPr lang="ru-RU" sz="1400" dirty="0"/>
              <a:t>паузи, </a:t>
            </a:r>
            <a:r>
              <a:rPr lang="ru-RU" sz="1400" dirty="0" err="1"/>
              <a:t>що</a:t>
            </a:r>
            <a:r>
              <a:rPr lang="ru-RU" sz="1400" dirty="0"/>
              <a:t> на </a:t>
            </a:r>
            <a:r>
              <a:rPr lang="ru-RU" sz="1400" dirty="0" err="1"/>
              <a:t>письмі</a:t>
            </a:r>
            <a:r>
              <a:rPr lang="ru-RU" sz="1400" dirty="0"/>
              <a:t> </a:t>
            </a:r>
            <a:r>
              <a:rPr lang="ru-RU" sz="1400" dirty="0" err="1"/>
              <a:t>позначена</a:t>
            </a:r>
            <a:r>
              <a:rPr lang="ru-RU" sz="1400" dirty="0"/>
              <a:t> комою, </a:t>
            </a:r>
            <a:r>
              <a:rPr lang="ru-RU" sz="1400" dirty="0" err="1"/>
              <a:t>крапкою</a:t>
            </a:r>
            <a:r>
              <a:rPr lang="ru-RU" sz="1400" dirty="0"/>
              <a:t> з комою, </a:t>
            </a:r>
            <a:r>
              <a:rPr lang="ru-RU" sz="1400" dirty="0" err="1"/>
              <a:t>двокрапкою</a:t>
            </a:r>
            <a:r>
              <a:rPr lang="ru-RU" sz="1400" dirty="0"/>
              <a:t>, тире, дужкою й </a:t>
            </a:r>
            <a:r>
              <a:rPr lang="ru-RU" sz="1400" dirty="0" err="1"/>
              <a:t>крапками</a:t>
            </a:r>
            <a:r>
              <a:rPr lang="ru-RU" sz="1400" dirty="0"/>
              <a:t>, перед буквою,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передає</a:t>
            </a:r>
            <a:r>
              <a:rPr lang="ru-RU" sz="1400" dirty="0"/>
              <a:t> </a:t>
            </a:r>
            <a:r>
              <a:rPr lang="ru-RU" sz="1400" dirty="0" err="1"/>
              <a:t>приголосний</a:t>
            </a:r>
            <a:r>
              <a:rPr lang="ru-RU" sz="1400" dirty="0"/>
              <a:t>: </a:t>
            </a:r>
            <a:r>
              <a:rPr lang="ru-RU" sz="1400" i="1" dirty="0"/>
              <a:t>До мене </a:t>
            </a:r>
            <a:r>
              <a:rPr lang="ru-RU" sz="1400" i="1" dirty="0" err="1"/>
              <a:t>зайшла</a:t>
            </a:r>
            <a:r>
              <a:rPr lang="ru-RU" sz="1400" i="1" dirty="0"/>
              <a:t> </a:t>
            </a:r>
            <a:r>
              <a:rPr lang="ru-RU" sz="1400" i="1" dirty="0" err="1"/>
              <a:t>товаришка</a:t>
            </a:r>
            <a:r>
              <a:rPr lang="ru-RU" sz="1400" i="1" dirty="0"/>
              <a:t>, </a:t>
            </a:r>
            <a:r>
              <a:rPr lang="ru-RU" sz="1400" b="1" i="1" dirty="0" err="1"/>
              <a:t>у</a:t>
            </a:r>
            <a:r>
              <a:rPr lang="ru-RU" sz="1400" i="1" dirty="0" err="1"/>
              <a:t>чителька</a:t>
            </a:r>
            <a:r>
              <a:rPr lang="ru-RU" sz="1400" i="1" dirty="0"/>
              <a:t> </a:t>
            </a:r>
            <a:r>
              <a:rPr lang="ru-RU" sz="1400" i="1" dirty="0" err="1"/>
              <a:t>із</a:t>
            </a:r>
            <a:r>
              <a:rPr lang="ru-RU" sz="1400" i="1" dirty="0"/>
              <a:t> </a:t>
            </a:r>
            <a:r>
              <a:rPr lang="ru-RU" sz="1400" i="1" dirty="0" err="1"/>
              <a:t>сусіднього</a:t>
            </a:r>
            <a:r>
              <a:rPr lang="ru-RU" sz="1400" i="1" dirty="0"/>
              <a:t> села; </a:t>
            </a:r>
            <a:r>
              <a:rPr lang="ru-RU" sz="1400" i="1" dirty="0" err="1"/>
              <a:t>Стоїть</a:t>
            </a:r>
            <a:r>
              <a:rPr lang="ru-RU" sz="1400" i="1" dirty="0"/>
              <a:t> на </a:t>
            </a:r>
            <a:r>
              <a:rPr lang="ru-RU" sz="1400" i="1" dirty="0" err="1"/>
              <a:t>видноколі</a:t>
            </a:r>
            <a:r>
              <a:rPr lang="ru-RU" sz="1400" i="1" dirty="0"/>
              <a:t> </a:t>
            </a:r>
            <a:r>
              <a:rPr lang="ru-RU" sz="1400" i="1" dirty="0" err="1"/>
              <a:t>мати</a:t>
            </a:r>
            <a:r>
              <a:rPr lang="ru-RU" sz="1400" i="1" dirty="0"/>
              <a:t> — </a:t>
            </a:r>
            <a:r>
              <a:rPr lang="ru-RU" sz="1400" b="1" i="1" dirty="0"/>
              <a:t>у </a:t>
            </a:r>
            <a:r>
              <a:rPr lang="ru-RU" sz="1400" i="1" dirty="0" err="1"/>
              <a:t>неї</a:t>
            </a:r>
            <a:r>
              <a:rPr lang="ru-RU" sz="1400" i="1" dirty="0"/>
              <a:t> </a:t>
            </a:r>
            <a:r>
              <a:rPr lang="ru-RU" sz="1400" i="1" dirty="0" err="1"/>
              <a:t>вчись</a:t>
            </a:r>
            <a:r>
              <a:rPr lang="ru-RU" sz="1400" i="1" dirty="0"/>
              <a:t> </a:t>
            </a:r>
            <a:r>
              <a:rPr lang="ru-RU" sz="1400" dirty="0"/>
              <a:t>(Б. </a:t>
            </a:r>
            <a:r>
              <a:rPr lang="ru-RU" sz="1400" dirty="0" err="1"/>
              <a:t>Олійник</a:t>
            </a:r>
            <a:r>
              <a:rPr lang="ru-RU" sz="1400" dirty="0"/>
              <a:t>); </a:t>
            </a:r>
            <a:r>
              <a:rPr lang="ru-RU" sz="1400" i="1" dirty="0" err="1"/>
              <a:t>Це</a:t>
            </a:r>
            <a:r>
              <a:rPr lang="ru-RU" sz="1400" i="1" dirty="0"/>
              <a:t> </a:t>
            </a:r>
            <a:r>
              <a:rPr lang="ru-RU" sz="1400" i="1" dirty="0" err="1"/>
              <a:t>було</a:t>
            </a:r>
            <a:r>
              <a:rPr lang="ru-RU" sz="1400" i="1" dirty="0"/>
              <a:t>... </a:t>
            </a:r>
            <a:r>
              <a:rPr lang="ru-RU" sz="1400" b="1" i="1" dirty="0"/>
              <a:t>у </a:t>
            </a:r>
            <a:r>
              <a:rPr lang="ru-RU" sz="1400" i="1" dirty="0" err="1"/>
              <a:t>Києві</a:t>
            </a:r>
            <a:r>
              <a:rPr lang="ru-RU" sz="1400" i="1" dirty="0"/>
              <a:t>.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728523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4400" i="1" dirty="0" smtClean="0">
                <a:solidFill>
                  <a:srgbClr val="FF0000"/>
                </a:solidFill>
              </a:rPr>
              <a:t>В</a:t>
            </a:r>
            <a:r>
              <a:rPr lang="uk-UA" dirty="0" smtClean="0">
                <a:solidFill>
                  <a:srgbClr val="FF0000"/>
                </a:solidFill>
              </a:rPr>
              <a:t> ПИШЕМО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dirty="0"/>
              <a:t>1) </a:t>
            </a:r>
            <a:r>
              <a:rPr lang="ru-RU" dirty="0" err="1"/>
              <a:t>між</a:t>
            </a:r>
            <a:r>
              <a:rPr lang="ru-RU" dirty="0"/>
              <a:t> буквами на </a:t>
            </a:r>
            <a:r>
              <a:rPr lang="ru-RU" dirty="0" err="1"/>
              <a:t>позначення</a:t>
            </a:r>
            <a:r>
              <a:rPr lang="ru-RU" dirty="0"/>
              <a:t> </a:t>
            </a:r>
            <a:r>
              <a:rPr lang="ru-RU" dirty="0" err="1"/>
              <a:t>голосних</a:t>
            </a:r>
            <a:r>
              <a:rPr lang="ru-RU" dirty="0"/>
              <a:t>: </a:t>
            </a:r>
            <a:r>
              <a:rPr lang="ru-RU" i="1" dirty="0"/>
              <a:t>У </a:t>
            </a:r>
            <a:r>
              <a:rPr lang="ru-RU" i="1" dirty="0" err="1"/>
              <a:t>нього</a:t>
            </a:r>
            <a:r>
              <a:rPr lang="ru-RU" i="1" dirty="0"/>
              <a:t> </a:t>
            </a:r>
            <a:r>
              <a:rPr lang="ru-RU" b="1" i="1" dirty="0"/>
              <a:t>в </a:t>
            </a:r>
            <a:r>
              <a:rPr lang="ru-RU" i="1" dirty="0"/>
              <a:t>очах </a:t>
            </a:r>
            <a:r>
              <a:rPr lang="ru-RU" i="1" dirty="0" err="1"/>
              <a:t>засвітилась</a:t>
            </a:r>
            <a:r>
              <a:rPr lang="ru-RU" i="1" dirty="0"/>
              <a:t> </a:t>
            </a:r>
            <a:r>
              <a:rPr lang="ru-RU" i="1" dirty="0" err="1"/>
              <a:t>відрада</a:t>
            </a:r>
            <a:r>
              <a:rPr lang="ru-RU" i="1" dirty="0"/>
              <a:t> </a:t>
            </a:r>
            <a:r>
              <a:rPr lang="ru-RU" dirty="0"/>
              <a:t>(</a:t>
            </a:r>
            <a:r>
              <a:rPr lang="ru-RU" dirty="0" err="1"/>
              <a:t>Панас</a:t>
            </a:r>
            <a:r>
              <a:rPr lang="ru-RU" dirty="0"/>
              <a:t> </a:t>
            </a:r>
            <a:r>
              <a:rPr lang="ru-RU" dirty="0" err="1"/>
              <a:t>Мирний</a:t>
            </a:r>
            <a:r>
              <a:rPr lang="ru-RU" dirty="0"/>
              <a:t>); </a:t>
            </a:r>
            <a:r>
              <a:rPr lang="ru-RU" i="1" dirty="0"/>
              <a:t>Вона </a:t>
            </a:r>
            <a:r>
              <a:rPr lang="ru-RU" i="1" dirty="0" err="1"/>
              <a:t>побувала</a:t>
            </a:r>
            <a:r>
              <a:rPr lang="ru-RU" i="1" dirty="0"/>
              <a:t> </a:t>
            </a:r>
            <a:r>
              <a:rPr lang="ru-RU" b="1" i="1" dirty="0"/>
              <a:t>в </a:t>
            </a:r>
            <a:r>
              <a:rPr lang="ru-RU" i="1" dirty="0" err="1"/>
              <a:t>Одесі</a:t>
            </a:r>
            <a:r>
              <a:rPr lang="ru-RU" i="1" dirty="0"/>
              <a:t>; 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ru-RU" dirty="0"/>
              <a:t>2) на початку </a:t>
            </a:r>
            <a:r>
              <a:rPr lang="ru-RU" dirty="0" err="1"/>
              <a:t>речення</a:t>
            </a:r>
            <a:r>
              <a:rPr lang="ru-RU" dirty="0"/>
              <a:t> перед буквою,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позначає</a:t>
            </a:r>
            <a:r>
              <a:rPr lang="ru-RU" dirty="0"/>
              <a:t> </a:t>
            </a:r>
            <a:r>
              <a:rPr lang="ru-RU" dirty="0" err="1"/>
              <a:t>голосний</a:t>
            </a:r>
            <a:r>
              <a:rPr lang="ru-RU" dirty="0"/>
              <a:t>: </a:t>
            </a:r>
            <a:r>
              <a:rPr lang="ru-RU" b="1" i="1" dirty="0"/>
              <a:t>В </a:t>
            </a:r>
            <a:r>
              <a:rPr lang="ru-RU" i="1" dirty="0"/>
              <a:t>очах </a:t>
            </a:r>
            <a:r>
              <a:rPr lang="ru-RU" i="1" dirty="0" err="1"/>
              <a:t>дівчини</a:t>
            </a:r>
            <a:r>
              <a:rPr lang="ru-RU" i="1" dirty="0"/>
              <a:t> </a:t>
            </a:r>
            <a:r>
              <a:rPr lang="ru-RU" i="1" dirty="0" err="1"/>
              <a:t>бриніла</a:t>
            </a:r>
            <a:r>
              <a:rPr lang="ru-RU" i="1" dirty="0"/>
              <a:t> </a:t>
            </a:r>
            <a:r>
              <a:rPr lang="ru-RU" i="1" dirty="0" err="1"/>
              <a:t>сльоза</a:t>
            </a:r>
            <a:r>
              <a:rPr lang="ru-RU" i="1" dirty="0"/>
              <a:t>; </a:t>
            </a:r>
            <a:r>
              <a:rPr lang="ru-RU" b="1" i="1" dirty="0"/>
              <a:t>В </a:t>
            </a:r>
            <a:r>
              <a:rPr lang="ru-RU" i="1" dirty="0" err="1"/>
              <a:t>Антарктиді</a:t>
            </a:r>
            <a:r>
              <a:rPr lang="ru-RU" i="1" dirty="0"/>
              <a:t> </a:t>
            </a:r>
            <a:r>
              <a:rPr lang="ru-RU" i="1" dirty="0" err="1"/>
              <a:t>працюють</a:t>
            </a:r>
            <a:r>
              <a:rPr lang="ru-RU" i="1" dirty="0"/>
              <a:t> </a:t>
            </a:r>
            <a:r>
              <a:rPr lang="ru-RU" i="1" dirty="0" err="1"/>
              <a:t>наукові</a:t>
            </a:r>
            <a:r>
              <a:rPr lang="ru-RU" i="1" dirty="0"/>
              <a:t> </a:t>
            </a:r>
            <a:r>
              <a:rPr lang="ru-RU" i="1" dirty="0" err="1"/>
              <a:t>експедиції</a:t>
            </a:r>
            <a:r>
              <a:rPr lang="ru-RU" i="1" dirty="0"/>
              <a:t>; 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ru-RU" dirty="0"/>
              <a:t>3) </a:t>
            </a:r>
            <a:r>
              <a:rPr lang="ru-RU" dirty="0" err="1"/>
              <a:t>після</a:t>
            </a:r>
            <a:r>
              <a:rPr lang="ru-RU" dirty="0"/>
              <a:t> слова, яке </a:t>
            </a:r>
            <a:r>
              <a:rPr lang="ru-RU" dirty="0" err="1"/>
              <a:t>завершує</a:t>
            </a:r>
            <a:r>
              <a:rPr lang="ru-RU" dirty="0"/>
              <a:t> буква на </a:t>
            </a:r>
            <a:r>
              <a:rPr lang="ru-RU" dirty="0" err="1"/>
              <a:t>позначення</a:t>
            </a:r>
            <a:r>
              <a:rPr lang="ru-RU" dirty="0"/>
              <a:t> </a:t>
            </a:r>
            <a:r>
              <a:rPr lang="ru-RU" dirty="0" err="1"/>
              <a:t>приголосного</a:t>
            </a:r>
            <a:r>
              <a:rPr lang="ru-RU" dirty="0"/>
              <a:t>, перед словом, яке </a:t>
            </a:r>
            <a:r>
              <a:rPr lang="ru-RU" dirty="0" err="1"/>
              <a:t>починає</a:t>
            </a:r>
            <a:r>
              <a:rPr lang="ru-RU" dirty="0"/>
              <a:t> буква,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передає</a:t>
            </a:r>
            <a:r>
              <a:rPr lang="ru-RU" dirty="0"/>
              <a:t> </a:t>
            </a:r>
            <a:r>
              <a:rPr lang="ru-RU" dirty="0" err="1"/>
              <a:t>голосний</a:t>
            </a:r>
            <a:r>
              <a:rPr lang="ru-RU" dirty="0"/>
              <a:t>: </a:t>
            </a:r>
            <a:r>
              <a:rPr lang="ru-RU" i="1" dirty="0" err="1"/>
              <a:t>Вартовий</a:t>
            </a:r>
            <a:r>
              <a:rPr lang="ru-RU" i="1" dirty="0"/>
              <a:t> </a:t>
            </a:r>
            <a:r>
              <a:rPr lang="ru-RU" i="1" dirty="0" err="1"/>
              <a:t>поглянув</a:t>
            </a:r>
            <a:r>
              <a:rPr lang="ru-RU" i="1" dirty="0"/>
              <a:t> </a:t>
            </a:r>
            <a:r>
              <a:rPr lang="ru-RU" b="1" i="1" dirty="0"/>
              <a:t>в </a:t>
            </a:r>
            <a:r>
              <a:rPr lang="ru-RU" i="1" dirty="0" err="1"/>
              <a:t>отвір</a:t>
            </a:r>
            <a:r>
              <a:rPr lang="ru-RU" i="1" dirty="0"/>
              <a:t>. 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ru-RU" dirty="0"/>
              <a:t>4) перед </a:t>
            </a:r>
            <a:r>
              <a:rPr lang="ru-RU" dirty="0" err="1"/>
              <a:t>абревіатурою</a:t>
            </a:r>
            <a:r>
              <a:rPr lang="ru-RU" dirty="0"/>
              <a:t>, у </a:t>
            </a:r>
            <a:r>
              <a:rPr lang="ru-RU" dirty="0" err="1"/>
              <a:t>назві</a:t>
            </a:r>
            <a:r>
              <a:rPr lang="ru-RU" dirty="0"/>
              <a:t> </a:t>
            </a:r>
            <a:r>
              <a:rPr lang="ru-RU" dirty="0" err="1"/>
              <a:t>першої</a:t>
            </a:r>
            <a:r>
              <a:rPr lang="ru-RU" dirty="0"/>
              <a:t> </a:t>
            </a:r>
            <a:r>
              <a:rPr lang="ru-RU" dirty="0" err="1"/>
              <a:t>букви</a:t>
            </a:r>
            <a:r>
              <a:rPr lang="ru-RU" dirty="0"/>
              <a:t> 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вимовляють</a:t>
            </a:r>
            <a:r>
              <a:rPr lang="ru-RU" dirty="0"/>
              <a:t> </a:t>
            </a:r>
            <a:r>
              <a:rPr lang="ru-RU" dirty="0" err="1"/>
              <a:t>голосний</a:t>
            </a:r>
            <a:r>
              <a:rPr lang="ru-RU" dirty="0"/>
              <a:t>: </a:t>
            </a:r>
            <a:r>
              <a:rPr lang="ru-RU" b="1" i="1" dirty="0"/>
              <a:t>В </a:t>
            </a:r>
            <a:r>
              <a:rPr lang="ru-RU" i="1" dirty="0"/>
              <a:t>НБУ (</a:t>
            </a:r>
            <a:r>
              <a:rPr lang="ru-RU" b="1" i="1" dirty="0"/>
              <a:t>В </a:t>
            </a:r>
            <a:r>
              <a:rPr lang="ru-RU" i="1" dirty="0" err="1"/>
              <a:t>ен</a:t>
            </a:r>
            <a:r>
              <a:rPr lang="ru-RU" i="1" dirty="0"/>
              <a:t> </a:t>
            </a:r>
            <a:r>
              <a:rPr lang="ru-RU" i="1" dirty="0" err="1"/>
              <a:t>бе</a:t>
            </a:r>
            <a:r>
              <a:rPr lang="ru-RU" i="1" dirty="0"/>
              <a:t> у), </a:t>
            </a:r>
            <a:r>
              <a:rPr lang="ru-RU" b="1" i="1" dirty="0"/>
              <a:t>В </a:t>
            </a:r>
            <a:r>
              <a:rPr lang="ru-RU" i="1" dirty="0"/>
              <a:t>МВФ (</a:t>
            </a:r>
            <a:r>
              <a:rPr lang="ru-RU" b="1" i="1" dirty="0"/>
              <a:t>В </a:t>
            </a:r>
            <a:r>
              <a:rPr lang="ru-RU" i="1" dirty="0"/>
              <a:t>ем </a:t>
            </a:r>
            <a:r>
              <a:rPr lang="ru-RU" i="1" dirty="0" err="1"/>
              <a:t>ве</a:t>
            </a:r>
            <a:r>
              <a:rPr lang="ru-RU" i="1" dirty="0"/>
              <a:t> </a:t>
            </a:r>
            <a:r>
              <a:rPr lang="ru-RU" i="1" dirty="0" err="1"/>
              <a:t>еф</a:t>
            </a:r>
            <a:r>
              <a:rPr lang="ru-RU" i="1" dirty="0"/>
              <a:t>); 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ru-RU" dirty="0"/>
              <a:t>5)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скороченого</a:t>
            </a:r>
            <a:r>
              <a:rPr lang="ru-RU" dirty="0"/>
              <a:t> слова на </a:t>
            </a:r>
            <a:r>
              <a:rPr lang="ru-RU" dirty="0" err="1"/>
              <a:t>приголосний</a:t>
            </a:r>
            <a:r>
              <a:rPr lang="ru-RU" dirty="0"/>
              <a:t>, яке </a:t>
            </a:r>
            <a:r>
              <a:rPr lang="ru-RU" dirty="0" err="1"/>
              <a:t>вимовляють</a:t>
            </a:r>
            <a:r>
              <a:rPr lang="ru-RU" dirty="0"/>
              <a:t> </a:t>
            </a:r>
            <a:r>
              <a:rPr lang="ru-RU" dirty="0" err="1"/>
              <a:t>повністю</a:t>
            </a:r>
            <a:r>
              <a:rPr lang="ru-RU" dirty="0"/>
              <a:t> з </a:t>
            </a:r>
            <a:r>
              <a:rPr lang="ru-RU" dirty="0" err="1"/>
              <a:t>кінцевим</a:t>
            </a:r>
            <a:r>
              <a:rPr lang="ru-RU" dirty="0"/>
              <a:t> </a:t>
            </a:r>
            <a:r>
              <a:rPr lang="ru-RU" dirty="0" err="1"/>
              <a:t>голосним</a:t>
            </a:r>
            <a:r>
              <a:rPr lang="ru-RU" dirty="0"/>
              <a:t>: </a:t>
            </a:r>
            <a:r>
              <a:rPr lang="ru-RU" i="1" dirty="0"/>
              <a:t>1990 р. </a:t>
            </a:r>
            <a:r>
              <a:rPr lang="ru-RU" b="1" i="1" dirty="0"/>
              <a:t>в </a:t>
            </a:r>
            <a:r>
              <a:rPr lang="ru-RU" i="1" dirty="0" err="1"/>
              <a:t>місті</a:t>
            </a:r>
            <a:r>
              <a:rPr lang="ru-RU" i="1" dirty="0"/>
              <a:t> </a:t>
            </a:r>
            <a:r>
              <a:rPr lang="ru-RU" i="1" dirty="0" err="1"/>
              <a:t>сталася</a:t>
            </a:r>
            <a:r>
              <a:rPr lang="ru-RU" i="1" dirty="0"/>
              <a:t> </a:t>
            </a:r>
            <a:r>
              <a:rPr lang="ru-RU" i="1" dirty="0" err="1"/>
              <a:t>незвичайна</a:t>
            </a:r>
            <a:r>
              <a:rPr lang="ru-RU" i="1" dirty="0"/>
              <a:t> </a:t>
            </a:r>
            <a:r>
              <a:rPr lang="ru-RU" i="1" dirty="0" err="1"/>
              <a:t>подія</a:t>
            </a:r>
            <a:r>
              <a:rPr lang="ru-RU" i="1" dirty="0"/>
              <a:t>; 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ru-RU" dirty="0"/>
              <a:t>6)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букви</a:t>
            </a:r>
            <a:r>
              <a:rPr lang="ru-RU" dirty="0"/>
              <a:t> на </a:t>
            </a:r>
            <a:r>
              <a:rPr lang="ru-RU" dirty="0" err="1"/>
              <a:t>позначення</a:t>
            </a:r>
            <a:r>
              <a:rPr lang="ru-RU" dirty="0"/>
              <a:t> </a:t>
            </a:r>
            <a:r>
              <a:rPr lang="ru-RU" dirty="0" err="1"/>
              <a:t>голосного</a:t>
            </a:r>
            <a:r>
              <a:rPr lang="ru-RU" dirty="0"/>
              <a:t> перед </a:t>
            </a:r>
            <a:r>
              <a:rPr lang="ru-RU" dirty="0" err="1"/>
              <a:t>більшістю</a:t>
            </a:r>
            <a:r>
              <a:rPr lang="ru-RU" dirty="0"/>
              <a:t> букв,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передають</a:t>
            </a:r>
            <a:r>
              <a:rPr lang="ru-RU" dirty="0"/>
              <a:t> </a:t>
            </a:r>
            <a:r>
              <a:rPr lang="ru-RU" dirty="0" err="1"/>
              <a:t>приголосні</a:t>
            </a:r>
            <a:r>
              <a:rPr lang="ru-RU" dirty="0"/>
              <a:t> (</a:t>
            </a:r>
            <a:r>
              <a:rPr lang="ru-RU" dirty="0" err="1"/>
              <a:t>крім</a:t>
            </a:r>
            <a:r>
              <a:rPr lang="ru-RU" dirty="0"/>
              <a:t> </a:t>
            </a:r>
            <a:r>
              <a:rPr lang="ru-RU" b="1" dirty="0"/>
              <a:t>в, ф, </a:t>
            </a:r>
            <a:r>
              <a:rPr lang="ru-RU" b="1" dirty="0" err="1"/>
              <a:t>льв</a:t>
            </a:r>
            <a:r>
              <a:rPr lang="ru-RU" b="1" dirty="0"/>
              <a:t>, </a:t>
            </a:r>
            <a:r>
              <a:rPr lang="ru-RU" b="1" dirty="0" err="1"/>
              <a:t>зв</a:t>
            </a:r>
            <a:r>
              <a:rPr lang="ru-RU" b="1" dirty="0"/>
              <a:t>, </a:t>
            </a:r>
            <a:r>
              <a:rPr lang="ru-RU" b="1" dirty="0" err="1"/>
              <a:t>св</a:t>
            </a:r>
            <a:r>
              <a:rPr lang="ru-RU" b="1" dirty="0"/>
              <a:t>, </a:t>
            </a:r>
            <a:r>
              <a:rPr lang="ru-RU" b="1" dirty="0" err="1"/>
              <a:t>дв</a:t>
            </a:r>
            <a:r>
              <a:rPr lang="ru-RU" b="1" dirty="0"/>
              <a:t>, </a:t>
            </a:r>
            <a:r>
              <a:rPr lang="ru-RU" b="1" dirty="0" err="1"/>
              <a:t>тв</a:t>
            </a:r>
            <a:r>
              <a:rPr lang="ru-RU" b="1" dirty="0"/>
              <a:t>, </a:t>
            </a:r>
            <a:r>
              <a:rPr lang="ru-RU" b="1" dirty="0" err="1"/>
              <a:t>гв</a:t>
            </a:r>
            <a:r>
              <a:rPr lang="ru-RU" b="1" dirty="0"/>
              <a:t>, </a:t>
            </a:r>
            <a:r>
              <a:rPr lang="ru-RU" b="1" dirty="0" err="1"/>
              <a:t>хв</a:t>
            </a:r>
            <a:r>
              <a:rPr lang="ru-RU" b="1" dirty="0"/>
              <a:t> </a:t>
            </a:r>
            <a:r>
              <a:rPr lang="ru-RU" dirty="0"/>
              <a:t>і под.): </a:t>
            </a:r>
            <a:r>
              <a:rPr lang="ru-RU" i="1" dirty="0" err="1"/>
              <a:t>Пішла</a:t>
            </a:r>
            <a:r>
              <a:rPr lang="ru-RU" i="1" dirty="0"/>
              <a:t> </a:t>
            </a:r>
            <a:r>
              <a:rPr lang="ru-RU" b="1" i="1" dirty="0"/>
              <a:t>в </a:t>
            </a:r>
            <a:r>
              <a:rPr lang="ru-RU" i="1" dirty="0"/>
              <a:t>садок </a:t>
            </a:r>
            <a:r>
              <a:rPr lang="ru-RU" i="1" dirty="0" err="1"/>
              <a:t>вишневий</a:t>
            </a:r>
            <a:r>
              <a:rPr lang="ru-RU" i="1" dirty="0"/>
              <a:t> </a:t>
            </a:r>
            <a:r>
              <a:rPr lang="ru-RU" dirty="0"/>
              <a:t>(Т. Шевченко); </a:t>
            </a:r>
            <a:r>
              <a:rPr lang="ru-RU" i="1" dirty="0"/>
              <a:t>Люди </a:t>
            </a:r>
            <a:r>
              <a:rPr lang="ru-RU" b="1" i="1" dirty="0" err="1"/>
              <a:t>в</a:t>
            </a:r>
            <a:r>
              <a:rPr lang="ru-RU" i="1" dirty="0" err="1"/>
              <a:t>розкид</a:t>
            </a:r>
            <a:r>
              <a:rPr lang="ru-RU" i="1" dirty="0"/>
              <a:t> </a:t>
            </a:r>
            <a:r>
              <a:rPr lang="ru-RU" i="1" dirty="0" err="1"/>
              <a:t>розляглися</a:t>
            </a:r>
            <a:r>
              <a:rPr lang="ru-RU" i="1" dirty="0"/>
              <a:t> в </a:t>
            </a:r>
            <a:r>
              <a:rPr lang="ru-RU" i="1" dirty="0" err="1"/>
              <a:t>траві</a:t>
            </a:r>
            <a:r>
              <a:rPr lang="ru-RU" i="1" dirty="0"/>
              <a:t> </a:t>
            </a:r>
            <a:r>
              <a:rPr lang="ru-RU" dirty="0"/>
              <a:t>(К. </a:t>
            </a:r>
            <a:r>
              <a:rPr lang="ru-RU" dirty="0" err="1"/>
              <a:t>Гордієнко</a:t>
            </a:r>
            <a:r>
              <a:rPr lang="ru-RU" dirty="0"/>
              <a:t>); </a:t>
            </a:r>
            <a:r>
              <a:rPr lang="ru-RU" i="1" dirty="0"/>
              <a:t>Вона повернула </a:t>
            </a:r>
            <a:r>
              <a:rPr lang="ru-RU" b="1" i="1" dirty="0" err="1"/>
              <a:t>в</a:t>
            </a:r>
            <a:r>
              <a:rPr lang="ru-RU" i="1" dirty="0" err="1"/>
              <a:t>бік</a:t>
            </a:r>
            <a:r>
              <a:rPr lang="ru-RU" i="1" dirty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4507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6" name="Google Shape;1406;p43"/>
          <p:cNvGrpSpPr/>
          <p:nvPr/>
        </p:nvGrpSpPr>
        <p:grpSpPr>
          <a:xfrm flipH="1">
            <a:off x="813622" y="756201"/>
            <a:ext cx="4594704" cy="163637"/>
            <a:chOff x="4347537" y="2083947"/>
            <a:chExt cx="800750" cy="163637"/>
          </a:xfrm>
        </p:grpSpPr>
        <p:sp>
          <p:nvSpPr>
            <p:cNvPr id="1407" name="Google Shape;1407;p43"/>
            <p:cNvSpPr/>
            <p:nvPr/>
          </p:nvSpPr>
          <p:spPr>
            <a:xfrm>
              <a:off x="4347537" y="2091309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3"/>
            <p:cNvSpPr/>
            <p:nvPr/>
          </p:nvSpPr>
          <p:spPr>
            <a:xfrm>
              <a:off x="4347537" y="2083947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0" name="Google Shape;1410;p43"/>
          <p:cNvGrpSpPr/>
          <p:nvPr/>
        </p:nvGrpSpPr>
        <p:grpSpPr>
          <a:xfrm rot="4691603">
            <a:off x="3505838" y="1437190"/>
            <a:ext cx="1912265" cy="1978212"/>
            <a:chOff x="2801825" y="1784650"/>
            <a:chExt cx="1912350" cy="1978300"/>
          </a:xfrm>
        </p:grpSpPr>
        <p:sp>
          <p:nvSpPr>
            <p:cNvPr id="1411" name="Google Shape;1411;p43"/>
            <p:cNvSpPr/>
            <p:nvPr/>
          </p:nvSpPr>
          <p:spPr>
            <a:xfrm>
              <a:off x="3016589" y="2009246"/>
              <a:ext cx="1328450" cy="1346175"/>
            </a:xfrm>
            <a:custGeom>
              <a:avLst/>
              <a:gdLst/>
              <a:ahLst/>
              <a:cxnLst/>
              <a:rect l="l" t="t" r="r" b="b"/>
              <a:pathLst>
                <a:path w="53138" h="53847" extrusionOk="0">
                  <a:moveTo>
                    <a:pt x="31395" y="1"/>
                  </a:moveTo>
                  <a:cubicBezTo>
                    <a:pt x="30756" y="1"/>
                    <a:pt x="30099" y="16"/>
                    <a:pt x="29422" y="48"/>
                  </a:cubicBezTo>
                  <a:cubicBezTo>
                    <a:pt x="17097" y="618"/>
                    <a:pt x="0" y="13195"/>
                    <a:pt x="0" y="25521"/>
                  </a:cubicBezTo>
                  <a:cubicBezTo>
                    <a:pt x="0" y="37869"/>
                    <a:pt x="13810" y="53847"/>
                    <a:pt x="26158" y="53847"/>
                  </a:cubicBezTo>
                  <a:cubicBezTo>
                    <a:pt x="38484" y="53847"/>
                    <a:pt x="53138" y="39650"/>
                    <a:pt x="53138" y="27324"/>
                  </a:cubicBezTo>
                  <a:cubicBezTo>
                    <a:pt x="53138" y="15356"/>
                    <a:pt x="51487" y="1"/>
                    <a:pt x="313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3"/>
            <p:cNvSpPr/>
            <p:nvPr/>
          </p:nvSpPr>
          <p:spPr>
            <a:xfrm>
              <a:off x="2801825" y="1784650"/>
              <a:ext cx="1912350" cy="1978300"/>
            </a:xfrm>
            <a:custGeom>
              <a:avLst/>
              <a:gdLst/>
              <a:ahLst/>
              <a:cxnLst/>
              <a:rect l="l" t="t" r="r" b="b"/>
              <a:pathLst>
                <a:path w="76494" h="79132" extrusionOk="0">
                  <a:moveTo>
                    <a:pt x="69669" y="6473"/>
                  </a:moveTo>
                  <a:cubicBezTo>
                    <a:pt x="69852" y="6610"/>
                    <a:pt x="70011" y="6770"/>
                    <a:pt x="70171" y="6907"/>
                  </a:cubicBezTo>
                  <a:cubicBezTo>
                    <a:pt x="70171" y="6930"/>
                    <a:pt x="70171" y="6930"/>
                    <a:pt x="70171" y="6930"/>
                  </a:cubicBezTo>
                  <a:cubicBezTo>
                    <a:pt x="69988" y="6793"/>
                    <a:pt x="69829" y="6633"/>
                    <a:pt x="69669" y="6473"/>
                  </a:cubicBezTo>
                  <a:close/>
                  <a:moveTo>
                    <a:pt x="71563" y="7638"/>
                  </a:moveTo>
                  <a:lnTo>
                    <a:pt x="71563" y="7683"/>
                  </a:lnTo>
                  <a:lnTo>
                    <a:pt x="71518" y="7683"/>
                  </a:lnTo>
                  <a:cubicBezTo>
                    <a:pt x="71518" y="7660"/>
                    <a:pt x="71541" y="7660"/>
                    <a:pt x="71563" y="7638"/>
                  </a:cubicBezTo>
                  <a:close/>
                  <a:moveTo>
                    <a:pt x="36337" y="12206"/>
                  </a:moveTo>
                  <a:cubicBezTo>
                    <a:pt x="37400" y="12206"/>
                    <a:pt x="38479" y="12257"/>
                    <a:pt x="39585" y="12362"/>
                  </a:cubicBezTo>
                  <a:cubicBezTo>
                    <a:pt x="43077" y="12705"/>
                    <a:pt x="46410" y="13161"/>
                    <a:pt x="49560" y="14805"/>
                  </a:cubicBezTo>
                  <a:cubicBezTo>
                    <a:pt x="54513" y="17361"/>
                    <a:pt x="57617" y="22223"/>
                    <a:pt x="58873" y="27564"/>
                  </a:cubicBezTo>
                  <a:cubicBezTo>
                    <a:pt x="61383" y="38360"/>
                    <a:pt x="56750" y="51097"/>
                    <a:pt x="47802" y="57648"/>
                  </a:cubicBezTo>
                  <a:cubicBezTo>
                    <a:pt x="44279" y="60220"/>
                    <a:pt x="39995" y="61575"/>
                    <a:pt x="35658" y="61575"/>
                  </a:cubicBezTo>
                  <a:cubicBezTo>
                    <a:pt x="34685" y="61575"/>
                    <a:pt x="33709" y="61506"/>
                    <a:pt x="32738" y="61368"/>
                  </a:cubicBezTo>
                  <a:cubicBezTo>
                    <a:pt x="25137" y="60295"/>
                    <a:pt x="19042" y="54224"/>
                    <a:pt x="15368" y="47856"/>
                  </a:cubicBezTo>
                  <a:cubicBezTo>
                    <a:pt x="11875" y="41853"/>
                    <a:pt x="9935" y="34389"/>
                    <a:pt x="11624" y="27541"/>
                  </a:cubicBezTo>
                  <a:cubicBezTo>
                    <a:pt x="13427" y="20191"/>
                    <a:pt x="19590" y="14782"/>
                    <a:pt x="26963" y="13572"/>
                  </a:cubicBezTo>
                  <a:cubicBezTo>
                    <a:pt x="27123" y="13549"/>
                    <a:pt x="27191" y="13504"/>
                    <a:pt x="27214" y="13435"/>
                  </a:cubicBezTo>
                  <a:cubicBezTo>
                    <a:pt x="30303" y="12637"/>
                    <a:pt x="33253" y="12206"/>
                    <a:pt x="36337" y="12206"/>
                  </a:cubicBezTo>
                  <a:close/>
                  <a:moveTo>
                    <a:pt x="5256" y="66458"/>
                  </a:moveTo>
                  <a:cubicBezTo>
                    <a:pt x="5302" y="66550"/>
                    <a:pt x="5370" y="66641"/>
                    <a:pt x="5416" y="66709"/>
                  </a:cubicBezTo>
                  <a:cubicBezTo>
                    <a:pt x="5324" y="66687"/>
                    <a:pt x="5256" y="66641"/>
                    <a:pt x="5187" y="66641"/>
                  </a:cubicBezTo>
                  <a:cubicBezTo>
                    <a:pt x="5210" y="66572"/>
                    <a:pt x="5233" y="66527"/>
                    <a:pt x="5256" y="66458"/>
                  </a:cubicBezTo>
                  <a:close/>
                  <a:moveTo>
                    <a:pt x="838" y="0"/>
                  </a:moveTo>
                  <a:cubicBezTo>
                    <a:pt x="360" y="0"/>
                    <a:pt x="0" y="488"/>
                    <a:pt x="440" y="927"/>
                  </a:cubicBezTo>
                  <a:cubicBezTo>
                    <a:pt x="1353" y="1840"/>
                    <a:pt x="1901" y="2936"/>
                    <a:pt x="2471" y="4077"/>
                  </a:cubicBezTo>
                  <a:cubicBezTo>
                    <a:pt x="3179" y="5446"/>
                    <a:pt x="3932" y="6793"/>
                    <a:pt x="4594" y="8185"/>
                  </a:cubicBezTo>
                  <a:cubicBezTo>
                    <a:pt x="4717" y="8485"/>
                    <a:pt x="5018" y="8635"/>
                    <a:pt x="5296" y="8635"/>
                  </a:cubicBezTo>
                  <a:cubicBezTo>
                    <a:pt x="5377" y="8635"/>
                    <a:pt x="5457" y="8622"/>
                    <a:pt x="5530" y="8596"/>
                  </a:cubicBezTo>
                  <a:cubicBezTo>
                    <a:pt x="5575" y="8596"/>
                    <a:pt x="5621" y="8596"/>
                    <a:pt x="5690" y="8573"/>
                  </a:cubicBezTo>
                  <a:cubicBezTo>
                    <a:pt x="6237" y="8299"/>
                    <a:pt x="6762" y="7843"/>
                    <a:pt x="7219" y="7295"/>
                  </a:cubicBezTo>
                  <a:cubicBezTo>
                    <a:pt x="10437" y="10468"/>
                    <a:pt x="13542" y="13869"/>
                    <a:pt x="15116" y="18069"/>
                  </a:cubicBezTo>
                  <a:cubicBezTo>
                    <a:pt x="15139" y="18137"/>
                    <a:pt x="15231" y="18228"/>
                    <a:pt x="15322" y="18320"/>
                  </a:cubicBezTo>
                  <a:cubicBezTo>
                    <a:pt x="12583" y="21036"/>
                    <a:pt x="10643" y="24620"/>
                    <a:pt x="9867" y="28682"/>
                  </a:cubicBezTo>
                  <a:cubicBezTo>
                    <a:pt x="8315" y="36648"/>
                    <a:pt x="11807" y="45368"/>
                    <a:pt x="16554" y="51645"/>
                  </a:cubicBezTo>
                  <a:cubicBezTo>
                    <a:pt x="17331" y="52695"/>
                    <a:pt x="18175" y="53653"/>
                    <a:pt x="19088" y="54589"/>
                  </a:cubicBezTo>
                  <a:cubicBezTo>
                    <a:pt x="19042" y="54589"/>
                    <a:pt x="18997" y="54612"/>
                    <a:pt x="18974" y="54635"/>
                  </a:cubicBezTo>
                  <a:cubicBezTo>
                    <a:pt x="14660" y="58264"/>
                    <a:pt x="10757" y="62304"/>
                    <a:pt x="6808" y="66298"/>
                  </a:cubicBezTo>
                  <a:cubicBezTo>
                    <a:pt x="6511" y="65956"/>
                    <a:pt x="6192" y="65659"/>
                    <a:pt x="5849" y="65431"/>
                  </a:cubicBezTo>
                  <a:cubicBezTo>
                    <a:pt x="5827" y="65385"/>
                    <a:pt x="5804" y="65317"/>
                    <a:pt x="5804" y="65271"/>
                  </a:cubicBezTo>
                  <a:cubicBezTo>
                    <a:pt x="5729" y="65085"/>
                    <a:pt x="5044" y="64486"/>
                    <a:pt x="4697" y="64486"/>
                  </a:cubicBezTo>
                  <a:cubicBezTo>
                    <a:pt x="4619" y="64486"/>
                    <a:pt x="4559" y="64516"/>
                    <a:pt x="4526" y="64587"/>
                  </a:cubicBezTo>
                  <a:cubicBezTo>
                    <a:pt x="3156" y="67234"/>
                    <a:pt x="2540" y="70293"/>
                    <a:pt x="2038" y="73215"/>
                  </a:cubicBezTo>
                  <a:cubicBezTo>
                    <a:pt x="1978" y="73493"/>
                    <a:pt x="2750" y="73979"/>
                    <a:pt x="3116" y="73979"/>
                  </a:cubicBezTo>
                  <a:cubicBezTo>
                    <a:pt x="3170" y="73979"/>
                    <a:pt x="3215" y="73968"/>
                    <a:pt x="3247" y="73945"/>
                  </a:cubicBezTo>
                  <a:cubicBezTo>
                    <a:pt x="5324" y="72575"/>
                    <a:pt x="6991" y="70795"/>
                    <a:pt x="8634" y="68946"/>
                  </a:cubicBezTo>
                  <a:cubicBezTo>
                    <a:pt x="8703" y="68878"/>
                    <a:pt x="8588" y="68741"/>
                    <a:pt x="8543" y="68695"/>
                  </a:cubicBezTo>
                  <a:cubicBezTo>
                    <a:pt x="8223" y="68284"/>
                    <a:pt x="7904" y="67782"/>
                    <a:pt x="7561" y="67303"/>
                  </a:cubicBezTo>
                  <a:cubicBezTo>
                    <a:pt x="11601" y="63240"/>
                    <a:pt x="15550" y="59109"/>
                    <a:pt x="19910" y="55388"/>
                  </a:cubicBezTo>
                  <a:cubicBezTo>
                    <a:pt x="24338" y="59542"/>
                    <a:pt x="29999" y="62213"/>
                    <a:pt x="36184" y="62304"/>
                  </a:cubicBezTo>
                  <a:cubicBezTo>
                    <a:pt x="36261" y="62305"/>
                    <a:pt x="36338" y="62305"/>
                    <a:pt x="36414" y="62305"/>
                  </a:cubicBezTo>
                  <a:cubicBezTo>
                    <a:pt x="40462" y="62305"/>
                    <a:pt x="44329" y="61123"/>
                    <a:pt x="47734" y="59040"/>
                  </a:cubicBezTo>
                  <a:cubicBezTo>
                    <a:pt x="48715" y="63765"/>
                    <a:pt x="50861" y="68102"/>
                    <a:pt x="52573" y="72598"/>
                  </a:cubicBezTo>
                  <a:cubicBezTo>
                    <a:pt x="52116" y="72827"/>
                    <a:pt x="51683" y="73078"/>
                    <a:pt x="51249" y="73374"/>
                  </a:cubicBezTo>
                  <a:cubicBezTo>
                    <a:pt x="51135" y="73443"/>
                    <a:pt x="50815" y="73694"/>
                    <a:pt x="50907" y="73876"/>
                  </a:cubicBezTo>
                  <a:cubicBezTo>
                    <a:pt x="50975" y="74013"/>
                    <a:pt x="51066" y="74128"/>
                    <a:pt x="51135" y="74242"/>
                  </a:cubicBezTo>
                  <a:cubicBezTo>
                    <a:pt x="51066" y="74356"/>
                    <a:pt x="51066" y="74447"/>
                    <a:pt x="51158" y="74516"/>
                  </a:cubicBezTo>
                  <a:cubicBezTo>
                    <a:pt x="51295" y="74584"/>
                    <a:pt x="51432" y="74675"/>
                    <a:pt x="51546" y="74767"/>
                  </a:cubicBezTo>
                  <a:cubicBezTo>
                    <a:pt x="51979" y="75246"/>
                    <a:pt x="52459" y="75680"/>
                    <a:pt x="52984" y="76091"/>
                  </a:cubicBezTo>
                  <a:cubicBezTo>
                    <a:pt x="53897" y="77095"/>
                    <a:pt x="54696" y="78213"/>
                    <a:pt x="55723" y="79081"/>
                  </a:cubicBezTo>
                  <a:cubicBezTo>
                    <a:pt x="55769" y="79116"/>
                    <a:pt x="55830" y="79132"/>
                    <a:pt x="55900" y="79132"/>
                  </a:cubicBezTo>
                  <a:cubicBezTo>
                    <a:pt x="56287" y="79132"/>
                    <a:pt x="56959" y="78663"/>
                    <a:pt x="56978" y="78373"/>
                  </a:cubicBezTo>
                  <a:cubicBezTo>
                    <a:pt x="57092" y="76068"/>
                    <a:pt x="56088" y="73991"/>
                    <a:pt x="55837" y="71731"/>
                  </a:cubicBezTo>
                  <a:cubicBezTo>
                    <a:pt x="55819" y="71604"/>
                    <a:pt x="55729" y="71564"/>
                    <a:pt x="55624" y="71564"/>
                  </a:cubicBezTo>
                  <a:cubicBezTo>
                    <a:pt x="55597" y="71564"/>
                    <a:pt x="55568" y="71566"/>
                    <a:pt x="55540" y="71571"/>
                  </a:cubicBezTo>
                  <a:cubicBezTo>
                    <a:pt x="54969" y="71662"/>
                    <a:pt x="54444" y="71799"/>
                    <a:pt x="53919" y="72005"/>
                  </a:cubicBezTo>
                  <a:cubicBezTo>
                    <a:pt x="52185" y="67440"/>
                    <a:pt x="49994" y="63012"/>
                    <a:pt x="49035" y="58196"/>
                  </a:cubicBezTo>
                  <a:cubicBezTo>
                    <a:pt x="49788" y="57671"/>
                    <a:pt x="50496" y="57100"/>
                    <a:pt x="51203" y="56484"/>
                  </a:cubicBezTo>
                  <a:cubicBezTo>
                    <a:pt x="59238" y="49316"/>
                    <a:pt x="62844" y="36854"/>
                    <a:pt x="59968" y="26491"/>
                  </a:cubicBezTo>
                  <a:cubicBezTo>
                    <a:pt x="59352" y="24209"/>
                    <a:pt x="58325" y="22086"/>
                    <a:pt x="56978" y="20214"/>
                  </a:cubicBezTo>
                  <a:cubicBezTo>
                    <a:pt x="60767" y="15398"/>
                    <a:pt x="65926" y="11997"/>
                    <a:pt x="70742" y="8277"/>
                  </a:cubicBezTo>
                  <a:cubicBezTo>
                    <a:pt x="71257" y="8728"/>
                    <a:pt x="71842" y="9054"/>
                    <a:pt x="72470" y="9054"/>
                  </a:cubicBezTo>
                  <a:cubicBezTo>
                    <a:pt x="72731" y="9054"/>
                    <a:pt x="73000" y="8998"/>
                    <a:pt x="73275" y="8870"/>
                  </a:cubicBezTo>
                  <a:cubicBezTo>
                    <a:pt x="75010" y="8117"/>
                    <a:pt x="75809" y="5195"/>
                    <a:pt x="76425" y="3620"/>
                  </a:cubicBezTo>
                  <a:cubicBezTo>
                    <a:pt x="76493" y="3462"/>
                    <a:pt x="75956" y="2296"/>
                    <a:pt x="75791" y="2296"/>
                  </a:cubicBezTo>
                  <a:cubicBezTo>
                    <a:pt x="75789" y="2296"/>
                    <a:pt x="75788" y="2296"/>
                    <a:pt x="75786" y="2296"/>
                  </a:cubicBezTo>
                  <a:cubicBezTo>
                    <a:pt x="73070" y="2411"/>
                    <a:pt x="70696" y="3917"/>
                    <a:pt x="68162" y="4762"/>
                  </a:cubicBezTo>
                  <a:cubicBezTo>
                    <a:pt x="68118" y="4784"/>
                    <a:pt x="68617" y="6088"/>
                    <a:pt x="68789" y="6088"/>
                  </a:cubicBezTo>
                  <a:cubicBezTo>
                    <a:pt x="68794" y="6088"/>
                    <a:pt x="68798" y="6087"/>
                    <a:pt x="68802" y="6085"/>
                  </a:cubicBezTo>
                  <a:cubicBezTo>
                    <a:pt x="68847" y="6085"/>
                    <a:pt x="68870" y="6063"/>
                    <a:pt x="68916" y="6063"/>
                  </a:cubicBezTo>
                  <a:cubicBezTo>
                    <a:pt x="68961" y="6177"/>
                    <a:pt x="69030" y="6291"/>
                    <a:pt x="69121" y="6405"/>
                  </a:cubicBezTo>
                  <a:cubicBezTo>
                    <a:pt x="69304" y="6656"/>
                    <a:pt x="69509" y="6953"/>
                    <a:pt x="69760" y="7250"/>
                  </a:cubicBezTo>
                  <a:cubicBezTo>
                    <a:pt x="64990" y="10947"/>
                    <a:pt x="59877" y="14303"/>
                    <a:pt x="56042" y="19005"/>
                  </a:cubicBezTo>
                  <a:cubicBezTo>
                    <a:pt x="54627" y="17338"/>
                    <a:pt x="52938" y="15900"/>
                    <a:pt x="50998" y="14759"/>
                  </a:cubicBezTo>
                  <a:cubicBezTo>
                    <a:pt x="48533" y="13321"/>
                    <a:pt x="45771" y="12522"/>
                    <a:pt x="42963" y="12066"/>
                  </a:cubicBezTo>
                  <a:cubicBezTo>
                    <a:pt x="40501" y="11666"/>
                    <a:pt x="37918" y="11401"/>
                    <a:pt x="35373" y="11401"/>
                  </a:cubicBezTo>
                  <a:cubicBezTo>
                    <a:pt x="34426" y="11401"/>
                    <a:pt x="33484" y="11437"/>
                    <a:pt x="32555" y="11518"/>
                  </a:cubicBezTo>
                  <a:cubicBezTo>
                    <a:pt x="30272" y="11723"/>
                    <a:pt x="28013" y="12294"/>
                    <a:pt x="25799" y="12887"/>
                  </a:cubicBezTo>
                  <a:cubicBezTo>
                    <a:pt x="25730" y="12910"/>
                    <a:pt x="25662" y="12933"/>
                    <a:pt x="25639" y="12956"/>
                  </a:cubicBezTo>
                  <a:cubicBezTo>
                    <a:pt x="21918" y="13641"/>
                    <a:pt x="18632" y="15307"/>
                    <a:pt x="16007" y="17681"/>
                  </a:cubicBezTo>
                  <a:cubicBezTo>
                    <a:pt x="14181" y="13458"/>
                    <a:pt x="10917" y="10011"/>
                    <a:pt x="7630" y="6793"/>
                  </a:cubicBezTo>
                  <a:cubicBezTo>
                    <a:pt x="8018" y="6291"/>
                    <a:pt x="8360" y="5789"/>
                    <a:pt x="8680" y="5355"/>
                  </a:cubicBezTo>
                  <a:cubicBezTo>
                    <a:pt x="8862" y="5241"/>
                    <a:pt x="8954" y="5035"/>
                    <a:pt x="8931" y="4784"/>
                  </a:cubicBezTo>
                  <a:cubicBezTo>
                    <a:pt x="8976" y="4716"/>
                    <a:pt x="8931" y="4647"/>
                    <a:pt x="8862" y="4579"/>
                  </a:cubicBezTo>
                  <a:cubicBezTo>
                    <a:pt x="8817" y="4488"/>
                    <a:pt x="8771" y="4396"/>
                    <a:pt x="8680" y="4305"/>
                  </a:cubicBezTo>
                  <a:cubicBezTo>
                    <a:pt x="6648" y="2388"/>
                    <a:pt x="3658" y="1110"/>
                    <a:pt x="1125" y="60"/>
                  </a:cubicBezTo>
                  <a:cubicBezTo>
                    <a:pt x="1028" y="19"/>
                    <a:pt x="930" y="0"/>
                    <a:pt x="8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3"/>
            <p:cNvSpPr/>
            <p:nvPr/>
          </p:nvSpPr>
          <p:spPr>
            <a:xfrm>
              <a:off x="3896075" y="2041650"/>
              <a:ext cx="256475" cy="106975"/>
            </a:xfrm>
            <a:custGeom>
              <a:avLst/>
              <a:gdLst/>
              <a:ahLst/>
              <a:cxnLst/>
              <a:rect l="l" t="t" r="r" b="b"/>
              <a:pathLst>
                <a:path w="10259" h="4279" extrusionOk="0">
                  <a:moveTo>
                    <a:pt x="1011" y="0"/>
                  </a:moveTo>
                  <a:cubicBezTo>
                    <a:pt x="884" y="0"/>
                    <a:pt x="758" y="2"/>
                    <a:pt x="631" y="5"/>
                  </a:cubicBezTo>
                  <a:cubicBezTo>
                    <a:pt x="1" y="28"/>
                    <a:pt x="103" y="827"/>
                    <a:pt x="676" y="827"/>
                  </a:cubicBezTo>
                  <a:cubicBezTo>
                    <a:pt x="684" y="827"/>
                    <a:pt x="692" y="827"/>
                    <a:pt x="700" y="827"/>
                  </a:cubicBezTo>
                  <a:cubicBezTo>
                    <a:pt x="754" y="826"/>
                    <a:pt x="808" y="826"/>
                    <a:pt x="862" y="826"/>
                  </a:cubicBezTo>
                  <a:cubicBezTo>
                    <a:pt x="2426" y="826"/>
                    <a:pt x="3946" y="1144"/>
                    <a:pt x="5402" y="1740"/>
                  </a:cubicBezTo>
                  <a:cubicBezTo>
                    <a:pt x="6931" y="2333"/>
                    <a:pt x="8141" y="3338"/>
                    <a:pt x="9510" y="4205"/>
                  </a:cubicBezTo>
                  <a:cubicBezTo>
                    <a:pt x="9592" y="4256"/>
                    <a:pt x="9677" y="4279"/>
                    <a:pt x="9757" y="4279"/>
                  </a:cubicBezTo>
                  <a:cubicBezTo>
                    <a:pt x="10036" y="4279"/>
                    <a:pt x="10258" y="4005"/>
                    <a:pt x="10081" y="3703"/>
                  </a:cubicBezTo>
                  <a:cubicBezTo>
                    <a:pt x="9670" y="2973"/>
                    <a:pt x="8940" y="2493"/>
                    <a:pt x="8255" y="2060"/>
                  </a:cubicBezTo>
                  <a:cubicBezTo>
                    <a:pt x="7525" y="1603"/>
                    <a:pt x="6726" y="1192"/>
                    <a:pt x="5927" y="895"/>
                  </a:cubicBezTo>
                  <a:cubicBezTo>
                    <a:pt x="4357" y="280"/>
                    <a:pt x="2670" y="0"/>
                    <a:pt x="10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3"/>
            <p:cNvSpPr/>
            <p:nvPr/>
          </p:nvSpPr>
          <p:spPr>
            <a:xfrm>
              <a:off x="3375050" y="3302875"/>
              <a:ext cx="379900" cy="127475"/>
            </a:xfrm>
            <a:custGeom>
              <a:avLst/>
              <a:gdLst/>
              <a:ahLst/>
              <a:cxnLst/>
              <a:rect l="l" t="t" r="r" b="b"/>
              <a:pathLst>
                <a:path w="15196" h="5099" extrusionOk="0">
                  <a:moveTo>
                    <a:pt x="654" y="0"/>
                  </a:moveTo>
                  <a:cubicBezTo>
                    <a:pt x="318" y="0"/>
                    <a:pt x="0" y="270"/>
                    <a:pt x="268" y="616"/>
                  </a:cubicBezTo>
                  <a:cubicBezTo>
                    <a:pt x="1751" y="2557"/>
                    <a:pt x="4148" y="3378"/>
                    <a:pt x="6408" y="3995"/>
                  </a:cubicBezTo>
                  <a:cubicBezTo>
                    <a:pt x="7663" y="4337"/>
                    <a:pt x="8964" y="4588"/>
                    <a:pt x="10242" y="4793"/>
                  </a:cubicBezTo>
                  <a:cubicBezTo>
                    <a:pt x="10904" y="4885"/>
                    <a:pt x="11566" y="4953"/>
                    <a:pt x="12251" y="4999"/>
                  </a:cubicBezTo>
                  <a:cubicBezTo>
                    <a:pt x="12686" y="5044"/>
                    <a:pt x="13160" y="5099"/>
                    <a:pt x="13622" y="5099"/>
                  </a:cubicBezTo>
                  <a:cubicBezTo>
                    <a:pt x="13863" y="5099"/>
                    <a:pt x="14101" y="5084"/>
                    <a:pt x="14328" y="5045"/>
                  </a:cubicBezTo>
                  <a:cubicBezTo>
                    <a:pt x="14716" y="4976"/>
                    <a:pt x="15195" y="4223"/>
                    <a:pt x="14602" y="4086"/>
                  </a:cubicBezTo>
                  <a:cubicBezTo>
                    <a:pt x="13917" y="3903"/>
                    <a:pt x="13141" y="3949"/>
                    <a:pt x="12434" y="3880"/>
                  </a:cubicBezTo>
                  <a:cubicBezTo>
                    <a:pt x="11772" y="3835"/>
                    <a:pt x="11110" y="3766"/>
                    <a:pt x="10448" y="3675"/>
                  </a:cubicBezTo>
                  <a:cubicBezTo>
                    <a:pt x="9169" y="3492"/>
                    <a:pt x="7868" y="3241"/>
                    <a:pt x="6613" y="2899"/>
                  </a:cubicBezTo>
                  <a:cubicBezTo>
                    <a:pt x="4650" y="2374"/>
                    <a:pt x="2436" y="1780"/>
                    <a:pt x="1067" y="183"/>
                  </a:cubicBezTo>
                  <a:cubicBezTo>
                    <a:pt x="960" y="55"/>
                    <a:pt x="805" y="0"/>
                    <a:pt x="6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6" name="Google Shape;1416;p43"/>
          <p:cNvGrpSpPr/>
          <p:nvPr/>
        </p:nvGrpSpPr>
        <p:grpSpPr>
          <a:xfrm rot="-977123" flipH="1">
            <a:off x="7448354" y="629454"/>
            <a:ext cx="750716" cy="585366"/>
            <a:chOff x="4345425" y="2175475"/>
            <a:chExt cx="800750" cy="176025"/>
          </a:xfrm>
        </p:grpSpPr>
        <p:sp>
          <p:nvSpPr>
            <p:cNvPr id="1417" name="Google Shape;1417;p43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3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9" name="Google Shape;1419;p43"/>
          <p:cNvSpPr txBox="1"/>
          <p:nvPr/>
        </p:nvSpPr>
        <p:spPr>
          <a:xfrm>
            <a:off x="7601878" y="1122037"/>
            <a:ext cx="1292693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Itim"/>
                <a:cs typeface="Times New Roman" panose="02020603050405020304" pitchFamily="18" charset="0"/>
                <a:sym typeface="Itim"/>
              </a:rPr>
              <a:t> </a:t>
            </a:r>
            <a:endParaRPr sz="1600" b="1" dirty="0">
              <a:solidFill>
                <a:schemeClr val="dk1"/>
              </a:solidFill>
              <a:latin typeface="Times New Roman" panose="02020603050405020304" pitchFamily="18" charset="0"/>
              <a:ea typeface="Itim"/>
              <a:cs typeface="Times New Roman" panose="02020603050405020304" pitchFamily="18" charset="0"/>
              <a:sym typeface="Itim"/>
            </a:endParaRPr>
          </a:p>
        </p:txBody>
      </p:sp>
      <p:grpSp>
        <p:nvGrpSpPr>
          <p:cNvPr id="1421" name="Google Shape;1421;p43"/>
          <p:cNvGrpSpPr/>
          <p:nvPr/>
        </p:nvGrpSpPr>
        <p:grpSpPr>
          <a:xfrm rot="-977123" flipH="1">
            <a:off x="7941847" y="3004913"/>
            <a:ext cx="750716" cy="585366"/>
            <a:chOff x="4345425" y="2175475"/>
            <a:chExt cx="800750" cy="176025"/>
          </a:xfrm>
        </p:grpSpPr>
        <p:sp>
          <p:nvSpPr>
            <p:cNvPr id="1422" name="Google Shape;1422;p43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3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6" name="Google Shape;1426;p43"/>
          <p:cNvGrpSpPr/>
          <p:nvPr/>
        </p:nvGrpSpPr>
        <p:grpSpPr>
          <a:xfrm rot="977123">
            <a:off x="387931" y="761726"/>
            <a:ext cx="1190552" cy="644912"/>
            <a:chOff x="4351850" y="2168866"/>
            <a:chExt cx="832245" cy="162884"/>
          </a:xfrm>
        </p:grpSpPr>
        <p:sp>
          <p:nvSpPr>
            <p:cNvPr id="1427" name="Google Shape;1427;p43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3"/>
            <p:cNvSpPr/>
            <p:nvPr/>
          </p:nvSpPr>
          <p:spPr>
            <a:xfrm>
              <a:off x="4383345" y="2168866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4" name="Google Shape;1434;p43"/>
          <p:cNvSpPr txBox="1"/>
          <p:nvPr/>
        </p:nvSpPr>
        <p:spPr>
          <a:xfrm>
            <a:off x="2041605" y="3026774"/>
            <a:ext cx="1610098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Itim"/>
                <a:cs typeface="Times New Roman" panose="02020603050405020304" pitchFamily="18" charset="0"/>
                <a:sym typeface="Itim"/>
              </a:rPr>
              <a:t>Пунктуація</a:t>
            </a:r>
            <a:endParaRPr sz="1600" b="1" dirty="0">
              <a:solidFill>
                <a:schemeClr val="dk1"/>
              </a:solidFill>
              <a:latin typeface="Times New Roman" panose="02020603050405020304" pitchFamily="18" charset="0"/>
              <a:ea typeface="Itim"/>
              <a:cs typeface="Times New Roman" panose="02020603050405020304" pitchFamily="18" charset="0"/>
              <a:sym typeface="Itim"/>
            </a:endParaRPr>
          </a:p>
        </p:txBody>
      </p:sp>
      <p:grpSp>
        <p:nvGrpSpPr>
          <p:cNvPr id="1435" name="Google Shape;1435;p43"/>
          <p:cNvGrpSpPr/>
          <p:nvPr/>
        </p:nvGrpSpPr>
        <p:grpSpPr>
          <a:xfrm>
            <a:off x="5263096" y="494645"/>
            <a:ext cx="713225" cy="997825"/>
            <a:chOff x="4720775" y="1878300"/>
            <a:chExt cx="713225" cy="997825"/>
          </a:xfrm>
        </p:grpSpPr>
        <p:sp>
          <p:nvSpPr>
            <p:cNvPr id="1436" name="Google Shape;1436;p43"/>
            <p:cNvSpPr/>
            <p:nvPr/>
          </p:nvSpPr>
          <p:spPr>
            <a:xfrm>
              <a:off x="4843900" y="2242050"/>
              <a:ext cx="177475" cy="296000"/>
            </a:xfrm>
            <a:custGeom>
              <a:avLst/>
              <a:gdLst/>
              <a:ahLst/>
              <a:cxnLst/>
              <a:rect l="l" t="t" r="r" b="b"/>
              <a:pathLst>
                <a:path w="7099" h="11840" extrusionOk="0">
                  <a:moveTo>
                    <a:pt x="2175" y="0"/>
                  </a:moveTo>
                  <a:cubicBezTo>
                    <a:pt x="2165" y="0"/>
                    <a:pt x="2154" y="5"/>
                    <a:pt x="2148" y="17"/>
                  </a:cubicBezTo>
                  <a:cubicBezTo>
                    <a:pt x="1" y="4061"/>
                    <a:pt x="2321" y="10817"/>
                    <a:pt x="7070" y="11836"/>
                  </a:cubicBezTo>
                  <a:cubicBezTo>
                    <a:pt x="7073" y="11839"/>
                    <a:pt x="7076" y="11840"/>
                    <a:pt x="7079" y="11840"/>
                  </a:cubicBezTo>
                  <a:cubicBezTo>
                    <a:pt x="7090" y="11840"/>
                    <a:pt x="7098" y="11817"/>
                    <a:pt x="7085" y="11804"/>
                  </a:cubicBezTo>
                  <a:cubicBezTo>
                    <a:pt x="5001" y="10926"/>
                    <a:pt x="3418" y="9688"/>
                    <a:pt x="2383" y="7635"/>
                  </a:cubicBezTo>
                  <a:cubicBezTo>
                    <a:pt x="1270" y="5378"/>
                    <a:pt x="1004" y="2306"/>
                    <a:pt x="2195" y="33"/>
                  </a:cubicBezTo>
                  <a:cubicBezTo>
                    <a:pt x="2205" y="13"/>
                    <a:pt x="2191" y="0"/>
                    <a:pt x="2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3"/>
            <p:cNvSpPr/>
            <p:nvPr/>
          </p:nvSpPr>
          <p:spPr>
            <a:xfrm>
              <a:off x="4899150" y="2459775"/>
              <a:ext cx="98400" cy="90325"/>
            </a:xfrm>
            <a:custGeom>
              <a:avLst/>
              <a:gdLst/>
              <a:ahLst/>
              <a:cxnLst/>
              <a:rect l="l" t="t" r="r" b="b"/>
              <a:pathLst>
                <a:path w="3936" h="3613" extrusionOk="0">
                  <a:moveTo>
                    <a:pt x="12" y="0"/>
                  </a:moveTo>
                  <a:cubicBezTo>
                    <a:pt x="8" y="0"/>
                    <a:pt x="1" y="7"/>
                    <a:pt x="1" y="7"/>
                  </a:cubicBezTo>
                  <a:cubicBezTo>
                    <a:pt x="753" y="1716"/>
                    <a:pt x="2195" y="2970"/>
                    <a:pt x="3935" y="3612"/>
                  </a:cubicBezTo>
                  <a:cubicBezTo>
                    <a:pt x="2211" y="2923"/>
                    <a:pt x="879" y="1638"/>
                    <a:pt x="16" y="7"/>
                  </a:cubicBezTo>
                  <a:cubicBezTo>
                    <a:pt x="16" y="2"/>
                    <a:pt x="15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3"/>
            <p:cNvSpPr/>
            <p:nvPr/>
          </p:nvSpPr>
          <p:spPr>
            <a:xfrm>
              <a:off x="5086075" y="2127500"/>
              <a:ext cx="29025" cy="1025"/>
            </a:xfrm>
            <a:custGeom>
              <a:avLst/>
              <a:gdLst/>
              <a:ahLst/>
              <a:cxnLst/>
              <a:rect l="l" t="t" r="r" b="b"/>
              <a:pathLst>
                <a:path w="1161" h="41" extrusionOk="0">
                  <a:moveTo>
                    <a:pt x="819" y="0"/>
                  </a:moveTo>
                  <a:cubicBezTo>
                    <a:pt x="547" y="0"/>
                    <a:pt x="278" y="11"/>
                    <a:pt x="0" y="22"/>
                  </a:cubicBezTo>
                  <a:cubicBezTo>
                    <a:pt x="227" y="31"/>
                    <a:pt x="448" y="40"/>
                    <a:pt x="670" y="40"/>
                  </a:cubicBezTo>
                  <a:cubicBezTo>
                    <a:pt x="832" y="40"/>
                    <a:pt x="995" y="36"/>
                    <a:pt x="1160" y="22"/>
                  </a:cubicBezTo>
                  <a:cubicBezTo>
                    <a:pt x="1160" y="22"/>
                    <a:pt x="1160" y="7"/>
                    <a:pt x="1160" y="7"/>
                  </a:cubicBezTo>
                  <a:cubicBezTo>
                    <a:pt x="1046" y="2"/>
                    <a:pt x="932" y="0"/>
                    <a:pt x="8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3"/>
            <p:cNvSpPr/>
            <p:nvPr/>
          </p:nvSpPr>
          <p:spPr>
            <a:xfrm>
              <a:off x="5150775" y="2135325"/>
              <a:ext cx="164950" cy="228925"/>
            </a:xfrm>
            <a:custGeom>
              <a:avLst/>
              <a:gdLst/>
              <a:ahLst/>
              <a:cxnLst/>
              <a:rect l="l" t="t" r="r" b="b"/>
              <a:pathLst>
                <a:path w="6598" h="9157" extrusionOk="0">
                  <a:moveTo>
                    <a:pt x="4" y="0"/>
                  </a:moveTo>
                  <a:cubicBezTo>
                    <a:pt x="0" y="0"/>
                    <a:pt x="4" y="7"/>
                    <a:pt x="14" y="7"/>
                  </a:cubicBezTo>
                  <a:cubicBezTo>
                    <a:pt x="9" y="2"/>
                    <a:pt x="6" y="0"/>
                    <a:pt x="4" y="0"/>
                  </a:cubicBezTo>
                  <a:close/>
                  <a:moveTo>
                    <a:pt x="14" y="7"/>
                  </a:moveTo>
                  <a:lnTo>
                    <a:pt x="14" y="7"/>
                  </a:lnTo>
                  <a:cubicBezTo>
                    <a:pt x="2068" y="274"/>
                    <a:pt x="3917" y="2076"/>
                    <a:pt x="4952" y="3785"/>
                  </a:cubicBezTo>
                  <a:cubicBezTo>
                    <a:pt x="5908" y="5383"/>
                    <a:pt x="6300" y="7296"/>
                    <a:pt x="6300" y="9145"/>
                  </a:cubicBezTo>
                  <a:cubicBezTo>
                    <a:pt x="6300" y="9153"/>
                    <a:pt x="6304" y="9157"/>
                    <a:pt x="6308" y="9157"/>
                  </a:cubicBezTo>
                  <a:cubicBezTo>
                    <a:pt x="6312" y="9157"/>
                    <a:pt x="6315" y="9153"/>
                    <a:pt x="6315" y="9145"/>
                  </a:cubicBezTo>
                  <a:cubicBezTo>
                    <a:pt x="6598" y="7029"/>
                    <a:pt x="5908" y="5007"/>
                    <a:pt x="4701" y="3267"/>
                  </a:cubicBezTo>
                  <a:cubicBezTo>
                    <a:pt x="3651" y="1763"/>
                    <a:pt x="1927" y="164"/>
                    <a:pt x="14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3"/>
            <p:cNvSpPr/>
            <p:nvPr/>
          </p:nvSpPr>
          <p:spPr>
            <a:xfrm>
              <a:off x="5303550" y="2380425"/>
              <a:ext cx="3550" cy="16075"/>
            </a:xfrm>
            <a:custGeom>
              <a:avLst/>
              <a:gdLst/>
              <a:ahLst/>
              <a:cxnLst/>
              <a:rect l="l" t="t" r="r" b="b"/>
              <a:pathLst>
                <a:path w="142" h="643" extrusionOk="0">
                  <a:moveTo>
                    <a:pt x="142" y="0"/>
                  </a:moveTo>
                  <a:lnTo>
                    <a:pt x="142" y="0"/>
                  </a:lnTo>
                  <a:cubicBezTo>
                    <a:pt x="95" y="220"/>
                    <a:pt x="48" y="423"/>
                    <a:pt x="1" y="642"/>
                  </a:cubicBezTo>
                  <a:cubicBezTo>
                    <a:pt x="48" y="439"/>
                    <a:pt x="95" y="220"/>
                    <a:pt x="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3"/>
            <p:cNvSpPr/>
            <p:nvPr/>
          </p:nvSpPr>
          <p:spPr>
            <a:xfrm>
              <a:off x="5175850" y="2455075"/>
              <a:ext cx="103050" cy="84225"/>
            </a:xfrm>
            <a:custGeom>
              <a:avLst/>
              <a:gdLst/>
              <a:ahLst/>
              <a:cxnLst/>
              <a:rect l="l" t="t" r="r" b="b"/>
              <a:pathLst>
                <a:path w="4122" h="3369" extrusionOk="0">
                  <a:moveTo>
                    <a:pt x="4110" y="0"/>
                  </a:moveTo>
                  <a:cubicBezTo>
                    <a:pt x="4107" y="0"/>
                    <a:pt x="4106" y="2"/>
                    <a:pt x="4106" y="7"/>
                  </a:cubicBezTo>
                  <a:cubicBezTo>
                    <a:pt x="3573" y="822"/>
                    <a:pt x="3071" y="1747"/>
                    <a:pt x="2225" y="2264"/>
                  </a:cubicBezTo>
                  <a:cubicBezTo>
                    <a:pt x="1535" y="2703"/>
                    <a:pt x="751" y="3017"/>
                    <a:pt x="15" y="3346"/>
                  </a:cubicBezTo>
                  <a:cubicBezTo>
                    <a:pt x="3" y="3357"/>
                    <a:pt x="0" y="3368"/>
                    <a:pt x="5" y="3368"/>
                  </a:cubicBezTo>
                  <a:cubicBezTo>
                    <a:pt x="7" y="3368"/>
                    <a:pt x="10" y="3366"/>
                    <a:pt x="15" y="3362"/>
                  </a:cubicBezTo>
                  <a:cubicBezTo>
                    <a:pt x="892" y="3079"/>
                    <a:pt x="1848" y="2703"/>
                    <a:pt x="2601" y="2139"/>
                  </a:cubicBezTo>
                  <a:cubicBezTo>
                    <a:pt x="3275" y="1622"/>
                    <a:pt x="3667" y="713"/>
                    <a:pt x="4121" y="7"/>
                  </a:cubicBezTo>
                  <a:cubicBezTo>
                    <a:pt x="4121" y="7"/>
                    <a:pt x="4114" y="0"/>
                    <a:pt x="4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3"/>
            <p:cNvSpPr/>
            <p:nvPr/>
          </p:nvSpPr>
          <p:spPr>
            <a:xfrm>
              <a:off x="4973600" y="2592800"/>
              <a:ext cx="5925" cy="62325"/>
            </a:xfrm>
            <a:custGeom>
              <a:avLst/>
              <a:gdLst/>
              <a:ahLst/>
              <a:cxnLst/>
              <a:rect l="l" t="t" r="r" b="b"/>
              <a:pathLst>
                <a:path w="237" h="2493" extrusionOk="0">
                  <a:moveTo>
                    <a:pt x="1" y="0"/>
                  </a:moveTo>
                  <a:lnTo>
                    <a:pt x="1" y="0"/>
                  </a:lnTo>
                  <a:cubicBezTo>
                    <a:pt x="126" y="831"/>
                    <a:pt x="189" y="1661"/>
                    <a:pt x="205" y="2492"/>
                  </a:cubicBezTo>
                  <a:cubicBezTo>
                    <a:pt x="236" y="1646"/>
                    <a:pt x="173" y="831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3"/>
            <p:cNvSpPr/>
            <p:nvPr/>
          </p:nvSpPr>
          <p:spPr>
            <a:xfrm>
              <a:off x="4985750" y="2626475"/>
              <a:ext cx="7475" cy="45975"/>
            </a:xfrm>
            <a:custGeom>
              <a:avLst/>
              <a:gdLst/>
              <a:ahLst/>
              <a:cxnLst/>
              <a:rect l="l" t="t" r="r" b="b"/>
              <a:pathLst>
                <a:path w="299" h="1839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597"/>
                    <a:pt x="1" y="1239"/>
                    <a:pt x="189" y="1804"/>
                  </a:cubicBezTo>
                  <a:cubicBezTo>
                    <a:pt x="197" y="1827"/>
                    <a:pt x="216" y="1839"/>
                    <a:pt x="234" y="1839"/>
                  </a:cubicBezTo>
                  <a:cubicBezTo>
                    <a:pt x="252" y="1839"/>
                    <a:pt x="267" y="1827"/>
                    <a:pt x="267" y="1804"/>
                  </a:cubicBezTo>
                  <a:cubicBezTo>
                    <a:pt x="299" y="1208"/>
                    <a:pt x="111" y="58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3"/>
            <p:cNvSpPr/>
            <p:nvPr/>
          </p:nvSpPr>
          <p:spPr>
            <a:xfrm>
              <a:off x="5159350" y="2568050"/>
              <a:ext cx="28275" cy="98725"/>
            </a:xfrm>
            <a:custGeom>
              <a:avLst/>
              <a:gdLst/>
              <a:ahLst/>
              <a:cxnLst/>
              <a:rect l="l" t="t" r="r" b="b"/>
              <a:pathLst>
                <a:path w="1131" h="3949" extrusionOk="0">
                  <a:moveTo>
                    <a:pt x="1029" y="1"/>
                  </a:moveTo>
                  <a:cubicBezTo>
                    <a:pt x="1008" y="1"/>
                    <a:pt x="986" y="10"/>
                    <a:pt x="972" y="34"/>
                  </a:cubicBezTo>
                  <a:cubicBezTo>
                    <a:pt x="330" y="1272"/>
                    <a:pt x="16" y="2542"/>
                    <a:pt x="1" y="3937"/>
                  </a:cubicBezTo>
                  <a:cubicBezTo>
                    <a:pt x="1" y="3945"/>
                    <a:pt x="4" y="3949"/>
                    <a:pt x="8" y="3949"/>
                  </a:cubicBezTo>
                  <a:cubicBezTo>
                    <a:pt x="12" y="3949"/>
                    <a:pt x="16" y="3945"/>
                    <a:pt x="16" y="3937"/>
                  </a:cubicBezTo>
                  <a:cubicBezTo>
                    <a:pt x="79" y="2589"/>
                    <a:pt x="471" y="1288"/>
                    <a:pt x="1098" y="97"/>
                  </a:cubicBezTo>
                  <a:cubicBezTo>
                    <a:pt x="1131" y="53"/>
                    <a:pt x="1079" y="1"/>
                    <a:pt x="10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3"/>
            <p:cNvSpPr/>
            <p:nvPr/>
          </p:nvSpPr>
          <p:spPr>
            <a:xfrm>
              <a:off x="5167975" y="2618750"/>
              <a:ext cx="7475" cy="54300"/>
            </a:xfrm>
            <a:custGeom>
              <a:avLst/>
              <a:gdLst/>
              <a:ahLst/>
              <a:cxnLst/>
              <a:rect l="l" t="t" r="r" b="b"/>
              <a:pathLst>
                <a:path w="299" h="2172" extrusionOk="0">
                  <a:moveTo>
                    <a:pt x="290" y="0"/>
                  </a:moveTo>
                  <a:cubicBezTo>
                    <a:pt x="286" y="0"/>
                    <a:pt x="283" y="4"/>
                    <a:pt x="283" y="12"/>
                  </a:cubicBezTo>
                  <a:cubicBezTo>
                    <a:pt x="141" y="702"/>
                    <a:pt x="0" y="1454"/>
                    <a:pt x="79" y="2160"/>
                  </a:cubicBezTo>
                  <a:cubicBezTo>
                    <a:pt x="79" y="2167"/>
                    <a:pt x="83" y="2171"/>
                    <a:pt x="87" y="2171"/>
                  </a:cubicBezTo>
                  <a:cubicBezTo>
                    <a:pt x="90" y="2171"/>
                    <a:pt x="94" y="2167"/>
                    <a:pt x="94" y="2160"/>
                  </a:cubicBezTo>
                  <a:cubicBezTo>
                    <a:pt x="220" y="1454"/>
                    <a:pt x="204" y="718"/>
                    <a:pt x="298" y="12"/>
                  </a:cubicBezTo>
                  <a:cubicBezTo>
                    <a:pt x="298" y="4"/>
                    <a:pt x="29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3"/>
            <p:cNvSpPr/>
            <p:nvPr/>
          </p:nvSpPr>
          <p:spPr>
            <a:xfrm>
              <a:off x="5146425" y="2618400"/>
              <a:ext cx="7075" cy="47200"/>
            </a:xfrm>
            <a:custGeom>
              <a:avLst/>
              <a:gdLst/>
              <a:ahLst/>
              <a:cxnLst/>
              <a:rect l="l" t="t" r="r" b="b"/>
              <a:pathLst>
                <a:path w="283" h="1888" extrusionOk="0">
                  <a:moveTo>
                    <a:pt x="260" y="0"/>
                  </a:moveTo>
                  <a:cubicBezTo>
                    <a:pt x="251" y="0"/>
                    <a:pt x="242" y="4"/>
                    <a:pt x="235" y="11"/>
                  </a:cubicBezTo>
                  <a:cubicBezTo>
                    <a:pt x="141" y="622"/>
                    <a:pt x="0" y="1249"/>
                    <a:pt x="0" y="1876"/>
                  </a:cubicBezTo>
                  <a:cubicBezTo>
                    <a:pt x="0" y="1884"/>
                    <a:pt x="8" y="1888"/>
                    <a:pt x="18" y="1888"/>
                  </a:cubicBezTo>
                  <a:cubicBezTo>
                    <a:pt x="28" y="1888"/>
                    <a:pt x="39" y="1884"/>
                    <a:pt x="47" y="1876"/>
                  </a:cubicBezTo>
                  <a:cubicBezTo>
                    <a:pt x="188" y="1280"/>
                    <a:pt x="220" y="637"/>
                    <a:pt x="282" y="26"/>
                  </a:cubicBezTo>
                  <a:cubicBezTo>
                    <a:pt x="282" y="8"/>
                    <a:pt x="272" y="0"/>
                    <a:pt x="2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3"/>
            <p:cNvSpPr/>
            <p:nvPr/>
          </p:nvSpPr>
          <p:spPr>
            <a:xfrm>
              <a:off x="4923850" y="2168800"/>
              <a:ext cx="42350" cy="38200"/>
            </a:xfrm>
            <a:custGeom>
              <a:avLst/>
              <a:gdLst/>
              <a:ahLst/>
              <a:cxnLst/>
              <a:rect l="l" t="t" r="r" b="b"/>
              <a:pathLst>
                <a:path w="1694" h="1528" extrusionOk="0">
                  <a:moveTo>
                    <a:pt x="1693" y="0"/>
                  </a:moveTo>
                  <a:cubicBezTo>
                    <a:pt x="1050" y="439"/>
                    <a:pt x="486" y="925"/>
                    <a:pt x="0" y="1521"/>
                  </a:cubicBezTo>
                  <a:cubicBezTo>
                    <a:pt x="0" y="1521"/>
                    <a:pt x="0" y="1528"/>
                    <a:pt x="5" y="1528"/>
                  </a:cubicBezTo>
                  <a:cubicBezTo>
                    <a:pt x="7" y="1528"/>
                    <a:pt x="11" y="1526"/>
                    <a:pt x="16" y="1521"/>
                  </a:cubicBezTo>
                  <a:cubicBezTo>
                    <a:pt x="518" y="972"/>
                    <a:pt x="1082" y="455"/>
                    <a:pt x="1693" y="16"/>
                  </a:cubicBezTo>
                  <a:cubicBezTo>
                    <a:pt x="1693" y="16"/>
                    <a:pt x="1693" y="0"/>
                    <a:pt x="16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3"/>
            <p:cNvSpPr/>
            <p:nvPr/>
          </p:nvSpPr>
          <p:spPr>
            <a:xfrm>
              <a:off x="5024150" y="2138625"/>
              <a:ext cx="15325" cy="3950"/>
            </a:xfrm>
            <a:custGeom>
              <a:avLst/>
              <a:gdLst/>
              <a:ahLst/>
              <a:cxnLst/>
              <a:rect l="l" t="t" r="r" b="b"/>
              <a:pathLst>
                <a:path w="613" h="158" extrusionOk="0">
                  <a:moveTo>
                    <a:pt x="581" y="0"/>
                  </a:moveTo>
                  <a:cubicBezTo>
                    <a:pt x="393" y="32"/>
                    <a:pt x="205" y="79"/>
                    <a:pt x="32" y="110"/>
                  </a:cubicBezTo>
                  <a:cubicBezTo>
                    <a:pt x="1" y="126"/>
                    <a:pt x="17" y="157"/>
                    <a:pt x="32" y="157"/>
                  </a:cubicBezTo>
                  <a:cubicBezTo>
                    <a:pt x="220" y="110"/>
                    <a:pt x="408" y="79"/>
                    <a:pt x="581" y="47"/>
                  </a:cubicBezTo>
                  <a:cubicBezTo>
                    <a:pt x="612" y="32"/>
                    <a:pt x="597" y="0"/>
                    <a:pt x="5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3"/>
            <p:cNvSpPr/>
            <p:nvPr/>
          </p:nvSpPr>
          <p:spPr>
            <a:xfrm>
              <a:off x="5243200" y="2206425"/>
              <a:ext cx="63900" cy="242975"/>
            </a:xfrm>
            <a:custGeom>
              <a:avLst/>
              <a:gdLst/>
              <a:ahLst/>
              <a:cxnLst/>
              <a:rect l="l" t="t" r="r" b="b"/>
              <a:pathLst>
                <a:path w="2556" h="9719" extrusionOk="0">
                  <a:moveTo>
                    <a:pt x="17" y="0"/>
                  </a:moveTo>
                  <a:cubicBezTo>
                    <a:pt x="17" y="0"/>
                    <a:pt x="1" y="0"/>
                    <a:pt x="17" y="16"/>
                  </a:cubicBezTo>
                  <a:cubicBezTo>
                    <a:pt x="1960" y="3025"/>
                    <a:pt x="2336" y="6333"/>
                    <a:pt x="1051" y="9703"/>
                  </a:cubicBezTo>
                  <a:cubicBezTo>
                    <a:pt x="1051" y="9718"/>
                    <a:pt x="1067" y="9718"/>
                    <a:pt x="1082" y="9718"/>
                  </a:cubicBezTo>
                  <a:cubicBezTo>
                    <a:pt x="2556" y="6709"/>
                    <a:pt x="2117" y="2633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3"/>
            <p:cNvSpPr/>
            <p:nvPr/>
          </p:nvSpPr>
          <p:spPr>
            <a:xfrm>
              <a:off x="5048075" y="2541450"/>
              <a:ext cx="92875" cy="6700"/>
            </a:xfrm>
            <a:custGeom>
              <a:avLst/>
              <a:gdLst/>
              <a:ahLst/>
              <a:cxnLst/>
              <a:rect l="l" t="t" r="r" b="b"/>
              <a:pathLst>
                <a:path w="3715" h="268" extrusionOk="0">
                  <a:moveTo>
                    <a:pt x="3683" y="1"/>
                  </a:moveTo>
                  <a:cubicBezTo>
                    <a:pt x="2938" y="95"/>
                    <a:pt x="2215" y="144"/>
                    <a:pt x="1483" y="144"/>
                  </a:cubicBezTo>
                  <a:cubicBezTo>
                    <a:pt x="1001" y="144"/>
                    <a:pt x="514" y="123"/>
                    <a:pt x="16" y="79"/>
                  </a:cubicBezTo>
                  <a:cubicBezTo>
                    <a:pt x="0" y="79"/>
                    <a:pt x="0" y="95"/>
                    <a:pt x="16" y="95"/>
                  </a:cubicBezTo>
                  <a:cubicBezTo>
                    <a:pt x="692" y="166"/>
                    <a:pt x="1408" y="267"/>
                    <a:pt x="2116" y="267"/>
                  </a:cubicBezTo>
                  <a:cubicBezTo>
                    <a:pt x="2656" y="267"/>
                    <a:pt x="3191" y="208"/>
                    <a:pt x="3699" y="32"/>
                  </a:cubicBezTo>
                  <a:cubicBezTo>
                    <a:pt x="3715" y="32"/>
                    <a:pt x="3715" y="1"/>
                    <a:pt x="3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3"/>
            <p:cNvSpPr/>
            <p:nvPr/>
          </p:nvSpPr>
          <p:spPr>
            <a:xfrm>
              <a:off x="5021800" y="2552025"/>
              <a:ext cx="83900" cy="10450"/>
            </a:xfrm>
            <a:custGeom>
              <a:avLst/>
              <a:gdLst/>
              <a:ahLst/>
              <a:cxnLst/>
              <a:rect l="l" t="t" r="r" b="b"/>
              <a:pathLst>
                <a:path w="3356" h="418" extrusionOk="0">
                  <a:moveTo>
                    <a:pt x="32" y="1"/>
                  </a:moveTo>
                  <a:cubicBezTo>
                    <a:pt x="17" y="1"/>
                    <a:pt x="1" y="32"/>
                    <a:pt x="32" y="32"/>
                  </a:cubicBezTo>
                  <a:cubicBezTo>
                    <a:pt x="833" y="256"/>
                    <a:pt x="1670" y="418"/>
                    <a:pt x="2502" y="418"/>
                  </a:cubicBezTo>
                  <a:cubicBezTo>
                    <a:pt x="2777" y="418"/>
                    <a:pt x="3051" y="400"/>
                    <a:pt x="3324" y="361"/>
                  </a:cubicBezTo>
                  <a:cubicBezTo>
                    <a:pt x="3355" y="361"/>
                    <a:pt x="3355" y="314"/>
                    <a:pt x="3324" y="314"/>
                  </a:cubicBezTo>
                  <a:cubicBezTo>
                    <a:pt x="2211" y="252"/>
                    <a:pt x="1129" y="236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3"/>
            <p:cNvSpPr/>
            <p:nvPr/>
          </p:nvSpPr>
          <p:spPr>
            <a:xfrm>
              <a:off x="4916000" y="2195750"/>
              <a:ext cx="29750" cy="36325"/>
            </a:xfrm>
            <a:custGeom>
              <a:avLst/>
              <a:gdLst/>
              <a:ahLst/>
              <a:cxnLst/>
              <a:rect l="l" t="t" r="r" b="b"/>
              <a:pathLst>
                <a:path w="1190" h="1453" extrusionOk="0">
                  <a:moveTo>
                    <a:pt x="1152" y="1"/>
                  </a:moveTo>
                  <a:cubicBezTo>
                    <a:pt x="1150" y="1"/>
                    <a:pt x="1147" y="2"/>
                    <a:pt x="1145" y="4"/>
                  </a:cubicBezTo>
                  <a:cubicBezTo>
                    <a:pt x="628" y="380"/>
                    <a:pt x="252" y="850"/>
                    <a:pt x="1" y="1430"/>
                  </a:cubicBezTo>
                  <a:cubicBezTo>
                    <a:pt x="1" y="1441"/>
                    <a:pt x="9" y="1452"/>
                    <a:pt x="13" y="1452"/>
                  </a:cubicBezTo>
                  <a:cubicBezTo>
                    <a:pt x="15" y="1452"/>
                    <a:pt x="16" y="1451"/>
                    <a:pt x="16" y="1446"/>
                  </a:cubicBezTo>
                  <a:cubicBezTo>
                    <a:pt x="330" y="913"/>
                    <a:pt x="722" y="443"/>
                    <a:pt x="1176" y="51"/>
                  </a:cubicBezTo>
                  <a:cubicBezTo>
                    <a:pt x="1190" y="37"/>
                    <a:pt x="1169" y="1"/>
                    <a:pt x="1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3"/>
            <p:cNvSpPr/>
            <p:nvPr/>
          </p:nvSpPr>
          <p:spPr>
            <a:xfrm>
              <a:off x="4885450" y="2272975"/>
              <a:ext cx="14900" cy="120375"/>
            </a:xfrm>
            <a:custGeom>
              <a:avLst/>
              <a:gdLst/>
              <a:ahLst/>
              <a:cxnLst/>
              <a:rect l="l" t="t" r="r" b="b"/>
              <a:pathLst>
                <a:path w="596" h="4815" extrusionOk="0">
                  <a:moveTo>
                    <a:pt x="519" y="0"/>
                  </a:moveTo>
                  <a:cubicBezTo>
                    <a:pt x="510" y="0"/>
                    <a:pt x="502" y="5"/>
                    <a:pt x="502" y="18"/>
                  </a:cubicBezTo>
                  <a:cubicBezTo>
                    <a:pt x="298" y="1680"/>
                    <a:pt x="0" y="3185"/>
                    <a:pt x="564" y="4815"/>
                  </a:cubicBezTo>
                  <a:cubicBezTo>
                    <a:pt x="580" y="4815"/>
                    <a:pt x="596" y="4815"/>
                    <a:pt x="596" y="4799"/>
                  </a:cubicBezTo>
                  <a:cubicBezTo>
                    <a:pt x="110" y="3294"/>
                    <a:pt x="251" y="1570"/>
                    <a:pt x="533" y="18"/>
                  </a:cubicBezTo>
                  <a:cubicBezTo>
                    <a:pt x="542" y="9"/>
                    <a:pt x="530" y="0"/>
                    <a:pt x="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3"/>
            <p:cNvSpPr/>
            <p:nvPr/>
          </p:nvSpPr>
          <p:spPr>
            <a:xfrm>
              <a:off x="4863500" y="2326425"/>
              <a:ext cx="23925" cy="105675"/>
            </a:xfrm>
            <a:custGeom>
              <a:avLst/>
              <a:gdLst/>
              <a:ahLst/>
              <a:cxnLst/>
              <a:rect l="l" t="t" r="r" b="b"/>
              <a:pathLst>
                <a:path w="957" h="4227" extrusionOk="0">
                  <a:moveTo>
                    <a:pt x="196" y="0"/>
                  </a:moveTo>
                  <a:cubicBezTo>
                    <a:pt x="192" y="0"/>
                    <a:pt x="189" y="4"/>
                    <a:pt x="189" y="12"/>
                  </a:cubicBezTo>
                  <a:cubicBezTo>
                    <a:pt x="0" y="1391"/>
                    <a:pt x="173" y="2990"/>
                    <a:pt x="910" y="4213"/>
                  </a:cubicBezTo>
                  <a:cubicBezTo>
                    <a:pt x="914" y="4223"/>
                    <a:pt x="921" y="4226"/>
                    <a:pt x="927" y="4226"/>
                  </a:cubicBezTo>
                  <a:cubicBezTo>
                    <a:pt x="942" y="4226"/>
                    <a:pt x="957" y="4208"/>
                    <a:pt x="957" y="4197"/>
                  </a:cubicBezTo>
                  <a:cubicBezTo>
                    <a:pt x="439" y="2786"/>
                    <a:pt x="110" y="1533"/>
                    <a:pt x="204" y="12"/>
                  </a:cubicBezTo>
                  <a:cubicBezTo>
                    <a:pt x="204" y="4"/>
                    <a:pt x="200" y="0"/>
                    <a:pt x="1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3"/>
            <p:cNvSpPr/>
            <p:nvPr/>
          </p:nvSpPr>
          <p:spPr>
            <a:xfrm>
              <a:off x="5285125" y="2412625"/>
              <a:ext cx="15700" cy="38100"/>
            </a:xfrm>
            <a:custGeom>
              <a:avLst/>
              <a:gdLst/>
              <a:ahLst/>
              <a:cxnLst/>
              <a:rect l="l" t="t" r="r" b="b"/>
              <a:pathLst>
                <a:path w="628" h="1524" extrusionOk="0">
                  <a:moveTo>
                    <a:pt x="618" y="1"/>
                  </a:moveTo>
                  <a:cubicBezTo>
                    <a:pt x="612" y="1"/>
                    <a:pt x="604" y="5"/>
                    <a:pt x="597" y="12"/>
                  </a:cubicBezTo>
                  <a:cubicBezTo>
                    <a:pt x="409" y="514"/>
                    <a:pt x="189" y="1000"/>
                    <a:pt x="1" y="1502"/>
                  </a:cubicBezTo>
                  <a:cubicBezTo>
                    <a:pt x="1" y="1513"/>
                    <a:pt x="17" y="1524"/>
                    <a:pt x="31" y="1524"/>
                  </a:cubicBezTo>
                  <a:cubicBezTo>
                    <a:pt x="37" y="1524"/>
                    <a:pt x="43" y="1522"/>
                    <a:pt x="48" y="1517"/>
                  </a:cubicBezTo>
                  <a:cubicBezTo>
                    <a:pt x="330" y="1063"/>
                    <a:pt x="518" y="545"/>
                    <a:pt x="628" y="12"/>
                  </a:cubicBezTo>
                  <a:cubicBezTo>
                    <a:pt x="628" y="5"/>
                    <a:pt x="624" y="1"/>
                    <a:pt x="6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3"/>
            <p:cNvSpPr/>
            <p:nvPr/>
          </p:nvSpPr>
          <p:spPr>
            <a:xfrm>
              <a:off x="4978450" y="2716825"/>
              <a:ext cx="175825" cy="25875"/>
            </a:xfrm>
            <a:custGeom>
              <a:avLst/>
              <a:gdLst/>
              <a:ahLst/>
              <a:cxnLst/>
              <a:rect l="l" t="t" r="r" b="b"/>
              <a:pathLst>
                <a:path w="7033" h="1035" extrusionOk="0">
                  <a:moveTo>
                    <a:pt x="7" y="1"/>
                  </a:moveTo>
                  <a:lnTo>
                    <a:pt x="7" y="1"/>
                  </a:lnTo>
                  <a:cubicBezTo>
                    <a:pt x="4" y="1"/>
                    <a:pt x="0" y="8"/>
                    <a:pt x="11" y="8"/>
                  </a:cubicBezTo>
                  <a:cubicBezTo>
                    <a:pt x="11" y="3"/>
                    <a:pt x="9" y="1"/>
                    <a:pt x="7" y="1"/>
                  </a:cubicBezTo>
                  <a:close/>
                  <a:moveTo>
                    <a:pt x="11" y="8"/>
                  </a:moveTo>
                  <a:cubicBezTo>
                    <a:pt x="324" y="337"/>
                    <a:pt x="700" y="650"/>
                    <a:pt x="1139" y="791"/>
                  </a:cubicBezTo>
                  <a:cubicBezTo>
                    <a:pt x="873" y="744"/>
                    <a:pt x="606" y="697"/>
                    <a:pt x="356" y="619"/>
                  </a:cubicBezTo>
                  <a:cubicBezTo>
                    <a:pt x="350" y="617"/>
                    <a:pt x="346" y="617"/>
                    <a:pt x="341" y="617"/>
                  </a:cubicBezTo>
                  <a:cubicBezTo>
                    <a:pt x="306" y="617"/>
                    <a:pt x="296" y="668"/>
                    <a:pt x="324" y="682"/>
                  </a:cubicBezTo>
                  <a:cubicBezTo>
                    <a:pt x="874" y="987"/>
                    <a:pt x="1584" y="1035"/>
                    <a:pt x="2271" y="1035"/>
                  </a:cubicBezTo>
                  <a:cubicBezTo>
                    <a:pt x="2579" y="1035"/>
                    <a:pt x="2883" y="1025"/>
                    <a:pt x="3166" y="1025"/>
                  </a:cubicBezTo>
                  <a:cubicBezTo>
                    <a:pt x="3223" y="1025"/>
                    <a:pt x="3279" y="1026"/>
                    <a:pt x="3334" y="1027"/>
                  </a:cubicBezTo>
                  <a:cubicBezTo>
                    <a:pt x="3456" y="1028"/>
                    <a:pt x="3578" y="1029"/>
                    <a:pt x="3701" y="1029"/>
                  </a:cubicBezTo>
                  <a:cubicBezTo>
                    <a:pt x="4832" y="1029"/>
                    <a:pt x="5956" y="949"/>
                    <a:pt x="7017" y="525"/>
                  </a:cubicBezTo>
                  <a:cubicBezTo>
                    <a:pt x="7033" y="525"/>
                    <a:pt x="7033" y="509"/>
                    <a:pt x="7017" y="509"/>
                  </a:cubicBezTo>
                  <a:cubicBezTo>
                    <a:pt x="5857" y="697"/>
                    <a:pt x="4697" y="854"/>
                    <a:pt x="3522" y="870"/>
                  </a:cubicBezTo>
                  <a:cubicBezTo>
                    <a:pt x="3283" y="870"/>
                    <a:pt x="3043" y="872"/>
                    <a:pt x="2800" y="872"/>
                  </a:cubicBezTo>
                  <a:cubicBezTo>
                    <a:pt x="2437" y="872"/>
                    <a:pt x="2070" y="867"/>
                    <a:pt x="1703" y="838"/>
                  </a:cubicBezTo>
                  <a:cubicBezTo>
                    <a:pt x="1703" y="838"/>
                    <a:pt x="1703" y="823"/>
                    <a:pt x="1688" y="823"/>
                  </a:cubicBezTo>
                  <a:cubicBezTo>
                    <a:pt x="1092" y="619"/>
                    <a:pt x="481" y="462"/>
                    <a:pt x="11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3"/>
            <p:cNvSpPr/>
            <p:nvPr/>
          </p:nvSpPr>
          <p:spPr>
            <a:xfrm>
              <a:off x="4992425" y="2800075"/>
              <a:ext cx="176750" cy="13525"/>
            </a:xfrm>
            <a:custGeom>
              <a:avLst/>
              <a:gdLst/>
              <a:ahLst/>
              <a:cxnLst/>
              <a:rect l="l" t="t" r="r" b="b"/>
              <a:pathLst>
                <a:path w="7070" h="541" extrusionOk="0">
                  <a:moveTo>
                    <a:pt x="7022" y="1"/>
                  </a:moveTo>
                  <a:cubicBezTo>
                    <a:pt x="5862" y="126"/>
                    <a:pt x="4750" y="361"/>
                    <a:pt x="3590" y="361"/>
                  </a:cubicBezTo>
                  <a:cubicBezTo>
                    <a:pt x="2521" y="347"/>
                    <a:pt x="1465" y="151"/>
                    <a:pt x="410" y="151"/>
                  </a:cubicBezTo>
                  <a:cubicBezTo>
                    <a:pt x="305" y="151"/>
                    <a:pt x="199" y="153"/>
                    <a:pt x="94" y="157"/>
                  </a:cubicBezTo>
                  <a:cubicBezTo>
                    <a:pt x="16" y="173"/>
                    <a:pt x="0" y="267"/>
                    <a:pt x="79" y="283"/>
                  </a:cubicBezTo>
                  <a:cubicBezTo>
                    <a:pt x="985" y="500"/>
                    <a:pt x="1965" y="541"/>
                    <a:pt x="2919" y="541"/>
                  </a:cubicBezTo>
                  <a:cubicBezTo>
                    <a:pt x="3203" y="541"/>
                    <a:pt x="3485" y="537"/>
                    <a:pt x="3762" y="534"/>
                  </a:cubicBezTo>
                  <a:cubicBezTo>
                    <a:pt x="4828" y="518"/>
                    <a:pt x="6051" y="487"/>
                    <a:pt x="7038" y="63"/>
                  </a:cubicBezTo>
                  <a:cubicBezTo>
                    <a:pt x="7069" y="48"/>
                    <a:pt x="7054" y="1"/>
                    <a:pt x="70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3"/>
            <p:cNvSpPr/>
            <p:nvPr/>
          </p:nvSpPr>
          <p:spPr>
            <a:xfrm>
              <a:off x="4986625" y="2764425"/>
              <a:ext cx="182425" cy="16175"/>
            </a:xfrm>
            <a:custGeom>
              <a:avLst/>
              <a:gdLst/>
              <a:ahLst/>
              <a:cxnLst/>
              <a:rect l="l" t="t" r="r" b="b"/>
              <a:pathLst>
                <a:path w="7297" h="647" extrusionOk="0">
                  <a:moveTo>
                    <a:pt x="7129" y="0"/>
                  </a:moveTo>
                  <a:cubicBezTo>
                    <a:pt x="5969" y="0"/>
                    <a:pt x="4809" y="251"/>
                    <a:pt x="3634" y="282"/>
                  </a:cubicBezTo>
                  <a:cubicBezTo>
                    <a:pt x="3414" y="290"/>
                    <a:pt x="3195" y="293"/>
                    <a:pt x="2975" y="293"/>
                  </a:cubicBezTo>
                  <a:cubicBezTo>
                    <a:pt x="2317" y="293"/>
                    <a:pt x="1659" y="267"/>
                    <a:pt x="1000" y="267"/>
                  </a:cubicBezTo>
                  <a:cubicBezTo>
                    <a:pt x="671" y="220"/>
                    <a:pt x="342" y="173"/>
                    <a:pt x="29" y="94"/>
                  </a:cubicBezTo>
                  <a:cubicBezTo>
                    <a:pt x="25" y="91"/>
                    <a:pt x="22" y="90"/>
                    <a:pt x="19" y="90"/>
                  </a:cubicBezTo>
                  <a:cubicBezTo>
                    <a:pt x="8" y="90"/>
                    <a:pt x="0" y="110"/>
                    <a:pt x="13" y="110"/>
                  </a:cubicBezTo>
                  <a:cubicBezTo>
                    <a:pt x="107" y="173"/>
                    <a:pt x="217" y="235"/>
                    <a:pt x="326" y="282"/>
                  </a:cubicBezTo>
                  <a:lnTo>
                    <a:pt x="138" y="282"/>
                  </a:lnTo>
                  <a:cubicBezTo>
                    <a:pt x="107" y="282"/>
                    <a:pt x="91" y="314"/>
                    <a:pt x="123" y="330"/>
                  </a:cubicBezTo>
                  <a:cubicBezTo>
                    <a:pt x="1120" y="589"/>
                    <a:pt x="2153" y="646"/>
                    <a:pt x="3181" y="646"/>
                  </a:cubicBezTo>
                  <a:cubicBezTo>
                    <a:pt x="3332" y="646"/>
                    <a:pt x="3483" y="645"/>
                    <a:pt x="3634" y="643"/>
                  </a:cubicBezTo>
                  <a:cubicBezTo>
                    <a:pt x="4778" y="627"/>
                    <a:pt x="6079" y="627"/>
                    <a:pt x="7176" y="251"/>
                  </a:cubicBezTo>
                  <a:cubicBezTo>
                    <a:pt x="7239" y="235"/>
                    <a:pt x="7254" y="173"/>
                    <a:pt x="7254" y="126"/>
                  </a:cubicBezTo>
                  <a:cubicBezTo>
                    <a:pt x="7296" y="98"/>
                    <a:pt x="7288" y="45"/>
                    <a:pt x="7242" y="45"/>
                  </a:cubicBezTo>
                  <a:cubicBezTo>
                    <a:pt x="7236" y="45"/>
                    <a:pt x="7230" y="46"/>
                    <a:pt x="7223" y="47"/>
                  </a:cubicBezTo>
                  <a:cubicBezTo>
                    <a:pt x="7207" y="16"/>
                    <a:pt x="7176" y="0"/>
                    <a:pt x="71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3"/>
            <p:cNvSpPr/>
            <p:nvPr/>
          </p:nvSpPr>
          <p:spPr>
            <a:xfrm>
              <a:off x="5169925" y="2733950"/>
              <a:ext cx="16100" cy="23825"/>
            </a:xfrm>
            <a:custGeom>
              <a:avLst/>
              <a:gdLst/>
              <a:ahLst/>
              <a:cxnLst/>
              <a:rect l="l" t="t" r="r" b="b"/>
              <a:pathLst>
                <a:path w="644" h="953" extrusionOk="0">
                  <a:moveTo>
                    <a:pt x="542" y="1"/>
                  </a:moveTo>
                  <a:cubicBezTo>
                    <a:pt x="534" y="1"/>
                    <a:pt x="526" y="5"/>
                    <a:pt x="518" y="12"/>
                  </a:cubicBezTo>
                  <a:cubicBezTo>
                    <a:pt x="424" y="153"/>
                    <a:pt x="408" y="342"/>
                    <a:pt x="330" y="483"/>
                  </a:cubicBezTo>
                  <a:cubicBezTo>
                    <a:pt x="236" y="655"/>
                    <a:pt x="142" y="827"/>
                    <a:pt x="1" y="953"/>
                  </a:cubicBezTo>
                  <a:cubicBezTo>
                    <a:pt x="252" y="749"/>
                    <a:pt x="643" y="389"/>
                    <a:pt x="565" y="12"/>
                  </a:cubicBezTo>
                  <a:cubicBezTo>
                    <a:pt x="557" y="5"/>
                    <a:pt x="549" y="1"/>
                    <a:pt x="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3"/>
            <p:cNvSpPr/>
            <p:nvPr/>
          </p:nvSpPr>
          <p:spPr>
            <a:xfrm>
              <a:off x="4834900" y="2108800"/>
              <a:ext cx="512950" cy="767325"/>
            </a:xfrm>
            <a:custGeom>
              <a:avLst/>
              <a:gdLst/>
              <a:ahLst/>
              <a:cxnLst/>
              <a:rect l="l" t="t" r="r" b="b"/>
              <a:pathLst>
                <a:path w="20518" h="30693" extrusionOk="0">
                  <a:moveTo>
                    <a:pt x="17681" y="3670"/>
                  </a:moveTo>
                  <a:lnTo>
                    <a:pt x="17681" y="3670"/>
                  </a:lnTo>
                  <a:cubicBezTo>
                    <a:pt x="18527" y="4673"/>
                    <a:pt x="19154" y="5911"/>
                    <a:pt x="19483" y="7353"/>
                  </a:cubicBezTo>
                  <a:cubicBezTo>
                    <a:pt x="19671" y="8216"/>
                    <a:pt x="19734" y="9031"/>
                    <a:pt x="19703" y="9814"/>
                  </a:cubicBezTo>
                  <a:cubicBezTo>
                    <a:pt x="19703" y="9391"/>
                    <a:pt x="19671" y="8952"/>
                    <a:pt x="19609" y="8529"/>
                  </a:cubicBezTo>
                  <a:cubicBezTo>
                    <a:pt x="19389" y="6805"/>
                    <a:pt x="18715" y="5096"/>
                    <a:pt x="17681" y="3670"/>
                  </a:cubicBezTo>
                  <a:close/>
                  <a:moveTo>
                    <a:pt x="13527" y="23216"/>
                  </a:moveTo>
                  <a:lnTo>
                    <a:pt x="13527" y="23216"/>
                  </a:lnTo>
                  <a:cubicBezTo>
                    <a:pt x="13214" y="23425"/>
                    <a:pt x="12722" y="23474"/>
                    <a:pt x="12242" y="23474"/>
                  </a:cubicBezTo>
                  <a:cubicBezTo>
                    <a:pt x="11857" y="23474"/>
                    <a:pt x="11479" y="23442"/>
                    <a:pt x="11207" y="23435"/>
                  </a:cubicBezTo>
                  <a:cubicBezTo>
                    <a:pt x="11975" y="23404"/>
                    <a:pt x="12759" y="23326"/>
                    <a:pt x="13527" y="23216"/>
                  </a:cubicBezTo>
                  <a:close/>
                  <a:moveTo>
                    <a:pt x="5471" y="23247"/>
                  </a:moveTo>
                  <a:cubicBezTo>
                    <a:pt x="5891" y="23847"/>
                    <a:pt x="7280" y="23931"/>
                    <a:pt x="8370" y="23931"/>
                  </a:cubicBezTo>
                  <a:cubicBezTo>
                    <a:pt x="8795" y="23931"/>
                    <a:pt x="9175" y="23918"/>
                    <a:pt x="9435" y="23918"/>
                  </a:cubicBezTo>
                  <a:cubicBezTo>
                    <a:pt x="9501" y="23918"/>
                    <a:pt x="9559" y="23919"/>
                    <a:pt x="9609" y="23921"/>
                  </a:cubicBezTo>
                  <a:cubicBezTo>
                    <a:pt x="10382" y="23942"/>
                    <a:pt x="11220" y="24028"/>
                    <a:pt x="12031" y="24028"/>
                  </a:cubicBezTo>
                  <a:cubicBezTo>
                    <a:pt x="12419" y="24028"/>
                    <a:pt x="12801" y="24008"/>
                    <a:pt x="13167" y="23953"/>
                  </a:cubicBezTo>
                  <a:cubicBezTo>
                    <a:pt x="13370" y="23921"/>
                    <a:pt x="13558" y="23874"/>
                    <a:pt x="13700" y="23780"/>
                  </a:cubicBezTo>
                  <a:lnTo>
                    <a:pt x="13700" y="23780"/>
                  </a:lnTo>
                  <a:cubicBezTo>
                    <a:pt x="13480" y="24172"/>
                    <a:pt x="13308" y="24470"/>
                    <a:pt x="12822" y="24611"/>
                  </a:cubicBezTo>
                  <a:cubicBezTo>
                    <a:pt x="12446" y="24721"/>
                    <a:pt x="12069" y="24736"/>
                    <a:pt x="11693" y="24815"/>
                  </a:cubicBezTo>
                  <a:cubicBezTo>
                    <a:pt x="12336" y="24768"/>
                    <a:pt x="13841" y="24674"/>
                    <a:pt x="13778" y="23733"/>
                  </a:cubicBezTo>
                  <a:cubicBezTo>
                    <a:pt x="13841" y="23686"/>
                    <a:pt x="13888" y="23639"/>
                    <a:pt x="13919" y="23576"/>
                  </a:cubicBezTo>
                  <a:lnTo>
                    <a:pt x="13919" y="23576"/>
                  </a:lnTo>
                  <a:cubicBezTo>
                    <a:pt x="13982" y="23843"/>
                    <a:pt x="13997" y="24109"/>
                    <a:pt x="13856" y="24376"/>
                  </a:cubicBezTo>
                  <a:cubicBezTo>
                    <a:pt x="13809" y="24438"/>
                    <a:pt x="13778" y="24486"/>
                    <a:pt x="13731" y="24548"/>
                  </a:cubicBezTo>
                  <a:cubicBezTo>
                    <a:pt x="13715" y="24548"/>
                    <a:pt x="13715" y="24564"/>
                    <a:pt x="13715" y="24564"/>
                  </a:cubicBezTo>
                  <a:cubicBezTo>
                    <a:pt x="13653" y="24627"/>
                    <a:pt x="13606" y="24674"/>
                    <a:pt x="13543" y="24705"/>
                  </a:cubicBezTo>
                  <a:cubicBezTo>
                    <a:pt x="13433" y="24768"/>
                    <a:pt x="13355" y="24752"/>
                    <a:pt x="13308" y="24862"/>
                  </a:cubicBezTo>
                  <a:cubicBezTo>
                    <a:pt x="13292" y="24877"/>
                    <a:pt x="13292" y="24893"/>
                    <a:pt x="13308" y="24893"/>
                  </a:cubicBezTo>
                  <a:cubicBezTo>
                    <a:pt x="13355" y="24953"/>
                    <a:pt x="13412" y="24978"/>
                    <a:pt x="13473" y="24978"/>
                  </a:cubicBezTo>
                  <a:cubicBezTo>
                    <a:pt x="13634" y="24978"/>
                    <a:pt x="13825" y="24806"/>
                    <a:pt x="13950" y="24658"/>
                  </a:cubicBezTo>
                  <a:cubicBezTo>
                    <a:pt x="13966" y="24815"/>
                    <a:pt x="14029" y="24971"/>
                    <a:pt x="14029" y="25128"/>
                  </a:cubicBezTo>
                  <a:cubicBezTo>
                    <a:pt x="14029" y="25395"/>
                    <a:pt x="13966" y="25630"/>
                    <a:pt x="13856" y="25865"/>
                  </a:cubicBezTo>
                  <a:cubicBezTo>
                    <a:pt x="13762" y="25990"/>
                    <a:pt x="13653" y="26100"/>
                    <a:pt x="13558" y="26241"/>
                  </a:cubicBezTo>
                  <a:cubicBezTo>
                    <a:pt x="13543" y="26272"/>
                    <a:pt x="13574" y="26304"/>
                    <a:pt x="13606" y="26304"/>
                  </a:cubicBezTo>
                  <a:cubicBezTo>
                    <a:pt x="13653" y="26288"/>
                    <a:pt x="13700" y="26272"/>
                    <a:pt x="13747" y="26257"/>
                  </a:cubicBezTo>
                  <a:cubicBezTo>
                    <a:pt x="13764" y="26274"/>
                    <a:pt x="13790" y="26286"/>
                    <a:pt x="13816" y="26286"/>
                  </a:cubicBezTo>
                  <a:cubicBezTo>
                    <a:pt x="13837" y="26286"/>
                    <a:pt x="13858" y="26278"/>
                    <a:pt x="13872" y="26257"/>
                  </a:cubicBezTo>
                  <a:cubicBezTo>
                    <a:pt x="13903" y="26225"/>
                    <a:pt x="13935" y="26178"/>
                    <a:pt x="13966" y="26131"/>
                  </a:cubicBezTo>
                  <a:cubicBezTo>
                    <a:pt x="13966" y="26194"/>
                    <a:pt x="13966" y="26241"/>
                    <a:pt x="13966" y="26288"/>
                  </a:cubicBezTo>
                  <a:cubicBezTo>
                    <a:pt x="13386" y="27542"/>
                    <a:pt x="11975" y="27464"/>
                    <a:pt x="10768" y="27573"/>
                  </a:cubicBezTo>
                  <a:cubicBezTo>
                    <a:pt x="10737" y="27573"/>
                    <a:pt x="10737" y="27636"/>
                    <a:pt x="10768" y="27636"/>
                  </a:cubicBezTo>
                  <a:cubicBezTo>
                    <a:pt x="10861" y="27637"/>
                    <a:pt x="10958" y="27638"/>
                    <a:pt x="11057" y="27638"/>
                  </a:cubicBezTo>
                  <a:cubicBezTo>
                    <a:pt x="12095" y="27638"/>
                    <a:pt x="13421" y="27528"/>
                    <a:pt x="13950" y="26555"/>
                  </a:cubicBezTo>
                  <a:lnTo>
                    <a:pt x="13950" y="26555"/>
                  </a:lnTo>
                  <a:cubicBezTo>
                    <a:pt x="13856" y="26915"/>
                    <a:pt x="13653" y="27181"/>
                    <a:pt x="13464" y="27495"/>
                  </a:cubicBezTo>
                  <a:cubicBezTo>
                    <a:pt x="13412" y="27574"/>
                    <a:pt x="13491" y="27663"/>
                    <a:pt x="13573" y="27663"/>
                  </a:cubicBezTo>
                  <a:cubicBezTo>
                    <a:pt x="13589" y="27663"/>
                    <a:pt x="13606" y="27659"/>
                    <a:pt x="13621" y="27652"/>
                  </a:cubicBezTo>
                  <a:cubicBezTo>
                    <a:pt x="13653" y="27636"/>
                    <a:pt x="13668" y="27605"/>
                    <a:pt x="13700" y="27589"/>
                  </a:cubicBezTo>
                  <a:cubicBezTo>
                    <a:pt x="13903" y="27526"/>
                    <a:pt x="14060" y="27385"/>
                    <a:pt x="14185" y="27197"/>
                  </a:cubicBezTo>
                  <a:lnTo>
                    <a:pt x="14185" y="27197"/>
                  </a:lnTo>
                  <a:cubicBezTo>
                    <a:pt x="14232" y="27495"/>
                    <a:pt x="14232" y="27808"/>
                    <a:pt x="14091" y="28091"/>
                  </a:cubicBezTo>
                  <a:cubicBezTo>
                    <a:pt x="13903" y="28467"/>
                    <a:pt x="13496" y="28639"/>
                    <a:pt x="13167" y="28874"/>
                  </a:cubicBezTo>
                  <a:cubicBezTo>
                    <a:pt x="13125" y="28902"/>
                    <a:pt x="13145" y="28955"/>
                    <a:pt x="13183" y="28955"/>
                  </a:cubicBezTo>
                  <a:cubicBezTo>
                    <a:pt x="13188" y="28955"/>
                    <a:pt x="13193" y="28954"/>
                    <a:pt x="13198" y="28953"/>
                  </a:cubicBezTo>
                  <a:cubicBezTo>
                    <a:pt x="13402" y="28921"/>
                    <a:pt x="13606" y="28859"/>
                    <a:pt x="13778" y="28765"/>
                  </a:cubicBezTo>
                  <a:lnTo>
                    <a:pt x="13778" y="28765"/>
                  </a:lnTo>
                  <a:cubicBezTo>
                    <a:pt x="13198" y="29188"/>
                    <a:pt x="12132" y="29141"/>
                    <a:pt x="11552" y="29188"/>
                  </a:cubicBezTo>
                  <a:cubicBezTo>
                    <a:pt x="10878" y="29250"/>
                    <a:pt x="10204" y="29282"/>
                    <a:pt x="9530" y="29282"/>
                  </a:cubicBezTo>
                  <a:cubicBezTo>
                    <a:pt x="9439" y="29283"/>
                    <a:pt x="9349" y="29284"/>
                    <a:pt x="9259" y="29284"/>
                  </a:cubicBezTo>
                  <a:cubicBezTo>
                    <a:pt x="8264" y="29284"/>
                    <a:pt x="7329" y="29204"/>
                    <a:pt x="6380" y="29031"/>
                  </a:cubicBezTo>
                  <a:cubicBezTo>
                    <a:pt x="6317" y="29000"/>
                    <a:pt x="6254" y="28984"/>
                    <a:pt x="6192" y="28953"/>
                  </a:cubicBezTo>
                  <a:cubicBezTo>
                    <a:pt x="6082" y="28890"/>
                    <a:pt x="5972" y="28827"/>
                    <a:pt x="5862" y="28765"/>
                  </a:cubicBezTo>
                  <a:cubicBezTo>
                    <a:pt x="5800" y="28702"/>
                    <a:pt x="5518" y="28561"/>
                    <a:pt x="5502" y="28451"/>
                  </a:cubicBezTo>
                  <a:cubicBezTo>
                    <a:pt x="5489" y="28426"/>
                    <a:pt x="5466" y="28400"/>
                    <a:pt x="5432" y="28400"/>
                  </a:cubicBezTo>
                  <a:cubicBezTo>
                    <a:pt x="5425" y="28400"/>
                    <a:pt x="5416" y="28401"/>
                    <a:pt x="5408" y="28404"/>
                  </a:cubicBezTo>
                  <a:cubicBezTo>
                    <a:pt x="5408" y="28373"/>
                    <a:pt x="5392" y="28357"/>
                    <a:pt x="5376" y="28326"/>
                  </a:cubicBezTo>
                  <a:cubicBezTo>
                    <a:pt x="5267" y="27981"/>
                    <a:pt x="5345" y="27652"/>
                    <a:pt x="5329" y="27307"/>
                  </a:cubicBezTo>
                  <a:lnTo>
                    <a:pt x="5329" y="27307"/>
                  </a:lnTo>
                  <a:cubicBezTo>
                    <a:pt x="5504" y="27510"/>
                    <a:pt x="5745" y="27686"/>
                    <a:pt x="5992" y="27686"/>
                  </a:cubicBezTo>
                  <a:cubicBezTo>
                    <a:pt x="6011" y="27686"/>
                    <a:pt x="6031" y="27685"/>
                    <a:pt x="6050" y="27683"/>
                  </a:cubicBezTo>
                  <a:cubicBezTo>
                    <a:pt x="6050" y="27683"/>
                    <a:pt x="6050" y="27667"/>
                    <a:pt x="6066" y="27667"/>
                  </a:cubicBezTo>
                  <a:lnTo>
                    <a:pt x="6160" y="27667"/>
                  </a:lnTo>
                  <a:cubicBezTo>
                    <a:pt x="6192" y="27667"/>
                    <a:pt x="6223" y="27636"/>
                    <a:pt x="6207" y="27589"/>
                  </a:cubicBezTo>
                  <a:cubicBezTo>
                    <a:pt x="6035" y="27276"/>
                    <a:pt x="5612" y="27213"/>
                    <a:pt x="5424" y="26884"/>
                  </a:cubicBezTo>
                  <a:cubicBezTo>
                    <a:pt x="5267" y="26586"/>
                    <a:pt x="5345" y="26304"/>
                    <a:pt x="5345" y="26006"/>
                  </a:cubicBezTo>
                  <a:lnTo>
                    <a:pt x="5345" y="26006"/>
                  </a:lnTo>
                  <a:cubicBezTo>
                    <a:pt x="5439" y="26116"/>
                    <a:pt x="5549" y="26210"/>
                    <a:pt x="5674" y="26257"/>
                  </a:cubicBezTo>
                  <a:cubicBezTo>
                    <a:pt x="5690" y="26257"/>
                    <a:pt x="5706" y="26241"/>
                    <a:pt x="5721" y="26225"/>
                  </a:cubicBezTo>
                  <a:cubicBezTo>
                    <a:pt x="5737" y="26241"/>
                    <a:pt x="5753" y="26257"/>
                    <a:pt x="5784" y="26257"/>
                  </a:cubicBezTo>
                  <a:cubicBezTo>
                    <a:pt x="5800" y="26257"/>
                    <a:pt x="5831" y="26241"/>
                    <a:pt x="5815" y="26210"/>
                  </a:cubicBezTo>
                  <a:cubicBezTo>
                    <a:pt x="5753" y="25896"/>
                    <a:pt x="5424" y="25692"/>
                    <a:pt x="5298" y="25363"/>
                  </a:cubicBezTo>
                  <a:cubicBezTo>
                    <a:pt x="5204" y="25112"/>
                    <a:pt x="5204" y="24893"/>
                    <a:pt x="5235" y="24674"/>
                  </a:cubicBezTo>
                  <a:lnTo>
                    <a:pt x="5235" y="24674"/>
                  </a:lnTo>
                  <a:cubicBezTo>
                    <a:pt x="5345" y="25003"/>
                    <a:pt x="5518" y="25442"/>
                    <a:pt x="5862" y="25473"/>
                  </a:cubicBezTo>
                  <a:cubicBezTo>
                    <a:pt x="5894" y="25473"/>
                    <a:pt x="5941" y="25442"/>
                    <a:pt x="5941" y="25410"/>
                  </a:cubicBezTo>
                  <a:cubicBezTo>
                    <a:pt x="5972" y="25222"/>
                    <a:pt x="5878" y="25034"/>
                    <a:pt x="5753" y="24846"/>
                  </a:cubicBezTo>
                  <a:cubicBezTo>
                    <a:pt x="5721" y="24611"/>
                    <a:pt x="5612" y="24391"/>
                    <a:pt x="5486" y="24188"/>
                  </a:cubicBezTo>
                  <a:cubicBezTo>
                    <a:pt x="5424" y="23874"/>
                    <a:pt x="5424" y="23576"/>
                    <a:pt x="5439" y="23263"/>
                  </a:cubicBezTo>
                  <a:cubicBezTo>
                    <a:pt x="5455" y="23263"/>
                    <a:pt x="5455" y="23247"/>
                    <a:pt x="5455" y="23247"/>
                  </a:cubicBezTo>
                  <a:close/>
                  <a:moveTo>
                    <a:pt x="6756" y="29595"/>
                  </a:moveTo>
                  <a:lnTo>
                    <a:pt x="6756" y="29595"/>
                  </a:lnTo>
                  <a:cubicBezTo>
                    <a:pt x="7445" y="30003"/>
                    <a:pt x="8527" y="29956"/>
                    <a:pt x="9295" y="29972"/>
                  </a:cubicBezTo>
                  <a:cubicBezTo>
                    <a:pt x="9453" y="29976"/>
                    <a:pt x="9610" y="29978"/>
                    <a:pt x="9767" y="29978"/>
                  </a:cubicBezTo>
                  <a:cubicBezTo>
                    <a:pt x="10781" y="29978"/>
                    <a:pt x="11786" y="29896"/>
                    <a:pt x="12790" y="29815"/>
                  </a:cubicBezTo>
                  <a:cubicBezTo>
                    <a:pt x="12822" y="29815"/>
                    <a:pt x="12853" y="29799"/>
                    <a:pt x="12869" y="29799"/>
                  </a:cubicBezTo>
                  <a:cubicBezTo>
                    <a:pt x="12391" y="30254"/>
                    <a:pt x="11457" y="30340"/>
                    <a:pt x="10697" y="30340"/>
                  </a:cubicBezTo>
                  <a:cubicBezTo>
                    <a:pt x="10384" y="30340"/>
                    <a:pt x="10101" y="30325"/>
                    <a:pt x="9891" y="30316"/>
                  </a:cubicBezTo>
                  <a:cubicBezTo>
                    <a:pt x="9232" y="30301"/>
                    <a:pt x="7195" y="30379"/>
                    <a:pt x="6756" y="29595"/>
                  </a:cubicBezTo>
                  <a:close/>
                  <a:moveTo>
                    <a:pt x="10058" y="0"/>
                  </a:moveTo>
                  <a:cubicBezTo>
                    <a:pt x="9708" y="0"/>
                    <a:pt x="9359" y="17"/>
                    <a:pt x="9013" y="49"/>
                  </a:cubicBezTo>
                  <a:cubicBezTo>
                    <a:pt x="8888" y="65"/>
                    <a:pt x="8825" y="269"/>
                    <a:pt x="8982" y="300"/>
                  </a:cubicBezTo>
                  <a:cubicBezTo>
                    <a:pt x="10141" y="519"/>
                    <a:pt x="11333" y="472"/>
                    <a:pt x="12493" y="739"/>
                  </a:cubicBezTo>
                  <a:cubicBezTo>
                    <a:pt x="13715" y="1021"/>
                    <a:pt x="14844" y="1570"/>
                    <a:pt x="15784" y="2385"/>
                  </a:cubicBezTo>
                  <a:cubicBezTo>
                    <a:pt x="17477" y="3842"/>
                    <a:pt x="18590" y="5943"/>
                    <a:pt x="18966" y="8137"/>
                  </a:cubicBezTo>
                  <a:cubicBezTo>
                    <a:pt x="19389" y="10551"/>
                    <a:pt x="18950" y="13122"/>
                    <a:pt x="17414" y="15065"/>
                  </a:cubicBezTo>
                  <a:cubicBezTo>
                    <a:pt x="17273" y="15253"/>
                    <a:pt x="17132" y="15410"/>
                    <a:pt x="16975" y="15582"/>
                  </a:cubicBezTo>
                  <a:cubicBezTo>
                    <a:pt x="16192" y="16319"/>
                    <a:pt x="15267" y="16946"/>
                    <a:pt x="14232" y="17448"/>
                  </a:cubicBezTo>
                  <a:cubicBezTo>
                    <a:pt x="13606" y="17651"/>
                    <a:pt x="12979" y="17761"/>
                    <a:pt x="12367" y="18028"/>
                  </a:cubicBezTo>
                  <a:cubicBezTo>
                    <a:pt x="12210" y="18106"/>
                    <a:pt x="12242" y="18373"/>
                    <a:pt x="12414" y="18404"/>
                  </a:cubicBezTo>
                  <a:cubicBezTo>
                    <a:pt x="12574" y="18431"/>
                    <a:pt x="12737" y="18443"/>
                    <a:pt x="12901" y="18443"/>
                  </a:cubicBezTo>
                  <a:cubicBezTo>
                    <a:pt x="13316" y="18443"/>
                    <a:pt x="13743" y="18362"/>
                    <a:pt x="14170" y="18216"/>
                  </a:cubicBezTo>
                  <a:cubicBezTo>
                    <a:pt x="14201" y="18263"/>
                    <a:pt x="14232" y="18325"/>
                    <a:pt x="14264" y="18388"/>
                  </a:cubicBezTo>
                  <a:cubicBezTo>
                    <a:pt x="14311" y="18529"/>
                    <a:pt x="14311" y="18702"/>
                    <a:pt x="14311" y="18874"/>
                  </a:cubicBezTo>
                  <a:cubicBezTo>
                    <a:pt x="14295" y="18999"/>
                    <a:pt x="14280" y="19125"/>
                    <a:pt x="14295" y="19235"/>
                  </a:cubicBezTo>
                  <a:cubicBezTo>
                    <a:pt x="14060" y="20175"/>
                    <a:pt x="13997" y="21178"/>
                    <a:pt x="13982" y="22119"/>
                  </a:cubicBezTo>
                  <a:cubicBezTo>
                    <a:pt x="13888" y="22401"/>
                    <a:pt x="13825" y="22699"/>
                    <a:pt x="13527" y="22887"/>
                  </a:cubicBezTo>
                  <a:cubicBezTo>
                    <a:pt x="13511" y="22887"/>
                    <a:pt x="13496" y="22902"/>
                    <a:pt x="13480" y="22902"/>
                  </a:cubicBezTo>
                  <a:cubicBezTo>
                    <a:pt x="12148" y="23090"/>
                    <a:pt x="10815" y="23232"/>
                    <a:pt x="9467" y="23247"/>
                  </a:cubicBezTo>
                  <a:cubicBezTo>
                    <a:pt x="9418" y="23248"/>
                    <a:pt x="9368" y="23248"/>
                    <a:pt x="9319" y="23248"/>
                  </a:cubicBezTo>
                  <a:cubicBezTo>
                    <a:pt x="8224" y="23248"/>
                    <a:pt x="7129" y="23090"/>
                    <a:pt x="6035" y="23075"/>
                  </a:cubicBezTo>
                  <a:cubicBezTo>
                    <a:pt x="5894" y="23028"/>
                    <a:pt x="5737" y="22996"/>
                    <a:pt x="5580" y="22949"/>
                  </a:cubicBezTo>
                  <a:cubicBezTo>
                    <a:pt x="5565" y="22934"/>
                    <a:pt x="5549" y="22918"/>
                    <a:pt x="5533" y="22887"/>
                  </a:cubicBezTo>
                  <a:cubicBezTo>
                    <a:pt x="5518" y="22871"/>
                    <a:pt x="5518" y="22824"/>
                    <a:pt x="5502" y="22793"/>
                  </a:cubicBezTo>
                  <a:cubicBezTo>
                    <a:pt x="5627" y="21868"/>
                    <a:pt x="5455" y="20786"/>
                    <a:pt x="5345" y="19877"/>
                  </a:cubicBezTo>
                  <a:cubicBezTo>
                    <a:pt x="5251" y="19203"/>
                    <a:pt x="5157" y="18482"/>
                    <a:pt x="4875" y="17855"/>
                  </a:cubicBezTo>
                  <a:lnTo>
                    <a:pt x="4875" y="17855"/>
                  </a:lnTo>
                  <a:cubicBezTo>
                    <a:pt x="5063" y="17949"/>
                    <a:pt x="5251" y="18028"/>
                    <a:pt x="5439" y="18059"/>
                  </a:cubicBezTo>
                  <a:cubicBezTo>
                    <a:pt x="5460" y="18065"/>
                    <a:pt x="5480" y="18067"/>
                    <a:pt x="5499" y="18067"/>
                  </a:cubicBezTo>
                  <a:cubicBezTo>
                    <a:pt x="5694" y="18067"/>
                    <a:pt x="5781" y="17797"/>
                    <a:pt x="5596" y="17683"/>
                  </a:cubicBezTo>
                  <a:cubicBezTo>
                    <a:pt x="4154" y="16727"/>
                    <a:pt x="2900" y="15347"/>
                    <a:pt x="2007" y="13780"/>
                  </a:cubicBezTo>
                  <a:cubicBezTo>
                    <a:pt x="1176" y="12103"/>
                    <a:pt x="768" y="10253"/>
                    <a:pt x="1035" y="8216"/>
                  </a:cubicBezTo>
                  <a:cubicBezTo>
                    <a:pt x="1474" y="4955"/>
                    <a:pt x="4185" y="1789"/>
                    <a:pt x="7398" y="708"/>
                  </a:cubicBezTo>
                  <a:cubicBezTo>
                    <a:pt x="7696" y="629"/>
                    <a:pt x="7994" y="551"/>
                    <a:pt x="8292" y="504"/>
                  </a:cubicBezTo>
                  <a:cubicBezTo>
                    <a:pt x="8323" y="488"/>
                    <a:pt x="8355" y="472"/>
                    <a:pt x="8370" y="457"/>
                  </a:cubicBezTo>
                  <a:cubicBezTo>
                    <a:pt x="8417" y="441"/>
                    <a:pt x="8464" y="425"/>
                    <a:pt x="8511" y="425"/>
                  </a:cubicBezTo>
                  <a:cubicBezTo>
                    <a:pt x="8652" y="394"/>
                    <a:pt x="8621" y="175"/>
                    <a:pt x="8480" y="175"/>
                  </a:cubicBezTo>
                  <a:cubicBezTo>
                    <a:pt x="8446" y="173"/>
                    <a:pt x="8411" y="173"/>
                    <a:pt x="8377" y="173"/>
                  </a:cubicBezTo>
                  <a:cubicBezTo>
                    <a:pt x="7941" y="173"/>
                    <a:pt x="7506" y="263"/>
                    <a:pt x="7085" y="394"/>
                  </a:cubicBezTo>
                  <a:cubicBezTo>
                    <a:pt x="3621" y="1162"/>
                    <a:pt x="831" y="4250"/>
                    <a:pt x="298" y="7745"/>
                  </a:cubicBezTo>
                  <a:cubicBezTo>
                    <a:pt x="0" y="9752"/>
                    <a:pt x="376" y="11805"/>
                    <a:pt x="1364" y="13576"/>
                  </a:cubicBezTo>
                  <a:cubicBezTo>
                    <a:pt x="2007" y="14736"/>
                    <a:pt x="3010" y="16539"/>
                    <a:pt x="4279" y="17495"/>
                  </a:cubicBezTo>
                  <a:cubicBezTo>
                    <a:pt x="4342" y="17604"/>
                    <a:pt x="4389" y="17730"/>
                    <a:pt x="4452" y="17855"/>
                  </a:cubicBezTo>
                  <a:cubicBezTo>
                    <a:pt x="4593" y="18639"/>
                    <a:pt x="4812" y="19423"/>
                    <a:pt x="4875" y="20253"/>
                  </a:cubicBezTo>
                  <a:cubicBezTo>
                    <a:pt x="4953" y="21100"/>
                    <a:pt x="4875" y="22040"/>
                    <a:pt x="5094" y="22871"/>
                  </a:cubicBezTo>
                  <a:cubicBezTo>
                    <a:pt x="5000" y="23106"/>
                    <a:pt x="4953" y="23341"/>
                    <a:pt x="4985" y="23592"/>
                  </a:cubicBezTo>
                  <a:cubicBezTo>
                    <a:pt x="5000" y="23796"/>
                    <a:pt x="5032" y="23984"/>
                    <a:pt x="5094" y="24172"/>
                  </a:cubicBezTo>
                  <a:cubicBezTo>
                    <a:pt x="4875" y="24438"/>
                    <a:pt x="4891" y="24924"/>
                    <a:pt x="4953" y="25222"/>
                  </a:cubicBezTo>
                  <a:cubicBezTo>
                    <a:pt x="5000" y="25410"/>
                    <a:pt x="5063" y="25598"/>
                    <a:pt x="5157" y="25786"/>
                  </a:cubicBezTo>
                  <a:cubicBezTo>
                    <a:pt x="4859" y="25990"/>
                    <a:pt x="4969" y="26649"/>
                    <a:pt x="5094" y="26931"/>
                  </a:cubicBezTo>
                  <a:cubicBezTo>
                    <a:pt x="5126" y="26993"/>
                    <a:pt x="5157" y="27056"/>
                    <a:pt x="5204" y="27119"/>
                  </a:cubicBezTo>
                  <a:cubicBezTo>
                    <a:pt x="4985" y="27558"/>
                    <a:pt x="5000" y="28232"/>
                    <a:pt x="5251" y="28655"/>
                  </a:cubicBezTo>
                  <a:cubicBezTo>
                    <a:pt x="5376" y="28859"/>
                    <a:pt x="5627" y="29094"/>
                    <a:pt x="5894" y="29141"/>
                  </a:cubicBezTo>
                  <a:cubicBezTo>
                    <a:pt x="6066" y="29282"/>
                    <a:pt x="6270" y="29360"/>
                    <a:pt x="6474" y="29423"/>
                  </a:cubicBezTo>
                  <a:cubicBezTo>
                    <a:pt x="6646" y="30693"/>
                    <a:pt x="8997" y="30551"/>
                    <a:pt x="9891" y="30598"/>
                  </a:cubicBezTo>
                  <a:cubicBezTo>
                    <a:pt x="10062" y="30605"/>
                    <a:pt x="10305" y="30614"/>
                    <a:pt x="10584" y="30614"/>
                  </a:cubicBezTo>
                  <a:cubicBezTo>
                    <a:pt x="11679" y="30614"/>
                    <a:pt x="13323" y="30466"/>
                    <a:pt x="13323" y="29392"/>
                  </a:cubicBezTo>
                  <a:cubicBezTo>
                    <a:pt x="13919" y="29219"/>
                    <a:pt x="14358" y="28890"/>
                    <a:pt x="14295" y="28247"/>
                  </a:cubicBezTo>
                  <a:cubicBezTo>
                    <a:pt x="14311" y="28200"/>
                    <a:pt x="14342" y="28169"/>
                    <a:pt x="14358" y="28138"/>
                  </a:cubicBezTo>
                  <a:cubicBezTo>
                    <a:pt x="14499" y="27777"/>
                    <a:pt x="14515" y="27354"/>
                    <a:pt x="14280" y="27040"/>
                  </a:cubicBezTo>
                  <a:cubicBezTo>
                    <a:pt x="14530" y="26586"/>
                    <a:pt x="14562" y="25990"/>
                    <a:pt x="14311" y="25598"/>
                  </a:cubicBezTo>
                  <a:cubicBezTo>
                    <a:pt x="14483" y="25144"/>
                    <a:pt x="14468" y="24595"/>
                    <a:pt x="14217" y="24266"/>
                  </a:cubicBezTo>
                  <a:cubicBezTo>
                    <a:pt x="14264" y="24203"/>
                    <a:pt x="14311" y="24125"/>
                    <a:pt x="14327" y="24031"/>
                  </a:cubicBezTo>
                  <a:cubicBezTo>
                    <a:pt x="14358" y="23921"/>
                    <a:pt x="14358" y="23796"/>
                    <a:pt x="14342" y="23686"/>
                  </a:cubicBezTo>
                  <a:cubicBezTo>
                    <a:pt x="14358" y="23529"/>
                    <a:pt x="14358" y="23373"/>
                    <a:pt x="14342" y="23247"/>
                  </a:cubicBezTo>
                  <a:cubicBezTo>
                    <a:pt x="14342" y="23216"/>
                    <a:pt x="14327" y="23169"/>
                    <a:pt x="14311" y="23138"/>
                  </a:cubicBezTo>
                  <a:cubicBezTo>
                    <a:pt x="14311" y="23122"/>
                    <a:pt x="14327" y="23090"/>
                    <a:pt x="14327" y="23059"/>
                  </a:cubicBezTo>
                  <a:cubicBezTo>
                    <a:pt x="14295" y="22009"/>
                    <a:pt x="14327" y="20959"/>
                    <a:pt x="14515" y="19924"/>
                  </a:cubicBezTo>
                  <a:cubicBezTo>
                    <a:pt x="14656" y="19125"/>
                    <a:pt x="14938" y="18420"/>
                    <a:pt x="15267" y="17699"/>
                  </a:cubicBezTo>
                  <a:cubicBezTo>
                    <a:pt x="16301" y="17103"/>
                    <a:pt x="17242" y="16225"/>
                    <a:pt x="17822" y="15488"/>
                  </a:cubicBezTo>
                  <a:cubicBezTo>
                    <a:pt x="17947" y="15332"/>
                    <a:pt x="18057" y="15191"/>
                    <a:pt x="18167" y="15034"/>
                  </a:cubicBezTo>
                  <a:cubicBezTo>
                    <a:pt x="19781" y="12965"/>
                    <a:pt x="20518" y="10143"/>
                    <a:pt x="19969" y="7557"/>
                  </a:cubicBezTo>
                  <a:cubicBezTo>
                    <a:pt x="19107" y="3482"/>
                    <a:pt x="15549" y="504"/>
                    <a:pt x="11536" y="96"/>
                  </a:cubicBezTo>
                  <a:cubicBezTo>
                    <a:pt x="11043" y="32"/>
                    <a:pt x="10549" y="0"/>
                    <a:pt x="100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3"/>
            <p:cNvSpPr/>
            <p:nvPr/>
          </p:nvSpPr>
          <p:spPr>
            <a:xfrm>
              <a:off x="4972425" y="2805175"/>
              <a:ext cx="21900" cy="28350"/>
            </a:xfrm>
            <a:custGeom>
              <a:avLst/>
              <a:gdLst/>
              <a:ahLst/>
              <a:cxnLst/>
              <a:rect l="l" t="t" r="r" b="b"/>
              <a:pathLst>
                <a:path w="876" h="1134" extrusionOk="0">
                  <a:moveTo>
                    <a:pt x="1" y="0"/>
                  </a:moveTo>
                  <a:cubicBezTo>
                    <a:pt x="32" y="220"/>
                    <a:pt x="126" y="424"/>
                    <a:pt x="236" y="612"/>
                  </a:cubicBezTo>
                  <a:cubicBezTo>
                    <a:pt x="189" y="549"/>
                    <a:pt x="126" y="502"/>
                    <a:pt x="48" y="439"/>
                  </a:cubicBezTo>
                  <a:cubicBezTo>
                    <a:pt x="48" y="439"/>
                    <a:pt x="48" y="439"/>
                    <a:pt x="48" y="455"/>
                  </a:cubicBezTo>
                  <a:cubicBezTo>
                    <a:pt x="142" y="580"/>
                    <a:pt x="252" y="674"/>
                    <a:pt x="361" y="784"/>
                  </a:cubicBezTo>
                  <a:cubicBezTo>
                    <a:pt x="502" y="925"/>
                    <a:pt x="644" y="1051"/>
                    <a:pt x="832" y="1129"/>
                  </a:cubicBezTo>
                  <a:cubicBezTo>
                    <a:pt x="835" y="1132"/>
                    <a:pt x="838" y="1133"/>
                    <a:pt x="842" y="1133"/>
                  </a:cubicBezTo>
                  <a:cubicBezTo>
                    <a:pt x="858" y="1133"/>
                    <a:pt x="876" y="1110"/>
                    <a:pt x="863" y="1098"/>
                  </a:cubicBezTo>
                  <a:cubicBezTo>
                    <a:pt x="487" y="800"/>
                    <a:pt x="189" y="455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3"/>
            <p:cNvSpPr/>
            <p:nvPr/>
          </p:nvSpPr>
          <p:spPr>
            <a:xfrm>
              <a:off x="5017100" y="2836125"/>
              <a:ext cx="14525" cy="2100"/>
            </a:xfrm>
            <a:custGeom>
              <a:avLst/>
              <a:gdLst/>
              <a:ahLst/>
              <a:cxnLst/>
              <a:rect l="l" t="t" r="r" b="b"/>
              <a:pathLst>
                <a:path w="581" h="84" extrusionOk="0">
                  <a:moveTo>
                    <a:pt x="16" y="1"/>
                  </a:moveTo>
                  <a:cubicBezTo>
                    <a:pt x="1" y="1"/>
                    <a:pt x="1" y="32"/>
                    <a:pt x="16" y="32"/>
                  </a:cubicBezTo>
                  <a:cubicBezTo>
                    <a:pt x="157" y="58"/>
                    <a:pt x="308" y="83"/>
                    <a:pt x="462" y="83"/>
                  </a:cubicBezTo>
                  <a:cubicBezTo>
                    <a:pt x="496" y="83"/>
                    <a:pt x="531" y="82"/>
                    <a:pt x="565" y="79"/>
                  </a:cubicBezTo>
                  <a:cubicBezTo>
                    <a:pt x="581" y="79"/>
                    <a:pt x="581" y="63"/>
                    <a:pt x="565" y="63"/>
                  </a:cubicBezTo>
                  <a:cubicBezTo>
                    <a:pt x="393" y="16"/>
                    <a:pt x="205" y="16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3"/>
            <p:cNvSpPr/>
            <p:nvPr/>
          </p:nvSpPr>
          <p:spPr>
            <a:xfrm>
              <a:off x="4977525" y="2778750"/>
              <a:ext cx="48225" cy="19000"/>
            </a:xfrm>
            <a:custGeom>
              <a:avLst/>
              <a:gdLst/>
              <a:ahLst/>
              <a:cxnLst/>
              <a:rect l="l" t="t" r="r" b="b"/>
              <a:pathLst>
                <a:path w="1929" h="760" extrusionOk="0">
                  <a:moveTo>
                    <a:pt x="13" y="1"/>
                  </a:moveTo>
                  <a:cubicBezTo>
                    <a:pt x="8" y="1"/>
                    <a:pt x="1" y="12"/>
                    <a:pt x="1" y="23"/>
                  </a:cubicBezTo>
                  <a:cubicBezTo>
                    <a:pt x="502" y="493"/>
                    <a:pt x="1239" y="728"/>
                    <a:pt x="1929" y="760"/>
                  </a:cubicBezTo>
                  <a:cubicBezTo>
                    <a:pt x="1929" y="760"/>
                    <a:pt x="1929" y="744"/>
                    <a:pt x="1929" y="744"/>
                  </a:cubicBezTo>
                  <a:cubicBezTo>
                    <a:pt x="1239" y="572"/>
                    <a:pt x="596" y="478"/>
                    <a:pt x="16" y="7"/>
                  </a:cubicBezTo>
                  <a:cubicBezTo>
                    <a:pt x="16" y="3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3"/>
            <p:cNvSpPr/>
            <p:nvPr/>
          </p:nvSpPr>
          <p:spPr>
            <a:xfrm>
              <a:off x="4981450" y="2755025"/>
              <a:ext cx="12950" cy="6675"/>
            </a:xfrm>
            <a:custGeom>
              <a:avLst/>
              <a:gdLst/>
              <a:ahLst/>
              <a:cxnLst/>
              <a:rect l="l" t="t" r="r" b="b"/>
              <a:pathLst>
                <a:path w="518" h="267" extrusionOk="0">
                  <a:moveTo>
                    <a:pt x="16" y="0"/>
                  </a:moveTo>
                  <a:cubicBezTo>
                    <a:pt x="16" y="0"/>
                    <a:pt x="0" y="16"/>
                    <a:pt x="16" y="16"/>
                  </a:cubicBezTo>
                  <a:cubicBezTo>
                    <a:pt x="173" y="94"/>
                    <a:pt x="345" y="188"/>
                    <a:pt x="502" y="267"/>
                  </a:cubicBezTo>
                  <a:cubicBezTo>
                    <a:pt x="518" y="267"/>
                    <a:pt x="518" y="267"/>
                    <a:pt x="518" y="251"/>
                  </a:cubicBezTo>
                  <a:cubicBezTo>
                    <a:pt x="345" y="173"/>
                    <a:pt x="188" y="94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3"/>
            <p:cNvSpPr/>
            <p:nvPr/>
          </p:nvSpPr>
          <p:spPr>
            <a:xfrm>
              <a:off x="4766825" y="2058075"/>
              <a:ext cx="74600" cy="90550"/>
            </a:xfrm>
            <a:custGeom>
              <a:avLst/>
              <a:gdLst/>
              <a:ahLst/>
              <a:cxnLst/>
              <a:rect l="l" t="t" r="r" b="b"/>
              <a:pathLst>
                <a:path w="2984" h="3622" extrusionOk="0">
                  <a:moveTo>
                    <a:pt x="143" y="0"/>
                  </a:moveTo>
                  <a:cubicBezTo>
                    <a:pt x="61" y="0"/>
                    <a:pt x="1" y="93"/>
                    <a:pt x="74" y="166"/>
                  </a:cubicBezTo>
                  <a:cubicBezTo>
                    <a:pt x="529" y="699"/>
                    <a:pt x="1062" y="1169"/>
                    <a:pt x="1532" y="1702"/>
                  </a:cubicBezTo>
                  <a:cubicBezTo>
                    <a:pt x="2034" y="2282"/>
                    <a:pt x="2347" y="2925"/>
                    <a:pt x="2755" y="3567"/>
                  </a:cubicBezTo>
                  <a:cubicBezTo>
                    <a:pt x="2779" y="3604"/>
                    <a:pt x="2821" y="3622"/>
                    <a:pt x="2862" y="3622"/>
                  </a:cubicBezTo>
                  <a:cubicBezTo>
                    <a:pt x="2924" y="3622"/>
                    <a:pt x="2983" y="3581"/>
                    <a:pt x="2974" y="3505"/>
                  </a:cubicBezTo>
                  <a:cubicBezTo>
                    <a:pt x="2849" y="2078"/>
                    <a:pt x="1265" y="824"/>
                    <a:pt x="215" y="25"/>
                  </a:cubicBezTo>
                  <a:cubicBezTo>
                    <a:pt x="191" y="8"/>
                    <a:pt x="166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3"/>
            <p:cNvSpPr/>
            <p:nvPr/>
          </p:nvSpPr>
          <p:spPr>
            <a:xfrm>
              <a:off x="4848925" y="1991575"/>
              <a:ext cx="63675" cy="92250"/>
            </a:xfrm>
            <a:custGeom>
              <a:avLst/>
              <a:gdLst/>
              <a:ahLst/>
              <a:cxnLst/>
              <a:rect l="l" t="t" r="r" b="b"/>
              <a:pathLst>
                <a:path w="2547" h="3690" extrusionOk="0">
                  <a:moveTo>
                    <a:pt x="123" y="0"/>
                  </a:moveTo>
                  <a:cubicBezTo>
                    <a:pt x="59" y="0"/>
                    <a:pt x="0" y="81"/>
                    <a:pt x="35" y="161"/>
                  </a:cubicBezTo>
                  <a:cubicBezTo>
                    <a:pt x="599" y="1368"/>
                    <a:pt x="1414" y="2685"/>
                    <a:pt x="2339" y="3657"/>
                  </a:cubicBezTo>
                  <a:cubicBezTo>
                    <a:pt x="2362" y="3680"/>
                    <a:pt x="2387" y="3690"/>
                    <a:pt x="2411" y="3690"/>
                  </a:cubicBezTo>
                  <a:cubicBezTo>
                    <a:pt x="2484" y="3690"/>
                    <a:pt x="2547" y="3598"/>
                    <a:pt x="2511" y="3516"/>
                  </a:cubicBezTo>
                  <a:cubicBezTo>
                    <a:pt x="1978" y="2293"/>
                    <a:pt x="1085" y="1039"/>
                    <a:pt x="192" y="36"/>
                  </a:cubicBezTo>
                  <a:cubicBezTo>
                    <a:pt x="171" y="11"/>
                    <a:pt x="147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3"/>
            <p:cNvSpPr/>
            <p:nvPr/>
          </p:nvSpPr>
          <p:spPr>
            <a:xfrm>
              <a:off x="4962250" y="1903075"/>
              <a:ext cx="33175" cy="149550"/>
            </a:xfrm>
            <a:custGeom>
              <a:avLst/>
              <a:gdLst/>
              <a:ahLst/>
              <a:cxnLst/>
              <a:rect l="l" t="t" r="r" b="b"/>
              <a:pathLst>
                <a:path w="1327" h="5982" extrusionOk="0">
                  <a:moveTo>
                    <a:pt x="55" y="0"/>
                  </a:moveTo>
                  <a:cubicBezTo>
                    <a:pt x="27" y="0"/>
                    <a:pt x="0" y="16"/>
                    <a:pt x="0" y="49"/>
                  </a:cubicBezTo>
                  <a:cubicBezTo>
                    <a:pt x="0" y="1068"/>
                    <a:pt x="204" y="2087"/>
                    <a:pt x="361" y="3090"/>
                  </a:cubicBezTo>
                  <a:cubicBezTo>
                    <a:pt x="502" y="4030"/>
                    <a:pt x="580" y="5096"/>
                    <a:pt x="1082" y="5927"/>
                  </a:cubicBezTo>
                  <a:cubicBezTo>
                    <a:pt x="1107" y="5964"/>
                    <a:pt x="1151" y="5982"/>
                    <a:pt x="1194" y="5982"/>
                  </a:cubicBezTo>
                  <a:cubicBezTo>
                    <a:pt x="1261" y="5982"/>
                    <a:pt x="1326" y="5940"/>
                    <a:pt x="1317" y="5864"/>
                  </a:cubicBezTo>
                  <a:cubicBezTo>
                    <a:pt x="1192" y="4955"/>
                    <a:pt x="941" y="4062"/>
                    <a:pt x="784" y="3168"/>
                  </a:cubicBezTo>
                  <a:cubicBezTo>
                    <a:pt x="596" y="2118"/>
                    <a:pt x="455" y="1037"/>
                    <a:pt x="110" y="34"/>
                  </a:cubicBezTo>
                  <a:cubicBezTo>
                    <a:pt x="103" y="12"/>
                    <a:pt x="79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3"/>
            <p:cNvSpPr/>
            <p:nvPr/>
          </p:nvSpPr>
          <p:spPr>
            <a:xfrm>
              <a:off x="5065300" y="1878300"/>
              <a:ext cx="18850" cy="149650"/>
            </a:xfrm>
            <a:custGeom>
              <a:avLst/>
              <a:gdLst/>
              <a:ahLst/>
              <a:cxnLst/>
              <a:rect l="l" t="t" r="r" b="b"/>
              <a:pathLst>
                <a:path w="754" h="5986" extrusionOk="0">
                  <a:moveTo>
                    <a:pt x="155" y="0"/>
                  </a:moveTo>
                  <a:cubicBezTo>
                    <a:pt x="104" y="0"/>
                    <a:pt x="48" y="37"/>
                    <a:pt x="48" y="100"/>
                  </a:cubicBezTo>
                  <a:cubicBezTo>
                    <a:pt x="1" y="1119"/>
                    <a:pt x="126" y="2153"/>
                    <a:pt x="157" y="3188"/>
                  </a:cubicBezTo>
                  <a:cubicBezTo>
                    <a:pt x="189" y="4081"/>
                    <a:pt x="79" y="5037"/>
                    <a:pt x="283" y="5915"/>
                  </a:cubicBezTo>
                  <a:cubicBezTo>
                    <a:pt x="291" y="5962"/>
                    <a:pt x="334" y="5985"/>
                    <a:pt x="377" y="5985"/>
                  </a:cubicBezTo>
                  <a:cubicBezTo>
                    <a:pt x="420" y="5985"/>
                    <a:pt x="463" y="5962"/>
                    <a:pt x="471" y="5915"/>
                  </a:cubicBezTo>
                  <a:cubicBezTo>
                    <a:pt x="753" y="4990"/>
                    <a:pt x="643" y="3940"/>
                    <a:pt x="596" y="2984"/>
                  </a:cubicBezTo>
                  <a:cubicBezTo>
                    <a:pt x="549" y="2012"/>
                    <a:pt x="502" y="1009"/>
                    <a:pt x="236" y="68"/>
                  </a:cubicBezTo>
                  <a:cubicBezTo>
                    <a:pt x="229" y="21"/>
                    <a:pt x="193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3"/>
            <p:cNvSpPr/>
            <p:nvPr/>
          </p:nvSpPr>
          <p:spPr>
            <a:xfrm>
              <a:off x="5155175" y="1913600"/>
              <a:ext cx="84125" cy="157875"/>
            </a:xfrm>
            <a:custGeom>
              <a:avLst/>
              <a:gdLst/>
              <a:ahLst/>
              <a:cxnLst/>
              <a:rect l="l" t="t" r="r" b="b"/>
              <a:pathLst>
                <a:path w="3365" h="6315" extrusionOk="0">
                  <a:moveTo>
                    <a:pt x="3226" y="0"/>
                  </a:moveTo>
                  <a:cubicBezTo>
                    <a:pt x="3199" y="0"/>
                    <a:pt x="3171" y="11"/>
                    <a:pt x="3146" y="36"/>
                  </a:cubicBezTo>
                  <a:cubicBezTo>
                    <a:pt x="1563" y="1525"/>
                    <a:pt x="434" y="4111"/>
                    <a:pt x="11" y="6227"/>
                  </a:cubicBezTo>
                  <a:cubicBezTo>
                    <a:pt x="1" y="6277"/>
                    <a:pt x="42" y="6314"/>
                    <a:pt x="81" y="6314"/>
                  </a:cubicBezTo>
                  <a:cubicBezTo>
                    <a:pt x="103" y="6314"/>
                    <a:pt x="125" y="6302"/>
                    <a:pt x="136" y="6274"/>
                  </a:cubicBezTo>
                  <a:cubicBezTo>
                    <a:pt x="606" y="5224"/>
                    <a:pt x="1014" y="4158"/>
                    <a:pt x="1547" y="3139"/>
                  </a:cubicBezTo>
                  <a:cubicBezTo>
                    <a:pt x="2095" y="2120"/>
                    <a:pt x="2801" y="1196"/>
                    <a:pt x="3318" y="161"/>
                  </a:cubicBezTo>
                  <a:cubicBezTo>
                    <a:pt x="3364" y="81"/>
                    <a:pt x="3300" y="0"/>
                    <a:pt x="3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3"/>
            <p:cNvSpPr/>
            <p:nvPr/>
          </p:nvSpPr>
          <p:spPr>
            <a:xfrm>
              <a:off x="5236425" y="1971400"/>
              <a:ext cx="62525" cy="96850"/>
            </a:xfrm>
            <a:custGeom>
              <a:avLst/>
              <a:gdLst/>
              <a:ahLst/>
              <a:cxnLst/>
              <a:rect l="l" t="t" r="r" b="b"/>
              <a:pathLst>
                <a:path w="2501" h="3874" extrusionOk="0">
                  <a:moveTo>
                    <a:pt x="2322" y="1"/>
                  </a:moveTo>
                  <a:cubicBezTo>
                    <a:pt x="2298" y="1"/>
                    <a:pt x="2272" y="9"/>
                    <a:pt x="2247" y="28"/>
                  </a:cubicBezTo>
                  <a:cubicBezTo>
                    <a:pt x="1698" y="420"/>
                    <a:pt x="1306" y="1078"/>
                    <a:pt x="962" y="1658"/>
                  </a:cubicBezTo>
                  <a:cubicBezTo>
                    <a:pt x="570" y="2316"/>
                    <a:pt x="225" y="3006"/>
                    <a:pt x="21" y="3743"/>
                  </a:cubicBezTo>
                  <a:cubicBezTo>
                    <a:pt x="0" y="3815"/>
                    <a:pt x="75" y="3874"/>
                    <a:pt x="142" y="3874"/>
                  </a:cubicBezTo>
                  <a:cubicBezTo>
                    <a:pt x="177" y="3874"/>
                    <a:pt x="209" y="3858"/>
                    <a:pt x="225" y="3821"/>
                  </a:cubicBezTo>
                  <a:cubicBezTo>
                    <a:pt x="570" y="3194"/>
                    <a:pt x="883" y="2567"/>
                    <a:pt x="1259" y="1971"/>
                  </a:cubicBezTo>
                  <a:cubicBezTo>
                    <a:pt x="1636" y="1376"/>
                    <a:pt x="2153" y="859"/>
                    <a:pt x="2451" y="232"/>
                  </a:cubicBezTo>
                  <a:cubicBezTo>
                    <a:pt x="2501" y="131"/>
                    <a:pt x="2420" y="1"/>
                    <a:pt x="2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3"/>
            <p:cNvSpPr/>
            <p:nvPr/>
          </p:nvSpPr>
          <p:spPr>
            <a:xfrm>
              <a:off x="5305225" y="2065125"/>
              <a:ext cx="96200" cy="83400"/>
            </a:xfrm>
            <a:custGeom>
              <a:avLst/>
              <a:gdLst/>
              <a:ahLst/>
              <a:cxnLst/>
              <a:rect l="l" t="t" r="r" b="b"/>
              <a:pathLst>
                <a:path w="3848" h="3336" extrusionOk="0">
                  <a:moveTo>
                    <a:pt x="3722" y="0"/>
                  </a:moveTo>
                  <a:cubicBezTo>
                    <a:pt x="3709" y="0"/>
                    <a:pt x="3695" y="3"/>
                    <a:pt x="3680" y="9"/>
                  </a:cubicBezTo>
                  <a:cubicBezTo>
                    <a:pt x="3006" y="276"/>
                    <a:pt x="2473" y="934"/>
                    <a:pt x="1940" y="1420"/>
                  </a:cubicBezTo>
                  <a:cubicBezTo>
                    <a:pt x="1282" y="2016"/>
                    <a:pt x="592" y="2580"/>
                    <a:pt x="28" y="3270"/>
                  </a:cubicBezTo>
                  <a:cubicBezTo>
                    <a:pt x="1" y="3297"/>
                    <a:pt x="20" y="3335"/>
                    <a:pt x="56" y="3335"/>
                  </a:cubicBezTo>
                  <a:cubicBezTo>
                    <a:pt x="62" y="3335"/>
                    <a:pt x="68" y="3334"/>
                    <a:pt x="75" y="3332"/>
                  </a:cubicBezTo>
                  <a:cubicBezTo>
                    <a:pt x="796" y="2940"/>
                    <a:pt x="1423" y="2423"/>
                    <a:pt x="2065" y="1890"/>
                  </a:cubicBezTo>
                  <a:cubicBezTo>
                    <a:pt x="2645" y="1420"/>
                    <a:pt x="3476" y="887"/>
                    <a:pt x="3821" y="197"/>
                  </a:cubicBezTo>
                  <a:cubicBezTo>
                    <a:pt x="3848" y="116"/>
                    <a:pt x="3805" y="0"/>
                    <a:pt x="37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3"/>
            <p:cNvSpPr/>
            <p:nvPr/>
          </p:nvSpPr>
          <p:spPr>
            <a:xfrm>
              <a:off x="5372850" y="2186400"/>
              <a:ext cx="61150" cy="48225"/>
            </a:xfrm>
            <a:custGeom>
              <a:avLst/>
              <a:gdLst/>
              <a:ahLst/>
              <a:cxnLst/>
              <a:rect l="l" t="t" r="r" b="b"/>
              <a:pathLst>
                <a:path w="2446" h="1929" extrusionOk="0">
                  <a:moveTo>
                    <a:pt x="2250" y="0"/>
                  </a:moveTo>
                  <a:cubicBezTo>
                    <a:pt x="2243" y="0"/>
                    <a:pt x="2236" y="1"/>
                    <a:pt x="2229" y="2"/>
                  </a:cubicBezTo>
                  <a:cubicBezTo>
                    <a:pt x="1806" y="80"/>
                    <a:pt x="1414" y="503"/>
                    <a:pt x="1100" y="770"/>
                  </a:cubicBezTo>
                  <a:cubicBezTo>
                    <a:pt x="724" y="1083"/>
                    <a:pt x="332" y="1397"/>
                    <a:pt x="50" y="1789"/>
                  </a:cubicBezTo>
                  <a:cubicBezTo>
                    <a:pt x="0" y="1863"/>
                    <a:pt x="69" y="1928"/>
                    <a:pt x="139" y="1928"/>
                  </a:cubicBezTo>
                  <a:cubicBezTo>
                    <a:pt x="157" y="1928"/>
                    <a:pt x="175" y="1924"/>
                    <a:pt x="191" y="1914"/>
                  </a:cubicBezTo>
                  <a:cubicBezTo>
                    <a:pt x="646" y="1726"/>
                    <a:pt x="1053" y="1397"/>
                    <a:pt x="1461" y="1099"/>
                  </a:cubicBezTo>
                  <a:cubicBezTo>
                    <a:pt x="1774" y="848"/>
                    <a:pt x="2229" y="597"/>
                    <a:pt x="2401" y="221"/>
                  </a:cubicBezTo>
                  <a:cubicBezTo>
                    <a:pt x="2446" y="118"/>
                    <a:pt x="2365" y="0"/>
                    <a:pt x="2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3"/>
            <p:cNvSpPr/>
            <p:nvPr/>
          </p:nvSpPr>
          <p:spPr>
            <a:xfrm>
              <a:off x="4720775" y="2174425"/>
              <a:ext cx="107400" cy="73600"/>
            </a:xfrm>
            <a:custGeom>
              <a:avLst/>
              <a:gdLst/>
              <a:ahLst/>
              <a:cxnLst/>
              <a:rect l="l" t="t" r="r" b="b"/>
              <a:pathLst>
                <a:path w="4296" h="2944" extrusionOk="0">
                  <a:moveTo>
                    <a:pt x="149" y="0"/>
                  </a:moveTo>
                  <a:cubicBezTo>
                    <a:pt x="69" y="0"/>
                    <a:pt x="0" y="98"/>
                    <a:pt x="67" y="152"/>
                  </a:cubicBezTo>
                  <a:cubicBezTo>
                    <a:pt x="694" y="700"/>
                    <a:pt x="1383" y="1155"/>
                    <a:pt x="2057" y="1641"/>
                  </a:cubicBezTo>
                  <a:cubicBezTo>
                    <a:pt x="2700" y="2095"/>
                    <a:pt x="3374" y="2722"/>
                    <a:pt x="4142" y="2942"/>
                  </a:cubicBezTo>
                  <a:cubicBezTo>
                    <a:pt x="4148" y="2943"/>
                    <a:pt x="4154" y="2943"/>
                    <a:pt x="4160" y="2943"/>
                  </a:cubicBezTo>
                  <a:cubicBezTo>
                    <a:pt x="4231" y="2943"/>
                    <a:pt x="4295" y="2859"/>
                    <a:pt x="4252" y="2801"/>
                  </a:cubicBezTo>
                  <a:cubicBezTo>
                    <a:pt x="3813" y="2221"/>
                    <a:pt x="3107" y="1860"/>
                    <a:pt x="2496" y="1468"/>
                  </a:cubicBezTo>
                  <a:cubicBezTo>
                    <a:pt x="1744" y="967"/>
                    <a:pt x="991" y="434"/>
                    <a:pt x="192" y="10"/>
                  </a:cubicBezTo>
                  <a:cubicBezTo>
                    <a:pt x="178" y="3"/>
                    <a:pt x="16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4" name="Google Shape;1474;p43"/>
          <p:cNvGrpSpPr/>
          <p:nvPr/>
        </p:nvGrpSpPr>
        <p:grpSpPr>
          <a:xfrm rot="8301331">
            <a:off x="7722573" y="4402216"/>
            <a:ext cx="843261" cy="402241"/>
            <a:chOff x="-583650" y="3109250"/>
            <a:chExt cx="570275" cy="272025"/>
          </a:xfrm>
        </p:grpSpPr>
        <p:sp>
          <p:nvSpPr>
            <p:cNvPr id="1475" name="Google Shape;1475;p43"/>
            <p:cNvSpPr/>
            <p:nvPr/>
          </p:nvSpPr>
          <p:spPr>
            <a:xfrm>
              <a:off x="-583650" y="3186975"/>
              <a:ext cx="570275" cy="194300"/>
            </a:xfrm>
            <a:custGeom>
              <a:avLst/>
              <a:gdLst/>
              <a:ahLst/>
              <a:cxnLst/>
              <a:rect l="l" t="t" r="r" b="b"/>
              <a:pathLst>
                <a:path w="22811" h="7772" extrusionOk="0">
                  <a:moveTo>
                    <a:pt x="22543" y="6377"/>
                  </a:moveTo>
                  <a:lnTo>
                    <a:pt x="22543" y="6377"/>
                  </a:lnTo>
                  <a:cubicBezTo>
                    <a:pt x="22536" y="6381"/>
                    <a:pt x="22532" y="6384"/>
                    <a:pt x="22525" y="6384"/>
                  </a:cubicBezTo>
                  <a:cubicBezTo>
                    <a:pt x="22190" y="6488"/>
                    <a:pt x="21851" y="6580"/>
                    <a:pt x="21513" y="6669"/>
                  </a:cubicBezTo>
                  <a:cubicBezTo>
                    <a:pt x="21762" y="6905"/>
                    <a:pt x="22083" y="7030"/>
                    <a:pt x="22322" y="7030"/>
                  </a:cubicBezTo>
                  <a:cubicBezTo>
                    <a:pt x="22632" y="7030"/>
                    <a:pt x="22810" y="6822"/>
                    <a:pt x="22543" y="6377"/>
                  </a:cubicBezTo>
                  <a:close/>
                  <a:moveTo>
                    <a:pt x="12021" y="1"/>
                  </a:moveTo>
                  <a:cubicBezTo>
                    <a:pt x="9332" y="1"/>
                    <a:pt x="6501" y="875"/>
                    <a:pt x="4639" y="2230"/>
                  </a:cubicBezTo>
                  <a:cubicBezTo>
                    <a:pt x="4539" y="2301"/>
                    <a:pt x="4393" y="2333"/>
                    <a:pt x="4222" y="2333"/>
                  </a:cubicBezTo>
                  <a:cubicBezTo>
                    <a:pt x="3909" y="2333"/>
                    <a:pt x="3520" y="2226"/>
                    <a:pt x="3221" y="2087"/>
                  </a:cubicBezTo>
                  <a:cubicBezTo>
                    <a:pt x="1672" y="3100"/>
                    <a:pt x="860" y="4609"/>
                    <a:pt x="175" y="6448"/>
                  </a:cubicBezTo>
                  <a:cubicBezTo>
                    <a:pt x="0" y="6923"/>
                    <a:pt x="924" y="7771"/>
                    <a:pt x="1455" y="7771"/>
                  </a:cubicBezTo>
                  <a:cubicBezTo>
                    <a:pt x="1605" y="7771"/>
                    <a:pt x="1719" y="7707"/>
                    <a:pt x="1776" y="7553"/>
                  </a:cubicBezTo>
                  <a:cubicBezTo>
                    <a:pt x="2507" y="5593"/>
                    <a:pt x="3345" y="4002"/>
                    <a:pt x="5328" y="3100"/>
                  </a:cubicBezTo>
                  <a:cubicBezTo>
                    <a:pt x="6989" y="2348"/>
                    <a:pt x="8897" y="1905"/>
                    <a:pt x="10687" y="1599"/>
                  </a:cubicBezTo>
                  <a:cubicBezTo>
                    <a:pt x="11486" y="1463"/>
                    <a:pt x="12313" y="1374"/>
                    <a:pt x="13137" y="1374"/>
                  </a:cubicBezTo>
                  <a:cubicBezTo>
                    <a:pt x="14481" y="1374"/>
                    <a:pt x="15814" y="1610"/>
                    <a:pt x="17012" y="2255"/>
                  </a:cubicBezTo>
                  <a:cubicBezTo>
                    <a:pt x="17700" y="2626"/>
                    <a:pt x="18321" y="3100"/>
                    <a:pt x="18888" y="3638"/>
                  </a:cubicBezTo>
                  <a:cubicBezTo>
                    <a:pt x="17733" y="1042"/>
                    <a:pt x="14962" y="1"/>
                    <a:pt x="1202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3"/>
            <p:cNvSpPr/>
            <p:nvPr/>
          </p:nvSpPr>
          <p:spPr>
            <a:xfrm>
              <a:off x="-198800" y="3109250"/>
              <a:ext cx="181150" cy="265500"/>
            </a:xfrm>
            <a:custGeom>
              <a:avLst/>
              <a:gdLst/>
              <a:ahLst/>
              <a:cxnLst/>
              <a:rect l="l" t="t" r="r" b="b"/>
              <a:pathLst>
                <a:path w="7246" h="10620" extrusionOk="0">
                  <a:moveTo>
                    <a:pt x="3302" y="1"/>
                  </a:moveTo>
                  <a:cubicBezTo>
                    <a:pt x="3137" y="1"/>
                    <a:pt x="3098" y="190"/>
                    <a:pt x="3359" y="697"/>
                  </a:cubicBezTo>
                  <a:cubicBezTo>
                    <a:pt x="3552" y="1067"/>
                    <a:pt x="3733" y="1441"/>
                    <a:pt x="3908" y="1816"/>
                  </a:cubicBezTo>
                  <a:cubicBezTo>
                    <a:pt x="4129" y="1694"/>
                    <a:pt x="4375" y="1588"/>
                    <a:pt x="4585" y="1523"/>
                  </a:cubicBezTo>
                  <a:cubicBezTo>
                    <a:pt x="4467" y="1285"/>
                    <a:pt x="4347" y="1042"/>
                    <a:pt x="4225" y="804"/>
                  </a:cubicBezTo>
                  <a:cubicBezTo>
                    <a:pt x="4008" y="383"/>
                    <a:pt x="3530" y="1"/>
                    <a:pt x="3302" y="1"/>
                  </a:cubicBezTo>
                  <a:close/>
                  <a:moveTo>
                    <a:pt x="6906" y="7874"/>
                  </a:moveTo>
                  <a:cubicBezTo>
                    <a:pt x="6860" y="8145"/>
                    <a:pt x="6743" y="8406"/>
                    <a:pt x="6504" y="8648"/>
                  </a:cubicBezTo>
                  <a:cubicBezTo>
                    <a:pt x="6675" y="8858"/>
                    <a:pt x="6842" y="9069"/>
                    <a:pt x="7006" y="9283"/>
                  </a:cubicBezTo>
                  <a:cubicBezTo>
                    <a:pt x="7064" y="9357"/>
                    <a:pt x="7110" y="9421"/>
                    <a:pt x="7149" y="9486"/>
                  </a:cubicBezTo>
                  <a:cubicBezTo>
                    <a:pt x="7245" y="9429"/>
                    <a:pt x="7214" y="9169"/>
                    <a:pt x="7199" y="9112"/>
                  </a:cubicBezTo>
                  <a:cubicBezTo>
                    <a:pt x="7110" y="8698"/>
                    <a:pt x="7010" y="8284"/>
                    <a:pt x="6906" y="7874"/>
                  </a:cubicBezTo>
                  <a:close/>
                  <a:moveTo>
                    <a:pt x="3979" y="8327"/>
                  </a:moveTo>
                  <a:cubicBezTo>
                    <a:pt x="2742" y="8595"/>
                    <a:pt x="1490" y="8773"/>
                    <a:pt x="217" y="8862"/>
                  </a:cubicBezTo>
                  <a:cubicBezTo>
                    <a:pt x="0" y="8876"/>
                    <a:pt x="14" y="9194"/>
                    <a:pt x="142" y="9550"/>
                  </a:cubicBezTo>
                  <a:cubicBezTo>
                    <a:pt x="324" y="9490"/>
                    <a:pt x="509" y="9447"/>
                    <a:pt x="677" y="9433"/>
                  </a:cubicBezTo>
                  <a:cubicBezTo>
                    <a:pt x="1761" y="9336"/>
                    <a:pt x="2834" y="9194"/>
                    <a:pt x="3904" y="8983"/>
                  </a:cubicBezTo>
                  <a:cubicBezTo>
                    <a:pt x="4044" y="8958"/>
                    <a:pt x="4724" y="8904"/>
                    <a:pt x="5042" y="8798"/>
                  </a:cubicBezTo>
                  <a:cubicBezTo>
                    <a:pt x="4603" y="8748"/>
                    <a:pt x="4129" y="8570"/>
                    <a:pt x="3979" y="8327"/>
                  </a:cubicBezTo>
                  <a:close/>
                  <a:moveTo>
                    <a:pt x="5665" y="9222"/>
                  </a:moveTo>
                  <a:cubicBezTo>
                    <a:pt x="5017" y="9533"/>
                    <a:pt x="4261" y="9678"/>
                    <a:pt x="3605" y="9824"/>
                  </a:cubicBezTo>
                  <a:cubicBezTo>
                    <a:pt x="2606" y="10046"/>
                    <a:pt x="1600" y="10213"/>
                    <a:pt x="588" y="10334"/>
                  </a:cubicBezTo>
                  <a:cubicBezTo>
                    <a:pt x="731" y="10506"/>
                    <a:pt x="884" y="10619"/>
                    <a:pt x="1023" y="10619"/>
                  </a:cubicBezTo>
                  <a:cubicBezTo>
                    <a:pt x="1027" y="10619"/>
                    <a:pt x="1034" y="10619"/>
                    <a:pt x="1037" y="10616"/>
                  </a:cubicBezTo>
                  <a:cubicBezTo>
                    <a:pt x="2767" y="10495"/>
                    <a:pt x="4454" y="10217"/>
                    <a:pt x="6119" y="9778"/>
                  </a:cubicBezTo>
                  <a:cubicBezTo>
                    <a:pt x="6068" y="9732"/>
                    <a:pt x="6022" y="9682"/>
                    <a:pt x="5979" y="9625"/>
                  </a:cubicBezTo>
                  <a:cubicBezTo>
                    <a:pt x="5876" y="9493"/>
                    <a:pt x="5769" y="9357"/>
                    <a:pt x="5665" y="922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3"/>
            <p:cNvSpPr/>
            <p:nvPr/>
          </p:nvSpPr>
          <p:spPr>
            <a:xfrm>
              <a:off x="-227425" y="3145900"/>
              <a:ext cx="203250" cy="225300"/>
            </a:xfrm>
            <a:custGeom>
              <a:avLst/>
              <a:gdLst/>
              <a:ahLst/>
              <a:cxnLst/>
              <a:rect l="l" t="t" r="r" b="b"/>
              <a:pathLst>
                <a:path w="8130" h="9012" extrusionOk="0">
                  <a:moveTo>
                    <a:pt x="5053" y="350"/>
                  </a:moveTo>
                  <a:cubicBezTo>
                    <a:pt x="4689" y="557"/>
                    <a:pt x="4397" y="814"/>
                    <a:pt x="4472" y="992"/>
                  </a:cubicBezTo>
                  <a:cubicBezTo>
                    <a:pt x="4850" y="1897"/>
                    <a:pt x="5199" y="2825"/>
                    <a:pt x="5502" y="3762"/>
                  </a:cubicBezTo>
                  <a:cubicBezTo>
                    <a:pt x="6101" y="4443"/>
                    <a:pt x="6568" y="5264"/>
                    <a:pt x="6846" y="6237"/>
                  </a:cubicBezTo>
                  <a:cubicBezTo>
                    <a:pt x="6889" y="6287"/>
                    <a:pt x="6935" y="6341"/>
                    <a:pt x="6978" y="6390"/>
                  </a:cubicBezTo>
                  <a:cubicBezTo>
                    <a:pt x="7024" y="6376"/>
                    <a:pt x="7067" y="6362"/>
                    <a:pt x="7110" y="6351"/>
                  </a:cubicBezTo>
                  <a:cubicBezTo>
                    <a:pt x="6632" y="4276"/>
                    <a:pt x="5951" y="2276"/>
                    <a:pt x="5053" y="350"/>
                  </a:cubicBezTo>
                  <a:close/>
                  <a:moveTo>
                    <a:pt x="6069" y="1"/>
                  </a:moveTo>
                  <a:cubicBezTo>
                    <a:pt x="5976" y="1"/>
                    <a:pt x="5859" y="22"/>
                    <a:pt x="5730" y="57"/>
                  </a:cubicBezTo>
                  <a:cubicBezTo>
                    <a:pt x="6718" y="2093"/>
                    <a:pt x="7488" y="4219"/>
                    <a:pt x="8051" y="6408"/>
                  </a:cubicBezTo>
                  <a:cubicBezTo>
                    <a:pt x="8130" y="5909"/>
                    <a:pt x="7966" y="5371"/>
                    <a:pt x="7830" y="4810"/>
                  </a:cubicBezTo>
                  <a:cubicBezTo>
                    <a:pt x="7431" y="3192"/>
                    <a:pt x="6893" y="1619"/>
                    <a:pt x="6251" y="79"/>
                  </a:cubicBezTo>
                  <a:cubicBezTo>
                    <a:pt x="6229" y="22"/>
                    <a:pt x="6162" y="1"/>
                    <a:pt x="6069" y="1"/>
                  </a:cubicBezTo>
                  <a:close/>
                  <a:moveTo>
                    <a:pt x="1287" y="8084"/>
                  </a:moveTo>
                  <a:cubicBezTo>
                    <a:pt x="1012" y="8180"/>
                    <a:pt x="745" y="8323"/>
                    <a:pt x="556" y="8501"/>
                  </a:cubicBezTo>
                  <a:cubicBezTo>
                    <a:pt x="467" y="8584"/>
                    <a:pt x="0" y="9011"/>
                    <a:pt x="364" y="9011"/>
                  </a:cubicBezTo>
                  <a:cubicBezTo>
                    <a:pt x="378" y="9011"/>
                    <a:pt x="396" y="9011"/>
                    <a:pt x="413" y="9008"/>
                  </a:cubicBezTo>
                  <a:cubicBezTo>
                    <a:pt x="856" y="8969"/>
                    <a:pt x="1295" y="8922"/>
                    <a:pt x="1733" y="8868"/>
                  </a:cubicBezTo>
                  <a:cubicBezTo>
                    <a:pt x="1555" y="8658"/>
                    <a:pt x="1387" y="8358"/>
                    <a:pt x="1287" y="8084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3"/>
            <p:cNvSpPr/>
            <p:nvPr/>
          </p:nvSpPr>
          <p:spPr>
            <a:xfrm>
              <a:off x="-56275" y="3301800"/>
              <a:ext cx="3325" cy="4475"/>
            </a:xfrm>
            <a:custGeom>
              <a:avLst/>
              <a:gdLst/>
              <a:ahLst/>
              <a:cxnLst/>
              <a:rect l="l" t="t" r="r" b="b"/>
              <a:pathLst>
                <a:path w="133" h="179" extrusionOk="0">
                  <a:moveTo>
                    <a:pt x="0" y="1"/>
                  </a:moveTo>
                  <a:lnTo>
                    <a:pt x="0" y="1"/>
                  </a:lnTo>
                  <a:cubicBezTo>
                    <a:pt x="18" y="62"/>
                    <a:pt x="33" y="119"/>
                    <a:pt x="47" y="179"/>
                  </a:cubicBezTo>
                  <a:cubicBezTo>
                    <a:pt x="76" y="169"/>
                    <a:pt x="104" y="162"/>
                    <a:pt x="132" y="154"/>
                  </a:cubicBezTo>
                  <a:cubicBezTo>
                    <a:pt x="89" y="105"/>
                    <a:pt x="43" y="5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3"/>
            <p:cNvSpPr/>
            <p:nvPr/>
          </p:nvSpPr>
          <p:spPr>
            <a:xfrm>
              <a:off x="-195250" y="3147325"/>
              <a:ext cx="169125" cy="220300"/>
            </a:xfrm>
            <a:custGeom>
              <a:avLst/>
              <a:gdLst/>
              <a:ahLst/>
              <a:cxnLst/>
              <a:rect l="l" t="t" r="r" b="b"/>
              <a:pathLst>
                <a:path w="6765" h="8812" extrusionOk="0">
                  <a:moveTo>
                    <a:pt x="4443" y="0"/>
                  </a:moveTo>
                  <a:cubicBezTo>
                    <a:pt x="4233" y="65"/>
                    <a:pt x="3987" y="171"/>
                    <a:pt x="3766" y="293"/>
                  </a:cubicBezTo>
                  <a:cubicBezTo>
                    <a:pt x="4664" y="2219"/>
                    <a:pt x="5345" y="4219"/>
                    <a:pt x="5823" y="6294"/>
                  </a:cubicBezTo>
                  <a:cubicBezTo>
                    <a:pt x="5780" y="6305"/>
                    <a:pt x="5737" y="6319"/>
                    <a:pt x="5691" y="6333"/>
                  </a:cubicBezTo>
                  <a:cubicBezTo>
                    <a:pt x="5920" y="6590"/>
                    <a:pt x="6140" y="6858"/>
                    <a:pt x="6362" y="7125"/>
                  </a:cubicBezTo>
                  <a:cubicBezTo>
                    <a:pt x="6601" y="6883"/>
                    <a:pt x="6718" y="6622"/>
                    <a:pt x="6764" y="6351"/>
                  </a:cubicBezTo>
                  <a:cubicBezTo>
                    <a:pt x="6201" y="4162"/>
                    <a:pt x="5431" y="2036"/>
                    <a:pt x="4443" y="0"/>
                  </a:cubicBezTo>
                  <a:close/>
                  <a:moveTo>
                    <a:pt x="4900" y="7275"/>
                  </a:moveTo>
                  <a:cubicBezTo>
                    <a:pt x="4582" y="7381"/>
                    <a:pt x="3902" y="7435"/>
                    <a:pt x="3762" y="7460"/>
                  </a:cubicBezTo>
                  <a:cubicBezTo>
                    <a:pt x="2692" y="7671"/>
                    <a:pt x="1619" y="7813"/>
                    <a:pt x="535" y="7910"/>
                  </a:cubicBezTo>
                  <a:cubicBezTo>
                    <a:pt x="367" y="7924"/>
                    <a:pt x="182" y="7967"/>
                    <a:pt x="0" y="8027"/>
                  </a:cubicBezTo>
                  <a:cubicBezTo>
                    <a:pt x="100" y="8301"/>
                    <a:pt x="268" y="8601"/>
                    <a:pt x="446" y="8811"/>
                  </a:cubicBezTo>
                  <a:cubicBezTo>
                    <a:pt x="1458" y="8690"/>
                    <a:pt x="2464" y="8523"/>
                    <a:pt x="3463" y="8301"/>
                  </a:cubicBezTo>
                  <a:cubicBezTo>
                    <a:pt x="4119" y="8155"/>
                    <a:pt x="4875" y="8010"/>
                    <a:pt x="5523" y="7699"/>
                  </a:cubicBezTo>
                  <a:cubicBezTo>
                    <a:pt x="5416" y="7564"/>
                    <a:pt x="5306" y="7424"/>
                    <a:pt x="5196" y="7286"/>
                  </a:cubicBezTo>
                  <a:lnTo>
                    <a:pt x="5128" y="7286"/>
                  </a:lnTo>
                  <a:cubicBezTo>
                    <a:pt x="5053" y="7286"/>
                    <a:pt x="4978" y="7282"/>
                    <a:pt x="4900" y="727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3"/>
            <p:cNvSpPr/>
            <p:nvPr/>
          </p:nvSpPr>
          <p:spPr>
            <a:xfrm>
              <a:off x="-65375" y="3305650"/>
              <a:ext cx="29200" cy="34150"/>
            </a:xfrm>
            <a:custGeom>
              <a:avLst/>
              <a:gdLst/>
              <a:ahLst/>
              <a:cxnLst/>
              <a:rect l="l" t="t" r="r" b="b"/>
              <a:pathLst>
                <a:path w="1168" h="1366" extrusionOk="0">
                  <a:moveTo>
                    <a:pt x="496" y="0"/>
                  </a:moveTo>
                  <a:cubicBezTo>
                    <a:pt x="468" y="8"/>
                    <a:pt x="440" y="15"/>
                    <a:pt x="411" y="25"/>
                  </a:cubicBezTo>
                  <a:cubicBezTo>
                    <a:pt x="457" y="204"/>
                    <a:pt x="500" y="389"/>
                    <a:pt x="532" y="578"/>
                  </a:cubicBezTo>
                  <a:cubicBezTo>
                    <a:pt x="578" y="828"/>
                    <a:pt x="333" y="938"/>
                    <a:pt x="1" y="953"/>
                  </a:cubicBezTo>
                  <a:cubicBezTo>
                    <a:pt x="111" y="1091"/>
                    <a:pt x="221" y="1231"/>
                    <a:pt x="328" y="1366"/>
                  </a:cubicBezTo>
                  <a:cubicBezTo>
                    <a:pt x="624" y="1227"/>
                    <a:pt x="899" y="1052"/>
                    <a:pt x="1131" y="828"/>
                  </a:cubicBezTo>
                  <a:cubicBezTo>
                    <a:pt x="1146" y="817"/>
                    <a:pt x="1156" y="806"/>
                    <a:pt x="1167" y="792"/>
                  </a:cubicBezTo>
                  <a:cubicBezTo>
                    <a:pt x="945" y="525"/>
                    <a:pt x="725" y="257"/>
                    <a:pt x="49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3"/>
            <p:cNvSpPr/>
            <p:nvPr/>
          </p:nvSpPr>
          <p:spPr>
            <a:xfrm>
              <a:off x="-517950" y="3165500"/>
              <a:ext cx="439050" cy="151925"/>
            </a:xfrm>
            <a:custGeom>
              <a:avLst/>
              <a:gdLst/>
              <a:ahLst/>
              <a:cxnLst/>
              <a:rect l="l" t="t" r="r" b="b"/>
              <a:pathLst>
                <a:path w="17562" h="6077" extrusionOk="0">
                  <a:moveTo>
                    <a:pt x="8412" y="1"/>
                  </a:moveTo>
                  <a:cubicBezTo>
                    <a:pt x="5492" y="1"/>
                    <a:pt x="2599" y="667"/>
                    <a:pt x="186" y="2422"/>
                  </a:cubicBezTo>
                  <a:cubicBezTo>
                    <a:pt x="0" y="2561"/>
                    <a:pt x="232" y="2775"/>
                    <a:pt x="593" y="2946"/>
                  </a:cubicBezTo>
                  <a:cubicBezTo>
                    <a:pt x="909" y="2732"/>
                    <a:pt x="1263" y="2543"/>
                    <a:pt x="1651" y="2379"/>
                  </a:cubicBezTo>
                  <a:cubicBezTo>
                    <a:pt x="3759" y="1474"/>
                    <a:pt x="6223" y="932"/>
                    <a:pt x="8497" y="750"/>
                  </a:cubicBezTo>
                  <a:cubicBezTo>
                    <a:pt x="8808" y="725"/>
                    <a:pt x="9108" y="714"/>
                    <a:pt x="9403" y="714"/>
                  </a:cubicBezTo>
                  <a:cubicBezTo>
                    <a:pt x="12752" y="714"/>
                    <a:pt x="15340" y="2265"/>
                    <a:pt x="17562" y="4494"/>
                  </a:cubicBezTo>
                  <a:cubicBezTo>
                    <a:pt x="17430" y="3984"/>
                    <a:pt x="17284" y="3478"/>
                    <a:pt x="17123" y="2978"/>
                  </a:cubicBezTo>
                  <a:cubicBezTo>
                    <a:pt x="15668" y="1327"/>
                    <a:pt x="13418" y="471"/>
                    <a:pt x="11065" y="172"/>
                  </a:cubicBezTo>
                  <a:cubicBezTo>
                    <a:pt x="10188" y="62"/>
                    <a:pt x="9300" y="1"/>
                    <a:pt x="8412" y="1"/>
                  </a:cubicBezTo>
                  <a:close/>
                  <a:moveTo>
                    <a:pt x="16260" y="4497"/>
                  </a:moveTo>
                  <a:lnTo>
                    <a:pt x="16260" y="4497"/>
                  </a:lnTo>
                  <a:cubicBezTo>
                    <a:pt x="16460" y="4939"/>
                    <a:pt x="16609" y="5432"/>
                    <a:pt x="16706" y="5966"/>
                  </a:cubicBezTo>
                  <a:cubicBezTo>
                    <a:pt x="16713" y="6006"/>
                    <a:pt x="16728" y="6042"/>
                    <a:pt x="16745" y="6077"/>
                  </a:cubicBezTo>
                  <a:cubicBezTo>
                    <a:pt x="17016" y="6016"/>
                    <a:pt x="17287" y="5952"/>
                    <a:pt x="17558" y="5888"/>
                  </a:cubicBezTo>
                  <a:cubicBezTo>
                    <a:pt x="17148" y="5400"/>
                    <a:pt x="16720" y="4929"/>
                    <a:pt x="16260" y="449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3"/>
            <p:cNvSpPr/>
            <p:nvPr/>
          </p:nvSpPr>
          <p:spPr>
            <a:xfrm>
              <a:off x="-503150" y="3183350"/>
              <a:ext cx="432275" cy="129350"/>
            </a:xfrm>
            <a:custGeom>
              <a:avLst/>
              <a:gdLst/>
              <a:ahLst/>
              <a:cxnLst/>
              <a:rect l="l" t="t" r="r" b="b"/>
              <a:pathLst>
                <a:path w="17291" h="5174" extrusionOk="0">
                  <a:moveTo>
                    <a:pt x="8811" y="0"/>
                  </a:moveTo>
                  <a:cubicBezTo>
                    <a:pt x="8516" y="0"/>
                    <a:pt x="8216" y="11"/>
                    <a:pt x="7905" y="36"/>
                  </a:cubicBezTo>
                  <a:cubicBezTo>
                    <a:pt x="5631" y="218"/>
                    <a:pt x="3167" y="760"/>
                    <a:pt x="1059" y="1665"/>
                  </a:cubicBezTo>
                  <a:cubicBezTo>
                    <a:pt x="671" y="1829"/>
                    <a:pt x="317" y="2018"/>
                    <a:pt x="1" y="2232"/>
                  </a:cubicBezTo>
                  <a:cubicBezTo>
                    <a:pt x="300" y="2371"/>
                    <a:pt x="689" y="2478"/>
                    <a:pt x="1002" y="2478"/>
                  </a:cubicBezTo>
                  <a:cubicBezTo>
                    <a:pt x="1173" y="2478"/>
                    <a:pt x="1319" y="2446"/>
                    <a:pt x="1419" y="2375"/>
                  </a:cubicBezTo>
                  <a:cubicBezTo>
                    <a:pt x="3281" y="1020"/>
                    <a:pt x="6112" y="146"/>
                    <a:pt x="8801" y="146"/>
                  </a:cubicBezTo>
                  <a:cubicBezTo>
                    <a:pt x="11742" y="146"/>
                    <a:pt x="14513" y="1187"/>
                    <a:pt x="15668" y="3783"/>
                  </a:cubicBezTo>
                  <a:cubicBezTo>
                    <a:pt x="16128" y="4215"/>
                    <a:pt x="16556" y="4686"/>
                    <a:pt x="16966" y="5174"/>
                  </a:cubicBezTo>
                  <a:cubicBezTo>
                    <a:pt x="17073" y="5145"/>
                    <a:pt x="17184" y="5117"/>
                    <a:pt x="17291" y="5088"/>
                  </a:cubicBezTo>
                  <a:cubicBezTo>
                    <a:pt x="17251" y="4943"/>
                    <a:pt x="17216" y="4807"/>
                    <a:pt x="17202" y="4739"/>
                  </a:cubicBezTo>
                  <a:cubicBezTo>
                    <a:pt x="17130" y="4418"/>
                    <a:pt x="17055" y="4097"/>
                    <a:pt x="16970" y="3780"/>
                  </a:cubicBezTo>
                  <a:cubicBezTo>
                    <a:pt x="14748" y="1551"/>
                    <a:pt x="12160" y="0"/>
                    <a:pt x="881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3"/>
            <p:cNvSpPr/>
            <p:nvPr/>
          </p:nvSpPr>
          <p:spPr>
            <a:xfrm>
              <a:off x="-99325" y="3312675"/>
              <a:ext cx="30775" cy="16525"/>
            </a:xfrm>
            <a:custGeom>
              <a:avLst/>
              <a:gdLst/>
              <a:ahLst/>
              <a:cxnLst/>
              <a:rect l="l" t="t" r="r" b="b"/>
              <a:pathLst>
                <a:path w="1231" h="661" extrusionOk="0">
                  <a:moveTo>
                    <a:pt x="813" y="1"/>
                  </a:moveTo>
                  <a:cubicBezTo>
                    <a:pt x="542" y="65"/>
                    <a:pt x="271" y="129"/>
                    <a:pt x="0" y="190"/>
                  </a:cubicBezTo>
                  <a:cubicBezTo>
                    <a:pt x="150" y="433"/>
                    <a:pt x="624" y="611"/>
                    <a:pt x="1063" y="661"/>
                  </a:cubicBezTo>
                  <a:cubicBezTo>
                    <a:pt x="1141" y="632"/>
                    <a:pt x="1199" y="600"/>
                    <a:pt x="1216" y="568"/>
                  </a:cubicBezTo>
                  <a:cubicBezTo>
                    <a:pt x="1223" y="554"/>
                    <a:pt x="1227" y="532"/>
                    <a:pt x="1230" y="511"/>
                  </a:cubicBezTo>
                  <a:cubicBezTo>
                    <a:pt x="1092" y="340"/>
                    <a:pt x="952" y="168"/>
                    <a:pt x="81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3"/>
            <p:cNvSpPr/>
            <p:nvPr/>
          </p:nvSpPr>
          <p:spPr>
            <a:xfrm>
              <a:off x="-79000" y="3310550"/>
              <a:ext cx="10800" cy="14900"/>
            </a:xfrm>
            <a:custGeom>
              <a:avLst/>
              <a:gdLst/>
              <a:ahLst/>
              <a:cxnLst/>
              <a:rect l="l" t="t" r="r" b="b"/>
              <a:pathLst>
                <a:path w="432" h="596" extrusionOk="0">
                  <a:moveTo>
                    <a:pt x="325" y="0"/>
                  </a:moveTo>
                  <a:cubicBezTo>
                    <a:pt x="218" y="29"/>
                    <a:pt x="107" y="57"/>
                    <a:pt x="0" y="86"/>
                  </a:cubicBezTo>
                  <a:cubicBezTo>
                    <a:pt x="139" y="253"/>
                    <a:pt x="279" y="425"/>
                    <a:pt x="417" y="596"/>
                  </a:cubicBezTo>
                  <a:cubicBezTo>
                    <a:pt x="432" y="464"/>
                    <a:pt x="378" y="218"/>
                    <a:pt x="32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3"/>
            <p:cNvSpPr/>
            <p:nvPr/>
          </p:nvSpPr>
          <p:spPr>
            <a:xfrm>
              <a:off x="-89900" y="3239950"/>
              <a:ext cx="33650" cy="61875"/>
            </a:xfrm>
            <a:custGeom>
              <a:avLst/>
              <a:gdLst/>
              <a:ahLst/>
              <a:cxnLst/>
              <a:rect l="l" t="t" r="r" b="b"/>
              <a:pathLst>
                <a:path w="1346" h="2475" extrusionOk="0">
                  <a:moveTo>
                    <a:pt x="1" y="0"/>
                  </a:moveTo>
                  <a:lnTo>
                    <a:pt x="1" y="0"/>
                  </a:lnTo>
                  <a:cubicBezTo>
                    <a:pt x="162" y="500"/>
                    <a:pt x="308" y="1006"/>
                    <a:pt x="440" y="1516"/>
                  </a:cubicBezTo>
                  <a:cubicBezTo>
                    <a:pt x="750" y="1823"/>
                    <a:pt x="1049" y="2144"/>
                    <a:pt x="1345" y="2475"/>
                  </a:cubicBezTo>
                  <a:cubicBezTo>
                    <a:pt x="1067" y="1502"/>
                    <a:pt x="600" y="681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3"/>
            <p:cNvSpPr/>
            <p:nvPr/>
          </p:nvSpPr>
          <p:spPr>
            <a:xfrm>
              <a:off x="-78925" y="3277825"/>
              <a:ext cx="23825" cy="32750"/>
            </a:xfrm>
            <a:custGeom>
              <a:avLst/>
              <a:gdLst/>
              <a:ahLst/>
              <a:cxnLst/>
              <a:rect l="l" t="t" r="r" b="b"/>
              <a:pathLst>
                <a:path w="953" h="1310" extrusionOk="0">
                  <a:moveTo>
                    <a:pt x="1" y="1"/>
                  </a:moveTo>
                  <a:lnTo>
                    <a:pt x="1" y="1"/>
                  </a:lnTo>
                  <a:cubicBezTo>
                    <a:pt x="86" y="318"/>
                    <a:pt x="161" y="639"/>
                    <a:pt x="233" y="960"/>
                  </a:cubicBezTo>
                  <a:cubicBezTo>
                    <a:pt x="247" y="1028"/>
                    <a:pt x="282" y="1164"/>
                    <a:pt x="322" y="1309"/>
                  </a:cubicBezTo>
                  <a:cubicBezTo>
                    <a:pt x="532" y="1256"/>
                    <a:pt x="742" y="1199"/>
                    <a:pt x="953" y="1138"/>
                  </a:cubicBezTo>
                  <a:cubicBezTo>
                    <a:pt x="939" y="1078"/>
                    <a:pt x="924" y="1021"/>
                    <a:pt x="906" y="960"/>
                  </a:cubicBezTo>
                  <a:cubicBezTo>
                    <a:pt x="610" y="629"/>
                    <a:pt x="311" y="308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3"/>
            <p:cNvSpPr/>
            <p:nvPr/>
          </p:nvSpPr>
          <p:spPr>
            <a:xfrm>
              <a:off x="-70900" y="3306250"/>
              <a:ext cx="20000" cy="23225"/>
            </a:xfrm>
            <a:custGeom>
              <a:avLst/>
              <a:gdLst/>
              <a:ahLst/>
              <a:cxnLst/>
              <a:rect l="l" t="t" r="r" b="b"/>
              <a:pathLst>
                <a:path w="800" h="929" extrusionOk="0">
                  <a:moveTo>
                    <a:pt x="632" y="1"/>
                  </a:moveTo>
                  <a:cubicBezTo>
                    <a:pt x="421" y="62"/>
                    <a:pt x="211" y="119"/>
                    <a:pt x="1" y="172"/>
                  </a:cubicBezTo>
                  <a:cubicBezTo>
                    <a:pt x="54" y="390"/>
                    <a:pt x="108" y="636"/>
                    <a:pt x="93" y="768"/>
                  </a:cubicBezTo>
                  <a:lnTo>
                    <a:pt x="222" y="929"/>
                  </a:lnTo>
                  <a:cubicBezTo>
                    <a:pt x="554" y="914"/>
                    <a:pt x="799" y="804"/>
                    <a:pt x="753" y="554"/>
                  </a:cubicBezTo>
                  <a:cubicBezTo>
                    <a:pt x="721" y="365"/>
                    <a:pt x="678" y="180"/>
                    <a:pt x="63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8" name="Google Shape;1488;p43"/>
          <p:cNvGrpSpPr/>
          <p:nvPr/>
        </p:nvGrpSpPr>
        <p:grpSpPr>
          <a:xfrm rot="350572">
            <a:off x="6354209" y="1698794"/>
            <a:ext cx="711705" cy="793257"/>
            <a:chOff x="6554696" y="509501"/>
            <a:chExt cx="711709" cy="793261"/>
          </a:xfrm>
        </p:grpSpPr>
        <p:sp>
          <p:nvSpPr>
            <p:cNvPr id="1489" name="Google Shape;1489;p43"/>
            <p:cNvSpPr/>
            <p:nvPr/>
          </p:nvSpPr>
          <p:spPr>
            <a:xfrm>
              <a:off x="6560695" y="516700"/>
              <a:ext cx="696978" cy="779230"/>
            </a:xfrm>
            <a:custGeom>
              <a:avLst/>
              <a:gdLst/>
              <a:ahLst/>
              <a:cxnLst/>
              <a:rect l="l" t="t" r="r" b="b"/>
              <a:pathLst>
                <a:path w="20913" h="23381" extrusionOk="0">
                  <a:moveTo>
                    <a:pt x="4201" y="1"/>
                  </a:moveTo>
                  <a:cubicBezTo>
                    <a:pt x="1903" y="1"/>
                    <a:pt x="28" y="1866"/>
                    <a:pt x="28" y="4165"/>
                  </a:cubicBezTo>
                  <a:lnTo>
                    <a:pt x="1" y="17073"/>
                  </a:lnTo>
                  <a:cubicBezTo>
                    <a:pt x="1" y="18903"/>
                    <a:pt x="1190" y="20516"/>
                    <a:pt x="2930" y="21057"/>
                  </a:cubicBezTo>
                  <a:lnTo>
                    <a:pt x="9736" y="23193"/>
                  </a:lnTo>
                  <a:cubicBezTo>
                    <a:pt x="10143" y="23318"/>
                    <a:pt x="10563" y="23381"/>
                    <a:pt x="10982" y="23381"/>
                  </a:cubicBezTo>
                  <a:cubicBezTo>
                    <a:pt x="11444" y="23381"/>
                    <a:pt x="11906" y="23304"/>
                    <a:pt x="12350" y="23148"/>
                  </a:cubicBezTo>
                  <a:lnTo>
                    <a:pt x="18092" y="21147"/>
                  </a:lnTo>
                  <a:cubicBezTo>
                    <a:pt x="19759" y="20570"/>
                    <a:pt x="20886" y="18993"/>
                    <a:pt x="20886" y="17217"/>
                  </a:cubicBezTo>
                  <a:lnTo>
                    <a:pt x="20913" y="4201"/>
                  </a:lnTo>
                  <a:cubicBezTo>
                    <a:pt x="20913" y="1903"/>
                    <a:pt x="19047" y="28"/>
                    <a:pt x="16748" y="28"/>
                  </a:cubicBezTo>
                  <a:lnTo>
                    <a:pt x="420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3"/>
            <p:cNvSpPr/>
            <p:nvPr/>
          </p:nvSpPr>
          <p:spPr>
            <a:xfrm>
              <a:off x="6554696" y="509501"/>
              <a:ext cx="711709" cy="793261"/>
            </a:xfrm>
            <a:custGeom>
              <a:avLst/>
              <a:gdLst/>
              <a:ahLst/>
              <a:cxnLst/>
              <a:rect l="l" t="t" r="r" b="b"/>
              <a:pathLst>
                <a:path w="21355" h="23802" extrusionOk="0">
                  <a:moveTo>
                    <a:pt x="5138" y="442"/>
                  </a:moveTo>
                  <a:lnTo>
                    <a:pt x="7572" y="451"/>
                  </a:lnTo>
                  <a:lnTo>
                    <a:pt x="12440" y="469"/>
                  </a:lnTo>
                  <a:lnTo>
                    <a:pt x="14873" y="469"/>
                  </a:lnTo>
                  <a:lnTo>
                    <a:pt x="16090" y="478"/>
                  </a:lnTo>
                  <a:cubicBezTo>
                    <a:pt x="16249" y="478"/>
                    <a:pt x="16412" y="477"/>
                    <a:pt x="16574" y="477"/>
                  </a:cubicBezTo>
                  <a:cubicBezTo>
                    <a:pt x="16817" y="477"/>
                    <a:pt x="17058" y="480"/>
                    <a:pt x="17280" y="496"/>
                  </a:cubicBezTo>
                  <a:cubicBezTo>
                    <a:pt x="17659" y="541"/>
                    <a:pt x="18037" y="622"/>
                    <a:pt x="18389" y="766"/>
                  </a:cubicBezTo>
                  <a:cubicBezTo>
                    <a:pt x="18740" y="920"/>
                    <a:pt x="19083" y="1109"/>
                    <a:pt x="19380" y="1352"/>
                  </a:cubicBezTo>
                  <a:cubicBezTo>
                    <a:pt x="19669" y="1596"/>
                    <a:pt x="19939" y="1866"/>
                    <a:pt x="20155" y="2191"/>
                  </a:cubicBezTo>
                  <a:cubicBezTo>
                    <a:pt x="20363" y="2506"/>
                    <a:pt x="20534" y="2849"/>
                    <a:pt x="20651" y="3209"/>
                  </a:cubicBezTo>
                  <a:cubicBezTo>
                    <a:pt x="20759" y="3579"/>
                    <a:pt x="20832" y="3948"/>
                    <a:pt x="20832" y="4336"/>
                  </a:cubicBezTo>
                  <a:cubicBezTo>
                    <a:pt x="20841" y="4733"/>
                    <a:pt x="20832" y="5147"/>
                    <a:pt x="20832" y="5544"/>
                  </a:cubicBezTo>
                  <a:lnTo>
                    <a:pt x="20841" y="7978"/>
                  </a:lnTo>
                  <a:lnTo>
                    <a:pt x="20850" y="12845"/>
                  </a:lnTo>
                  <a:lnTo>
                    <a:pt x="20850" y="15279"/>
                  </a:lnTo>
                  <a:lnTo>
                    <a:pt x="20850" y="16496"/>
                  </a:lnTo>
                  <a:lnTo>
                    <a:pt x="20850" y="17109"/>
                  </a:lnTo>
                  <a:lnTo>
                    <a:pt x="20859" y="17406"/>
                  </a:lnTo>
                  <a:lnTo>
                    <a:pt x="20841" y="17704"/>
                  </a:lnTo>
                  <a:cubicBezTo>
                    <a:pt x="20795" y="18470"/>
                    <a:pt x="20516" y="19218"/>
                    <a:pt x="20047" y="19831"/>
                  </a:cubicBezTo>
                  <a:cubicBezTo>
                    <a:pt x="19579" y="20453"/>
                    <a:pt x="18930" y="20921"/>
                    <a:pt x="18208" y="21183"/>
                  </a:cubicBezTo>
                  <a:lnTo>
                    <a:pt x="13602" y="22769"/>
                  </a:lnTo>
                  <a:lnTo>
                    <a:pt x="12458" y="23175"/>
                  </a:lnTo>
                  <a:cubicBezTo>
                    <a:pt x="12088" y="23292"/>
                    <a:pt x="11709" y="23364"/>
                    <a:pt x="11322" y="23382"/>
                  </a:cubicBezTo>
                  <a:cubicBezTo>
                    <a:pt x="11267" y="23385"/>
                    <a:pt x="11211" y="23386"/>
                    <a:pt x="11156" y="23386"/>
                  </a:cubicBezTo>
                  <a:cubicBezTo>
                    <a:pt x="10830" y="23386"/>
                    <a:pt x="10500" y="23342"/>
                    <a:pt x="10177" y="23265"/>
                  </a:cubicBezTo>
                  <a:cubicBezTo>
                    <a:pt x="9997" y="23211"/>
                    <a:pt x="9798" y="23148"/>
                    <a:pt x="9609" y="23085"/>
                  </a:cubicBezTo>
                  <a:lnTo>
                    <a:pt x="9023" y="22905"/>
                  </a:lnTo>
                  <a:lnTo>
                    <a:pt x="4381" y="21453"/>
                  </a:lnTo>
                  <a:lnTo>
                    <a:pt x="3218" y="21093"/>
                  </a:lnTo>
                  <a:cubicBezTo>
                    <a:pt x="2849" y="20976"/>
                    <a:pt x="2497" y="20813"/>
                    <a:pt x="2173" y="20597"/>
                  </a:cubicBezTo>
                  <a:cubicBezTo>
                    <a:pt x="1542" y="20173"/>
                    <a:pt x="1001" y="19578"/>
                    <a:pt x="676" y="18866"/>
                  </a:cubicBezTo>
                  <a:cubicBezTo>
                    <a:pt x="505" y="18515"/>
                    <a:pt x="397" y="18136"/>
                    <a:pt x="343" y="17749"/>
                  </a:cubicBezTo>
                  <a:cubicBezTo>
                    <a:pt x="298" y="17361"/>
                    <a:pt x="316" y="16955"/>
                    <a:pt x="316" y="16550"/>
                  </a:cubicBezTo>
                  <a:lnTo>
                    <a:pt x="334" y="14116"/>
                  </a:lnTo>
                  <a:lnTo>
                    <a:pt x="388" y="9248"/>
                  </a:lnTo>
                  <a:cubicBezTo>
                    <a:pt x="397" y="7626"/>
                    <a:pt x="406" y="6003"/>
                    <a:pt x="415" y="4381"/>
                  </a:cubicBezTo>
                  <a:cubicBezTo>
                    <a:pt x="424" y="3993"/>
                    <a:pt x="478" y="3606"/>
                    <a:pt x="586" y="3245"/>
                  </a:cubicBezTo>
                  <a:cubicBezTo>
                    <a:pt x="703" y="2876"/>
                    <a:pt x="866" y="2524"/>
                    <a:pt x="1082" y="2200"/>
                  </a:cubicBezTo>
                  <a:cubicBezTo>
                    <a:pt x="1298" y="1884"/>
                    <a:pt x="1551" y="1596"/>
                    <a:pt x="1848" y="1343"/>
                  </a:cubicBezTo>
                  <a:cubicBezTo>
                    <a:pt x="2155" y="1109"/>
                    <a:pt x="2479" y="902"/>
                    <a:pt x="2831" y="748"/>
                  </a:cubicBezTo>
                  <a:cubicBezTo>
                    <a:pt x="3191" y="604"/>
                    <a:pt x="3561" y="505"/>
                    <a:pt x="3948" y="460"/>
                  </a:cubicBezTo>
                  <a:cubicBezTo>
                    <a:pt x="4039" y="451"/>
                    <a:pt x="4138" y="451"/>
                    <a:pt x="4237" y="442"/>
                  </a:cubicBezTo>
                  <a:close/>
                  <a:moveTo>
                    <a:pt x="4381" y="0"/>
                  </a:moveTo>
                  <a:lnTo>
                    <a:pt x="4219" y="9"/>
                  </a:lnTo>
                  <a:cubicBezTo>
                    <a:pt x="4111" y="18"/>
                    <a:pt x="4003" y="18"/>
                    <a:pt x="3894" y="27"/>
                  </a:cubicBezTo>
                  <a:cubicBezTo>
                    <a:pt x="3471" y="81"/>
                    <a:pt x="3056" y="190"/>
                    <a:pt x="2668" y="352"/>
                  </a:cubicBezTo>
                  <a:cubicBezTo>
                    <a:pt x="2272" y="523"/>
                    <a:pt x="1911" y="748"/>
                    <a:pt x="1578" y="1019"/>
                  </a:cubicBezTo>
                  <a:cubicBezTo>
                    <a:pt x="1253" y="1289"/>
                    <a:pt x="965" y="1614"/>
                    <a:pt x="731" y="1965"/>
                  </a:cubicBezTo>
                  <a:cubicBezTo>
                    <a:pt x="496" y="2326"/>
                    <a:pt x="316" y="2713"/>
                    <a:pt x="190" y="3119"/>
                  </a:cubicBezTo>
                  <a:cubicBezTo>
                    <a:pt x="63" y="3534"/>
                    <a:pt x="9" y="3957"/>
                    <a:pt x="0" y="4381"/>
                  </a:cubicBezTo>
                  <a:cubicBezTo>
                    <a:pt x="0" y="6003"/>
                    <a:pt x="0" y="7626"/>
                    <a:pt x="9" y="9248"/>
                  </a:cubicBezTo>
                  <a:lnTo>
                    <a:pt x="54" y="14116"/>
                  </a:lnTo>
                  <a:lnTo>
                    <a:pt x="54" y="16550"/>
                  </a:lnTo>
                  <a:lnTo>
                    <a:pt x="54" y="17154"/>
                  </a:lnTo>
                  <a:cubicBezTo>
                    <a:pt x="54" y="17253"/>
                    <a:pt x="54" y="17361"/>
                    <a:pt x="63" y="17469"/>
                  </a:cubicBezTo>
                  <a:cubicBezTo>
                    <a:pt x="63" y="17568"/>
                    <a:pt x="72" y="17676"/>
                    <a:pt x="81" y="17776"/>
                  </a:cubicBezTo>
                  <a:cubicBezTo>
                    <a:pt x="127" y="18190"/>
                    <a:pt x="217" y="18605"/>
                    <a:pt x="370" y="19002"/>
                  </a:cubicBezTo>
                  <a:cubicBezTo>
                    <a:pt x="676" y="19786"/>
                    <a:pt x="1226" y="20489"/>
                    <a:pt x="1947" y="20949"/>
                  </a:cubicBezTo>
                  <a:cubicBezTo>
                    <a:pt x="2299" y="21183"/>
                    <a:pt x="2696" y="21363"/>
                    <a:pt x="3092" y="21489"/>
                  </a:cubicBezTo>
                  <a:lnTo>
                    <a:pt x="4255" y="21859"/>
                  </a:lnTo>
                  <a:lnTo>
                    <a:pt x="8897" y="23310"/>
                  </a:lnTo>
                  <a:lnTo>
                    <a:pt x="9483" y="23490"/>
                  </a:lnTo>
                  <a:cubicBezTo>
                    <a:pt x="9672" y="23554"/>
                    <a:pt x="9862" y="23617"/>
                    <a:pt x="10078" y="23671"/>
                  </a:cubicBezTo>
                  <a:cubicBezTo>
                    <a:pt x="10418" y="23761"/>
                    <a:pt x="10777" y="23801"/>
                    <a:pt x="11133" y="23801"/>
                  </a:cubicBezTo>
                  <a:cubicBezTo>
                    <a:pt x="11202" y="23801"/>
                    <a:pt x="11271" y="23800"/>
                    <a:pt x="11340" y="23797"/>
                  </a:cubicBezTo>
                  <a:cubicBezTo>
                    <a:pt x="11764" y="23779"/>
                    <a:pt x="12187" y="23698"/>
                    <a:pt x="12593" y="23563"/>
                  </a:cubicBezTo>
                  <a:lnTo>
                    <a:pt x="13738" y="23157"/>
                  </a:lnTo>
                  <a:lnTo>
                    <a:pt x="18335" y="21552"/>
                  </a:lnTo>
                  <a:cubicBezTo>
                    <a:pt x="19137" y="21273"/>
                    <a:pt x="19858" y="20759"/>
                    <a:pt x="20372" y="20083"/>
                  </a:cubicBezTo>
                  <a:cubicBezTo>
                    <a:pt x="20895" y="19407"/>
                    <a:pt x="21210" y="18578"/>
                    <a:pt x="21273" y="17731"/>
                  </a:cubicBezTo>
                  <a:lnTo>
                    <a:pt x="21282" y="17406"/>
                  </a:lnTo>
                  <a:lnTo>
                    <a:pt x="21282" y="17109"/>
                  </a:lnTo>
                  <a:lnTo>
                    <a:pt x="21291" y="16496"/>
                  </a:lnTo>
                  <a:lnTo>
                    <a:pt x="21291" y="15279"/>
                  </a:lnTo>
                  <a:lnTo>
                    <a:pt x="21309" y="12845"/>
                  </a:lnTo>
                  <a:lnTo>
                    <a:pt x="21327" y="7978"/>
                  </a:lnTo>
                  <a:lnTo>
                    <a:pt x="21345" y="5544"/>
                  </a:lnTo>
                  <a:cubicBezTo>
                    <a:pt x="21345" y="5138"/>
                    <a:pt x="21354" y="4742"/>
                    <a:pt x="21345" y="4327"/>
                  </a:cubicBezTo>
                  <a:cubicBezTo>
                    <a:pt x="21336" y="3894"/>
                    <a:pt x="21255" y="3471"/>
                    <a:pt x="21129" y="3056"/>
                  </a:cubicBezTo>
                  <a:cubicBezTo>
                    <a:pt x="20994" y="2650"/>
                    <a:pt x="20795" y="2263"/>
                    <a:pt x="20561" y="1911"/>
                  </a:cubicBezTo>
                  <a:cubicBezTo>
                    <a:pt x="20309" y="1551"/>
                    <a:pt x="20011" y="1244"/>
                    <a:pt x="19678" y="974"/>
                  </a:cubicBezTo>
                  <a:cubicBezTo>
                    <a:pt x="19344" y="694"/>
                    <a:pt x="18966" y="487"/>
                    <a:pt x="18569" y="325"/>
                  </a:cubicBezTo>
                  <a:cubicBezTo>
                    <a:pt x="18172" y="153"/>
                    <a:pt x="17749" y="72"/>
                    <a:pt x="17325" y="18"/>
                  </a:cubicBezTo>
                  <a:cubicBezTo>
                    <a:pt x="17109" y="5"/>
                    <a:pt x="16901" y="2"/>
                    <a:pt x="16698" y="2"/>
                  </a:cubicBezTo>
                  <a:cubicBezTo>
                    <a:pt x="16596" y="2"/>
                    <a:pt x="16494" y="3"/>
                    <a:pt x="16393" y="3"/>
                  </a:cubicBezTo>
                  <a:cubicBezTo>
                    <a:pt x="16292" y="3"/>
                    <a:pt x="16192" y="2"/>
                    <a:pt x="160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1" name="Google Shape;1491;p43"/>
          <p:cNvSpPr/>
          <p:nvPr/>
        </p:nvSpPr>
        <p:spPr>
          <a:xfrm rot="442426">
            <a:off x="8229710" y="-161880"/>
            <a:ext cx="102851" cy="551273"/>
          </a:xfrm>
          <a:prstGeom prst="roundRect">
            <a:avLst>
              <a:gd name="adj" fmla="val 50000"/>
            </a:avLst>
          </a:prstGeom>
          <a:solidFill>
            <a:schemeClr val="lt2">
              <a:alpha val="47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F199BE1-0D38-4368-B314-905900673457}"/>
              </a:ext>
            </a:extLst>
          </p:cNvPr>
          <p:cNvSpPr txBox="1"/>
          <p:nvPr/>
        </p:nvSpPr>
        <p:spPr>
          <a:xfrm>
            <a:off x="1098147" y="12289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600" dirty="0" smtClean="0">
                <a:effectLst/>
                <a:latin typeface="Mistral" panose="03090702030407020403" pitchFamily="66" charset="0"/>
                <a:ea typeface="Calibri" panose="020F0502020204030204" pitchFamily="34" charset="0"/>
              </a:rPr>
              <a:t>Що таке правопис?</a:t>
            </a:r>
            <a:endParaRPr lang="ru-RU" sz="3600" dirty="0">
              <a:latin typeface="Mistral" panose="03090702030407020403" pitchFamily="66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E8F5D4D-6A30-46E5-9396-7C74D3D72B33}"/>
              </a:ext>
            </a:extLst>
          </p:cNvPr>
          <p:cNvSpPr txBox="1"/>
          <p:nvPr/>
        </p:nvSpPr>
        <p:spPr>
          <a:xfrm>
            <a:off x="859805" y="112513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Графіка (скорописна </a:t>
            </a:r>
            <a:r>
              <a:rPr lang="uk-UA" sz="1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гражданка</a:t>
            </a:r>
            <a:r>
              <a:rPr lang="uk-UA" sz="1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ru-RU" b="1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8B300D5-1ED5-43EE-BA77-1E3740086759}"/>
              </a:ext>
            </a:extLst>
          </p:cNvPr>
          <p:cNvSpPr txBox="1"/>
          <p:nvPr/>
        </p:nvSpPr>
        <p:spPr>
          <a:xfrm>
            <a:off x="4908254" y="3279760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 smtClean="0">
                <a:latin typeface="Monotype Corsiva" panose="03010101010201010101" pitchFamily="66" charset="0"/>
              </a:rPr>
              <a:t>     Орфографія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8A5F534-88E5-4BBD-B715-590D4C8BFC9E}"/>
              </a:ext>
            </a:extLst>
          </p:cNvPr>
          <p:cNvSpPr txBox="1"/>
          <p:nvPr/>
        </p:nvSpPr>
        <p:spPr>
          <a:xfrm>
            <a:off x="2145728" y="3437503"/>
            <a:ext cx="205987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розділові знаки, за допомогою яких позначають змістове та інтонаційне членування висловленої думки</a:t>
            </a:r>
            <a:endParaRPr lang="ru-RU" dirty="0"/>
          </a:p>
        </p:txBody>
      </p:sp>
      <p:sp>
        <p:nvSpPr>
          <p:cNvPr id="104" name="Google Shape;1434;p43">
            <a:extLst>
              <a:ext uri="{FF2B5EF4-FFF2-40B4-BE49-F238E27FC236}">
                <a16:creationId xmlns:a16="http://schemas.microsoft.com/office/drawing/2014/main" id="{8608464F-4890-4724-9FF2-02A13374DADF}"/>
              </a:ext>
            </a:extLst>
          </p:cNvPr>
          <p:cNvSpPr txBox="1"/>
          <p:nvPr/>
        </p:nvSpPr>
        <p:spPr>
          <a:xfrm>
            <a:off x="7931633" y="3051198"/>
            <a:ext cx="7884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Times New Roman" panose="02020603050405020304" pitchFamily="18" charset="0"/>
              <a:ea typeface="Itim"/>
              <a:cs typeface="Times New Roman" panose="02020603050405020304" pitchFamily="18" charset="0"/>
              <a:sym typeface="Itim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62232BB2-3E24-41C3-A005-FC58A60450BD}"/>
              </a:ext>
            </a:extLst>
          </p:cNvPr>
          <p:cNvSpPr txBox="1"/>
          <p:nvPr/>
        </p:nvSpPr>
        <p:spPr>
          <a:xfrm>
            <a:off x="5419586" y="3886146"/>
            <a:ext cx="243430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закономірності поєднання букв для передавання на письмі звуків мови</a:t>
            </a:r>
            <a:endParaRPr lang="ru-RU" dirty="0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4C7A23ED-8273-4DC3-A4D9-D67CA44E1344}"/>
              </a:ext>
            </a:extLst>
          </p:cNvPr>
          <p:cNvSpPr txBox="1"/>
          <p:nvPr/>
        </p:nvSpPr>
        <p:spPr>
          <a:xfrm>
            <a:off x="3705325" y="2101199"/>
            <a:ext cx="16918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правопис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720" y="1555142"/>
            <a:ext cx="2086939" cy="12406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4339" y="2905829"/>
            <a:ext cx="1102620" cy="13535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57" y="3725052"/>
            <a:ext cx="1434175" cy="882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15615" y="619185"/>
            <a:ext cx="440383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chemeClr val="bg2"/>
                </a:solidFill>
              </a:rPr>
              <a:t>Брати </a:t>
            </a:r>
            <a:r>
              <a:rPr lang="uk-UA" sz="2400" dirty="0" smtClean="0">
                <a:solidFill>
                  <a:schemeClr val="bg2"/>
                </a:solidFill>
              </a:rPr>
              <a:t>в/</a:t>
            </a:r>
            <a:r>
              <a:rPr lang="ru-RU" sz="2400" dirty="0" smtClean="0">
                <a:solidFill>
                  <a:srgbClr val="FF0000"/>
                </a:solidFill>
              </a:rPr>
              <a:t>у</a:t>
            </a:r>
            <a:r>
              <a:rPr lang="ru-RU" sz="2400" dirty="0" smtClean="0">
                <a:solidFill>
                  <a:schemeClr val="bg2"/>
                </a:solidFill>
              </a:rPr>
              <a:t>часть</a:t>
            </a:r>
            <a:r>
              <a:rPr lang="ru-RU" sz="2400" dirty="0">
                <a:solidFill>
                  <a:schemeClr val="bg2"/>
                </a:solidFill>
              </a:rPr>
              <a:t>. 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У/</a:t>
            </a:r>
            <a:r>
              <a:rPr lang="ru-RU" sz="2400" b="1" dirty="0" smtClean="0">
                <a:solidFill>
                  <a:schemeClr val="bg2"/>
                </a:solidFill>
              </a:rPr>
              <a:t>В </a:t>
            </a:r>
            <a:r>
              <a:rPr lang="ru-RU" sz="2400" dirty="0" err="1" smtClean="0">
                <a:solidFill>
                  <a:schemeClr val="bg2"/>
                </a:solidFill>
              </a:rPr>
              <a:t>прозорому</a:t>
            </a:r>
            <a:r>
              <a:rPr lang="ru-RU" sz="2400" dirty="0" smtClean="0">
                <a:solidFill>
                  <a:schemeClr val="bg2"/>
                </a:solidFill>
              </a:rPr>
              <a:t> </a:t>
            </a:r>
            <a:r>
              <a:rPr lang="ru-RU" sz="2400" dirty="0" err="1">
                <a:solidFill>
                  <a:schemeClr val="bg2"/>
                </a:solidFill>
              </a:rPr>
              <a:t>повітрі</a:t>
            </a:r>
            <a:r>
              <a:rPr lang="ru-RU" sz="2400" dirty="0">
                <a:solidFill>
                  <a:schemeClr val="bg2"/>
                </a:solidFill>
              </a:rPr>
              <a:t>. </a:t>
            </a:r>
          </a:p>
          <a:p>
            <a:r>
              <a:rPr lang="ru-RU" sz="2400" dirty="0" err="1" smtClean="0">
                <a:solidFill>
                  <a:srgbClr val="FF0000"/>
                </a:solidFill>
              </a:rPr>
              <a:t>Із</a:t>
            </a:r>
            <a:r>
              <a:rPr lang="ru-RU" sz="2400" dirty="0">
                <a:solidFill>
                  <a:srgbClr val="FF0000"/>
                </a:solidFill>
              </a:rPr>
              <a:t>/</a:t>
            </a:r>
            <a:r>
              <a:rPr lang="ru-RU" sz="2400" dirty="0" smtClean="0">
                <a:solidFill>
                  <a:srgbClr val="FF0000"/>
                </a:solidFill>
              </a:rPr>
              <a:t>З</a:t>
            </a:r>
            <a:r>
              <a:rPr lang="ru-RU" sz="2400" dirty="0" smtClean="0">
                <a:solidFill>
                  <a:schemeClr val="bg2"/>
                </a:solidFill>
              </a:rPr>
              <a:t> року </a:t>
            </a:r>
            <a:r>
              <a:rPr lang="ru-RU" sz="2400" dirty="0">
                <a:solidFill>
                  <a:schemeClr val="bg2"/>
                </a:solidFill>
              </a:rPr>
              <a:t>в </a:t>
            </a:r>
            <a:r>
              <a:rPr lang="ru-RU" sz="2400" dirty="0" err="1">
                <a:solidFill>
                  <a:schemeClr val="bg2"/>
                </a:solidFill>
              </a:rPr>
              <a:t>рік</a:t>
            </a:r>
            <a:r>
              <a:rPr lang="ru-RU" sz="2400" dirty="0">
                <a:solidFill>
                  <a:schemeClr val="bg2"/>
                </a:solidFill>
              </a:rPr>
              <a:t>. </a:t>
            </a:r>
            <a:r>
              <a:rPr lang="ru-RU" sz="2400" dirty="0" err="1" smtClean="0">
                <a:solidFill>
                  <a:schemeClr val="bg2"/>
                </a:solidFill>
              </a:rPr>
              <a:t>З</a:t>
            </a:r>
            <a:r>
              <a:rPr lang="ru-RU" sz="2400" dirty="0" err="1" smtClean="0">
                <a:solidFill>
                  <a:srgbClr val="FF0000"/>
                </a:solidFill>
              </a:rPr>
              <a:t>і</a:t>
            </a:r>
            <a:r>
              <a:rPr lang="ru-RU" sz="2400" dirty="0" smtClean="0">
                <a:solidFill>
                  <a:schemeClr val="bg2"/>
                </a:solidFill>
              </a:rPr>
              <a:t> мною.</a:t>
            </a:r>
            <a:endParaRPr lang="ru-RU" sz="2400" dirty="0">
              <a:solidFill>
                <a:schemeClr val="bg2"/>
              </a:solidFill>
            </a:endParaRPr>
          </a:p>
          <a:p>
            <a:r>
              <a:rPr lang="ru-RU" sz="2400" dirty="0">
                <a:solidFill>
                  <a:schemeClr val="bg2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У</a:t>
            </a:r>
            <a:r>
              <a:rPr lang="ru-RU" sz="2400" dirty="0" smtClean="0">
                <a:solidFill>
                  <a:schemeClr val="bg2"/>
                </a:solidFill>
              </a:rPr>
              <a:t>/В </a:t>
            </a:r>
            <a:r>
              <a:rPr lang="ru-RU" sz="2400" dirty="0" err="1">
                <a:solidFill>
                  <a:schemeClr val="bg2"/>
                </a:solidFill>
              </a:rPr>
              <a:t>своєму</a:t>
            </a:r>
            <a:r>
              <a:rPr lang="ru-RU" sz="2400" dirty="0">
                <a:solidFill>
                  <a:schemeClr val="bg2"/>
                </a:solidFill>
              </a:rPr>
              <a:t> </a:t>
            </a:r>
            <a:r>
              <a:rPr lang="ru-RU" sz="2400" dirty="0" err="1" smtClean="0">
                <a:solidFill>
                  <a:schemeClr val="bg2"/>
                </a:solidFill>
              </a:rPr>
              <a:t>оці</a:t>
            </a:r>
            <a:r>
              <a:rPr lang="ru-RU" sz="2400" dirty="0" smtClean="0">
                <a:solidFill>
                  <a:schemeClr val="bg2"/>
                </a:solidFill>
              </a:rPr>
              <a:t> не видно й </a:t>
            </a:r>
            <a:r>
              <a:rPr lang="ru-RU" sz="2400" dirty="0" err="1" smtClean="0">
                <a:solidFill>
                  <a:schemeClr val="bg2"/>
                </a:solidFill>
              </a:rPr>
              <a:t>колоди</a:t>
            </a:r>
            <a:r>
              <a:rPr lang="ru-RU" sz="2400" dirty="0" smtClean="0">
                <a:solidFill>
                  <a:schemeClr val="bg2"/>
                </a:solidFill>
              </a:rPr>
              <a:t>.  </a:t>
            </a:r>
            <a:endParaRPr lang="ru-RU" sz="2400" dirty="0">
              <a:solidFill>
                <a:schemeClr val="bg2"/>
              </a:solidFill>
            </a:endParaRPr>
          </a:p>
          <a:p>
            <a:r>
              <a:rPr lang="ru-RU" sz="2400" dirty="0" err="1">
                <a:solidFill>
                  <a:schemeClr val="bg2"/>
                </a:solidFill>
              </a:rPr>
              <a:t>Вітер</a:t>
            </a:r>
            <a:r>
              <a:rPr lang="ru-RU" sz="2400" dirty="0">
                <a:solidFill>
                  <a:schemeClr val="bg2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у</a:t>
            </a:r>
            <a:r>
              <a:rPr lang="ru-RU" sz="2400" dirty="0" smtClean="0">
                <a:solidFill>
                  <a:schemeClr val="bg2"/>
                </a:solidFill>
              </a:rPr>
              <a:t>/в </a:t>
            </a:r>
            <a:r>
              <a:rPr lang="ru-RU" sz="2400" dirty="0">
                <a:solidFill>
                  <a:schemeClr val="bg2"/>
                </a:solidFill>
              </a:rPr>
              <a:t>лице. </a:t>
            </a:r>
          </a:p>
          <a:p>
            <a:r>
              <a:rPr lang="ru-RU" sz="2400" dirty="0">
                <a:solidFill>
                  <a:schemeClr val="bg2"/>
                </a:solidFill>
              </a:rPr>
              <a:t>Батьки </a:t>
            </a:r>
            <a:r>
              <a:rPr lang="ru-RU" sz="2400" b="1" dirty="0" smtClean="0">
                <a:solidFill>
                  <a:srgbClr val="FF0000"/>
                </a:solidFill>
              </a:rPr>
              <a:t>і</a:t>
            </a:r>
            <a:r>
              <a:rPr lang="ru-RU" sz="2400" b="1" dirty="0" smtClean="0">
                <a:solidFill>
                  <a:schemeClr val="bg2"/>
                </a:solidFill>
              </a:rPr>
              <a:t>/</a:t>
            </a:r>
            <a:r>
              <a:rPr lang="ru-RU" sz="2400" b="1" dirty="0" smtClean="0">
                <a:solidFill>
                  <a:schemeClr val="tx1"/>
                </a:solidFill>
              </a:rPr>
              <a:t>й</a:t>
            </a:r>
            <a:r>
              <a:rPr lang="ru-RU" sz="2400" b="1" dirty="0" smtClean="0">
                <a:solidFill>
                  <a:schemeClr val="bg2"/>
                </a:solidFill>
              </a:rPr>
              <a:t> </a:t>
            </a:r>
            <a:r>
              <a:rPr lang="ru-RU" sz="2400" dirty="0" err="1">
                <a:solidFill>
                  <a:schemeClr val="bg2"/>
                </a:solidFill>
              </a:rPr>
              <a:t>діти</a:t>
            </a:r>
            <a:r>
              <a:rPr lang="ru-RU" sz="2400" dirty="0">
                <a:solidFill>
                  <a:schemeClr val="bg2"/>
                </a:solidFill>
              </a:rPr>
              <a:t>  </a:t>
            </a:r>
          </a:p>
          <a:p>
            <a:r>
              <a:rPr lang="uk-UA" sz="2400" dirty="0">
                <a:solidFill>
                  <a:schemeClr val="bg2"/>
                </a:solidFill>
              </a:rPr>
              <a:t>Ольга </a:t>
            </a:r>
            <a:r>
              <a:rPr lang="uk-UA" sz="2400" dirty="0" smtClean="0">
                <a:solidFill>
                  <a:schemeClr val="bg2"/>
                </a:solidFill>
              </a:rPr>
              <a:t>і/й </a:t>
            </a:r>
            <a:r>
              <a:rPr lang="uk-UA" sz="2400" dirty="0">
                <a:solidFill>
                  <a:schemeClr val="bg2"/>
                </a:solidFill>
              </a:rPr>
              <a:t>Йосип; </a:t>
            </a:r>
            <a:endParaRPr lang="uk-UA" sz="2400" dirty="0" smtClean="0">
              <a:solidFill>
                <a:schemeClr val="bg2"/>
              </a:solidFill>
            </a:endParaRPr>
          </a:p>
          <a:p>
            <a:r>
              <a:rPr lang="uk-UA" sz="2400" dirty="0" smtClean="0">
                <a:solidFill>
                  <a:schemeClr val="bg2"/>
                </a:solidFill>
              </a:rPr>
              <a:t>Ольга </a:t>
            </a:r>
            <a:r>
              <a:rPr lang="uk-UA" sz="2400" dirty="0">
                <a:solidFill>
                  <a:schemeClr val="bg2"/>
                </a:solidFill>
              </a:rPr>
              <a:t>і/й Єва</a:t>
            </a:r>
            <a:endParaRPr lang="ru-RU" sz="2400" dirty="0">
              <a:solidFill>
                <a:schemeClr val="bg2"/>
              </a:solidFill>
            </a:endParaRPr>
          </a:p>
          <a:p>
            <a:r>
              <a:rPr lang="ru-RU" sz="2400" dirty="0">
                <a:solidFill>
                  <a:schemeClr val="bg2"/>
                </a:solidFill>
              </a:rPr>
              <a:t>У/В </a:t>
            </a:r>
            <a:r>
              <a:rPr lang="ru-RU" sz="2400" dirty="0" err="1">
                <a:solidFill>
                  <a:schemeClr val="bg2"/>
                </a:solidFill>
              </a:rPr>
              <a:t>деяких</a:t>
            </a:r>
            <a:r>
              <a:rPr lang="ru-RU" sz="2400" dirty="0">
                <a:solidFill>
                  <a:schemeClr val="bg2"/>
                </a:solidFill>
              </a:rPr>
              <a:t>  у/</a:t>
            </a:r>
            <a:r>
              <a:rPr lang="ru-RU" sz="2400" dirty="0" err="1">
                <a:solidFill>
                  <a:schemeClr val="bg2"/>
                </a:solidFill>
              </a:rPr>
              <a:t>вправах</a:t>
            </a:r>
            <a:r>
              <a:rPr lang="ru-RU" sz="2400" dirty="0">
                <a:solidFill>
                  <a:schemeClr val="bg2"/>
                </a:solidFill>
              </a:rPr>
              <a:t> . </a:t>
            </a:r>
          </a:p>
          <a:p>
            <a:r>
              <a:rPr lang="ru-RU" sz="2400" dirty="0" err="1">
                <a:solidFill>
                  <a:srgbClr val="FF0000"/>
                </a:solidFill>
              </a:rPr>
              <a:t>І</a:t>
            </a:r>
            <a:r>
              <a:rPr lang="ru-RU" sz="2400" dirty="0" err="1">
                <a:solidFill>
                  <a:schemeClr val="bg2"/>
                </a:solidFill>
              </a:rPr>
              <a:t>з</a:t>
            </a:r>
            <a:r>
              <a:rPr lang="ru-RU" sz="2400" dirty="0">
                <a:solidFill>
                  <a:schemeClr val="bg2"/>
                </a:solidFill>
              </a:rPr>
              <a:t>/з самого ранку й/</a:t>
            </a:r>
            <a:r>
              <a:rPr lang="ru-RU" sz="2400" dirty="0" err="1">
                <a:solidFill>
                  <a:schemeClr val="bg2"/>
                </a:solidFill>
              </a:rPr>
              <a:t>іде</a:t>
            </a:r>
            <a:r>
              <a:rPr lang="ru-RU" sz="2400" dirty="0">
                <a:solidFill>
                  <a:schemeClr val="bg2"/>
                </a:solidFill>
              </a:rPr>
              <a:t> </a:t>
            </a:r>
            <a:r>
              <a:rPr lang="ru-RU" sz="2400" dirty="0" err="1">
                <a:solidFill>
                  <a:schemeClr val="bg2"/>
                </a:solidFill>
              </a:rPr>
              <a:t>білий</a:t>
            </a:r>
            <a:r>
              <a:rPr lang="ru-RU" sz="2400" dirty="0">
                <a:solidFill>
                  <a:schemeClr val="bg2"/>
                </a:solidFill>
              </a:rPr>
              <a:t>, </a:t>
            </a:r>
            <a:r>
              <a:rPr lang="ru-RU" sz="2400" dirty="0" err="1">
                <a:solidFill>
                  <a:schemeClr val="bg2"/>
                </a:solidFill>
              </a:rPr>
              <a:t>пухнастий</a:t>
            </a:r>
            <a:r>
              <a:rPr lang="ru-RU" sz="2400" dirty="0">
                <a:solidFill>
                  <a:schemeClr val="bg2"/>
                </a:solidFill>
              </a:rPr>
              <a:t> снег.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228897" y="844002"/>
            <a:ext cx="34526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2"/>
                </a:solidFill>
              </a:rPr>
              <a:t>В/</a:t>
            </a:r>
            <a:r>
              <a:rPr lang="ru-RU" sz="2400" dirty="0" err="1">
                <a:solidFill>
                  <a:schemeClr val="bg2"/>
                </a:solidFill>
              </a:rPr>
              <a:t>узаємна</a:t>
            </a:r>
            <a:r>
              <a:rPr lang="ru-RU" sz="2400" dirty="0">
                <a:solidFill>
                  <a:schemeClr val="bg2"/>
                </a:solidFill>
              </a:rPr>
              <a:t> </a:t>
            </a:r>
            <a:r>
              <a:rPr lang="ru-RU" sz="2400" dirty="0" err="1" smtClean="0">
                <a:solidFill>
                  <a:schemeClr val="bg2"/>
                </a:solidFill>
              </a:rPr>
              <a:t>допомога</a:t>
            </a:r>
            <a:r>
              <a:rPr lang="ru-RU" sz="2400" dirty="0" smtClean="0">
                <a:solidFill>
                  <a:schemeClr val="bg2"/>
                </a:solidFill>
              </a:rPr>
              <a:t>. </a:t>
            </a:r>
            <a:r>
              <a:rPr lang="ru-RU" sz="2400" dirty="0" err="1" smtClean="0">
                <a:solidFill>
                  <a:schemeClr val="bg2"/>
                </a:solidFill>
              </a:rPr>
              <a:t>Навзаєм</a:t>
            </a:r>
            <a:r>
              <a:rPr lang="ru-RU" sz="2400" dirty="0" smtClean="0">
                <a:solidFill>
                  <a:schemeClr val="bg2"/>
                </a:solidFill>
              </a:rPr>
              <a:t> </a:t>
            </a:r>
            <a:endParaRPr lang="ru-RU" sz="2400" dirty="0">
              <a:solidFill>
                <a:schemeClr val="bg2"/>
              </a:solidFill>
            </a:endParaRPr>
          </a:p>
          <a:p>
            <a:r>
              <a:rPr lang="ru-RU" sz="2400" dirty="0">
                <a:solidFill>
                  <a:schemeClr val="bg2"/>
                </a:solidFill>
              </a:rPr>
              <a:t>У/в </a:t>
            </a:r>
            <a:r>
              <a:rPr lang="ru-RU" sz="2400" dirty="0" err="1">
                <a:solidFill>
                  <a:schemeClr val="bg2"/>
                </a:solidFill>
              </a:rPr>
              <a:t>його</a:t>
            </a:r>
            <a:r>
              <a:rPr lang="ru-RU" sz="2400" dirty="0">
                <a:solidFill>
                  <a:schemeClr val="bg2"/>
                </a:solidFill>
              </a:rPr>
              <a:t> </a:t>
            </a:r>
            <a:r>
              <a:rPr lang="ru-RU" sz="2400" dirty="0" err="1">
                <a:solidFill>
                  <a:schemeClr val="bg2"/>
                </a:solidFill>
              </a:rPr>
              <a:t>сестри</a:t>
            </a:r>
            <a:r>
              <a:rPr lang="ru-RU" sz="2400" dirty="0">
                <a:solidFill>
                  <a:schemeClr val="bg2"/>
                </a:solidFill>
              </a:rPr>
              <a:t>. </a:t>
            </a:r>
          </a:p>
          <a:p>
            <a:r>
              <a:rPr lang="ru-RU" sz="2400" dirty="0">
                <a:solidFill>
                  <a:schemeClr val="bg2"/>
                </a:solidFill>
              </a:rPr>
              <a:t>Село тонуло у/в </a:t>
            </a:r>
            <a:r>
              <a:rPr lang="ru-RU" sz="2400" dirty="0" err="1">
                <a:solidFill>
                  <a:schemeClr val="bg2"/>
                </a:solidFill>
              </a:rPr>
              <a:t>вечірніх</a:t>
            </a:r>
            <a:r>
              <a:rPr lang="ru-RU" sz="2400" dirty="0">
                <a:solidFill>
                  <a:schemeClr val="bg2"/>
                </a:solidFill>
              </a:rPr>
              <a:t> </a:t>
            </a:r>
            <a:r>
              <a:rPr lang="ru-RU" sz="2400" dirty="0" err="1">
                <a:solidFill>
                  <a:schemeClr val="bg2"/>
                </a:solidFill>
              </a:rPr>
              <a:t>сутінках</a:t>
            </a:r>
            <a:r>
              <a:rPr lang="ru-RU" sz="2400" dirty="0">
                <a:solidFill>
                  <a:schemeClr val="bg2"/>
                </a:solidFill>
              </a:rPr>
              <a:t>. </a:t>
            </a:r>
          </a:p>
          <a:p>
            <a:r>
              <a:rPr lang="ru-RU" sz="2400" dirty="0">
                <a:solidFill>
                  <a:schemeClr val="bg2"/>
                </a:solidFill>
              </a:rPr>
              <a:t>У/в </a:t>
            </a:r>
            <a:r>
              <a:rPr lang="ru-RU" sz="2400" dirty="0" err="1">
                <a:solidFill>
                  <a:schemeClr val="bg2"/>
                </a:solidFill>
              </a:rPr>
              <a:t>важких</a:t>
            </a:r>
            <a:r>
              <a:rPr lang="ru-RU" sz="2400" dirty="0">
                <a:solidFill>
                  <a:schemeClr val="bg2"/>
                </a:solidFill>
              </a:rPr>
              <a:t>  у/</a:t>
            </a:r>
            <a:r>
              <a:rPr lang="ru-RU" sz="2400" dirty="0" err="1">
                <a:solidFill>
                  <a:schemeClr val="bg2"/>
                </a:solidFill>
              </a:rPr>
              <a:t>вмовах</a:t>
            </a:r>
            <a:r>
              <a:rPr lang="ru-RU" sz="2400" dirty="0">
                <a:solidFill>
                  <a:schemeClr val="bg2"/>
                </a:solidFill>
              </a:rPr>
              <a:t>. </a:t>
            </a:r>
          </a:p>
          <a:p>
            <a:r>
              <a:rPr lang="ru-RU" sz="2400" dirty="0">
                <a:solidFill>
                  <a:schemeClr val="bg2"/>
                </a:solidFill>
              </a:rPr>
              <a:t>У/в </a:t>
            </a:r>
            <a:r>
              <a:rPr lang="ru-RU" sz="2400" dirty="0" err="1">
                <a:solidFill>
                  <a:schemeClr val="bg2"/>
                </a:solidFill>
              </a:rPr>
              <a:t>боротьбі</a:t>
            </a:r>
            <a:r>
              <a:rPr lang="ru-RU" sz="2400" dirty="0">
                <a:solidFill>
                  <a:schemeClr val="bg2"/>
                </a:solidFill>
              </a:rPr>
              <a:t> з </a:t>
            </a:r>
            <a:r>
              <a:rPr lang="ru-RU" sz="2400" dirty="0" err="1">
                <a:solidFill>
                  <a:schemeClr val="bg2"/>
                </a:solidFill>
              </a:rPr>
              <a:t>непривітною</a:t>
            </a:r>
            <a:r>
              <a:rPr lang="ru-RU" sz="2400" dirty="0">
                <a:solidFill>
                  <a:schemeClr val="bg2"/>
                </a:solidFill>
              </a:rPr>
              <a:t> природою. </a:t>
            </a:r>
          </a:p>
          <a:p>
            <a:r>
              <a:rPr lang="ru-RU" sz="2400" dirty="0">
                <a:solidFill>
                  <a:schemeClr val="bg2"/>
                </a:solidFill>
              </a:rPr>
              <a:t>У/</a:t>
            </a:r>
            <a:r>
              <a:rPr lang="ru-RU" sz="2400" dirty="0" err="1">
                <a:solidFill>
                  <a:schemeClr val="bg2"/>
                </a:solidFill>
              </a:rPr>
              <a:t>впевнена</a:t>
            </a:r>
            <a:r>
              <a:rPr lang="ru-RU" sz="2400" dirty="0">
                <a:solidFill>
                  <a:schemeClr val="bg2"/>
                </a:solidFill>
              </a:rPr>
              <a:t> хода.</a:t>
            </a:r>
          </a:p>
          <a:p>
            <a:r>
              <a:rPr lang="ru-RU" sz="2400" dirty="0">
                <a:solidFill>
                  <a:schemeClr val="bg2"/>
                </a:solidFill>
              </a:rPr>
              <a:t> Людина  в/у </a:t>
            </a:r>
            <a:r>
              <a:rPr lang="ru-RU" sz="2400" dirty="0" err="1">
                <a:solidFill>
                  <a:schemeClr val="bg2"/>
                </a:solidFill>
              </a:rPr>
              <a:t>морі</a:t>
            </a:r>
            <a:r>
              <a:rPr lang="ru-RU" sz="2400" dirty="0">
                <a:solidFill>
                  <a:schemeClr val="bg2"/>
                </a:solidFill>
              </a:rPr>
              <a:t>. </a:t>
            </a:r>
          </a:p>
          <a:p>
            <a:r>
              <a:rPr lang="ru-RU" sz="2400" dirty="0">
                <a:solidFill>
                  <a:schemeClr val="bg2"/>
                </a:solidFill>
              </a:rPr>
              <a:t>У/в </a:t>
            </a:r>
            <a:r>
              <a:rPr lang="ru-RU" sz="2400" dirty="0" err="1">
                <a:solidFill>
                  <a:schemeClr val="bg2"/>
                </a:solidFill>
              </a:rPr>
              <a:t>тилу</a:t>
            </a:r>
            <a:r>
              <a:rPr lang="ru-RU" sz="2400" dirty="0">
                <a:solidFill>
                  <a:schemeClr val="bg2"/>
                </a:solidFill>
              </a:rPr>
              <a:t> ворога.</a:t>
            </a:r>
          </a:p>
        </p:txBody>
      </p:sp>
    </p:spTree>
    <p:extLst>
      <p:ext uri="{BB962C8B-B14F-4D97-AF65-F5344CB8AC3E}">
        <p14:creationId xmlns:p14="http://schemas.microsoft.com/office/powerpoint/2010/main" val="1190301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5103" y="88055"/>
            <a:ext cx="7704000" cy="360000"/>
          </a:xfrm>
        </p:spPr>
        <p:txBody>
          <a:bodyPr/>
          <a:lstStyle/>
          <a:p>
            <a:pPr algn="ctr"/>
            <a:r>
              <a:rPr lang="ru-RU" sz="2000" dirty="0" err="1" smtClean="0"/>
              <a:t>Вживання</a:t>
            </a:r>
            <a:r>
              <a:rPr lang="ru-RU" sz="2000" dirty="0" smtClean="0"/>
              <a:t> </a:t>
            </a:r>
            <a:r>
              <a:rPr lang="ru-RU" sz="2000" dirty="0" err="1"/>
              <a:t>прийменника</a:t>
            </a:r>
            <a:r>
              <a:rPr lang="ru-RU" sz="2000" dirty="0"/>
              <a:t> З та </a:t>
            </a:r>
            <a:r>
              <a:rPr lang="ru-RU" sz="2000" dirty="0" err="1"/>
              <a:t>його</a:t>
            </a:r>
            <a:r>
              <a:rPr lang="ru-RU" sz="2000" dirty="0"/>
              <a:t> </a:t>
            </a:r>
            <a:r>
              <a:rPr lang="ru-RU" sz="2000" dirty="0" err="1"/>
              <a:t>варіантів</a:t>
            </a:r>
            <a:r>
              <a:rPr lang="ru-RU" sz="2000" dirty="0"/>
              <a:t> ІЗ, ЗІ (ЗО)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4896" y="448055"/>
            <a:ext cx="7704000" cy="34401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rgbClr val="FF0000"/>
                </a:solidFill>
              </a:rPr>
              <a:t>З </a:t>
            </a:r>
            <a:r>
              <a:rPr lang="ru-RU" dirty="0" err="1">
                <a:solidFill>
                  <a:srgbClr val="FF0000"/>
                </a:solidFill>
              </a:rPr>
              <a:t>уживаємо</a:t>
            </a:r>
            <a:r>
              <a:rPr lang="ru-RU" dirty="0">
                <a:solidFill>
                  <a:srgbClr val="FF0000"/>
                </a:solidFill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ru-RU" dirty="0"/>
              <a:t>1) на початку </a:t>
            </a:r>
            <a:r>
              <a:rPr lang="ru-RU" dirty="0" err="1"/>
              <a:t>речення</a:t>
            </a:r>
            <a:r>
              <a:rPr lang="ru-RU" dirty="0"/>
              <a:t> перед буквою,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позначає</a:t>
            </a:r>
            <a:r>
              <a:rPr lang="ru-RU" dirty="0"/>
              <a:t> </a:t>
            </a:r>
            <a:r>
              <a:rPr lang="ru-RU" dirty="0" err="1"/>
              <a:t>голосний</a:t>
            </a:r>
            <a:r>
              <a:rPr lang="ru-RU" dirty="0"/>
              <a:t>: </a:t>
            </a:r>
            <a:r>
              <a:rPr lang="ru-RU" b="1" i="1" dirty="0" smtClean="0"/>
              <a:t>З </a:t>
            </a:r>
            <a:r>
              <a:rPr lang="ru-RU" i="1" dirty="0"/>
              <a:t>одним </a:t>
            </a:r>
            <a:r>
              <a:rPr lang="ru-RU" i="1" dirty="0" err="1"/>
              <a:t>рибалкою</a:t>
            </a:r>
            <a:r>
              <a:rPr lang="ru-RU" i="1" dirty="0"/>
              <a:t> </a:t>
            </a:r>
            <a:r>
              <a:rPr lang="ru-RU" i="1" dirty="0" err="1"/>
              <a:t>він</a:t>
            </a:r>
            <a:r>
              <a:rPr lang="ru-RU" i="1" dirty="0"/>
              <a:t> </a:t>
            </a:r>
            <a:r>
              <a:rPr lang="ru-RU" i="1" dirty="0" err="1"/>
              <a:t>дуже</a:t>
            </a:r>
            <a:r>
              <a:rPr lang="ru-RU" i="1" dirty="0"/>
              <a:t> подружив </a:t>
            </a:r>
            <a:r>
              <a:rPr lang="ru-RU" dirty="0"/>
              <a:t>(Л. </a:t>
            </a:r>
            <a:r>
              <a:rPr lang="ru-RU" dirty="0" err="1"/>
              <a:t>Глібов</a:t>
            </a:r>
            <a:r>
              <a:rPr lang="ru-RU" dirty="0"/>
              <a:t>); </a:t>
            </a:r>
            <a:r>
              <a:rPr lang="ru-RU" dirty="0" err="1"/>
              <a:t>усередині</a:t>
            </a:r>
            <a:r>
              <a:rPr lang="ru-RU" dirty="0"/>
              <a:t> </a:t>
            </a:r>
            <a:r>
              <a:rPr lang="ru-RU" dirty="0" err="1"/>
              <a:t>речення</a:t>
            </a:r>
            <a:r>
              <a:rPr lang="ru-RU" dirty="0"/>
              <a:t> перед такою самою буквою </a:t>
            </a:r>
            <a:r>
              <a:rPr lang="ru-RU" dirty="0" err="1"/>
              <a:t>незалежно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закінчення</a:t>
            </a:r>
            <a:r>
              <a:rPr lang="ru-RU" dirty="0"/>
              <a:t> </a:t>
            </a:r>
            <a:r>
              <a:rPr lang="ru-RU" dirty="0" err="1"/>
              <a:t>попереднього</a:t>
            </a:r>
            <a:r>
              <a:rPr lang="ru-RU" dirty="0"/>
              <a:t> слова </a:t>
            </a:r>
            <a:r>
              <a:rPr lang="ru-RU" dirty="0" err="1"/>
              <a:t>чи</a:t>
            </a:r>
            <a:r>
              <a:rPr lang="ru-RU" dirty="0"/>
              <a:t> паузи: </a:t>
            </a:r>
            <a:r>
              <a:rPr lang="ru-RU" i="1" dirty="0"/>
              <a:t>Диктант </a:t>
            </a:r>
            <a:r>
              <a:rPr lang="ru-RU" b="1" i="1" dirty="0" smtClean="0"/>
              <a:t>з </a:t>
            </a:r>
            <a:r>
              <a:rPr lang="ru-RU" i="1" dirty="0" err="1"/>
              <a:t>української</a:t>
            </a:r>
            <a:r>
              <a:rPr lang="ru-RU" i="1" dirty="0"/>
              <a:t> </a:t>
            </a:r>
            <a:r>
              <a:rPr lang="ru-RU" i="1" dirty="0" err="1"/>
              <a:t>мови</a:t>
            </a:r>
            <a:r>
              <a:rPr lang="ru-RU" i="1" dirty="0"/>
              <a:t>; </a:t>
            </a:r>
            <a:endParaRPr lang="ru-RU" i="1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2</a:t>
            </a:r>
            <a:r>
              <a:rPr lang="ru-RU" dirty="0"/>
              <a:t>) на початку </a:t>
            </a:r>
            <a:r>
              <a:rPr lang="ru-RU" dirty="0" err="1"/>
              <a:t>речення</a:t>
            </a:r>
            <a:r>
              <a:rPr lang="ru-RU" dirty="0"/>
              <a:t> перед буквою,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позначає</a:t>
            </a:r>
            <a:r>
              <a:rPr lang="ru-RU" dirty="0"/>
              <a:t> </a:t>
            </a:r>
            <a:r>
              <a:rPr lang="ru-RU" dirty="0" err="1"/>
              <a:t>приголосний</a:t>
            </a:r>
            <a:r>
              <a:rPr lang="ru-RU" dirty="0"/>
              <a:t> (</a:t>
            </a:r>
            <a:r>
              <a:rPr lang="ru-RU" dirty="0" err="1"/>
              <a:t>крім</a:t>
            </a:r>
            <a:r>
              <a:rPr lang="ru-RU" dirty="0"/>
              <a:t> </a:t>
            </a:r>
            <a:r>
              <a:rPr lang="ru-RU" dirty="0" err="1"/>
              <a:t>свистячих</a:t>
            </a:r>
            <a:r>
              <a:rPr lang="ru-RU" dirty="0"/>
              <a:t> </a:t>
            </a:r>
            <a:r>
              <a:rPr lang="ru-RU" b="1" dirty="0"/>
              <a:t>з, с, ц </a:t>
            </a:r>
            <a:r>
              <a:rPr lang="ru-RU" dirty="0"/>
              <a:t>та </a:t>
            </a:r>
            <a:r>
              <a:rPr lang="ru-RU" dirty="0" err="1"/>
              <a:t>шиплячих</a:t>
            </a:r>
            <a:r>
              <a:rPr lang="ru-RU" dirty="0"/>
              <a:t> </a:t>
            </a:r>
            <a:r>
              <a:rPr lang="ru-RU" b="1" dirty="0"/>
              <a:t>ч, ш, </a:t>
            </a:r>
            <a:r>
              <a:rPr lang="ru-RU" b="1" dirty="0" err="1"/>
              <a:t>шч</a:t>
            </a:r>
            <a:r>
              <a:rPr lang="ru-RU" dirty="0"/>
              <a:t>): </a:t>
            </a:r>
            <a:r>
              <a:rPr lang="ru-RU" dirty="0" smtClean="0"/>
              <a:t>І</a:t>
            </a:r>
            <a:r>
              <a:rPr lang="ru-RU" b="1" i="1" dirty="0" smtClean="0"/>
              <a:t>З </a:t>
            </a:r>
            <a:r>
              <a:rPr lang="ru-RU" i="1" dirty="0" err="1"/>
              <a:t>лісу</a:t>
            </a:r>
            <a:r>
              <a:rPr lang="ru-RU" i="1" dirty="0"/>
              <a:t> </a:t>
            </a:r>
            <a:r>
              <a:rPr lang="ru-RU" i="1" dirty="0" err="1"/>
              <a:t>потягло</a:t>
            </a:r>
            <a:r>
              <a:rPr lang="ru-RU" i="1" dirty="0"/>
              <a:t> </a:t>
            </a:r>
            <a:r>
              <a:rPr lang="ru-RU" i="1" dirty="0" err="1"/>
              <a:t>прохолодою</a:t>
            </a:r>
            <a:r>
              <a:rPr lang="ru-RU" i="1" dirty="0"/>
              <a:t>; </a:t>
            </a:r>
            <a:r>
              <a:rPr lang="ru-RU" b="1" i="1" dirty="0"/>
              <a:t>З </a:t>
            </a:r>
            <a:r>
              <a:rPr lang="ru-RU" i="1" dirty="0" err="1"/>
              <a:t>її</a:t>
            </a:r>
            <a:r>
              <a:rPr lang="ru-RU" i="1" dirty="0"/>
              <a:t> </a:t>
            </a:r>
            <a:r>
              <a:rPr lang="ru-RU" i="1" dirty="0" err="1"/>
              <a:t>приїздом</a:t>
            </a:r>
            <a:r>
              <a:rPr lang="ru-RU" i="1" dirty="0"/>
              <a:t> </a:t>
            </a:r>
            <a:r>
              <a:rPr lang="ru-RU" i="1" dirty="0" err="1"/>
              <a:t>якось</a:t>
            </a:r>
            <a:r>
              <a:rPr lang="ru-RU" i="1" dirty="0"/>
              <a:t> </a:t>
            </a:r>
            <a:r>
              <a:rPr lang="ru-RU" i="1" dirty="0" err="1"/>
              <a:t>повеселіла</a:t>
            </a:r>
            <a:r>
              <a:rPr lang="ru-RU" i="1" dirty="0"/>
              <a:t> хата </a:t>
            </a:r>
            <a:r>
              <a:rPr lang="ru-RU" dirty="0"/>
              <a:t>(Леся </a:t>
            </a:r>
            <a:r>
              <a:rPr lang="ru-RU" dirty="0" err="1"/>
              <a:t>Українка</a:t>
            </a:r>
            <a:r>
              <a:rPr lang="ru-RU" dirty="0"/>
              <a:t>); 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uk-UA" dirty="0" smtClean="0"/>
              <a:t>3)</a:t>
            </a:r>
            <a:r>
              <a:rPr lang="ru-RU" dirty="0" smtClean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двома</a:t>
            </a:r>
            <a:r>
              <a:rPr lang="ru-RU" dirty="0"/>
              <a:t> буквами, перша з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позначає</a:t>
            </a:r>
            <a:r>
              <a:rPr lang="ru-RU" dirty="0"/>
              <a:t> </a:t>
            </a:r>
            <a:r>
              <a:rPr lang="ru-RU" dirty="0" err="1"/>
              <a:t>голосний</a:t>
            </a:r>
            <a:r>
              <a:rPr lang="ru-RU" dirty="0"/>
              <a:t>, а друга — </a:t>
            </a:r>
            <a:r>
              <a:rPr lang="ru-RU" dirty="0" err="1"/>
              <a:t>приголосний</a:t>
            </a:r>
            <a:r>
              <a:rPr lang="ru-RU" dirty="0"/>
              <a:t>: </a:t>
            </a:r>
            <a:r>
              <a:rPr lang="ru-RU" i="1" dirty="0"/>
              <a:t>Як сонях той до </a:t>
            </a:r>
            <a:r>
              <a:rPr lang="ru-RU" i="1" dirty="0" err="1"/>
              <a:t>сонця</a:t>
            </a:r>
            <a:r>
              <a:rPr lang="ru-RU" i="1" dirty="0"/>
              <a:t>, до </a:t>
            </a:r>
            <a:r>
              <a:rPr lang="ru-RU" i="1" dirty="0" err="1"/>
              <a:t>Вкраїни</a:t>
            </a:r>
            <a:r>
              <a:rPr lang="ru-RU" i="1" dirty="0"/>
              <a:t> </a:t>
            </a:r>
            <a:r>
              <a:rPr lang="ru-RU" i="1" dirty="0" err="1"/>
              <a:t>свій</a:t>
            </a:r>
            <a:r>
              <a:rPr lang="ru-RU" i="1" dirty="0"/>
              <a:t> </a:t>
            </a:r>
            <a:r>
              <a:rPr lang="ru-RU" i="1" dirty="0" err="1"/>
              <a:t>погляд</a:t>
            </a:r>
            <a:r>
              <a:rPr lang="ru-RU" i="1" dirty="0"/>
              <a:t> я </a:t>
            </a:r>
            <a:r>
              <a:rPr lang="ru-RU" b="1" i="1" dirty="0"/>
              <a:t>з </a:t>
            </a:r>
            <a:r>
              <a:rPr lang="ru-RU" i="1" dirty="0" err="1"/>
              <a:t>любов’ю</a:t>
            </a:r>
            <a:r>
              <a:rPr lang="ru-RU" i="1" dirty="0"/>
              <a:t> </a:t>
            </a:r>
            <a:r>
              <a:rPr lang="ru-RU" i="1" dirty="0" err="1"/>
              <a:t>повертав</a:t>
            </a:r>
            <a:r>
              <a:rPr lang="ru-RU" i="1" dirty="0"/>
              <a:t> </a:t>
            </a:r>
            <a:r>
              <a:rPr lang="ru-RU" dirty="0"/>
              <a:t>(Ф. </a:t>
            </a:r>
            <a:r>
              <a:rPr lang="ru-RU" dirty="0" err="1"/>
              <a:t>Малицький</a:t>
            </a:r>
            <a:r>
              <a:rPr lang="ru-RU" dirty="0" smtClean="0"/>
              <a:t>).</a:t>
            </a:r>
          </a:p>
          <a:p>
            <a:pPr algn="ctr">
              <a:lnSpc>
                <a:spcPct val="150000"/>
              </a:lnSpc>
            </a:pPr>
            <a:r>
              <a:rPr lang="ru-RU" b="1" dirty="0" err="1">
                <a:solidFill>
                  <a:srgbClr val="FF0000"/>
                </a:solidFill>
              </a:rPr>
              <a:t>Із</a:t>
            </a:r>
            <a:r>
              <a:rPr lang="ru-RU" b="1" dirty="0"/>
              <a:t> </a:t>
            </a:r>
            <a:r>
              <a:rPr lang="ru-RU" dirty="0" err="1"/>
              <a:t>уживаємо</a:t>
            </a:r>
            <a:r>
              <a:rPr lang="ru-RU" dirty="0"/>
              <a:t> </a:t>
            </a:r>
            <a:r>
              <a:rPr lang="ru-RU" dirty="0" err="1"/>
              <a:t>переважно</a:t>
            </a:r>
            <a:r>
              <a:rPr lang="ru-RU" dirty="0"/>
              <a:t> перед буквами,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позначають</a:t>
            </a:r>
            <a:r>
              <a:rPr lang="ru-RU" dirty="0"/>
              <a:t> </a:t>
            </a:r>
            <a:r>
              <a:rPr lang="ru-RU" dirty="0" err="1"/>
              <a:t>свистячі</a:t>
            </a:r>
            <a:r>
              <a:rPr lang="ru-RU" dirty="0"/>
              <a:t> та </a:t>
            </a:r>
            <a:r>
              <a:rPr lang="ru-RU" dirty="0" err="1"/>
              <a:t>шиплячі</a:t>
            </a:r>
            <a:r>
              <a:rPr lang="ru-RU" dirty="0"/>
              <a:t> звуки (</a:t>
            </a:r>
            <a:r>
              <a:rPr lang="ru-RU" b="1" dirty="0"/>
              <a:t>з, с, ц, ч, ш, </a:t>
            </a:r>
            <a:r>
              <a:rPr lang="ru-RU" b="1" dirty="0" err="1"/>
              <a:t>шч</a:t>
            </a:r>
            <a:r>
              <a:rPr lang="ru-RU" dirty="0"/>
              <a:t>) </a:t>
            </a:r>
            <a:r>
              <a:rPr lang="ru-RU" dirty="0" err="1"/>
              <a:t>незалежно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закінчення</a:t>
            </a:r>
            <a:r>
              <a:rPr lang="ru-RU" dirty="0"/>
              <a:t> </a:t>
            </a:r>
            <a:r>
              <a:rPr lang="ru-RU" dirty="0" err="1"/>
              <a:t>попереднього</a:t>
            </a:r>
            <a:r>
              <a:rPr lang="ru-RU" dirty="0"/>
              <a:t> слова та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буквосполученнями</a:t>
            </a:r>
            <a:r>
              <a:rPr lang="ru-RU" dirty="0"/>
              <a:t> (</a:t>
            </a:r>
            <a:r>
              <a:rPr lang="ru-RU" dirty="0" err="1"/>
              <a:t>після</a:t>
            </a:r>
            <a:r>
              <a:rPr lang="ru-RU" dirty="0"/>
              <a:t> них </a:t>
            </a:r>
            <a:r>
              <a:rPr lang="ru-RU" dirty="0" err="1"/>
              <a:t>або</a:t>
            </a:r>
            <a:r>
              <a:rPr lang="ru-RU" dirty="0"/>
              <a:t> перед ними): </a:t>
            </a:r>
            <a:r>
              <a:rPr lang="ru-RU" i="1" dirty="0"/>
              <a:t>Перстень </a:t>
            </a:r>
            <a:r>
              <a:rPr lang="ru-RU" i="1" dirty="0" err="1"/>
              <a:t>виготовлено</a:t>
            </a:r>
            <a:r>
              <a:rPr lang="ru-RU" i="1" dirty="0"/>
              <a:t> </a:t>
            </a:r>
            <a:r>
              <a:rPr lang="ru-RU" b="1" i="1" dirty="0" err="1"/>
              <a:t>із</a:t>
            </a:r>
            <a:r>
              <a:rPr lang="ru-RU" b="1" i="1" dirty="0"/>
              <a:t> </a:t>
            </a:r>
            <a:r>
              <a:rPr lang="ru-RU" i="1" dirty="0"/>
              <a:t>золота; Родина </a:t>
            </a:r>
            <a:r>
              <a:rPr lang="ru-RU" b="1" i="1" dirty="0" err="1"/>
              <a:t>із</a:t>
            </a:r>
            <a:r>
              <a:rPr lang="ru-RU" b="1" i="1" dirty="0"/>
              <a:t> </a:t>
            </a:r>
            <a:r>
              <a:rPr lang="ru-RU" i="1" dirty="0"/>
              <a:t>семи душ; </a:t>
            </a:r>
            <a:endParaRPr lang="uk-UA" i="1" dirty="0"/>
          </a:p>
          <a:p>
            <a:pPr algn="just">
              <a:lnSpc>
                <a:spcPct val="150000"/>
              </a:lnSpc>
            </a:pPr>
            <a:r>
              <a:rPr lang="ru-RU" b="1" dirty="0" err="1">
                <a:solidFill>
                  <a:srgbClr val="FF0000"/>
                </a:solidFill>
              </a:rPr>
              <a:t>Зі</a:t>
            </a:r>
            <a:r>
              <a:rPr lang="ru-RU" b="1" dirty="0"/>
              <a:t> </a:t>
            </a:r>
            <a:r>
              <a:rPr lang="ru-RU" dirty="0" err="1"/>
              <a:t>вживаємо</a:t>
            </a:r>
            <a:r>
              <a:rPr lang="ru-RU" dirty="0"/>
              <a:t>,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буквосполучення</a:t>
            </a:r>
            <a:r>
              <a:rPr lang="ru-RU" dirty="0"/>
              <a:t> </a:t>
            </a:r>
            <a:r>
              <a:rPr lang="ru-RU" dirty="0" err="1"/>
              <a:t>наступного</a:t>
            </a:r>
            <a:r>
              <a:rPr lang="ru-RU" dirty="0"/>
              <a:t> слова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початкові</a:t>
            </a:r>
            <a:r>
              <a:rPr lang="ru-RU" dirty="0"/>
              <a:t> </a:t>
            </a:r>
            <a:r>
              <a:rPr lang="ru-RU" b="1" dirty="0"/>
              <a:t>з, с, ш, </a:t>
            </a:r>
            <a:r>
              <a:rPr lang="ru-RU" b="1" dirty="0" err="1"/>
              <a:t>шч</a:t>
            </a:r>
            <a:r>
              <a:rPr lang="ru-RU" b="1" dirty="0"/>
              <a:t> </a:t>
            </a:r>
            <a:r>
              <a:rPr lang="ru-RU" dirty="0"/>
              <a:t>та </a:t>
            </a:r>
            <a:r>
              <a:rPr lang="ru-RU" dirty="0" err="1"/>
              <a:t>ін</a:t>
            </a:r>
            <a:r>
              <a:rPr lang="ru-RU" dirty="0"/>
              <a:t>., </a:t>
            </a:r>
            <a:r>
              <a:rPr lang="ru-RU" dirty="0" err="1"/>
              <a:t>незалежно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закінчення</a:t>
            </a:r>
            <a:r>
              <a:rPr lang="ru-RU" dirty="0"/>
              <a:t> </a:t>
            </a:r>
            <a:r>
              <a:rPr lang="ru-RU" dirty="0" err="1"/>
              <a:t>попереднього</a:t>
            </a:r>
            <a:r>
              <a:rPr lang="ru-RU" dirty="0"/>
              <a:t> слова </a:t>
            </a:r>
            <a:r>
              <a:rPr lang="ru-RU" dirty="0" err="1"/>
              <a:t>чи</a:t>
            </a:r>
            <a:r>
              <a:rPr lang="ru-RU" dirty="0"/>
              <a:t> паузи: </a:t>
            </a:r>
            <a:r>
              <a:rPr lang="ru-RU" i="1" dirty="0"/>
              <a:t>Ви </a:t>
            </a:r>
            <a:r>
              <a:rPr lang="ru-RU" i="1" dirty="0" err="1"/>
              <a:t>зустріли</a:t>
            </a:r>
            <a:r>
              <a:rPr lang="ru-RU" i="1" dirty="0"/>
              <a:t> ворога… </a:t>
            </a:r>
            <a:r>
              <a:rPr lang="ru-RU" b="1" i="1" dirty="0" err="1"/>
              <a:t>зі</a:t>
            </a:r>
            <a:r>
              <a:rPr lang="ru-RU" b="1" i="1" dirty="0"/>
              <a:t> </a:t>
            </a:r>
            <a:r>
              <a:rPr lang="ru-RU" i="1" dirty="0" err="1"/>
              <a:t>зброєю</a:t>
            </a:r>
            <a:r>
              <a:rPr lang="ru-RU" i="1" dirty="0"/>
              <a:t> в руках </a:t>
            </a:r>
            <a:r>
              <a:rPr lang="ru-RU" dirty="0"/>
              <a:t>(Ю. </a:t>
            </a:r>
            <a:r>
              <a:rPr lang="ru-RU" dirty="0" err="1"/>
              <a:t>Яновський</a:t>
            </a:r>
            <a:r>
              <a:rPr lang="ru-RU" dirty="0"/>
              <a:t>); </a:t>
            </a:r>
            <a:r>
              <a:rPr lang="ru-RU" i="1" dirty="0" err="1" smtClean="0"/>
              <a:t>Доповідь</a:t>
            </a:r>
            <a:r>
              <a:rPr lang="ru-RU" i="1" dirty="0" smtClean="0"/>
              <a:t> </a:t>
            </a:r>
            <a:r>
              <a:rPr lang="ru-RU" b="1" i="1" dirty="0" err="1"/>
              <a:t>зі</a:t>
            </a:r>
            <a:r>
              <a:rPr lang="ru-RU" b="1" i="1" dirty="0"/>
              <a:t> </a:t>
            </a:r>
            <a:r>
              <a:rPr lang="ru-RU" i="1" dirty="0"/>
              <a:t>знаком </a:t>
            </a:r>
            <a:r>
              <a:rPr lang="ru-RU" i="1" dirty="0" err="1" smtClean="0"/>
              <a:t>запитання</a:t>
            </a:r>
            <a:r>
              <a:rPr lang="ru-RU" i="1" dirty="0" smtClean="0"/>
              <a:t>.</a:t>
            </a:r>
          </a:p>
          <a:p>
            <a:pPr algn="just">
              <a:lnSpc>
                <a:spcPct val="150000"/>
              </a:lnSpc>
            </a:pPr>
            <a:r>
              <a:rPr lang="ru-RU" b="1" dirty="0" err="1">
                <a:solidFill>
                  <a:srgbClr val="FF0000"/>
                </a:solidFill>
              </a:rPr>
              <a:t>Зо</a:t>
            </a:r>
            <a:r>
              <a:rPr lang="ru-RU" b="1" dirty="0"/>
              <a:t> </a:t>
            </a:r>
            <a:r>
              <a:rPr lang="ru-RU" dirty="0"/>
              <a:t>як </a:t>
            </a:r>
            <a:r>
              <a:rPr lang="ru-RU" dirty="0" err="1"/>
              <a:t>фонетичний</a:t>
            </a:r>
            <a:r>
              <a:rPr lang="ru-RU" dirty="0"/>
              <a:t> </a:t>
            </a:r>
            <a:r>
              <a:rPr lang="ru-RU" dirty="0" err="1"/>
              <a:t>варіант</a:t>
            </a:r>
            <a:r>
              <a:rPr lang="ru-RU" dirty="0"/>
              <a:t> </a:t>
            </a:r>
            <a:r>
              <a:rPr lang="ru-RU" dirty="0" err="1"/>
              <a:t>прийменника</a:t>
            </a:r>
            <a:r>
              <a:rPr lang="ru-RU" dirty="0"/>
              <a:t> </a:t>
            </a:r>
            <a:r>
              <a:rPr lang="ru-RU" b="1" dirty="0" err="1"/>
              <a:t>зі</a:t>
            </a:r>
            <a:r>
              <a:rPr lang="ru-RU" b="1" dirty="0"/>
              <a:t> </a:t>
            </a:r>
            <a:r>
              <a:rPr lang="ru-RU" dirty="0" err="1"/>
              <a:t>завжди</a:t>
            </a:r>
            <a:r>
              <a:rPr lang="ru-RU" dirty="0"/>
              <a:t> </a:t>
            </a:r>
            <a:r>
              <a:rPr lang="ru-RU" dirty="0" err="1"/>
              <a:t>вживаємо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числівниками</a:t>
            </a:r>
            <a:r>
              <a:rPr lang="ru-RU" dirty="0"/>
              <a:t> </a:t>
            </a:r>
            <a:r>
              <a:rPr lang="ru-RU" i="1" dirty="0">
                <a:solidFill>
                  <a:srgbClr val="FF0000"/>
                </a:solidFill>
              </a:rPr>
              <a:t>два, три</a:t>
            </a:r>
            <a:r>
              <a:rPr lang="ru-RU" i="1" dirty="0"/>
              <a:t>: </a:t>
            </a:r>
            <a:r>
              <a:rPr lang="ru-RU" i="1" dirty="0" err="1"/>
              <a:t>Позичив</a:t>
            </a:r>
            <a:r>
              <a:rPr lang="ru-RU" i="1" dirty="0"/>
              <a:t> </a:t>
            </a:r>
            <a:r>
              <a:rPr lang="ru-RU" b="1" i="1" dirty="0" err="1"/>
              <a:t>зо</a:t>
            </a:r>
            <a:r>
              <a:rPr lang="ru-RU" b="1" i="1" dirty="0"/>
              <a:t> </a:t>
            </a:r>
            <a:r>
              <a:rPr lang="ru-RU" i="1" dirty="0" err="1"/>
              <a:t>дві</a:t>
            </a:r>
            <a:r>
              <a:rPr lang="ru-RU" i="1" dirty="0"/>
              <a:t> </a:t>
            </a:r>
            <a:r>
              <a:rPr lang="ru-RU" i="1" dirty="0" err="1"/>
              <a:t>сотні</a:t>
            </a:r>
            <a:r>
              <a:rPr lang="ru-RU" i="1" dirty="0"/>
              <a:t>; Проспав </a:t>
            </a:r>
            <a:r>
              <a:rPr lang="ru-RU" b="1" i="1" dirty="0" err="1"/>
              <a:t>зо</a:t>
            </a:r>
            <a:r>
              <a:rPr lang="ru-RU" b="1" i="1" dirty="0"/>
              <a:t> </a:t>
            </a:r>
            <a:r>
              <a:rPr lang="ru-RU" i="1" dirty="0"/>
              <a:t>три </a:t>
            </a:r>
            <a:r>
              <a:rPr lang="ru-RU" i="1" dirty="0" err="1"/>
              <a:t>години</a:t>
            </a:r>
            <a:r>
              <a:rPr lang="ru-RU" i="1" dirty="0"/>
              <a:t> </a:t>
            </a:r>
            <a:r>
              <a:rPr lang="ru-RU" dirty="0"/>
              <a:t>та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займенником</a:t>
            </a:r>
            <a:r>
              <a:rPr lang="ru-RU" dirty="0"/>
              <a:t> </a:t>
            </a:r>
            <a:r>
              <a:rPr lang="ru-RU" i="1" dirty="0">
                <a:solidFill>
                  <a:srgbClr val="FF0000"/>
                </a:solidFill>
              </a:rPr>
              <a:t>мною</a:t>
            </a:r>
            <a:r>
              <a:rPr lang="ru-RU" i="1" dirty="0"/>
              <a:t>: </a:t>
            </a:r>
            <a:r>
              <a:rPr lang="ru-RU" i="1" dirty="0" err="1"/>
              <a:t>Він</a:t>
            </a:r>
            <a:r>
              <a:rPr lang="ru-RU" i="1" dirty="0"/>
              <a:t> </a:t>
            </a:r>
            <a:r>
              <a:rPr lang="ru-RU" i="1" dirty="0" err="1"/>
              <a:t>був</a:t>
            </a:r>
            <a:r>
              <a:rPr lang="ru-RU" i="1" dirty="0"/>
              <a:t> </a:t>
            </a:r>
            <a:r>
              <a:rPr lang="ru-RU" b="1" i="1" dirty="0" err="1"/>
              <a:t>зі</a:t>
            </a:r>
            <a:r>
              <a:rPr lang="ru-RU" b="1" i="1" dirty="0"/>
              <a:t> (</a:t>
            </a:r>
            <a:r>
              <a:rPr lang="ru-RU" b="1" i="1" dirty="0" err="1"/>
              <a:t>зо</a:t>
            </a:r>
            <a:r>
              <a:rPr lang="ru-RU" b="1" i="1" dirty="0"/>
              <a:t>) </a:t>
            </a:r>
            <a:r>
              <a:rPr lang="ru-RU" i="1" dirty="0"/>
              <a:t>мною.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877353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2417" y="301030"/>
            <a:ext cx="8520600" cy="841800"/>
          </a:xfrm>
        </p:spPr>
        <p:txBody>
          <a:bodyPr/>
          <a:lstStyle/>
          <a:p>
            <a:r>
              <a:rPr lang="uk-UA" dirty="0"/>
              <a:t>Як сказати: стилістичний порадник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8428" y="964964"/>
            <a:ext cx="82033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/>
              <a:t>в знак благодарности </a:t>
            </a:r>
            <a:r>
              <a:rPr lang="ru-RU" b="1" i="1" dirty="0">
                <a:solidFill>
                  <a:schemeClr val="bg2"/>
                </a:solidFill>
              </a:rPr>
              <a:t>— на знак </a:t>
            </a:r>
            <a:r>
              <a:rPr lang="ru-RU" b="1" i="1" dirty="0" err="1">
                <a:solidFill>
                  <a:schemeClr val="bg2"/>
                </a:solidFill>
              </a:rPr>
              <a:t>подяки</a:t>
            </a:r>
            <a:r>
              <a:rPr lang="ru-RU" b="1" i="1" dirty="0">
                <a:solidFill>
                  <a:schemeClr val="bg2"/>
                </a:solidFill>
              </a:rPr>
              <a:t>;</a:t>
            </a:r>
            <a:endParaRPr lang="ru-RU" b="1" dirty="0">
              <a:solidFill>
                <a:schemeClr val="bg2"/>
              </a:solidFill>
            </a:endParaRPr>
          </a:p>
          <a:p>
            <a:pPr>
              <a:lnSpc>
                <a:spcPct val="150000"/>
              </a:lnSpc>
            </a:pPr>
            <a:r>
              <a:rPr lang="ru-RU" b="1" i="1" dirty="0"/>
              <a:t>в порядке исключения </a:t>
            </a:r>
            <a:r>
              <a:rPr lang="ru-RU" b="1" i="1" dirty="0">
                <a:solidFill>
                  <a:schemeClr val="bg2"/>
                </a:solidFill>
              </a:rPr>
              <a:t>— як </a:t>
            </a:r>
            <a:r>
              <a:rPr lang="ru-RU" b="1" i="1" dirty="0" err="1">
                <a:solidFill>
                  <a:schemeClr val="bg2"/>
                </a:solidFill>
              </a:rPr>
              <a:t>виняток</a:t>
            </a:r>
            <a:r>
              <a:rPr lang="ru-RU" b="1" i="1" dirty="0">
                <a:solidFill>
                  <a:schemeClr val="bg2"/>
                </a:solidFill>
              </a:rPr>
              <a:t>;</a:t>
            </a:r>
            <a:endParaRPr lang="ru-RU" b="1" dirty="0">
              <a:solidFill>
                <a:schemeClr val="bg2"/>
              </a:solidFill>
            </a:endParaRPr>
          </a:p>
          <a:p>
            <a:pPr>
              <a:lnSpc>
                <a:spcPct val="150000"/>
              </a:lnSpc>
            </a:pPr>
            <a:r>
              <a:rPr lang="ru-RU" b="1" i="1" dirty="0"/>
              <a:t>в течение недели — </a:t>
            </a:r>
            <a:r>
              <a:rPr lang="ru-RU" b="1" i="1" dirty="0" err="1">
                <a:solidFill>
                  <a:schemeClr val="bg2"/>
                </a:solidFill>
              </a:rPr>
              <a:t>упродовж</a:t>
            </a:r>
            <a:r>
              <a:rPr lang="ru-RU" b="1" i="1" dirty="0">
                <a:solidFill>
                  <a:schemeClr val="bg2"/>
                </a:solidFill>
              </a:rPr>
              <a:t>(</a:t>
            </a:r>
            <a:r>
              <a:rPr lang="ru-RU" b="1" i="1" dirty="0" err="1">
                <a:solidFill>
                  <a:schemeClr val="bg2"/>
                </a:solidFill>
              </a:rPr>
              <a:t>протягом</a:t>
            </a:r>
            <a:r>
              <a:rPr lang="ru-RU" b="1" i="1" dirty="0">
                <a:solidFill>
                  <a:schemeClr val="bg2"/>
                </a:solidFill>
              </a:rPr>
              <a:t>) </a:t>
            </a:r>
            <a:r>
              <a:rPr lang="ru-RU" b="1" i="1" dirty="0" err="1">
                <a:solidFill>
                  <a:schemeClr val="bg2"/>
                </a:solidFill>
              </a:rPr>
              <a:t>тижня</a:t>
            </a:r>
            <a:r>
              <a:rPr lang="ru-RU" b="1" i="1" dirty="0">
                <a:solidFill>
                  <a:schemeClr val="bg2"/>
                </a:solidFill>
              </a:rPr>
              <a:t>;</a:t>
            </a:r>
            <a:endParaRPr lang="ru-RU" b="1" dirty="0">
              <a:solidFill>
                <a:schemeClr val="bg2"/>
              </a:solidFill>
            </a:endParaRPr>
          </a:p>
          <a:p>
            <a:pPr>
              <a:lnSpc>
                <a:spcPct val="150000"/>
              </a:lnSpc>
            </a:pPr>
            <a:r>
              <a:rPr lang="ru-RU" b="1" i="1" dirty="0"/>
              <a:t>к тому идет — </a:t>
            </a:r>
            <a:r>
              <a:rPr lang="ru-RU" b="1" i="1" strike="sngStrike" dirty="0">
                <a:solidFill>
                  <a:schemeClr val="bg2"/>
                </a:solidFill>
              </a:rPr>
              <a:t>до того </a:t>
            </a:r>
            <a:r>
              <a:rPr lang="ru-RU" b="1" i="1" strike="sngStrike" dirty="0" err="1">
                <a:solidFill>
                  <a:schemeClr val="bg2"/>
                </a:solidFill>
              </a:rPr>
              <a:t>йде</a:t>
            </a:r>
            <a:r>
              <a:rPr lang="ru-RU" b="1" i="1" dirty="0">
                <a:solidFill>
                  <a:schemeClr val="bg2"/>
                </a:solidFill>
              </a:rPr>
              <a:t>; </a:t>
            </a:r>
            <a:r>
              <a:rPr lang="ru-RU" b="1" i="1" dirty="0" err="1">
                <a:solidFill>
                  <a:schemeClr val="bg2"/>
                </a:solidFill>
              </a:rPr>
              <a:t>ідеться</a:t>
            </a:r>
            <a:r>
              <a:rPr lang="ru-RU" b="1" i="1" dirty="0">
                <a:solidFill>
                  <a:schemeClr val="bg2"/>
                </a:solidFill>
              </a:rPr>
              <a:t>/</a:t>
            </a:r>
            <a:r>
              <a:rPr lang="ru-RU" b="1" i="1" dirty="0" err="1">
                <a:solidFill>
                  <a:schemeClr val="bg2"/>
                </a:solidFill>
              </a:rPr>
              <a:t>йдеться</a:t>
            </a:r>
            <a:r>
              <a:rPr lang="ru-RU" b="1" i="1" dirty="0">
                <a:solidFill>
                  <a:schemeClr val="bg2"/>
                </a:solidFill>
              </a:rPr>
              <a:t> </a:t>
            </a:r>
            <a:r>
              <a:rPr lang="ru-RU" b="1" i="1" dirty="0" smtClean="0">
                <a:solidFill>
                  <a:schemeClr val="bg2"/>
                </a:solidFill>
              </a:rPr>
              <a:t>про </a:t>
            </a:r>
            <a:r>
              <a:rPr lang="ru-RU" b="1" i="1" dirty="0" err="1" smtClean="0">
                <a:solidFill>
                  <a:schemeClr val="bg2"/>
                </a:solidFill>
              </a:rPr>
              <a:t>щось</a:t>
            </a:r>
            <a:r>
              <a:rPr lang="ru-RU" b="1" i="1" dirty="0" smtClean="0">
                <a:solidFill>
                  <a:schemeClr val="bg2"/>
                </a:solidFill>
              </a:rPr>
              <a:t> </a:t>
            </a:r>
            <a:r>
              <a:rPr lang="ru-RU" b="1" i="1" strike="sngStrike" dirty="0" smtClean="0">
                <a:solidFill>
                  <a:schemeClr val="bg2"/>
                </a:solidFill>
              </a:rPr>
              <a:t>МОВА ЙДЕ</a:t>
            </a:r>
          </a:p>
          <a:p>
            <a:pPr>
              <a:lnSpc>
                <a:spcPct val="150000"/>
              </a:lnSpc>
            </a:pPr>
            <a:r>
              <a:rPr lang="ru-RU" b="1" i="1" dirty="0" smtClean="0"/>
              <a:t>для </a:t>
            </a:r>
            <a:r>
              <a:rPr lang="ru-RU" b="1" i="1" dirty="0"/>
              <a:t>своего удовольствия — </a:t>
            </a:r>
            <a:r>
              <a:rPr lang="ru-RU" b="1" i="1" dirty="0" err="1">
                <a:solidFill>
                  <a:schemeClr val="bg2"/>
                </a:solidFill>
              </a:rPr>
              <a:t>собі</a:t>
            </a:r>
            <a:r>
              <a:rPr lang="ru-RU" b="1" i="1" dirty="0">
                <a:solidFill>
                  <a:schemeClr val="bg2"/>
                </a:solidFill>
              </a:rPr>
              <a:t> на </a:t>
            </a:r>
            <a:r>
              <a:rPr lang="ru-RU" b="1" i="1" dirty="0" err="1">
                <a:solidFill>
                  <a:schemeClr val="bg2"/>
                </a:solidFill>
              </a:rPr>
              <a:t>втіху</a:t>
            </a:r>
            <a:r>
              <a:rPr lang="ru-RU" b="1" i="1" dirty="0">
                <a:solidFill>
                  <a:schemeClr val="bg2"/>
                </a:solidFill>
              </a:rPr>
              <a:t>; </a:t>
            </a:r>
            <a:r>
              <a:rPr lang="ru-RU" b="1" i="1" dirty="0" err="1">
                <a:solidFill>
                  <a:schemeClr val="bg2"/>
                </a:solidFill>
              </a:rPr>
              <a:t>втішатися</a:t>
            </a:r>
            <a:endParaRPr lang="ru-RU" b="1" dirty="0">
              <a:solidFill>
                <a:schemeClr val="bg2"/>
              </a:solidFill>
            </a:endParaRPr>
          </a:p>
          <a:p>
            <a:pPr>
              <a:lnSpc>
                <a:spcPct val="150000"/>
              </a:lnSpc>
            </a:pPr>
            <a:r>
              <a:rPr lang="ru-RU" b="1" i="1" dirty="0"/>
              <a:t>обратить в шутку — </a:t>
            </a:r>
            <a:r>
              <a:rPr lang="ru-RU" b="1" i="1" dirty="0" err="1">
                <a:solidFill>
                  <a:schemeClr val="bg2"/>
                </a:solidFill>
              </a:rPr>
              <a:t>обернути</a:t>
            </a:r>
            <a:r>
              <a:rPr lang="ru-RU" b="1" i="1" dirty="0">
                <a:solidFill>
                  <a:schemeClr val="bg2"/>
                </a:solidFill>
              </a:rPr>
              <a:t> на жарт;</a:t>
            </a:r>
            <a:r>
              <a:rPr lang="ru-RU" b="1" i="1" strike="sngStrike" dirty="0">
                <a:solidFill>
                  <a:schemeClr val="bg2"/>
                </a:solidFill>
              </a:rPr>
              <a:t> </a:t>
            </a:r>
            <a:r>
              <a:rPr lang="ru-RU" b="1" i="1" strike="sngStrike" dirty="0" err="1">
                <a:solidFill>
                  <a:schemeClr val="bg2"/>
                </a:solidFill>
              </a:rPr>
              <a:t>шуткувати</a:t>
            </a:r>
            <a:endParaRPr lang="ru-RU" b="1" strike="sngStrike" dirty="0">
              <a:solidFill>
                <a:schemeClr val="bg2"/>
              </a:solidFill>
            </a:endParaRPr>
          </a:p>
          <a:p>
            <a:pPr>
              <a:lnSpc>
                <a:spcPct val="150000"/>
              </a:lnSpc>
            </a:pPr>
            <a:r>
              <a:rPr lang="ru-RU" b="1" i="1" dirty="0"/>
              <a:t>отчисление в пользу — </a:t>
            </a:r>
            <a:r>
              <a:rPr lang="ru-RU" b="1" i="1" dirty="0" err="1">
                <a:solidFill>
                  <a:schemeClr val="bg2"/>
                </a:solidFill>
              </a:rPr>
              <a:t>відрахування</a:t>
            </a:r>
            <a:r>
              <a:rPr lang="ru-RU" b="1" i="1" dirty="0">
                <a:solidFill>
                  <a:schemeClr val="bg2"/>
                </a:solidFill>
              </a:rPr>
              <a:t> на </a:t>
            </a:r>
            <a:r>
              <a:rPr lang="ru-RU" b="1" i="1" dirty="0" err="1">
                <a:solidFill>
                  <a:schemeClr val="bg2"/>
                </a:solidFill>
              </a:rPr>
              <a:t>користь</a:t>
            </a:r>
            <a:r>
              <a:rPr lang="ru-RU" b="1" i="1" dirty="0">
                <a:solidFill>
                  <a:schemeClr val="bg2"/>
                </a:solidFill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uk-UA" b="1" i="1" dirty="0" err="1"/>
              <a:t>речь</a:t>
            </a:r>
            <a:r>
              <a:rPr lang="uk-UA" b="1" i="1" dirty="0"/>
              <a:t> </a:t>
            </a:r>
            <a:r>
              <a:rPr lang="uk-UA" b="1" i="1" dirty="0" err="1"/>
              <a:t>идет</a:t>
            </a:r>
            <a:r>
              <a:rPr lang="uk-UA" b="1" i="1" dirty="0"/>
              <a:t> о – </a:t>
            </a:r>
            <a:r>
              <a:rPr lang="uk-UA" b="1" i="1" strike="sngStrike" dirty="0">
                <a:solidFill>
                  <a:schemeClr val="bg2"/>
                </a:solidFill>
              </a:rPr>
              <a:t>мова йде про</a:t>
            </a:r>
            <a:r>
              <a:rPr lang="uk-UA" b="1" i="1" dirty="0">
                <a:solidFill>
                  <a:schemeClr val="bg2"/>
                </a:solidFill>
              </a:rPr>
              <a:t>; йдеться про;</a:t>
            </a:r>
          </a:p>
          <a:p>
            <a:pPr>
              <a:lnSpc>
                <a:spcPct val="150000"/>
              </a:lnSpc>
            </a:pPr>
            <a:r>
              <a:rPr lang="ru-RU" b="1" dirty="0"/>
              <a:t>на следующей неделе — </a:t>
            </a:r>
            <a:r>
              <a:rPr lang="ru-RU" b="1" dirty="0" err="1">
                <a:solidFill>
                  <a:schemeClr val="bg2"/>
                </a:solidFill>
              </a:rPr>
              <a:t>наступного</a:t>
            </a:r>
            <a:r>
              <a:rPr lang="ru-RU" b="1" dirty="0">
                <a:solidFill>
                  <a:schemeClr val="bg2"/>
                </a:solidFill>
              </a:rPr>
              <a:t>/того\ </a:t>
            </a:r>
            <a:r>
              <a:rPr lang="ru-RU" b="1" dirty="0" err="1">
                <a:solidFill>
                  <a:schemeClr val="bg2"/>
                </a:solidFill>
              </a:rPr>
              <a:t>минулого</a:t>
            </a:r>
            <a:r>
              <a:rPr lang="ru-RU" b="1" dirty="0">
                <a:solidFill>
                  <a:schemeClr val="bg2"/>
                </a:solidFill>
              </a:rPr>
              <a:t> </a:t>
            </a:r>
            <a:r>
              <a:rPr lang="ru-RU" b="1" dirty="0" err="1">
                <a:solidFill>
                  <a:schemeClr val="bg2"/>
                </a:solidFill>
              </a:rPr>
              <a:t>тижня</a:t>
            </a:r>
            <a:r>
              <a:rPr lang="ru-RU" b="1" dirty="0">
                <a:solidFill>
                  <a:schemeClr val="bg2"/>
                </a:solidFill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ru-RU" b="1" dirty="0"/>
              <a:t>при таких условиях — </a:t>
            </a:r>
            <a:r>
              <a:rPr lang="ru-RU" b="1" dirty="0">
                <a:solidFill>
                  <a:schemeClr val="bg2"/>
                </a:solidFill>
              </a:rPr>
              <a:t>за таких умов;</a:t>
            </a:r>
          </a:p>
          <a:p>
            <a:pPr>
              <a:lnSpc>
                <a:spcPct val="150000"/>
              </a:lnSpc>
            </a:pPr>
            <a:r>
              <a:rPr lang="ru-RU" b="1" dirty="0"/>
              <a:t>согласно статье — </a:t>
            </a:r>
            <a:r>
              <a:rPr lang="ru-RU" b="1" dirty="0" err="1">
                <a:solidFill>
                  <a:schemeClr val="bg2"/>
                </a:solidFill>
              </a:rPr>
              <a:t>згідно</a:t>
            </a:r>
            <a:r>
              <a:rPr lang="ru-RU" b="1" dirty="0">
                <a:solidFill>
                  <a:schemeClr val="bg2"/>
                </a:solidFill>
              </a:rPr>
              <a:t> </a:t>
            </a:r>
            <a:r>
              <a:rPr lang="ru-RU" b="1" dirty="0" err="1">
                <a:solidFill>
                  <a:schemeClr val="bg2"/>
                </a:solidFill>
              </a:rPr>
              <a:t>зі</a:t>
            </a:r>
            <a:r>
              <a:rPr lang="ru-RU" b="1" dirty="0">
                <a:solidFill>
                  <a:schemeClr val="bg2"/>
                </a:solidFill>
              </a:rPr>
              <a:t> </a:t>
            </a:r>
            <a:r>
              <a:rPr lang="ru-RU" b="1" dirty="0" err="1" smtClean="0">
                <a:solidFill>
                  <a:schemeClr val="bg2"/>
                </a:solidFill>
              </a:rPr>
              <a:t>статею</a:t>
            </a:r>
            <a:r>
              <a:rPr lang="ru-RU" b="1" dirty="0" smtClean="0">
                <a:solidFill>
                  <a:schemeClr val="bg2"/>
                </a:solidFill>
              </a:rPr>
              <a:t>; </a:t>
            </a:r>
            <a:r>
              <a:rPr lang="ru-RU" b="1" dirty="0" err="1" smtClean="0">
                <a:solidFill>
                  <a:schemeClr val="bg2"/>
                </a:solidFill>
              </a:rPr>
              <a:t>ста</a:t>
            </a:r>
            <a:r>
              <a:rPr lang="ru-RU" b="1" dirty="0" err="1" smtClean="0">
                <a:solidFill>
                  <a:srgbClr val="FF0000"/>
                </a:solidFill>
              </a:rPr>
              <a:t>тт</a:t>
            </a:r>
            <a:r>
              <a:rPr lang="ru-RU" b="1" dirty="0" err="1" smtClean="0">
                <a:solidFill>
                  <a:schemeClr val="bg2"/>
                </a:solidFill>
              </a:rPr>
              <a:t>я</a:t>
            </a:r>
            <a:endParaRPr lang="ru-RU" b="1" dirty="0">
              <a:solidFill>
                <a:schemeClr val="bg2"/>
              </a:solidFill>
            </a:endParaRPr>
          </a:p>
          <a:p>
            <a:pPr>
              <a:lnSpc>
                <a:spcPct val="150000"/>
              </a:lnSpc>
            </a:pPr>
            <a:r>
              <a:rPr lang="ru-RU" b="1" dirty="0"/>
              <a:t>войти в состав — </a:t>
            </a:r>
            <a:r>
              <a:rPr lang="ru-RU" b="1" dirty="0" err="1">
                <a:solidFill>
                  <a:schemeClr val="bg2"/>
                </a:solidFill>
              </a:rPr>
              <a:t>увійти</a:t>
            </a:r>
            <a:r>
              <a:rPr lang="ru-RU" b="1" dirty="0">
                <a:solidFill>
                  <a:schemeClr val="bg2"/>
                </a:solidFill>
              </a:rPr>
              <a:t> до складу.</a:t>
            </a:r>
          </a:p>
        </p:txBody>
      </p:sp>
    </p:spTree>
    <p:extLst>
      <p:ext uri="{BB962C8B-B14F-4D97-AF65-F5344CB8AC3E}">
        <p14:creationId xmlns:p14="http://schemas.microsoft.com/office/powerpoint/2010/main" val="35535802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6530" y="287752"/>
            <a:ext cx="7704000" cy="360000"/>
          </a:xfrm>
        </p:spPr>
        <p:txBody>
          <a:bodyPr/>
          <a:lstStyle/>
          <a:p>
            <a:pPr algn="ctr"/>
            <a:r>
              <a:rPr lang="uk-UA" dirty="0" smtClean="0"/>
              <a:t>Історичні чергування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485" y="895378"/>
            <a:ext cx="6794090" cy="417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3338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Рекомендації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 smtClean="0"/>
          </a:p>
          <a:p>
            <a:pPr>
              <a:lnSpc>
                <a:spcPct val="150000"/>
              </a:lnSpc>
            </a:pPr>
            <a:r>
              <a:rPr lang="uk-UA" sz="1600" b="1" dirty="0" err="1" smtClean="0"/>
              <a:t>Запор</a:t>
            </a:r>
            <a:r>
              <a:rPr lang="uk-UA" sz="1600" b="1" dirty="0" err="1" smtClean="0">
                <a:solidFill>
                  <a:srgbClr val="FF0000"/>
                </a:solidFill>
              </a:rPr>
              <a:t>І</a:t>
            </a:r>
            <a:r>
              <a:rPr lang="uk-UA" sz="1600" b="1" dirty="0" err="1" smtClean="0"/>
              <a:t>жжя</a:t>
            </a:r>
            <a:r>
              <a:rPr lang="uk-UA" sz="1600" b="1" dirty="0" smtClean="0">
                <a:solidFill>
                  <a:srgbClr val="FF0000"/>
                </a:solidFill>
              </a:rPr>
              <a:t> О/І </a:t>
            </a:r>
            <a:r>
              <a:rPr lang="uk-UA" sz="1600" b="1" dirty="0" smtClean="0"/>
              <a:t>(ріг-роги) - Запор</a:t>
            </a:r>
            <a:r>
              <a:rPr lang="uk-UA" sz="1600" b="1" dirty="0" smtClean="0">
                <a:solidFill>
                  <a:srgbClr val="192CDC"/>
                </a:solidFill>
              </a:rPr>
              <a:t>о</a:t>
            </a:r>
            <a:r>
              <a:rPr lang="uk-UA" sz="1600" b="1" dirty="0" smtClean="0"/>
              <a:t>жжя</a:t>
            </a:r>
          </a:p>
          <a:p>
            <a:pPr>
              <a:lnSpc>
                <a:spcPct val="150000"/>
              </a:lnSpc>
            </a:pPr>
            <a:r>
              <a:rPr lang="uk-UA" sz="1600" b="1" dirty="0" err="1" smtClean="0"/>
              <a:t>Мелітоп</a:t>
            </a:r>
            <a:r>
              <a:rPr lang="uk-UA" sz="1600" b="1" dirty="0" err="1" smtClean="0">
                <a:solidFill>
                  <a:srgbClr val="FF0000"/>
                </a:solidFill>
              </a:rPr>
              <a:t>О</a:t>
            </a:r>
            <a:r>
              <a:rPr lang="uk-UA" sz="1600" b="1" dirty="0" err="1" smtClean="0"/>
              <a:t>ль</a:t>
            </a:r>
            <a:r>
              <a:rPr lang="uk-UA" sz="1600" b="1" dirty="0" smtClean="0"/>
              <a:t>, бо походить від грецького </a:t>
            </a:r>
            <a:r>
              <a:rPr lang="uk-UA" sz="1600" b="1" i="1" dirty="0" smtClean="0"/>
              <a:t>поліс</a:t>
            </a:r>
            <a:r>
              <a:rPr lang="uk-UA" sz="1600" b="1" dirty="0" smtClean="0"/>
              <a:t>-місто, а в іншомовних словах чергування не відбувається;</a:t>
            </a:r>
          </a:p>
          <a:p>
            <a:pPr>
              <a:lnSpc>
                <a:spcPct val="150000"/>
              </a:lnSpc>
            </a:pPr>
            <a:r>
              <a:rPr lang="uk-UA" sz="1600" b="1" dirty="0" err="1" smtClean="0"/>
              <a:t>Маріуп</a:t>
            </a:r>
            <a:r>
              <a:rPr lang="uk-UA" sz="1600" b="1" dirty="0" err="1" smtClean="0">
                <a:solidFill>
                  <a:srgbClr val="FF0000"/>
                </a:solidFill>
              </a:rPr>
              <a:t>О</a:t>
            </a:r>
            <a:r>
              <a:rPr lang="uk-UA" sz="1600" b="1" dirty="0" err="1" smtClean="0"/>
              <a:t>ль</a:t>
            </a:r>
            <a:r>
              <a:rPr lang="uk-UA" sz="1600" b="1" dirty="0" smtClean="0"/>
              <a:t>, </a:t>
            </a:r>
            <a:r>
              <a:rPr lang="uk-UA" sz="1600" b="1" dirty="0"/>
              <a:t>бо походить від грецького </a:t>
            </a:r>
            <a:r>
              <a:rPr lang="uk-UA" sz="1600" b="1" i="1" dirty="0"/>
              <a:t>поліс</a:t>
            </a:r>
            <a:r>
              <a:rPr lang="uk-UA" sz="1600" b="1" dirty="0"/>
              <a:t>-місто, а в іншомовних словах чергування не відбувається</a:t>
            </a:r>
            <a:r>
              <a:rPr lang="uk-UA" sz="1600" b="1" dirty="0" smtClean="0"/>
              <a:t>;</a:t>
            </a:r>
          </a:p>
          <a:p>
            <a:pPr>
              <a:lnSpc>
                <a:spcPct val="150000"/>
              </a:lnSpc>
            </a:pPr>
            <a:r>
              <a:rPr lang="uk-UA" sz="1600" b="1" dirty="0" err="1" smtClean="0"/>
              <a:t>Сімфероп</a:t>
            </a:r>
            <a:r>
              <a:rPr lang="uk-UA" sz="1600" b="1" dirty="0" err="1" smtClean="0">
                <a:solidFill>
                  <a:srgbClr val="FF0000"/>
                </a:solidFill>
              </a:rPr>
              <a:t>О</a:t>
            </a:r>
            <a:r>
              <a:rPr lang="uk-UA" sz="1600" b="1" dirty="0" err="1" smtClean="0"/>
              <a:t>ль</a:t>
            </a:r>
            <a:r>
              <a:rPr lang="uk-UA" sz="1600" b="1" dirty="0" smtClean="0"/>
              <a:t>, </a:t>
            </a:r>
            <a:r>
              <a:rPr lang="uk-UA" sz="1600" b="1" dirty="0"/>
              <a:t>бо походить від грецького </a:t>
            </a:r>
            <a:r>
              <a:rPr lang="uk-UA" sz="1600" b="1" i="1" dirty="0"/>
              <a:t>поліс</a:t>
            </a:r>
            <a:r>
              <a:rPr lang="uk-UA" sz="1600" b="1" dirty="0"/>
              <a:t>-місто, а в іншомовних словах чергування не відбувається</a:t>
            </a:r>
            <a:r>
              <a:rPr lang="uk-UA" sz="1600" b="1" dirty="0" smtClean="0"/>
              <a:t>;</a:t>
            </a:r>
          </a:p>
          <a:p>
            <a:pPr>
              <a:lnSpc>
                <a:spcPct val="150000"/>
              </a:lnSpc>
            </a:pPr>
            <a:r>
              <a:rPr lang="uk-UA" sz="1600" b="1" dirty="0" smtClean="0">
                <a:solidFill>
                  <a:srgbClr val="FF0000"/>
                </a:solidFill>
              </a:rPr>
              <a:t>АЛЕ </a:t>
            </a:r>
            <a:r>
              <a:rPr lang="uk-UA" sz="1600" b="1" dirty="0" err="1" smtClean="0"/>
              <a:t>Терноп</a:t>
            </a:r>
            <a:r>
              <a:rPr lang="uk-UA" sz="1600" b="1" dirty="0" err="1" smtClean="0">
                <a:solidFill>
                  <a:srgbClr val="FF0000"/>
                </a:solidFill>
              </a:rPr>
              <a:t>І</a:t>
            </a:r>
            <a:r>
              <a:rPr lang="uk-UA" sz="1600" b="1" dirty="0" err="1" smtClean="0"/>
              <a:t>ль</a:t>
            </a:r>
            <a:r>
              <a:rPr lang="uk-UA" sz="1600" b="1" dirty="0" smtClean="0"/>
              <a:t>, бо походить від </a:t>
            </a:r>
            <a:r>
              <a:rPr lang="uk-UA" sz="1600" b="1" i="1" dirty="0" smtClean="0"/>
              <a:t>тернове поле</a:t>
            </a:r>
            <a:endParaRPr lang="uk-UA" sz="1600" b="1" i="1" dirty="0"/>
          </a:p>
          <a:p>
            <a:pPr>
              <a:lnSpc>
                <a:spcPct val="150000"/>
              </a:lnSpc>
            </a:pPr>
            <a:endParaRPr lang="uk-UA" sz="1600" dirty="0"/>
          </a:p>
          <a:p>
            <a:pPr>
              <a:lnSpc>
                <a:spcPct val="150000"/>
              </a:lnSpc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6944718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СПРОЩЕННЯ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800" dirty="0" smtClean="0">
                <a:solidFill>
                  <a:srgbClr val="FF0000"/>
                </a:solidFill>
              </a:rPr>
              <a:t>випадіння</a:t>
            </a:r>
            <a:r>
              <a:rPr lang="uk-UA" sz="1800" dirty="0" smtClean="0">
                <a:solidFill>
                  <a:schemeClr val="tx1"/>
                </a:solidFill>
              </a:rPr>
              <a:t> </a:t>
            </a:r>
            <a:r>
              <a:rPr lang="uk-UA" sz="1800" dirty="0">
                <a:solidFill>
                  <a:schemeClr val="tx1"/>
                </a:solidFill>
              </a:rPr>
              <a:t>одного з кількох приголосних при їх збігу (саме так підтримується милозвучність української </a:t>
            </a:r>
            <a:r>
              <a:rPr lang="uk-UA" sz="1800" dirty="0" smtClean="0">
                <a:solidFill>
                  <a:schemeClr val="tx1"/>
                </a:solidFill>
              </a:rPr>
              <a:t>мови)</a:t>
            </a:r>
          </a:p>
          <a:p>
            <a:pPr marL="152400" indent="0" algn="ctr">
              <a:buNone/>
            </a:pPr>
            <a:endParaRPr lang="uk-UA" sz="1800" i="1" dirty="0">
              <a:solidFill>
                <a:schemeClr val="tx1"/>
              </a:solidFill>
            </a:endParaRPr>
          </a:p>
          <a:p>
            <a:pPr marL="152400" indent="0" algn="ctr">
              <a:buNone/>
            </a:pPr>
            <a:r>
              <a:rPr lang="uk-UA" sz="1800" i="1" dirty="0" smtClean="0">
                <a:solidFill>
                  <a:schemeClr val="tx1"/>
                </a:solidFill>
              </a:rPr>
              <a:t> </a:t>
            </a:r>
            <a:r>
              <a:rPr lang="uk-UA" sz="1800" i="1" dirty="0">
                <a:solidFill>
                  <a:schemeClr val="tx1"/>
                </a:solidFill>
              </a:rPr>
              <a:t>чес</a:t>
            </a:r>
            <a:r>
              <a:rPr lang="uk-UA" sz="1800" i="1" dirty="0">
                <a:solidFill>
                  <a:srgbClr val="FF0000"/>
                </a:solidFill>
              </a:rPr>
              <a:t>т</a:t>
            </a:r>
            <a:r>
              <a:rPr lang="uk-UA" sz="1800" i="1" dirty="0">
                <a:solidFill>
                  <a:schemeClr val="tx1"/>
                </a:solidFill>
              </a:rPr>
              <a:t>ь      </a:t>
            </a:r>
            <a:r>
              <a:rPr lang="uk-UA" sz="1800" i="1" dirty="0" err="1">
                <a:solidFill>
                  <a:schemeClr val="tx1"/>
                </a:solidFill>
              </a:rPr>
              <a:t>че</a:t>
            </a:r>
            <a:r>
              <a:rPr lang="uk-UA" sz="1800" i="1" dirty="0" err="1">
                <a:solidFill>
                  <a:srgbClr val="FF0000"/>
                </a:solidFill>
              </a:rPr>
              <a:t>стн</a:t>
            </a:r>
            <a:r>
              <a:rPr lang="uk-UA" sz="1800" i="1" dirty="0" err="1">
                <a:solidFill>
                  <a:schemeClr val="tx1"/>
                </a:solidFill>
              </a:rPr>
              <a:t>ий</a:t>
            </a:r>
            <a:r>
              <a:rPr lang="uk-UA" sz="1800" i="1" dirty="0">
                <a:solidFill>
                  <a:schemeClr val="tx1"/>
                </a:solidFill>
              </a:rPr>
              <a:t>: </a:t>
            </a:r>
            <a:r>
              <a:rPr lang="uk-UA" sz="1800" i="1" dirty="0" err="1">
                <a:solidFill>
                  <a:schemeClr val="tx1"/>
                </a:solidFill>
              </a:rPr>
              <a:t>стн</a:t>
            </a:r>
            <a:r>
              <a:rPr lang="uk-UA" sz="1800" i="1" dirty="0">
                <a:solidFill>
                  <a:schemeClr val="tx1"/>
                </a:solidFill>
              </a:rPr>
              <a:t> </a:t>
            </a:r>
            <a:r>
              <a:rPr lang="uk-UA" sz="1800" dirty="0">
                <a:solidFill>
                  <a:schemeClr val="tx1"/>
                </a:solidFill>
              </a:rPr>
              <a:t>     </a:t>
            </a:r>
            <a:r>
              <a:rPr lang="uk-UA" sz="1800" dirty="0" err="1">
                <a:solidFill>
                  <a:schemeClr val="tx1"/>
                </a:solidFill>
              </a:rPr>
              <a:t>сн</a:t>
            </a:r>
            <a:r>
              <a:rPr lang="uk-UA" sz="1800" dirty="0">
                <a:solidFill>
                  <a:schemeClr val="tx1"/>
                </a:solidFill>
              </a:rPr>
              <a:t/>
            </a:r>
            <a:br>
              <a:rPr lang="uk-UA" sz="1800" dirty="0">
                <a:solidFill>
                  <a:schemeClr val="tx1"/>
                </a:solidFill>
              </a:rPr>
            </a:br>
            <a:r>
              <a:rPr lang="ru-RU" sz="1800" dirty="0">
                <a:solidFill>
                  <a:schemeClr val="tx1"/>
                </a:solidFill>
              </a:rPr>
              <a:t/>
            </a:r>
            <a:br>
              <a:rPr lang="ru-RU" sz="1800" dirty="0">
                <a:solidFill>
                  <a:schemeClr val="tx1"/>
                </a:solidFill>
              </a:rPr>
            </a:br>
            <a:endParaRPr lang="ru-RU" sz="1800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402317" y="2039007"/>
            <a:ext cx="42042" cy="22071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Стрелка вправо 5"/>
          <p:cNvSpPr/>
          <p:nvPr/>
        </p:nvSpPr>
        <p:spPr>
          <a:xfrm>
            <a:off x="3846786" y="2126505"/>
            <a:ext cx="262759" cy="4571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572000" y="2039007"/>
            <a:ext cx="84083" cy="22071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Стрелка вправо 8"/>
          <p:cNvSpPr/>
          <p:nvPr/>
        </p:nvSpPr>
        <p:spPr>
          <a:xfrm>
            <a:off x="5728138" y="2172224"/>
            <a:ext cx="231228" cy="4571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4375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251" y="290519"/>
            <a:ext cx="8520600" cy="841800"/>
          </a:xfrm>
        </p:spPr>
        <p:txBody>
          <a:bodyPr/>
          <a:lstStyle/>
          <a:p>
            <a:r>
              <a:rPr lang="uk-UA" dirty="0" smtClean="0"/>
              <a:t>Спрощення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51" y="981842"/>
            <a:ext cx="8827773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4290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293" y="237967"/>
            <a:ext cx="8520600" cy="841800"/>
          </a:xfrm>
        </p:spPr>
        <p:txBody>
          <a:bodyPr/>
          <a:lstStyle/>
          <a:p>
            <a:r>
              <a:rPr lang="uk-UA" dirty="0">
                <a:solidFill>
                  <a:srgbClr val="FF0000"/>
                </a:solidFill>
              </a:rPr>
              <a:t>Спрощення не відбувається на письмі!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8036" r="3112" b="9857"/>
          <a:stretch/>
        </p:blipFill>
        <p:spPr>
          <a:xfrm>
            <a:off x="365395" y="1681655"/>
            <a:ext cx="8295129" cy="195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226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400" y="353581"/>
            <a:ext cx="8520600" cy="841800"/>
          </a:xfrm>
        </p:spPr>
        <p:txBody>
          <a:bodyPr/>
          <a:lstStyle/>
          <a:p>
            <a:r>
              <a:rPr lang="uk-UA" dirty="0" smtClean="0"/>
              <a:t>ПОДВОЄННЯ  зна</a:t>
            </a:r>
            <a:r>
              <a:rPr lang="uk-UA" dirty="0" smtClean="0">
                <a:solidFill>
                  <a:srgbClr val="FF0000"/>
                </a:solidFill>
              </a:rPr>
              <a:t>нн</a:t>
            </a:r>
            <a:r>
              <a:rPr lang="uk-UA" dirty="0" smtClean="0"/>
              <a:t>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30" y="1106019"/>
            <a:ext cx="8833870" cy="38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7958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2211" y="132864"/>
            <a:ext cx="8520600" cy="841800"/>
          </a:xfrm>
        </p:spPr>
        <p:txBody>
          <a:bodyPr/>
          <a:lstStyle/>
          <a:p>
            <a:r>
              <a:rPr lang="uk-UA" dirty="0" smtClean="0"/>
              <a:t>ПОДВОЄННЯ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867" y="1202927"/>
            <a:ext cx="7005463" cy="394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97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6662" y="0"/>
            <a:ext cx="3368700" cy="57270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ГРАФІКА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7767" y="2862514"/>
            <a:ext cx="2506200" cy="340800"/>
          </a:xfrm>
        </p:spPr>
        <p:txBody>
          <a:bodyPr/>
          <a:lstStyle/>
          <a:p>
            <a:r>
              <a:rPr lang="uk-UA" dirty="0" smtClean="0">
                <a:solidFill>
                  <a:srgbClr val="192CDC"/>
                </a:solidFill>
              </a:rPr>
              <a:t>Зараз пишемо скорописом</a:t>
            </a:r>
            <a:endParaRPr lang="ru-RU" dirty="0">
              <a:solidFill>
                <a:srgbClr val="192CDC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2"/>
          </p:nvPr>
        </p:nvSpPr>
        <p:spPr>
          <a:xfrm>
            <a:off x="5701565" y="3256008"/>
            <a:ext cx="3442435" cy="525715"/>
          </a:xfrm>
        </p:spPr>
        <p:txBody>
          <a:bodyPr/>
          <a:lstStyle/>
          <a:p>
            <a:r>
              <a:rPr lang="uk-UA" sz="1800" dirty="0">
                <a:solidFill>
                  <a:srgbClr val="192CDC"/>
                </a:solidFill>
              </a:rPr>
              <a:t>Латинський алфавіт для української мови можливий</a:t>
            </a:r>
            <a:endParaRPr lang="ru-RU" sz="1800" dirty="0">
              <a:solidFill>
                <a:srgbClr val="192CDC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3"/>
          </p:nvPr>
        </p:nvSpPr>
        <p:spPr>
          <a:xfrm>
            <a:off x="410462" y="1035034"/>
            <a:ext cx="2506200" cy="406800"/>
          </a:xfrm>
        </p:spPr>
        <p:txBody>
          <a:bodyPr/>
          <a:lstStyle/>
          <a:p>
            <a:r>
              <a:rPr lang="uk-UA" dirty="0" smtClean="0">
                <a:solidFill>
                  <a:srgbClr val="192CDC"/>
                </a:solidFill>
              </a:rPr>
              <a:t>Система:  кирилиця</a:t>
            </a:r>
            <a:endParaRPr lang="ru-RU" dirty="0">
              <a:solidFill>
                <a:srgbClr val="192CDC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4"/>
          </p:nvPr>
        </p:nvSpPr>
        <p:spPr>
          <a:xfrm>
            <a:off x="5726229" y="917860"/>
            <a:ext cx="2506200" cy="406800"/>
          </a:xfrm>
        </p:spPr>
        <p:txBody>
          <a:bodyPr/>
          <a:lstStyle/>
          <a:p>
            <a:r>
              <a:rPr lang="uk-UA" dirty="0" smtClean="0"/>
              <a:t>Букви розташовані в алфавітному порядку </a:t>
            </a:r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5"/>
          </p:nvPr>
        </p:nvSpPr>
        <p:spPr>
          <a:xfrm>
            <a:off x="410462" y="1760070"/>
            <a:ext cx="2506200" cy="572700"/>
          </a:xfrm>
        </p:spPr>
        <p:txBody>
          <a:bodyPr/>
          <a:lstStyle/>
          <a:p>
            <a:r>
              <a:rPr lang="uk-UA" i="1" dirty="0" smtClean="0">
                <a:solidFill>
                  <a:srgbClr val="FF0000"/>
                </a:solidFill>
              </a:rPr>
              <a:t>Походить із грецького уставного письма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6"/>
          </p:nvPr>
        </p:nvSpPr>
        <p:spPr>
          <a:xfrm>
            <a:off x="5863280" y="1760070"/>
            <a:ext cx="2506200" cy="1080128"/>
          </a:xfrm>
        </p:spPr>
        <p:txBody>
          <a:bodyPr/>
          <a:lstStyle/>
          <a:p>
            <a:r>
              <a:rPr lang="uk-UA" b="1" i="1" dirty="0" smtClean="0">
                <a:solidFill>
                  <a:srgbClr val="FF0000"/>
                </a:solidFill>
              </a:rPr>
              <a:t>Букв 33 : </a:t>
            </a:r>
          </a:p>
          <a:p>
            <a:r>
              <a:rPr lang="uk-UA" b="1" i="1" dirty="0" smtClean="0">
                <a:solidFill>
                  <a:srgbClr val="FF0000"/>
                </a:solidFill>
              </a:rPr>
              <a:t>унікальні і, Ї, Щ, Ґ</a:t>
            </a:r>
          </a:p>
          <a:p>
            <a:r>
              <a:rPr lang="uk-UA" b="1" i="1" dirty="0" smtClean="0">
                <a:solidFill>
                  <a:srgbClr val="192CDC"/>
                </a:solidFill>
              </a:rPr>
              <a:t>НЕМАЄ</a:t>
            </a:r>
            <a:r>
              <a:rPr lang="uk-UA" b="1" i="1" dirty="0" smtClean="0">
                <a:solidFill>
                  <a:srgbClr val="FF0000"/>
                </a:solidFill>
              </a:rPr>
              <a:t> букв для ЙО,ЬО, апострофа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7"/>
          </p:nvPr>
        </p:nvSpPr>
        <p:spPr>
          <a:xfrm>
            <a:off x="347767" y="3467100"/>
            <a:ext cx="2506200" cy="572700"/>
          </a:xfrm>
        </p:spPr>
        <p:txBody>
          <a:bodyPr/>
          <a:lstStyle/>
          <a:p>
            <a:r>
              <a:rPr lang="uk-UA" i="1" dirty="0" smtClean="0">
                <a:solidFill>
                  <a:srgbClr val="FF0000"/>
                </a:solidFill>
              </a:rPr>
              <a:t>Встановився від поч.18 століття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8"/>
          </p:nvPr>
        </p:nvSpPr>
        <p:spPr>
          <a:xfrm>
            <a:off x="5979306" y="3972572"/>
            <a:ext cx="2544583" cy="798974"/>
          </a:xfrm>
        </p:spPr>
        <p:txBody>
          <a:bodyPr/>
          <a:lstStyle/>
          <a:p>
            <a:r>
              <a:rPr lang="uk-UA" b="1" dirty="0">
                <a:solidFill>
                  <a:srgbClr val="FF0000"/>
                </a:solidFill>
              </a:rPr>
              <a:t>Спроб уведення </a:t>
            </a:r>
            <a:r>
              <a:rPr lang="uk-UA" b="1" dirty="0" smtClean="0">
                <a:solidFill>
                  <a:srgbClr val="FF0000"/>
                </a:solidFill>
              </a:rPr>
              <a:t>латинки </a:t>
            </a:r>
            <a:r>
              <a:rPr lang="uk-UA" b="1" dirty="0">
                <a:solidFill>
                  <a:srgbClr val="FF0000"/>
                </a:solidFill>
              </a:rPr>
              <a:t>тільки в 19 столітті було </a:t>
            </a:r>
            <a:r>
              <a:rPr lang="uk-UA" b="1" u="sng" dirty="0" smtClean="0">
                <a:solidFill>
                  <a:srgbClr val="FF0000"/>
                </a:solidFill>
              </a:rPr>
              <a:t>три</a:t>
            </a:r>
            <a:endParaRPr lang="ru-RU" b="1" u="sng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318" y="518547"/>
            <a:ext cx="2687449" cy="35631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842" y="3301669"/>
            <a:ext cx="1833645" cy="184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8183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400" y="647871"/>
            <a:ext cx="8520600" cy="841800"/>
          </a:xfrm>
        </p:spPr>
        <p:txBody>
          <a:bodyPr/>
          <a:lstStyle/>
          <a:p>
            <a:r>
              <a:rPr lang="uk-UA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 допомогою  питань  і  наголосу  </a:t>
            </a:r>
            <a:r>
              <a:rPr lang="uk-UA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розмежовують  </a:t>
            </a:r>
            <a:r>
              <a:rPr lang="uk-UA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дієприкметники  і  </a:t>
            </a:r>
            <a:r>
              <a:rPr lang="uk-UA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прикметники з подвоєнням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14097" y="1849821"/>
            <a:ext cx="724162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uk-UA" sz="1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здІйснений</a:t>
            </a:r>
            <a:r>
              <a:rPr lang="uk-UA" sz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uk-UA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здійсне</a:t>
            </a:r>
            <a:r>
              <a:rPr lang="uk-UA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.......</a:t>
            </a:r>
            <a:r>
              <a:rPr lang="uk-UA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ий</a:t>
            </a:r>
            <a:r>
              <a:rPr lang="uk-UA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uk-UA" sz="1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несказАнний</a:t>
            </a:r>
            <a:r>
              <a:rPr lang="uk-UA" sz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uk-UA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несказа</a:t>
            </a:r>
            <a:r>
              <a:rPr lang="uk-UA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.......</a:t>
            </a:r>
            <a:r>
              <a:rPr lang="uk-UA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ий</a:t>
            </a:r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uk-UA" sz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нескінченний                                     </a:t>
            </a:r>
            <a:r>
              <a:rPr lang="uk-UA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нескінче</a:t>
            </a:r>
            <a:r>
              <a:rPr lang="uk-UA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uk-UA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ий</a:t>
            </a:r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uk-UA" sz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незрівнянний                                   </a:t>
            </a:r>
            <a:r>
              <a:rPr lang="uk-UA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незрівня</a:t>
            </a:r>
            <a:r>
              <a:rPr lang="uk-UA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........</a:t>
            </a:r>
            <a:r>
              <a:rPr lang="uk-UA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ий</a:t>
            </a:r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uk-UA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недоторка.......</a:t>
            </a:r>
            <a:r>
              <a:rPr lang="uk-UA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ий</a:t>
            </a:r>
            <a:r>
              <a:rPr lang="uk-UA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недоторка......</a:t>
            </a:r>
            <a:r>
              <a:rPr lang="uk-UA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ий</a:t>
            </a:r>
            <a:r>
              <a:rPr lang="uk-UA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24028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5686" y="353581"/>
            <a:ext cx="8520600" cy="841800"/>
          </a:xfrm>
        </p:spPr>
        <p:txBody>
          <a:bodyPr/>
          <a:lstStyle/>
          <a:p>
            <a:r>
              <a:rPr lang="uk-UA" dirty="0" smtClean="0"/>
              <a:t>ПОДОВЖЕННЯ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076" y="1105557"/>
            <a:ext cx="6742705" cy="379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6426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5" name="Google Shape;2015;p50"/>
          <p:cNvGrpSpPr/>
          <p:nvPr/>
        </p:nvGrpSpPr>
        <p:grpSpPr>
          <a:xfrm flipH="1">
            <a:off x="1953644" y="2627650"/>
            <a:ext cx="5264531" cy="176025"/>
            <a:chOff x="4345425" y="2175475"/>
            <a:chExt cx="800750" cy="176025"/>
          </a:xfrm>
        </p:grpSpPr>
        <p:sp>
          <p:nvSpPr>
            <p:cNvPr id="2016" name="Google Shape;2016;p50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50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9" name="Google Shape;2029;p50"/>
          <p:cNvGrpSpPr/>
          <p:nvPr/>
        </p:nvGrpSpPr>
        <p:grpSpPr>
          <a:xfrm rot="697126">
            <a:off x="8221312" y="-564115"/>
            <a:ext cx="1305393" cy="1346461"/>
            <a:chOff x="1492000" y="427450"/>
            <a:chExt cx="1188000" cy="1225375"/>
          </a:xfrm>
        </p:grpSpPr>
        <p:sp>
          <p:nvSpPr>
            <p:cNvPr id="2030" name="Google Shape;2030;p50"/>
            <p:cNvSpPr/>
            <p:nvPr/>
          </p:nvSpPr>
          <p:spPr>
            <a:xfrm>
              <a:off x="1492000" y="427450"/>
              <a:ext cx="1188000" cy="1225375"/>
            </a:xfrm>
            <a:custGeom>
              <a:avLst/>
              <a:gdLst/>
              <a:ahLst/>
              <a:cxnLst/>
              <a:rect l="l" t="t" r="r" b="b"/>
              <a:pathLst>
                <a:path w="47520" h="49015" extrusionOk="0">
                  <a:moveTo>
                    <a:pt x="44863" y="698"/>
                  </a:moveTo>
                  <a:lnTo>
                    <a:pt x="44863" y="698"/>
                  </a:lnTo>
                  <a:cubicBezTo>
                    <a:pt x="45260" y="745"/>
                    <a:pt x="45657" y="763"/>
                    <a:pt x="46048" y="763"/>
                  </a:cubicBezTo>
                  <a:cubicBezTo>
                    <a:pt x="46274" y="763"/>
                    <a:pt x="46497" y="757"/>
                    <a:pt x="46717" y="748"/>
                  </a:cubicBezTo>
                  <a:lnTo>
                    <a:pt x="46717" y="748"/>
                  </a:lnTo>
                  <a:cubicBezTo>
                    <a:pt x="46667" y="8567"/>
                    <a:pt x="46617" y="16387"/>
                    <a:pt x="46642" y="24207"/>
                  </a:cubicBezTo>
                  <a:cubicBezTo>
                    <a:pt x="46667" y="32076"/>
                    <a:pt x="46366" y="40046"/>
                    <a:pt x="46868" y="47891"/>
                  </a:cubicBezTo>
                  <a:cubicBezTo>
                    <a:pt x="46818" y="47891"/>
                    <a:pt x="46792" y="47866"/>
                    <a:pt x="46767" y="47866"/>
                  </a:cubicBezTo>
                  <a:cubicBezTo>
                    <a:pt x="39987" y="48053"/>
                    <a:pt x="33211" y="48100"/>
                    <a:pt x="26436" y="48100"/>
                  </a:cubicBezTo>
                  <a:cubicBezTo>
                    <a:pt x="19684" y="48100"/>
                    <a:pt x="12934" y="48054"/>
                    <a:pt x="6180" y="48054"/>
                  </a:cubicBezTo>
                  <a:cubicBezTo>
                    <a:pt x="4304" y="48054"/>
                    <a:pt x="2428" y="48057"/>
                    <a:pt x="552" y="48066"/>
                  </a:cubicBezTo>
                  <a:cubicBezTo>
                    <a:pt x="802" y="38116"/>
                    <a:pt x="1203" y="28066"/>
                    <a:pt x="1203" y="18066"/>
                  </a:cubicBezTo>
                  <a:cubicBezTo>
                    <a:pt x="1203" y="12452"/>
                    <a:pt x="1078" y="6863"/>
                    <a:pt x="727" y="1299"/>
                  </a:cubicBezTo>
                  <a:lnTo>
                    <a:pt x="752" y="1299"/>
                  </a:lnTo>
                  <a:cubicBezTo>
                    <a:pt x="1098" y="1362"/>
                    <a:pt x="1492" y="1415"/>
                    <a:pt x="1880" y="1415"/>
                  </a:cubicBezTo>
                  <a:cubicBezTo>
                    <a:pt x="2112" y="1415"/>
                    <a:pt x="2341" y="1396"/>
                    <a:pt x="2557" y="1349"/>
                  </a:cubicBezTo>
                  <a:lnTo>
                    <a:pt x="2557" y="1349"/>
                  </a:lnTo>
                  <a:cubicBezTo>
                    <a:pt x="2406" y="1650"/>
                    <a:pt x="2406" y="2051"/>
                    <a:pt x="2582" y="2377"/>
                  </a:cubicBezTo>
                  <a:cubicBezTo>
                    <a:pt x="2901" y="2970"/>
                    <a:pt x="3636" y="3314"/>
                    <a:pt x="4314" y="3314"/>
                  </a:cubicBezTo>
                  <a:cubicBezTo>
                    <a:pt x="4381" y="3314"/>
                    <a:pt x="4447" y="3311"/>
                    <a:pt x="4512" y="3304"/>
                  </a:cubicBezTo>
                  <a:cubicBezTo>
                    <a:pt x="5740" y="3229"/>
                    <a:pt x="6316" y="1700"/>
                    <a:pt x="5539" y="873"/>
                  </a:cubicBezTo>
                  <a:lnTo>
                    <a:pt x="5539" y="873"/>
                  </a:lnTo>
                  <a:cubicBezTo>
                    <a:pt x="5943" y="910"/>
                    <a:pt x="6360" y="933"/>
                    <a:pt x="6771" y="933"/>
                  </a:cubicBezTo>
                  <a:cubicBezTo>
                    <a:pt x="6921" y="933"/>
                    <a:pt x="7071" y="930"/>
                    <a:pt x="7218" y="923"/>
                  </a:cubicBezTo>
                  <a:lnTo>
                    <a:pt x="7218" y="923"/>
                  </a:lnTo>
                  <a:cubicBezTo>
                    <a:pt x="6918" y="1199"/>
                    <a:pt x="6742" y="1700"/>
                    <a:pt x="6792" y="2101"/>
                  </a:cubicBezTo>
                  <a:cubicBezTo>
                    <a:pt x="6842" y="2778"/>
                    <a:pt x="7344" y="3254"/>
                    <a:pt x="7995" y="3354"/>
                  </a:cubicBezTo>
                  <a:cubicBezTo>
                    <a:pt x="8078" y="3367"/>
                    <a:pt x="8161" y="3373"/>
                    <a:pt x="8244" y="3373"/>
                  </a:cubicBezTo>
                  <a:cubicBezTo>
                    <a:pt x="8813" y="3373"/>
                    <a:pt x="9362" y="3077"/>
                    <a:pt x="9624" y="2552"/>
                  </a:cubicBezTo>
                  <a:cubicBezTo>
                    <a:pt x="9850" y="2076"/>
                    <a:pt x="9850" y="1475"/>
                    <a:pt x="9599" y="998"/>
                  </a:cubicBezTo>
                  <a:cubicBezTo>
                    <a:pt x="10025" y="998"/>
                    <a:pt x="10451" y="973"/>
                    <a:pt x="10903" y="898"/>
                  </a:cubicBezTo>
                  <a:lnTo>
                    <a:pt x="10903" y="898"/>
                  </a:lnTo>
                  <a:cubicBezTo>
                    <a:pt x="10652" y="1149"/>
                    <a:pt x="10527" y="1500"/>
                    <a:pt x="10552" y="1876"/>
                  </a:cubicBezTo>
                  <a:cubicBezTo>
                    <a:pt x="10627" y="2527"/>
                    <a:pt x="11178" y="3029"/>
                    <a:pt x="11830" y="3104"/>
                  </a:cubicBezTo>
                  <a:cubicBezTo>
                    <a:pt x="11905" y="3116"/>
                    <a:pt x="11981" y="3122"/>
                    <a:pt x="12056" y="3122"/>
                  </a:cubicBezTo>
                  <a:cubicBezTo>
                    <a:pt x="12607" y="3122"/>
                    <a:pt x="13138" y="2806"/>
                    <a:pt x="13359" y="2277"/>
                  </a:cubicBezTo>
                  <a:cubicBezTo>
                    <a:pt x="13559" y="1826"/>
                    <a:pt x="13509" y="1299"/>
                    <a:pt x="13258" y="898"/>
                  </a:cubicBezTo>
                  <a:cubicBezTo>
                    <a:pt x="13576" y="898"/>
                    <a:pt x="13904" y="909"/>
                    <a:pt x="14237" y="909"/>
                  </a:cubicBezTo>
                  <a:cubicBezTo>
                    <a:pt x="14403" y="909"/>
                    <a:pt x="14570" y="907"/>
                    <a:pt x="14737" y="898"/>
                  </a:cubicBezTo>
                  <a:lnTo>
                    <a:pt x="14737" y="898"/>
                  </a:lnTo>
                  <a:cubicBezTo>
                    <a:pt x="14273" y="1850"/>
                    <a:pt x="14626" y="3103"/>
                    <a:pt x="15816" y="3103"/>
                  </a:cubicBezTo>
                  <a:cubicBezTo>
                    <a:pt x="15911" y="3103"/>
                    <a:pt x="16010" y="3095"/>
                    <a:pt x="16116" y="3079"/>
                  </a:cubicBezTo>
                  <a:cubicBezTo>
                    <a:pt x="17268" y="2928"/>
                    <a:pt x="17644" y="1625"/>
                    <a:pt x="17093" y="798"/>
                  </a:cubicBezTo>
                  <a:lnTo>
                    <a:pt x="17093" y="798"/>
                  </a:lnTo>
                  <a:cubicBezTo>
                    <a:pt x="17569" y="823"/>
                    <a:pt x="18070" y="823"/>
                    <a:pt x="18572" y="823"/>
                  </a:cubicBezTo>
                  <a:cubicBezTo>
                    <a:pt x="18183" y="1796"/>
                    <a:pt x="18761" y="2957"/>
                    <a:pt x="19917" y="2957"/>
                  </a:cubicBezTo>
                  <a:cubicBezTo>
                    <a:pt x="19952" y="2957"/>
                    <a:pt x="19989" y="2956"/>
                    <a:pt x="20025" y="2953"/>
                  </a:cubicBezTo>
                  <a:cubicBezTo>
                    <a:pt x="21103" y="2878"/>
                    <a:pt x="21604" y="1775"/>
                    <a:pt x="21203" y="898"/>
                  </a:cubicBezTo>
                  <a:lnTo>
                    <a:pt x="21203" y="898"/>
                  </a:lnTo>
                  <a:cubicBezTo>
                    <a:pt x="21579" y="923"/>
                    <a:pt x="21930" y="923"/>
                    <a:pt x="22306" y="923"/>
                  </a:cubicBezTo>
                  <a:cubicBezTo>
                    <a:pt x="21963" y="1782"/>
                    <a:pt x="22460" y="2905"/>
                    <a:pt x="23492" y="2905"/>
                  </a:cubicBezTo>
                  <a:cubicBezTo>
                    <a:pt x="23514" y="2905"/>
                    <a:pt x="23536" y="2904"/>
                    <a:pt x="23559" y="2903"/>
                  </a:cubicBezTo>
                  <a:cubicBezTo>
                    <a:pt x="24436" y="2878"/>
                    <a:pt x="25339" y="1775"/>
                    <a:pt x="25013" y="1024"/>
                  </a:cubicBezTo>
                  <a:cubicBezTo>
                    <a:pt x="25489" y="998"/>
                    <a:pt x="25940" y="998"/>
                    <a:pt x="26391" y="923"/>
                  </a:cubicBezTo>
                  <a:lnTo>
                    <a:pt x="26391" y="923"/>
                  </a:lnTo>
                  <a:cubicBezTo>
                    <a:pt x="26141" y="1450"/>
                    <a:pt x="25990" y="2001"/>
                    <a:pt x="26391" y="2502"/>
                  </a:cubicBezTo>
                  <a:cubicBezTo>
                    <a:pt x="26730" y="2921"/>
                    <a:pt x="27291" y="3117"/>
                    <a:pt x="27809" y="3117"/>
                  </a:cubicBezTo>
                  <a:cubicBezTo>
                    <a:pt x="27942" y="3117"/>
                    <a:pt x="28073" y="3104"/>
                    <a:pt x="28196" y="3079"/>
                  </a:cubicBezTo>
                  <a:cubicBezTo>
                    <a:pt x="29173" y="2828"/>
                    <a:pt x="29675" y="1625"/>
                    <a:pt x="29073" y="923"/>
                  </a:cubicBezTo>
                  <a:lnTo>
                    <a:pt x="30226" y="923"/>
                  </a:lnTo>
                  <a:cubicBezTo>
                    <a:pt x="29910" y="1969"/>
                    <a:pt x="30584" y="3132"/>
                    <a:pt x="31769" y="3132"/>
                  </a:cubicBezTo>
                  <a:cubicBezTo>
                    <a:pt x="31806" y="3132"/>
                    <a:pt x="31843" y="3131"/>
                    <a:pt x="31880" y="3129"/>
                  </a:cubicBezTo>
                  <a:cubicBezTo>
                    <a:pt x="33108" y="3029"/>
                    <a:pt x="33685" y="1750"/>
                    <a:pt x="33208" y="773"/>
                  </a:cubicBezTo>
                  <a:lnTo>
                    <a:pt x="33208" y="773"/>
                  </a:lnTo>
                  <a:cubicBezTo>
                    <a:pt x="33559" y="798"/>
                    <a:pt x="33885" y="823"/>
                    <a:pt x="34236" y="848"/>
                  </a:cubicBezTo>
                  <a:cubicBezTo>
                    <a:pt x="33885" y="1800"/>
                    <a:pt x="34436" y="2928"/>
                    <a:pt x="35589" y="2928"/>
                  </a:cubicBezTo>
                  <a:cubicBezTo>
                    <a:pt x="35602" y="2929"/>
                    <a:pt x="35614" y="2929"/>
                    <a:pt x="35626" y="2929"/>
                  </a:cubicBezTo>
                  <a:cubicBezTo>
                    <a:pt x="36682" y="2929"/>
                    <a:pt x="37315" y="1865"/>
                    <a:pt x="37018" y="973"/>
                  </a:cubicBezTo>
                  <a:cubicBezTo>
                    <a:pt x="37319" y="948"/>
                    <a:pt x="37645" y="923"/>
                    <a:pt x="37945" y="898"/>
                  </a:cubicBezTo>
                  <a:lnTo>
                    <a:pt x="37945" y="898"/>
                  </a:lnTo>
                  <a:cubicBezTo>
                    <a:pt x="37695" y="1775"/>
                    <a:pt x="38221" y="2753"/>
                    <a:pt x="39274" y="2803"/>
                  </a:cubicBezTo>
                  <a:cubicBezTo>
                    <a:pt x="39298" y="2804"/>
                    <a:pt x="39323" y="2805"/>
                    <a:pt x="39347" y="2805"/>
                  </a:cubicBezTo>
                  <a:cubicBezTo>
                    <a:pt x="40334" y="2805"/>
                    <a:pt x="40996" y="1829"/>
                    <a:pt x="40727" y="948"/>
                  </a:cubicBezTo>
                  <a:lnTo>
                    <a:pt x="40727" y="948"/>
                  </a:lnTo>
                  <a:cubicBezTo>
                    <a:pt x="41028" y="1024"/>
                    <a:pt x="41329" y="1049"/>
                    <a:pt x="41630" y="1074"/>
                  </a:cubicBezTo>
                  <a:cubicBezTo>
                    <a:pt x="41228" y="1800"/>
                    <a:pt x="41880" y="2928"/>
                    <a:pt x="42858" y="3079"/>
                  </a:cubicBezTo>
                  <a:cubicBezTo>
                    <a:pt x="42948" y="3092"/>
                    <a:pt x="43038" y="3099"/>
                    <a:pt x="43126" y="3099"/>
                  </a:cubicBezTo>
                  <a:cubicBezTo>
                    <a:pt x="44355" y="3099"/>
                    <a:pt x="45307" y="1844"/>
                    <a:pt x="44863" y="698"/>
                  </a:cubicBezTo>
                  <a:close/>
                  <a:moveTo>
                    <a:pt x="47088" y="0"/>
                  </a:moveTo>
                  <a:cubicBezTo>
                    <a:pt x="46975" y="0"/>
                    <a:pt x="46861" y="48"/>
                    <a:pt x="46792" y="146"/>
                  </a:cubicBezTo>
                  <a:cubicBezTo>
                    <a:pt x="46603" y="146"/>
                    <a:pt x="46411" y="145"/>
                    <a:pt x="46218" y="145"/>
                  </a:cubicBezTo>
                  <a:cubicBezTo>
                    <a:pt x="45543" y="145"/>
                    <a:pt x="44854" y="160"/>
                    <a:pt x="44211" y="297"/>
                  </a:cubicBezTo>
                  <a:cubicBezTo>
                    <a:pt x="44061" y="347"/>
                    <a:pt x="44061" y="572"/>
                    <a:pt x="44211" y="597"/>
                  </a:cubicBezTo>
                  <a:lnTo>
                    <a:pt x="44286" y="597"/>
                  </a:lnTo>
                  <a:cubicBezTo>
                    <a:pt x="44462" y="1199"/>
                    <a:pt x="44512" y="1851"/>
                    <a:pt x="43935" y="2277"/>
                  </a:cubicBezTo>
                  <a:cubicBezTo>
                    <a:pt x="43706" y="2437"/>
                    <a:pt x="43435" y="2556"/>
                    <a:pt x="43161" y="2556"/>
                  </a:cubicBezTo>
                  <a:cubicBezTo>
                    <a:pt x="43135" y="2556"/>
                    <a:pt x="43109" y="2555"/>
                    <a:pt x="43083" y="2552"/>
                  </a:cubicBezTo>
                  <a:cubicBezTo>
                    <a:pt x="42908" y="2502"/>
                    <a:pt x="42757" y="2452"/>
                    <a:pt x="42582" y="2427"/>
                  </a:cubicBezTo>
                  <a:cubicBezTo>
                    <a:pt x="41980" y="2126"/>
                    <a:pt x="41955" y="1675"/>
                    <a:pt x="42482" y="1099"/>
                  </a:cubicBezTo>
                  <a:cubicBezTo>
                    <a:pt x="42807" y="998"/>
                    <a:pt x="42732" y="547"/>
                    <a:pt x="42406" y="522"/>
                  </a:cubicBezTo>
                  <a:cubicBezTo>
                    <a:pt x="42002" y="490"/>
                    <a:pt x="41577" y="437"/>
                    <a:pt x="41158" y="437"/>
                  </a:cubicBezTo>
                  <a:cubicBezTo>
                    <a:pt x="40927" y="437"/>
                    <a:pt x="40699" y="453"/>
                    <a:pt x="40477" y="497"/>
                  </a:cubicBezTo>
                  <a:cubicBezTo>
                    <a:pt x="40451" y="489"/>
                    <a:pt x="40422" y="484"/>
                    <a:pt x="40393" y="484"/>
                  </a:cubicBezTo>
                  <a:cubicBezTo>
                    <a:pt x="40251" y="484"/>
                    <a:pt x="40093" y="582"/>
                    <a:pt x="40176" y="748"/>
                  </a:cubicBezTo>
                  <a:cubicBezTo>
                    <a:pt x="40426" y="1399"/>
                    <a:pt x="40226" y="2277"/>
                    <a:pt x="39374" y="2302"/>
                  </a:cubicBezTo>
                  <a:cubicBezTo>
                    <a:pt x="39362" y="2302"/>
                    <a:pt x="39351" y="2302"/>
                    <a:pt x="39340" y="2302"/>
                  </a:cubicBezTo>
                  <a:cubicBezTo>
                    <a:pt x="38464" y="2302"/>
                    <a:pt x="38177" y="1341"/>
                    <a:pt x="38622" y="698"/>
                  </a:cubicBezTo>
                  <a:cubicBezTo>
                    <a:pt x="38722" y="547"/>
                    <a:pt x="38597" y="297"/>
                    <a:pt x="38396" y="297"/>
                  </a:cubicBezTo>
                  <a:cubicBezTo>
                    <a:pt x="37845" y="372"/>
                    <a:pt x="37319" y="447"/>
                    <a:pt x="36792" y="572"/>
                  </a:cubicBezTo>
                  <a:cubicBezTo>
                    <a:pt x="36767" y="547"/>
                    <a:pt x="36742" y="522"/>
                    <a:pt x="36717" y="472"/>
                  </a:cubicBezTo>
                  <a:cubicBezTo>
                    <a:pt x="36687" y="435"/>
                    <a:pt x="36647" y="420"/>
                    <a:pt x="36606" y="420"/>
                  </a:cubicBezTo>
                  <a:cubicBezTo>
                    <a:pt x="36478" y="420"/>
                    <a:pt x="36335" y="571"/>
                    <a:pt x="36391" y="723"/>
                  </a:cubicBezTo>
                  <a:cubicBezTo>
                    <a:pt x="36341" y="798"/>
                    <a:pt x="36391" y="948"/>
                    <a:pt x="36492" y="973"/>
                  </a:cubicBezTo>
                  <a:cubicBezTo>
                    <a:pt x="36735" y="1630"/>
                    <a:pt x="36459" y="2429"/>
                    <a:pt x="35662" y="2429"/>
                  </a:cubicBezTo>
                  <a:cubicBezTo>
                    <a:pt x="35638" y="2429"/>
                    <a:pt x="35614" y="2429"/>
                    <a:pt x="35589" y="2427"/>
                  </a:cubicBezTo>
                  <a:cubicBezTo>
                    <a:pt x="34687" y="2402"/>
                    <a:pt x="34436" y="1374"/>
                    <a:pt x="34913" y="723"/>
                  </a:cubicBezTo>
                  <a:cubicBezTo>
                    <a:pt x="35063" y="572"/>
                    <a:pt x="34888" y="322"/>
                    <a:pt x="34687" y="322"/>
                  </a:cubicBezTo>
                  <a:cubicBezTo>
                    <a:pt x="34086" y="322"/>
                    <a:pt x="33509" y="322"/>
                    <a:pt x="32908" y="347"/>
                  </a:cubicBezTo>
                  <a:cubicBezTo>
                    <a:pt x="32873" y="312"/>
                    <a:pt x="32831" y="298"/>
                    <a:pt x="32787" y="298"/>
                  </a:cubicBezTo>
                  <a:cubicBezTo>
                    <a:pt x="32641" y="298"/>
                    <a:pt x="32485" y="462"/>
                    <a:pt x="32582" y="597"/>
                  </a:cubicBezTo>
                  <a:cubicBezTo>
                    <a:pt x="33098" y="1359"/>
                    <a:pt x="32867" y="2554"/>
                    <a:pt x="31843" y="2554"/>
                  </a:cubicBezTo>
                  <a:cubicBezTo>
                    <a:pt x="31822" y="2554"/>
                    <a:pt x="31801" y="2553"/>
                    <a:pt x="31780" y="2552"/>
                  </a:cubicBezTo>
                  <a:cubicBezTo>
                    <a:pt x="30827" y="2527"/>
                    <a:pt x="30477" y="1550"/>
                    <a:pt x="30878" y="798"/>
                  </a:cubicBezTo>
                  <a:cubicBezTo>
                    <a:pt x="31003" y="623"/>
                    <a:pt x="30853" y="397"/>
                    <a:pt x="30652" y="397"/>
                  </a:cubicBezTo>
                  <a:cubicBezTo>
                    <a:pt x="29975" y="397"/>
                    <a:pt x="29374" y="497"/>
                    <a:pt x="28722" y="648"/>
                  </a:cubicBezTo>
                  <a:cubicBezTo>
                    <a:pt x="28697" y="623"/>
                    <a:pt x="28647" y="597"/>
                    <a:pt x="28622" y="572"/>
                  </a:cubicBezTo>
                  <a:cubicBezTo>
                    <a:pt x="28590" y="561"/>
                    <a:pt x="28559" y="556"/>
                    <a:pt x="28528" y="556"/>
                  </a:cubicBezTo>
                  <a:cubicBezTo>
                    <a:pt x="28295" y="556"/>
                    <a:pt x="28127" y="863"/>
                    <a:pt x="28371" y="973"/>
                  </a:cubicBezTo>
                  <a:cubicBezTo>
                    <a:pt x="29098" y="1349"/>
                    <a:pt x="28923" y="2277"/>
                    <a:pt x="28196" y="2552"/>
                  </a:cubicBezTo>
                  <a:cubicBezTo>
                    <a:pt x="28045" y="2590"/>
                    <a:pt x="27901" y="2609"/>
                    <a:pt x="27760" y="2609"/>
                  </a:cubicBezTo>
                  <a:cubicBezTo>
                    <a:pt x="27619" y="2609"/>
                    <a:pt x="27482" y="2590"/>
                    <a:pt x="27344" y="2552"/>
                  </a:cubicBezTo>
                  <a:cubicBezTo>
                    <a:pt x="26517" y="2001"/>
                    <a:pt x="26391" y="1399"/>
                    <a:pt x="26993" y="798"/>
                  </a:cubicBezTo>
                  <a:cubicBezTo>
                    <a:pt x="27118" y="623"/>
                    <a:pt x="27043" y="372"/>
                    <a:pt x="26817" y="372"/>
                  </a:cubicBezTo>
                  <a:cubicBezTo>
                    <a:pt x="26091" y="397"/>
                    <a:pt x="25339" y="497"/>
                    <a:pt x="24612" y="572"/>
                  </a:cubicBezTo>
                  <a:cubicBezTo>
                    <a:pt x="24587" y="572"/>
                    <a:pt x="24562" y="547"/>
                    <a:pt x="24537" y="547"/>
                  </a:cubicBezTo>
                  <a:cubicBezTo>
                    <a:pt x="24503" y="522"/>
                    <a:pt x="24467" y="511"/>
                    <a:pt x="24432" y="511"/>
                  </a:cubicBezTo>
                  <a:cubicBezTo>
                    <a:pt x="24361" y="511"/>
                    <a:pt x="24294" y="556"/>
                    <a:pt x="24261" y="623"/>
                  </a:cubicBezTo>
                  <a:cubicBezTo>
                    <a:pt x="24086" y="698"/>
                    <a:pt x="24111" y="998"/>
                    <a:pt x="24336" y="998"/>
                  </a:cubicBezTo>
                  <a:lnTo>
                    <a:pt x="24436" y="998"/>
                  </a:lnTo>
                  <a:cubicBezTo>
                    <a:pt x="24637" y="1299"/>
                    <a:pt x="24512" y="1800"/>
                    <a:pt x="24336" y="2026"/>
                  </a:cubicBezTo>
                  <a:cubicBezTo>
                    <a:pt x="24134" y="2249"/>
                    <a:pt x="23882" y="2373"/>
                    <a:pt x="23608" y="2373"/>
                  </a:cubicBezTo>
                  <a:cubicBezTo>
                    <a:pt x="23543" y="2373"/>
                    <a:pt x="23476" y="2366"/>
                    <a:pt x="23409" y="2352"/>
                  </a:cubicBezTo>
                  <a:cubicBezTo>
                    <a:pt x="22732" y="2252"/>
                    <a:pt x="22381" y="1425"/>
                    <a:pt x="22857" y="823"/>
                  </a:cubicBezTo>
                  <a:cubicBezTo>
                    <a:pt x="22983" y="673"/>
                    <a:pt x="22908" y="472"/>
                    <a:pt x="22707" y="447"/>
                  </a:cubicBezTo>
                  <a:cubicBezTo>
                    <a:pt x="22439" y="428"/>
                    <a:pt x="22171" y="420"/>
                    <a:pt x="21903" y="420"/>
                  </a:cubicBezTo>
                  <a:cubicBezTo>
                    <a:pt x="21469" y="420"/>
                    <a:pt x="21036" y="441"/>
                    <a:pt x="20602" y="472"/>
                  </a:cubicBezTo>
                  <a:cubicBezTo>
                    <a:pt x="20351" y="497"/>
                    <a:pt x="20351" y="848"/>
                    <a:pt x="20602" y="873"/>
                  </a:cubicBezTo>
                  <a:lnTo>
                    <a:pt x="20652" y="873"/>
                  </a:lnTo>
                  <a:cubicBezTo>
                    <a:pt x="21028" y="1525"/>
                    <a:pt x="20777" y="2452"/>
                    <a:pt x="19925" y="2452"/>
                  </a:cubicBezTo>
                  <a:cubicBezTo>
                    <a:pt x="18998" y="2452"/>
                    <a:pt x="18747" y="1349"/>
                    <a:pt x="19198" y="698"/>
                  </a:cubicBezTo>
                  <a:cubicBezTo>
                    <a:pt x="19299" y="547"/>
                    <a:pt x="19173" y="322"/>
                    <a:pt x="18973" y="322"/>
                  </a:cubicBezTo>
                  <a:cubicBezTo>
                    <a:pt x="18529" y="322"/>
                    <a:pt x="18085" y="305"/>
                    <a:pt x="17641" y="305"/>
                  </a:cubicBezTo>
                  <a:cubicBezTo>
                    <a:pt x="17308" y="305"/>
                    <a:pt x="16975" y="315"/>
                    <a:pt x="16642" y="347"/>
                  </a:cubicBezTo>
                  <a:lnTo>
                    <a:pt x="16592" y="347"/>
                  </a:lnTo>
                  <a:cubicBezTo>
                    <a:pt x="16592" y="347"/>
                    <a:pt x="16567" y="322"/>
                    <a:pt x="16542" y="322"/>
                  </a:cubicBezTo>
                  <a:cubicBezTo>
                    <a:pt x="16503" y="299"/>
                    <a:pt x="16465" y="289"/>
                    <a:pt x="16428" y="289"/>
                  </a:cubicBezTo>
                  <a:cubicBezTo>
                    <a:pt x="16226" y="289"/>
                    <a:pt x="16083" y="595"/>
                    <a:pt x="16316" y="723"/>
                  </a:cubicBezTo>
                  <a:cubicBezTo>
                    <a:pt x="17068" y="1224"/>
                    <a:pt x="17118" y="2427"/>
                    <a:pt x="16065" y="2628"/>
                  </a:cubicBezTo>
                  <a:cubicBezTo>
                    <a:pt x="16001" y="2641"/>
                    <a:pt x="15937" y="2648"/>
                    <a:pt x="15874" y="2648"/>
                  </a:cubicBezTo>
                  <a:cubicBezTo>
                    <a:pt x="15009" y="2648"/>
                    <a:pt x="14351" y="1430"/>
                    <a:pt x="15238" y="823"/>
                  </a:cubicBezTo>
                  <a:cubicBezTo>
                    <a:pt x="15414" y="723"/>
                    <a:pt x="15339" y="472"/>
                    <a:pt x="15113" y="447"/>
                  </a:cubicBezTo>
                  <a:cubicBezTo>
                    <a:pt x="14835" y="428"/>
                    <a:pt x="14558" y="420"/>
                    <a:pt x="14279" y="420"/>
                  </a:cubicBezTo>
                  <a:cubicBezTo>
                    <a:pt x="13827" y="420"/>
                    <a:pt x="13372" y="441"/>
                    <a:pt x="12908" y="472"/>
                  </a:cubicBezTo>
                  <a:cubicBezTo>
                    <a:pt x="12882" y="497"/>
                    <a:pt x="12857" y="497"/>
                    <a:pt x="12807" y="522"/>
                  </a:cubicBezTo>
                  <a:cubicBezTo>
                    <a:pt x="12682" y="522"/>
                    <a:pt x="12582" y="748"/>
                    <a:pt x="12682" y="898"/>
                  </a:cubicBezTo>
                  <a:cubicBezTo>
                    <a:pt x="13208" y="1525"/>
                    <a:pt x="13008" y="2628"/>
                    <a:pt x="12030" y="2628"/>
                  </a:cubicBezTo>
                  <a:cubicBezTo>
                    <a:pt x="11103" y="2628"/>
                    <a:pt x="10627" y="1274"/>
                    <a:pt x="11604" y="923"/>
                  </a:cubicBezTo>
                  <a:cubicBezTo>
                    <a:pt x="11730" y="873"/>
                    <a:pt x="11730" y="698"/>
                    <a:pt x="11629" y="673"/>
                  </a:cubicBezTo>
                  <a:cubicBezTo>
                    <a:pt x="11604" y="572"/>
                    <a:pt x="11554" y="472"/>
                    <a:pt x="11429" y="472"/>
                  </a:cubicBezTo>
                  <a:cubicBezTo>
                    <a:pt x="11209" y="457"/>
                    <a:pt x="10984" y="449"/>
                    <a:pt x="10758" y="449"/>
                  </a:cubicBezTo>
                  <a:cubicBezTo>
                    <a:pt x="10236" y="449"/>
                    <a:pt x="9705" y="493"/>
                    <a:pt x="9198" y="597"/>
                  </a:cubicBezTo>
                  <a:cubicBezTo>
                    <a:pt x="9187" y="596"/>
                    <a:pt x="9176" y="595"/>
                    <a:pt x="9164" y="595"/>
                  </a:cubicBezTo>
                  <a:cubicBezTo>
                    <a:pt x="9020" y="595"/>
                    <a:pt x="8857" y="736"/>
                    <a:pt x="8973" y="898"/>
                  </a:cubicBezTo>
                  <a:cubicBezTo>
                    <a:pt x="9248" y="1299"/>
                    <a:pt x="9424" y="1750"/>
                    <a:pt x="9223" y="2227"/>
                  </a:cubicBezTo>
                  <a:cubicBezTo>
                    <a:pt x="9070" y="2620"/>
                    <a:pt x="8688" y="2842"/>
                    <a:pt x="8276" y="2842"/>
                  </a:cubicBezTo>
                  <a:cubicBezTo>
                    <a:pt x="8216" y="2842"/>
                    <a:pt x="8156" y="2838"/>
                    <a:pt x="8095" y="2828"/>
                  </a:cubicBezTo>
                  <a:cubicBezTo>
                    <a:pt x="7669" y="2778"/>
                    <a:pt x="7344" y="2452"/>
                    <a:pt x="7344" y="2001"/>
                  </a:cubicBezTo>
                  <a:cubicBezTo>
                    <a:pt x="7319" y="1600"/>
                    <a:pt x="7544" y="1299"/>
                    <a:pt x="7845" y="1024"/>
                  </a:cubicBezTo>
                  <a:cubicBezTo>
                    <a:pt x="7920" y="948"/>
                    <a:pt x="7920" y="873"/>
                    <a:pt x="7870" y="798"/>
                  </a:cubicBezTo>
                  <a:cubicBezTo>
                    <a:pt x="7945" y="698"/>
                    <a:pt x="7895" y="497"/>
                    <a:pt x="7770" y="472"/>
                  </a:cubicBezTo>
                  <a:cubicBezTo>
                    <a:pt x="7476" y="428"/>
                    <a:pt x="7177" y="412"/>
                    <a:pt x="6874" y="412"/>
                  </a:cubicBezTo>
                  <a:cubicBezTo>
                    <a:pt x="6324" y="412"/>
                    <a:pt x="5763" y="465"/>
                    <a:pt x="5213" y="497"/>
                  </a:cubicBezTo>
                  <a:cubicBezTo>
                    <a:pt x="5163" y="497"/>
                    <a:pt x="5113" y="522"/>
                    <a:pt x="5088" y="572"/>
                  </a:cubicBezTo>
                  <a:cubicBezTo>
                    <a:pt x="5069" y="567"/>
                    <a:pt x="5050" y="565"/>
                    <a:pt x="5032" y="565"/>
                  </a:cubicBezTo>
                  <a:cubicBezTo>
                    <a:pt x="4879" y="565"/>
                    <a:pt x="4756" y="736"/>
                    <a:pt x="4913" y="848"/>
                  </a:cubicBezTo>
                  <a:cubicBezTo>
                    <a:pt x="5213" y="1099"/>
                    <a:pt x="5464" y="1425"/>
                    <a:pt x="5439" y="1826"/>
                  </a:cubicBezTo>
                  <a:cubicBezTo>
                    <a:pt x="5389" y="2327"/>
                    <a:pt x="4988" y="2728"/>
                    <a:pt x="4512" y="2778"/>
                  </a:cubicBezTo>
                  <a:cubicBezTo>
                    <a:pt x="4478" y="2781"/>
                    <a:pt x="4444" y="2783"/>
                    <a:pt x="4409" y="2783"/>
                  </a:cubicBezTo>
                  <a:cubicBezTo>
                    <a:pt x="3603" y="2783"/>
                    <a:pt x="2415" y="1966"/>
                    <a:pt x="3208" y="1149"/>
                  </a:cubicBezTo>
                  <a:cubicBezTo>
                    <a:pt x="3312" y="1045"/>
                    <a:pt x="3210" y="873"/>
                    <a:pt x="3087" y="873"/>
                  </a:cubicBezTo>
                  <a:cubicBezTo>
                    <a:pt x="3061" y="873"/>
                    <a:pt x="3034" y="881"/>
                    <a:pt x="3008" y="898"/>
                  </a:cubicBezTo>
                  <a:lnTo>
                    <a:pt x="2983" y="898"/>
                  </a:lnTo>
                  <a:cubicBezTo>
                    <a:pt x="2933" y="873"/>
                    <a:pt x="2907" y="848"/>
                    <a:pt x="2857" y="848"/>
                  </a:cubicBezTo>
                  <a:cubicBezTo>
                    <a:pt x="2773" y="836"/>
                    <a:pt x="2689" y="831"/>
                    <a:pt x="2605" y="831"/>
                  </a:cubicBezTo>
                  <a:cubicBezTo>
                    <a:pt x="2339" y="831"/>
                    <a:pt x="2077" y="879"/>
                    <a:pt x="1830" y="898"/>
                  </a:cubicBezTo>
                  <a:cubicBezTo>
                    <a:pt x="1479" y="923"/>
                    <a:pt x="1153" y="923"/>
                    <a:pt x="802" y="923"/>
                  </a:cubicBezTo>
                  <a:cubicBezTo>
                    <a:pt x="752" y="923"/>
                    <a:pt x="727" y="923"/>
                    <a:pt x="702" y="948"/>
                  </a:cubicBezTo>
                  <a:cubicBezTo>
                    <a:pt x="669" y="893"/>
                    <a:pt x="606" y="862"/>
                    <a:pt x="547" y="862"/>
                  </a:cubicBezTo>
                  <a:cubicBezTo>
                    <a:pt x="472" y="862"/>
                    <a:pt x="401" y="912"/>
                    <a:pt x="401" y="1024"/>
                  </a:cubicBezTo>
                  <a:cubicBezTo>
                    <a:pt x="151" y="8693"/>
                    <a:pt x="552" y="16412"/>
                    <a:pt x="501" y="24106"/>
                  </a:cubicBezTo>
                  <a:cubicBezTo>
                    <a:pt x="451" y="32126"/>
                    <a:pt x="226" y="40147"/>
                    <a:pt x="0" y="48167"/>
                  </a:cubicBezTo>
                  <a:cubicBezTo>
                    <a:pt x="0" y="48346"/>
                    <a:pt x="141" y="48435"/>
                    <a:pt x="276" y="48435"/>
                  </a:cubicBezTo>
                  <a:cubicBezTo>
                    <a:pt x="330" y="48435"/>
                    <a:pt x="383" y="48421"/>
                    <a:pt x="426" y="48392"/>
                  </a:cubicBezTo>
                  <a:cubicBezTo>
                    <a:pt x="451" y="48417"/>
                    <a:pt x="501" y="48442"/>
                    <a:pt x="552" y="48442"/>
                  </a:cubicBezTo>
                  <a:cubicBezTo>
                    <a:pt x="6395" y="48873"/>
                    <a:pt x="12274" y="49015"/>
                    <a:pt x="18164" y="49015"/>
                  </a:cubicBezTo>
                  <a:cubicBezTo>
                    <a:pt x="27709" y="49015"/>
                    <a:pt x="37282" y="48642"/>
                    <a:pt x="46767" y="48518"/>
                  </a:cubicBezTo>
                  <a:cubicBezTo>
                    <a:pt x="46968" y="48518"/>
                    <a:pt x="47068" y="48367"/>
                    <a:pt x="47068" y="48217"/>
                  </a:cubicBezTo>
                  <a:cubicBezTo>
                    <a:pt x="47118" y="48217"/>
                    <a:pt x="47193" y="48167"/>
                    <a:pt x="47193" y="48066"/>
                  </a:cubicBezTo>
                  <a:cubicBezTo>
                    <a:pt x="47519" y="40147"/>
                    <a:pt x="47118" y="32152"/>
                    <a:pt x="47168" y="24207"/>
                  </a:cubicBezTo>
                  <a:cubicBezTo>
                    <a:pt x="47193" y="16237"/>
                    <a:pt x="47269" y="8292"/>
                    <a:pt x="47419" y="347"/>
                  </a:cubicBezTo>
                  <a:cubicBezTo>
                    <a:pt x="47434" y="118"/>
                    <a:pt x="47263" y="0"/>
                    <a:pt x="47088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50"/>
            <p:cNvSpPr/>
            <p:nvPr/>
          </p:nvSpPr>
          <p:spPr>
            <a:xfrm>
              <a:off x="1505775" y="444875"/>
              <a:ext cx="1157925" cy="1185100"/>
            </a:xfrm>
            <a:custGeom>
              <a:avLst/>
              <a:gdLst/>
              <a:ahLst/>
              <a:cxnLst/>
              <a:rect l="l" t="t" r="r" b="b"/>
              <a:pathLst>
                <a:path w="46317" h="47404" extrusionOk="0">
                  <a:moveTo>
                    <a:pt x="19694" y="12839"/>
                  </a:moveTo>
                  <a:cubicBezTo>
                    <a:pt x="25666" y="12839"/>
                    <a:pt x="31640" y="12924"/>
                    <a:pt x="37606" y="12924"/>
                  </a:cubicBezTo>
                  <a:cubicBezTo>
                    <a:pt x="38998" y="12924"/>
                    <a:pt x="40389" y="12919"/>
                    <a:pt x="41780" y="12908"/>
                  </a:cubicBezTo>
                  <a:cubicBezTo>
                    <a:pt x="42031" y="12908"/>
                    <a:pt x="42031" y="13309"/>
                    <a:pt x="41780" y="13309"/>
                  </a:cubicBezTo>
                  <a:cubicBezTo>
                    <a:pt x="40353" y="13295"/>
                    <a:pt x="38925" y="13288"/>
                    <a:pt x="37497" y="13288"/>
                  </a:cubicBezTo>
                  <a:cubicBezTo>
                    <a:pt x="30111" y="13288"/>
                    <a:pt x="22711" y="13452"/>
                    <a:pt x="15319" y="13452"/>
                  </a:cubicBezTo>
                  <a:cubicBezTo>
                    <a:pt x="11840" y="13452"/>
                    <a:pt x="8362" y="13415"/>
                    <a:pt x="4888" y="13309"/>
                  </a:cubicBezTo>
                  <a:cubicBezTo>
                    <a:pt x="4763" y="13309"/>
                    <a:pt x="4763" y="13109"/>
                    <a:pt x="4888" y="13109"/>
                  </a:cubicBezTo>
                  <a:cubicBezTo>
                    <a:pt x="9817" y="12897"/>
                    <a:pt x="14755" y="12839"/>
                    <a:pt x="19694" y="12839"/>
                  </a:cubicBezTo>
                  <a:close/>
                  <a:moveTo>
                    <a:pt x="41778" y="16165"/>
                  </a:moveTo>
                  <a:cubicBezTo>
                    <a:pt x="42081" y="16165"/>
                    <a:pt x="42073" y="16643"/>
                    <a:pt x="41755" y="16667"/>
                  </a:cubicBezTo>
                  <a:cubicBezTo>
                    <a:pt x="33336" y="16859"/>
                    <a:pt x="24820" y="17221"/>
                    <a:pt x="16342" y="17221"/>
                  </a:cubicBezTo>
                  <a:cubicBezTo>
                    <a:pt x="12630" y="17221"/>
                    <a:pt x="8925" y="17151"/>
                    <a:pt x="5239" y="16968"/>
                  </a:cubicBezTo>
                  <a:cubicBezTo>
                    <a:pt x="5113" y="16968"/>
                    <a:pt x="5113" y="16793"/>
                    <a:pt x="5239" y="16793"/>
                  </a:cubicBezTo>
                  <a:cubicBezTo>
                    <a:pt x="17369" y="16166"/>
                    <a:pt x="29625" y="16467"/>
                    <a:pt x="41755" y="16166"/>
                  </a:cubicBezTo>
                  <a:cubicBezTo>
                    <a:pt x="41763" y="16166"/>
                    <a:pt x="41771" y="16165"/>
                    <a:pt x="41778" y="16165"/>
                  </a:cubicBezTo>
                  <a:close/>
                  <a:moveTo>
                    <a:pt x="30937" y="19611"/>
                  </a:moveTo>
                  <a:cubicBezTo>
                    <a:pt x="34361" y="19611"/>
                    <a:pt x="37787" y="19640"/>
                    <a:pt x="41204" y="19725"/>
                  </a:cubicBezTo>
                  <a:cubicBezTo>
                    <a:pt x="41505" y="19750"/>
                    <a:pt x="41505" y="20201"/>
                    <a:pt x="41204" y="20201"/>
                  </a:cubicBezTo>
                  <a:cubicBezTo>
                    <a:pt x="36567" y="20163"/>
                    <a:pt x="31916" y="20110"/>
                    <a:pt x="27273" y="20110"/>
                  </a:cubicBezTo>
                  <a:cubicBezTo>
                    <a:pt x="25867" y="20110"/>
                    <a:pt x="24462" y="20114"/>
                    <a:pt x="23058" y="20126"/>
                  </a:cubicBezTo>
                  <a:cubicBezTo>
                    <a:pt x="18090" y="20167"/>
                    <a:pt x="13089" y="20446"/>
                    <a:pt x="8109" y="20446"/>
                  </a:cubicBezTo>
                  <a:cubicBezTo>
                    <a:pt x="7034" y="20446"/>
                    <a:pt x="5960" y="20433"/>
                    <a:pt x="4888" y="20402"/>
                  </a:cubicBezTo>
                  <a:cubicBezTo>
                    <a:pt x="4737" y="20402"/>
                    <a:pt x="4763" y="20176"/>
                    <a:pt x="4888" y="20176"/>
                  </a:cubicBezTo>
                  <a:cubicBezTo>
                    <a:pt x="10903" y="19575"/>
                    <a:pt x="17018" y="19700"/>
                    <a:pt x="23058" y="19650"/>
                  </a:cubicBezTo>
                  <a:cubicBezTo>
                    <a:pt x="25681" y="19628"/>
                    <a:pt x="28309" y="19611"/>
                    <a:pt x="30937" y="19611"/>
                  </a:cubicBezTo>
                  <a:close/>
                  <a:moveTo>
                    <a:pt x="29043" y="23158"/>
                  </a:moveTo>
                  <a:cubicBezTo>
                    <a:pt x="32026" y="23158"/>
                    <a:pt x="35010" y="23162"/>
                    <a:pt x="37992" y="23162"/>
                  </a:cubicBezTo>
                  <a:cubicBezTo>
                    <a:pt x="39330" y="23162"/>
                    <a:pt x="40668" y="23161"/>
                    <a:pt x="42006" y="23159"/>
                  </a:cubicBezTo>
                  <a:cubicBezTo>
                    <a:pt x="42013" y="23158"/>
                    <a:pt x="42021" y="23158"/>
                    <a:pt x="42028" y="23158"/>
                  </a:cubicBezTo>
                  <a:cubicBezTo>
                    <a:pt x="42357" y="23158"/>
                    <a:pt x="42349" y="23710"/>
                    <a:pt x="42006" y="23710"/>
                  </a:cubicBezTo>
                  <a:cubicBezTo>
                    <a:pt x="33957" y="23743"/>
                    <a:pt x="25897" y="23862"/>
                    <a:pt x="17848" y="23862"/>
                  </a:cubicBezTo>
                  <a:cubicBezTo>
                    <a:pt x="13641" y="23862"/>
                    <a:pt x="9437" y="23830"/>
                    <a:pt x="5239" y="23735"/>
                  </a:cubicBezTo>
                  <a:cubicBezTo>
                    <a:pt x="5038" y="23735"/>
                    <a:pt x="5063" y="23459"/>
                    <a:pt x="5239" y="23434"/>
                  </a:cubicBezTo>
                  <a:cubicBezTo>
                    <a:pt x="13159" y="23191"/>
                    <a:pt x="21101" y="23158"/>
                    <a:pt x="29043" y="23158"/>
                  </a:cubicBezTo>
                  <a:close/>
                  <a:moveTo>
                    <a:pt x="41678" y="26667"/>
                  </a:moveTo>
                  <a:cubicBezTo>
                    <a:pt x="41981" y="26667"/>
                    <a:pt x="41973" y="27144"/>
                    <a:pt x="41655" y="27144"/>
                  </a:cubicBezTo>
                  <a:cubicBezTo>
                    <a:pt x="33375" y="27482"/>
                    <a:pt x="25039" y="27820"/>
                    <a:pt x="16714" y="27820"/>
                  </a:cubicBezTo>
                  <a:cubicBezTo>
                    <a:pt x="12691" y="27820"/>
                    <a:pt x="8672" y="27741"/>
                    <a:pt x="4662" y="27545"/>
                  </a:cubicBezTo>
                  <a:cubicBezTo>
                    <a:pt x="4462" y="27545"/>
                    <a:pt x="4462" y="27219"/>
                    <a:pt x="4662" y="27219"/>
                  </a:cubicBezTo>
                  <a:cubicBezTo>
                    <a:pt x="16993" y="27018"/>
                    <a:pt x="29324" y="27194"/>
                    <a:pt x="41655" y="26668"/>
                  </a:cubicBezTo>
                  <a:cubicBezTo>
                    <a:pt x="41663" y="26667"/>
                    <a:pt x="41671" y="26667"/>
                    <a:pt x="41678" y="26667"/>
                  </a:cubicBezTo>
                  <a:close/>
                  <a:moveTo>
                    <a:pt x="31837" y="30448"/>
                  </a:moveTo>
                  <a:cubicBezTo>
                    <a:pt x="35001" y="30448"/>
                    <a:pt x="38165" y="30457"/>
                    <a:pt x="41329" y="30477"/>
                  </a:cubicBezTo>
                  <a:cubicBezTo>
                    <a:pt x="41605" y="30477"/>
                    <a:pt x="41605" y="30928"/>
                    <a:pt x="41329" y="30928"/>
                  </a:cubicBezTo>
                  <a:cubicBezTo>
                    <a:pt x="33886" y="31036"/>
                    <a:pt x="26444" y="31087"/>
                    <a:pt x="19001" y="31087"/>
                  </a:cubicBezTo>
                  <a:cubicBezTo>
                    <a:pt x="14338" y="31087"/>
                    <a:pt x="9676" y="31067"/>
                    <a:pt x="5013" y="31028"/>
                  </a:cubicBezTo>
                  <a:cubicBezTo>
                    <a:pt x="4763" y="31028"/>
                    <a:pt x="4763" y="30678"/>
                    <a:pt x="5013" y="30653"/>
                  </a:cubicBezTo>
                  <a:cubicBezTo>
                    <a:pt x="13954" y="30523"/>
                    <a:pt x="22895" y="30448"/>
                    <a:pt x="31837" y="30448"/>
                  </a:cubicBezTo>
                  <a:close/>
                  <a:moveTo>
                    <a:pt x="41079" y="33485"/>
                  </a:moveTo>
                  <a:cubicBezTo>
                    <a:pt x="41429" y="33485"/>
                    <a:pt x="41429" y="34011"/>
                    <a:pt x="41079" y="34011"/>
                  </a:cubicBezTo>
                  <a:cubicBezTo>
                    <a:pt x="29149" y="34136"/>
                    <a:pt x="17194" y="34387"/>
                    <a:pt x="5239" y="34487"/>
                  </a:cubicBezTo>
                  <a:cubicBezTo>
                    <a:pt x="4938" y="34487"/>
                    <a:pt x="4938" y="34036"/>
                    <a:pt x="5239" y="34036"/>
                  </a:cubicBezTo>
                  <a:cubicBezTo>
                    <a:pt x="17169" y="33660"/>
                    <a:pt x="29149" y="33560"/>
                    <a:pt x="41079" y="33485"/>
                  </a:cubicBezTo>
                  <a:close/>
                  <a:moveTo>
                    <a:pt x="41079" y="36617"/>
                  </a:moveTo>
                  <a:cubicBezTo>
                    <a:pt x="41404" y="36617"/>
                    <a:pt x="41404" y="37094"/>
                    <a:pt x="41079" y="37094"/>
                  </a:cubicBezTo>
                  <a:cubicBezTo>
                    <a:pt x="30993" y="37304"/>
                    <a:pt x="20855" y="37549"/>
                    <a:pt x="10738" y="37549"/>
                  </a:cubicBezTo>
                  <a:cubicBezTo>
                    <a:pt x="8787" y="37549"/>
                    <a:pt x="6837" y="37540"/>
                    <a:pt x="4888" y="37520"/>
                  </a:cubicBezTo>
                  <a:cubicBezTo>
                    <a:pt x="4612" y="37520"/>
                    <a:pt x="4612" y="37094"/>
                    <a:pt x="4888" y="37094"/>
                  </a:cubicBezTo>
                  <a:cubicBezTo>
                    <a:pt x="16943" y="36693"/>
                    <a:pt x="29023" y="36668"/>
                    <a:pt x="41079" y="36617"/>
                  </a:cubicBezTo>
                  <a:close/>
                  <a:moveTo>
                    <a:pt x="35737" y="40152"/>
                  </a:moveTo>
                  <a:cubicBezTo>
                    <a:pt x="37600" y="40152"/>
                    <a:pt x="39464" y="40188"/>
                    <a:pt x="41329" y="40277"/>
                  </a:cubicBezTo>
                  <a:cubicBezTo>
                    <a:pt x="41722" y="40301"/>
                    <a:pt x="41730" y="40904"/>
                    <a:pt x="41352" y="40904"/>
                  </a:cubicBezTo>
                  <a:cubicBezTo>
                    <a:pt x="41345" y="40904"/>
                    <a:pt x="41337" y="40904"/>
                    <a:pt x="41329" y="40903"/>
                  </a:cubicBezTo>
                  <a:cubicBezTo>
                    <a:pt x="39822" y="40831"/>
                    <a:pt x="38312" y="40801"/>
                    <a:pt x="36801" y="40801"/>
                  </a:cubicBezTo>
                  <a:cubicBezTo>
                    <a:pt x="29527" y="40801"/>
                    <a:pt x="22222" y="41492"/>
                    <a:pt x="14950" y="41492"/>
                  </a:cubicBezTo>
                  <a:cubicBezTo>
                    <a:pt x="11629" y="41492"/>
                    <a:pt x="8314" y="41348"/>
                    <a:pt x="5013" y="40928"/>
                  </a:cubicBezTo>
                  <a:cubicBezTo>
                    <a:pt x="4813" y="40903"/>
                    <a:pt x="4788" y="40602"/>
                    <a:pt x="5013" y="40602"/>
                  </a:cubicBezTo>
                  <a:cubicBezTo>
                    <a:pt x="7338" y="40747"/>
                    <a:pt x="9660" y="40802"/>
                    <a:pt x="11980" y="40802"/>
                  </a:cubicBezTo>
                  <a:cubicBezTo>
                    <a:pt x="19905" y="40802"/>
                    <a:pt x="27810" y="40152"/>
                    <a:pt x="35737" y="40152"/>
                  </a:cubicBezTo>
                  <a:close/>
                  <a:moveTo>
                    <a:pt x="44312" y="1"/>
                  </a:moveTo>
                  <a:lnTo>
                    <a:pt x="44312" y="1"/>
                  </a:lnTo>
                  <a:cubicBezTo>
                    <a:pt x="44756" y="1147"/>
                    <a:pt x="43804" y="2402"/>
                    <a:pt x="42575" y="2402"/>
                  </a:cubicBezTo>
                  <a:cubicBezTo>
                    <a:pt x="42487" y="2402"/>
                    <a:pt x="42397" y="2395"/>
                    <a:pt x="42307" y="2382"/>
                  </a:cubicBezTo>
                  <a:cubicBezTo>
                    <a:pt x="41329" y="2231"/>
                    <a:pt x="40652" y="1103"/>
                    <a:pt x="41079" y="377"/>
                  </a:cubicBezTo>
                  <a:cubicBezTo>
                    <a:pt x="40778" y="352"/>
                    <a:pt x="40477" y="327"/>
                    <a:pt x="40176" y="251"/>
                  </a:cubicBezTo>
                  <a:lnTo>
                    <a:pt x="40176" y="251"/>
                  </a:lnTo>
                  <a:cubicBezTo>
                    <a:pt x="40445" y="1132"/>
                    <a:pt x="39783" y="2108"/>
                    <a:pt x="38796" y="2108"/>
                  </a:cubicBezTo>
                  <a:cubicBezTo>
                    <a:pt x="38772" y="2108"/>
                    <a:pt x="38747" y="2107"/>
                    <a:pt x="38723" y="2106"/>
                  </a:cubicBezTo>
                  <a:cubicBezTo>
                    <a:pt x="37670" y="2056"/>
                    <a:pt x="37144" y="1078"/>
                    <a:pt x="37394" y="201"/>
                  </a:cubicBezTo>
                  <a:lnTo>
                    <a:pt x="37394" y="201"/>
                  </a:lnTo>
                  <a:cubicBezTo>
                    <a:pt x="37094" y="226"/>
                    <a:pt x="36768" y="251"/>
                    <a:pt x="36467" y="276"/>
                  </a:cubicBezTo>
                  <a:cubicBezTo>
                    <a:pt x="36764" y="1168"/>
                    <a:pt x="36131" y="2232"/>
                    <a:pt x="35075" y="2232"/>
                  </a:cubicBezTo>
                  <a:cubicBezTo>
                    <a:pt x="35063" y="2232"/>
                    <a:pt x="35051" y="2232"/>
                    <a:pt x="35038" y="2231"/>
                  </a:cubicBezTo>
                  <a:cubicBezTo>
                    <a:pt x="33885" y="2231"/>
                    <a:pt x="33334" y="1103"/>
                    <a:pt x="33685" y="151"/>
                  </a:cubicBezTo>
                  <a:cubicBezTo>
                    <a:pt x="33334" y="126"/>
                    <a:pt x="33008" y="101"/>
                    <a:pt x="32657" y="76"/>
                  </a:cubicBezTo>
                  <a:lnTo>
                    <a:pt x="32657" y="76"/>
                  </a:lnTo>
                  <a:cubicBezTo>
                    <a:pt x="33134" y="1053"/>
                    <a:pt x="32557" y="2332"/>
                    <a:pt x="31329" y="2432"/>
                  </a:cubicBezTo>
                  <a:cubicBezTo>
                    <a:pt x="31292" y="2434"/>
                    <a:pt x="31255" y="2435"/>
                    <a:pt x="31218" y="2435"/>
                  </a:cubicBezTo>
                  <a:cubicBezTo>
                    <a:pt x="30032" y="2435"/>
                    <a:pt x="29335" y="1272"/>
                    <a:pt x="29675" y="226"/>
                  </a:cubicBezTo>
                  <a:lnTo>
                    <a:pt x="28522" y="226"/>
                  </a:lnTo>
                  <a:cubicBezTo>
                    <a:pt x="29124" y="928"/>
                    <a:pt x="28622" y="2131"/>
                    <a:pt x="27645" y="2382"/>
                  </a:cubicBezTo>
                  <a:cubicBezTo>
                    <a:pt x="27522" y="2407"/>
                    <a:pt x="27391" y="2420"/>
                    <a:pt x="27258" y="2420"/>
                  </a:cubicBezTo>
                  <a:cubicBezTo>
                    <a:pt x="26740" y="2420"/>
                    <a:pt x="26179" y="2224"/>
                    <a:pt x="25840" y="1805"/>
                  </a:cubicBezTo>
                  <a:cubicBezTo>
                    <a:pt x="25439" y="1304"/>
                    <a:pt x="25590" y="753"/>
                    <a:pt x="25840" y="226"/>
                  </a:cubicBezTo>
                  <a:lnTo>
                    <a:pt x="25840" y="226"/>
                  </a:lnTo>
                  <a:cubicBezTo>
                    <a:pt x="25389" y="301"/>
                    <a:pt x="24938" y="301"/>
                    <a:pt x="24462" y="327"/>
                  </a:cubicBezTo>
                  <a:cubicBezTo>
                    <a:pt x="24788" y="1078"/>
                    <a:pt x="23885" y="2181"/>
                    <a:pt x="23008" y="2206"/>
                  </a:cubicBezTo>
                  <a:cubicBezTo>
                    <a:pt x="22985" y="2207"/>
                    <a:pt x="22963" y="2208"/>
                    <a:pt x="22941" y="2208"/>
                  </a:cubicBezTo>
                  <a:cubicBezTo>
                    <a:pt x="21909" y="2208"/>
                    <a:pt x="21412" y="1085"/>
                    <a:pt x="21755" y="226"/>
                  </a:cubicBezTo>
                  <a:cubicBezTo>
                    <a:pt x="21379" y="226"/>
                    <a:pt x="21028" y="226"/>
                    <a:pt x="20652" y="201"/>
                  </a:cubicBezTo>
                  <a:lnTo>
                    <a:pt x="20652" y="201"/>
                  </a:lnTo>
                  <a:cubicBezTo>
                    <a:pt x="21053" y="1078"/>
                    <a:pt x="20552" y="2181"/>
                    <a:pt x="19474" y="2256"/>
                  </a:cubicBezTo>
                  <a:cubicBezTo>
                    <a:pt x="19438" y="2259"/>
                    <a:pt x="19401" y="2260"/>
                    <a:pt x="19366" y="2260"/>
                  </a:cubicBezTo>
                  <a:cubicBezTo>
                    <a:pt x="18210" y="2260"/>
                    <a:pt x="17632" y="1099"/>
                    <a:pt x="18021" y="126"/>
                  </a:cubicBezTo>
                  <a:cubicBezTo>
                    <a:pt x="17519" y="126"/>
                    <a:pt x="17018" y="126"/>
                    <a:pt x="16542" y="101"/>
                  </a:cubicBezTo>
                  <a:lnTo>
                    <a:pt x="16542" y="101"/>
                  </a:lnTo>
                  <a:cubicBezTo>
                    <a:pt x="17093" y="928"/>
                    <a:pt x="16717" y="2231"/>
                    <a:pt x="15565" y="2382"/>
                  </a:cubicBezTo>
                  <a:cubicBezTo>
                    <a:pt x="15459" y="2398"/>
                    <a:pt x="15360" y="2406"/>
                    <a:pt x="15265" y="2406"/>
                  </a:cubicBezTo>
                  <a:cubicBezTo>
                    <a:pt x="14075" y="2406"/>
                    <a:pt x="13722" y="1153"/>
                    <a:pt x="14186" y="201"/>
                  </a:cubicBezTo>
                  <a:lnTo>
                    <a:pt x="14186" y="201"/>
                  </a:lnTo>
                  <a:cubicBezTo>
                    <a:pt x="14019" y="210"/>
                    <a:pt x="13852" y="212"/>
                    <a:pt x="13686" y="212"/>
                  </a:cubicBezTo>
                  <a:cubicBezTo>
                    <a:pt x="13353" y="212"/>
                    <a:pt x="13025" y="201"/>
                    <a:pt x="12707" y="201"/>
                  </a:cubicBezTo>
                  <a:cubicBezTo>
                    <a:pt x="12958" y="602"/>
                    <a:pt x="13008" y="1129"/>
                    <a:pt x="12808" y="1580"/>
                  </a:cubicBezTo>
                  <a:cubicBezTo>
                    <a:pt x="12587" y="2109"/>
                    <a:pt x="12056" y="2425"/>
                    <a:pt x="11505" y="2425"/>
                  </a:cubicBezTo>
                  <a:cubicBezTo>
                    <a:pt x="11430" y="2425"/>
                    <a:pt x="11354" y="2419"/>
                    <a:pt x="11279" y="2407"/>
                  </a:cubicBezTo>
                  <a:cubicBezTo>
                    <a:pt x="10627" y="2332"/>
                    <a:pt x="10076" y="1830"/>
                    <a:pt x="10001" y="1179"/>
                  </a:cubicBezTo>
                  <a:cubicBezTo>
                    <a:pt x="9976" y="803"/>
                    <a:pt x="10101" y="452"/>
                    <a:pt x="10352" y="201"/>
                  </a:cubicBezTo>
                  <a:lnTo>
                    <a:pt x="10352" y="201"/>
                  </a:lnTo>
                  <a:cubicBezTo>
                    <a:pt x="9900" y="276"/>
                    <a:pt x="9474" y="301"/>
                    <a:pt x="9048" y="301"/>
                  </a:cubicBezTo>
                  <a:cubicBezTo>
                    <a:pt x="9299" y="778"/>
                    <a:pt x="9299" y="1379"/>
                    <a:pt x="9073" y="1855"/>
                  </a:cubicBezTo>
                  <a:cubicBezTo>
                    <a:pt x="8811" y="2380"/>
                    <a:pt x="8262" y="2676"/>
                    <a:pt x="7693" y="2676"/>
                  </a:cubicBezTo>
                  <a:cubicBezTo>
                    <a:pt x="7610" y="2676"/>
                    <a:pt x="7527" y="2670"/>
                    <a:pt x="7444" y="2657"/>
                  </a:cubicBezTo>
                  <a:cubicBezTo>
                    <a:pt x="6793" y="2557"/>
                    <a:pt x="6291" y="2081"/>
                    <a:pt x="6241" y="1404"/>
                  </a:cubicBezTo>
                  <a:cubicBezTo>
                    <a:pt x="6191" y="1003"/>
                    <a:pt x="6367" y="502"/>
                    <a:pt x="6667" y="226"/>
                  </a:cubicBezTo>
                  <a:lnTo>
                    <a:pt x="6667" y="226"/>
                  </a:lnTo>
                  <a:cubicBezTo>
                    <a:pt x="6520" y="233"/>
                    <a:pt x="6370" y="236"/>
                    <a:pt x="6220" y="236"/>
                  </a:cubicBezTo>
                  <a:cubicBezTo>
                    <a:pt x="5809" y="236"/>
                    <a:pt x="5392" y="213"/>
                    <a:pt x="4988" y="176"/>
                  </a:cubicBezTo>
                  <a:lnTo>
                    <a:pt x="4988" y="176"/>
                  </a:lnTo>
                  <a:cubicBezTo>
                    <a:pt x="5765" y="1003"/>
                    <a:pt x="5189" y="2532"/>
                    <a:pt x="3961" y="2607"/>
                  </a:cubicBezTo>
                  <a:cubicBezTo>
                    <a:pt x="3896" y="2614"/>
                    <a:pt x="3830" y="2617"/>
                    <a:pt x="3763" y="2617"/>
                  </a:cubicBezTo>
                  <a:cubicBezTo>
                    <a:pt x="3085" y="2617"/>
                    <a:pt x="2350" y="2273"/>
                    <a:pt x="2031" y="1680"/>
                  </a:cubicBezTo>
                  <a:cubicBezTo>
                    <a:pt x="1855" y="1354"/>
                    <a:pt x="1855" y="953"/>
                    <a:pt x="2006" y="652"/>
                  </a:cubicBezTo>
                  <a:lnTo>
                    <a:pt x="2006" y="652"/>
                  </a:lnTo>
                  <a:cubicBezTo>
                    <a:pt x="1790" y="699"/>
                    <a:pt x="1561" y="718"/>
                    <a:pt x="1329" y="718"/>
                  </a:cubicBezTo>
                  <a:cubicBezTo>
                    <a:pt x="941" y="718"/>
                    <a:pt x="547" y="665"/>
                    <a:pt x="201" y="602"/>
                  </a:cubicBezTo>
                  <a:lnTo>
                    <a:pt x="176" y="602"/>
                  </a:lnTo>
                  <a:cubicBezTo>
                    <a:pt x="527" y="6166"/>
                    <a:pt x="652" y="11755"/>
                    <a:pt x="652" y="17369"/>
                  </a:cubicBezTo>
                  <a:cubicBezTo>
                    <a:pt x="652" y="27369"/>
                    <a:pt x="251" y="37419"/>
                    <a:pt x="1" y="47369"/>
                  </a:cubicBezTo>
                  <a:cubicBezTo>
                    <a:pt x="1877" y="47360"/>
                    <a:pt x="3753" y="47357"/>
                    <a:pt x="5629" y="47357"/>
                  </a:cubicBezTo>
                  <a:cubicBezTo>
                    <a:pt x="12383" y="47357"/>
                    <a:pt x="19133" y="47403"/>
                    <a:pt x="25885" y="47403"/>
                  </a:cubicBezTo>
                  <a:cubicBezTo>
                    <a:pt x="32660" y="47403"/>
                    <a:pt x="39436" y="47356"/>
                    <a:pt x="46216" y="47169"/>
                  </a:cubicBezTo>
                  <a:cubicBezTo>
                    <a:pt x="46241" y="47169"/>
                    <a:pt x="46267" y="47194"/>
                    <a:pt x="46317" y="47194"/>
                  </a:cubicBezTo>
                  <a:cubicBezTo>
                    <a:pt x="45815" y="39349"/>
                    <a:pt x="46116" y="31379"/>
                    <a:pt x="46091" y="23510"/>
                  </a:cubicBezTo>
                  <a:cubicBezTo>
                    <a:pt x="46066" y="15690"/>
                    <a:pt x="46116" y="7870"/>
                    <a:pt x="46166" y="51"/>
                  </a:cubicBezTo>
                  <a:lnTo>
                    <a:pt x="46166" y="51"/>
                  </a:lnTo>
                  <a:cubicBezTo>
                    <a:pt x="45946" y="60"/>
                    <a:pt x="45723" y="66"/>
                    <a:pt x="45497" y="66"/>
                  </a:cubicBezTo>
                  <a:cubicBezTo>
                    <a:pt x="45106" y="66"/>
                    <a:pt x="44709" y="48"/>
                    <a:pt x="44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50"/>
            <p:cNvSpPr/>
            <p:nvPr/>
          </p:nvSpPr>
          <p:spPr>
            <a:xfrm>
              <a:off x="1631725" y="1023800"/>
              <a:ext cx="932975" cy="17650"/>
            </a:xfrm>
            <a:custGeom>
              <a:avLst/>
              <a:gdLst/>
              <a:ahLst/>
              <a:cxnLst/>
              <a:rect l="l" t="t" r="r" b="b"/>
              <a:pathLst>
                <a:path w="37319" h="706" extrusionOk="0">
                  <a:moveTo>
                    <a:pt x="24005" y="1"/>
                  </a:moveTo>
                  <a:cubicBezTo>
                    <a:pt x="16063" y="1"/>
                    <a:pt x="8121" y="34"/>
                    <a:pt x="201" y="277"/>
                  </a:cubicBezTo>
                  <a:cubicBezTo>
                    <a:pt x="25" y="302"/>
                    <a:pt x="0" y="578"/>
                    <a:pt x="201" y="578"/>
                  </a:cubicBezTo>
                  <a:cubicBezTo>
                    <a:pt x="4399" y="673"/>
                    <a:pt x="8603" y="705"/>
                    <a:pt x="12810" y="705"/>
                  </a:cubicBezTo>
                  <a:cubicBezTo>
                    <a:pt x="20859" y="705"/>
                    <a:pt x="28919" y="586"/>
                    <a:pt x="36968" y="553"/>
                  </a:cubicBezTo>
                  <a:cubicBezTo>
                    <a:pt x="37311" y="553"/>
                    <a:pt x="37319" y="1"/>
                    <a:pt x="36990" y="1"/>
                  </a:cubicBezTo>
                  <a:cubicBezTo>
                    <a:pt x="36983" y="1"/>
                    <a:pt x="36975" y="1"/>
                    <a:pt x="36968" y="2"/>
                  </a:cubicBezTo>
                  <a:cubicBezTo>
                    <a:pt x="35630" y="4"/>
                    <a:pt x="34292" y="5"/>
                    <a:pt x="32954" y="5"/>
                  </a:cubicBezTo>
                  <a:cubicBezTo>
                    <a:pt x="29972" y="5"/>
                    <a:pt x="26988" y="1"/>
                    <a:pt x="24005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50"/>
            <p:cNvSpPr/>
            <p:nvPr/>
          </p:nvSpPr>
          <p:spPr>
            <a:xfrm>
              <a:off x="1633600" y="849000"/>
              <a:ext cx="924200" cy="26400"/>
            </a:xfrm>
            <a:custGeom>
              <a:avLst/>
              <a:gdLst/>
              <a:ahLst/>
              <a:cxnLst/>
              <a:rect l="l" t="t" r="r" b="b"/>
              <a:pathLst>
                <a:path w="36968" h="1056" extrusionOk="0">
                  <a:moveTo>
                    <a:pt x="36665" y="0"/>
                  </a:moveTo>
                  <a:cubicBezTo>
                    <a:pt x="36658" y="0"/>
                    <a:pt x="36650" y="1"/>
                    <a:pt x="36642" y="1"/>
                  </a:cubicBezTo>
                  <a:cubicBezTo>
                    <a:pt x="24512" y="302"/>
                    <a:pt x="12256" y="1"/>
                    <a:pt x="126" y="628"/>
                  </a:cubicBezTo>
                  <a:cubicBezTo>
                    <a:pt x="0" y="628"/>
                    <a:pt x="0" y="803"/>
                    <a:pt x="126" y="803"/>
                  </a:cubicBezTo>
                  <a:cubicBezTo>
                    <a:pt x="3812" y="986"/>
                    <a:pt x="7517" y="1056"/>
                    <a:pt x="11229" y="1056"/>
                  </a:cubicBezTo>
                  <a:cubicBezTo>
                    <a:pt x="19707" y="1056"/>
                    <a:pt x="28223" y="694"/>
                    <a:pt x="36642" y="502"/>
                  </a:cubicBezTo>
                  <a:cubicBezTo>
                    <a:pt x="36960" y="478"/>
                    <a:pt x="36968" y="0"/>
                    <a:pt x="3666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50"/>
            <p:cNvSpPr/>
            <p:nvPr/>
          </p:nvSpPr>
          <p:spPr>
            <a:xfrm>
              <a:off x="1624825" y="765850"/>
              <a:ext cx="931725" cy="15325"/>
            </a:xfrm>
            <a:custGeom>
              <a:avLst/>
              <a:gdLst/>
              <a:ahLst/>
              <a:cxnLst/>
              <a:rect l="l" t="t" r="r" b="b"/>
              <a:pathLst>
                <a:path w="37269" h="613" extrusionOk="0">
                  <a:moveTo>
                    <a:pt x="14932" y="0"/>
                  </a:moveTo>
                  <a:cubicBezTo>
                    <a:pt x="9993" y="0"/>
                    <a:pt x="5055" y="58"/>
                    <a:pt x="126" y="270"/>
                  </a:cubicBezTo>
                  <a:cubicBezTo>
                    <a:pt x="1" y="270"/>
                    <a:pt x="1" y="470"/>
                    <a:pt x="126" y="470"/>
                  </a:cubicBezTo>
                  <a:cubicBezTo>
                    <a:pt x="3600" y="576"/>
                    <a:pt x="7078" y="613"/>
                    <a:pt x="10557" y="613"/>
                  </a:cubicBezTo>
                  <a:cubicBezTo>
                    <a:pt x="17949" y="613"/>
                    <a:pt x="25349" y="449"/>
                    <a:pt x="32735" y="449"/>
                  </a:cubicBezTo>
                  <a:cubicBezTo>
                    <a:pt x="34163" y="449"/>
                    <a:pt x="35591" y="456"/>
                    <a:pt x="37018" y="470"/>
                  </a:cubicBezTo>
                  <a:cubicBezTo>
                    <a:pt x="37269" y="470"/>
                    <a:pt x="37269" y="69"/>
                    <a:pt x="37018" y="69"/>
                  </a:cubicBezTo>
                  <a:cubicBezTo>
                    <a:pt x="35627" y="80"/>
                    <a:pt x="34236" y="85"/>
                    <a:pt x="32844" y="85"/>
                  </a:cubicBezTo>
                  <a:cubicBezTo>
                    <a:pt x="26878" y="85"/>
                    <a:pt x="20904" y="0"/>
                    <a:pt x="14932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50"/>
            <p:cNvSpPr/>
            <p:nvPr/>
          </p:nvSpPr>
          <p:spPr>
            <a:xfrm>
              <a:off x="1617300" y="1111525"/>
              <a:ext cx="938000" cy="28850"/>
            </a:xfrm>
            <a:custGeom>
              <a:avLst/>
              <a:gdLst/>
              <a:ahLst/>
              <a:cxnLst/>
              <a:rect l="l" t="t" r="r" b="b"/>
              <a:pathLst>
                <a:path w="37520" h="1154" extrusionOk="0">
                  <a:moveTo>
                    <a:pt x="37217" y="1"/>
                  </a:moveTo>
                  <a:cubicBezTo>
                    <a:pt x="37210" y="1"/>
                    <a:pt x="37202" y="1"/>
                    <a:pt x="37194" y="2"/>
                  </a:cubicBezTo>
                  <a:cubicBezTo>
                    <a:pt x="24863" y="528"/>
                    <a:pt x="12532" y="352"/>
                    <a:pt x="201" y="553"/>
                  </a:cubicBezTo>
                  <a:cubicBezTo>
                    <a:pt x="1" y="553"/>
                    <a:pt x="1" y="879"/>
                    <a:pt x="201" y="879"/>
                  </a:cubicBezTo>
                  <a:cubicBezTo>
                    <a:pt x="4211" y="1075"/>
                    <a:pt x="8230" y="1154"/>
                    <a:pt x="12253" y="1154"/>
                  </a:cubicBezTo>
                  <a:cubicBezTo>
                    <a:pt x="20578" y="1154"/>
                    <a:pt x="28914" y="816"/>
                    <a:pt x="37194" y="478"/>
                  </a:cubicBezTo>
                  <a:cubicBezTo>
                    <a:pt x="37512" y="478"/>
                    <a:pt x="37520" y="1"/>
                    <a:pt x="3721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50"/>
            <p:cNvSpPr/>
            <p:nvPr/>
          </p:nvSpPr>
          <p:spPr>
            <a:xfrm>
              <a:off x="1624825" y="1206075"/>
              <a:ext cx="921075" cy="16000"/>
            </a:xfrm>
            <a:custGeom>
              <a:avLst/>
              <a:gdLst/>
              <a:ahLst/>
              <a:cxnLst/>
              <a:rect l="l" t="t" r="r" b="b"/>
              <a:pathLst>
                <a:path w="36843" h="640" extrusionOk="0">
                  <a:moveTo>
                    <a:pt x="27075" y="0"/>
                  </a:moveTo>
                  <a:cubicBezTo>
                    <a:pt x="18133" y="0"/>
                    <a:pt x="9192" y="75"/>
                    <a:pt x="251" y="205"/>
                  </a:cubicBezTo>
                  <a:cubicBezTo>
                    <a:pt x="1" y="230"/>
                    <a:pt x="1" y="580"/>
                    <a:pt x="251" y="580"/>
                  </a:cubicBezTo>
                  <a:cubicBezTo>
                    <a:pt x="4914" y="619"/>
                    <a:pt x="9576" y="639"/>
                    <a:pt x="14239" y="639"/>
                  </a:cubicBezTo>
                  <a:cubicBezTo>
                    <a:pt x="21682" y="639"/>
                    <a:pt x="29124" y="588"/>
                    <a:pt x="36567" y="480"/>
                  </a:cubicBezTo>
                  <a:cubicBezTo>
                    <a:pt x="36843" y="480"/>
                    <a:pt x="36843" y="29"/>
                    <a:pt x="36567" y="29"/>
                  </a:cubicBezTo>
                  <a:cubicBezTo>
                    <a:pt x="33403" y="9"/>
                    <a:pt x="30239" y="0"/>
                    <a:pt x="2707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50"/>
            <p:cNvSpPr/>
            <p:nvPr/>
          </p:nvSpPr>
          <p:spPr>
            <a:xfrm>
              <a:off x="1625450" y="1448675"/>
              <a:ext cx="923575" cy="33500"/>
            </a:xfrm>
            <a:custGeom>
              <a:avLst/>
              <a:gdLst/>
              <a:ahLst/>
              <a:cxnLst/>
              <a:rect l="l" t="t" r="r" b="b"/>
              <a:pathLst>
                <a:path w="36943" h="1340" extrusionOk="0">
                  <a:moveTo>
                    <a:pt x="30950" y="0"/>
                  </a:moveTo>
                  <a:cubicBezTo>
                    <a:pt x="23023" y="0"/>
                    <a:pt x="15118" y="650"/>
                    <a:pt x="7193" y="650"/>
                  </a:cubicBezTo>
                  <a:cubicBezTo>
                    <a:pt x="4873" y="650"/>
                    <a:pt x="2551" y="595"/>
                    <a:pt x="226" y="450"/>
                  </a:cubicBezTo>
                  <a:cubicBezTo>
                    <a:pt x="1" y="450"/>
                    <a:pt x="26" y="751"/>
                    <a:pt x="226" y="776"/>
                  </a:cubicBezTo>
                  <a:cubicBezTo>
                    <a:pt x="3527" y="1196"/>
                    <a:pt x="6842" y="1340"/>
                    <a:pt x="10163" y="1340"/>
                  </a:cubicBezTo>
                  <a:cubicBezTo>
                    <a:pt x="17435" y="1340"/>
                    <a:pt x="24740" y="649"/>
                    <a:pt x="32014" y="649"/>
                  </a:cubicBezTo>
                  <a:cubicBezTo>
                    <a:pt x="33525" y="649"/>
                    <a:pt x="35035" y="679"/>
                    <a:pt x="36542" y="751"/>
                  </a:cubicBezTo>
                  <a:cubicBezTo>
                    <a:pt x="36550" y="752"/>
                    <a:pt x="36558" y="752"/>
                    <a:pt x="36565" y="752"/>
                  </a:cubicBezTo>
                  <a:cubicBezTo>
                    <a:pt x="36943" y="752"/>
                    <a:pt x="36935" y="149"/>
                    <a:pt x="36542" y="125"/>
                  </a:cubicBezTo>
                  <a:cubicBezTo>
                    <a:pt x="34677" y="36"/>
                    <a:pt x="32813" y="0"/>
                    <a:pt x="3095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50"/>
            <p:cNvSpPr/>
            <p:nvPr/>
          </p:nvSpPr>
          <p:spPr>
            <a:xfrm>
              <a:off x="1624200" y="934225"/>
              <a:ext cx="919200" cy="21800"/>
            </a:xfrm>
            <a:custGeom>
              <a:avLst/>
              <a:gdLst/>
              <a:ahLst/>
              <a:cxnLst/>
              <a:rect l="l" t="t" r="r" b="b"/>
              <a:pathLst>
                <a:path w="36768" h="872" extrusionOk="0">
                  <a:moveTo>
                    <a:pt x="26200" y="37"/>
                  </a:moveTo>
                  <a:cubicBezTo>
                    <a:pt x="23572" y="37"/>
                    <a:pt x="20944" y="54"/>
                    <a:pt x="18321" y="76"/>
                  </a:cubicBezTo>
                  <a:cubicBezTo>
                    <a:pt x="12281" y="126"/>
                    <a:pt x="6166" y="1"/>
                    <a:pt x="151" y="602"/>
                  </a:cubicBezTo>
                  <a:cubicBezTo>
                    <a:pt x="26" y="602"/>
                    <a:pt x="0" y="828"/>
                    <a:pt x="151" y="828"/>
                  </a:cubicBezTo>
                  <a:cubicBezTo>
                    <a:pt x="1223" y="859"/>
                    <a:pt x="2297" y="872"/>
                    <a:pt x="3372" y="872"/>
                  </a:cubicBezTo>
                  <a:cubicBezTo>
                    <a:pt x="8352" y="872"/>
                    <a:pt x="13353" y="593"/>
                    <a:pt x="18321" y="552"/>
                  </a:cubicBezTo>
                  <a:cubicBezTo>
                    <a:pt x="19725" y="540"/>
                    <a:pt x="21130" y="536"/>
                    <a:pt x="22536" y="536"/>
                  </a:cubicBezTo>
                  <a:cubicBezTo>
                    <a:pt x="27179" y="536"/>
                    <a:pt x="31830" y="589"/>
                    <a:pt x="36467" y="627"/>
                  </a:cubicBezTo>
                  <a:cubicBezTo>
                    <a:pt x="36768" y="627"/>
                    <a:pt x="36768" y="176"/>
                    <a:pt x="36467" y="151"/>
                  </a:cubicBezTo>
                  <a:cubicBezTo>
                    <a:pt x="33050" y="66"/>
                    <a:pt x="29624" y="37"/>
                    <a:pt x="26200" y="37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50"/>
            <p:cNvSpPr/>
            <p:nvPr/>
          </p:nvSpPr>
          <p:spPr>
            <a:xfrm>
              <a:off x="1629200" y="1281975"/>
              <a:ext cx="912325" cy="25100"/>
            </a:xfrm>
            <a:custGeom>
              <a:avLst/>
              <a:gdLst/>
              <a:ahLst/>
              <a:cxnLst/>
              <a:rect l="l" t="t" r="r" b="b"/>
              <a:pathLst>
                <a:path w="36493" h="1004" extrusionOk="0">
                  <a:moveTo>
                    <a:pt x="36142" y="1"/>
                  </a:moveTo>
                  <a:cubicBezTo>
                    <a:pt x="24212" y="76"/>
                    <a:pt x="12232" y="176"/>
                    <a:pt x="302" y="552"/>
                  </a:cubicBezTo>
                  <a:cubicBezTo>
                    <a:pt x="1" y="552"/>
                    <a:pt x="1" y="1003"/>
                    <a:pt x="302" y="1003"/>
                  </a:cubicBezTo>
                  <a:cubicBezTo>
                    <a:pt x="12257" y="903"/>
                    <a:pt x="24212" y="652"/>
                    <a:pt x="36142" y="527"/>
                  </a:cubicBezTo>
                  <a:cubicBezTo>
                    <a:pt x="36492" y="527"/>
                    <a:pt x="36492" y="1"/>
                    <a:pt x="36142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50"/>
            <p:cNvSpPr/>
            <p:nvPr/>
          </p:nvSpPr>
          <p:spPr>
            <a:xfrm>
              <a:off x="1621075" y="1360300"/>
              <a:ext cx="919825" cy="23325"/>
            </a:xfrm>
            <a:custGeom>
              <a:avLst/>
              <a:gdLst/>
              <a:ahLst/>
              <a:cxnLst/>
              <a:rect l="l" t="t" r="r" b="b"/>
              <a:pathLst>
                <a:path w="36793" h="933" extrusionOk="0">
                  <a:moveTo>
                    <a:pt x="36467" y="0"/>
                  </a:moveTo>
                  <a:cubicBezTo>
                    <a:pt x="24411" y="51"/>
                    <a:pt x="12331" y="76"/>
                    <a:pt x="276" y="477"/>
                  </a:cubicBezTo>
                  <a:cubicBezTo>
                    <a:pt x="0" y="477"/>
                    <a:pt x="0" y="903"/>
                    <a:pt x="276" y="903"/>
                  </a:cubicBezTo>
                  <a:cubicBezTo>
                    <a:pt x="2225" y="923"/>
                    <a:pt x="4175" y="932"/>
                    <a:pt x="6126" y="932"/>
                  </a:cubicBezTo>
                  <a:cubicBezTo>
                    <a:pt x="16243" y="932"/>
                    <a:pt x="26381" y="687"/>
                    <a:pt x="36467" y="477"/>
                  </a:cubicBezTo>
                  <a:cubicBezTo>
                    <a:pt x="36792" y="477"/>
                    <a:pt x="36792" y="0"/>
                    <a:pt x="36467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1" name="Google Shape;2041;p50"/>
          <p:cNvGrpSpPr/>
          <p:nvPr/>
        </p:nvGrpSpPr>
        <p:grpSpPr>
          <a:xfrm rot="514806">
            <a:off x="1068419" y="466113"/>
            <a:ext cx="1118061" cy="876421"/>
            <a:chOff x="378575" y="1776375"/>
            <a:chExt cx="737425" cy="578050"/>
          </a:xfrm>
        </p:grpSpPr>
        <p:sp>
          <p:nvSpPr>
            <p:cNvPr id="2042" name="Google Shape;2042;p50"/>
            <p:cNvSpPr/>
            <p:nvPr/>
          </p:nvSpPr>
          <p:spPr>
            <a:xfrm>
              <a:off x="378575" y="1776375"/>
              <a:ext cx="737425" cy="60825"/>
            </a:xfrm>
            <a:custGeom>
              <a:avLst/>
              <a:gdLst/>
              <a:ahLst/>
              <a:cxnLst/>
              <a:rect l="l" t="t" r="r" b="b"/>
              <a:pathLst>
                <a:path w="29497" h="2433" extrusionOk="0">
                  <a:moveTo>
                    <a:pt x="19316" y="1"/>
                  </a:moveTo>
                  <a:cubicBezTo>
                    <a:pt x="13215" y="1"/>
                    <a:pt x="7118" y="143"/>
                    <a:pt x="1024" y="432"/>
                  </a:cubicBezTo>
                  <a:cubicBezTo>
                    <a:pt x="0" y="478"/>
                    <a:pt x="75" y="1520"/>
                    <a:pt x="649" y="2101"/>
                  </a:cubicBezTo>
                  <a:cubicBezTo>
                    <a:pt x="635" y="1847"/>
                    <a:pt x="621" y="1595"/>
                    <a:pt x="610" y="1342"/>
                  </a:cubicBezTo>
                  <a:cubicBezTo>
                    <a:pt x="596" y="1103"/>
                    <a:pt x="760" y="1006"/>
                    <a:pt x="999" y="1006"/>
                  </a:cubicBezTo>
                  <a:cubicBezTo>
                    <a:pt x="1587" y="1006"/>
                    <a:pt x="2646" y="1609"/>
                    <a:pt x="2674" y="2172"/>
                  </a:cubicBezTo>
                  <a:cubicBezTo>
                    <a:pt x="2678" y="2261"/>
                    <a:pt x="2681" y="2347"/>
                    <a:pt x="2689" y="2433"/>
                  </a:cubicBezTo>
                  <a:cubicBezTo>
                    <a:pt x="8398" y="2179"/>
                    <a:pt x="14114" y="2051"/>
                    <a:pt x="19826" y="2051"/>
                  </a:cubicBezTo>
                  <a:cubicBezTo>
                    <a:pt x="21669" y="2051"/>
                    <a:pt x="23509" y="2066"/>
                    <a:pt x="25349" y="2090"/>
                  </a:cubicBezTo>
                  <a:cubicBezTo>
                    <a:pt x="25321" y="1798"/>
                    <a:pt x="25285" y="1502"/>
                    <a:pt x="25246" y="1205"/>
                  </a:cubicBezTo>
                  <a:cubicBezTo>
                    <a:pt x="25150" y="547"/>
                    <a:pt x="25809" y="172"/>
                    <a:pt x="26444" y="172"/>
                  </a:cubicBezTo>
                  <a:cubicBezTo>
                    <a:pt x="26950" y="172"/>
                    <a:pt x="27439" y="410"/>
                    <a:pt x="27514" y="938"/>
                  </a:cubicBezTo>
                  <a:cubicBezTo>
                    <a:pt x="27571" y="1338"/>
                    <a:pt x="27617" y="1733"/>
                    <a:pt x="27649" y="2133"/>
                  </a:cubicBezTo>
                  <a:cubicBezTo>
                    <a:pt x="27774" y="2133"/>
                    <a:pt x="27899" y="2137"/>
                    <a:pt x="28024" y="2140"/>
                  </a:cubicBezTo>
                  <a:lnTo>
                    <a:pt x="28060" y="2140"/>
                  </a:lnTo>
                  <a:cubicBezTo>
                    <a:pt x="29496" y="2140"/>
                    <a:pt x="29343" y="125"/>
                    <a:pt x="28030" y="97"/>
                  </a:cubicBezTo>
                  <a:cubicBezTo>
                    <a:pt x="25124" y="33"/>
                    <a:pt x="22219" y="1"/>
                    <a:pt x="19316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50"/>
            <p:cNvSpPr/>
            <p:nvPr/>
          </p:nvSpPr>
          <p:spPr>
            <a:xfrm>
              <a:off x="1004275" y="1828625"/>
              <a:ext cx="74725" cy="327700"/>
            </a:xfrm>
            <a:custGeom>
              <a:avLst/>
              <a:gdLst/>
              <a:ahLst/>
              <a:cxnLst/>
              <a:rect l="l" t="t" r="r" b="b"/>
              <a:pathLst>
                <a:path w="2989" h="13108" extrusionOk="0">
                  <a:moveTo>
                    <a:pt x="321" y="0"/>
                  </a:moveTo>
                  <a:lnTo>
                    <a:pt x="321" y="0"/>
                  </a:lnTo>
                  <a:cubicBezTo>
                    <a:pt x="724" y="4054"/>
                    <a:pt x="0" y="8130"/>
                    <a:pt x="353" y="12184"/>
                  </a:cubicBezTo>
                  <a:cubicBezTo>
                    <a:pt x="585" y="12152"/>
                    <a:pt x="817" y="12131"/>
                    <a:pt x="1038" y="12131"/>
                  </a:cubicBezTo>
                  <a:cubicBezTo>
                    <a:pt x="1516" y="12131"/>
                    <a:pt x="1954" y="12230"/>
                    <a:pt x="2293" y="12508"/>
                  </a:cubicBezTo>
                  <a:cubicBezTo>
                    <a:pt x="2471" y="12658"/>
                    <a:pt x="2660" y="12869"/>
                    <a:pt x="2753" y="13108"/>
                  </a:cubicBezTo>
                  <a:cubicBezTo>
                    <a:pt x="2753" y="13065"/>
                    <a:pt x="2749" y="13026"/>
                    <a:pt x="2746" y="12983"/>
                  </a:cubicBezTo>
                  <a:cubicBezTo>
                    <a:pt x="2150" y="8679"/>
                    <a:pt x="2989" y="4350"/>
                    <a:pt x="2621" y="43"/>
                  </a:cubicBezTo>
                  <a:cubicBezTo>
                    <a:pt x="1855" y="25"/>
                    <a:pt x="1088" y="11"/>
                    <a:pt x="32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50"/>
            <p:cNvSpPr/>
            <p:nvPr/>
          </p:nvSpPr>
          <p:spPr>
            <a:xfrm>
              <a:off x="1007300" y="1780650"/>
              <a:ext cx="62500" cy="49075"/>
            </a:xfrm>
            <a:custGeom>
              <a:avLst/>
              <a:gdLst/>
              <a:ahLst/>
              <a:cxnLst/>
              <a:rect l="l" t="t" r="r" b="b"/>
              <a:pathLst>
                <a:path w="2500" h="1963" extrusionOk="0">
                  <a:moveTo>
                    <a:pt x="1295" y="1"/>
                  </a:moveTo>
                  <a:cubicBezTo>
                    <a:pt x="660" y="1"/>
                    <a:pt x="1" y="376"/>
                    <a:pt x="97" y="1034"/>
                  </a:cubicBezTo>
                  <a:cubicBezTo>
                    <a:pt x="136" y="1331"/>
                    <a:pt x="172" y="1627"/>
                    <a:pt x="200" y="1919"/>
                  </a:cubicBezTo>
                  <a:cubicBezTo>
                    <a:pt x="967" y="1930"/>
                    <a:pt x="1734" y="1944"/>
                    <a:pt x="2500" y="1962"/>
                  </a:cubicBezTo>
                  <a:cubicBezTo>
                    <a:pt x="2468" y="1562"/>
                    <a:pt x="2422" y="1167"/>
                    <a:pt x="2365" y="767"/>
                  </a:cubicBezTo>
                  <a:cubicBezTo>
                    <a:pt x="2290" y="239"/>
                    <a:pt x="1801" y="1"/>
                    <a:pt x="129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50"/>
            <p:cNvSpPr/>
            <p:nvPr/>
          </p:nvSpPr>
          <p:spPr>
            <a:xfrm>
              <a:off x="785225" y="2133225"/>
              <a:ext cx="290025" cy="69200"/>
            </a:xfrm>
            <a:custGeom>
              <a:avLst/>
              <a:gdLst/>
              <a:ahLst/>
              <a:cxnLst/>
              <a:rect l="l" t="t" r="r" b="b"/>
              <a:pathLst>
                <a:path w="11601" h="2768" extrusionOk="0">
                  <a:moveTo>
                    <a:pt x="9115" y="0"/>
                  </a:moveTo>
                  <a:cubicBezTo>
                    <a:pt x="8323" y="115"/>
                    <a:pt x="7503" y="378"/>
                    <a:pt x="6904" y="453"/>
                  </a:cubicBezTo>
                  <a:cubicBezTo>
                    <a:pt x="4990" y="692"/>
                    <a:pt x="3065" y="799"/>
                    <a:pt x="1135" y="799"/>
                  </a:cubicBezTo>
                  <a:cubicBezTo>
                    <a:pt x="1" y="803"/>
                    <a:pt x="126" y="1962"/>
                    <a:pt x="822" y="2507"/>
                  </a:cubicBezTo>
                  <a:cubicBezTo>
                    <a:pt x="832" y="2454"/>
                    <a:pt x="843" y="2396"/>
                    <a:pt x="857" y="2343"/>
                  </a:cubicBezTo>
                  <a:cubicBezTo>
                    <a:pt x="925" y="1993"/>
                    <a:pt x="1641" y="1861"/>
                    <a:pt x="2252" y="1861"/>
                  </a:cubicBezTo>
                  <a:cubicBezTo>
                    <a:pt x="2732" y="1861"/>
                    <a:pt x="3150" y="1947"/>
                    <a:pt x="3124" y="2069"/>
                  </a:cubicBezTo>
                  <a:cubicBezTo>
                    <a:pt x="3078" y="2304"/>
                    <a:pt x="3035" y="2536"/>
                    <a:pt x="2996" y="2768"/>
                  </a:cubicBezTo>
                  <a:cubicBezTo>
                    <a:pt x="4006" y="2742"/>
                    <a:pt x="5011" y="2686"/>
                    <a:pt x="6013" y="2589"/>
                  </a:cubicBezTo>
                  <a:cubicBezTo>
                    <a:pt x="6744" y="2521"/>
                    <a:pt x="7475" y="2432"/>
                    <a:pt x="8203" y="2329"/>
                  </a:cubicBezTo>
                  <a:cubicBezTo>
                    <a:pt x="8338" y="2307"/>
                    <a:pt x="9586" y="2154"/>
                    <a:pt x="9811" y="1972"/>
                  </a:cubicBezTo>
                  <a:cubicBezTo>
                    <a:pt x="10021" y="2079"/>
                    <a:pt x="10263" y="2143"/>
                    <a:pt x="10502" y="2143"/>
                  </a:cubicBezTo>
                  <a:cubicBezTo>
                    <a:pt x="10891" y="2143"/>
                    <a:pt x="11265" y="1980"/>
                    <a:pt x="11458" y="1591"/>
                  </a:cubicBezTo>
                  <a:cubicBezTo>
                    <a:pt x="11473" y="1562"/>
                    <a:pt x="11486" y="1534"/>
                    <a:pt x="11504" y="1505"/>
                  </a:cubicBezTo>
                  <a:cubicBezTo>
                    <a:pt x="11601" y="1309"/>
                    <a:pt x="11586" y="1109"/>
                    <a:pt x="11515" y="924"/>
                  </a:cubicBezTo>
                  <a:lnTo>
                    <a:pt x="11515" y="924"/>
                  </a:lnTo>
                  <a:cubicBezTo>
                    <a:pt x="11511" y="1505"/>
                    <a:pt x="10898" y="1833"/>
                    <a:pt x="10306" y="1833"/>
                  </a:cubicBezTo>
                  <a:cubicBezTo>
                    <a:pt x="9796" y="1833"/>
                    <a:pt x="9307" y="1594"/>
                    <a:pt x="9236" y="1066"/>
                  </a:cubicBezTo>
                  <a:cubicBezTo>
                    <a:pt x="9187" y="710"/>
                    <a:pt x="9147" y="357"/>
                    <a:pt x="911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50"/>
            <p:cNvSpPr/>
            <p:nvPr/>
          </p:nvSpPr>
          <p:spPr>
            <a:xfrm>
              <a:off x="1013075" y="2131900"/>
              <a:ext cx="60050" cy="47175"/>
            </a:xfrm>
            <a:custGeom>
              <a:avLst/>
              <a:gdLst/>
              <a:ahLst/>
              <a:cxnLst/>
              <a:rect l="l" t="t" r="r" b="b"/>
              <a:pathLst>
                <a:path w="2402" h="1887" extrusionOk="0">
                  <a:moveTo>
                    <a:pt x="686" y="0"/>
                  </a:moveTo>
                  <a:cubicBezTo>
                    <a:pt x="465" y="0"/>
                    <a:pt x="233" y="21"/>
                    <a:pt x="1" y="53"/>
                  </a:cubicBezTo>
                  <a:cubicBezTo>
                    <a:pt x="33" y="410"/>
                    <a:pt x="73" y="763"/>
                    <a:pt x="122" y="1119"/>
                  </a:cubicBezTo>
                  <a:cubicBezTo>
                    <a:pt x="193" y="1647"/>
                    <a:pt x="682" y="1886"/>
                    <a:pt x="1192" y="1886"/>
                  </a:cubicBezTo>
                  <a:cubicBezTo>
                    <a:pt x="1784" y="1886"/>
                    <a:pt x="2397" y="1558"/>
                    <a:pt x="2401" y="977"/>
                  </a:cubicBezTo>
                  <a:cubicBezTo>
                    <a:pt x="2308" y="738"/>
                    <a:pt x="2119" y="527"/>
                    <a:pt x="1941" y="377"/>
                  </a:cubicBezTo>
                  <a:cubicBezTo>
                    <a:pt x="1602" y="99"/>
                    <a:pt x="1164" y="0"/>
                    <a:pt x="68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50"/>
            <p:cNvSpPr/>
            <p:nvPr/>
          </p:nvSpPr>
          <p:spPr>
            <a:xfrm>
              <a:off x="798250" y="2195875"/>
              <a:ext cx="62525" cy="151150"/>
            </a:xfrm>
            <a:custGeom>
              <a:avLst/>
              <a:gdLst/>
              <a:ahLst/>
              <a:cxnLst/>
              <a:rect l="l" t="t" r="r" b="b"/>
              <a:pathLst>
                <a:path w="2501" h="6046" extrusionOk="0">
                  <a:moveTo>
                    <a:pt x="301" y="1"/>
                  </a:moveTo>
                  <a:cubicBezTo>
                    <a:pt x="129" y="886"/>
                    <a:pt x="29" y="1766"/>
                    <a:pt x="1" y="2647"/>
                  </a:cubicBezTo>
                  <a:cubicBezTo>
                    <a:pt x="464" y="3367"/>
                    <a:pt x="928" y="4084"/>
                    <a:pt x="1388" y="4801"/>
                  </a:cubicBezTo>
                  <a:cubicBezTo>
                    <a:pt x="1652" y="5207"/>
                    <a:pt x="1709" y="5724"/>
                    <a:pt x="1612" y="6045"/>
                  </a:cubicBezTo>
                  <a:cubicBezTo>
                    <a:pt x="2094" y="5956"/>
                    <a:pt x="2501" y="5785"/>
                    <a:pt x="2468" y="5581"/>
                  </a:cubicBezTo>
                  <a:cubicBezTo>
                    <a:pt x="2190" y="3799"/>
                    <a:pt x="2190" y="2033"/>
                    <a:pt x="2475" y="262"/>
                  </a:cubicBezTo>
                  <a:lnTo>
                    <a:pt x="2475" y="262"/>
                  </a:lnTo>
                  <a:cubicBezTo>
                    <a:pt x="2016" y="275"/>
                    <a:pt x="1552" y="279"/>
                    <a:pt x="1089" y="279"/>
                  </a:cubicBezTo>
                  <a:cubicBezTo>
                    <a:pt x="785" y="279"/>
                    <a:pt x="518" y="172"/>
                    <a:pt x="30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50"/>
            <p:cNvSpPr/>
            <p:nvPr/>
          </p:nvSpPr>
          <p:spPr>
            <a:xfrm>
              <a:off x="805750" y="2179750"/>
              <a:ext cx="58250" cy="23100"/>
            </a:xfrm>
            <a:custGeom>
              <a:avLst/>
              <a:gdLst/>
              <a:ahLst/>
              <a:cxnLst/>
              <a:rect l="l" t="t" r="r" b="b"/>
              <a:pathLst>
                <a:path w="2330" h="924" extrusionOk="0">
                  <a:moveTo>
                    <a:pt x="1431" y="0"/>
                  </a:moveTo>
                  <a:cubicBezTo>
                    <a:pt x="820" y="0"/>
                    <a:pt x="104" y="132"/>
                    <a:pt x="36" y="482"/>
                  </a:cubicBezTo>
                  <a:cubicBezTo>
                    <a:pt x="22" y="535"/>
                    <a:pt x="11" y="593"/>
                    <a:pt x="1" y="646"/>
                  </a:cubicBezTo>
                  <a:cubicBezTo>
                    <a:pt x="218" y="817"/>
                    <a:pt x="485" y="924"/>
                    <a:pt x="789" y="924"/>
                  </a:cubicBezTo>
                  <a:cubicBezTo>
                    <a:pt x="1252" y="924"/>
                    <a:pt x="1716" y="920"/>
                    <a:pt x="2175" y="907"/>
                  </a:cubicBezTo>
                  <a:cubicBezTo>
                    <a:pt x="2214" y="675"/>
                    <a:pt x="2257" y="443"/>
                    <a:pt x="2303" y="208"/>
                  </a:cubicBezTo>
                  <a:cubicBezTo>
                    <a:pt x="2329" y="86"/>
                    <a:pt x="1911" y="0"/>
                    <a:pt x="143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50"/>
            <p:cNvSpPr/>
            <p:nvPr/>
          </p:nvSpPr>
          <p:spPr>
            <a:xfrm>
              <a:off x="799950" y="2316150"/>
              <a:ext cx="21675" cy="32475"/>
            </a:xfrm>
            <a:custGeom>
              <a:avLst/>
              <a:gdLst/>
              <a:ahLst/>
              <a:cxnLst/>
              <a:rect l="l" t="t" r="r" b="b"/>
              <a:pathLst>
                <a:path w="867" h="1299" extrusionOk="0">
                  <a:moveTo>
                    <a:pt x="1" y="0"/>
                  </a:moveTo>
                  <a:lnTo>
                    <a:pt x="1" y="0"/>
                  </a:lnTo>
                  <a:cubicBezTo>
                    <a:pt x="32" y="350"/>
                    <a:pt x="79" y="696"/>
                    <a:pt x="132" y="1045"/>
                  </a:cubicBezTo>
                  <a:cubicBezTo>
                    <a:pt x="161" y="1223"/>
                    <a:pt x="475" y="1298"/>
                    <a:pt x="863" y="1298"/>
                  </a:cubicBezTo>
                  <a:lnTo>
                    <a:pt x="867" y="1298"/>
                  </a:lnTo>
                  <a:cubicBezTo>
                    <a:pt x="799" y="1223"/>
                    <a:pt x="728" y="1127"/>
                    <a:pt x="653" y="1013"/>
                  </a:cubicBezTo>
                  <a:cubicBezTo>
                    <a:pt x="435" y="674"/>
                    <a:pt x="218" y="33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50"/>
            <p:cNvSpPr/>
            <p:nvPr/>
          </p:nvSpPr>
          <p:spPr>
            <a:xfrm>
              <a:off x="475450" y="2160675"/>
              <a:ext cx="363125" cy="193750"/>
            </a:xfrm>
            <a:custGeom>
              <a:avLst/>
              <a:gdLst/>
              <a:ahLst/>
              <a:cxnLst/>
              <a:rect l="l" t="t" r="r" b="b"/>
              <a:pathLst>
                <a:path w="14525" h="7750" extrusionOk="0">
                  <a:moveTo>
                    <a:pt x="2935" y="1"/>
                  </a:moveTo>
                  <a:cubicBezTo>
                    <a:pt x="2012" y="1"/>
                    <a:pt x="1095" y="82"/>
                    <a:pt x="197" y="403"/>
                  </a:cubicBezTo>
                  <a:cubicBezTo>
                    <a:pt x="101" y="436"/>
                    <a:pt x="37" y="507"/>
                    <a:pt x="1" y="603"/>
                  </a:cubicBezTo>
                  <a:cubicBezTo>
                    <a:pt x="26" y="710"/>
                    <a:pt x="55" y="814"/>
                    <a:pt x="83" y="921"/>
                  </a:cubicBezTo>
                  <a:cubicBezTo>
                    <a:pt x="843" y="1199"/>
                    <a:pt x="1702" y="2108"/>
                    <a:pt x="911" y="2368"/>
                  </a:cubicBezTo>
                  <a:cubicBezTo>
                    <a:pt x="882" y="2379"/>
                    <a:pt x="853" y="2386"/>
                    <a:pt x="825" y="2393"/>
                  </a:cubicBezTo>
                  <a:cubicBezTo>
                    <a:pt x="914" y="2440"/>
                    <a:pt x="1000" y="2468"/>
                    <a:pt x="1089" y="2468"/>
                  </a:cubicBezTo>
                  <a:cubicBezTo>
                    <a:pt x="1135" y="2468"/>
                    <a:pt x="1181" y="2461"/>
                    <a:pt x="1228" y="2443"/>
                  </a:cubicBezTo>
                  <a:cubicBezTo>
                    <a:pt x="2048" y="2151"/>
                    <a:pt x="2914" y="2069"/>
                    <a:pt x="3791" y="2069"/>
                  </a:cubicBezTo>
                  <a:cubicBezTo>
                    <a:pt x="4775" y="2069"/>
                    <a:pt x="5771" y="2172"/>
                    <a:pt x="6722" y="2215"/>
                  </a:cubicBezTo>
                  <a:cubicBezTo>
                    <a:pt x="7571" y="2251"/>
                    <a:pt x="8417" y="2290"/>
                    <a:pt x="9265" y="2325"/>
                  </a:cubicBezTo>
                  <a:cubicBezTo>
                    <a:pt x="9525" y="2336"/>
                    <a:pt x="9989" y="2432"/>
                    <a:pt x="10399" y="2432"/>
                  </a:cubicBezTo>
                  <a:cubicBezTo>
                    <a:pt x="10445" y="2432"/>
                    <a:pt x="10492" y="2432"/>
                    <a:pt x="10535" y="2429"/>
                  </a:cubicBezTo>
                  <a:cubicBezTo>
                    <a:pt x="11351" y="3691"/>
                    <a:pt x="12164" y="4957"/>
                    <a:pt x="12981" y="6219"/>
                  </a:cubicBezTo>
                  <a:cubicBezTo>
                    <a:pt x="12910" y="5495"/>
                    <a:pt x="12888" y="4775"/>
                    <a:pt x="12913" y="4055"/>
                  </a:cubicBezTo>
                  <a:cubicBezTo>
                    <a:pt x="12342" y="3171"/>
                    <a:pt x="11768" y="2282"/>
                    <a:pt x="11198" y="1398"/>
                  </a:cubicBezTo>
                  <a:cubicBezTo>
                    <a:pt x="11126" y="1138"/>
                    <a:pt x="10991" y="892"/>
                    <a:pt x="10873" y="735"/>
                  </a:cubicBezTo>
                  <a:cubicBezTo>
                    <a:pt x="10851" y="710"/>
                    <a:pt x="10830" y="681"/>
                    <a:pt x="10809" y="653"/>
                  </a:cubicBezTo>
                  <a:cubicBezTo>
                    <a:pt x="10698" y="510"/>
                    <a:pt x="10377" y="100"/>
                    <a:pt x="10103" y="100"/>
                  </a:cubicBezTo>
                  <a:cubicBezTo>
                    <a:pt x="10053" y="100"/>
                    <a:pt x="10003" y="115"/>
                    <a:pt x="9957" y="146"/>
                  </a:cubicBezTo>
                  <a:cubicBezTo>
                    <a:pt x="9936" y="161"/>
                    <a:pt x="9918" y="176"/>
                    <a:pt x="9896" y="189"/>
                  </a:cubicBezTo>
                  <a:cubicBezTo>
                    <a:pt x="9839" y="229"/>
                    <a:pt x="9796" y="275"/>
                    <a:pt x="9765" y="329"/>
                  </a:cubicBezTo>
                  <a:cubicBezTo>
                    <a:pt x="9658" y="350"/>
                    <a:pt x="9533" y="357"/>
                    <a:pt x="9397" y="357"/>
                  </a:cubicBezTo>
                  <a:cubicBezTo>
                    <a:pt x="8798" y="357"/>
                    <a:pt x="7989" y="204"/>
                    <a:pt x="7682" y="189"/>
                  </a:cubicBezTo>
                  <a:cubicBezTo>
                    <a:pt x="6740" y="151"/>
                    <a:pt x="5799" y="108"/>
                    <a:pt x="4858" y="69"/>
                  </a:cubicBezTo>
                  <a:cubicBezTo>
                    <a:pt x="4212" y="39"/>
                    <a:pt x="3570" y="1"/>
                    <a:pt x="2935" y="1"/>
                  </a:cubicBezTo>
                  <a:close/>
                  <a:moveTo>
                    <a:pt x="14524" y="7453"/>
                  </a:moveTo>
                  <a:lnTo>
                    <a:pt x="14524" y="7453"/>
                  </a:lnTo>
                  <a:cubicBezTo>
                    <a:pt x="14304" y="7493"/>
                    <a:pt x="14065" y="7517"/>
                    <a:pt x="13847" y="7517"/>
                  </a:cubicBezTo>
                  <a:cubicBezTo>
                    <a:pt x="13996" y="7682"/>
                    <a:pt x="14125" y="7749"/>
                    <a:pt x="14232" y="7749"/>
                  </a:cubicBezTo>
                  <a:cubicBezTo>
                    <a:pt x="14371" y="7749"/>
                    <a:pt x="14475" y="7631"/>
                    <a:pt x="14524" y="7453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50"/>
            <p:cNvSpPr/>
            <p:nvPr/>
          </p:nvSpPr>
          <p:spPr>
            <a:xfrm>
              <a:off x="797650" y="2262025"/>
              <a:ext cx="43350" cy="86600"/>
            </a:xfrm>
            <a:custGeom>
              <a:avLst/>
              <a:gdLst/>
              <a:ahLst/>
              <a:cxnLst/>
              <a:rect l="l" t="t" r="r" b="b"/>
              <a:pathLst>
                <a:path w="1734" h="3464" extrusionOk="0">
                  <a:moveTo>
                    <a:pt x="25" y="1"/>
                  </a:moveTo>
                  <a:lnTo>
                    <a:pt x="25" y="1"/>
                  </a:lnTo>
                  <a:cubicBezTo>
                    <a:pt x="0" y="721"/>
                    <a:pt x="22" y="1441"/>
                    <a:pt x="93" y="2165"/>
                  </a:cubicBezTo>
                  <a:cubicBezTo>
                    <a:pt x="310" y="2504"/>
                    <a:pt x="527" y="2839"/>
                    <a:pt x="745" y="3178"/>
                  </a:cubicBezTo>
                  <a:cubicBezTo>
                    <a:pt x="820" y="3292"/>
                    <a:pt x="891" y="3388"/>
                    <a:pt x="959" y="3463"/>
                  </a:cubicBezTo>
                  <a:cubicBezTo>
                    <a:pt x="1177" y="3463"/>
                    <a:pt x="1416" y="3439"/>
                    <a:pt x="1636" y="3399"/>
                  </a:cubicBezTo>
                  <a:cubicBezTo>
                    <a:pt x="1733" y="3078"/>
                    <a:pt x="1676" y="2561"/>
                    <a:pt x="1412" y="2155"/>
                  </a:cubicBezTo>
                  <a:cubicBezTo>
                    <a:pt x="952" y="1438"/>
                    <a:pt x="488" y="72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50"/>
            <p:cNvSpPr/>
            <p:nvPr/>
          </p:nvSpPr>
          <p:spPr>
            <a:xfrm>
              <a:off x="394775" y="1828875"/>
              <a:ext cx="101325" cy="394500"/>
            </a:xfrm>
            <a:custGeom>
              <a:avLst/>
              <a:gdLst/>
              <a:ahLst/>
              <a:cxnLst/>
              <a:rect l="l" t="t" r="r" b="b"/>
              <a:pathLst>
                <a:path w="4053" h="15780" extrusionOk="0">
                  <a:moveTo>
                    <a:pt x="1" y="1"/>
                  </a:moveTo>
                  <a:cubicBezTo>
                    <a:pt x="190" y="3417"/>
                    <a:pt x="465" y="6825"/>
                    <a:pt x="839" y="10224"/>
                  </a:cubicBezTo>
                  <a:cubicBezTo>
                    <a:pt x="1017" y="11864"/>
                    <a:pt x="1078" y="15780"/>
                    <a:pt x="3338" y="15780"/>
                  </a:cubicBezTo>
                  <a:cubicBezTo>
                    <a:pt x="3557" y="15780"/>
                    <a:pt x="3792" y="15744"/>
                    <a:pt x="4052" y="15665"/>
                  </a:cubicBezTo>
                  <a:cubicBezTo>
                    <a:pt x="3524" y="15383"/>
                    <a:pt x="3057" y="14338"/>
                    <a:pt x="3228" y="13875"/>
                  </a:cubicBezTo>
                  <a:cubicBezTo>
                    <a:pt x="3017" y="12955"/>
                    <a:pt x="3000" y="11947"/>
                    <a:pt x="2904" y="11055"/>
                  </a:cubicBezTo>
                  <a:cubicBezTo>
                    <a:pt x="2775" y="9871"/>
                    <a:pt x="2654" y="8683"/>
                    <a:pt x="2547" y="7492"/>
                  </a:cubicBezTo>
                  <a:cubicBezTo>
                    <a:pt x="2333" y="5110"/>
                    <a:pt x="2166" y="2721"/>
                    <a:pt x="2041" y="333"/>
                  </a:cubicBezTo>
                  <a:cubicBezTo>
                    <a:pt x="1666" y="351"/>
                    <a:pt x="1296" y="368"/>
                    <a:pt x="925" y="386"/>
                  </a:cubicBezTo>
                  <a:lnTo>
                    <a:pt x="871" y="386"/>
                  </a:lnTo>
                  <a:cubicBezTo>
                    <a:pt x="529" y="386"/>
                    <a:pt x="226" y="229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50"/>
            <p:cNvSpPr/>
            <p:nvPr/>
          </p:nvSpPr>
          <p:spPr>
            <a:xfrm>
              <a:off x="471175" y="2175750"/>
              <a:ext cx="46850" cy="44750"/>
            </a:xfrm>
            <a:custGeom>
              <a:avLst/>
              <a:gdLst/>
              <a:ahLst/>
              <a:cxnLst/>
              <a:rect l="l" t="t" r="r" b="b"/>
              <a:pathLst>
                <a:path w="1874" h="1790" extrusionOk="0">
                  <a:moveTo>
                    <a:pt x="172" y="0"/>
                  </a:moveTo>
                  <a:lnTo>
                    <a:pt x="172" y="0"/>
                  </a:lnTo>
                  <a:cubicBezTo>
                    <a:pt x="1" y="463"/>
                    <a:pt x="468" y="1508"/>
                    <a:pt x="996" y="1790"/>
                  </a:cubicBezTo>
                  <a:cubicBezTo>
                    <a:pt x="1024" y="1783"/>
                    <a:pt x="1053" y="1776"/>
                    <a:pt x="1082" y="1765"/>
                  </a:cubicBezTo>
                  <a:cubicBezTo>
                    <a:pt x="1873" y="1505"/>
                    <a:pt x="1014" y="596"/>
                    <a:pt x="254" y="318"/>
                  </a:cubicBezTo>
                  <a:cubicBezTo>
                    <a:pt x="226" y="211"/>
                    <a:pt x="197" y="107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4" name="Google Shape;2054;p50"/>
          <p:cNvGrpSpPr/>
          <p:nvPr/>
        </p:nvGrpSpPr>
        <p:grpSpPr>
          <a:xfrm>
            <a:off x="6604940" y="3898502"/>
            <a:ext cx="1745583" cy="230173"/>
            <a:chOff x="1394800" y="3522000"/>
            <a:chExt cx="1048650" cy="138275"/>
          </a:xfrm>
        </p:grpSpPr>
        <p:sp>
          <p:nvSpPr>
            <p:cNvPr id="2055" name="Google Shape;2055;p50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50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50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50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50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50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50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50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50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64" name="Google Shape;2064;p50"/>
          <p:cNvSpPr txBox="1">
            <a:spLocks noGrp="1"/>
          </p:cNvSpPr>
          <p:nvPr>
            <p:ph type="title"/>
          </p:nvPr>
        </p:nvSpPr>
        <p:spPr>
          <a:xfrm>
            <a:off x="1638887" y="1647167"/>
            <a:ext cx="5607600" cy="1361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Дякую </a:t>
            </a:r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увагу!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96" y="3732400"/>
            <a:ext cx="926672" cy="792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025462" cy="358024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25075" y="129423"/>
            <a:ext cx="2501462" cy="553076"/>
          </a:xfrm>
        </p:spPr>
        <p:txBody>
          <a:bodyPr/>
          <a:lstStyle/>
          <a:p>
            <a:pPr algn="ctr"/>
            <a:r>
              <a:rPr lang="uk-UA" sz="2400" dirty="0"/>
              <a:t>Кирилиця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>
                <a:solidFill>
                  <a:srgbClr val="FF0000"/>
                </a:solidFill>
              </a:rPr>
              <a:t>Устав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Півустав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Скоропис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067" y="2056386"/>
            <a:ext cx="5118538" cy="30477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3605" y="1639614"/>
            <a:ext cx="3130395" cy="350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24815"/>
      </p:ext>
    </p:extLst>
  </p:cSld>
  <p:clrMapOvr>
    <a:masterClrMapping/>
  </p:clrMapOvr>
</p:sld>
</file>

<file path=ppt/theme/theme1.xml><?xml version="1.0" encoding="utf-8"?>
<a:theme xmlns:a="http://schemas.openxmlformats.org/drawingml/2006/main" name="Online Notebook by Slidesgo">
  <a:themeElements>
    <a:clrScheme name="Simple Light">
      <a:dk1>
        <a:srgbClr val="1C4587"/>
      </a:dk1>
      <a:lt1>
        <a:srgbClr val="FFFFFF"/>
      </a:lt1>
      <a:dk2>
        <a:srgbClr val="000000"/>
      </a:dk2>
      <a:lt2>
        <a:srgbClr val="EEEEEE"/>
      </a:lt2>
      <a:accent1>
        <a:srgbClr val="FFF8D3"/>
      </a:accent1>
      <a:accent2>
        <a:srgbClr val="CAFFCA"/>
      </a:accent2>
      <a:accent3>
        <a:srgbClr val="FFBBAA"/>
      </a:accent3>
      <a:accent4>
        <a:srgbClr val="B0D5F7"/>
      </a:accent4>
      <a:accent5>
        <a:srgbClr val="FFFFFF"/>
      </a:accent5>
      <a:accent6>
        <a:srgbClr val="FFE599"/>
      </a:accent6>
      <a:hlink>
        <a:srgbClr val="1C458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2872</TotalTime>
  <Words>3965</Words>
  <Application>Microsoft Office PowerPoint</Application>
  <PresentationFormat>Экран (16:9)</PresentationFormat>
  <Paragraphs>432</Paragraphs>
  <Slides>82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82</vt:i4>
      </vt:variant>
    </vt:vector>
  </HeadingPairs>
  <TitlesOfParts>
    <vt:vector size="94" baseType="lpstr">
      <vt:lpstr>Wingdings</vt:lpstr>
      <vt:lpstr>Arial</vt:lpstr>
      <vt:lpstr>Times New Roman</vt:lpstr>
      <vt:lpstr>Calibri</vt:lpstr>
      <vt:lpstr>Itim</vt:lpstr>
      <vt:lpstr>Georgia</vt:lpstr>
      <vt:lpstr>Monotype Corsiva</vt:lpstr>
      <vt:lpstr>Arial Black</vt:lpstr>
      <vt:lpstr>Muli</vt:lpstr>
      <vt:lpstr>Mistral</vt:lpstr>
      <vt:lpstr>Arial</vt:lpstr>
      <vt:lpstr>Online Notebook by Slidesgo</vt:lpstr>
      <vt:lpstr> Ділова українська мова на щодень   </vt:lpstr>
      <vt:lpstr>Інформаційно-лекційний блок</vt:lpstr>
      <vt:lpstr>Український правопис: історія, причини й суть змін</vt:lpstr>
      <vt:lpstr>Український правопис 2019 </vt:lpstr>
      <vt:lpstr>Цикли нашої бесіди</vt:lpstr>
      <vt:lpstr>Правопис  </vt:lpstr>
      <vt:lpstr>Презентация PowerPoint</vt:lpstr>
      <vt:lpstr>ГРАФІКА</vt:lpstr>
      <vt:lpstr>Кирилиця Устав Півустав  Скоропис</vt:lpstr>
      <vt:lpstr>Пунктуація</vt:lpstr>
      <vt:lpstr>З історії винайдення розділових знаків</vt:lpstr>
      <vt:lpstr>Орфографія</vt:lpstr>
      <vt:lpstr>Історія українського правопису</vt:lpstr>
      <vt:lpstr>Презентация PowerPoint</vt:lpstr>
      <vt:lpstr>У ХІХ столітті авторських правописних систем було близько 50:  </vt:lpstr>
      <vt:lpstr>Український правопис ХІХ ст. був варіантним</vt:lpstr>
      <vt:lpstr>Поділ України між імперіями</vt:lpstr>
      <vt:lpstr>Українізація 20-х років поставила питання правопису дуже гостро</vt:lpstr>
      <vt:lpstr>У 1921 р. вийшли «Найголовніші правила українського правопису»  цієї комісії (академічний кодекс).  </vt:lpstr>
      <vt:lpstr>Правопис запозичень за правописом 1921 р.</vt:lpstr>
      <vt:lpstr>1922р. у Львові виходить нова редакція «Правописні правила, прийняті НТШ» під впливом академічного правопису.  Це був великий крок у створенні єдиного правопису всіх українців.   </vt:lpstr>
      <vt:lpstr>У 1925 р. Рада Народних комісарів ухвалює створити комісію для упорядкування правопису        А. Кримський                В. Ганцов                                              О. Синявський                     С. Євремов</vt:lpstr>
      <vt:lpstr>1927р. 26 квітня-6 червня відбулася харківська правописна конференція (понад 50 делегатів з усіх земель України)         М. Скрипник </vt:lpstr>
      <vt:lpstr>Правопис запозичень, запропонованих від галицької делегації 1927 р.</vt:lpstr>
      <vt:lpstr>Це ті найважчі питання, які тоді розв’язали компромісно, і виникають вони й тепер:  </vt:lpstr>
      <vt:lpstr>Презентация PowerPoint</vt:lpstr>
      <vt:lpstr>Починаючи із 1933 року  без обговорення і дискусій,  директивно було змінено правопис із міркувань знищити бар’єр між російською та українською  мовами.  </vt:lpstr>
      <vt:lpstr>Презентация PowerPoint</vt:lpstr>
      <vt:lpstr>Презентация PowerPoint</vt:lpstr>
      <vt:lpstr>У 1960 році виходить 2-е, доповнене й виправлене повоєнне видання. </vt:lpstr>
      <vt:lpstr>Новий варіант затверджено 14 листопада 1989, а 1990 року з'являється третє видання «Українського правопису»  </vt:lpstr>
      <vt:lpstr>Презентация PowerPoint</vt:lpstr>
      <vt:lpstr>Стилістична порада  </vt:lpstr>
      <vt:lpstr>СТИЛІСТИЧНА ПОРАДА</vt:lpstr>
      <vt:lpstr>Теорія правопису</vt:lpstr>
      <vt:lpstr>Презентация PowerPoint</vt:lpstr>
      <vt:lpstr>Презентация PowerPoint</vt:lpstr>
      <vt:lpstr>Презентация PowerPoint</vt:lpstr>
      <vt:lpstr>Презентация PowerPoint</vt:lpstr>
      <vt:lpstr>Варіантність</vt:lpstr>
      <vt:lpstr>Неврівноважені правила</vt:lpstr>
      <vt:lpstr>Назви сайтів та інших інтернетівських сервісів пишемо тільки українською мовою з обов'язковим відмінюванням як українських слова: твітер, ґуґл; Фейсбук, Вікіпедія; Р. в. однини фейсбука, ютуба, імейла</vt:lpstr>
      <vt:lpstr>Неврівноважені правила</vt:lpstr>
      <vt:lpstr>Презентация PowerPoint</vt:lpstr>
      <vt:lpstr>Змінено</vt:lpstr>
      <vt:lpstr>Змінено</vt:lpstr>
      <vt:lpstr>Український правопис 2019 </vt:lpstr>
      <vt:lpstr>Пишемо разом</vt:lpstr>
      <vt:lpstr>Змінено</vt:lpstr>
      <vt:lpstr>Змінено</vt:lpstr>
      <vt:lpstr>Уточнено вживання окремих небуквених знаків</vt:lpstr>
      <vt:lpstr>Правопис прізвищ</vt:lpstr>
      <vt:lpstr>Презентация PowerPoint</vt:lpstr>
      <vt:lpstr>Відтворіть прізвища українською </vt:lpstr>
      <vt:lpstr>Презентация PowerPoint</vt:lpstr>
      <vt:lpstr>Практичні правописні поради </vt:lpstr>
      <vt:lpstr>Зміни в українському правописі:  лишити не можна, виправити!</vt:lpstr>
      <vt:lpstr>Зміни в українському правописі:  лишити не можна, виправити!</vt:lpstr>
      <vt:lpstr>Зміни в українському правописі:  лишити не можна, виправити!</vt:lpstr>
      <vt:lpstr>Змінено</vt:lpstr>
      <vt:lpstr>ФЕМІНІТИВИ: уживати чи знехтувати</vt:lpstr>
      <vt:lpstr>Утворіть від іменників чоловічого роду іменники жіночого роду. Чи в усіх випадках це можливо?</vt:lpstr>
      <vt:lpstr>ТО ЯК ПРАВИЛЬНО за ред.правопису 2019 року ?</vt:lpstr>
      <vt:lpstr>ЧЕРГУВАННЯ ГОЛОСНИХ І ПРИГОЛОСНИХ</vt:lpstr>
      <vt:lpstr>Позиційні чергування</vt:lpstr>
      <vt:lpstr>У ВИПАДКУ З ТАКИМИ ЧЕРГУВАННЯМИ ДИВИМОСЯ НА ЗВУКОВЕ ОТОЧЕННЯ цих ЗВУКІВ</vt:lpstr>
      <vt:lpstr>І чи Й</vt:lpstr>
      <vt:lpstr>Позиційне чергування У\В У ПИШЕМО</vt:lpstr>
      <vt:lpstr>В ПИШЕМО</vt:lpstr>
      <vt:lpstr>Презентация PowerPoint</vt:lpstr>
      <vt:lpstr>Вживання прийменника З та його варіантів ІЗ, ЗІ (ЗО) </vt:lpstr>
      <vt:lpstr>Як сказати: стилістичний порадник</vt:lpstr>
      <vt:lpstr>Історичні чергування</vt:lpstr>
      <vt:lpstr>Рекомендації</vt:lpstr>
      <vt:lpstr>СПРОЩЕННЯ</vt:lpstr>
      <vt:lpstr>Спрощення</vt:lpstr>
      <vt:lpstr>Спрощення не відбувається на письмі!</vt:lpstr>
      <vt:lpstr>ПОДВОЄННЯ  знання</vt:lpstr>
      <vt:lpstr>ПОДВОЄННЯ</vt:lpstr>
      <vt:lpstr>За  допомогою  питань  і  наголосу  розмежовують  дієприкметники  і  прикметники з подвоєнням </vt:lpstr>
      <vt:lpstr>ПОДОВЖЕННЯ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ONLINE NOTEBOOK</dc:title>
  <dc:creator>User</dc:creator>
  <cp:lastModifiedBy>admin</cp:lastModifiedBy>
  <cp:revision>243</cp:revision>
  <dcterms:modified xsi:type="dcterms:W3CDTF">2023-11-20T18:49:33Z</dcterms:modified>
</cp:coreProperties>
</file>