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2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286676" cy="857256"/>
          </a:xfrm>
        </p:spPr>
        <p:txBody>
          <a:bodyPr>
            <a:normAutofit fontScale="90000"/>
          </a:bodyPr>
          <a:lstStyle/>
          <a:p>
            <a:r>
              <a:rPr lang="uk-UA" u="sng" dirty="0" smtClean="0"/>
              <a:t>Розділ 2. Механізм здійснення соціально-підприємницької діяльності 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uk-UA" dirty="0" smtClean="0"/>
              <a:t>в ГКТ сфері</a:t>
            </a:r>
            <a:r>
              <a:rPr lang="ru-RU" i="1" u="sng" dirty="0"/>
              <a:t/>
            </a:r>
            <a:br>
              <a:rPr lang="ru-RU" i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6115064" cy="585311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uk-UA" b="1" i="1" u="sng" dirty="0" smtClean="0"/>
          </a:p>
          <a:p>
            <a:r>
              <a:rPr lang="uk-UA" dirty="0" smtClean="0"/>
              <a:t>ТЕМА 6: Юридичні </a:t>
            </a:r>
            <a:r>
              <a:rPr lang="uk-UA" dirty="0" smtClean="0"/>
              <a:t>основи реєстрації суб'єкта соціального підприємництва в ГКТ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214819"/>
            <a:ext cx="3571900" cy="22145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Викладач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Полусмяк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Юлія Ігорівна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857232"/>
            <a:ext cx="8232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82939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6853"/>
            <a:ext cx="7286676" cy="64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57166"/>
            <a:ext cx="84201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1500173"/>
            <a:ext cx="9144064" cy="20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AutoShape 7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7" name="AutoShape 9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9" name="AutoShape 11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21" name="Picture 13" descr="Картинки по запросу &quot;фоп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390900"/>
            <a:ext cx="49530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90500"/>
            <a:ext cx="6484937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315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192" y="1285860"/>
            <a:ext cx="8286808" cy="538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2585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980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786842" cy="532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701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1"/>
            <a:ext cx="8643998" cy="332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3415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444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0" name="AutoShape 4" descr="Картинки по запросу &quot;рахунок в ба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Картинки по запросу &quot;рахунок в ба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4" name="Picture 8" descr="Картинки по запросу &quot;рахунок в банку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64"/>
            <a:ext cx="476250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28736"/>
            <a:ext cx="84052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943" y="785794"/>
            <a:ext cx="93779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1397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202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83005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86321"/>
            <a:ext cx="8286808" cy="20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63518"/>
            <a:ext cx="8358246" cy="62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8113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931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AutoShape 4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Картинки по запросу &quot;фоп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38374"/>
            <a:ext cx="857250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Картинки по запросу &quot;сільский туриз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000500" cy="3000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054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07169"/>
            <a:ext cx="9144000" cy="22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AutoShape 5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3" name="AutoShape 7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5" name="AutoShape 9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27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156" y="642918"/>
            <a:ext cx="87808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114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393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4345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23</Words>
  <PresentationFormat>Экран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Розділ 2. Механізм здійснення соціально-підприємницької діяльності  в ГКТ сфері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Теоретичні засади соціального підприємництва в ГКТ сфері </dc:title>
  <dc:creator>admin</dc:creator>
  <cp:lastModifiedBy>admin</cp:lastModifiedBy>
  <cp:revision>12</cp:revision>
  <dcterms:created xsi:type="dcterms:W3CDTF">2020-01-30T06:44:01Z</dcterms:created>
  <dcterms:modified xsi:type="dcterms:W3CDTF">2020-03-28T13:47:22Z</dcterms:modified>
</cp:coreProperties>
</file>