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Roboto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5" autoAdjust="0"/>
    <p:restoredTop sz="94660"/>
  </p:normalViewPr>
  <p:slideViewPr>
    <p:cSldViewPr snapToGrid="0">
      <p:cViewPr>
        <p:scale>
          <a:sx n="102" d="100"/>
          <a:sy n="102" d="100"/>
        </p:scale>
        <p:origin x="-42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98164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6d781a5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6d781a5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44250" y="557550"/>
            <a:ext cx="8213700" cy="29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Товарознавство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08600" y="424376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Полусмяк Юлія Ігорівна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245" y="605712"/>
            <a:ext cx="7875170" cy="307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685800"/>
            <a:ext cx="664686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1662113"/>
            <a:ext cx="653256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502" y="391789"/>
            <a:ext cx="6488955" cy="106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565" y="1455576"/>
            <a:ext cx="6482570" cy="348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500063"/>
            <a:ext cx="64754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0"/>
            <a:ext cx="6477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19150"/>
            <a:ext cx="63992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685" y="1773982"/>
            <a:ext cx="7361270" cy="265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848" y="1481624"/>
            <a:ext cx="7853739" cy="229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65" y="287597"/>
            <a:ext cx="7943364" cy="268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97256" y="1657818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1. Потреби в товарах</a:t>
            </a:r>
          </a:p>
          <a:p>
            <a:r>
              <a:rPr lang="en-US" dirty="0" smtClean="0"/>
              <a:t> </a:t>
            </a:r>
            <a:r>
              <a:rPr lang="ru-RU" dirty="0" smtClean="0"/>
              <a:t>2. </a:t>
            </a:r>
            <a:r>
              <a:rPr lang="ru-RU" dirty="0" err="1" smtClean="0"/>
              <a:t>Класиф</a:t>
            </a:r>
            <a:r>
              <a:rPr lang="uk-UA" dirty="0" err="1" smtClean="0"/>
              <a:t>ікація</a:t>
            </a:r>
            <a:r>
              <a:rPr lang="uk-UA" dirty="0" smtClean="0"/>
              <a:t> та характеристика вимог до товару</a:t>
            </a:r>
          </a:p>
          <a:p>
            <a:r>
              <a:rPr lang="uk-UA" dirty="0" smtClean="0"/>
              <a:t>3.  Властивості  </a:t>
            </a:r>
            <a:r>
              <a:rPr lang="uk-UA" dirty="0" err="1" smtClean="0"/>
              <a:t>непродовольчихтоварів</a:t>
            </a:r>
            <a:endParaRPr lang="uk-UA" dirty="0" smtClean="0"/>
          </a:p>
          <a:p>
            <a:r>
              <a:rPr lang="uk-UA" dirty="0" smtClean="0"/>
              <a:t>4. Властивості продовольчих товарів</a:t>
            </a:r>
          </a:p>
          <a:p>
            <a:endParaRPr lang="uk-UA" dirty="0" smtClean="0"/>
          </a:p>
          <a:p>
            <a:endParaRPr lang="ru-RU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5. Вимірювальне устаткування підприємств торгівлі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5. Вимірювальне устаткування підприємств торгівлі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ÐÐ°ÑÑÐ¸Ð½ÐºÐ¸ Ð¿Ð¾ Ð·Ð°Ð¿ÑÐ¾ÑÑ ÐºÐ¾Ð½ÑÑÐ¾Ð»ÑÐ½Ð¾ ÐºÐ°ÑÐ¾Ð²Ðµ Ð¾Ð±Ð»Ð°Ð´Ð½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ÐºÐ¾Ð½ÑÑÐ¾Ð»ÑÐ½Ð¾ ÐºÐ°ÑÐ¾Ð²Ðµ Ð¾Ð±Ð»Ð°Ð´Ð½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2609" y="841363"/>
            <a:ext cx="8222100" cy="767700"/>
          </a:xfrm>
        </p:spPr>
        <p:txBody>
          <a:bodyPr/>
          <a:lstStyle/>
          <a:p>
            <a:pPr algn="ctr"/>
            <a:r>
              <a:rPr lang="uk-UA" sz="2400" b="1" i="1" dirty="0" smtClean="0">
                <a:solidFill>
                  <a:schemeClr val="tx2"/>
                </a:solidFill>
              </a:rPr>
              <a:t>Тема </a:t>
            </a:r>
            <a:r>
              <a:rPr lang="uk-UA" sz="2400" b="1" i="1" dirty="0" smtClean="0">
                <a:solidFill>
                  <a:schemeClr val="tx2"/>
                </a:solidFill>
              </a:rPr>
              <a:t>5. </a:t>
            </a:r>
            <a:r>
              <a:rPr lang="uk-UA" sz="2400" b="1" u="sng" dirty="0" smtClean="0">
                <a:solidFill>
                  <a:schemeClr val="tx2"/>
                </a:solidFill>
              </a:rPr>
              <a:t>Товарознавча характеристика основних продовольчих та непродовольчих товарів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186" y="571986"/>
            <a:ext cx="65801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989" y="678900"/>
            <a:ext cx="7646361" cy="372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719138"/>
            <a:ext cx="6238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019300"/>
            <a:ext cx="647541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266" y="3188057"/>
            <a:ext cx="6267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2424"/>
            <a:ext cx="8184503" cy="17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69" y="609793"/>
            <a:ext cx="6182895" cy="363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07" y="411811"/>
            <a:ext cx="4203069" cy="103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9901" y="213924"/>
            <a:ext cx="2771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1053" y="1307472"/>
            <a:ext cx="5363935" cy="383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77" y="409867"/>
            <a:ext cx="7911388" cy="25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869" y="649353"/>
            <a:ext cx="8145357" cy="28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038" y="628650"/>
            <a:ext cx="54959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176213"/>
            <a:ext cx="5934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10" y="832517"/>
            <a:ext cx="8681590" cy="244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54</Words>
  <Application>Microsoft Office PowerPoint</Application>
  <PresentationFormat>Экран (16:9)</PresentationFormat>
  <Paragraphs>10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Roboto</vt:lpstr>
      <vt:lpstr>Times New Roman</vt:lpstr>
      <vt:lpstr>Material</vt:lpstr>
      <vt:lpstr>Товарознавство</vt:lpstr>
      <vt:lpstr>Тема 5. Товарознавча характеристика основних продовольчих та непродовольчих товарів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3.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підприємств торівлі та послуг</dc:title>
  <cp:lastModifiedBy>admin</cp:lastModifiedBy>
  <cp:revision>67</cp:revision>
  <dcterms:modified xsi:type="dcterms:W3CDTF">2019-10-25T09:11:49Z</dcterms:modified>
</cp:coreProperties>
</file>