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21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03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49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15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56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48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64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35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80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2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31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CF4B4-DD0B-453B-91B4-AF6488773666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B381-535F-4BDC-892C-1CB840A1B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11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3168" y="1214438"/>
            <a:ext cx="10094976" cy="2387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ЛЕКЦІЯ </a:t>
            </a:r>
            <a:br>
              <a:rPr lang="uk-UA" dirty="0" smtClean="0"/>
            </a:br>
            <a:r>
              <a:rPr lang="uk-UA" dirty="0" smtClean="0"/>
              <a:t>на тему </a:t>
            </a:r>
            <a:br>
              <a:rPr lang="uk-UA" dirty="0" smtClean="0"/>
            </a:br>
            <a:r>
              <a:rPr lang="uk-UA" dirty="0" smtClean="0"/>
              <a:t>«Вогнетриви в сталеплавильному виробництві»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Ілюстративні матеріали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78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659" y="333947"/>
            <a:ext cx="6629400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648" y="5738908"/>
            <a:ext cx="115702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– РОБОЧИЙ ПРОСТІР;    2 – ГОЛОВКА;     3 – ВЕРТИКАЛЬНІ КАНАЛИ;   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4,6 – ШЛАКОВИКИ;   5 – ГАЗОВИЙ РЕГЕНЕРАТОР;   7 – ПОВІТРЯНИЙ РЕГЕНЕРАТОР;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 – ПЕРЕКІДНІ КЛАПАНИ;    9 - ВЕНТИЛЯТОР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2915" y="0"/>
            <a:ext cx="5154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СХЕМА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МАРТЕНІВСЬ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ОЇ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ПЕЧІ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9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161" y="1478241"/>
            <a:ext cx="8277169" cy="302060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01696" y="390144"/>
            <a:ext cx="6083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Пристрій кислої і основної подини мартенівської печі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2697" y="4796691"/>
            <a:ext cx="93418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наварка (кварцовий пісок); 2 – наварка (магнезитовий порошок або молотий обпалений доломіт); 3 – </a:t>
            </a:r>
            <a:r>
              <a:rPr lang="uk-UA" dirty="0"/>
              <a:t>динасова цегла; </a:t>
            </a:r>
            <a:r>
              <a:rPr lang="uk-UA" dirty="0" smtClean="0"/>
              <a:t>4 –</a:t>
            </a:r>
            <a:r>
              <a:rPr lang="uk-UA" dirty="0"/>
              <a:t>магнезитова цегла; </a:t>
            </a:r>
            <a:r>
              <a:rPr lang="uk-UA" dirty="0" smtClean="0"/>
              <a:t>5 – сталевий лист; 6 – теплова ізоляція (пористий шамот); 7 – шамотна цегла.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72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329" y="1361310"/>
            <a:ext cx="5179063" cy="250563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8847" y="4309108"/>
            <a:ext cx="5529740" cy="20063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98700" y="280416"/>
            <a:ext cx="7546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Схема продувального донного пристрою мартенівської печі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3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628" y="411475"/>
            <a:ext cx="8106924" cy="500949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1270" y="5535167"/>
            <a:ext cx="5806452" cy="71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3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445" y="976110"/>
            <a:ext cx="6640971" cy="39689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31264" y="268224"/>
            <a:ext cx="8546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Конструкція шлаковиків і регенераторів мартенівської</a:t>
            </a:r>
          </a:p>
          <a:p>
            <a:pPr algn="ctr"/>
            <a:r>
              <a:rPr lang="uk-UA" sz="2000" b="1" dirty="0">
                <a:solidFill>
                  <a:srgbClr val="FF0000"/>
                </a:solidFill>
              </a:rPr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печі з підігрівом газу і повітря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6608" y="5329820"/>
            <a:ext cx="1007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вертикальні канали; 2 – шлаковик; 3 – насадки регенераторів;</a:t>
            </a:r>
          </a:p>
          <a:p>
            <a:pPr algn="ctr"/>
            <a:r>
              <a:rPr lang="uk-UA" dirty="0" smtClean="0"/>
              <a:t> 4 – підвісне склепіння над </a:t>
            </a:r>
            <a:r>
              <a:rPr lang="uk-UA" dirty="0" err="1" smtClean="0"/>
              <a:t>насадочного</a:t>
            </a:r>
            <a:r>
              <a:rPr lang="uk-UA" dirty="0" smtClean="0"/>
              <a:t> простору; 5 – </a:t>
            </a:r>
            <a:r>
              <a:rPr lang="uk-UA" dirty="0" err="1" smtClean="0"/>
              <a:t>піднасадочний</a:t>
            </a:r>
            <a:r>
              <a:rPr lang="uk-UA" dirty="0" smtClean="0"/>
              <a:t> простір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41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440" y="498241"/>
            <a:ext cx="5341624" cy="56752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024" y="750519"/>
            <a:ext cx="490118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Конвертер з донним продуванням: </a:t>
            </a:r>
          </a:p>
          <a:p>
            <a:endParaRPr lang="uk-UA" dirty="0"/>
          </a:p>
          <a:p>
            <a:pPr>
              <a:lnSpc>
                <a:spcPct val="150000"/>
              </a:lnSpc>
            </a:pPr>
            <a:r>
              <a:rPr lang="uk-UA" dirty="0" smtClean="0"/>
              <a:t>1 – кожух;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2 – азбест;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3 – вироби марки ПУСК;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4 – вироби марки П або ХП;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5 – вироби марки ПУСК;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6 – вироби марки ПУПК-1; 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7 – </a:t>
            </a:r>
            <a:r>
              <a:rPr lang="uk-UA" dirty="0" err="1" smtClean="0"/>
              <a:t>льоточні</a:t>
            </a:r>
            <a:r>
              <a:rPr lang="uk-UA" dirty="0" smtClean="0"/>
              <a:t> блоки марок ПЛК, ПУПЛ, </a:t>
            </a:r>
            <a:r>
              <a:rPr lang="uk-UA" dirty="0" err="1" smtClean="0"/>
              <a:t>ПУПЛб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41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1012" y="1343061"/>
            <a:ext cx="4376212" cy="38481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5088" y="512064"/>
            <a:ext cx="8766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Типова конструкція футеровки стале випускового отвору кисневого конвертеру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1392" y="5474208"/>
            <a:ext cx="9790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периклазовуглецева цегла на хімічному в'яжучому (20% С); 2 – набивна маса; 3 – сталевий кожух; 4 – робочий шар футеровки; 5 – периклазовий вогнетрив, просочений пеком;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550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236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ЛЕКЦІЯ  на тему  «Вогнетриви в сталеплавильному виробництві»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наталия</dc:creator>
  <cp:lastModifiedBy>наталия наталия</cp:lastModifiedBy>
  <cp:revision>5</cp:revision>
  <dcterms:created xsi:type="dcterms:W3CDTF">2020-11-27T05:43:33Z</dcterms:created>
  <dcterms:modified xsi:type="dcterms:W3CDTF">2020-11-27T07:47:36Z</dcterms:modified>
</cp:coreProperties>
</file>