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1" r:id="rId3"/>
    <p:sldId id="282" r:id="rId4"/>
    <p:sldId id="283" r:id="rId5"/>
    <p:sldId id="284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FA0757-9DAB-4169-BC10-84DCB78B77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4AEF82E-F2A9-444A-B8F1-6030D84A3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98B197-0A43-4D70-9956-32ABA4D7B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E123-F0D3-4197-BF8F-37A87F897C72}" type="datetimeFigureOut">
              <a:rPr lang="uk-UA" smtClean="0"/>
              <a:t>23.04.2021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D06ECB-F6AC-4A57-A30B-AE01FC83D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E2D6CB-C7D4-44A8-B967-00CD3C76B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2325-0E7C-4AA4-99B6-A281C3D79E8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9650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1C3BD8-DAAD-4F6B-9AFA-004185532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C80E052-34A0-4901-84AC-8C8087C4C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A08C16-40EF-49DB-99FC-0BCE354AF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E123-F0D3-4197-BF8F-37A87F897C72}" type="datetimeFigureOut">
              <a:rPr lang="uk-UA" smtClean="0"/>
              <a:t>23.04.2021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5C559F-42DC-48EC-9F5F-7B3485A9F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6C655B-B161-4F0F-B347-50B5AF692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2325-0E7C-4AA4-99B6-A281C3D79E8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1053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A343D89-4517-4824-BAC4-242460CAE1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0EA8092-9014-4FAE-80BD-5624101FD0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412BA5-A137-491B-96A3-951659522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E123-F0D3-4197-BF8F-37A87F897C72}" type="datetimeFigureOut">
              <a:rPr lang="uk-UA" smtClean="0"/>
              <a:t>23.04.2021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B661AD-5A15-4AD8-AF07-7CB06D404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1E4C33-7394-4993-A3D3-01C9E2325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2325-0E7C-4AA4-99B6-A281C3D79E8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1581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9FD7BB-8F78-46F1-ACAD-84F1AABA3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8B04BB-1CE7-464A-8B07-06346AFAB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B4F0DB-35F2-4D20-8E81-468CA9D65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E123-F0D3-4197-BF8F-37A87F897C72}" type="datetimeFigureOut">
              <a:rPr lang="uk-UA" smtClean="0"/>
              <a:t>23.04.2021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3D59A4-DF93-4E26-849F-8E8CBF627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A1A8EE-6E05-4F59-9B29-BF7F319FF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2325-0E7C-4AA4-99B6-A281C3D79E8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94796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F85BEE-6E72-4FA4-A028-FDE94BF46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9FE75A0-C830-417E-8CFE-8FBEDB80D2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168F85-2E09-41DB-AC33-E80A99E1A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E123-F0D3-4197-BF8F-37A87F897C72}" type="datetimeFigureOut">
              <a:rPr lang="uk-UA" smtClean="0"/>
              <a:t>23.04.2021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82B398-074A-4B1D-9DD0-31EF345E3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E1632D-F636-4507-BDF7-835211018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2325-0E7C-4AA4-99B6-A281C3D79E8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7792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ACE5FA-BEB6-4ECF-9EB9-83442BBBD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3C7CFF-AB93-4432-8ABB-55484F8707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30C1D54-7EF1-426B-83D1-1EA8C7E70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601460-C965-4100-BA40-AE25A86CE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E123-F0D3-4197-BF8F-37A87F897C72}" type="datetimeFigureOut">
              <a:rPr lang="uk-UA" smtClean="0"/>
              <a:t>23.04.2021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C91A7F0-98F9-4AB5-A5B0-2AA3B19C0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4FB6D1B-14EE-443B-85AE-411B17AAA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2325-0E7C-4AA4-99B6-A281C3D79E8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0798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207814-A97B-4930-AA60-7C2085A0B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52687B6-995E-40B7-B348-3C0DDD9F2A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CEC750-1706-4F27-A168-45096593C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560E029-7972-41CC-8E1C-7A8DA72CEE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F252E77-38FC-4047-B577-E5D1B09A84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08C5CE7-0528-4730-9602-5C5FD6F00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E123-F0D3-4197-BF8F-37A87F897C72}" type="datetimeFigureOut">
              <a:rPr lang="uk-UA" smtClean="0"/>
              <a:t>23.04.2021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79AEC8A-B180-4BFD-8429-154E4869F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D2D02CD-8C17-4693-AC53-4A5C4B001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2325-0E7C-4AA4-99B6-A281C3D79E8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238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EB57DD-0792-414E-8BF2-6FC74AD7A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EFC1C49-CC7A-4B43-9131-21469317F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E123-F0D3-4197-BF8F-37A87F897C72}" type="datetimeFigureOut">
              <a:rPr lang="uk-UA" smtClean="0"/>
              <a:t>23.04.2021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28562DC-34E6-417A-AB18-A84D797FD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ABFEA00-BD21-4BE4-AC39-B9364334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2325-0E7C-4AA4-99B6-A281C3D79E8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9794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0F005A6-1156-4383-80E2-2A5862FB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E123-F0D3-4197-BF8F-37A87F897C72}" type="datetimeFigureOut">
              <a:rPr lang="uk-UA" smtClean="0"/>
              <a:t>23.04.2021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0439B85-9791-4867-B1E7-A4BED644B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324D55B-EE72-4D47-BCFB-9D8ED24F3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2325-0E7C-4AA4-99B6-A281C3D79E8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3765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9720B1-D03D-4D92-9DF2-03E8F4524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14521B-7E37-4299-96EB-207F491EE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C9C45ED-F812-4A1F-8528-FF1133A5DA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CDEA084-49D0-44A4-B2BD-06CC89C5C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E123-F0D3-4197-BF8F-37A87F897C72}" type="datetimeFigureOut">
              <a:rPr lang="uk-UA" smtClean="0"/>
              <a:t>23.04.2021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853693C-86CC-4211-A6C0-A83188545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0DF6026-A2B7-4AF3-867D-220A78DD5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2325-0E7C-4AA4-99B6-A281C3D79E8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345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33553F-5558-41A2-8923-D3326704C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F4CAF26-401F-47B2-AA41-9B62F4AAEB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0357B4D-21A5-47B4-9B3C-A8FE7187F8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FEEF4D0-4716-43C2-951D-C6D51C0E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E123-F0D3-4197-BF8F-37A87F897C72}" type="datetimeFigureOut">
              <a:rPr lang="uk-UA" smtClean="0"/>
              <a:t>23.04.2021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6C7E6A0-2560-445C-9FCC-0A036E16A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A9C3780-446C-4CD9-93E6-E54C73BA7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2325-0E7C-4AA4-99B6-A281C3D79E8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71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D601FC-27FC-4103-88D4-9C4101EEB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1F3BBF-A3F8-4B7A-832C-26A1FD0F1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8B17F6-0BD3-4FF3-9A8D-AC9FCD332E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3E123-F0D3-4197-BF8F-37A87F897C72}" type="datetimeFigureOut">
              <a:rPr lang="uk-UA" smtClean="0"/>
              <a:t>23.04.2021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7BD4BF-6824-4627-929C-E52E7AA7C4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AD9E5F-66F4-44B4-AF2B-835A95D3EC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02325-0E7C-4AA4-99B6-A281C3D79E8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59505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11D5E5-2DBC-4CF4-A917-A277E109DB9A}"/>
              </a:ext>
            </a:extLst>
          </p:cNvPr>
          <p:cNvSpPr txBox="1"/>
          <p:nvPr/>
        </p:nvSpPr>
        <p:spPr>
          <a:xfrm>
            <a:off x="3192379" y="2397948"/>
            <a:ext cx="60960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32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Сесія</a:t>
            </a:r>
            <a:r>
              <a:rPr lang="ru-RU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4.</a:t>
            </a:r>
            <a:endParaRPr lang="ru-RU" sz="3200" dirty="0">
              <a:effectLst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3200" dirty="0">
                <a:effectLst/>
              </a:rPr>
              <a:t> 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Вітаємо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тебе на </a:t>
            </a:r>
            <a:r>
              <a:rPr lang="ru-RU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четвертій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сеcії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!</a:t>
            </a:r>
            <a:endParaRPr lang="ru-RU" sz="3200" dirty="0">
              <a:effectLst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3200" dirty="0">
                <a:effectLst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4109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8AA6BCE-0900-4C2F-BCAA-6E618FCF8644}"/>
              </a:ext>
            </a:extLst>
          </p:cNvPr>
          <p:cNvSpPr txBox="1"/>
          <p:nvPr/>
        </p:nvSpPr>
        <p:spPr>
          <a:xfrm>
            <a:off x="320842" y="0"/>
            <a:ext cx="11293642" cy="66958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Сьогодні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поговоримо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про те, як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навчитися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керувати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своїм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настроєм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керувати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своїм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хвилюванням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Хвилюватися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нормально, але коли ми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хвилюємося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речі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можемо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змінити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якось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вплинути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важко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effectLst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вправа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допоможе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тобі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зрозуміти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чим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можете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керувати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Тобі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знадобляться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ручка та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папір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 Намалюй три кола -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одне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всередині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іншого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dirty="0">
              <a:effectLst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Запиши у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зовнішнє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коло все,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тебе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турбує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але,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можеш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змінити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effectLst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Розташуй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все, на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можеш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вплинути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у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внутрішнє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коло. 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Дещо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твого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переліку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бути в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обох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колах: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тебе в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житті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є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певний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виклик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 складна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ситуація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 але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можете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контролювати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лише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частково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 </a:t>
            </a:r>
            <a:endParaRPr lang="ru-RU" dirty="0">
              <a:effectLst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Спробуй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зосередитися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внутрішньому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колі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на речах, на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можете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вплинути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змінити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Придумайте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конкретні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можеш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зробити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впоратися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цими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хвилюваннями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dirty="0">
              <a:effectLst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Після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того, як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твої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кола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заповнені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продовжувати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вправу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 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візуалізував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кола контролю. </a:t>
            </a:r>
            <a:endParaRPr lang="ru-RU" dirty="0">
              <a:effectLst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Внутрішнє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коло -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Коло контролю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обставини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/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ситуації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/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виклики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на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можеш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вплинути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твоя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поведінка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твої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думки.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Хоча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можеш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керувати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всіма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думками,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виникають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тебе в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голові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можеш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вибирати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дозволяти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дозволяти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їм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залишатися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Думки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приходять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йдуть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Те,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залишаєш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основний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матеріал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створює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твою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реальність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81047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C57340E-2E7D-4D37-AFEB-7A4AB543A84E}"/>
              </a:ext>
            </a:extLst>
          </p:cNvPr>
          <p:cNvSpPr txBox="1"/>
          <p:nvPr/>
        </p:nvSpPr>
        <p:spPr>
          <a:xfrm>
            <a:off x="112294" y="189368"/>
            <a:ext cx="11967411" cy="46183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Середнє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коло – 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Коло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Впливу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Воно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охоплює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обставини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/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ситуації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/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проблеми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на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ми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можемо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вплинути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тільки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частково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опосередковано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Сюди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входять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проблеми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пов’язані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поведінкою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людей.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можеш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безпосередньо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керувати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ними, але у тебе є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можливість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вплинути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них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своїми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діями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рішеннями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dirty="0">
              <a:effectLst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effectLst/>
              </a:rPr>
              <a:t> 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Зовнішнє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коло – 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Кола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занепокоєння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різномантні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обставини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/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питання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/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проблеми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нашому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житті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над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якими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ми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майже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маємо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контролю.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найбільше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коло,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є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багато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речей,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ми не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можемо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змінити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ми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вкладемо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багато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свого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часу і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енергії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переживання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речі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входять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зовнішнього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кола – к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ола 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відсутності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контролю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ми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продовжуватимемо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відчувати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себе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безпорадними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не в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змозі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змінити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ситуацію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 Але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ми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вкладемо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свій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 та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енергію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наше 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коло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впливу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наше 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коло контролю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ми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відчуємо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більший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контроль та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впевненість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 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тут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зосередити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свій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 та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сили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 Коли ми не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можемо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змінити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певні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обставини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немає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сенсу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вкладати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 та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енергію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намагаючись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зробити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Але ми все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зберігаємо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здатність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змінювати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своє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ставлення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цього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dirty="0"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84D35F-F599-4260-9384-79DFA01D3C16}"/>
              </a:ext>
            </a:extLst>
          </p:cNvPr>
          <p:cNvSpPr txBox="1"/>
          <p:nvPr/>
        </p:nvSpPr>
        <p:spPr>
          <a:xfrm>
            <a:off x="112293" y="4958740"/>
            <a:ext cx="11967411" cy="12943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Подумай, як ти можемо допомогти собі управляти різними ситуаціями та долати різні проблеми.</a:t>
            </a:r>
            <a:endParaRPr lang="uk-UA" dirty="0">
              <a:effectLst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Закінчивши вправу, зробіть паузу і запитай себе – що нового ти дізнався? Які висновки зробиш? Що ти можеш зробити по-іншому після виконання цієї вправи?</a:t>
            </a:r>
            <a:endParaRPr lang="uk-UA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84889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AA71320-76FD-4EA7-A0FF-DA13E7EBFF51}"/>
              </a:ext>
            </a:extLst>
          </p:cNvPr>
          <p:cNvSpPr txBox="1"/>
          <p:nvPr/>
        </p:nvSpPr>
        <p:spPr>
          <a:xfrm>
            <a:off x="184484" y="0"/>
            <a:ext cx="11823032" cy="4202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02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Вправа «Намалюй свій настрій»</a:t>
            </a:r>
            <a:endParaRPr lang="uk-UA" dirty="0">
              <a:effectLst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Візьми чистий аркуш паперу, кольорові олівці або фломастери. Намалюй як виглядає твій настрій – у вигляді ліній, кольорів, різних фігур або кольорових плям. Важливо повністю зануритися в свої переживання, вибрати колір і провести лінії так, як тобі хочеться, відповідно до твого настрою. Уяви, що ти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переносиш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свій стрес та переживання, хвилювання на папір, "виплесни" їх повністю. Не думай про час, малюй до тих пір, поки ти не відчуєш заспокоєння. </a:t>
            </a:r>
            <a:endParaRPr lang="uk-UA" dirty="0">
              <a:effectLst/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Потім переверни аркуш і напиши кілька слів, що відображають твій настрій. Довго не думай, нехай твої слова виникають вільно.</a:t>
            </a:r>
            <a:b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Після того як ти намалював свій настрій і назвав його словами, можна з почуттям розірвати малюнок, викинути або спалити його. Уяви, як твої стреси, хвилювання і тривоги згорають у вогні або залишаються в урні. Відчуй, як твоє занепокоєння перейшло на папір, і ти звільнився від напруження!</a:t>
            </a:r>
            <a:endParaRPr lang="uk-UA" dirty="0">
              <a:effectLst/>
            </a:endParaRPr>
          </a:p>
        </p:txBody>
      </p:sp>
      <p:pic>
        <p:nvPicPr>
          <p:cNvPr id="14338" name="Picture 2">
            <a:extLst>
              <a:ext uri="{FF2B5EF4-FFF2-40B4-BE49-F238E27FC236}">
                <a16:creationId xmlns:a16="http://schemas.microsoft.com/office/drawing/2014/main" id="{F0F70A07-9B6A-444B-B2A7-381D37D74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483" y="4422372"/>
            <a:ext cx="3264318" cy="2435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565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9584353-6E66-46F2-ACB8-79C1134ED604}"/>
              </a:ext>
            </a:extLst>
          </p:cNvPr>
          <p:cNvSpPr txBox="1"/>
          <p:nvPr/>
        </p:nvSpPr>
        <p:spPr>
          <a:xfrm>
            <a:off x="1299410" y="579479"/>
            <a:ext cx="9978189" cy="15713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Вправа «Висока енергія» (</a:t>
            </a:r>
            <a:r>
              <a:rPr lang="uk-UA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аудіофайл</a:t>
            </a: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</a:t>
            </a:r>
            <a:endParaRPr lang="uk-UA" dirty="0">
              <a:effectLst/>
            </a:endParaRPr>
          </a:p>
          <a:p>
            <a:pPr indent="450202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«Уяви собі яскраве нічне зоряне небо. Вибери найяскравішу зірку. А тепер «проковтни» її. Вона вибухає в тобі, наповнюючи весь організм енергією. Енергія проникає в усі клітини твого організму, наповнюючи його бажанням щось зробити, змінити, виправити. Відчуй цю енергію!»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uk-UA" dirty="0">
              <a:effectLst/>
            </a:endParaRPr>
          </a:p>
        </p:txBody>
      </p:sp>
      <p:pic>
        <p:nvPicPr>
          <p:cNvPr id="15362" name="Picture 2">
            <a:extLst>
              <a:ext uri="{FF2B5EF4-FFF2-40B4-BE49-F238E27FC236}">
                <a16:creationId xmlns:a16="http://schemas.microsoft.com/office/drawing/2014/main" id="{7AF46DAE-BCDD-4BB8-A600-277401DDB2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141" y="2362701"/>
            <a:ext cx="5038725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6E8DE66-7FBA-4EAE-9613-5E2B2533EE6C}"/>
              </a:ext>
            </a:extLst>
          </p:cNvPr>
          <p:cNvSpPr txBox="1"/>
          <p:nvPr/>
        </p:nvSpPr>
        <p:spPr>
          <a:xfrm>
            <a:off x="3048000" y="5528216"/>
            <a:ext cx="6096000" cy="878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02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Повторюй цю вправу, щоб закріпити ефект. </a:t>
            </a:r>
            <a:endParaRPr lang="uk-UA" dirty="0">
              <a:effectLst/>
            </a:endParaRPr>
          </a:p>
          <a:p>
            <a:pPr indent="450202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Бажаємо тобі успіхів! До зустрічі наступної сесії!</a:t>
            </a:r>
            <a:endParaRPr lang="uk-UA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163349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751</Words>
  <Application>Microsoft Office PowerPoint</Application>
  <PresentationFormat>Широкоэкранный</PresentationFormat>
  <Paragraphs>23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Самотність. Депресія</dc:title>
  <dc:creator>vlad232362@gmail.com</dc:creator>
  <cp:lastModifiedBy>vlad232362@gmail.com</cp:lastModifiedBy>
  <cp:revision>3</cp:revision>
  <dcterms:created xsi:type="dcterms:W3CDTF">2021-04-19T07:52:41Z</dcterms:created>
  <dcterms:modified xsi:type="dcterms:W3CDTF">2021-04-23T06:47:31Z</dcterms:modified>
</cp:coreProperties>
</file>