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71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68"/>
    <a:srgbClr val="033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72"/>
  </p:normalViewPr>
  <p:slideViewPr>
    <p:cSldViewPr snapToGrid="0">
      <p:cViewPr varScale="1">
        <p:scale>
          <a:sx n="81" d="100"/>
          <a:sy n="81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531F6-E03F-466F-A128-EACB31C73D22}" type="datetimeFigureOut">
              <a:rPr lang="ru-RU" smtClean="0"/>
              <a:t>29.12.2024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7FAB1-FDDC-465C-8550-548763AA8E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55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7FAB1-FDDC-465C-8550-548763AA8ED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92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017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87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53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22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9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39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3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95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6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85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4210" y="665311"/>
            <a:ext cx="9863579" cy="2853965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uk-UA" sz="6700" b="1" dirty="0">
                <a:solidFill>
                  <a:schemeClr val="bg1"/>
                </a:solidFill>
                <a:latin typeface="+mn-lt"/>
                <a:cs typeface="Gotham Pro" panose="02000503040000020004" pitchFamily="2" charset="0"/>
              </a:rPr>
              <a:t>Аудит концептуальних напрямків функціонування підприємства</a:t>
            </a:r>
            <a:br>
              <a:rPr lang="uk-UA" sz="6700" b="1" dirty="0">
                <a:solidFill>
                  <a:schemeClr val="bg1"/>
                </a:solidFill>
                <a:latin typeface="+mn-lt"/>
                <a:cs typeface="Gotham Pro" panose="02000503040000020004" pitchFamily="2" charset="0"/>
              </a:rPr>
            </a:br>
            <a:endParaRPr lang="ru-UA" sz="6700" b="1" dirty="0">
              <a:solidFill>
                <a:schemeClr val="bg1"/>
              </a:solidFill>
              <a:latin typeface="+mn-lt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304" y="4973637"/>
            <a:ext cx="1280756" cy="152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F91267-DFCD-45C2-B09C-522D23BB4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210" y="3726203"/>
            <a:ext cx="3949133" cy="2256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A19402-04DE-4B59-8C72-82714B856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442" y="3429000"/>
            <a:ext cx="3184836" cy="21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32" y="398282"/>
            <a:ext cx="10907600" cy="5854046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методики аудиту формування статутного капіталу та розрахунків з учасниками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статутного капіталу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статутного капіталу включає перевірку: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 формування статутного капіталу, включаючи правильність внесення часток засновників.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операцій із внесення капіталу у бухгалтерському обліку.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 розміру статутного капіталу вимогам статуту підприємства.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капіталу може також включати перевірку змін, що відбулися після реєстрації підприємства, і їх правомірність.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43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79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FD567AA-69E5-43A4-97DA-2ACE57EB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67" y="499620"/>
            <a:ext cx="11197865" cy="6075576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 з учасниками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перевіряє такі аспекти: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Виплата дивідендів учасникам відповідно до прийнятих рішень.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 та правильність обліку викупу часток у статутному капіталі.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дотримання норм законодавства щодо податкових нарахувань при операціях з учасниками.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порушення законодавчих норм при розрахунках з учасниками включають: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Недотримання строків виплат дивідендів.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Неправильне нарахування податків при виплатах учасникам.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процедури викупу часток учасників.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2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5791200"/>
            <a:ext cx="12192000" cy="10668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13B3D0F0-7B84-4164-82DE-43759217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92" y="621877"/>
            <a:ext cx="10884816" cy="3799294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Мета, завдання та нормативно-правова база аудиту необоротних активів, запасів, оплати праці, грошових коштів і розрахунків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аудиту</a:t>
            </a: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аудиту цих напрямків є оцінка достовірності обліку необоротних активів, запасів, оплати праці, грошових коштів та розрахунків, а також виявлення можливих порушень законодавства та облікових стандартів.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5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304" y="600959"/>
            <a:ext cx="10679391" cy="5656081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аудиту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правильності оцінки та обліку необоротних активів, зокрема, основних засобів, нематеріальних активів.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правильності обліку запасів, включаючи їх вартісну оцінку та процедури списання.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нарахування та виплати заробітної плати, включаючи податки та збори.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відповідності операцій з грошовими коштами, включаючи надходження та витрати.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розрахунків з контрагентами та органами державної влади.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4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79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FD567AA-69E5-43A4-97DA-2ACE57EBF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33" y="556180"/>
            <a:ext cx="10856733" cy="4166648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 база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Податковий кодекс України: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перевірки податкових зобов'язань при операціях з активами, заробітною платою та розрахунками.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"Про бухгалтерський облік і фінансову звітність":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 порядок ведення обліку та складання фінансової звітності.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(стандарти) бухгалтерського обліку (П(С)БО):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 для оцінки відповідності бухгалтерського обліку підприємства вимогам стандартів.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1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5791200"/>
            <a:ext cx="12192000" cy="10668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10" name="Объект 10">
            <a:extLst>
              <a:ext uri="{FF2B5EF4-FFF2-40B4-BE49-F238E27FC236}">
                <a16:creationId xmlns:a16="http://schemas.microsoft.com/office/drawing/2014/main" id="{13B3D0F0-7B84-4164-82DE-43759217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92" y="631304"/>
            <a:ext cx="10884816" cy="3799294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концептуальних напрямків функціонування підприємства є важливою частиною забезпечення ефективності управління та відповідності законодавчим вимогам. Перевірка стратегій, внутрішніх контролів, облікової політики та розрахунків з учасниками дає змогу знизити ризики шахрайства та помилок, що може значно вплинути на стабільність бізнесу.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92" y="651220"/>
            <a:ext cx="11122450" cy="3006380"/>
          </a:xfrm>
        </p:spPr>
        <p:txBody>
          <a:bodyPr>
            <a:norm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концептуальних напрямків функціонування підприємства є важливим елементом забезпечення ефективного управління і контролю діяльності суб'єкта господарювання. Він охоплює аудит стратегій, облікової політики, установчих документів, а також внутрішніх систем контролю. Особлива увага приділяється аналізу відповідності діяльності підприємства вимогам законодавства та правильності відображення операцій у бухгалтерському обліку.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75" y="387270"/>
            <a:ext cx="11122450" cy="5913780"/>
          </a:xfrm>
        </p:spPr>
        <p:txBody>
          <a:bodyPr>
            <a:normAutofit fontScale="92500"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стратегії функціонування підприємства у зовнішньому середовищі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аудиту стратегії підприємства є оцінка його здатності функціонувати ефективно у зовнішньому середовищі, враховуючи вплив економічних, соціальних, правових та конкурентних факторів. Аудитор аналізує: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 цілі підприємства: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стратегії місії та довгостроковим цілям підприємства.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до змін зовнішнього середовища: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оцінка, як підприємство реагує на зміну економічних умов, законодавства або ринку.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Конкурентні позиції: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стратегії конкурентних переваг підприємства на ринку.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стратегічного планування: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використовує підприємство прогнозування та планування для досягнення цілей.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3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43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80" y="649749"/>
            <a:ext cx="10992439" cy="2574218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в цьому контексті включають: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відповідності стратегії підприємства його поточній діяльності.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зовнішніх ризиків і можливостей для підприємства.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впливу стратегії на фінансову стабільність та розвиток.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2F5BA1-4A5D-8BC0-BD26-5E1A54326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313190"/>
            <a:ext cx="11095349" cy="5341851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аудитором стану системи внутрішнього контролю підприємства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внутрішнього контролю є ключовим механізмом для забезпечення надійності фінансової звітності та запобігання шахрайству. Мета аудиту системи внутрішнього контролю полягає в оцінці ефективності внутрішніх механізмів управління ризиками та контролю за діяльністю підприємства.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аудиту внутрішнього контролю: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наявності та дієвості процедур контролю за фінансовими та операційними процесами.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ефективності механізмів запобігання шахрайству, помилкам або недолікам у роботі.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відповідності внутрішнього контролю вимогам законодавства та внутрішнім положенням підприємства.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5791200"/>
            <a:ext cx="12192000" cy="10668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1065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93" y="615097"/>
            <a:ext cx="10983014" cy="5465189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оцінює наступні компоненти внутрішнього контролю: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Контрольне середовище: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відповідальності управлінців, корпоративна етика, вплив зовнішніх факторів.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ризиків: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підприємство визначає та управляє ризиками.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 відображення інформації в обліку та звітності.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 заходи: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процедури та механізми контролю.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ефективності існуючих заходів внутрішнього контролю.</a:t>
            </a:r>
          </a:p>
        </p:txBody>
      </p:sp>
    </p:spTree>
    <p:extLst>
      <p:ext uri="{BB962C8B-B14F-4D97-AF65-F5344CB8AC3E}">
        <p14:creationId xmlns:p14="http://schemas.microsoft.com/office/powerpoint/2010/main" val="20599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79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27" y="519242"/>
            <a:ext cx="11030146" cy="5819515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підходи до організації та проведення аудиту облікової політики, установчих та інших документів і розрахунків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облікової політики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Облікова політика підприємства визначає основні принципи ведення бухгалтерського обліку та формування звітності.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перевіряє: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облікової політики вимогам національних стандартів бухгалтерського обліку (П(С)БО) або МСФЗ.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Чіткість і послідовність застосування методів обліку, обраних підприємством.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облікової політики реальним умовам діяльності підприємства.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21A52C9-C620-22A9-856C-0C5AC9D195E0}"/>
              </a:ext>
            </a:extLst>
          </p:cNvPr>
          <p:cNvGrpSpPr/>
          <p:nvPr/>
        </p:nvGrpSpPr>
        <p:grpSpPr>
          <a:xfrm>
            <a:off x="0" y="5791200"/>
            <a:ext cx="12192000" cy="1066800"/>
            <a:chOff x="0" y="5791200"/>
            <a:chExt cx="12192000" cy="10668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D4BB4BB-CA8C-1CB2-4758-24DF945C158C}"/>
                </a:ext>
              </a:extLst>
            </p:cNvPr>
            <p:cNvSpPr/>
            <p:nvPr/>
          </p:nvSpPr>
          <p:spPr>
            <a:xfrm>
              <a:off x="0" y="5791200"/>
              <a:ext cx="12192000" cy="1066800"/>
            </a:xfrm>
            <a:prstGeom prst="rect">
              <a:avLst/>
            </a:prstGeom>
            <a:solidFill>
              <a:srgbClr val="0339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2D01E752-B154-059D-84EC-D7232F46BC56}"/>
                </a:ext>
              </a:extLst>
            </p:cNvPr>
            <p:cNvSpPr txBox="1">
              <a:spLocks/>
            </p:cNvSpPr>
            <p:nvPr/>
          </p:nvSpPr>
          <p:spPr>
            <a:xfrm>
              <a:off x="1676400" y="5927359"/>
              <a:ext cx="10515600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UA" dirty="0">
                  <a:solidFill>
                    <a:schemeClr val="bg1"/>
                  </a:solidFill>
                  <a:latin typeface="Gotham Pro" panose="02000503040000020004" pitchFamily="2" charset="0"/>
                  <a:cs typeface="Gotham Pro" panose="02000503040000020004" pitchFamily="2" charset="0"/>
                </a:rPr>
                <a:t>Запорізький національний університет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9DA6DB-978B-34BC-A566-7AAA64BBA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5927359"/>
              <a:ext cx="667675" cy="794482"/>
            </a:xfrm>
            <a:prstGeom prst="rect">
              <a:avLst/>
            </a:prstGeom>
            <a:ln>
              <a:solidFill>
                <a:srgbClr val="033970"/>
              </a:solidFill>
            </a:ln>
          </p:spPr>
        </p:pic>
      </p:grpSp>
      <p:sp>
        <p:nvSpPr>
          <p:cNvPr id="8" name="Объект 10">
            <a:extLst>
              <a:ext uri="{FF2B5EF4-FFF2-40B4-BE49-F238E27FC236}">
                <a16:creationId xmlns:a16="http://schemas.microsoft.com/office/drawing/2014/main" id="{B950D255-D4BF-4AC2-9F29-3CE373D3F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55" y="476291"/>
            <a:ext cx="10922523" cy="5314909"/>
          </a:xfrm>
        </p:spPr>
        <p:txBody>
          <a:bodyPr>
            <a:no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установчих документів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Установчі документи є основою для визначення правових відносин підприємства із засновниками та іншими учасниками. Аудитор перевіряє: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установчих документів чинному законодавству України.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 реєстрації змін до статуту та інших установчих документів.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Правомірність внесків до статутного капіталу.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2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27" y="603317"/>
            <a:ext cx="10679391" cy="3308808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розрахунків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Аудиторська перевірка розрахунків охоплює: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правильності ведення розрахунків з контрагентами, постачальниками та клієнтами.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відповідності нарахувань за податковими та іншими зобов'язаннями.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розрахунків з учасниками підприємства.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99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839</Words>
  <Application>Microsoft Office PowerPoint</Application>
  <PresentationFormat>Широкоэкранный</PresentationFormat>
  <Paragraphs>76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Gotham Pro</vt:lpstr>
      <vt:lpstr>Symbol</vt:lpstr>
      <vt:lpstr>Times New Roman</vt:lpstr>
      <vt:lpstr>Wingdings</vt:lpstr>
      <vt:lpstr>Тема Office</vt:lpstr>
      <vt:lpstr>Аудит концептуальних напрямків функціонування підприємства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Nastya Hnidkova</cp:lastModifiedBy>
  <cp:revision>99</cp:revision>
  <dcterms:created xsi:type="dcterms:W3CDTF">2023-12-13T16:18:17Z</dcterms:created>
  <dcterms:modified xsi:type="dcterms:W3CDTF">2024-12-29T18:57:36Z</dcterms:modified>
</cp:coreProperties>
</file>