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B666F-31F2-4017-8602-F5F40D849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Який це стереотип?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B07B64-7A80-4C2C-81F2-7679E0EC6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Гра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2857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5507F-E87A-4525-8C1A-263DF44E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Українські меми про стереотипи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322932-8467-4F69-ACAC-10FABE8F1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191" y="2270155"/>
            <a:ext cx="3596952" cy="3664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388DCB-9BD8-427B-B513-4FCEDF912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542" y="1878030"/>
            <a:ext cx="3859102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CF18C-FE41-4235-856E-7CFC3C26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Стереотипи в рекламі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B16C79-3725-46D4-8800-A2C53B42E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586" y="2120900"/>
            <a:ext cx="553117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9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B4B69-34E3-478C-B456-11CDE973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змії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69E63E-654E-4105-A67C-A34E7EB5C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008" y="2120900"/>
            <a:ext cx="613833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2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F9246-0D54-46DE-B410-08550EEA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Львів</a:t>
            </a:r>
            <a:r>
              <a:rPr lang="ru-RU" dirty="0"/>
              <a:t> – </a:t>
            </a:r>
            <a:r>
              <a:rPr lang="ru-RU" dirty="0" err="1"/>
              <a:t>столиця</a:t>
            </a:r>
            <a:r>
              <a:rPr lang="ru-RU" dirty="0"/>
              <a:t> кави в </a:t>
            </a:r>
            <a:r>
              <a:rPr lang="ru-RU" dirty="0" err="1"/>
              <a:t>Україні</a:t>
            </a:r>
            <a:endParaRPr lang="ru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09F2B6-5C8A-472D-949D-42225D035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77" y="2120900"/>
            <a:ext cx="610559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63755-64E4-49E4-9FFE-24293F1C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Троянда</a:t>
            </a:r>
            <a:r>
              <a:rPr lang="ru-RU" dirty="0"/>
              <a:t> – королева саду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7A8D5B-486F-4D98-998A-5D291FA20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525" y="2120900"/>
            <a:ext cx="4051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9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809DC-FA0A-4F2C-B8A8-8A70F4C2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/>
              <a:t>Жінки</a:t>
            </a:r>
            <a:r>
              <a:rPr lang="ru-RU" sz="4000" dirty="0"/>
              <a:t> і </a:t>
            </a:r>
            <a:r>
              <a:rPr lang="ru-RU" sz="4000" dirty="0" err="1"/>
              <a:t>автомобілі</a:t>
            </a:r>
            <a:r>
              <a:rPr lang="ru-RU" sz="4000" dirty="0"/>
              <a:t> –</a:t>
            </a:r>
            <a:r>
              <a:rPr lang="ru-RU" sz="4000" dirty="0" err="1"/>
              <a:t>найбільші</a:t>
            </a:r>
            <a:r>
              <a:rPr lang="ru-RU" sz="4000" dirty="0"/>
              <a:t> </a:t>
            </a:r>
            <a:r>
              <a:rPr lang="ru-RU" sz="4000" dirty="0" err="1"/>
              <a:t>чоловічі</a:t>
            </a:r>
            <a:r>
              <a:rPr lang="ru-RU" sz="4000" dirty="0"/>
              <a:t> </a:t>
            </a:r>
            <a:r>
              <a:rPr lang="ru-RU" sz="4000" dirty="0" err="1"/>
              <a:t>захоплення</a:t>
            </a:r>
            <a:endParaRPr lang="ru-UA" sz="4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66436D-7799-4518-A736-DF5B4D476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1" y="1739160"/>
            <a:ext cx="3208281" cy="4536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BC3D58-6809-4EA8-8CEB-3D113822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68" y="1739160"/>
            <a:ext cx="7008538" cy="46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31967-DCA5-4AC7-9DFD-90713099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Годинник</a:t>
            </a:r>
            <a:r>
              <a:rPr lang="ru-RU" dirty="0"/>
              <a:t> </a:t>
            </a:r>
            <a:r>
              <a:rPr lang="ru-RU" dirty="0" err="1"/>
              <a:t>цокає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396F8F-8845-4AB4-B6D3-79F514AC7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964" y="2093976"/>
            <a:ext cx="5661726" cy="31795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6D786A-244B-48AF-9026-3B9C5793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27" y="1765269"/>
            <a:ext cx="5652610" cy="31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6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587B3-8905-4040-AA8D-7B158C34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Чоловіча</a:t>
            </a:r>
            <a:r>
              <a:rPr lang="ru-RU" dirty="0"/>
              <a:t> </a:t>
            </a:r>
            <a:r>
              <a:rPr lang="ru-RU" dirty="0" err="1"/>
              <a:t>професія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827B74-7BCA-459C-A39C-A7F7FA0BC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561" y="2270125"/>
            <a:ext cx="7151364" cy="40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A973C-10AC-47A3-89E6-A6C0AA67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Стереотипи в мемах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39F52E-BCB0-4F41-9F84-7CE34FCD7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845" y="2443384"/>
            <a:ext cx="5553239" cy="39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9990C-9721-4841-B64E-F0FBFEA7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Стереотипи зумовлені культурою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46349AB-86FE-4D65-B203-2D242FE94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525" y="2120900"/>
            <a:ext cx="4051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1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50</TotalTime>
  <Words>42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Cambria</vt:lpstr>
      <vt:lpstr>Rockwell</vt:lpstr>
      <vt:lpstr>Rockwell Condensed</vt:lpstr>
      <vt:lpstr>Wingdings</vt:lpstr>
      <vt:lpstr>Дерево</vt:lpstr>
      <vt:lpstr>Який це стереотип?</vt:lpstr>
      <vt:lpstr>Всі змії небезпечні</vt:lpstr>
      <vt:lpstr>Львів – столиця кави в Україні</vt:lpstr>
      <vt:lpstr>Троянда – королева саду</vt:lpstr>
      <vt:lpstr>Жінки і автомобілі –найбільші чоловічі захоплення</vt:lpstr>
      <vt:lpstr>Годинник цокає</vt:lpstr>
      <vt:lpstr>Чоловіча професія</vt:lpstr>
      <vt:lpstr>Стереотипи в мемах</vt:lpstr>
      <vt:lpstr>Стереотипи зумовлені культурою</vt:lpstr>
      <vt:lpstr>Українські меми про стереотипи</vt:lpstr>
      <vt:lpstr>Стереотипи в рекламі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Який це стереотип?</dc:title>
  <dc:creator>Людмила Чернявская</dc:creator>
  <cp:lastModifiedBy>Людмила Чернявская</cp:lastModifiedBy>
  <cp:revision>1</cp:revision>
  <dcterms:created xsi:type="dcterms:W3CDTF">2021-09-07T17:42:11Z</dcterms:created>
  <dcterms:modified xsi:type="dcterms:W3CDTF">2021-09-07T18:32:14Z</dcterms:modified>
</cp:coreProperties>
</file>