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13" r:id="rId3"/>
    <p:sldId id="371" r:id="rId4"/>
    <p:sldId id="411" r:id="rId5"/>
    <p:sldId id="428" r:id="rId6"/>
    <p:sldId id="414" r:id="rId7"/>
    <p:sldId id="429" r:id="rId8"/>
    <p:sldId id="408" r:id="rId9"/>
    <p:sldId id="430" r:id="rId10"/>
    <p:sldId id="412" r:id="rId11"/>
    <p:sldId id="431" r:id="rId12"/>
    <p:sldId id="425" r:id="rId13"/>
    <p:sldId id="426" r:id="rId14"/>
    <p:sldId id="427" r:id="rId15"/>
    <p:sldId id="433" r:id="rId16"/>
    <p:sldId id="423" r:id="rId17"/>
    <p:sldId id="32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36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g"/><Relationship Id="rId4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06369-F553-40FC-A200-5966A2B556B7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D762BD24-54D0-4F11-B4DF-384311EF0FDF}">
      <dgm:prSet phldrT="[Текст]" custT="1"/>
      <dgm:spPr/>
      <dgm:t>
        <a:bodyPr/>
        <a:lstStyle/>
        <a:p>
          <a:r>
            <a:rPr lang="uk-UA" sz="2000" b="1" dirty="0" smtClean="0"/>
            <a:t>Вербальна самопрезентація</a:t>
          </a:r>
          <a:endParaRPr lang="uk-UA" sz="2000" b="0" noProof="0" dirty="0"/>
        </a:p>
      </dgm:t>
    </dgm:pt>
    <dgm:pt modelId="{B2409F84-36D9-4E3D-A65E-FAC781F1AB26}" type="parTrans" cxnId="{A1485622-EE8B-47B3-8FD7-0E5CF978F645}">
      <dgm:prSet/>
      <dgm:spPr/>
      <dgm:t>
        <a:bodyPr/>
        <a:lstStyle/>
        <a:p>
          <a:endParaRPr lang="uk-UA" sz="2000"/>
        </a:p>
      </dgm:t>
    </dgm:pt>
    <dgm:pt modelId="{AD609A1A-DC12-42C7-8731-B9A5B1E59DD5}" type="sibTrans" cxnId="{A1485622-EE8B-47B3-8FD7-0E5CF978F645}">
      <dgm:prSet/>
      <dgm:spPr/>
      <dgm:t>
        <a:bodyPr/>
        <a:lstStyle/>
        <a:p>
          <a:endParaRPr lang="uk-UA" sz="2000"/>
        </a:p>
      </dgm:t>
    </dgm:pt>
    <dgm:pt modelId="{0C5688C6-2CDA-494B-91B2-27227A6C55CC}">
      <dgm:prSet custT="1"/>
      <dgm:spPr/>
      <dgm:t>
        <a:bodyPr/>
        <a:lstStyle/>
        <a:p>
          <a:r>
            <a:rPr lang="uk-UA" sz="2000" b="1" dirty="0" smtClean="0"/>
            <a:t>Візуальна самопрезентація</a:t>
          </a:r>
          <a:endParaRPr lang="uk-UA" sz="2000" dirty="0"/>
        </a:p>
      </dgm:t>
    </dgm:pt>
    <dgm:pt modelId="{9EE6FBF3-67C7-4F60-8D85-73FE05AF1AA8}" type="parTrans" cxnId="{BC568FDA-78B9-4DCE-8915-F18D4D5B567F}">
      <dgm:prSet/>
      <dgm:spPr/>
      <dgm:t>
        <a:bodyPr/>
        <a:lstStyle/>
        <a:p>
          <a:endParaRPr lang="uk-UA" sz="2000"/>
        </a:p>
      </dgm:t>
    </dgm:pt>
    <dgm:pt modelId="{E11DD9BE-B67B-4FAE-B267-F4677F1823C3}" type="sibTrans" cxnId="{BC568FDA-78B9-4DCE-8915-F18D4D5B567F}">
      <dgm:prSet/>
      <dgm:spPr/>
      <dgm:t>
        <a:bodyPr/>
        <a:lstStyle/>
        <a:p>
          <a:endParaRPr lang="uk-UA" sz="2000"/>
        </a:p>
      </dgm:t>
    </dgm:pt>
    <dgm:pt modelId="{D4EA1629-8067-429F-904F-1B427E672E1D}">
      <dgm:prSet custT="1"/>
      <dgm:spPr/>
      <dgm:t>
        <a:bodyPr/>
        <a:lstStyle/>
        <a:p>
          <a:r>
            <a:rPr lang="uk-UA" sz="2000" b="1" dirty="0" smtClean="0"/>
            <a:t>Цифрова самопрезентація</a:t>
          </a:r>
          <a:endParaRPr lang="uk-UA" sz="2000" dirty="0"/>
        </a:p>
      </dgm:t>
    </dgm:pt>
    <dgm:pt modelId="{149D2559-C324-4AD9-AD03-AC598B167D98}" type="parTrans" cxnId="{9B69930B-87B6-4E67-A966-F314D4EB36C6}">
      <dgm:prSet/>
      <dgm:spPr/>
      <dgm:t>
        <a:bodyPr/>
        <a:lstStyle/>
        <a:p>
          <a:endParaRPr lang="uk-UA" sz="2000"/>
        </a:p>
      </dgm:t>
    </dgm:pt>
    <dgm:pt modelId="{27EE80E7-1866-4BA8-B123-5248C7F6ED46}" type="sibTrans" cxnId="{9B69930B-87B6-4E67-A966-F314D4EB36C6}">
      <dgm:prSet/>
      <dgm:spPr/>
      <dgm:t>
        <a:bodyPr/>
        <a:lstStyle/>
        <a:p>
          <a:endParaRPr lang="uk-UA" sz="2000"/>
        </a:p>
      </dgm:t>
    </dgm:pt>
    <dgm:pt modelId="{E9D5137D-DFA4-4EDC-B450-262FACABBD71}">
      <dgm:prSet phldrT="[Текст]" custT="1"/>
      <dgm:spPr/>
      <dgm:t>
        <a:bodyPr/>
        <a:lstStyle/>
        <a:p>
          <a:r>
            <a:rPr lang="uk-UA" sz="2000" dirty="0" smtClean="0"/>
            <a:t> Публічні виступи, презентації, переговори.</a:t>
          </a:r>
          <a:endParaRPr lang="uk-UA" sz="2000" b="0" noProof="0" dirty="0"/>
        </a:p>
      </dgm:t>
    </dgm:pt>
    <dgm:pt modelId="{3F07C564-5807-44C2-B61E-C14BB6ABC89F}" type="parTrans" cxnId="{DAD17B90-5A7F-4369-B2B6-988E72258261}">
      <dgm:prSet/>
      <dgm:spPr/>
      <dgm:t>
        <a:bodyPr/>
        <a:lstStyle/>
        <a:p>
          <a:endParaRPr lang="uk-UA" sz="2000"/>
        </a:p>
      </dgm:t>
    </dgm:pt>
    <dgm:pt modelId="{DE5B8D3E-006A-43BC-B428-EEBE84A13B75}" type="sibTrans" cxnId="{DAD17B90-5A7F-4369-B2B6-988E72258261}">
      <dgm:prSet/>
      <dgm:spPr/>
      <dgm:t>
        <a:bodyPr/>
        <a:lstStyle/>
        <a:p>
          <a:endParaRPr lang="uk-UA" sz="2000"/>
        </a:p>
      </dgm:t>
    </dgm:pt>
    <dgm:pt modelId="{D325F1E3-7C0C-467C-BC05-DC67990F7A56}">
      <dgm:prSet custT="1"/>
      <dgm:spPr/>
      <dgm:t>
        <a:bodyPr/>
        <a:lstStyle/>
        <a:p>
          <a:r>
            <a:rPr lang="uk-UA" sz="2000" dirty="0" smtClean="0"/>
            <a:t>мова тіла, жести, міміка, стиль одягу.</a:t>
          </a:r>
          <a:endParaRPr lang="uk-UA" sz="2000" dirty="0"/>
        </a:p>
      </dgm:t>
    </dgm:pt>
    <dgm:pt modelId="{D626848B-1D64-4476-9264-567FEDDE922E}" type="parTrans" cxnId="{412FF996-5B42-45AC-8506-B163A18F7106}">
      <dgm:prSet/>
      <dgm:spPr/>
      <dgm:t>
        <a:bodyPr/>
        <a:lstStyle/>
        <a:p>
          <a:endParaRPr lang="uk-UA" sz="2000"/>
        </a:p>
      </dgm:t>
    </dgm:pt>
    <dgm:pt modelId="{F7A5A0A9-254C-4762-AD6B-63F9791BF2D7}" type="sibTrans" cxnId="{412FF996-5B42-45AC-8506-B163A18F7106}">
      <dgm:prSet/>
      <dgm:spPr/>
      <dgm:t>
        <a:bodyPr/>
        <a:lstStyle/>
        <a:p>
          <a:endParaRPr lang="uk-UA" sz="2000"/>
        </a:p>
      </dgm:t>
    </dgm:pt>
    <dgm:pt modelId="{8CB5E01E-162B-4572-B284-98B28D1BA97F}">
      <dgm:prSet custT="1"/>
      <dgm:spPr/>
      <dgm:t>
        <a:bodyPr/>
        <a:lstStyle/>
        <a:p>
          <a:r>
            <a:rPr lang="uk-UA" sz="2000" smtClean="0"/>
            <a:t>використання </a:t>
          </a:r>
          <a:r>
            <a:rPr lang="uk-UA" sz="2000" dirty="0" smtClean="0"/>
            <a:t>графічних матеріалів (презентацій, портфоліо, дизайну резюме).</a:t>
          </a:r>
          <a:endParaRPr lang="uk-UA" sz="2000" dirty="0"/>
        </a:p>
      </dgm:t>
    </dgm:pt>
    <dgm:pt modelId="{FA8B2AC5-4C48-434D-BD40-278623A8B36F}" type="parTrans" cxnId="{62E32FF0-A0C9-413B-B9F8-7535F6D2BD7F}">
      <dgm:prSet/>
      <dgm:spPr/>
      <dgm:t>
        <a:bodyPr/>
        <a:lstStyle/>
        <a:p>
          <a:endParaRPr lang="uk-UA" sz="2000"/>
        </a:p>
      </dgm:t>
    </dgm:pt>
    <dgm:pt modelId="{D3349F30-DB74-426D-A74B-D182BA6C86E4}" type="sibTrans" cxnId="{62E32FF0-A0C9-413B-B9F8-7535F6D2BD7F}">
      <dgm:prSet/>
      <dgm:spPr/>
      <dgm:t>
        <a:bodyPr/>
        <a:lstStyle/>
        <a:p>
          <a:endParaRPr lang="uk-UA" sz="2000"/>
        </a:p>
      </dgm:t>
    </dgm:pt>
    <dgm:pt modelId="{4ECFB813-4EA0-4401-914D-AB4D74FCAA41}">
      <dgm:prSet custT="1"/>
      <dgm:spPr/>
      <dgm:t>
        <a:bodyPr/>
        <a:lstStyle/>
        <a:p>
          <a:r>
            <a:rPr lang="uk-UA" sz="2000" smtClean="0"/>
            <a:t>ведення </a:t>
          </a:r>
          <a:r>
            <a:rPr lang="uk-UA" sz="2000" dirty="0" smtClean="0"/>
            <a:t>професійного профілю в соціальних мережах, створення персонального сайту.</a:t>
          </a:r>
          <a:endParaRPr lang="uk-UA" sz="2000" dirty="0"/>
        </a:p>
      </dgm:t>
    </dgm:pt>
    <dgm:pt modelId="{0B888F90-7227-4038-87A2-367B71734FC8}" type="parTrans" cxnId="{44D76177-5BE4-4A71-9C9D-B8981E16D794}">
      <dgm:prSet/>
      <dgm:spPr/>
      <dgm:t>
        <a:bodyPr/>
        <a:lstStyle/>
        <a:p>
          <a:endParaRPr lang="uk-UA" sz="2000"/>
        </a:p>
      </dgm:t>
    </dgm:pt>
    <dgm:pt modelId="{195E23F2-1AF3-4E3B-94B1-B678C1D9C4D0}" type="sibTrans" cxnId="{44D76177-5BE4-4A71-9C9D-B8981E16D794}">
      <dgm:prSet/>
      <dgm:spPr/>
      <dgm:t>
        <a:bodyPr/>
        <a:lstStyle/>
        <a:p>
          <a:endParaRPr lang="uk-UA" sz="2000"/>
        </a:p>
      </dgm:t>
    </dgm:pt>
    <dgm:pt modelId="{D9680E01-5CF4-4610-8943-4C0D71C02B05}">
      <dgm:prSet phldrT="[Текст]" custT="1"/>
      <dgm:spPr/>
      <dgm:t>
        <a:bodyPr/>
        <a:lstStyle/>
        <a:p>
          <a:r>
            <a:rPr lang="uk-UA" sz="2000" dirty="0" smtClean="0"/>
            <a:t>Чіткість і логічність викладу, використання професійної лексики.</a:t>
          </a:r>
          <a:endParaRPr lang="uk-UA" sz="2000" b="0" noProof="0" dirty="0"/>
        </a:p>
      </dgm:t>
    </dgm:pt>
    <dgm:pt modelId="{A65DB7C1-4558-400E-92DD-17D5F14A0ECD}" type="parTrans" cxnId="{9F923FFD-6B3E-46C9-9CBC-EFA251B3327C}">
      <dgm:prSet/>
      <dgm:spPr/>
      <dgm:t>
        <a:bodyPr/>
        <a:lstStyle/>
        <a:p>
          <a:endParaRPr lang="uk-UA" sz="2000"/>
        </a:p>
      </dgm:t>
    </dgm:pt>
    <dgm:pt modelId="{94BB41DC-5A9D-4363-BB62-309DBE270621}" type="sibTrans" cxnId="{9F923FFD-6B3E-46C9-9CBC-EFA251B3327C}">
      <dgm:prSet/>
      <dgm:spPr/>
      <dgm:t>
        <a:bodyPr/>
        <a:lstStyle/>
        <a:p>
          <a:endParaRPr lang="uk-UA" sz="2000"/>
        </a:p>
      </dgm:t>
    </dgm:pt>
    <dgm:pt modelId="{E37953A1-245F-44E8-BE46-EC2F48EEDAAC}">
      <dgm:prSet phldrT="[Текст]" custT="1"/>
      <dgm:spPr/>
      <dgm:t>
        <a:bodyPr/>
        <a:lstStyle/>
        <a:p>
          <a:r>
            <a:rPr lang="uk-UA" sz="2000" b="1" dirty="0" smtClean="0"/>
            <a:t>Невербальна самопрезентація</a:t>
          </a:r>
          <a:endParaRPr lang="uk-UA" sz="2000" b="0" noProof="0" dirty="0"/>
        </a:p>
      </dgm:t>
    </dgm:pt>
    <dgm:pt modelId="{50DDE93B-BCD1-403B-8B70-A2F0D837641B}" type="parTrans" cxnId="{F0D12F42-3703-4F6D-8FFB-6FE03AA76F10}">
      <dgm:prSet/>
      <dgm:spPr/>
      <dgm:t>
        <a:bodyPr/>
        <a:lstStyle/>
        <a:p>
          <a:endParaRPr lang="uk-UA" sz="2000"/>
        </a:p>
      </dgm:t>
    </dgm:pt>
    <dgm:pt modelId="{031DBC4D-D45E-4192-A237-7B97599EAFDD}" type="sibTrans" cxnId="{F0D12F42-3703-4F6D-8FFB-6FE03AA76F10}">
      <dgm:prSet/>
      <dgm:spPr/>
      <dgm:t>
        <a:bodyPr/>
        <a:lstStyle/>
        <a:p>
          <a:endParaRPr lang="uk-UA" sz="2000"/>
        </a:p>
      </dgm:t>
    </dgm:pt>
    <dgm:pt modelId="{6B8E2CB3-E5AF-4F39-ABEB-E997B96B3D8B}">
      <dgm:prSet custT="1"/>
      <dgm:spPr/>
      <dgm:t>
        <a:bodyPr/>
        <a:lstStyle/>
        <a:p>
          <a:r>
            <a:rPr lang="uk-UA" sz="2000" dirty="0" smtClean="0"/>
            <a:t>Вплив зовнішнього вигляду</a:t>
          </a:r>
          <a:endParaRPr lang="uk-UA" sz="2000" dirty="0"/>
        </a:p>
      </dgm:t>
    </dgm:pt>
    <dgm:pt modelId="{D176823F-50E3-405F-BDCB-6E553F1F18F8}" type="parTrans" cxnId="{1FE63069-FBF2-439F-A33E-918170F4C791}">
      <dgm:prSet/>
      <dgm:spPr/>
      <dgm:t>
        <a:bodyPr/>
        <a:lstStyle/>
        <a:p>
          <a:endParaRPr lang="uk-UA" sz="2000"/>
        </a:p>
      </dgm:t>
    </dgm:pt>
    <dgm:pt modelId="{B5525029-00A6-407A-9C5B-15D0E91F4E3B}" type="sibTrans" cxnId="{1FE63069-FBF2-439F-A33E-918170F4C791}">
      <dgm:prSet/>
      <dgm:spPr/>
      <dgm:t>
        <a:bodyPr/>
        <a:lstStyle/>
        <a:p>
          <a:endParaRPr lang="uk-UA" sz="2000"/>
        </a:p>
      </dgm:t>
    </dgm:pt>
    <dgm:pt modelId="{71BD2C3C-C870-41DC-BF56-53EE22496CC6}">
      <dgm:prSet custT="1"/>
      <dgm:spPr/>
      <dgm:t>
        <a:bodyPr/>
        <a:lstStyle/>
        <a:p>
          <a:r>
            <a:rPr lang="uk-UA" sz="2000" b="1" dirty="0" smtClean="0"/>
            <a:t>Емоційний компонент:</a:t>
          </a:r>
          <a:r>
            <a:rPr lang="uk-UA" sz="2000" dirty="0" smtClean="0"/>
            <a:t> </a:t>
          </a:r>
          <a:endParaRPr lang="uk-UA" sz="2000" dirty="0"/>
        </a:p>
      </dgm:t>
    </dgm:pt>
    <dgm:pt modelId="{8E9787E6-211E-455D-AB42-14237973C834}" type="parTrans" cxnId="{4048052E-BEFF-4C2B-B546-BC507CD51815}">
      <dgm:prSet/>
      <dgm:spPr/>
      <dgm:t>
        <a:bodyPr/>
        <a:lstStyle/>
        <a:p>
          <a:endParaRPr lang="uk-UA" sz="2000"/>
        </a:p>
      </dgm:t>
    </dgm:pt>
    <dgm:pt modelId="{D09FDDC9-D198-410A-BA35-05C3C01D9D9D}" type="sibTrans" cxnId="{4048052E-BEFF-4C2B-B546-BC507CD51815}">
      <dgm:prSet/>
      <dgm:spPr/>
      <dgm:t>
        <a:bodyPr/>
        <a:lstStyle/>
        <a:p>
          <a:endParaRPr lang="uk-UA" sz="2000"/>
        </a:p>
      </dgm:t>
    </dgm:pt>
    <dgm:pt modelId="{1041C631-B3C9-4336-B33A-3D5E164C4EED}">
      <dgm:prSet custT="1"/>
      <dgm:spPr/>
      <dgm:t>
        <a:bodyPr/>
        <a:lstStyle/>
        <a:p>
          <a:r>
            <a:rPr lang="uk-UA" sz="2000" smtClean="0"/>
            <a:t>Самовпевненість і позитивне налаштування.</a:t>
          </a:r>
          <a:endParaRPr lang="uk-UA" sz="2000"/>
        </a:p>
      </dgm:t>
    </dgm:pt>
    <dgm:pt modelId="{077615DB-71F1-4EBC-B4EE-CAC86679A054}" type="parTrans" cxnId="{CA1EFFAC-3C85-4EEF-95B6-815371ED5FF2}">
      <dgm:prSet/>
      <dgm:spPr/>
      <dgm:t>
        <a:bodyPr/>
        <a:lstStyle/>
        <a:p>
          <a:endParaRPr lang="uk-UA" sz="2000"/>
        </a:p>
      </dgm:t>
    </dgm:pt>
    <dgm:pt modelId="{0B4F7673-9EC2-4D26-A30E-DA30C6DB095E}" type="sibTrans" cxnId="{CA1EFFAC-3C85-4EEF-95B6-815371ED5FF2}">
      <dgm:prSet/>
      <dgm:spPr/>
      <dgm:t>
        <a:bodyPr/>
        <a:lstStyle/>
        <a:p>
          <a:endParaRPr lang="uk-UA" sz="2000"/>
        </a:p>
      </dgm:t>
    </dgm:pt>
    <dgm:pt modelId="{8A7CE141-1DEC-48DB-B63D-BAFE54138D4B}">
      <dgm:prSet custT="1"/>
      <dgm:spPr/>
      <dgm:t>
        <a:bodyPr/>
        <a:lstStyle/>
        <a:p>
          <a:r>
            <a:rPr lang="uk-UA" sz="2000" smtClean="0"/>
            <a:t>Уміння демонструвати ентузіазм.</a:t>
          </a:r>
          <a:endParaRPr lang="uk-UA" sz="2000"/>
        </a:p>
      </dgm:t>
    </dgm:pt>
    <dgm:pt modelId="{E758A496-30B2-4F60-9F47-7AAEC12B1412}" type="parTrans" cxnId="{4A79F593-59A7-44A3-9B22-528D02FC31DA}">
      <dgm:prSet/>
      <dgm:spPr/>
      <dgm:t>
        <a:bodyPr/>
        <a:lstStyle/>
        <a:p>
          <a:endParaRPr lang="uk-UA" sz="2000"/>
        </a:p>
      </dgm:t>
    </dgm:pt>
    <dgm:pt modelId="{FE389BE9-4D7B-4C20-A7F7-A1B5293D9AA6}" type="sibTrans" cxnId="{4A79F593-59A7-44A3-9B22-528D02FC31DA}">
      <dgm:prSet/>
      <dgm:spPr/>
      <dgm:t>
        <a:bodyPr/>
        <a:lstStyle/>
        <a:p>
          <a:endParaRPr lang="uk-UA" sz="2000"/>
        </a:p>
      </dgm:t>
    </dgm:pt>
    <dgm:pt modelId="{27189196-EDCA-4023-892F-800FDFC0D00C}" type="pres">
      <dgm:prSet presAssocID="{F3E06369-F553-40FC-A200-5966A2B556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68F05F8-8402-465B-938B-5C277731FB24}" type="pres">
      <dgm:prSet presAssocID="{D762BD24-54D0-4F11-B4DF-384311EF0F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C310FA-6A28-4A9E-B254-0CE5CC4F1445}" type="pres">
      <dgm:prSet presAssocID="{D762BD24-54D0-4F11-B4DF-384311EF0FDF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ECC9DF-7115-40FC-AB18-827EE22927A2}" type="pres">
      <dgm:prSet presAssocID="{E37953A1-245F-44E8-BE46-EC2F48EEDAA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A75419-3BF0-4695-B548-3FDE941E56D8}" type="pres">
      <dgm:prSet presAssocID="{E37953A1-245F-44E8-BE46-EC2F48EEDAAC}" presName="childText" presStyleLbl="revTx" presStyleIdx="1" presStyleCnt="5">
        <dgm:presLayoutVars>
          <dgm:bulletEnabled val="1"/>
        </dgm:presLayoutVars>
      </dgm:prSet>
      <dgm:spPr/>
    </dgm:pt>
    <dgm:pt modelId="{B818657C-7657-4880-AFBA-37FA3EE09D78}" type="pres">
      <dgm:prSet presAssocID="{71BD2C3C-C870-41DC-BF56-53EE22496CC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69F47A-EFE0-405D-9FBA-0FAB35BFD8C5}" type="pres">
      <dgm:prSet presAssocID="{71BD2C3C-C870-41DC-BF56-53EE22496CC6}" presName="childText" presStyleLbl="revTx" presStyleIdx="2" presStyleCnt="5">
        <dgm:presLayoutVars>
          <dgm:bulletEnabled val="1"/>
        </dgm:presLayoutVars>
      </dgm:prSet>
      <dgm:spPr/>
    </dgm:pt>
    <dgm:pt modelId="{73695C1F-00CC-4E35-BC03-36B8FEDBE68E}" type="pres">
      <dgm:prSet presAssocID="{0C5688C6-2CDA-494B-91B2-27227A6C55C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6DED338-8EFC-421C-A381-D0DF636067EB}" type="pres">
      <dgm:prSet presAssocID="{0C5688C6-2CDA-494B-91B2-27227A6C55CC}" presName="childText" presStyleLbl="revTx" presStyleIdx="3" presStyleCnt="5">
        <dgm:presLayoutVars>
          <dgm:bulletEnabled val="1"/>
        </dgm:presLayoutVars>
      </dgm:prSet>
      <dgm:spPr/>
    </dgm:pt>
    <dgm:pt modelId="{3053BE0A-8F28-4BDD-8F7C-36EECE8EF7E6}" type="pres">
      <dgm:prSet presAssocID="{D4EA1629-8067-429F-904F-1B427E672E1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B27F1CF-11F5-41FF-806E-C4492E2CBFBE}" type="pres">
      <dgm:prSet presAssocID="{D4EA1629-8067-429F-904F-1B427E672E1D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17FEC92D-19D9-4237-9B87-8ACF5C061A33}" type="presOf" srcId="{D325F1E3-7C0C-467C-BC05-DC67990F7A56}" destId="{74A75419-3BF0-4695-B548-3FDE941E56D8}" srcOrd="0" destOrd="0" presId="urn:microsoft.com/office/officeart/2005/8/layout/vList2"/>
    <dgm:cxn modelId="{1FE63069-FBF2-439F-A33E-918170F4C791}" srcId="{E37953A1-245F-44E8-BE46-EC2F48EEDAAC}" destId="{6B8E2CB3-E5AF-4F39-ABEB-E997B96B3D8B}" srcOrd="1" destOrd="0" parTransId="{D176823F-50E3-405F-BDCB-6E553F1F18F8}" sibTransId="{B5525029-00A6-407A-9C5B-15D0E91F4E3B}"/>
    <dgm:cxn modelId="{4A79F593-59A7-44A3-9B22-528D02FC31DA}" srcId="{71BD2C3C-C870-41DC-BF56-53EE22496CC6}" destId="{8A7CE141-1DEC-48DB-B63D-BAFE54138D4B}" srcOrd="1" destOrd="0" parTransId="{E758A496-30B2-4F60-9F47-7AAEC12B1412}" sibTransId="{FE389BE9-4D7B-4C20-A7F7-A1B5293D9AA6}"/>
    <dgm:cxn modelId="{8E80075A-F0AA-4BA0-AFEE-F21467D37977}" type="presOf" srcId="{E9D5137D-DFA4-4EDC-B450-262FACABBD71}" destId="{6CC310FA-6A28-4A9E-B254-0CE5CC4F1445}" srcOrd="0" destOrd="0" presId="urn:microsoft.com/office/officeart/2005/8/layout/vList2"/>
    <dgm:cxn modelId="{44D76177-5BE4-4A71-9C9D-B8981E16D794}" srcId="{D4EA1629-8067-429F-904F-1B427E672E1D}" destId="{4ECFB813-4EA0-4401-914D-AB4D74FCAA41}" srcOrd="0" destOrd="0" parTransId="{0B888F90-7227-4038-87A2-367B71734FC8}" sibTransId="{195E23F2-1AF3-4E3B-94B1-B678C1D9C4D0}"/>
    <dgm:cxn modelId="{5DF46DEC-D884-45BF-9BF3-B1E9C7A6807F}" type="presOf" srcId="{D762BD24-54D0-4F11-B4DF-384311EF0FDF}" destId="{168F05F8-8402-465B-938B-5C277731FB24}" srcOrd="0" destOrd="0" presId="urn:microsoft.com/office/officeart/2005/8/layout/vList2"/>
    <dgm:cxn modelId="{9F923FFD-6B3E-46C9-9CBC-EFA251B3327C}" srcId="{D762BD24-54D0-4F11-B4DF-384311EF0FDF}" destId="{D9680E01-5CF4-4610-8943-4C0D71C02B05}" srcOrd="1" destOrd="0" parTransId="{A65DB7C1-4558-400E-92DD-17D5F14A0ECD}" sibTransId="{94BB41DC-5A9D-4363-BB62-309DBE270621}"/>
    <dgm:cxn modelId="{412FF996-5B42-45AC-8506-B163A18F7106}" srcId="{E37953A1-245F-44E8-BE46-EC2F48EEDAAC}" destId="{D325F1E3-7C0C-467C-BC05-DC67990F7A56}" srcOrd="0" destOrd="0" parTransId="{D626848B-1D64-4476-9264-567FEDDE922E}" sibTransId="{F7A5A0A9-254C-4762-AD6B-63F9791BF2D7}"/>
    <dgm:cxn modelId="{62E32FF0-A0C9-413B-B9F8-7535F6D2BD7F}" srcId="{0C5688C6-2CDA-494B-91B2-27227A6C55CC}" destId="{8CB5E01E-162B-4572-B284-98B28D1BA97F}" srcOrd="0" destOrd="0" parTransId="{FA8B2AC5-4C48-434D-BD40-278623A8B36F}" sibTransId="{D3349F30-DB74-426D-A74B-D182BA6C86E4}"/>
    <dgm:cxn modelId="{EBCD5872-BD8F-4741-B1CF-CDD78EB2D979}" type="presOf" srcId="{F3E06369-F553-40FC-A200-5966A2B556B7}" destId="{27189196-EDCA-4023-892F-800FDFC0D00C}" srcOrd="0" destOrd="0" presId="urn:microsoft.com/office/officeart/2005/8/layout/vList2"/>
    <dgm:cxn modelId="{D13959E1-D70F-4E81-963C-92F63D271C2B}" type="presOf" srcId="{8CB5E01E-162B-4572-B284-98B28D1BA97F}" destId="{36DED338-8EFC-421C-A381-D0DF636067EB}" srcOrd="0" destOrd="0" presId="urn:microsoft.com/office/officeart/2005/8/layout/vList2"/>
    <dgm:cxn modelId="{DAD17B90-5A7F-4369-B2B6-988E72258261}" srcId="{D762BD24-54D0-4F11-B4DF-384311EF0FDF}" destId="{E9D5137D-DFA4-4EDC-B450-262FACABBD71}" srcOrd="0" destOrd="0" parTransId="{3F07C564-5807-44C2-B61E-C14BB6ABC89F}" sibTransId="{DE5B8D3E-006A-43BC-B428-EEBE84A13B75}"/>
    <dgm:cxn modelId="{BD1861B3-AAD5-4B3C-81E4-12F5510953AA}" type="presOf" srcId="{1041C631-B3C9-4336-B33A-3D5E164C4EED}" destId="{4469F47A-EFE0-405D-9FBA-0FAB35BFD8C5}" srcOrd="0" destOrd="0" presId="urn:microsoft.com/office/officeart/2005/8/layout/vList2"/>
    <dgm:cxn modelId="{BC568FDA-78B9-4DCE-8915-F18D4D5B567F}" srcId="{F3E06369-F553-40FC-A200-5966A2B556B7}" destId="{0C5688C6-2CDA-494B-91B2-27227A6C55CC}" srcOrd="3" destOrd="0" parTransId="{9EE6FBF3-67C7-4F60-8D85-73FE05AF1AA8}" sibTransId="{E11DD9BE-B67B-4FAE-B267-F4677F1823C3}"/>
    <dgm:cxn modelId="{7E483529-76AC-49E2-BFEB-B955AA117648}" type="presOf" srcId="{71BD2C3C-C870-41DC-BF56-53EE22496CC6}" destId="{B818657C-7657-4880-AFBA-37FA3EE09D78}" srcOrd="0" destOrd="0" presId="urn:microsoft.com/office/officeart/2005/8/layout/vList2"/>
    <dgm:cxn modelId="{4048052E-BEFF-4C2B-B546-BC507CD51815}" srcId="{F3E06369-F553-40FC-A200-5966A2B556B7}" destId="{71BD2C3C-C870-41DC-BF56-53EE22496CC6}" srcOrd="2" destOrd="0" parTransId="{8E9787E6-211E-455D-AB42-14237973C834}" sibTransId="{D09FDDC9-D198-410A-BA35-05C3C01D9D9D}"/>
    <dgm:cxn modelId="{208D9056-E4B1-4D03-8D58-B216A5FA2522}" type="presOf" srcId="{4ECFB813-4EA0-4401-914D-AB4D74FCAA41}" destId="{3B27F1CF-11F5-41FF-806E-C4492E2CBFBE}" srcOrd="0" destOrd="0" presId="urn:microsoft.com/office/officeart/2005/8/layout/vList2"/>
    <dgm:cxn modelId="{A1485622-EE8B-47B3-8FD7-0E5CF978F645}" srcId="{F3E06369-F553-40FC-A200-5966A2B556B7}" destId="{D762BD24-54D0-4F11-B4DF-384311EF0FDF}" srcOrd="0" destOrd="0" parTransId="{B2409F84-36D9-4E3D-A65E-FAC781F1AB26}" sibTransId="{AD609A1A-DC12-42C7-8731-B9A5B1E59DD5}"/>
    <dgm:cxn modelId="{2EDA0CE1-317E-475E-9805-9EC7EDED3063}" type="presOf" srcId="{D9680E01-5CF4-4610-8943-4C0D71C02B05}" destId="{6CC310FA-6A28-4A9E-B254-0CE5CC4F1445}" srcOrd="0" destOrd="1" presId="urn:microsoft.com/office/officeart/2005/8/layout/vList2"/>
    <dgm:cxn modelId="{F0D12F42-3703-4F6D-8FFB-6FE03AA76F10}" srcId="{F3E06369-F553-40FC-A200-5966A2B556B7}" destId="{E37953A1-245F-44E8-BE46-EC2F48EEDAAC}" srcOrd="1" destOrd="0" parTransId="{50DDE93B-BCD1-403B-8B70-A2F0D837641B}" sibTransId="{031DBC4D-D45E-4192-A237-7B97599EAFDD}"/>
    <dgm:cxn modelId="{AF0F5022-9449-4196-887D-00FC64DB39D3}" type="presOf" srcId="{D4EA1629-8067-429F-904F-1B427E672E1D}" destId="{3053BE0A-8F28-4BDD-8F7C-36EECE8EF7E6}" srcOrd="0" destOrd="0" presId="urn:microsoft.com/office/officeart/2005/8/layout/vList2"/>
    <dgm:cxn modelId="{A4F530CF-A583-4A4E-A279-62586849CB59}" type="presOf" srcId="{6B8E2CB3-E5AF-4F39-ABEB-E997B96B3D8B}" destId="{74A75419-3BF0-4695-B548-3FDE941E56D8}" srcOrd="0" destOrd="1" presId="urn:microsoft.com/office/officeart/2005/8/layout/vList2"/>
    <dgm:cxn modelId="{CA1EFFAC-3C85-4EEF-95B6-815371ED5FF2}" srcId="{71BD2C3C-C870-41DC-BF56-53EE22496CC6}" destId="{1041C631-B3C9-4336-B33A-3D5E164C4EED}" srcOrd="0" destOrd="0" parTransId="{077615DB-71F1-4EBC-B4EE-CAC86679A054}" sibTransId="{0B4F7673-9EC2-4D26-A30E-DA30C6DB095E}"/>
    <dgm:cxn modelId="{9B69930B-87B6-4E67-A966-F314D4EB36C6}" srcId="{F3E06369-F553-40FC-A200-5966A2B556B7}" destId="{D4EA1629-8067-429F-904F-1B427E672E1D}" srcOrd="4" destOrd="0" parTransId="{149D2559-C324-4AD9-AD03-AC598B167D98}" sibTransId="{27EE80E7-1866-4BA8-B123-5248C7F6ED46}"/>
    <dgm:cxn modelId="{E89C377F-D857-4B9B-AB0A-A4D638D1CCE1}" type="presOf" srcId="{8A7CE141-1DEC-48DB-B63D-BAFE54138D4B}" destId="{4469F47A-EFE0-405D-9FBA-0FAB35BFD8C5}" srcOrd="0" destOrd="1" presId="urn:microsoft.com/office/officeart/2005/8/layout/vList2"/>
    <dgm:cxn modelId="{C8DA813E-927F-4466-93AC-7796B5FA3854}" type="presOf" srcId="{E37953A1-245F-44E8-BE46-EC2F48EEDAAC}" destId="{D9ECC9DF-7115-40FC-AB18-827EE22927A2}" srcOrd="0" destOrd="0" presId="urn:microsoft.com/office/officeart/2005/8/layout/vList2"/>
    <dgm:cxn modelId="{23D14F35-BB7C-4DC2-ADE6-AC838E123F40}" type="presOf" srcId="{0C5688C6-2CDA-494B-91B2-27227A6C55CC}" destId="{73695C1F-00CC-4E35-BC03-36B8FEDBE68E}" srcOrd="0" destOrd="0" presId="urn:microsoft.com/office/officeart/2005/8/layout/vList2"/>
    <dgm:cxn modelId="{AEE0D4AD-D1D4-4E92-95BB-D11971059337}" type="presParOf" srcId="{27189196-EDCA-4023-892F-800FDFC0D00C}" destId="{168F05F8-8402-465B-938B-5C277731FB24}" srcOrd="0" destOrd="0" presId="urn:microsoft.com/office/officeart/2005/8/layout/vList2"/>
    <dgm:cxn modelId="{E26EAF08-5375-4746-8F9E-860192672952}" type="presParOf" srcId="{27189196-EDCA-4023-892F-800FDFC0D00C}" destId="{6CC310FA-6A28-4A9E-B254-0CE5CC4F1445}" srcOrd="1" destOrd="0" presId="urn:microsoft.com/office/officeart/2005/8/layout/vList2"/>
    <dgm:cxn modelId="{72243A30-BF3F-4C5D-B892-455B0A7D98E6}" type="presParOf" srcId="{27189196-EDCA-4023-892F-800FDFC0D00C}" destId="{D9ECC9DF-7115-40FC-AB18-827EE22927A2}" srcOrd="2" destOrd="0" presId="urn:microsoft.com/office/officeart/2005/8/layout/vList2"/>
    <dgm:cxn modelId="{6C3C152E-1A4C-4F55-9027-C27185028B2F}" type="presParOf" srcId="{27189196-EDCA-4023-892F-800FDFC0D00C}" destId="{74A75419-3BF0-4695-B548-3FDE941E56D8}" srcOrd="3" destOrd="0" presId="urn:microsoft.com/office/officeart/2005/8/layout/vList2"/>
    <dgm:cxn modelId="{4808A682-9138-457A-9AFD-2DF14A5AE929}" type="presParOf" srcId="{27189196-EDCA-4023-892F-800FDFC0D00C}" destId="{B818657C-7657-4880-AFBA-37FA3EE09D78}" srcOrd="4" destOrd="0" presId="urn:microsoft.com/office/officeart/2005/8/layout/vList2"/>
    <dgm:cxn modelId="{688F058D-97AE-4910-BA93-1EAC21C6F0ED}" type="presParOf" srcId="{27189196-EDCA-4023-892F-800FDFC0D00C}" destId="{4469F47A-EFE0-405D-9FBA-0FAB35BFD8C5}" srcOrd="5" destOrd="0" presId="urn:microsoft.com/office/officeart/2005/8/layout/vList2"/>
    <dgm:cxn modelId="{FE5BD4F8-BC09-4D92-82AD-587D75FB0D37}" type="presParOf" srcId="{27189196-EDCA-4023-892F-800FDFC0D00C}" destId="{73695C1F-00CC-4E35-BC03-36B8FEDBE68E}" srcOrd="6" destOrd="0" presId="urn:microsoft.com/office/officeart/2005/8/layout/vList2"/>
    <dgm:cxn modelId="{67713C48-0DA8-469C-AB13-E51A143275E5}" type="presParOf" srcId="{27189196-EDCA-4023-892F-800FDFC0D00C}" destId="{36DED338-8EFC-421C-A381-D0DF636067EB}" srcOrd="7" destOrd="0" presId="urn:microsoft.com/office/officeart/2005/8/layout/vList2"/>
    <dgm:cxn modelId="{DAF0BA8C-15BD-4CCB-B2BF-C7CC13447E3A}" type="presParOf" srcId="{27189196-EDCA-4023-892F-800FDFC0D00C}" destId="{3053BE0A-8F28-4BDD-8F7C-36EECE8EF7E6}" srcOrd="8" destOrd="0" presId="urn:microsoft.com/office/officeart/2005/8/layout/vList2"/>
    <dgm:cxn modelId="{B4D75B59-EC41-4F85-90C3-755B1B518CF9}" type="presParOf" srcId="{27189196-EDCA-4023-892F-800FDFC0D00C}" destId="{3B27F1CF-11F5-41FF-806E-C4492E2CBFB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06369-F553-40FC-A200-5966A2B556B7}" type="doc">
      <dgm:prSet loTypeId="urn:microsoft.com/office/officeart/2005/8/layout/hList6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762BD24-54D0-4F11-B4DF-384311EF0FDF}">
      <dgm:prSet phldrT="[Текст]" custT="1"/>
      <dgm:spPr/>
      <dgm:t>
        <a:bodyPr/>
        <a:lstStyle/>
        <a:p>
          <a:r>
            <a:rPr lang="uk-UA" sz="2800" b="1" i="0" dirty="0" smtClean="0"/>
            <a:t>Надмірна самовпевненість або скромність.</a:t>
          </a:r>
          <a:endParaRPr lang="uk-UA" sz="2800" b="1" i="0" noProof="0" dirty="0"/>
        </a:p>
      </dgm:t>
    </dgm:pt>
    <dgm:pt modelId="{B2409F84-36D9-4E3D-A65E-FAC781F1AB26}" type="parTrans" cxnId="{A1485622-EE8B-47B3-8FD7-0E5CF978F645}">
      <dgm:prSet/>
      <dgm:spPr/>
      <dgm:t>
        <a:bodyPr/>
        <a:lstStyle/>
        <a:p>
          <a:endParaRPr lang="uk-UA" sz="2800" b="1" i="0"/>
        </a:p>
      </dgm:t>
    </dgm:pt>
    <dgm:pt modelId="{AD609A1A-DC12-42C7-8731-B9A5B1E59DD5}" type="sibTrans" cxnId="{A1485622-EE8B-47B3-8FD7-0E5CF978F645}">
      <dgm:prSet/>
      <dgm:spPr/>
      <dgm:t>
        <a:bodyPr/>
        <a:lstStyle/>
        <a:p>
          <a:endParaRPr lang="uk-UA" sz="2800" b="1" i="0"/>
        </a:p>
      </dgm:t>
    </dgm:pt>
    <dgm:pt modelId="{136222A3-0887-4312-A873-2220BFC12368}">
      <dgm:prSet custT="1"/>
      <dgm:spPr/>
      <dgm:t>
        <a:bodyPr/>
        <a:lstStyle/>
        <a:p>
          <a:r>
            <a:rPr lang="uk-UA" sz="2800" b="1" i="0" dirty="0" smtClean="0"/>
            <a:t>Невідповідність мови тіла словам.</a:t>
          </a:r>
          <a:endParaRPr lang="uk-UA" sz="2800" b="1" i="0" dirty="0"/>
        </a:p>
      </dgm:t>
    </dgm:pt>
    <dgm:pt modelId="{91E77483-F4B9-4559-BFA7-68A89DC94BCB}" type="parTrans" cxnId="{C885EAC9-9E94-4F80-984E-F46AC3DA2916}">
      <dgm:prSet/>
      <dgm:spPr/>
      <dgm:t>
        <a:bodyPr/>
        <a:lstStyle/>
        <a:p>
          <a:endParaRPr lang="uk-UA" b="1" i="0"/>
        </a:p>
      </dgm:t>
    </dgm:pt>
    <dgm:pt modelId="{3D5215DB-CA3A-4505-9DF4-404F6F06C93C}" type="sibTrans" cxnId="{C885EAC9-9E94-4F80-984E-F46AC3DA2916}">
      <dgm:prSet/>
      <dgm:spPr/>
      <dgm:t>
        <a:bodyPr/>
        <a:lstStyle/>
        <a:p>
          <a:endParaRPr lang="uk-UA" b="1" i="0"/>
        </a:p>
      </dgm:t>
    </dgm:pt>
    <dgm:pt modelId="{02E49A7B-DB13-4234-8318-8A715FBC8CF1}">
      <dgm:prSet custT="1"/>
      <dgm:spPr/>
      <dgm:t>
        <a:bodyPr/>
        <a:lstStyle/>
        <a:p>
          <a:r>
            <a:rPr lang="uk-UA" sz="2800" b="1" i="0" dirty="0" smtClean="0"/>
            <a:t>Неправильне враження через неуважність до деталей.</a:t>
          </a:r>
          <a:endParaRPr lang="uk-UA" sz="2800" b="1" i="0" dirty="0"/>
        </a:p>
      </dgm:t>
    </dgm:pt>
    <dgm:pt modelId="{F09BA269-6445-4626-96DB-FD9979F403D3}" type="parTrans" cxnId="{D36349E5-E207-4225-AEA5-88701C9A71F5}">
      <dgm:prSet/>
      <dgm:spPr/>
      <dgm:t>
        <a:bodyPr/>
        <a:lstStyle/>
        <a:p>
          <a:endParaRPr lang="uk-UA" b="1" i="0"/>
        </a:p>
      </dgm:t>
    </dgm:pt>
    <dgm:pt modelId="{B60B2946-C731-4051-BBA6-4AD8C8CE81D1}" type="sibTrans" cxnId="{D36349E5-E207-4225-AEA5-88701C9A71F5}">
      <dgm:prSet/>
      <dgm:spPr/>
      <dgm:t>
        <a:bodyPr/>
        <a:lstStyle/>
        <a:p>
          <a:endParaRPr lang="uk-UA" b="1" i="0"/>
        </a:p>
      </dgm:t>
    </dgm:pt>
    <dgm:pt modelId="{1018D500-B583-4EC0-820F-EE4042212667}" type="pres">
      <dgm:prSet presAssocID="{F3E06369-F553-40FC-A200-5966A2B556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2FCCBF6-D55F-465A-9935-826514E37F0E}" type="pres">
      <dgm:prSet presAssocID="{D762BD24-54D0-4F11-B4DF-384311EF0F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08A448-F138-46D4-8846-EBE525929523}" type="pres">
      <dgm:prSet presAssocID="{AD609A1A-DC12-42C7-8731-B9A5B1E59DD5}" presName="sibTrans" presStyleCnt="0"/>
      <dgm:spPr/>
    </dgm:pt>
    <dgm:pt modelId="{AE509DE1-3926-4D4B-B03A-310C9ACFC79D}" type="pres">
      <dgm:prSet presAssocID="{136222A3-0887-4312-A873-2220BFC12368}" presName="node" presStyleLbl="node1" presStyleIdx="1" presStyleCnt="3">
        <dgm:presLayoutVars>
          <dgm:bulletEnabled val="1"/>
        </dgm:presLayoutVars>
      </dgm:prSet>
      <dgm:spPr/>
    </dgm:pt>
    <dgm:pt modelId="{D61F113B-D97B-426E-BD8D-4EF18F057A07}" type="pres">
      <dgm:prSet presAssocID="{3D5215DB-CA3A-4505-9DF4-404F6F06C93C}" presName="sibTrans" presStyleCnt="0"/>
      <dgm:spPr/>
    </dgm:pt>
    <dgm:pt modelId="{65CEB5CF-88CB-425E-AA18-762C3498DEAB}" type="pres">
      <dgm:prSet presAssocID="{02E49A7B-DB13-4234-8318-8A715FBC8CF1}" presName="node" presStyleLbl="node1" presStyleIdx="2" presStyleCnt="3">
        <dgm:presLayoutVars>
          <dgm:bulletEnabled val="1"/>
        </dgm:presLayoutVars>
      </dgm:prSet>
      <dgm:spPr/>
    </dgm:pt>
  </dgm:ptLst>
  <dgm:cxnLst>
    <dgm:cxn modelId="{D36349E5-E207-4225-AEA5-88701C9A71F5}" srcId="{F3E06369-F553-40FC-A200-5966A2B556B7}" destId="{02E49A7B-DB13-4234-8318-8A715FBC8CF1}" srcOrd="2" destOrd="0" parTransId="{F09BA269-6445-4626-96DB-FD9979F403D3}" sibTransId="{B60B2946-C731-4051-BBA6-4AD8C8CE81D1}"/>
    <dgm:cxn modelId="{029E682A-9358-4C4F-9A5A-D75500681162}" type="presOf" srcId="{D762BD24-54D0-4F11-B4DF-384311EF0FDF}" destId="{52FCCBF6-D55F-465A-9935-826514E37F0E}" srcOrd="0" destOrd="0" presId="urn:microsoft.com/office/officeart/2005/8/layout/hList6"/>
    <dgm:cxn modelId="{C885EAC9-9E94-4F80-984E-F46AC3DA2916}" srcId="{F3E06369-F553-40FC-A200-5966A2B556B7}" destId="{136222A3-0887-4312-A873-2220BFC12368}" srcOrd="1" destOrd="0" parTransId="{91E77483-F4B9-4559-BFA7-68A89DC94BCB}" sibTransId="{3D5215DB-CA3A-4505-9DF4-404F6F06C93C}"/>
    <dgm:cxn modelId="{CE2E7E6D-07D9-45F9-9488-5D9061C64DB6}" type="presOf" srcId="{F3E06369-F553-40FC-A200-5966A2B556B7}" destId="{1018D500-B583-4EC0-820F-EE4042212667}" srcOrd="0" destOrd="0" presId="urn:microsoft.com/office/officeart/2005/8/layout/hList6"/>
    <dgm:cxn modelId="{A1485622-EE8B-47B3-8FD7-0E5CF978F645}" srcId="{F3E06369-F553-40FC-A200-5966A2B556B7}" destId="{D762BD24-54D0-4F11-B4DF-384311EF0FDF}" srcOrd="0" destOrd="0" parTransId="{B2409F84-36D9-4E3D-A65E-FAC781F1AB26}" sibTransId="{AD609A1A-DC12-42C7-8731-B9A5B1E59DD5}"/>
    <dgm:cxn modelId="{3034480B-A1B4-4B9A-9DD1-EB2903FD0F2E}" type="presOf" srcId="{136222A3-0887-4312-A873-2220BFC12368}" destId="{AE509DE1-3926-4D4B-B03A-310C9ACFC79D}" srcOrd="0" destOrd="0" presId="urn:microsoft.com/office/officeart/2005/8/layout/hList6"/>
    <dgm:cxn modelId="{238305FC-FEBA-4EAB-A2F3-2496DFDFE11D}" type="presOf" srcId="{02E49A7B-DB13-4234-8318-8A715FBC8CF1}" destId="{65CEB5CF-88CB-425E-AA18-762C3498DEAB}" srcOrd="0" destOrd="0" presId="urn:microsoft.com/office/officeart/2005/8/layout/hList6"/>
    <dgm:cxn modelId="{27940628-B45B-4498-A407-B2B931836F1E}" type="presParOf" srcId="{1018D500-B583-4EC0-820F-EE4042212667}" destId="{52FCCBF6-D55F-465A-9935-826514E37F0E}" srcOrd="0" destOrd="0" presId="urn:microsoft.com/office/officeart/2005/8/layout/hList6"/>
    <dgm:cxn modelId="{F3D76F4A-ED9A-4934-88FC-41FAA689EA1E}" type="presParOf" srcId="{1018D500-B583-4EC0-820F-EE4042212667}" destId="{3E08A448-F138-46D4-8846-EBE525929523}" srcOrd="1" destOrd="0" presId="urn:microsoft.com/office/officeart/2005/8/layout/hList6"/>
    <dgm:cxn modelId="{4C11AC6E-C736-4004-B5BB-BED01E41E981}" type="presParOf" srcId="{1018D500-B583-4EC0-820F-EE4042212667}" destId="{AE509DE1-3926-4D4B-B03A-310C9ACFC79D}" srcOrd="2" destOrd="0" presId="urn:microsoft.com/office/officeart/2005/8/layout/hList6"/>
    <dgm:cxn modelId="{8ED29FCE-1175-4A85-8360-A7A31FEBCA21}" type="presParOf" srcId="{1018D500-B583-4EC0-820F-EE4042212667}" destId="{D61F113B-D97B-426E-BD8D-4EF18F057A07}" srcOrd="3" destOrd="0" presId="urn:microsoft.com/office/officeart/2005/8/layout/hList6"/>
    <dgm:cxn modelId="{AAB7ABED-4D36-410A-A08C-72C25FF89503}" type="presParOf" srcId="{1018D500-B583-4EC0-820F-EE4042212667}" destId="{65CEB5CF-88CB-425E-AA18-762C3498DEA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E06369-F553-40FC-A200-5966A2B556B7}" type="doc">
      <dgm:prSet loTypeId="urn:microsoft.com/office/officeart/2005/8/layout/vList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36878AC-7295-4B83-99A4-1C9F1DC0B9CD}">
      <dgm:prSet/>
      <dgm:spPr/>
      <dgm:t>
        <a:bodyPr/>
        <a:lstStyle/>
        <a:p>
          <a:r>
            <a:rPr lang="uk-UA" b="1" dirty="0" smtClean="0"/>
            <a:t>Прямий метод</a:t>
          </a:r>
          <a:endParaRPr lang="uk-UA" dirty="0"/>
        </a:p>
      </dgm:t>
    </dgm:pt>
    <dgm:pt modelId="{CB4455A5-8C67-4BDE-8895-6AAE06CE863D}" type="parTrans" cxnId="{68389EDF-7E13-4B5B-99F1-4AEB4DB77AAF}">
      <dgm:prSet/>
      <dgm:spPr/>
      <dgm:t>
        <a:bodyPr/>
        <a:lstStyle/>
        <a:p>
          <a:endParaRPr lang="uk-UA"/>
        </a:p>
      </dgm:t>
    </dgm:pt>
    <dgm:pt modelId="{768ECA59-BACB-4771-822A-5A8CD59623A4}" type="sibTrans" cxnId="{68389EDF-7E13-4B5B-99F1-4AEB4DB77AAF}">
      <dgm:prSet/>
      <dgm:spPr/>
      <dgm:t>
        <a:bodyPr/>
        <a:lstStyle/>
        <a:p>
          <a:endParaRPr lang="uk-UA"/>
        </a:p>
      </dgm:t>
    </dgm:pt>
    <dgm:pt modelId="{A1B9ECED-CA0F-4DD2-A860-3FC8E3265ECC}">
      <dgm:prSet/>
      <dgm:spPr/>
      <dgm:t>
        <a:bodyPr/>
        <a:lstStyle/>
        <a:p>
          <a:r>
            <a:rPr lang="uk-UA" b="1" dirty="0" smtClean="0"/>
            <a:t>Опосередкований метод</a:t>
          </a:r>
          <a:endParaRPr lang="uk-UA" dirty="0"/>
        </a:p>
      </dgm:t>
    </dgm:pt>
    <dgm:pt modelId="{E0356B49-AE81-4DBB-9E0F-EC104CF45799}" type="parTrans" cxnId="{BD1AB227-8B46-425D-AC9F-F8B57D12A175}">
      <dgm:prSet/>
      <dgm:spPr/>
      <dgm:t>
        <a:bodyPr/>
        <a:lstStyle/>
        <a:p>
          <a:endParaRPr lang="uk-UA"/>
        </a:p>
      </dgm:t>
    </dgm:pt>
    <dgm:pt modelId="{1886CAC7-8673-4B5F-B80A-5B73C7C5EA00}" type="sibTrans" cxnId="{BD1AB227-8B46-425D-AC9F-F8B57D12A175}">
      <dgm:prSet/>
      <dgm:spPr/>
      <dgm:t>
        <a:bodyPr/>
        <a:lstStyle/>
        <a:p>
          <a:endParaRPr lang="uk-UA"/>
        </a:p>
      </dgm:t>
    </dgm:pt>
    <dgm:pt modelId="{B4ADCFA7-7A69-4DC9-AE01-4B6644E4B04C}">
      <dgm:prSet/>
      <dgm:spPr/>
      <dgm:t>
        <a:bodyPr/>
        <a:lstStyle/>
        <a:p>
          <a:r>
            <a:rPr lang="uk-UA" b="1" dirty="0" smtClean="0"/>
            <a:t>Ситуативний метод</a:t>
          </a:r>
          <a:endParaRPr lang="uk-UA" dirty="0"/>
        </a:p>
      </dgm:t>
    </dgm:pt>
    <dgm:pt modelId="{3A312CD4-6D91-424C-B788-71C4C7DF8A76}" type="parTrans" cxnId="{7AFE23BB-C121-4C91-8ED2-76506B07F374}">
      <dgm:prSet/>
      <dgm:spPr/>
      <dgm:t>
        <a:bodyPr/>
        <a:lstStyle/>
        <a:p>
          <a:endParaRPr lang="uk-UA"/>
        </a:p>
      </dgm:t>
    </dgm:pt>
    <dgm:pt modelId="{E8F5CDA2-F22A-45BD-97DB-24441FE0B5EA}" type="sibTrans" cxnId="{7AFE23BB-C121-4C91-8ED2-76506B07F374}">
      <dgm:prSet/>
      <dgm:spPr/>
      <dgm:t>
        <a:bodyPr/>
        <a:lstStyle/>
        <a:p>
          <a:endParaRPr lang="uk-UA"/>
        </a:p>
      </dgm:t>
    </dgm:pt>
    <dgm:pt modelId="{3BC7F58E-D36E-471A-A44A-DA3F535F430F}">
      <dgm:prSet/>
      <dgm:spPr/>
      <dgm:t>
        <a:bodyPr/>
        <a:lstStyle/>
        <a:p>
          <a:r>
            <a:rPr lang="uk-UA" b="1" dirty="0" smtClean="0"/>
            <a:t>Соціальний метод</a:t>
          </a:r>
          <a:endParaRPr lang="uk-UA" dirty="0"/>
        </a:p>
      </dgm:t>
    </dgm:pt>
    <dgm:pt modelId="{443EA952-AA6A-4653-8086-3C9911010749}" type="parTrans" cxnId="{2C728AE1-3C54-4C13-B407-714F6C2CC8DA}">
      <dgm:prSet/>
      <dgm:spPr/>
      <dgm:t>
        <a:bodyPr/>
        <a:lstStyle/>
        <a:p>
          <a:endParaRPr lang="uk-UA"/>
        </a:p>
      </dgm:t>
    </dgm:pt>
    <dgm:pt modelId="{1C9BAE58-FC0E-40A8-B051-8ED6435974AC}" type="sibTrans" cxnId="{2C728AE1-3C54-4C13-B407-714F6C2CC8DA}">
      <dgm:prSet/>
      <dgm:spPr/>
      <dgm:t>
        <a:bodyPr/>
        <a:lstStyle/>
        <a:p>
          <a:endParaRPr lang="uk-UA"/>
        </a:p>
      </dgm:t>
    </dgm:pt>
    <dgm:pt modelId="{3E37A971-7B54-4E9B-B738-542D27C12663}">
      <dgm:prSet/>
      <dgm:spPr/>
      <dgm:t>
        <a:bodyPr/>
        <a:lstStyle/>
        <a:p>
          <a:r>
            <a:rPr lang="uk-UA" smtClean="0"/>
            <a:t>демонстрація </a:t>
          </a:r>
          <a:r>
            <a:rPr lang="uk-UA" dirty="0" smtClean="0"/>
            <a:t>професійних якостей через діяльність, робочі </a:t>
          </a:r>
          <a:r>
            <a:rPr lang="uk-UA" dirty="0" err="1" smtClean="0"/>
            <a:t>проєкти</a:t>
          </a:r>
          <a:r>
            <a:rPr lang="uk-UA" smtClean="0"/>
            <a:t>, участь у конференціях.</a:t>
          </a:r>
          <a:endParaRPr lang="uk-UA"/>
        </a:p>
      </dgm:t>
    </dgm:pt>
    <dgm:pt modelId="{70536BF5-1A08-4B85-8224-BC450D741300}" type="parTrans" cxnId="{BC7C740A-23CB-4C59-B22E-EBD8DF8C0339}">
      <dgm:prSet/>
      <dgm:spPr/>
      <dgm:t>
        <a:bodyPr/>
        <a:lstStyle/>
        <a:p>
          <a:endParaRPr lang="uk-UA"/>
        </a:p>
      </dgm:t>
    </dgm:pt>
    <dgm:pt modelId="{18E851AE-C8F7-4B98-87C4-CB78C969FEF1}" type="sibTrans" cxnId="{BC7C740A-23CB-4C59-B22E-EBD8DF8C0339}">
      <dgm:prSet/>
      <dgm:spPr/>
      <dgm:t>
        <a:bodyPr/>
        <a:lstStyle/>
        <a:p>
          <a:endParaRPr lang="uk-UA"/>
        </a:p>
      </dgm:t>
    </dgm:pt>
    <dgm:pt modelId="{76442674-F036-4EEE-8000-72A3D2803514}">
      <dgm:prSet/>
      <dgm:spPr/>
      <dgm:t>
        <a:bodyPr/>
        <a:lstStyle/>
        <a:p>
          <a:r>
            <a:rPr lang="uk-UA" smtClean="0"/>
            <a:t>адаптація </a:t>
          </a:r>
          <a:r>
            <a:rPr lang="uk-UA" dirty="0" smtClean="0"/>
            <a:t>самопрезентації до конкретних обставин (наприклад, співбесіда чи науковий симпозіум).</a:t>
          </a:r>
          <a:endParaRPr lang="uk-UA" dirty="0"/>
        </a:p>
      </dgm:t>
    </dgm:pt>
    <dgm:pt modelId="{7582F9EE-A370-461D-92EE-668DD4428E76}" type="parTrans" cxnId="{90872586-6A4D-4713-8477-68F2BB75267E}">
      <dgm:prSet/>
      <dgm:spPr/>
      <dgm:t>
        <a:bodyPr/>
        <a:lstStyle/>
        <a:p>
          <a:endParaRPr lang="uk-UA"/>
        </a:p>
      </dgm:t>
    </dgm:pt>
    <dgm:pt modelId="{32880033-D53C-4945-BB0A-94B64FF455EF}" type="sibTrans" cxnId="{90872586-6A4D-4713-8477-68F2BB75267E}">
      <dgm:prSet/>
      <dgm:spPr/>
      <dgm:t>
        <a:bodyPr/>
        <a:lstStyle/>
        <a:p>
          <a:endParaRPr lang="uk-UA"/>
        </a:p>
      </dgm:t>
    </dgm:pt>
    <dgm:pt modelId="{130F7F1F-D91C-452D-993F-8EACE33648A1}">
      <dgm:prSet/>
      <dgm:spPr/>
      <dgm:t>
        <a:bodyPr/>
        <a:lstStyle/>
        <a:p>
          <a:r>
            <a:rPr lang="uk-UA" smtClean="0"/>
            <a:t>використання </a:t>
          </a:r>
          <a:r>
            <a:rPr lang="uk-UA" dirty="0" smtClean="0"/>
            <a:t>рекомендацій, відгуків, мережевого </a:t>
          </a:r>
          <a:r>
            <a:rPr lang="uk-UA" dirty="0" err="1" smtClean="0"/>
            <a:t>нетворкінгу</a:t>
          </a:r>
          <a:r>
            <a:rPr lang="uk-UA" dirty="0" smtClean="0"/>
            <a:t>.</a:t>
          </a:r>
          <a:endParaRPr lang="uk-UA" dirty="0"/>
        </a:p>
      </dgm:t>
    </dgm:pt>
    <dgm:pt modelId="{D0E1B81F-115B-4BFF-A90A-7CF1EDF0260F}" type="parTrans" cxnId="{4022B493-7784-4E64-9BB3-18BCB682D42A}">
      <dgm:prSet/>
      <dgm:spPr/>
      <dgm:t>
        <a:bodyPr/>
        <a:lstStyle/>
        <a:p>
          <a:endParaRPr lang="uk-UA"/>
        </a:p>
      </dgm:t>
    </dgm:pt>
    <dgm:pt modelId="{E10B7A22-DB05-498F-859C-B37EF859407A}" type="sibTrans" cxnId="{4022B493-7784-4E64-9BB3-18BCB682D42A}">
      <dgm:prSet/>
      <dgm:spPr/>
      <dgm:t>
        <a:bodyPr/>
        <a:lstStyle/>
        <a:p>
          <a:endParaRPr lang="uk-UA"/>
        </a:p>
      </dgm:t>
    </dgm:pt>
    <dgm:pt modelId="{C5C528E7-5728-4067-A51E-13AA76CBA78A}">
      <dgm:prSet/>
      <dgm:spPr/>
      <dgm:t>
        <a:bodyPr/>
        <a:lstStyle/>
        <a:p>
          <a:r>
            <a:rPr lang="uk-UA" smtClean="0"/>
            <a:t>особисте </a:t>
          </a:r>
          <a:r>
            <a:rPr lang="uk-UA" dirty="0" smtClean="0"/>
            <a:t>представлення своїх досягнень і навичок.</a:t>
          </a:r>
          <a:endParaRPr lang="uk-UA" dirty="0"/>
        </a:p>
      </dgm:t>
    </dgm:pt>
    <dgm:pt modelId="{9EB8C1A6-DD80-4F5E-AC5E-1CA225BEEB9D}" type="parTrans" cxnId="{76D332B4-BBB3-4565-BA7A-F095475BAABE}">
      <dgm:prSet/>
      <dgm:spPr/>
      <dgm:t>
        <a:bodyPr/>
        <a:lstStyle/>
        <a:p>
          <a:endParaRPr lang="uk-UA"/>
        </a:p>
      </dgm:t>
    </dgm:pt>
    <dgm:pt modelId="{5E7DF3A9-1CC9-4029-B7B1-201FE9C7635B}" type="sibTrans" cxnId="{76D332B4-BBB3-4565-BA7A-F095475BAABE}">
      <dgm:prSet/>
      <dgm:spPr/>
      <dgm:t>
        <a:bodyPr/>
        <a:lstStyle/>
        <a:p>
          <a:endParaRPr lang="uk-UA"/>
        </a:p>
      </dgm:t>
    </dgm:pt>
    <dgm:pt modelId="{75F5367D-EE44-441D-BDBB-E2C88F73EEB5}" type="pres">
      <dgm:prSet presAssocID="{F3E06369-F553-40FC-A200-5966A2B556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C7B59AF-C403-43DF-98B0-D860B1F9A556}" type="pres">
      <dgm:prSet presAssocID="{636878AC-7295-4B83-99A4-1C9F1DC0B9CD}" presName="comp" presStyleCnt="0"/>
      <dgm:spPr/>
    </dgm:pt>
    <dgm:pt modelId="{7E52E984-3D97-47B1-887B-7C3B4E92A807}" type="pres">
      <dgm:prSet presAssocID="{636878AC-7295-4B83-99A4-1C9F1DC0B9CD}" presName="box" presStyleLbl="node1" presStyleIdx="0" presStyleCnt="4"/>
      <dgm:spPr/>
      <dgm:t>
        <a:bodyPr/>
        <a:lstStyle/>
        <a:p>
          <a:endParaRPr lang="uk-UA"/>
        </a:p>
      </dgm:t>
    </dgm:pt>
    <dgm:pt modelId="{5E92A5C7-F639-4529-984C-175598F53077}" type="pres">
      <dgm:prSet presAssocID="{636878AC-7295-4B83-99A4-1C9F1DC0B9CD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uk-UA"/>
        </a:p>
      </dgm:t>
    </dgm:pt>
    <dgm:pt modelId="{D6472998-FBF8-4C9C-9983-908AF417E7A8}" type="pres">
      <dgm:prSet presAssocID="{636878AC-7295-4B83-99A4-1C9F1DC0B9C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07DA5A-05A7-44AA-9FFD-C8340FE4D454}" type="pres">
      <dgm:prSet presAssocID="{768ECA59-BACB-4771-822A-5A8CD59623A4}" presName="spacer" presStyleCnt="0"/>
      <dgm:spPr/>
    </dgm:pt>
    <dgm:pt modelId="{DFAFB219-7EC8-404F-9748-ACE587D8426E}" type="pres">
      <dgm:prSet presAssocID="{A1B9ECED-CA0F-4DD2-A860-3FC8E3265ECC}" presName="comp" presStyleCnt="0"/>
      <dgm:spPr/>
    </dgm:pt>
    <dgm:pt modelId="{52839F1A-A710-4904-8A4D-98C70AE46AB4}" type="pres">
      <dgm:prSet presAssocID="{A1B9ECED-CA0F-4DD2-A860-3FC8E3265ECC}" presName="box" presStyleLbl="node1" presStyleIdx="1" presStyleCnt="4"/>
      <dgm:spPr/>
    </dgm:pt>
    <dgm:pt modelId="{669CF6BA-1666-456F-A010-646334EAE880}" type="pres">
      <dgm:prSet presAssocID="{A1B9ECED-CA0F-4DD2-A860-3FC8E3265ECC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uk-UA"/>
        </a:p>
      </dgm:t>
    </dgm:pt>
    <dgm:pt modelId="{2BE17480-919F-4888-A7F0-15E354694F48}" type="pres">
      <dgm:prSet presAssocID="{A1B9ECED-CA0F-4DD2-A860-3FC8E3265ECC}" presName="text" presStyleLbl="node1" presStyleIdx="1" presStyleCnt="4">
        <dgm:presLayoutVars>
          <dgm:bulletEnabled val="1"/>
        </dgm:presLayoutVars>
      </dgm:prSet>
      <dgm:spPr/>
    </dgm:pt>
    <dgm:pt modelId="{8C623EB8-0A15-49AE-80DA-D9C0381BC387}" type="pres">
      <dgm:prSet presAssocID="{1886CAC7-8673-4B5F-B80A-5B73C7C5EA00}" presName="spacer" presStyleCnt="0"/>
      <dgm:spPr/>
    </dgm:pt>
    <dgm:pt modelId="{BB0F38F2-9578-49E7-85AB-B78F3468E0BC}" type="pres">
      <dgm:prSet presAssocID="{B4ADCFA7-7A69-4DC9-AE01-4B6644E4B04C}" presName="comp" presStyleCnt="0"/>
      <dgm:spPr/>
    </dgm:pt>
    <dgm:pt modelId="{1C76C90E-2866-4108-9D16-A1754B58D888}" type="pres">
      <dgm:prSet presAssocID="{B4ADCFA7-7A69-4DC9-AE01-4B6644E4B04C}" presName="box" presStyleLbl="node1" presStyleIdx="2" presStyleCnt="4"/>
      <dgm:spPr/>
    </dgm:pt>
    <dgm:pt modelId="{3E9F483F-AD5F-4DDF-BC8E-5DE8FE9491A8}" type="pres">
      <dgm:prSet presAssocID="{B4ADCFA7-7A69-4DC9-AE01-4B6644E4B04C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uk-UA"/>
        </a:p>
      </dgm:t>
    </dgm:pt>
    <dgm:pt modelId="{A26AA5C0-FD65-43C7-BB78-974982ACE528}" type="pres">
      <dgm:prSet presAssocID="{B4ADCFA7-7A69-4DC9-AE01-4B6644E4B04C}" presName="text" presStyleLbl="node1" presStyleIdx="2" presStyleCnt="4">
        <dgm:presLayoutVars>
          <dgm:bulletEnabled val="1"/>
        </dgm:presLayoutVars>
      </dgm:prSet>
      <dgm:spPr/>
    </dgm:pt>
    <dgm:pt modelId="{26DC7629-1117-4448-A032-22E01FFF5EFC}" type="pres">
      <dgm:prSet presAssocID="{E8F5CDA2-F22A-45BD-97DB-24441FE0B5EA}" presName="spacer" presStyleCnt="0"/>
      <dgm:spPr/>
    </dgm:pt>
    <dgm:pt modelId="{23A1BE28-3DCE-4373-9826-ECB60F16F929}" type="pres">
      <dgm:prSet presAssocID="{3BC7F58E-D36E-471A-A44A-DA3F535F430F}" presName="comp" presStyleCnt="0"/>
      <dgm:spPr/>
    </dgm:pt>
    <dgm:pt modelId="{F7F5CDD9-3EB8-4436-9C59-A9B055492A78}" type="pres">
      <dgm:prSet presAssocID="{3BC7F58E-D36E-471A-A44A-DA3F535F430F}" presName="box" presStyleLbl="node1" presStyleIdx="3" presStyleCnt="4"/>
      <dgm:spPr/>
    </dgm:pt>
    <dgm:pt modelId="{960E37E4-60F9-41F5-82F7-90C4B15BD713}" type="pres">
      <dgm:prSet presAssocID="{3BC7F58E-D36E-471A-A44A-DA3F535F430F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uk-UA"/>
        </a:p>
      </dgm:t>
    </dgm:pt>
    <dgm:pt modelId="{E87FC559-FFE3-430A-BEB1-1439119BC57A}" type="pres">
      <dgm:prSet presAssocID="{3BC7F58E-D36E-471A-A44A-DA3F535F430F}" presName="text" presStyleLbl="node1" presStyleIdx="3" presStyleCnt="4">
        <dgm:presLayoutVars>
          <dgm:bulletEnabled val="1"/>
        </dgm:presLayoutVars>
      </dgm:prSet>
      <dgm:spPr/>
    </dgm:pt>
  </dgm:ptLst>
  <dgm:cxnLst>
    <dgm:cxn modelId="{BD1AB227-8B46-425D-AC9F-F8B57D12A175}" srcId="{F3E06369-F553-40FC-A200-5966A2B556B7}" destId="{A1B9ECED-CA0F-4DD2-A860-3FC8E3265ECC}" srcOrd="1" destOrd="0" parTransId="{E0356B49-AE81-4DBB-9E0F-EC104CF45799}" sibTransId="{1886CAC7-8673-4B5F-B80A-5B73C7C5EA00}"/>
    <dgm:cxn modelId="{68389EDF-7E13-4B5B-99F1-4AEB4DB77AAF}" srcId="{F3E06369-F553-40FC-A200-5966A2B556B7}" destId="{636878AC-7295-4B83-99A4-1C9F1DC0B9CD}" srcOrd="0" destOrd="0" parTransId="{CB4455A5-8C67-4BDE-8895-6AAE06CE863D}" sibTransId="{768ECA59-BACB-4771-822A-5A8CD59623A4}"/>
    <dgm:cxn modelId="{4022B493-7784-4E64-9BB3-18BCB682D42A}" srcId="{3BC7F58E-D36E-471A-A44A-DA3F535F430F}" destId="{130F7F1F-D91C-452D-993F-8EACE33648A1}" srcOrd="0" destOrd="0" parTransId="{D0E1B81F-115B-4BFF-A90A-7CF1EDF0260F}" sibTransId="{E10B7A22-DB05-498F-859C-B37EF859407A}"/>
    <dgm:cxn modelId="{0261289E-3C48-47D1-8430-4320E503DB40}" type="presOf" srcId="{636878AC-7295-4B83-99A4-1C9F1DC0B9CD}" destId="{D6472998-FBF8-4C9C-9983-908AF417E7A8}" srcOrd="1" destOrd="0" presId="urn:microsoft.com/office/officeart/2005/8/layout/vList4"/>
    <dgm:cxn modelId="{552A4AD8-02DC-49CF-8FA1-E51442F719D3}" type="presOf" srcId="{636878AC-7295-4B83-99A4-1C9F1DC0B9CD}" destId="{7E52E984-3D97-47B1-887B-7C3B4E92A807}" srcOrd="0" destOrd="0" presId="urn:microsoft.com/office/officeart/2005/8/layout/vList4"/>
    <dgm:cxn modelId="{DCF3A8C9-E72F-45B0-91E3-DA7BDAFEC073}" type="presOf" srcId="{C5C528E7-5728-4067-A51E-13AA76CBA78A}" destId="{7E52E984-3D97-47B1-887B-7C3B4E92A807}" srcOrd="0" destOrd="1" presId="urn:microsoft.com/office/officeart/2005/8/layout/vList4"/>
    <dgm:cxn modelId="{5F0A4DC5-1C32-4A76-9326-01D0BB343432}" type="presOf" srcId="{C5C528E7-5728-4067-A51E-13AA76CBA78A}" destId="{D6472998-FBF8-4C9C-9983-908AF417E7A8}" srcOrd="1" destOrd="1" presId="urn:microsoft.com/office/officeart/2005/8/layout/vList4"/>
    <dgm:cxn modelId="{11CE2137-6E76-4891-8AEC-6088B5032ADD}" type="presOf" srcId="{B4ADCFA7-7A69-4DC9-AE01-4B6644E4B04C}" destId="{A26AA5C0-FD65-43C7-BB78-974982ACE528}" srcOrd="1" destOrd="0" presId="urn:microsoft.com/office/officeart/2005/8/layout/vList4"/>
    <dgm:cxn modelId="{4CFCB572-E97D-466A-9D4F-AAA415FA786F}" type="presOf" srcId="{3BC7F58E-D36E-471A-A44A-DA3F535F430F}" destId="{E87FC559-FFE3-430A-BEB1-1439119BC57A}" srcOrd="1" destOrd="0" presId="urn:microsoft.com/office/officeart/2005/8/layout/vList4"/>
    <dgm:cxn modelId="{BC7C740A-23CB-4C59-B22E-EBD8DF8C0339}" srcId="{A1B9ECED-CA0F-4DD2-A860-3FC8E3265ECC}" destId="{3E37A971-7B54-4E9B-B738-542D27C12663}" srcOrd="0" destOrd="0" parTransId="{70536BF5-1A08-4B85-8224-BC450D741300}" sibTransId="{18E851AE-C8F7-4B98-87C4-CB78C969FEF1}"/>
    <dgm:cxn modelId="{90872586-6A4D-4713-8477-68F2BB75267E}" srcId="{B4ADCFA7-7A69-4DC9-AE01-4B6644E4B04C}" destId="{76442674-F036-4EEE-8000-72A3D2803514}" srcOrd="0" destOrd="0" parTransId="{7582F9EE-A370-461D-92EE-668DD4428E76}" sibTransId="{32880033-D53C-4945-BB0A-94B64FF455EF}"/>
    <dgm:cxn modelId="{2C728AE1-3C54-4C13-B407-714F6C2CC8DA}" srcId="{F3E06369-F553-40FC-A200-5966A2B556B7}" destId="{3BC7F58E-D36E-471A-A44A-DA3F535F430F}" srcOrd="3" destOrd="0" parTransId="{443EA952-AA6A-4653-8086-3C9911010749}" sibTransId="{1C9BAE58-FC0E-40A8-B051-8ED6435974AC}"/>
    <dgm:cxn modelId="{6176EBAD-4C09-4FE7-91A4-3D5FE5DABB21}" type="presOf" srcId="{76442674-F036-4EEE-8000-72A3D2803514}" destId="{A26AA5C0-FD65-43C7-BB78-974982ACE528}" srcOrd="1" destOrd="1" presId="urn:microsoft.com/office/officeart/2005/8/layout/vList4"/>
    <dgm:cxn modelId="{337D7527-9B9C-4A15-BDDD-ED2ED6A177C2}" type="presOf" srcId="{3E37A971-7B54-4E9B-B738-542D27C12663}" destId="{52839F1A-A710-4904-8A4D-98C70AE46AB4}" srcOrd="0" destOrd="1" presId="urn:microsoft.com/office/officeart/2005/8/layout/vList4"/>
    <dgm:cxn modelId="{CDEC6A8C-6343-4A07-949E-5FCABB6152E7}" type="presOf" srcId="{F3E06369-F553-40FC-A200-5966A2B556B7}" destId="{75F5367D-EE44-441D-BDBB-E2C88F73EEB5}" srcOrd="0" destOrd="0" presId="urn:microsoft.com/office/officeart/2005/8/layout/vList4"/>
    <dgm:cxn modelId="{ABE9BF6F-EC3D-4C08-81DE-9F93872B3062}" type="presOf" srcId="{A1B9ECED-CA0F-4DD2-A860-3FC8E3265ECC}" destId="{2BE17480-919F-4888-A7F0-15E354694F48}" srcOrd="1" destOrd="0" presId="urn:microsoft.com/office/officeart/2005/8/layout/vList4"/>
    <dgm:cxn modelId="{56E7F662-FE01-46C9-B1B5-1A7CDE2C08F9}" type="presOf" srcId="{B4ADCFA7-7A69-4DC9-AE01-4B6644E4B04C}" destId="{1C76C90E-2866-4108-9D16-A1754B58D888}" srcOrd="0" destOrd="0" presId="urn:microsoft.com/office/officeart/2005/8/layout/vList4"/>
    <dgm:cxn modelId="{7AFE23BB-C121-4C91-8ED2-76506B07F374}" srcId="{F3E06369-F553-40FC-A200-5966A2B556B7}" destId="{B4ADCFA7-7A69-4DC9-AE01-4B6644E4B04C}" srcOrd="2" destOrd="0" parTransId="{3A312CD4-6D91-424C-B788-71C4C7DF8A76}" sibTransId="{E8F5CDA2-F22A-45BD-97DB-24441FE0B5EA}"/>
    <dgm:cxn modelId="{76D332B4-BBB3-4565-BA7A-F095475BAABE}" srcId="{636878AC-7295-4B83-99A4-1C9F1DC0B9CD}" destId="{C5C528E7-5728-4067-A51E-13AA76CBA78A}" srcOrd="0" destOrd="0" parTransId="{9EB8C1A6-DD80-4F5E-AC5E-1CA225BEEB9D}" sibTransId="{5E7DF3A9-1CC9-4029-B7B1-201FE9C7635B}"/>
    <dgm:cxn modelId="{9EAFBA46-B5EA-4FD0-AA88-D0DEE45D6F17}" type="presOf" srcId="{130F7F1F-D91C-452D-993F-8EACE33648A1}" destId="{F7F5CDD9-3EB8-4436-9C59-A9B055492A78}" srcOrd="0" destOrd="1" presId="urn:microsoft.com/office/officeart/2005/8/layout/vList4"/>
    <dgm:cxn modelId="{D48DB65C-34A7-4F51-9250-A566C080E0C1}" type="presOf" srcId="{76442674-F036-4EEE-8000-72A3D2803514}" destId="{1C76C90E-2866-4108-9D16-A1754B58D888}" srcOrd="0" destOrd="1" presId="urn:microsoft.com/office/officeart/2005/8/layout/vList4"/>
    <dgm:cxn modelId="{4A4BC433-F9CD-40E1-AC83-AC84A44F5B3E}" type="presOf" srcId="{3E37A971-7B54-4E9B-B738-542D27C12663}" destId="{2BE17480-919F-4888-A7F0-15E354694F48}" srcOrd="1" destOrd="1" presId="urn:microsoft.com/office/officeart/2005/8/layout/vList4"/>
    <dgm:cxn modelId="{97E82CB5-9D00-41EE-AAC4-EE5BA4C315C2}" type="presOf" srcId="{3BC7F58E-D36E-471A-A44A-DA3F535F430F}" destId="{F7F5CDD9-3EB8-4436-9C59-A9B055492A78}" srcOrd="0" destOrd="0" presId="urn:microsoft.com/office/officeart/2005/8/layout/vList4"/>
    <dgm:cxn modelId="{874AD07B-0F7B-4BFE-8550-A784404C0A45}" type="presOf" srcId="{130F7F1F-D91C-452D-993F-8EACE33648A1}" destId="{E87FC559-FFE3-430A-BEB1-1439119BC57A}" srcOrd="1" destOrd="1" presId="urn:microsoft.com/office/officeart/2005/8/layout/vList4"/>
    <dgm:cxn modelId="{3DD885B1-BB7A-4687-92C4-D2917157924D}" type="presOf" srcId="{A1B9ECED-CA0F-4DD2-A860-3FC8E3265ECC}" destId="{52839F1A-A710-4904-8A4D-98C70AE46AB4}" srcOrd="0" destOrd="0" presId="urn:microsoft.com/office/officeart/2005/8/layout/vList4"/>
    <dgm:cxn modelId="{6C1EC8FA-FE60-4287-9087-D51605422711}" type="presParOf" srcId="{75F5367D-EE44-441D-BDBB-E2C88F73EEB5}" destId="{3C7B59AF-C403-43DF-98B0-D860B1F9A556}" srcOrd="0" destOrd="0" presId="urn:microsoft.com/office/officeart/2005/8/layout/vList4"/>
    <dgm:cxn modelId="{63657C31-B1A5-4028-AFBC-671E57FB4F4D}" type="presParOf" srcId="{3C7B59AF-C403-43DF-98B0-D860B1F9A556}" destId="{7E52E984-3D97-47B1-887B-7C3B4E92A807}" srcOrd="0" destOrd="0" presId="urn:microsoft.com/office/officeart/2005/8/layout/vList4"/>
    <dgm:cxn modelId="{C602EDCA-2F35-48F6-8F6D-9DACE62F96B5}" type="presParOf" srcId="{3C7B59AF-C403-43DF-98B0-D860B1F9A556}" destId="{5E92A5C7-F639-4529-984C-175598F53077}" srcOrd="1" destOrd="0" presId="urn:microsoft.com/office/officeart/2005/8/layout/vList4"/>
    <dgm:cxn modelId="{D4009373-7CE1-4A73-8863-5A5D22F48D56}" type="presParOf" srcId="{3C7B59AF-C403-43DF-98B0-D860B1F9A556}" destId="{D6472998-FBF8-4C9C-9983-908AF417E7A8}" srcOrd="2" destOrd="0" presId="urn:microsoft.com/office/officeart/2005/8/layout/vList4"/>
    <dgm:cxn modelId="{543D73CD-E873-4668-887F-3EE1FC3421E9}" type="presParOf" srcId="{75F5367D-EE44-441D-BDBB-E2C88F73EEB5}" destId="{B307DA5A-05A7-44AA-9FFD-C8340FE4D454}" srcOrd="1" destOrd="0" presId="urn:microsoft.com/office/officeart/2005/8/layout/vList4"/>
    <dgm:cxn modelId="{9A6617CF-A818-4D23-9B1E-A2A29BEAEC65}" type="presParOf" srcId="{75F5367D-EE44-441D-BDBB-E2C88F73EEB5}" destId="{DFAFB219-7EC8-404F-9748-ACE587D8426E}" srcOrd="2" destOrd="0" presId="urn:microsoft.com/office/officeart/2005/8/layout/vList4"/>
    <dgm:cxn modelId="{379D6C61-D17B-4245-9A0D-C9855EF51504}" type="presParOf" srcId="{DFAFB219-7EC8-404F-9748-ACE587D8426E}" destId="{52839F1A-A710-4904-8A4D-98C70AE46AB4}" srcOrd="0" destOrd="0" presId="urn:microsoft.com/office/officeart/2005/8/layout/vList4"/>
    <dgm:cxn modelId="{AF7D66C2-A683-45CA-868B-DE9A216F5F94}" type="presParOf" srcId="{DFAFB219-7EC8-404F-9748-ACE587D8426E}" destId="{669CF6BA-1666-456F-A010-646334EAE880}" srcOrd="1" destOrd="0" presId="urn:microsoft.com/office/officeart/2005/8/layout/vList4"/>
    <dgm:cxn modelId="{CA055DE0-64D1-434B-8606-ECF0B1CDB3D6}" type="presParOf" srcId="{DFAFB219-7EC8-404F-9748-ACE587D8426E}" destId="{2BE17480-919F-4888-A7F0-15E354694F48}" srcOrd="2" destOrd="0" presId="urn:microsoft.com/office/officeart/2005/8/layout/vList4"/>
    <dgm:cxn modelId="{FF5E69AF-8D76-4805-A99E-F1E6D7A32C88}" type="presParOf" srcId="{75F5367D-EE44-441D-BDBB-E2C88F73EEB5}" destId="{8C623EB8-0A15-49AE-80DA-D9C0381BC387}" srcOrd="3" destOrd="0" presId="urn:microsoft.com/office/officeart/2005/8/layout/vList4"/>
    <dgm:cxn modelId="{ECCCE106-55AD-4177-B9A9-5AC46113FC6B}" type="presParOf" srcId="{75F5367D-EE44-441D-BDBB-E2C88F73EEB5}" destId="{BB0F38F2-9578-49E7-85AB-B78F3468E0BC}" srcOrd="4" destOrd="0" presId="urn:microsoft.com/office/officeart/2005/8/layout/vList4"/>
    <dgm:cxn modelId="{0A724CD6-DD0C-4595-AA68-0D3EB2F936BC}" type="presParOf" srcId="{BB0F38F2-9578-49E7-85AB-B78F3468E0BC}" destId="{1C76C90E-2866-4108-9D16-A1754B58D888}" srcOrd="0" destOrd="0" presId="urn:microsoft.com/office/officeart/2005/8/layout/vList4"/>
    <dgm:cxn modelId="{6981744B-AC22-40FF-BB3D-E425258014FB}" type="presParOf" srcId="{BB0F38F2-9578-49E7-85AB-B78F3468E0BC}" destId="{3E9F483F-AD5F-4DDF-BC8E-5DE8FE9491A8}" srcOrd="1" destOrd="0" presId="urn:microsoft.com/office/officeart/2005/8/layout/vList4"/>
    <dgm:cxn modelId="{F512EF75-7A26-4FAC-8239-F2F4A7BA2BFC}" type="presParOf" srcId="{BB0F38F2-9578-49E7-85AB-B78F3468E0BC}" destId="{A26AA5C0-FD65-43C7-BB78-974982ACE528}" srcOrd="2" destOrd="0" presId="urn:microsoft.com/office/officeart/2005/8/layout/vList4"/>
    <dgm:cxn modelId="{B18D0EA7-323E-4FBC-A5A0-CBA2D9B70572}" type="presParOf" srcId="{75F5367D-EE44-441D-BDBB-E2C88F73EEB5}" destId="{26DC7629-1117-4448-A032-22E01FFF5EFC}" srcOrd="5" destOrd="0" presId="urn:microsoft.com/office/officeart/2005/8/layout/vList4"/>
    <dgm:cxn modelId="{FDA9F766-55AF-4506-81B9-33E7EA3A79B4}" type="presParOf" srcId="{75F5367D-EE44-441D-BDBB-E2C88F73EEB5}" destId="{23A1BE28-3DCE-4373-9826-ECB60F16F929}" srcOrd="6" destOrd="0" presId="urn:microsoft.com/office/officeart/2005/8/layout/vList4"/>
    <dgm:cxn modelId="{80A585B2-FEF4-4704-A188-64357FD87429}" type="presParOf" srcId="{23A1BE28-3DCE-4373-9826-ECB60F16F929}" destId="{F7F5CDD9-3EB8-4436-9C59-A9B055492A78}" srcOrd="0" destOrd="0" presId="urn:microsoft.com/office/officeart/2005/8/layout/vList4"/>
    <dgm:cxn modelId="{5AD25ECC-87FF-4643-829B-FA50BEC75A96}" type="presParOf" srcId="{23A1BE28-3DCE-4373-9826-ECB60F16F929}" destId="{960E37E4-60F9-41F5-82F7-90C4B15BD713}" srcOrd="1" destOrd="0" presId="urn:microsoft.com/office/officeart/2005/8/layout/vList4"/>
    <dgm:cxn modelId="{BD1AAE56-88D9-4144-907A-90177FA28675}" type="presParOf" srcId="{23A1BE28-3DCE-4373-9826-ECB60F16F929}" destId="{E87FC559-FFE3-430A-BEB1-1439119BC5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B0B8ED-51D4-4992-A3EB-45B196A2A1B3}" type="doc">
      <dgm:prSet loTypeId="urn:microsoft.com/office/officeart/2005/8/layout/p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E7888A8-32DE-4489-BC6A-DD670CCB2CB6}">
      <dgm:prSet phldrT="[Текст]" custT="1"/>
      <dgm:spPr/>
      <dgm:t>
        <a:bodyPr/>
        <a:lstStyle/>
        <a:p>
          <a:r>
            <a:rPr lang="uk-UA" sz="1800" b="1" dirty="0" smtClean="0"/>
            <a:t>Резюме</a:t>
          </a:r>
          <a:r>
            <a:rPr lang="uk-UA" sz="1800" dirty="0" smtClean="0"/>
            <a:t> – структурований документ, що містить інформацію про освіту, досвід роботи, навички та досягнення.</a:t>
          </a:r>
          <a:endParaRPr lang="uk-UA" sz="1800" dirty="0"/>
        </a:p>
      </dgm:t>
    </dgm:pt>
    <dgm:pt modelId="{FB2A5CB8-C06C-4777-9587-E6543DDBEAFE}" type="parTrans" cxnId="{81F984AB-B406-41E2-95D7-DDC6F6864F8A}">
      <dgm:prSet/>
      <dgm:spPr/>
      <dgm:t>
        <a:bodyPr/>
        <a:lstStyle/>
        <a:p>
          <a:endParaRPr lang="uk-UA" sz="1800"/>
        </a:p>
      </dgm:t>
    </dgm:pt>
    <dgm:pt modelId="{44109B78-3B87-4E94-B54F-CA9FFF4AC354}" type="sibTrans" cxnId="{81F984AB-B406-41E2-95D7-DDC6F6864F8A}">
      <dgm:prSet custT="1"/>
      <dgm:spPr/>
      <dgm:t>
        <a:bodyPr/>
        <a:lstStyle/>
        <a:p>
          <a:endParaRPr lang="uk-UA" sz="1800"/>
        </a:p>
      </dgm:t>
    </dgm:pt>
    <dgm:pt modelId="{03843918-FDFE-4684-B226-4748E1C9A5C7}">
      <dgm:prSet custT="1"/>
      <dgm:spPr/>
      <dgm:t>
        <a:bodyPr/>
        <a:lstStyle/>
        <a:p>
          <a:r>
            <a:rPr lang="uk-UA" sz="1800" b="1" dirty="0" smtClean="0"/>
            <a:t>Мотиваційний лист</a:t>
          </a:r>
          <a:r>
            <a:rPr lang="uk-UA" sz="1800" dirty="0" smtClean="0"/>
            <a:t> – текст, що пояснює, чому кандидат хоче зайняти певну посаду або отримати можливість навчання.</a:t>
          </a:r>
          <a:endParaRPr lang="uk-UA" sz="1800" dirty="0"/>
        </a:p>
      </dgm:t>
    </dgm:pt>
    <dgm:pt modelId="{966A4D3A-D5B7-4F6F-9196-871CDDE0ED04}" type="parTrans" cxnId="{C5DF98F2-7E90-48EB-BFDE-3ED3075A6B9D}">
      <dgm:prSet/>
      <dgm:spPr/>
      <dgm:t>
        <a:bodyPr/>
        <a:lstStyle/>
        <a:p>
          <a:endParaRPr lang="uk-UA" sz="1800"/>
        </a:p>
      </dgm:t>
    </dgm:pt>
    <dgm:pt modelId="{BBEA7DB9-2340-4686-883D-47C4552E5222}" type="sibTrans" cxnId="{C5DF98F2-7E90-48EB-BFDE-3ED3075A6B9D}">
      <dgm:prSet custT="1"/>
      <dgm:spPr/>
      <dgm:t>
        <a:bodyPr/>
        <a:lstStyle/>
        <a:p>
          <a:endParaRPr lang="uk-UA" sz="1800"/>
        </a:p>
      </dgm:t>
    </dgm:pt>
    <dgm:pt modelId="{21FEC317-D571-42BD-9341-BA2919031732}">
      <dgm:prSet custT="1"/>
      <dgm:spPr/>
      <dgm:t>
        <a:bodyPr/>
        <a:lstStyle/>
        <a:p>
          <a:r>
            <a:rPr lang="uk-UA" sz="1800" b="1" dirty="0" smtClean="0"/>
            <a:t>Співбесіда</a:t>
          </a:r>
          <a:r>
            <a:rPr lang="uk-UA" sz="1800" dirty="0" smtClean="0"/>
            <a:t> – особиста зустріч із роботодавцем, де важливо не лише відповідати на питання, а й демонструвати впевненість та професіоналізм.</a:t>
          </a:r>
          <a:endParaRPr lang="uk-UA" sz="1800" dirty="0"/>
        </a:p>
      </dgm:t>
    </dgm:pt>
    <dgm:pt modelId="{17B0AB68-1C06-45E6-BD67-6BE1C37DEFBE}" type="parTrans" cxnId="{74EA3CF6-4DBC-4D15-BCBB-FB089CA768AC}">
      <dgm:prSet/>
      <dgm:spPr/>
      <dgm:t>
        <a:bodyPr/>
        <a:lstStyle/>
        <a:p>
          <a:endParaRPr lang="uk-UA" sz="1800"/>
        </a:p>
      </dgm:t>
    </dgm:pt>
    <dgm:pt modelId="{F30B3CBE-87D8-4BB7-8C4A-EB6497EDAA6D}" type="sibTrans" cxnId="{74EA3CF6-4DBC-4D15-BCBB-FB089CA768AC}">
      <dgm:prSet custT="1"/>
      <dgm:spPr/>
      <dgm:t>
        <a:bodyPr/>
        <a:lstStyle/>
        <a:p>
          <a:endParaRPr lang="uk-UA" sz="1800"/>
        </a:p>
      </dgm:t>
    </dgm:pt>
    <dgm:pt modelId="{DF0677A4-A2E4-4AFF-89AA-8D546BBCECA6}">
      <dgm:prSet custT="1"/>
      <dgm:spPr/>
      <dgm:t>
        <a:bodyPr/>
        <a:lstStyle/>
        <a:p>
          <a:r>
            <a:rPr lang="uk-UA" sz="1800" b="1" dirty="0" smtClean="0"/>
            <a:t>Візитка</a:t>
          </a:r>
          <a:r>
            <a:rPr lang="uk-UA" sz="1800" dirty="0" smtClean="0"/>
            <a:t> – компактний спосіб представлення контактної інформації та професійної діяльності.</a:t>
          </a:r>
          <a:endParaRPr lang="uk-UA" sz="1800" dirty="0"/>
        </a:p>
      </dgm:t>
    </dgm:pt>
    <dgm:pt modelId="{838BFE7B-AB65-4C80-BDF9-131294800CE9}" type="parTrans" cxnId="{98F303B5-BD05-4B29-8EAC-ABFF24AD2EEB}">
      <dgm:prSet/>
      <dgm:spPr/>
      <dgm:t>
        <a:bodyPr/>
        <a:lstStyle/>
        <a:p>
          <a:endParaRPr lang="uk-UA" sz="1800"/>
        </a:p>
      </dgm:t>
    </dgm:pt>
    <dgm:pt modelId="{5E5733A5-8783-4BB0-AE17-176FF39D158B}" type="sibTrans" cxnId="{98F303B5-BD05-4B29-8EAC-ABFF24AD2EEB}">
      <dgm:prSet custT="1"/>
      <dgm:spPr/>
      <dgm:t>
        <a:bodyPr/>
        <a:lstStyle/>
        <a:p>
          <a:endParaRPr lang="uk-UA" sz="1800"/>
        </a:p>
      </dgm:t>
    </dgm:pt>
    <dgm:pt modelId="{7D51C871-25B5-44A9-9492-A88ED44827E0}" type="pres">
      <dgm:prSet presAssocID="{BAB0B8ED-51D4-4992-A3EB-45B196A2A1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DB988C-F6C6-446E-B6A4-5EEB9FC37E5D}" type="pres">
      <dgm:prSet presAssocID="{DE7888A8-32DE-4489-BC6A-DD670CCB2CB6}" presName="compNode" presStyleCnt="0"/>
      <dgm:spPr/>
    </dgm:pt>
    <dgm:pt modelId="{1FC4E123-07BC-4395-B47D-779665790849}" type="pres">
      <dgm:prSet presAssocID="{DE7888A8-32DE-4489-BC6A-DD670CCB2CB6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7E04084-E068-4F43-9E9F-036A81C70AF5}" type="pres">
      <dgm:prSet presAssocID="{DE7888A8-32DE-4489-BC6A-DD670CCB2CB6}" presName="textRect" presStyleLbl="revTx" presStyleIdx="0" presStyleCnt="4" custScaleX="12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399420-C598-47C5-9B70-8A027CE84FC7}" type="pres">
      <dgm:prSet presAssocID="{44109B78-3B87-4E94-B54F-CA9FFF4AC35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DC33D11-4955-44C6-A862-DC41E33DF3E8}" type="pres">
      <dgm:prSet presAssocID="{03843918-FDFE-4684-B226-4748E1C9A5C7}" presName="compNode" presStyleCnt="0"/>
      <dgm:spPr/>
    </dgm:pt>
    <dgm:pt modelId="{7CDFBED9-B14C-49DD-83D2-0BC890F2BF09}" type="pres">
      <dgm:prSet presAssocID="{03843918-FDFE-4684-B226-4748E1C9A5C7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D9B3CE7D-F04A-4F61-A9B1-5BF76E728B1C}" type="pres">
      <dgm:prSet presAssocID="{03843918-FDFE-4684-B226-4748E1C9A5C7}" presName="textRect" presStyleLbl="revTx" presStyleIdx="1" presStyleCnt="4" custScaleX="127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304632-6610-45F2-B2C4-ACC338EF0202}" type="pres">
      <dgm:prSet presAssocID="{BBEA7DB9-2340-4686-883D-47C4552E522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AC034D5-999E-4AA5-9911-6EA86ED3BD2A}" type="pres">
      <dgm:prSet presAssocID="{21FEC317-D571-42BD-9341-BA2919031732}" presName="compNode" presStyleCnt="0"/>
      <dgm:spPr/>
    </dgm:pt>
    <dgm:pt modelId="{2A80AE3B-6BC1-40FF-9749-3D69217E2EA8}" type="pres">
      <dgm:prSet presAssocID="{21FEC317-D571-42BD-9341-BA2919031732}" presName="pictRect" presStyleLbl="node1" presStyleIdx="2" presStyleCnt="4" custLinFactNeighborX="-7809" custLinFactNeighborY="-19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uk-UA"/>
        </a:p>
      </dgm:t>
    </dgm:pt>
    <dgm:pt modelId="{FE447500-B0FC-44BD-9619-286C07126826}" type="pres">
      <dgm:prSet presAssocID="{21FEC317-D571-42BD-9341-BA2919031732}" presName="textRect" presStyleLbl="revTx" presStyleIdx="2" presStyleCnt="4" custScaleX="157301" custLinFactNeighborX="-8815" custLinFactNeighborY="-50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CBA5BD-3065-4E02-8AE5-C6FBBD0BBEF8}" type="pres">
      <dgm:prSet presAssocID="{F30B3CBE-87D8-4BB7-8C4A-EB6497EDAA6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C7CEF0B-526D-4DDE-83A4-DA0464CE25A6}" type="pres">
      <dgm:prSet presAssocID="{DF0677A4-A2E4-4AFF-89AA-8D546BBCECA6}" presName="compNode" presStyleCnt="0"/>
      <dgm:spPr/>
    </dgm:pt>
    <dgm:pt modelId="{489B1FC0-D611-452F-8292-77C15E8E6B35}" type="pres">
      <dgm:prSet presAssocID="{DF0677A4-A2E4-4AFF-89AA-8D546BBCECA6}" presName="pictRect" presStyleLbl="node1" presStyleIdx="3" presStyleCnt="4" custLinFactNeighborX="-14954" custLinFactNeighborY="-194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uk-UA"/>
        </a:p>
      </dgm:t>
    </dgm:pt>
    <dgm:pt modelId="{CA143306-F066-4F1C-8CA4-A7310C9EA60E}" type="pres">
      <dgm:prSet presAssocID="{DF0677A4-A2E4-4AFF-89AA-8D546BBCECA6}" presName="textRect" presStyleLbl="revTx" presStyleIdx="3" presStyleCnt="4" custScaleX="120242" custLinFactNeighborX="-12159" custLinFactNeighborY="15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0B79F7-2664-476B-9C4E-39ACBADD3A27}" type="presOf" srcId="{DF0677A4-A2E4-4AFF-89AA-8D546BBCECA6}" destId="{CA143306-F066-4F1C-8CA4-A7310C9EA60E}" srcOrd="0" destOrd="0" presId="urn:microsoft.com/office/officeart/2005/8/layout/pList1"/>
    <dgm:cxn modelId="{74EA3CF6-4DBC-4D15-BCBB-FB089CA768AC}" srcId="{BAB0B8ED-51D4-4992-A3EB-45B196A2A1B3}" destId="{21FEC317-D571-42BD-9341-BA2919031732}" srcOrd="2" destOrd="0" parTransId="{17B0AB68-1C06-45E6-BD67-6BE1C37DEFBE}" sibTransId="{F30B3CBE-87D8-4BB7-8C4A-EB6497EDAA6D}"/>
    <dgm:cxn modelId="{B1552800-0D47-45ED-9E82-4DCE2517725B}" type="presOf" srcId="{F30B3CBE-87D8-4BB7-8C4A-EB6497EDAA6D}" destId="{57CBA5BD-3065-4E02-8AE5-C6FBBD0BBEF8}" srcOrd="0" destOrd="0" presId="urn:microsoft.com/office/officeart/2005/8/layout/pList1"/>
    <dgm:cxn modelId="{54022754-6BFE-4D98-ADB8-817973CA70EA}" type="presOf" srcId="{BBEA7DB9-2340-4686-883D-47C4552E5222}" destId="{A1304632-6610-45F2-B2C4-ACC338EF0202}" srcOrd="0" destOrd="0" presId="urn:microsoft.com/office/officeart/2005/8/layout/pList1"/>
    <dgm:cxn modelId="{C4EAE594-3CF0-4A2C-B218-977212B35950}" type="presOf" srcId="{44109B78-3B87-4E94-B54F-CA9FFF4AC354}" destId="{CA399420-C598-47C5-9B70-8A027CE84FC7}" srcOrd="0" destOrd="0" presId="urn:microsoft.com/office/officeart/2005/8/layout/pList1"/>
    <dgm:cxn modelId="{2091EC84-0D9B-49FA-9B68-BD2DD5EFC74F}" type="presOf" srcId="{03843918-FDFE-4684-B226-4748E1C9A5C7}" destId="{D9B3CE7D-F04A-4F61-A9B1-5BF76E728B1C}" srcOrd="0" destOrd="0" presId="urn:microsoft.com/office/officeart/2005/8/layout/pList1"/>
    <dgm:cxn modelId="{81F984AB-B406-41E2-95D7-DDC6F6864F8A}" srcId="{BAB0B8ED-51D4-4992-A3EB-45B196A2A1B3}" destId="{DE7888A8-32DE-4489-BC6A-DD670CCB2CB6}" srcOrd="0" destOrd="0" parTransId="{FB2A5CB8-C06C-4777-9587-E6543DDBEAFE}" sibTransId="{44109B78-3B87-4E94-B54F-CA9FFF4AC354}"/>
    <dgm:cxn modelId="{8F8EA61B-9207-46CE-9D1D-7846C3BAAF3D}" type="presOf" srcId="{BAB0B8ED-51D4-4992-A3EB-45B196A2A1B3}" destId="{7D51C871-25B5-44A9-9492-A88ED44827E0}" srcOrd="0" destOrd="0" presId="urn:microsoft.com/office/officeart/2005/8/layout/pList1"/>
    <dgm:cxn modelId="{C66BD6EB-82E8-4287-9C0A-BA1E7FCA0318}" type="presOf" srcId="{21FEC317-D571-42BD-9341-BA2919031732}" destId="{FE447500-B0FC-44BD-9619-286C07126826}" srcOrd="0" destOrd="0" presId="urn:microsoft.com/office/officeart/2005/8/layout/pList1"/>
    <dgm:cxn modelId="{C5DF98F2-7E90-48EB-BFDE-3ED3075A6B9D}" srcId="{BAB0B8ED-51D4-4992-A3EB-45B196A2A1B3}" destId="{03843918-FDFE-4684-B226-4748E1C9A5C7}" srcOrd="1" destOrd="0" parTransId="{966A4D3A-D5B7-4F6F-9196-871CDDE0ED04}" sibTransId="{BBEA7DB9-2340-4686-883D-47C4552E5222}"/>
    <dgm:cxn modelId="{C791EF73-AD78-41F1-A09A-9689CE78BF75}" type="presOf" srcId="{DE7888A8-32DE-4489-BC6A-DD670CCB2CB6}" destId="{67E04084-E068-4F43-9E9F-036A81C70AF5}" srcOrd="0" destOrd="0" presId="urn:microsoft.com/office/officeart/2005/8/layout/pList1"/>
    <dgm:cxn modelId="{98F303B5-BD05-4B29-8EAC-ABFF24AD2EEB}" srcId="{BAB0B8ED-51D4-4992-A3EB-45B196A2A1B3}" destId="{DF0677A4-A2E4-4AFF-89AA-8D546BBCECA6}" srcOrd="3" destOrd="0" parTransId="{838BFE7B-AB65-4C80-BDF9-131294800CE9}" sibTransId="{5E5733A5-8783-4BB0-AE17-176FF39D158B}"/>
    <dgm:cxn modelId="{66BB74F9-B0A8-4930-8E4D-FCA98C664915}" type="presParOf" srcId="{7D51C871-25B5-44A9-9492-A88ED44827E0}" destId="{80DB988C-F6C6-446E-B6A4-5EEB9FC37E5D}" srcOrd="0" destOrd="0" presId="urn:microsoft.com/office/officeart/2005/8/layout/pList1"/>
    <dgm:cxn modelId="{2B426E1C-5354-47BB-9DC8-9D0A3CA82824}" type="presParOf" srcId="{80DB988C-F6C6-446E-B6A4-5EEB9FC37E5D}" destId="{1FC4E123-07BC-4395-B47D-779665790849}" srcOrd="0" destOrd="0" presId="urn:microsoft.com/office/officeart/2005/8/layout/pList1"/>
    <dgm:cxn modelId="{7C18E2E7-95CC-4D67-8686-A8FEFDBD9244}" type="presParOf" srcId="{80DB988C-F6C6-446E-B6A4-5EEB9FC37E5D}" destId="{67E04084-E068-4F43-9E9F-036A81C70AF5}" srcOrd="1" destOrd="0" presId="urn:microsoft.com/office/officeart/2005/8/layout/pList1"/>
    <dgm:cxn modelId="{7B82CDBB-6FAC-4B4B-985A-3B49153C0632}" type="presParOf" srcId="{7D51C871-25B5-44A9-9492-A88ED44827E0}" destId="{CA399420-C598-47C5-9B70-8A027CE84FC7}" srcOrd="1" destOrd="0" presId="urn:microsoft.com/office/officeart/2005/8/layout/pList1"/>
    <dgm:cxn modelId="{575FF8FD-DC0C-4D3C-A10B-CF2A5B2E6106}" type="presParOf" srcId="{7D51C871-25B5-44A9-9492-A88ED44827E0}" destId="{DDC33D11-4955-44C6-A862-DC41E33DF3E8}" srcOrd="2" destOrd="0" presId="urn:microsoft.com/office/officeart/2005/8/layout/pList1"/>
    <dgm:cxn modelId="{F3D22B42-9817-4774-A2F9-9F69C4EF10A0}" type="presParOf" srcId="{DDC33D11-4955-44C6-A862-DC41E33DF3E8}" destId="{7CDFBED9-B14C-49DD-83D2-0BC890F2BF09}" srcOrd="0" destOrd="0" presId="urn:microsoft.com/office/officeart/2005/8/layout/pList1"/>
    <dgm:cxn modelId="{5E384677-865A-407D-9F3A-8D7D998EFB63}" type="presParOf" srcId="{DDC33D11-4955-44C6-A862-DC41E33DF3E8}" destId="{D9B3CE7D-F04A-4F61-A9B1-5BF76E728B1C}" srcOrd="1" destOrd="0" presId="urn:microsoft.com/office/officeart/2005/8/layout/pList1"/>
    <dgm:cxn modelId="{941E317F-1C8F-455D-A512-8F72AF377301}" type="presParOf" srcId="{7D51C871-25B5-44A9-9492-A88ED44827E0}" destId="{A1304632-6610-45F2-B2C4-ACC338EF0202}" srcOrd="3" destOrd="0" presId="urn:microsoft.com/office/officeart/2005/8/layout/pList1"/>
    <dgm:cxn modelId="{1A75C762-FF25-425A-9D28-A980693C3F45}" type="presParOf" srcId="{7D51C871-25B5-44A9-9492-A88ED44827E0}" destId="{2AC034D5-999E-4AA5-9911-6EA86ED3BD2A}" srcOrd="4" destOrd="0" presId="urn:microsoft.com/office/officeart/2005/8/layout/pList1"/>
    <dgm:cxn modelId="{C6ABBE4D-957A-460F-8505-AB3633C074B2}" type="presParOf" srcId="{2AC034D5-999E-4AA5-9911-6EA86ED3BD2A}" destId="{2A80AE3B-6BC1-40FF-9749-3D69217E2EA8}" srcOrd="0" destOrd="0" presId="urn:microsoft.com/office/officeart/2005/8/layout/pList1"/>
    <dgm:cxn modelId="{2C51095B-5F9F-4831-8805-E1B791DB8CEF}" type="presParOf" srcId="{2AC034D5-999E-4AA5-9911-6EA86ED3BD2A}" destId="{FE447500-B0FC-44BD-9619-286C07126826}" srcOrd="1" destOrd="0" presId="urn:microsoft.com/office/officeart/2005/8/layout/pList1"/>
    <dgm:cxn modelId="{48828C12-BB47-49A1-A7E6-D89F80528F5F}" type="presParOf" srcId="{7D51C871-25B5-44A9-9492-A88ED44827E0}" destId="{57CBA5BD-3065-4E02-8AE5-C6FBBD0BBEF8}" srcOrd="5" destOrd="0" presId="urn:microsoft.com/office/officeart/2005/8/layout/pList1"/>
    <dgm:cxn modelId="{34C93279-CD42-44D4-B5AB-61BE2CFA57E7}" type="presParOf" srcId="{7D51C871-25B5-44A9-9492-A88ED44827E0}" destId="{EC7CEF0B-526D-4DDE-83A4-DA0464CE25A6}" srcOrd="6" destOrd="0" presId="urn:microsoft.com/office/officeart/2005/8/layout/pList1"/>
    <dgm:cxn modelId="{EE4A55BC-8505-448D-92D9-B610BCE1731C}" type="presParOf" srcId="{EC7CEF0B-526D-4DDE-83A4-DA0464CE25A6}" destId="{489B1FC0-D611-452F-8292-77C15E8E6B35}" srcOrd="0" destOrd="0" presId="urn:microsoft.com/office/officeart/2005/8/layout/pList1"/>
    <dgm:cxn modelId="{6004B98F-C10A-4CE6-93BB-5167495A2159}" type="presParOf" srcId="{EC7CEF0B-526D-4DDE-83A4-DA0464CE25A6}" destId="{CA143306-F066-4F1C-8CA4-A7310C9EA60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B0B8ED-51D4-4992-A3EB-45B196A2A1B3}" type="doc">
      <dgm:prSet loTypeId="urn:microsoft.com/office/officeart/2005/8/layout/p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E7888A8-32DE-4489-BC6A-DD670CCB2CB6}">
      <dgm:prSet phldrT="[Текст]" custT="1"/>
      <dgm:spPr/>
      <dgm:t>
        <a:bodyPr/>
        <a:lstStyle/>
        <a:p>
          <a:r>
            <a:rPr lang="uk-UA" sz="1800" b="1" dirty="0" smtClean="0"/>
            <a:t>Соціальні мережі (</a:t>
          </a:r>
          <a:r>
            <a:rPr lang="en-US" sz="1800" b="1" dirty="0" smtClean="0"/>
            <a:t>LinkedIn, Twitter) – </a:t>
          </a:r>
          <a:r>
            <a:rPr lang="uk-UA" sz="1800" b="0" dirty="0" smtClean="0"/>
            <a:t>місце для демонстрації професійних досягнень</a:t>
          </a:r>
          <a:endParaRPr lang="uk-UA" sz="1800" b="0" dirty="0"/>
        </a:p>
      </dgm:t>
    </dgm:pt>
    <dgm:pt modelId="{FB2A5CB8-C06C-4777-9587-E6543DDBEAFE}" type="parTrans" cxnId="{81F984AB-B406-41E2-95D7-DDC6F6864F8A}">
      <dgm:prSet/>
      <dgm:spPr/>
      <dgm:t>
        <a:bodyPr/>
        <a:lstStyle/>
        <a:p>
          <a:endParaRPr lang="uk-UA" sz="1800"/>
        </a:p>
      </dgm:t>
    </dgm:pt>
    <dgm:pt modelId="{44109B78-3B87-4E94-B54F-CA9FFF4AC354}" type="sibTrans" cxnId="{81F984AB-B406-41E2-95D7-DDC6F6864F8A}">
      <dgm:prSet custT="1"/>
      <dgm:spPr/>
      <dgm:t>
        <a:bodyPr/>
        <a:lstStyle/>
        <a:p>
          <a:endParaRPr lang="uk-UA" sz="1800"/>
        </a:p>
      </dgm:t>
    </dgm:pt>
    <dgm:pt modelId="{03843918-FDFE-4684-B226-4748E1C9A5C7}">
      <dgm:prSet custT="1"/>
      <dgm:spPr/>
      <dgm:t>
        <a:bodyPr/>
        <a:lstStyle/>
        <a:p>
          <a:r>
            <a:rPr lang="uk-UA" sz="1800" b="1" noProof="0" dirty="0" smtClean="0"/>
            <a:t>Персональний сайт або блог – </a:t>
          </a:r>
          <a:r>
            <a:rPr lang="uk-UA" sz="1800" b="0" noProof="0" dirty="0" smtClean="0"/>
            <a:t>ефективний інструмент для створення власного іміджу</a:t>
          </a:r>
          <a:endParaRPr lang="uk-UA" sz="1800" b="0" noProof="0" dirty="0"/>
        </a:p>
      </dgm:t>
    </dgm:pt>
    <dgm:pt modelId="{966A4D3A-D5B7-4F6F-9196-871CDDE0ED04}" type="parTrans" cxnId="{C5DF98F2-7E90-48EB-BFDE-3ED3075A6B9D}">
      <dgm:prSet/>
      <dgm:spPr/>
      <dgm:t>
        <a:bodyPr/>
        <a:lstStyle/>
        <a:p>
          <a:endParaRPr lang="uk-UA" sz="1800"/>
        </a:p>
      </dgm:t>
    </dgm:pt>
    <dgm:pt modelId="{BBEA7DB9-2340-4686-883D-47C4552E5222}" type="sibTrans" cxnId="{C5DF98F2-7E90-48EB-BFDE-3ED3075A6B9D}">
      <dgm:prSet custT="1"/>
      <dgm:spPr/>
      <dgm:t>
        <a:bodyPr/>
        <a:lstStyle/>
        <a:p>
          <a:endParaRPr lang="uk-UA" sz="1800"/>
        </a:p>
      </dgm:t>
    </dgm:pt>
    <dgm:pt modelId="{21FEC317-D571-42BD-9341-BA2919031732}">
      <dgm:prSet custT="1"/>
      <dgm:spPr/>
      <dgm:t>
        <a:bodyPr/>
        <a:lstStyle/>
        <a:p>
          <a:r>
            <a:rPr lang="uk-UA" sz="1800" b="1" noProof="0" dirty="0" err="1" smtClean="0"/>
            <a:t>Вебінари</a:t>
          </a:r>
          <a:r>
            <a:rPr lang="uk-UA" sz="1800" b="1" noProof="0" dirty="0" smtClean="0"/>
            <a:t> та онлайн-курси – </a:t>
          </a:r>
          <a:r>
            <a:rPr lang="uk-UA" sz="1800" b="0" noProof="0" dirty="0" smtClean="0"/>
            <a:t>спосіб проявити </a:t>
          </a:r>
          <a:r>
            <a:rPr lang="uk-UA" sz="1800" b="0" noProof="0" dirty="0" err="1" smtClean="0"/>
            <a:t>експертність</a:t>
          </a:r>
          <a:r>
            <a:rPr lang="uk-UA" sz="1800" b="0" noProof="0" dirty="0" smtClean="0"/>
            <a:t> та залучити нові контакти.</a:t>
          </a:r>
          <a:endParaRPr lang="uk-UA" sz="1800" b="0" noProof="0" dirty="0"/>
        </a:p>
      </dgm:t>
    </dgm:pt>
    <dgm:pt modelId="{17B0AB68-1C06-45E6-BD67-6BE1C37DEFBE}" type="parTrans" cxnId="{74EA3CF6-4DBC-4D15-BCBB-FB089CA768AC}">
      <dgm:prSet/>
      <dgm:spPr/>
      <dgm:t>
        <a:bodyPr/>
        <a:lstStyle/>
        <a:p>
          <a:endParaRPr lang="uk-UA" sz="1800"/>
        </a:p>
      </dgm:t>
    </dgm:pt>
    <dgm:pt modelId="{F30B3CBE-87D8-4BB7-8C4A-EB6497EDAA6D}" type="sibTrans" cxnId="{74EA3CF6-4DBC-4D15-BCBB-FB089CA768AC}">
      <dgm:prSet custT="1"/>
      <dgm:spPr/>
      <dgm:t>
        <a:bodyPr/>
        <a:lstStyle/>
        <a:p>
          <a:endParaRPr lang="uk-UA" sz="1800"/>
        </a:p>
      </dgm:t>
    </dgm:pt>
    <dgm:pt modelId="{DF0677A4-A2E4-4AFF-89AA-8D546BBCECA6}">
      <dgm:prSet custT="1"/>
      <dgm:spPr/>
      <dgm:t>
        <a:bodyPr/>
        <a:lstStyle/>
        <a:p>
          <a:r>
            <a:rPr lang="uk-UA" sz="1800" b="1" noProof="0" dirty="0" err="1" smtClean="0"/>
            <a:t>Відеопрезентації</a:t>
          </a:r>
          <a:r>
            <a:rPr lang="uk-UA" sz="1800" b="1" noProof="0" dirty="0" smtClean="0"/>
            <a:t> – </a:t>
          </a:r>
          <a:r>
            <a:rPr lang="uk-UA" sz="1800" b="0" noProof="0" dirty="0" smtClean="0"/>
            <a:t>можливість представити себе в динамічному форматі</a:t>
          </a:r>
          <a:endParaRPr lang="uk-UA" sz="1800" b="0" noProof="0" dirty="0"/>
        </a:p>
      </dgm:t>
    </dgm:pt>
    <dgm:pt modelId="{838BFE7B-AB65-4C80-BDF9-131294800CE9}" type="parTrans" cxnId="{98F303B5-BD05-4B29-8EAC-ABFF24AD2EEB}">
      <dgm:prSet/>
      <dgm:spPr/>
      <dgm:t>
        <a:bodyPr/>
        <a:lstStyle/>
        <a:p>
          <a:endParaRPr lang="uk-UA" sz="1800"/>
        </a:p>
      </dgm:t>
    </dgm:pt>
    <dgm:pt modelId="{5E5733A5-8783-4BB0-AE17-176FF39D158B}" type="sibTrans" cxnId="{98F303B5-BD05-4B29-8EAC-ABFF24AD2EEB}">
      <dgm:prSet custT="1"/>
      <dgm:spPr/>
      <dgm:t>
        <a:bodyPr/>
        <a:lstStyle/>
        <a:p>
          <a:endParaRPr lang="uk-UA" sz="1800"/>
        </a:p>
      </dgm:t>
    </dgm:pt>
    <dgm:pt modelId="{7D51C871-25B5-44A9-9492-A88ED44827E0}" type="pres">
      <dgm:prSet presAssocID="{BAB0B8ED-51D4-4992-A3EB-45B196A2A1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DB988C-F6C6-446E-B6A4-5EEB9FC37E5D}" type="pres">
      <dgm:prSet presAssocID="{DE7888A8-32DE-4489-BC6A-DD670CCB2CB6}" presName="compNode" presStyleCnt="0"/>
      <dgm:spPr/>
    </dgm:pt>
    <dgm:pt modelId="{1FC4E123-07BC-4395-B47D-779665790849}" type="pres">
      <dgm:prSet presAssocID="{DE7888A8-32DE-4489-BC6A-DD670CCB2CB6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uk-UA"/>
        </a:p>
      </dgm:t>
    </dgm:pt>
    <dgm:pt modelId="{67E04084-E068-4F43-9E9F-036A81C70AF5}" type="pres">
      <dgm:prSet presAssocID="{DE7888A8-32DE-4489-BC6A-DD670CCB2CB6}" presName="textRect" presStyleLbl="revTx" presStyleIdx="0" presStyleCnt="4" custScaleX="12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399420-C598-47C5-9B70-8A027CE84FC7}" type="pres">
      <dgm:prSet presAssocID="{44109B78-3B87-4E94-B54F-CA9FFF4AC35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DC33D11-4955-44C6-A862-DC41E33DF3E8}" type="pres">
      <dgm:prSet presAssocID="{03843918-FDFE-4684-B226-4748E1C9A5C7}" presName="compNode" presStyleCnt="0"/>
      <dgm:spPr/>
    </dgm:pt>
    <dgm:pt modelId="{7CDFBED9-B14C-49DD-83D2-0BC890F2BF09}" type="pres">
      <dgm:prSet presAssocID="{03843918-FDFE-4684-B226-4748E1C9A5C7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uk-UA"/>
        </a:p>
      </dgm:t>
    </dgm:pt>
    <dgm:pt modelId="{D9B3CE7D-F04A-4F61-A9B1-5BF76E728B1C}" type="pres">
      <dgm:prSet presAssocID="{03843918-FDFE-4684-B226-4748E1C9A5C7}" presName="textRect" presStyleLbl="revTx" presStyleIdx="1" presStyleCnt="4" custScaleX="127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304632-6610-45F2-B2C4-ACC338EF0202}" type="pres">
      <dgm:prSet presAssocID="{BBEA7DB9-2340-4686-883D-47C4552E522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AC034D5-999E-4AA5-9911-6EA86ED3BD2A}" type="pres">
      <dgm:prSet presAssocID="{21FEC317-D571-42BD-9341-BA2919031732}" presName="compNode" presStyleCnt="0"/>
      <dgm:spPr/>
    </dgm:pt>
    <dgm:pt modelId="{2A80AE3B-6BC1-40FF-9749-3D69217E2EA8}" type="pres">
      <dgm:prSet presAssocID="{21FEC317-D571-42BD-9341-BA2919031732}" presName="pictRect" presStyleLbl="node1" presStyleIdx="2" presStyleCnt="4" custLinFactNeighborX="-7809" custLinFactNeighborY="-19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uk-UA"/>
        </a:p>
      </dgm:t>
    </dgm:pt>
    <dgm:pt modelId="{FE447500-B0FC-44BD-9619-286C07126826}" type="pres">
      <dgm:prSet presAssocID="{21FEC317-D571-42BD-9341-BA2919031732}" presName="textRect" presStyleLbl="revTx" presStyleIdx="2" presStyleCnt="4" custScaleX="128449" custScaleY="89441" custLinFactNeighborX="-8815" custLinFactNeighborY="-50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CBA5BD-3065-4E02-8AE5-C6FBBD0BBEF8}" type="pres">
      <dgm:prSet presAssocID="{F30B3CBE-87D8-4BB7-8C4A-EB6497EDAA6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C7CEF0B-526D-4DDE-83A4-DA0464CE25A6}" type="pres">
      <dgm:prSet presAssocID="{DF0677A4-A2E4-4AFF-89AA-8D546BBCECA6}" presName="compNode" presStyleCnt="0"/>
      <dgm:spPr/>
    </dgm:pt>
    <dgm:pt modelId="{489B1FC0-D611-452F-8292-77C15E8E6B35}" type="pres">
      <dgm:prSet presAssocID="{DF0677A4-A2E4-4AFF-89AA-8D546BBCECA6}" presName="pictRect" presStyleLbl="node1" presStyleIdx="3" presStyleCnt="4" custLinFactNeighborX="309" custLinFactNeighborY="-331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uk-UA"/>
        </a:p>
      </dgm:t>
    </dgm:pt>
    <dgm:pt modelId="{CA143306-F066-4F1C-8CA4-A7310C9EA60E}" type="pres">
      <dgm:prSet presAssocID="{DF0677A4-A2E4-4AFF-89AA-8D546BBCECA6}" presName="textRect" presStyleLbl="revTx" presStyleIdx="3" presStyleCnt="4" custScaleX="120242" custLinFactNeighborX="-4222" custLinFactNeighborY="40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F984AB-B406-41E2-95D7-DDC6F6864F8A}" srcId="{BAB0B8ED-51D4-4992-A3EB-45B196A2A1B3}" destId="{DE7888A8-32DE-4489-BC6A-DD670CCB2CB6}" srcOrd="0" destOrd="0" parTransId="{FB2A5CB8-C06C-4777-9587-E6543DDBEAFE}" sibTransId="{44109B78-3B87-4E94-B54F-CA9FFF4AC354}"/>
    <dgm:cxn modelId="{0DDFAC4D-718D-47CB-A206-C8CB1EC0DBCD}" type="presOf" srcId="{21FEC317-D571-42BD-9341-BA2919031732}" destId="{FE447500-B0FC-44BD-9619-286C07126826}" srcOrd="0" destOrd="0" presId="urn:microsoft.com/office/officeart/2005/8/layout/pList1"/>
    <dgm:cxn modelId="{3F95191A-E9D8-403D-83F5-37DB291205DF}" type="presOf" srcId="{DF0677A4-A2E4-4AFF-89AA-8D546BBCECA6}" destId="{CA143306-F066-4F1C-8CA4-A7310C9EA60E}" srcOrd="0" destOrd="0" presId="urn:microsoft.com/office/officeart/2005/8/layout/pList1"/>
    <dgm:cxn modelId="{74EA3CF6-4DBC-4D15-BCBB-FB089CA768AC}" srcId="{BAB0B8ED-51D4-4992-A3EB-45B196A2A1B3}" destId="{21FEC317-D571-42BD-9341-BA2919031732}" srcOrd="2" destOrd="0" parTransId="{17B0AB68-1C06-45E6-BD67-6BE1C37DEFBE}" sibTransId="{F30B3CBE-87D8-4BB7-8C4A-EB6497EDAA6D}"/>
    <dgm:cxn modelId="{98F303B5-BD05-4B29-8EAC-ABFF24AD2EEB}" srcId="{BAB0B8ED-51D4-4992-A3EB-45B196A2A1B3}" destId="{DF0677A4-A2E4-4AFF-89AA-8D546BBCECA6}" srcOrd="3" destOrd="0" parTransId="{838BFE7B-AB65-4C80-BDF9-131294800CE9}" sibTransId="{5E5733A5-8783-4BB0-AE17-176FF39D158B}"/>
    <dgm:cxn modelId="{67B19F2E-6D54-4F1C-9C1D-7F8C49C848C6}" type="presOf" srcId="{BAB0B8ED-51D4-4992-A3EB-45B196A2A1B3}" destId="{7D51C871-25B5-44A9-9492-A88ED44827E0}" srcOrd="0" destOrd="0" presId="urn:microsoft.com/office/officeart/2005/8/layout/pList1"/>
    <dgm:cxn modelId="{FE150078-880A-455C-B47B-E3F77FCE5B14}" type="presOf" srcId="{DE7888A8-32DE-4489-BC6A-DD670CCB2CB6}" destId="{67E04084-E068-4F43-9E9F-036A81C70AF5}" srcOrd="0" destOrd="0" presId="urn:microsoft.com/office/officeart/2005/8/layout/pList1"/>
    <dgm:cxn modelId="{A6893FE9-CBDB-4D69-AD7E-B61A9A362D7C}" type="presOf" srcId="{44109B78-3B87-4E94-B54F-CA9FFF4AC354}" destId="{CA399420-C598-47C5-9B70-8A027CE84FC7}" srcOrd="0" destOrd="0" presId="urn:microsoft.com/office/officeart/2005/8/layout/pList1"/>
    <dgm:cxn modelId="{F34FCCDD-7BE2-46C9-B8A2-ECBD4857C531}" type="presOf" srcId="{F30B3CBE-87D8-4BB7-8C4A-EB6497EDAA6D}" destId="{57CBA5BD-3065-4E02-8AE5-C6FBBD0BBEF8}" srcOrd="0" destOrd="0" presId="urn:microsoft.com/office/officeart/2005/8/layout/pList1"/>
    <dgm:cxn modelId="{CCF96054-AE19-487D-857E-E40BC27136A7}" type="presOf" srcId="{03843918-FDFE-4684-B226-4748E1C9A5C7}" destId="{D9B3CE7D-F04A-4F61-A9B1-5BF76E728B1C}" srcOrd="0" destOrd="0" presId="urn:microsoft.com/office/officeart/2005/8/layout/pList1"/>
    <dgm:cxn modelId="{C5DF98F2-7E90-48EB-BFDE-3ED3075A6B9D}" srcId="{BAB0B8ED-51D4-4992-A3EB-45B196A2A1B3}" destId="{03843918-FDFE-4684-B226-4748E1C9A5C7}" srcOrd="1" destOrd="0" parTransId="{966A4D3A-D5B7-4F6F-9196-871CDDE0ED04}" sibTransId="{BBEA7DB9-2340-4686-883D-47C4552E5222}"/>
    <dgm:cxn modelId="{46F24C63-F142-49D1-A821-0F4243EB447C}" type="presOf" srcId="{BBEA7DB9-2340-4686-883D-47C4552E5222}" destId="{A1304632-6610-45F2-B2C4-ACC338EF0202}" srcOrd="0" destOrd="0" presId="urn:microsoft.com/office/officeart/2005/8/layout/pList1"/>
    <dgm:cxn modelId="{45AA62E8-CE60-43B7-8EEB-1F0191943BAC}" type="presParOf" srcId="{7D51C871-25B5-44A9-9492-A88ED44827E0}" destId="{80DB988C-F6C6-446E-B6A4-5EEB9FC37E5D}" srcOrd="0" destOrd="0" presId="urn:microsoft.com/office/officeart/2005/8/layout/pList1"/>
    <dgm:cxn modelId="{647B1D84-A93E-416D-8AB6-DEE5BF376A25}" type="presParOf" srcId="{80DB988C-F6C6-446E-B6A4-5EEB9FC37E5D}" destId="{1FC4E123-07BC-4395-B47D-779665790849}" srcOrd="0" destOrd="0" presId="urn:microsoft.com/office/officeart/2005/8/layout/pList1"/>
    <dgm:cxn modelId="{ECED3627-74B7-4071-ADBE-6FAA1889DB35}" type="presParOf" srcId="{80DB988C-F6C6-446E-B6A4-5EEB9FC37E5D}" destId="{67E04084-E068-4F43-9E9F-036A81C70AF5}" srcOrd="1" destOrd="0" presId="urn:microsoft.com/office/officeart/2005/8/layout/pList1"/>
    <dgm:cxn modelId="{DDCDC999-E97C-46D2-9E1E-1703F1E709F5}" type="presParOf" srcId="{7D51C871-25B5-44A9-9492-A88ED44827E0}" destId="{CA399420-C598-47C5-9B70-8A027CE84FC7}" srcOrd="1" destOrd="0" presId="urn:microsoft.com/office/officeart/2005/8/layout/pList1"/>
    <dgm:cxn modelId="{E08B2924-3424-4E5A-B39A-AB534BD55962}" type="presParOf" srcId="{7D51C871-25B5-44A9-9492-A88ED44827E0}" destId="{DDC33D11-4955-44C6-A862-DC41E33DF3E8}" srcOrd="2" destOrd="0" presId="urn:microsoft.com/office/officeart/2005/8/layout/pList1"/>
    <dgm:cxn modelId="{3103324A-4196-4BE5-B0C4-2266F1836941}" type="presParOf" srcId="{DDC33D11-4955-44C6-A862-DC41E33DF3E8}" destId="{7CDFBED9-B14C-49DD-83D2-0BC890F2BF09}" srcOrd="0" destOrd="0" presId="urn:microsoft.com/office/officeart/2005/8/layout/pList1"/>
    <dgm:cxn modelId="{FB3E127D-9A06-4822-B9B9-7A31A41828D2}" type="presParOf" srcId="{DDC33D11-4955-44C6-A862-DC41E33DF3E8}" destId="{D9B3CE7D-F04A-4F61-A9B1-5BF76E728B1C}" srcOrd="1" destOrd="0" presId="urn:microsoft.com/office/officeart/2005/8/layout/pList1"/>
    <dgm:cxn modelId="{7F2C6EFB-4CDC-4E7A-9E8A-1C2BF1FEE958}" type="presParOf" srcId="{7D51C871-25B5-44A9-9492-A88ED44827E0}" destId="{A1304632-6610-45F2-B2C4-ACC338EF0202}" srcOrd="3" destOrd="0" presId="urn:microsoft.com/office/officeart/2005/8/layout/pList1"/>
    <dgm:cxn modelId="{FF3508B0-025A-4F14-99CA-2578E79ED096}" type="presParOf" srcId="{7D51C871-25B5-44A9-9492-A88ED44827E0}" destId="{2AC034D5-999E-4AA5-9911-6EA86ED3BD2A}" srcOrd="4" destOrd="0" presId="urn:microsoft.com/office/officeart/2005/8/layout/pList1"/>
    <dgm:cxn modelId="{FB46155B-A9C9-4574-BA54-556342CB9A23}" type="presParOf" srcId="{2AC034D5-999E-4AA5-9911-6EA86ED3BD2A}" destId="{2A80AE3B-6BC1-40FF-9749-3D69217E2EA8}" srcOrd="0" destOrd="0" presId="urn:microsoft.com/office/officeart/2005/8/layout/pList1"/>
    <dgm:cxn modelId="{E7395153-ED91-47AC-830A-DD3855C6478A}" type="presParOf" srcId="{2AC034D5-999E-4AA5-9911-6EA86ED3BD2A}" destId="{FE447500-B0FC-44BD-9619-286C07126826}" srcOrd="1" destOrd="0" presId="urn:microsoft.com/office/officeart/2005/8/layout/pList1"/>
    <dgm:cxn modelId="{F94787D7-B734-4F9D-9C16-0BA162F55736}" type="presParOf" srcId="{7D51C871-25B5-44A9-9492-A88ED44827E0}" destId="{57CBA5BD-3065-4E02-8AE5-C6FBBD0BBEF8}" srcOrd="5" destOrd="0" presId="urn:microsoft.com/office/officeart/2005/8/layout/pList1"/>
    <dgm:cxn modelId="{C24C4105-57B6-43FC-9363-0B8AAD627592}" type="presParOf" srcId="{7D51C871-25B5-44A9-9492-A88ED44827E0}" destId="{EC7CEF0B-526D-4DDE-83A4-DA0464CE25A6}" srcOrd="6" destOrd="0" presId="urn:microsoft.com/office/officeart/2005/8/layout/pList1"/>
    <dgm:cxn modelId="{496CD302-4414-4342-8A5D-92BB1ABBE74D}" type="presParOf" srcId="{EC7CEF0B-526D-4DDE-83A4-DA0464CE25A6}" destId="{489B1FC0-D611-452F-8292-77C15E8E6B35}" srcOrd="0" destOrd="0" presId="urn:microsoft.com/office/officeart/2005/8/layout/pList1"/>
    <dgm:cxn modelId="{2399BA47-32B7-4311-87F3-FC44CED777C3}" type="presParOf" srcId="{EC7CEF0B-526D-4DDE-83A4-DA0464CE25A6}" destId="{CA143306-F066-4F1C-8CA4-A7310C9EA60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F05F8-8402-465B-938B-5C277731FB24}">
      <dsp:nvSpPr>
        <dsp:cNvPr id="0" name=""/>
        <dsp:cNvSpPr/>
      </dsp:nvSpPr>
      <dsp:spPr>
        <a:xfrm>
          <a:off x="0" y="64757"/>
          <a:ext cx="9217024" cy="486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Вербальна самопрезентація</a:t>
          </a:r>
          <a:endParaRPr lang="uk-UA" sz="2000" b="0" kern="1200" noProof="0" dirty="0"/>
        </a:p>
      </dsp:txBody>
      <dsp:txXfrm>
        <a:off x="23760" y="88517"/>
        <a:ext cx="9169504" cy="439200"/>
      </dsp:txXfrm>
    </dsp:sp>
    <dsp:sp modelId="{6CC310FA-6A28-4A9E-B254-0CE5CC4F1445}">
      <dsp:nvSpPr>
        <dsp:cNvPr id="0" name=""/>
        <dsp:cNvSpPr/>
      </dsp:nvSpPr>
      <dsp:spPr>
        <a:xfrm>
          <a:off x="0" y="551477"/>
          <a:ext cx="9217024" cy="67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64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 Публічні виступи, презентації, переговори.</a:t>
          </a:r>
          <a:endParaRPr lang="uk-UA" sz="2000" b="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Чіткість і логічність викладу, використання професійної лексики.</a:t>
          </a:r>
          <a:endParaRPr lang="uk-UA" sz="2000" b="0" kern="1200" noProof="0" dirty="0"/>
        </a:p>
      </dsp:txBody>
      <dsp:txXfrm>
        <a:off x="0" y="551477"/>
        <a:ext cx="9217024" cy="672750"/>
      </dsp:txXfrm>
    </dsp:sp>
    <dsp:sp modelId="{D9ECC9DF-7115-40FC-AB18-827EE22927A2}">
      <dsp:nvSpPr>
        <dsp:cNvPr id="0" name=""/>
        <dsp:cNvSpPr/>
      </dsp:nvSpPr>
      <dsp:spPr>
        <a:xfrm>
          <a:off x="0" y="1224227"/>
          <a:ext cx="9217024" cy="486720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Невербальна самопрезентація</a:t>
          </a:r>
          <a:endParaRPr lang="uk-UA" sz="2000" b="0" kern="1200" noProof="0" dirty="0"/>
        </a:p>
      </dsp:txBody>
      <dsp:txXfrm>
        <a:off x="23760" y="1247987"/>
        <a:ext cx="9169504" cy="439200"/>
      </dsp:txXfrm>
    </dsp:sp>
    <dsp:sp modelId="{74A75419-3BF0-4695-B548-3FDE941E56D8}">
      <dsp:nvSpPr>
        <dsp:cNvPr id="0" name=""/>
        <dsp:cNvSpPr/>
      </dsp:nvSpPr>
      <dsp:spPr>
        <a:xfrm>
          <a:off x="0" y="1710947"/>
          <a:ext cx="9217024" cy="67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64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мова тіла, жести, міміка, стиль одягу.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Вплив зовнішнього вигляду</a:t>
          </a:r>
          <a:endParaRPr lang="uk-UA" sz="2000" kern="1200" dirty="0"/>
        </a:p>
      </dsp:txBody>
      <dsp:txXfrm>
        <a:off x="0" y="1710947"/>
        <a:ext cx="9217024" cy="672750"/>
      </dsp:txXfrm>
    </dsp:sp>
    <dsp:sp modelId="{B818657C-7657-4880-AFBA-37FA3EE09D78}">
      <dsp:nvSpPr>
        <dsp:cNvPr id="0" name=""/>
        <dsp:cNvSpPr/>
      </dsp:nvSpPr>
      <dsp:spPr>
        <a:xfrm>
          <a:off x="0" y="2383697"/>
          <a:ext cx="9217024" cy="48672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Емоційний компонент:</a:t>
          </a:r>
          <a:r>
            <a:rPr lang="uk-UA" sz="2000" kern="1200" dirty="0" smtClean="0"/>
            <a:t> </a:t>
          </a:r>
          <a:endParaRPr lang="uk-UA" sz="2000" kern="1200" dirty="0"/>
        </a:p>
      </dsp:txBody>
      <dsp:txXfrm>
        <a:off x="23760" y="2407457"/>
        <a:ext cx="9169504" cy="439200"/>
      </dsp:txXfrm>
    </dsp:sp>
    <dsp:sp modelId="{4469F47A-EFE0-405D-9FBA-0FAB35BFD8C5}">
      <dsp:nvSpPr>
        <dsp:cNvPr id="0" name=""/>
        <dsp:cNvSpPr/>
      </dsp:nvSpPr>
      <dsp:spPr>
        <a:xfrm>
          <a:off x="0" y="2870416"/>
          <a:ext cx="9217024" cy="67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64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smtClean="0"/>
            <a:t>Самовпевненість і позитивне налаштування.</a:t>
          </a:r>
          <a:endParaRPr lang="uk-UA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smtClean="0"/>
            <a:t>Уміння демонструвати ентузіазм.</a:t>
          </a:r>
          <a:endParaRPr lang="uk-UA" sz="2000" kern="1200"/>
        </a:p>
      </dsp:txBody>
      <dsp:txXfrm>
        <a:off x="0" y="2870416"/>
        <a:ext cx="9217024" cy="672750"/>
      </dsp:txXfrm>
    </dsp:sp>
    <dsp:sp modelId="{73695C1F-00CC-4E35-BC03-36B8FEDBE68E}">
      <dsp:nvSpPr>
        <dsp:cNvPr id="0" name=""/>
        <dsp:cNvSpPr/>
      </dsp:nvSpPr>
      <dsp:spPr>
        <a:xfrm>
          <a:off x="0" y="3543167"/>
          <a:ext cx="9217024" cy="486720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Візуальна самопрезентація</a:t>
          </a:r>
          <a:endParaRPr lang="uk-UA" sz="2000" kern="1200" dirty="0"/>
        </a:p>
      </dsp:txBody>
      <dsp:txXfrm>
        <a:off x="23760" y="3566927"/>
        <a:ext cx="9169504" cy="439200"/>
      </dsp:txXfrm>
    </dsp:sp>
    <dsp:sp modelId="{36DED338-8EFC-421C-A381-D0DF636067EB}">
      <dsp:nvSpPr>
        <dsp:cNvPr id="0" name=""/>
        <dsp:cNvSpPr/>
      </dsp:nvSpPr>
      <dsp:spPr>
        <a:xfrm>
          <a:off x="0" y="4029886"/>
          <a:ext cx="9217024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64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smtClean="0"/>
            <a:t>використання </a:t>
          </a:r>
          <a:r>
            <a:rPr lang="uk-UA" sz="2000" kern="1200" dirty="0" smtClean="0"/>
            <a:t>графічних матеріалів (презентацій, портфоліо, дизайну резюме).</a:t>
          </a:r>
          <a:endParaRPr lang="uk-UA" sz="2000" kern="1200" dirty="0"/>
        </a:p>
      </dsp:txBody>
      <dsp:txXfrm>
        <a:off x="0" y="4029886"/>
        <a:ext cx="9217024" cy="430560"/>
      </dsp:txXfrm>
    </dsp:sp>
    <dsp:sp modelId="{3053BE0A-8F28-4BDD-8F7C-36EECE8EF7E6}">
      <dsp:nvSpPr>
        <dsp:cNvPr id="0" name=""/>
        <dsp:cNvSpPr/>
      </dsp:nvSpPr>
      <dsp:spPr>
        <a:xfrm>
          <a:off x="0" y="4460447"/>
          <a:ext cx="9217024" cy="48672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Цифрова самопрезентація</a:t>
          </a:r>
          <a:endParaRPr lang="uk-UA" sz="2000" kern="1200" dirty="0"/>
        </a:p>
      </dsp:txBody>
      <dsp:txXfrm>
        <a:off x="23760" y="4484207"/>
        <a:ext cx="9169504" cy="439200"/>
      </dsp:txXfrm>
    </dsp:sp>
    <dsp:sp modelId="{3B27F1CF-11F5-41FF-806E-C4492E2CBFBE}">
      <dsp:nvSpPr>
        <dsp:cNvPr id="0" name=""/>
        <dsp:cNvSpPr/>
      </dsp:nvSpPr>
      <dsp:spPr>
        <a:xfrm>
          <a:off x="0" y="4947167"/>
          <a:ext cx="9217024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64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smtClean="0"/>
            <a:t>ведення </a:t>
          </a:r>
          <a:r>
            <a:rPr lang="uk-UA" sz="2000" kern="1200" dirty="0" smtClean="0"/>
            <a:t>професійного профілю в соціальних мережах, створення персонального сайту.</a:t>
          </a:r>
          <a:endParaRPr lang="uk-UA" sz="2000" kern="1200" dirty="0"/>
        </a:p>
      </dsp:txBody>
      <dsp:txXfrm>
        <a:off x="0" y="4947167"/>
        <a:ext cx="9217024" cy="618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CCBF6-D55F-465A-9935-826514E37F0E}">
      <dsp:nvSpPr>
        <dsp:cNvPr id="0" name=""/>
        <dsp:cNvSpPr/>
      </dsp:nvSpPr>
      <dsp:spPr>
        <a:xfrm rot="16200000">
          <a:off x="-698148" y="699300"/>
          <a:ext cx="4392488" cy="299388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/>
            <a:t>Надмірна самовпевненість або скромність.</a:t>
          </a:r>
          <a:endParaRPr lang="uk-UA" sz="2800" b="1" i="0" kern="1200" noProof="0" dirty="0"/>
        </a:p>
      </dsp:txBody>
      <dsp:txXfrm rot="5400000">
        <a:off x="1153" y="878497"/>
        <a:ext cx="2993887" cy="2635492"/>
      </dsp:txXfrm>
    </dsp:sp>
    <dsp:sp modelId="{AE509DE1-3926-4D4B-B03A-310C9ACFC79D}">
      <dsp:nvSpPr>
        <dsp:cNvPr id="0" name=""/>
        <dsp:cNvSpPr/>
      </dsp:nvSpPr>
      <dsp:spPr>
        <a:xfrm rot="16200000">
          <a:off x="2520279" y="699300"/>
          <a:ext cx="4392488" cy="2993887"/>
        </a:xfrm>
        <a:prstGeom prst="flowChartManualOperati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/>
            <a:t>Невідповідність мови тіла словам.</a:t>
          </a:r>
          <a:endParaRPr lang="uk-UA" sz="2800" b="1" i="0" kern="1200" dirty="0"/>
        </a:p>
      </dsp:txBody>
      <dsp:txXfrm rot="5400000">
        <a:off x="3219580" y="878497"/>
        <a:ext cx="2993887" cy="2635492"/>
      </dsp:txXfrm>
    </dsp:sp>
    <dsp:sp modelId="{65CEB5CF-88CB-425E-AA18-762C3498DEAB}">
      <dsp:nvSpPr>
        <dsp:cNvPr id="0" name=""/>
        <dsp:cNvSpPr/>
      </dsp:nvSpPr>
      <dsp:spPr>
        <a:xfrm rot="16200000">
          <a:off x="5738708" y="699300"/>
          <a:ext cx="4392488" cy="2993887"/>
        </a:xfrm>
        <a:prstGeom prst="flowChartManualOperati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/>
            <a:t>Неправильне враження через неуважність до деталей.</a:t>
          </a:r>
          <a:endParaRPr lang="uk-UA" sz="2800" b="1" i="0" kern="1200" dirty="0"/>
        </a:p>
      </dsp:txBody>
      <dsp:txXfrm rot="5400000">
        <a:off x="6438009" y="878497"/>
        <a:ext cx="2993887" cy="2635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2E984-3D97-47B1-887B-7C3B4E92A807}">
      <dsp:nvSpPr>
        <dsp:cNvPr id="0" name=""/>
        <dsp:cNvSpPr/>
      </dsp:nvSpPr>
      <dsp:spPr>
        <a:xfrm>
          <a:off x="0" y="0"/>
          <a:ext cx="9937104" cy="1338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Прямий метод</a:t>
          </a:r>
          <a:endParaRPr lang="uk-UA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smtClean="0"/>
            <a:t>особисте </a:t>
          </a:r>
          <a:r>
            <a:rPr lang="uk-UA" sz="2100" kern="1200" dirty="0" smtClean="0"/>
            <a:t>представлення своїх досягнень і навичок.</a:t>
          </a:r>
          <a:endParaRPr lang="uk-UA" sz="2100" kern="1200" dirty="0"/>
        </a:p>
      </dsp:txBody>
      <dsp:txXfrm>
        <a:off x="2121310" y="0"/>
        <a:ext cx="7815793" cy="1338898"/>
      </dsp:txXfrm>
    </dsp:sp>
    <dsp:sp modelId="{5E92A5C7-F639-4529-984C-175598F53077}">
      <dsp:nvSpPr>
        <dsp:cNvPr id="0" name=""/>
        <dsp:cNvSpPr/>
      </dsp:nvSpPr>
      <dsp:spPr>
        <a:xfrm>
          <a:off x="133889" y="133889"/>
          <a:ext cx="1987420" cy="10711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839F1A-A710-4904-8A4D-98C70AE46AB4}">
      <dsp:nvSpPr>
        <dsp:cNvPr id="0" name=""/>
        <dsp:cNvSpPr/>
      </dsp:nvSpPr>
      <dsp:spPr>
        <a:xfrm>
          <a:off x="0" y="1472788"/>
          <a:ext cx="9937104" cy="1338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Опосередкований метод</a:t>
          </a:r>
          <a:endParaRPr lang="uk-UA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smtClean="0"/>
            <a:t>демонстрація </a:t>
          </a:r>
          <a:r>
            <a:rPr lang="uk-UA" sz="2100" kern="1200" dirty="0" smtClean="0"/>
            <a:t>професійних якостей через діяльність, робочі </a:t>
          </a:r>
          <a:r>
            <a:rPr lang="uk-UA" sz="2100" kern="1200" dirty="0" err="1" smtClean="0"/>
            <a:t>проєкти</a:t>
          </a:r>
          <a:r>
            <a:rPr lang="uk-UA" sz="2100" kern="1200" smtClean="0"/>
            <a:t>, участь у конференціях.</a:t>
          </a:r>
          <a:endParaRPr lang="uk-UA" sz="2100" kern="1200"/>
        </a:p>
      </dsp:txBody>
      <dsp:txXfrm>
        <a:off x="2121310" y="1472788"/>
        <a:ext cx="7815793" cy="1338898"/>
      </dsp:txXfrm>
    </dsp:sp>
    <dsp:sp modelId="{669CF6BA-1666-456F-A010-646334EAE880}">
      <dsp:nvSpPr>
        <dsp:cNvPr id="0" name=""/>
        <dsp:cNvSpPr/>
      </dsp:nvSpPr>
      <dsp:spPr>
        <a:xfrm>
          <a:off x="133889" y="1606678"/>
          <a:ext cx="1987420" cy="10711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76C90E-2866-4108-9D16-A1754B58D888}">
      <dsp:nvSpPr>
        <dsp:cNvPr id="0" name=""/>
        <dsp:cNvSpPr/>
      </dsp:nvSpPr>
      <dsp:spPr>
        <a:xfrm>
          <a:off x="0" y="2945577"/>
          <a:ext cx="9937104" cy="1338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Ситуативний метод</a:t>
          </a:r>
          <a:endParaRPr lang="uk-UA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smtClean="0"/>
            <a:t>адаптація </a:t>
          </a:r>
          <a:r>
            <a:rPr lang="uk-UA" sz="2100" kern="1200" dirty="0" smtClean="0"/>
            <a:t>самопрезентації до конкретних обставин (наприклад, співбесіда чи науковий симпозіум).</a:t>
          </a:r>
          <a:endParaRPr lang="uk-UA" sz="2100" kern="1200" dirty="0"/>
        </a:p>
      </dsp:txBody>
      <dsp:txXfrm>
        <a:off x="2121310" y="2945577"/>
        <a:ext cx="7815793" cy="1338898"/>
      </dsp:txXfrm>
    </dsp:sp>
    <dsp:sp modelId="{3E9F483F-AD5F-4DDF-BC8E-5DE8FE9491A8}">
      <dsp:nvSpPr>
        <dsp:cNvPr id="0" name=""/>
        <dsp:cNvSpPr/>
      </dsp:nvSpPr>
      <dsp:spPr>
        <a:xfrm>
          <a:off x="133889" y="3079467"/>
          <a:ext cx="1987420" cy="10711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F5CDD9-3EB8-4436-9C59-A9B055492A78}">
      <dsp:nvSpPr>
        <dsp:cNvPr id="0" name=""/>
        <dsp:cNvSpPr/>
      </dsp:nvSpPr>
      <dsp:spPr>
        <a:xfrm>
          <a:off x="0" y="4418365"/>
          <a:ext cx="9937104" cy="1338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Соціальний метод</a:t>
          </a:r>
          <a:endParaRPr lang="uk-UA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smtClean="0"/>
            <a:t>використання </a:t>
          </a:r>
          <a:r>
            <a:rPr lang="uk-UA" sz="2100" kern="1200" dirty="0" smtClean="0"/>
            <a:t>рекомендацій, відгуків, мережевого </a:t>
          </a:r>
          <a:r>
            <a:rPr lang="uk-UA" sz="2100" kern="1200" dirty="0" err="1" smtClean="0"/>
            <a:t>нетворкінгу</a:t>
          </a:r>
          <a:r>
            <a:rPr lang="uk-UA" sz="2100" kern="1200" dirty="0" smtClean="0"/>
            <a:t>.</a:t>
          </a:r>
          <a:endParaRPr lang="uk-UA" sz="2100" kern="1200" dirty="0"/>
        </a:p>
      </dsp:txBody>
      <dsp:txXfrm>
        <a:off x="2121310" y="4418365"/>
        <a:ext cx="7815793" cy="1338898"/>
      </dsp:txXfrm>
    </dsp:sp>
    <dsp:sp modelId="{960E37E4-60F9-41F5-82F7-90C4B15BD713}">
      <dsp:nvSpPr>
        <dsp:cNvPr id="0" name=""/>
        <dsp:cNvSpPr/>
      </dsp:nvSpPr>
      <dsp:spPr>
        <a:xfrm>
          <a:off x="133889" y="4552255"/>
          <a:ext cx="1987420" cy="10711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4E123-07BC-4395-B47D-779665790849}">
      <dsp:nvSpPr>
        <dsp:cNvPr id="0" name=""/>
        <dsp:cNvSpPr/>
      </dsp:nvSpPr>
      <dsp:spPr>
        <a:xfrm>
          <a:off x="1463249" y="3153"/>
          <a:ext cx="2948838" cy="203174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E04084-E068-4F43-9E9F-036A81C70AF5}">
      <dsp:nvSpPr>
        <dsp:cNvPr id="0" name=""/>
        <dsp:cNvSpPr/>
      </dsp:nvSpPr>
      <dsp:spPr>
        <a:xfrm>
          <a:off x="1073914" y="2034903"/>
          <a:ext cx="3727509" cy="109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Резюме</a:t>
          </a:r>
          <a:r>
            <a:rPr lang="uk-UA" sz="1800" kern="1200" dirty="0" smtClean="0"/>
            <a:t> – структурований документ, що містить інформацію про освіту, досвід роботи, навички та досягнення.</a:t>
          </a:r>
          <a:endParaRPr lang="uk-UA" sz="1800" kern="1200" dirty="0"/>
        </a:p>
      </dsp:txBody>
      <dsp:txXfrm>
        <a:off x="1073914" y="2034903"/>
        <a:ext cx="3727509" cy="1094019"/>
      </dsp:txXfrm>
    </dsp:sp>
    <dsp:sp modelId="{7CDFBED9-B14C-49DD-83D2-0BC890F2BF09}">
      <dsp:nvSpPr>
        <dsp:cNvPr id="0" name=""/>
        <dsp:cNvSpPr/>
      </dsp:nvSpPr>
      <dsp:spPr>
        <a:xfrm>
          <a:off x="5505391" y="3153"/>
          <a:ext cx="2948838" cy="203174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B3CE7D-F04A-4F61-A9B1-5BF76E728B1C}">
      <dsp:nvSpPr>
        <dsp:cNvPr id="0" name=""/>
        <dsp:cNvSpPr/>
      </dsp:nvSpPr>
      <dsp:spPr>
        <a:xfrm>
          <a:off x="5096431" y="2034903"/>
          <a:ext cx="3766758" cy="109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Мотиваційний лист</a:t>
          </a:r>
          <a:r>
            <a:rPr lang="uk-UA" sz="1800" kern="1200" dirty="0" smtClean="0"/>
            <a:t> – текст, що пояснює, чому кандидат хоче зайняти певну посаду або отримати можливість навчання.</a:t>
          </a:r>
          <a:endParaRPr lang="uk-UA" sz="1800" kern="1200" dirty="0"/>
        </a:p>
      </dsp:txBody>
      <dsp:txXfrm>
        <a:off x="5096431" y="2034903"/>
        <a:ext cx="3766758" cy="1094019"/>
      </dsp:txXfrm>
    </dsp:sp>
    <dsp:sp modelId="{2A80AE3B-6BC1-40FF-9749-3D69217E2EA8}">
      <dsp:nvSpPr>
        <dsp:cNvPr id="0" name=""/>
        <dsp:cNvSpPr/>
      </dsp:nvSpPr>
      <dsp:spPr>
        <a:xfrm>
          <a:off x="1343482" y="3384370"/>
          <a:ext cx="2948838" cy="203174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447500-B0FC-44BD-9619-286C07126826}">
      <dsp:nvSpPr>
        <dsp:cNvPr id="0" name=""/>
        <dsp:cNvSpPr/>
      </dsp:nvSpPr>
      <dsp:spPr>
        <a:xfrm>
          <a:off x="468960" y="5400603"/>
          <a:ext cx="4638552" cy="109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Співбесіда</a:t>
          </a:r>
          <a:r>
            <a:rPr lang="uk-UA" sz="1800" kern="1200" dirty="0" smtClean="0"/>
            <a:t> – особиста зустріч із роботодавцем, де важливо не лише відповідати на питання, а й демонструвати впевненість та професіоналізм.</a:t>
          </a:r>
          <a:endParaRPr lang="uk-UA" sz="1800" kern="1200" dirty="0"/>
        </a:p>
      </dsp:txBody>
      <dsp:txXfrm>
        <a:off x="468960" y="5400603"/>
        <a:ext cx="4638552" cy="1094019"/>
      </dsp:txXfrm>
    </dsp:sp>
    <dsp:sp modelId="{489B1FC0-D611-452F-8292-77C15E8E6B35}">
      <dsp:nvSpPr>
        <dsp:cNvPr id="0" name=""/>
        <dsp:cNvSpPr/>
      </dsp:nvSpPr>
      <dsp:spPr>
        <a:xfrm>
          <a:off x="5519943" y="3384370"/>
          <a:ext cx="2948838" cy="203174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143306-F066-4F1C-8CA4-A7310C9EA60E}">
      <dsp:nvSpPr>
        <dsp:cNvPr id="0" name=""/>
        <dsp:cNvSpPr/>
      </dsp:nvSpPr>
      <dsp:spPr>
        <a:xfrm>
          <a:off x="5303911" y="5458709"/>
          <a:ext cx="3545742" cy="109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Візитка</a:t>
          </a:r>
          <a:r>
            <a:rPr lang="uk-UA" sz="1800" kern="1200" dirty="0" smtClean="0"/>
            <a:t> – компактний спосіб представлення контактної інформації та професійної діяльності.</a:t>
          </a:r>
          <a:endParaRPr lang="uk-UA" sz="1800" kern="1200" dirty="0"/>
        </a:p>
      </dsp:txBody>
      <dsp:txXfrm>
        <a:off x="5303911" y="5458709"/>
        <a:ext cx="3545742" cy="10940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4E123-07BC-4395-B47D-779665790849}">
      <dsp:nvSpPr>
        <dsp:cNvPr id="0" name=""/>
        <dsp:cNvSpPr/>
      </dsp:nvSpPr>
      <dsp:spPr>
        <a:xfrm>
          <a:off x="1463249" y="3153"/>
          <a:ext cx="2948838" cy="203174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E04084-E068-4F43-9E9F-036A81C70AF5}">
      <dsp:nvSpPr>
        <dsp:cNvPr id="0" name=""/>
        <dsp:cNvSpPr/>
      </dsp:nvSpPr>
      <dsp:spPr>
        <a:xfrm>
          <a:off x="1073914" y="2034903"/>
          <a:ext cx="3727509" cy="109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Соціальні мережі (</a:t>
          </a:r>
          <a:r>
            <a:rPr lang="en-US" sz="1800" b="1" kern="1200" dirty="0" smtClean="0"/>
            <a:t>LinkedIn, Twitter) – </a:t>
          </a:r>
          <a:r>
            <a:rPr lang="uk-UA" sz="1800" b="0" kern="1200" dirty="0" smtClean="0"/>
            <a:t>місце для демонстрації професійних досягнень</a:t>
          </a:r>
          <a:endParaRPr lang="uk-UA" sz="1800" b="0" kern="1200" dirty="0"/>
        </a:p>
      </dsp:txBody>
      <dsp:txXfrm>
        <a:off x="1073914" y="2034903"/>
        <a:ext cx="3727509" cy="1094019"/>
      </dsp:txXfrm>
    </dsp:sp>
    <dsp:sp modelId="{7CDFBED9-B14C-49DD-83D2-0BC890F2BF09}">
      <dsp:nvSpPr>
        <dsp:cNvPr id="0" name=""/>
        <dsp:cNvSpPr/>
      </dsp:nvSpPr>
      <dsp:spPr>
        <a:xfrm>
          <a:off x="5505391" y="3153"/>
          <a:ext cx="2948838" cy="203174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B3CE7D-F04A-4F61-A9B1-5BF76E728B1C}">
      <dsp:nvSpPr>
        <dsp:cNvPr id="0" name=""/>
        <dsp:cNvSpPr/>
      </dsp:nvSpPr>
      <dsp:spPr>
        <a:xfrm>
          <a:off x="5096431" y="2034903"/>
          <a:ext cx="3766758" cy="109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Персональний сайт або блог – </a:t>
          </a:r>
          <a:r>
            <a:rPr lang="uk-UA" sz="1800" b="0" kern="1200" noProof="0" dirty="0" smtClean="0"/>
            <a:t>ефективний інструмент для створення власного іміджу</a:t>
          </a:r>
          <a:endParaRPr lang="uk-UA" sz="1800" b="0" kern="1200" noProof="0" dirty="0"/>
        </a:p>
      </dsp:txBody>
      <dsp:txXfrm>
        <a:off x="5096431" y="2034903"/>
        <a:ext cx="3766758" cy="1094019"/>
      </dsp:txXfrm>
    </dsp:sp>
    <dsp:sp modelId="{2A80AE3B-6BC1-40FF-9749-3D69217E2EA8}">
      <dsp:nvSpPr>
        <dsp:cNvPr id="0" name=""/>
        <dsp:cNvSpPr/>
      </dsp:nvSpPr>
      <dsp:spPr>
        <a:xfrm>
          <a:off x="1343482" y="3413249"/>
          <a:ext cx="2948838" cy="203174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447500-B0FC-44BD-9619-286C07126826}">
      <dsp:nvSpPr>
        <dsp:cNvPr id="0" name=""/>
        <dsp:cNvSpPr/>
      </dsp:nvSpPr>
      <dsp:spPr>
        <a:xfrm>
          <a:off x="894359" y="5487241"/>
          <a:ext cx="3787753" cy="978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err="1" smtClean="0"/>
            <a:t>Вебінари</a:t>
          </a:r>
          <a:r>
            <a:rPr lang="uk-UA" sz="1800" b="1" kern="1200" noProof="0" dirty="0" smtClean="0"/>
            <a:t> та онлайн-курси – </a:t>
          </a:r>
          <a:r>
            <a:rPr lang="uk-UA" sz="1800" b="0" kern="1200" noProof="0" dirty="0" smtClean="0"/>
            <a:t>спосіб проявити </a:t>
          </a:r>
          <a:r>
            <a:rPr lang="uk-UA" sz="1800" b="0" kern="1200" noProof="0" dirty="0" err="1" smtClean="0"/>
            <a:t>експертність</a:t>
          </a:r>
          <a:r>
            <a:rPr lang="uk-UA" sz="1800" b="0" kern="1200" noProof="0" dirty="0" smtClean="0"/>
            <a:t> та залучити нові контакти.</a:t>
          </a:r>
          <a:endParaRPr lang="uk-UA" sz="1800" b="0" kern="1200" noProof="0" dirty="0"/>
        </a:p>
      </dsp:txBody>
      <dsp:txXfrm>
        <a:off x="894359" y="5487241"/>
        <a:ext cx="3787753" cy="978501"/>
      </dsp:txXfrm>
    </dsp:sp>
    <dsp:sp modelId="{489B1FC0-D611-452F-8292-77C15E8E6B35}">
      <dsp:nvSpPr>
        <dsp:cNvPr id="0" name=""/>
        <dsp:cNvSpPr/>
      </dsp:nvSpPr>
      <dsp:spPr>
        <a:xfrm>
          <a:off x="5544625" y="3356494"/>
          <a:ext cx="2948838" cy="2031749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143306-F066-4F1C-8CA4-A7310C9EA60E}">
      <dsp:nvSpPr>
        <dsp:cNvPr id="0" name=""/>
        <dsp:cNvSpPr/>
      </dsp:nvSpPr>
      <dsp:spPr>
        <a:xfrm>
          <a:off x="5112561" y="5458709"/>
          <a:ext cx="3545742" cy="109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err="1" smtClean="0"/>
            <a:t>Відеопрезентації</a:t>
          </a:r>
          <a:r>
            <a:rPr lang="uk-UA" sz="1800" b="1" kern="1200" noProof="0" dirty="0" smtClean="0"/>
            <a:t> – </a:t>
          </a:r>
          <a:r>
            <a:rPr lang="uk-UA" sz="1800" b="0" kern="1200" noProof="0" dirty="0" smtClean="0"/>
            <a:t>можливість представити себе в динамічному форматі</a:t>
          </a:r>
          <a:endParaRPr lang="uk-UA" sz="1800" b="0" kern="1200" noProof="0" dirty="0"/>
        </a:p>
      </dsp:txBody>
      <dsp:txXfrm>
        <a:off x="5112561" y="5458709"/>
        <a:ext cx="3545742" cy="1094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24.03.2025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Професійний розвиток фахівця соціальної сфери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Самопрезентація в професійному середовищі</a:t>
            </a:r>
            <a:endParaRPr lang="uk-UA" sz="4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4880" y="-643609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2226824">
            <a:off x="8560933" y="1146384"/>
            <a:ext cx="3648925" cy="141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Самопрезентація у віртуальному середовищі</a:t>
            </a:r>
            <a:endParaRPr lang="uk-UA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87639508"/>
              </p:ext>
            </p:extLst>
          </p:nvPr>
        </p:nvGraphicFramePr>
        <p:xfrm>
          <a:off x="-456728" y="160900"/>
          <a:ext cx="9937104" cy="655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1030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3068960"/>
            <a:ext cx="5380856" cy="3573225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8976" y="-593204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>
            <a:off x="4799856" y="116632"/>
            <a:ext cx="6768752" cy="4752528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Дискусійні запитання: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1. Чи може онлайн-присутність замінити особисту самопрезентацію?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2. Чи всі професії вимагають активної самопрезентації у віртуальному середовищі?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38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4920" y="-672412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01950" y="318428"/>
            <a:ext cx="6048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 smtClean="0">
                <a:solidFill>
                  <a:srgbClr val="C00000"/>
                </a:solidFill>
              </a:rPr>
              <a:t>Складові візитки соціального працівника для самопрезентації</a:t>
            </a:r>
            <a:endParaRPr lang="uk-UA" sz="2600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096" y="767726"/>
            <a:ext cx="3356992" cy="3356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368" y="1439488"/>
            <a:ext cx="7272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1. Основні контактні дані</a:t>
            </a:r>
            <a:endParaRPr lang="uk-UA" sz="2000" dirty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Ім’я та прізвище</a:t>
            </a:r>
            <a:r>
              <a:rPr lang="uk-UA" sz="2000" dirty="0"/>
              <a:t> – повне ім’я, щоб клієнти могли звертатися до вас на професійному рівні.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Посада</a:t>
            </a:r>
            <a:r>
              <a:rPr lang="uk-UA" sz="2000" dirty="0"/>
              <a:t> – чітке визначення ролі (наприклад, «Соціальний працівник», «Координатор соціальних </a:t>
            </a:r>
            <a:r>
              <a:rPr lang="uk-UA" sz="2000" dirty="0" err="1"/>
              <a:t>проєктів</a:t>
            </a:r>
            <a:r>
              <a:rPr lang="uk-UA" sz="2000" dirty="0"/>
              <a:t>»).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Контактний телефон</a:t>
            </a:r>
            <a:r>
              <a:rPr lang="uk-UA" sz="2000" dirty="0"/>
              <a:t> – прямий номер для зручного зв’язку.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Електронна адреса</a:t>
            </a:r>
            <a:r>
              <a:rPr lang="uk-UA" sz="2000" dirty="0"/>
              <a:t> – професійна електронна пошта для отримання запитів та листування.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Соціальні мережі/профіль</a:t>
            </a:r>
            <a:r>
              <a:rPr lang="uk-UA" sz="2000" dirty="0"/>
              <a:t> – якщо маєте профіль на професійних платформах (</a:t>
            </a:r>
            <a:r>
              <a:rPr lang="uk-UA" sz="2000" dirty="0" err="1"/>
              <a:t>LinkedIn</a:t>
            </a:r>
            <a:r>
              <a:rPr lang="uk-UA" sz="2000" dirty="0"/>
              <a:t>, </a:t>
            </a:r>
            <a:r>
              <a:rPr lang="uk-UA" sz="2000" dirty="0" err="1"/>
              <a:t>Facebook</a:t>
            </a:r>
            <a:r>
              <a:rPr lang="uk-UA" sz="2000" dirty="0"/>
              <a:t>), </a:t>
            </a:r>
            <a:r>
              <a:rPr lang="uk-UA" sz="2000" dirty="0" err="1"/>
              <a:t>додавайте</a:t>
            </a:r>
            <a:r>
              <a:rPr lang="uk-UA" sz="2000" dirty="0"/>
              <a:t> відповідні посилання.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25575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4062620"/>
            <a:ext cx="3581485" cy="2016224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0744" y="-665996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1384" y="635393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/>
              <a:t>2. Кваліфікація та освіта</a:t>
            </a:r>
            <a:endParaRPr lang="uk-UA" sz="2000" dirty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Основна освіта</a:t>
            </a:r>
            <a:r>
              <a:rPr lang="uk-UA" sz="2000" dirty="0"/>
              <a:t> – зазначте ваш диплом чи сертифікати, що підтверджують вашу кваліфікацію в соціальній сфері.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Спеціалізація</a:t>
            </a:r>
            <a:r>
              <a:rPr lang="uk-UA" sz="2000" dirty="0"/>
              <a:t> – якщо є конкретна область спеціалізації (наприклад, «психосоціальна підтримка», «робота з дітьми та сім’ями»), зазначте це.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Підвищення кваліфікації</a:t>
            </a:r>
            <a:r>
              <a:rPr lang="uk-UA" sz="2000" dirty="0"/>
              <a:t> – додаткові курси, тренінги чи сертифікати, що підвищують вашу професійну компетентність.</a:t>
            </a:r>
          </a:p>
          <a:p>
            <a:pPr algn="just"/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87688" y="3645024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3. Професійні навички та компетенції</a:t>
            </a:r>
            <a:endParaRPr lang="uk-UA" sz="20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000" b="1" dirty="0"/>
              <a:t>Ключові навички</a:t>
            </a:r>
            <a:r>
              <a:rPr lang="uk-UA" sz="2000" dirty="0"/>
              <a:t> – відзначте свої основні компетенції, такі як «консультування», «кризова підтримка», «управління соціальними </a:t>
            </a:r>
            <a:r>
              <a:rPr lang="uk-UA" sz="2000" dirty="0" err="1"/>
              <a:t>проєктами</a:t>
            </a:r>
            <a:r>
              <a:rPr lang="uk-UA" sz="2000" dirty="0"/>
              <a:t>», «робота з вразливими групами населення».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Методи роботи</a:t>
            </a:r>
            <a:r>
              <a:rPr lang="uk-UA" sz="2000" dirty="0"/>
              <a:t> – вказати, які методи ви використовуєте в роботі (наприклад, «метод кейс-менеджменту», </a:t>
            </a:r>
            <a:r>
              <a:rPr lang="uk-UA" sz="2000" dirty="0" smtClean="0"/>
              <a:t>«</a:t>
            </a:r>
            <a:r>
              <a:rPr lang="uk-UA" sz="2000" dirty="0"/>
              <a:t>підтримка клієнтів у кризових ситуаціях»).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75" y="880997"/>
            <a:ext cx="3325168" cy="22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7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3868513"/>
            <a:ext cx="2978696" cy="1675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6" y="443738"/>
            <a:ext cx="3616481" cy="2109614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76808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0235" y="908720"/>
            <a:ext cx="818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/>
              <a:t>4. Особисті якості та цінності</a:t>
            </a:r>
            <a:endParaRPr lang="uk-UA" sz="2000" dirty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Особистісні якості</a:t>
            </a:r>
            <a:r>
              <a:rPr lang="uk-UA" sz="2000" dirty="0"/>
              <a:t> – такі як «емпатія», «відповідальність», «вміння слухати», «</a:t>
            </a:r>
            <a:r>
              <a:rPr lang="uk-UA" sz="2000" dirty="0" err="1"/>
              <a:t>неконфліктність</a:t>
            </a:r>
            <a:r>
              <a:rPr lang="uk-UA" sz="2000" dirty="0"/>
              <a:t>», «пунктуальність».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Професійні цінності</a:t>
            </a:r>
            <a:r>
              <a:rPr lang="uk-UA" sz="2000" dirty="0"/>
              <a:t> – коротке формулювання ваших принципів у роботі (наприклад, «поважаю гідність клієнта», «створюю довірливі стосунки», «сприяю соціальній інтеграції»).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27648" y="3429000"/>
            <a:ext cx="8328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/>
              <a:t>5. Професійний досвід та досягнення</a:t>
            </a:r>
            <a:endParaRPr lang="uk-UA" sz="2000" dirty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Ключові </a:t>
            </a:r>
            <a:r>
              <a:rPr lang="uk-UA" sz="2000" b="1" dirty="0" err="1"/>
              <a:t>проєкти</a:t>
            </a:r>
            <a:r>
              <a:rPr lang="uk-UA" sz="2000" dirty="0"/>
              <a:t> – кілька слів про важливі </a:t>
            </a:r>
            <a:r>
              <a:rPr lang="uk-UA" sz="2000" dirty="0" err="1"/>
              <a:t>проєкти</a:t>
            </a:r>
            <a:r>
              <a:rPr lang="uk-UA" sz="2000" dirty="0"/>
              <a:t>, в яких ви брали участь (наприклад, «реалізація програми підтримки постраждалих від насильства», «проект з соціальної адаптації бездомних»).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Досягнення</a:t>
            </a:r>
            <a:r>
              <a:rPr lang="uk-UA" sz="2000" dirty="0"/>
              <a:t> – конкретні результати вашої роботи (наприклад, «підвищення рівня соціальної інтеграції 50+ осіб», «організація заходів для надання правової допомоги»).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729587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974803"/>
            <a:ext cx="3749402" cy="37494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426" y="889760"/>
            <a:ext cx="3558470" cy="2093218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68896" y="-6602661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60228" y="966873"/>
            <a:ext cx="818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/>
              <a:t>6. Мотивація та професійні цілі</a:t>
            </a:r>
            <a:endParaRPr lang="uk-UA" sz="2000" dirty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Професійні цілі</a:t>
            </a:r>
            <a:r>
              <a:rPr lang="uk-UA" sz="2000" dirty="0"/>
              <a:t> – що ви прагнете досягти в своїй діяльності. Це може бути коротка фраза, яка показує ваші амбіції в професії.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b="1" dirty="0"/>
              <a:t>Мотивація до роботи</a:t>
            </a:r>
            <a:r>
              <a:rPr lang="uk-UA" sz="2000" dirty="0"/>
              <a:t> – коротко, чому ви вибрали саме соціальну роботу (наприклад, «</a:t>
            </a:r>
            <a:r>
              <a:rPr lang="uk-UA" sz="2000" dirty="0" err="1"/>
              <a:t>стремлюся</a:t>
            </a:r>
            <a:r>
              <a:rPr lang="uk-UA" sz="2000" dirty="0"/>
              <a:t> покращити якість життя вразливих категорій населення»).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1744" y="3645024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7. Графічний елемент/логотип (за бажанням)</a:t>
            </a:r>
            <a:endParaRPr lang="uk-UA" sz="2000" dirty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dirty="0"/>
              <a:t>Для більш ефективної самопрезентації можна додати логотип організації або свою професійну фотографію.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000" dirty="0"/>
              <a:t>Якщо у вас є особистий бренд, логотип або слоган, який асоціюється з вашою діяльністю, можна також додати його.</a:t>
            </a:r>
          </a:p>
        </p:txBody>
      </p:sp>
    </p:spTree>
    <p:extLst>
      <p:ext uri="{BB962C8B-B14F-4D97-AF65-F5344CB8AC3E}">
        <p14:creationId xmlns:p14="http://schemas.microsoft.com/office/powerpoint/2010/main" val="2495695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0864" y="-647026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23592" y="50193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chemeClr val="accent3">
                    <a:lumMod val="75000"/>
                  </a:schemeClr>
                </a:solidFill>
              </a:rPr>
              <a:t>Практичні завдання</a:t>
            </a:r>
            <a:endParaRPr lang="uk-UA" sz="3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424" y="1484784"/>
            <a:ext cx="6696744" cy="446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uk-UA" sz="2400" b="1" i="1" dirty="0" smtClean="0"/>
              <a:t>Напишіть </a:t>
            </a:r>
            <a:r>
              <a:rPr lang="uk-UA" sz="2400" b="1" i="1" dirty="0"/>
              <a:t>резюме</a:t>
            </a:r>
            <a:r>
              <a:rPr lang="uk-UA" sz="2400" i="1" dirty="0"/>
              <a:t> для вакансії своєї мрії, використовуючи сучасні вимоги до його оформлення.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uk-UA" sz="2400" b="1" i="1" dirty="0"/>
              <a:t>Підготуйте мотиваційний лист</a:t>
            </a:r>
            <a:r>
              <a:rPr lang="uk-UA" sz="2400" i="1" dirty="0"/>
              <a:t> для участі в програмі стажування або навчання.</a:t>
            </a:r>
          </a:p>
          <a:p>
            <a:pPr marL="457200" lvl="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uk-UA" sz="2400" b="1" i="1" dirty="0"/>
              <a:t>Проаналізуйте свій профіль у соціальних мережах</a:t>
            </a:r>
            <a:r>
              <a:rPr lang="uk-UA" sz="2400" i="1" dirty="0"/>
              <a:t>: чи відображає він вашу професійну компетентність</a:t>
            </a:r>
            <a:r>
              <a:rPr lang="uk-UA" sz="2400" i="1" dirty="0" smtClean="0"/>
              <a:t>?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uk-UA" sz="2400" b="1" i="1" dirty="0" smtClean="0"/>
              <a:t>Створити свою візитку</a:t>
            </a:r>
            <a:r>
              <a:rPr lang="uk-UA" sz="2400" i="1" dirty="0" smtClean="0"/>
              <a:t> як фахівця соціальної сфери.</a:t>
            </a:r>
            <a:endParaRPr lang="uk-UA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147" r="11019" b="650"/>
          <a:stretch/>
        </p:blipFill>
        <p:spPr>
          <a:xfrm>
            <a:off x="8040216" y="1199606"/>
            <a:ext cx="3686019" cy="33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5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57200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79376" y="2206435"/>
            <a:ext cx="6264696" cy="352839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dirty="0">
                <a:solidFill>
                  <a:schemeClr val="tx1"/>
                </a:solidFill>
              </a:rPr>
              <a:t>Самопрезентація – </a:t>
            </a:r>
            <a:r>
              <a:rPr lang="uk-UA" sz="2600" i="1" dirty="0">
                <a:solidFill>
                  <a:schemeClr val="tx1"/>
                </a:solidFill>
              </a:rPr>
              <a:t>це процес демонстрації своїх професійних якостей, навичок та досягнень з метою створення позитивного враження на оточуючих. </a:t>
            </a:r>
            <a:endParaRPr lang="uk-UA" sz="2600" i="1" dirty="0" smtClean="0">
              <a:solidFill>
                <a:schemeClr val="tx1"/>
              </a:solidFill>
            </a:endParaRPr>
          </a:p>
          <a:p>
            <a:pPr algn="ctr"/>
            <a:r>
              <a:rPr lang="uk-UA" sz="2600" i="1" dirty="0" smtClean="0">
                <a:solidFill>
                  <a:schemeClr val="tx1"/>
                </a:solidFill>
              </a:rPr>
              <a:t>У </a:t>
            </a:r>
            <a:r>
              <a:rPr lang="uk-UA" sz="2600" i="1" dirty="0">
                <a:solidFill>
                  <a:schemeClr val="tx1"/>
                </a:solidFill>
              </a:rPr>
              <a:t>сучасному професійному середовищі самопрезентація є ключовою навичкою для побудови успішної кар'єри. </a:t>
            </a:r>
            <a:endParaRPr lang="uk-UA" sz="2600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5480" y="764704"/>
            <a:ext cx="5415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Самопрезентація</a:t>
            </a:r>
            <a:endParaRPr lang="uk-UA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980728"/>
            <a:ext cx="4290053" cy="32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92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57200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91544" y="260649"/>
            <a:ext cx="90730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Технології самопрезентації</a:t>
            </a:r>
            <a:endParaRPr lang="uk-UA" sz="23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3911554"/>
              </p:ext>
            </p:extLst>
          </p:nvPr>
        </p:nvGraphicFramePr>
        <p:xfrm>
          <a:off x="623392" y="908720"/>
          <a:ext cx="9217024" cy="563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224" y="908720"/>
            <a:ext cx="3868688" cy="26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9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314" y="389292"/>
            <a:ext cx="3505572" cy="2190983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28936" y="-600404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55440" y="332656"/>
            <a:ext cx="950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Помилки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самопрезентації</a:t>
            </a:r>
            <a:endParaRPr lang="uk-UA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7460280"/>
              </p:ext>
            </p:extLst>
          </p:nvPr>
        </p:nvGraphicFramePr>
        <p:xfrm>
          <a:off x="551384" y="1484784"/>
          <a:ext cx="94330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0409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332656"/>
            <a:ext cx="4640587" cy="2904158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28936" y="-600404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>
            <a:off x="983432" y="1124744"/>
            <a:ext cx="6624736" cy="453650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Дискусійні запитання:</a:t>
            </a:r>
            <a:endParaRPr lang="uk-UA" sz="2400" dirty="0">
              <a:solidFill>
                <a:schemeClr val="tx1"/>
              </a:solidFill>
            </a:endParaRPr>
          </a:p>
          <a:p>
            <a:pPr lvl="0" algn="ctr"/>
            <a:r>
              <a:rPr lang="uk-UA" sz="2400" dirty="0" smtClean="0">
                <a:solidFill>
                  <a:schemeClr val="tx1"/>
                </a:solidFill>
              </a:rPr>
              <a:t>1. Чи </a:t>
            </a:r>
            <a:r>
              <a:rPr lang="uk-UA" sz="2400" dirty="0">
                <a:solidFill>
                  <a:schemeClr val="tx1"/>
                </a:solidFill>
              </a:rPr>
              <a:t>може невербальна </a:t>
            </a:r>
            <a:r>
              <a:rPr lang="uk-UA" sz="2400" dirty="0" smtClean="0">
                <a:solidFill>
                  <a:schemeClr val="tx1"/>
                </a:solidFill>
              </a:rPr>
              <a:t>самопрезентація </a:t>
            </a:r>
            <a:r>
              <a:rPr lang="uk-UA" sz="2400" dirty="0">
                <a:solidFill>
                  <a:schemeClr val="tx1"/>
                </a:solidFill>
              </a:rPr>
              <a:t>переважати над вербальною? Чому?</a:t>
            </a:r>
          </a:p>
          <a:p>
            <a:pPr lvl="0" algn="ctr"/>
            <a:r>
              <a:rPr lang="uk-UA" sz="2400" dirty="0" smtClean="0">
                <a:solidFill>
                  <a:schemeClr val="tx1"/>
                </a:solidFill>
              </a:rPr>
              <a:t>2. Чи </a:t>
            </a:r>
            <a:r>
              <a:rPr lang="uk-UA" sz="2400" dirty="0">
                <a:solidFill>
                  <a:schemeClr val="tx1"/>
                </a:solidFill>
              </a:rPr>
              <a:t>є цифрова </a:t>
            </a:r>
            <a:r>
              <a:rPr lang="uk-UA" sz="2400" dirty="0" smtClean="0">
                <a:solidFill>
                  <a:schemeClr val="tx1"/>
                </a:solidFill>
              </a:rPr>
              <a:t>самопрезентація </a:t>
            </a:r>
            <a:r>
              <a:rPr lang="uk-UA" sz="2400" dirty="0">
                <a:solidFill>
                  <a:schemeClr val="tx1"/>
                </a:solidFill>
              </a:rPr>
              <a:t>обов’язковою у сучасному світі?</a:t>
            </a:r>
          </a:p>
        </p:txBody>
      </p:sp>
    </p:spTree>
    <p:extLst>
      <p:ext uri="{BB962C8B-B14F-4D97-AF65-F5344CB8AC3E}">
        <p14:creationId xmlns:p14="http://schemas.microsoft.com/office/powerpoint/2010/main" val="710669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32992" y="-600404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9416" y="116632"/>
            <a:ext cx="950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самопрезентації</a:t>
            </a:r>
            <a:endParaRPr lang="uk-UA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7878346"/>
              </p:ext>
            </p:extLst>
          </p:nvPr>
        </p:nvGraphicFramePr>
        <p:xfrm>
          <a:off x="623392" y="836713"/>
          <a:ext cx="99371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0303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28936" y="-600404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3573016"/>
            <a:ext cx="5389257" cy="2913112"/>
          </a:xfrm>
          <a:prstGeom prst="rect">
            <a:avLst/>
          </a:prstGeom>
        </p:spPr>
      </p:pic>
      <p:sp>
        <p:nvSpPr>
          <p:cNvPr id="2" name="Выноска-облако 1"/>
          <p:cNvSpPr/>
          <p:nvPr/>
        </p:nvSpPr>
        <p:spPr>
          <a:xfrm>
            <a:off x="4367808" y="188640"/>
            <a:ext cx="6624736" cy="453650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Дискусійні запитання:</a:t>
            </a:r>
          </a:p>
          <a:p>
            <a:pPr algn="ctr"/>
            <a:r>
              <a:rPr lang="uk-UA" sz="2400" i="1" dirty="0" smtClean="0">
                <a:solidFill>
                  <a:schemeClr val="tx1"/>
                </a:solidFill>
              </a:rPr>
              <a:t>1. Чи можна вважати соціальний метод найефективнішим у побудові професійного іміджу?</a:t>
            </a:r>
          </a:p>
          <a:p>
            <a:pPr algn="ctr"/>
            <a:r>
              <a:rPr lang="uk-UA" sz="2400" i="1" dirty="0" smtClean="0">
                <a:solidFill>
                  <a:schemeClr val="tx1"/>
                </a:solidFill>
              </a:rPr>
              <a:t>2. Чи завжди прямий метод є найкращим способом самопрезентації?</a:t>
            </a:r>
            <a:endParaRPr lang="uk-UA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7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2952" y="-586003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25567996"/>
              </p:ext>
            </p:extLst>
          </p:nvPr>
        </p:nvGraphicFramePr>
        <p:xfrm>
          <a:off x="0" y="116631"/>
          <a:ext cx="9937104" cy="655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 rot="2412086">
            <a:off x="8637056" y="1231236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Резюме, мотиваційний лист, співбесіда, візитка</a:t>
            </a:r>
            <a:endParaRPr lang="uk-UA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64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28936" y="-600404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404664"/>
            <a:ext cx="4283968" cy="3212976"/>
          </a:xfrm>
          <a:prstGeom prst="rect">
            <a:avLst/>
          </a:prstGeom>
        </p:spPr>
      </p:pic>
      <p:sp>
        <p:nvSpPr>
          <p:cNvPr id="2" name="Выноска-облако 1"/>
          <p:cNvSpPr/>
          <p:nvPr/>
        </p:nvSpPr>
        <p:spPr>
          <a:xfrm>
            <a:off x="695400" y="908720"/>
            <a:ext cx="7416824" cy="4896544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Дискусійні запитання: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1. Чи є резюме достатнім інструментом для самопрезентації, чи варто використовувати додаткові матеріали?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2. Чи може візитка бути ефективним засобом самопрезентації в цифрову епоху?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65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6991</TotalTime>
  <Words>906</Words>
  <Application>Microsoft Office PowerPoint</Application>
  <PresentationFormat>Широкоэкранный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George</vt:lpstr>
      <vt:lpstr>Plantagenet Cherokee</vt:lpstr>
      <vt:lpstr>Times New Roman</vt:lpstr>
      <vt:lpstr>Wingdings</vt:lpstr>
      <vt:lpstr>Тема Office</vt:lpstr>
      <vt:lpstr>Професійний розвиток фахівця соціальної сфери  Самопрезентація в професійному середовищі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485</cp:revision>
  <dcterms:created xsi:type="dcterms:W3CDTF">2014-05-17T18:57:21Z</dcterms:created>
  <dcterms:modified xsi:type="dcterms:W3CDTF">2025-03-24T14:15:15Z</dcterms:modified>
</cp:coreProperties>
</file>