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7" r:id="rId25"/>
    <p:sldId id="288" r:id="rId26"/>
    <p:sldId id="289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C55B2-DACB-4117-A13B-B404C7856EBA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066CA1-43CE-4943-92DD-EDB108AC1B3D}">
      <dgm:prSet phldrT="[Текст]" custT="1"/>
      <dgm:spPr/>
      <dgm:t>
        <a:bodyPr/>
        <a:lstStyle/>
        <a:p>
          <a:r>
            <a:rPr lang="uk-UA" sz="4400" b="1" i="1" dirty="0" smtClean="0"/>
            <a:t>Об'єкт</a:t>
          </a:r>
          <a:r>
            <a:rPr lang="uk-UA" sz="5800" b="1" i="1" dirty="0" smtClean="0"/>
            <a:t> </a:t>
          </a:r>
          <a:endParaRPr lang="ru-RU" sz="5800" b="1" i="1" dirty="0"/>
        </a:p>
      </dgm:t>
    </dgm:pt>
    <dgm:pt modelId="{D9382714-179D-4D48-B232-6A7B5C7D252F}" type="parTrans" cxnId="{E5EDD556-5C59-4035-9A5E-AA2D9F63D317}">
      <dgm:prSet/>
      <dgm:spPr/>
      <dgm:t>
        <a:bodyPr/>
        <a:lstStyle/>
        <a:p>
          <a:endParaRPr lang="ru-RU"/>
        </a:p>
      </dgm:t>
    </dgm:pt>
    <dgm:pt modelId="{A00A9DBF-7E87-4279-B010-56A220F1493D}" type="sibTrans" cxnId="{E5EDD556-5C59-4035-9A5E-AA2D9F63D317}">
      <dgm:prSet/>
      <dgm:spPr/>
      <dgm:t>
        <a:bodyPr/>
        <a:lstStyle/>
        <a:p>
          <a:endParaRPr lang="ru-RU"/>
        </a:p>
      </dgm:t>
    </dgm:pt>
    <dgm:pt modelId="{61943CA2-81BD-40AB-94AC-2FA247378F42}">
      <dgm:prSet phldrT="[Текст]" custT="1"/>
      <dgm:spPr/>
      <dgm:t>
        <a:bodyPr/>
        <a:lstStyle/>
        <a:p>
          <a:r>
            <a:rPr lang="uk-UA" sz="4400" b="1" i="1" dirty="0" smtClean="0"/>
            <a:t>Предмет</a:t>
          </a:r>
          <a:r>
            <a:rPr lang="uk-UA" sz="5800" dirty="0" smtClean="0"/>
            <a:t> </a:t>
          </a:r>
          <a:endParaRPr lang="ru-RU" sz="5800" dirty="0"/>
        </a:p>
      </dgm:t>
    </dgm:pt>
    <dgm:pt modelId="{CD385AF2-0F21-48B1-AAB8-6F30E542F900}" type="parTrans" cxnId="{19FBA8EB-825D-42C0-B258-A7590EF81258}">
      <dgm:prSet/>
      <dgm:spPr/>
      <dgm:t>
        <a:bodyPr/>
        <a:lstStyle/>
        <a:p>
          <a:endParaRPr lang="ru-RU"/>
        </a:p>
      </dgm:t>
    </dgm:pt>
    <dgm:pt modelId="{46257D8E-00EF-4FDB-A3CF-64B9FF99EC83}" type="sibTrans" cxnId="{19FBA8EB-825D-42C0-B258-A7590EF81258}">
      <dgm:prSet/>
      <dgm:spPr/>
      <dgm:t>
        <a:bodyPr/>
        <a:lstStyle/>
        <a:p>
          <a:endParaRPr lang="ru-RU"/>
        </a:p>
      </dgm:t>
    </dgm:pt>
    <dgm:pt modelId="{82C8DE6E-3D7C-4EA7-B22A-B66834428407}">
      <dgm:prSet phldrT="[Текст]"/>
      <dgm:spPr/>
      <dgm:t>
        <a:bodyPr/>
        <a:lstStyle/>
        <a:p>
          <a:r>
            <a:rPr lang="uk-UA" b="1" dirty="0" smtClean="0"/>
            <a:t>Дидактика</a:t>
          </a:r>
          <a:endParaRPr lang="ru-RU" b="1" dirty="0"/>
        </a:p>
      </dgm:t>
    </dgm:pt>
    <dgm:pt modelId="{A9E403A0-34AD-4C18-95BC-E935F3FA034E}" type="parTrans" cxnId="{5349CC81-7DE6-4EB3-B158-8CD69CC5FEFD}">
      <dgm:prSet/>
      <dgm:spPr/>
      <dgm:t>
        <a:bodyPr/>
        <a:lstStyle/>
        <a:p>
          <a:endParaRPr lang="ru-RU"/>
        </a:p>
      </dgm:t>
    </dgm:pt>
    <dgm:pt modelId="{8D9C85CD-9450-4E24-92BE-D8802C9ACD8A}" type="sibTrans" cxnId="{5349CC81-7DE6-4EB3-B158-8CD69CC5FEFD}">
      <dgm:prSet/>
      <dgm:spPr/>
      <dgm:t>
        <a:bodyPr/>
        <a:lstStyle/>
        <a:p>
          <a:endParaRPr lang="ru-RU"/>
        </a:p>
      </dgm:t>
    </dgm:pt>
    <dgm:pt modelId="{2315B171-2454-427C-A9D3-F9ACFD95E60A}">
      <dgm:prSet custT="1"/>
      <dgm:spPr/>
      <dgm:t>
        <a:bodyPr/>
        <a:lstStyle/>
        <a:p>
          <a:r>
            <a:rPr lang="uk-UA" sz="3000" i="0" dirty="0" smtClean="0"/>
            <a:t>Навчальний процес </a:t>
          </a:r>
          <a:endParaRPr lang="ru-RU" sz="3000" i="0" dirty="0"/>
        </a:p>
      </dgm:t>
    </dgm:pt>
    <dgm:pt modelId="{631F6DEE-2A94-4D82-B785-2508435EF82C}" type="parTrans" cxnId="{81A41FA8-662C-4F2B-B452-D833AF487183}">
      <dgm:prSet/>
      <dgm:spPr/>
      <dgm:t>
        <a:bodyPr/>
        <a:lstStyle/>
        <a:p>
          <a:endParaRPr lang="ru-RU"/>
        </a:p>
      </dgm:t>
    </dgm:pt>
    <dgm:pt modelId="{233A220A-B9C9-41EB-9ABA-812E46725531}" type="sibTrans" cxnId="{81A41FA8-662C-4F2B-B452-D833AF487183}">
      <dgm:prSet/>
      <dgm:spPr/>
      <dgm:t>
        <a:bodyPr/>
        <a:lstStyle/>
        <a:p>
          <a:endParaRPr lang="ru-RU"/>
        </a:p>
      </dgm:t>
    </dgm:pt>
    <dgm:pt modelId="{7A224997-8A43-42E7-8A10-DFF9B6B62052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2400" dirty="0" smtClean="0"/>
            <a:t>- мета і завдання навчання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2400" dirty="0" smtClean="0"/>
            <a:t>- зміст освіти 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2400" dirty="0" smtClean="0"/>
            <a:t>- закони, закономірності та правила навчання 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2400" dirty="0" smtClean="0"/>
            <a:t>- організаційні форми, методи, засоби та прийоми навчання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uk-UA" sz="2400" dirty="0" smtClean="0"/>
            <a:t>- навчально-матеріальна база навчання </a:t>
          </a:r>
          <a:endParaRPr lang="ru-RU" sz="2400" i="0" dirty="0"/>
        </a:p>
      </dgm:t>
    </dgm:pt>
    <dgm:pt modelId="{EE595871-9F52-4D3C-9104-79755C5C988B}" type="parTrans" cxnId="{7B9079A4-50A8-4991-B4AE-661772DF8A19}">
      <dgm:prSet/>
      <dgm:spPr/>
      <dgm:t>
        <a:bodyPr/>
        <a:lstStyle/>
        <a:p>
          <a:endParaRPr lang="ru-RU"/>
        </a:p>
      </dgm:t>
    </dgm:pt>
    <dgm:pt modelId="{A1FCF071-0BFB-4780-BB9C-A92946F2E6DC}" type="sibTrans" cxnId="{7B9079A4-50A8-4991-B4AE-661772DF8A19}">
      <dgm:prSet/>
      <dgm:spPr/>
      <dgm:t>
        <a:bodyPr/>
        <a:lstStyle/>
        <a:p>
          <a:endParaRPr lang="ru-RU"/>
        </a:p>
      </dgm:t>
    </dgm:pt>
    <dgm:pt modelId="{2C5681DF-8F83-422F-9FB8-6C45A7543ED6}" type="pres">
      <dgm:prSet presAssocID="{14CC55B2-DACB-4117-A13B-B404C7856E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9EBC6A-BCC9-42E8-9F45-0CE84F1FEA1D}" type="pres">
      <dgm:prSet presAssocID="{82C8DE6E-3D7C-4EA7-B22A-B66834428407}" presName="vertOne" presStyleCnt="0"/>
      <dgm:spPr/>
      <dgm:t>
        <a:bodyPr/>
        <a:lstStyle/>
        <a:p>
          <a:endParaRPr lang="ru-RU"/>
        </a:p>
      </dgm:t>
    </dgm:pt>
    <dgm:pt modelId="{DDC53B47-1AE8-4F0F-ADA5-82806B4DCBBA}" type="pres">
      <dgm:prSet presAssocID="{82C8DE6E-3D7C-4EA7-B22A-B66834428407}" presName="txOne" presStyleLbl="node0" presStyleIdx="0" presStyleCnt="1" custScaleX="75369" custScaleY="59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B0514-F019-47AB-A504-3EF54A089D8E}" type="pres">
      <dgm:prSet presAssocID="{82C8DE6E-3D7C-4EA7-B22A-B66834428407}" presName="parTransOne" presStyleCnt="0"/>
      <dgm:spPr/>
      <dgm:t>
        <a:bodyPr/>
        <a:lstStyle/>
        <a:p>
          <a:endParaRPr lang="ru-RU"/>
        </a:p>
      </dgm:t>
    </dgm:pt>
    <dgm:pt modelId="{BA704744-1074-4BDA-8839-17A494D89E78}" type="pres">
      <dgm:prSet presAssocID="{82C8DE6E-3D7C-4EA7-B22A-B66834428407}" presName="horzOne" presStyleCnt="0"/>
      <dgm:spPr/>
      <dgm:t>
        <a:bodyPr/>
        <a:lstStyle/>
        <a:p>
          <a:endParaRPr lang="ru-RU"/>
        </a:p>
      </dgm:t>
    </dgm:pt>
    <dgm:pt modelId="{81AAF225-F21E-47DD-968B-6C9234E46EAA}" type="pres">
      <dgm:prSet presAssocID="{A2066CA1-43CE-4943-92DD-EDB108AC1B3D}" presName="vertTwo" presStyleCnt="0"/>
      <dgm:spPr/>
      <dgm:t>
        <a:bodyPr/>
        <a:lstStyle/>
        <a:p>
          <a:endParaRPr lang="ru-RU"/>
        </a:p>
      </dgm:t>
    </dgm:pt>
    <dgm:pt modelId="{F9B1BD72-8E5B-4253-9A3F-DFE177968294}" type="pres">
      <dgm:prSet presAssocID="{A2066CA1-43CE-4943-92DD-EDB108AC1B3D}" presName="txTwo" presStyleLbl="node2" presStyleIdx="0" presStyleCnt="2" custScaleX="68973" custScaleY="41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4408C-6FEC-4A3C-B293-9B2CAD45CC18}" type="pres">
      <dgm:prSet presAssocID="{A2066CA1-43CE-4943-92DD-EDB108AC1B3D}" presName="parTransTwo" presStyleCnt="0"/>
      <dgm:spPr/>
      <dgm:t>
        <a:bodyPr/>
        <a:lstStyle/>
        <a:p>
          <a:endParaRPr lang="ru-RU"/>
        </a:p>
      </dgm:t>
    </dgm:pt>
    <dgm:pt modelId="{C55AA741-2626-4C6F-8217-C9F17251D5C4}" type="pres">
      <dgm:prSet presAssocID="{A2066CA1-43CE-4943-92DD-EDB108AC1B3D}" presName="horzTwo" presStyleCnt="0"/>
      <dgm:spPr/>
      <dgm:t>
        <a:bodyPr/>
        <a:lstStyle/>
        <a:p>
          <a:endParaRPr lang="ru-RU"/>
        </a:p>
      </dgm:t>
    </dgm:pt>
    <dgm:pt modelId="{C1004A4D-9ECA-4C0F-BD68-378044CD8360}" type="pres">
      <dgm:prSet presAssocID="{2315B171-2454-427C-A9D3-F9ACFD95E60A}" presName="vertThree" presStyleCnt="0"/>
      <dgm:spPr/>
      <dgm:t>
        <a:bodyPr/>
        <a:lstStyle/>
        <a:p>
          <a:endParaRPr lang="ru-RU"/>
        </a:p>
      </dgm:t>
    </dgm:pt>
    <dgm:pt modelId="{DEA94386-B246-43E9-B50F-DD1ABA87A706}" type="pres">
      <dgm:prSet presAssocID="{2315B171-2454-427C-A9D3-F9ACFD95E60A}" presName="txThree" presStyleLbl="node3" presStyleIdx="0" presStyleCnt="2" custScaleX="68973" custScaleY="129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E07C0A-4FA8-4F83-9E45-EAD7D151C858}" type="pres">
      <dgm:prSet presAssocID="{2315B171-2454-427C-A9D3-F9ACFD95E60A}" presName="horzThree" presStyleCnt="0"/>
      <dgm:spPr/>
      <dgm:t>
        <a:bodyPr/>
        <a:lstStyle/>
        <a:p>
          <a:endParaRPr lang="ru-RU"/>
        </a:p>
      </dgm:t>
    </dgm:pt>
    <dgm:pt modelId="{CEA464FD-45D6-49CD-9378-42D99F502A25}" type="pres">
      <dgm:prSet presAssocID="{A00A9DBF-7E87-4279-B010-56A220F1493D}" presName="sibSpaceTwo" presStyleCnt="0"/>
      <dgm:spPr/>
      <dgm:t>
        <a:bodyPr/>
        <a:lstStyle/>
        <a:p>
          <a:endParaRPr lang="ru-RU"/>
        </a:p>
      </dgm:t>
    </dgm:pt>
    <dgm:pt modelId="{F726BA3A-D628-4ACA-A8A2-6F6BCBF1816E}" type="pres">
      <dgm:prSet presAssocID="{61943CA2-81BD-40AB-94AC-2FA247378F42}" presName="vertTwo" presStyleCnt="0"/>
      <dgm:spPr/>
      <dgm:t>
        <a:bodyPr/>
        <a:lstStyle/>
        <a:p>
          <a:endParaRPr lang="ru-RU"/>
        </a:p>
      </dgm:t>
    </dgm:pt>
    <dgm:pt modelId="{18B9F49A-192C-45C1-9CE9-274F3B3B2CD1}" type="pres">
      <dgm:prSet presAssocID="{61943CA2-81BD-40AB-94AC-2FA247378F42}" presName="txTwo" presStyleLbl="node2" presStyleIdx="1" presStyleCnt="2" custScaleX="80830" custScaleY="41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2415BB-9A6D-46A9-A52F-F269B96BCDC0}" type="pres">
      <dgm:prSet presAssocID="{61943CA2-81BD-40AB-94AC-2FA247378F42}" presName="parTransTwo" presStyleCnt="0"/>
      <dgm:spPr/>
      <dgm:t>
        <a:bodyPr/>
        <a:lstStyle/>
        <a:p>
          <a:endParaRPr lang="ru-RU"/>
        </a:p>
      </dgm:t>
    </dgm:pt>
    <dgm:pt modelId="{CC2862F7-2E90-485A-894E-76448ABF35D5}" type="pres">
      <dgm:prSet presAssocID="{61943CA2-81BD-40AB-94AC-2FA247378F42}" presName="horzTwo" presStyleCnt="0"/>
      <dgm:spPr/>
      <dgm:t>
        <a:bodyPr/>
        <a:lstStyle/>
        <a:p>
          <a:endParaRPr lang="ru-RU"/>
        </a:p>
      </dgm:t>
    </dgm:pt>
    <dgm:pt modelId="{F7E870E3-D8A3-47E6-8481-87A118FA5208}" type="pres">
      <dgm:prSet presAssocID="{7A224997-8A43-42E7-8A10-DFF9B6B62052}" presName="vertThree" presStyleCnt="0"/>
      <dgm:spPr/>
      <dgm:t>
        <a:bodyPr/>
        <a:lstStyle/>
        <a:p>
          <a:endParaRPr lang="ru-RU"/>
        </a:p>
      </dgm:t>
    </dgm:pt>
    <dgm:pt modelId="{99FC67CC-27D2-426F-B098-0091DD15D816}" type="pres">
      <dgm:prSet presAssocID="{7A224997-8A43-42E7-8A10-DFF9B6B62052}" presName="txThree" presStyleLbl="node3" presStyleIdx="1" presStyleCnt="2" custScaleX="124644" custScaleY="129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D98E8-1417-4B3D-BE72-130B3E3EB6B6}" type="pres">
      <dgm:prSet presAssocID="{7A224997-8A43-42E7-8A10-DFF9B6B62052}" presName="horzThree" presStyleCnt="0"/>
      <dgm:spPr/>
      <dgm:t>
        <a:bodyPr/>
        <a:lstStyle/>
        <a:p>
          <a:endParaRPr lang="ru-RU"/>
        </a:p>
      </dgm:t>
    </dgm:pt>
  </dgm:ptLst>
  <dgm:cxnLst>
    <dgm:cxn modelId="{FC101643-8B13-4AA8-A009-53DBE758A873}" type="presOf" srcId="{82C8DE6E-3D7C-4EA7-B22A-B66834428407}" destId="{DDC53B47-1AE8-4F0F-ADA5-82806B4DCBBA}" srcOrd="0" destOrd="0" presId="urn:microsoft.com/office/officeart/2005/8/layout/hierarchy4"/>
    <dgm:cxn modelId="{DC380288-3F04-45E1-86A0-8CA977D1E20A}" type="presOf" srcId="{2315B171-2454-427C-A9D3-F9ACFD95E60A}" destId="{DEA94386-B246-43E9-B50F-DD1ABA87A706}" srcOrd="0" destOrd="0" presId="urn:microsoft.com/office/officeart/2005/8/layout/hierarchy4"/>
    <dgm:cxn modelId="{19FBA8EB-825D-42C0-B258-A7590EF81258}" srcId="{82C8DE6E-3D7C-4EA7-B22A-B66834428407}" destId="{61943CA2-81BD-40AB-94AC-2FA247378F42}" srcOrd="1" destOrd="0" parTransId="{CD385AF2-0F21-48B1-AAB8-6F30E542F900}" sibTransId="{46257D8E-00EF-4FDB-A3CF-64B9FF99EC83}"/>
    <dgm:cxn modelId="{9DC690A9-79C0-4E0F-86FF-D9D3095A307C}" type="presOf" srcId="{7A224997-8A43-42E7-8A10-DFF9B6B62052}" destId="{99FC67CC-27D2-426F-B098-0091DD15D816}" srcOrd="0" destOrd="0" presId="urn:microsoft.com/office/officeart/2005/8/layout/hierarchy4"/>
    <dgm:cxn modelId="{28BDC617-3EDD-4744-B22C-CA0A02AEF558}" type="presOf" srcId="{A2066CA1-43CE-4943-92DD-EDB108AC1B3D}" destId="{F9B1BD72-8E5B-4253-9A3F-DFE177968294}" srcOrd="0" destOrd="0" presId="urn:microsoft.com/office/officeart/2005/8/layout/hierarchy4"/>
    <dgm:cxn modelId="{E5EDD556-5C59-4035-9A5E-AA2D9F63D317}" srcId="{82C8DE6E-3D7C-4EA7-B22A-B66834428407}" destId="{A2066CA1-43CE-4943-92DD-EDB108AC1B3D}" srcOrd="0" destOrd="0" parTransId="{D9382714-179D-4D48-B232-6A7B5C7D252F}" sibTransId="{A00A9DBF-7E87-4279-B010-56A220F1493D}"/>
    <dgm:cxn modelId="{2F96607F-EB97-4151-92AF-F459A74217E3}" type="presOf" srcId="{14CC55B2-DACB-4117-A13B-B404C7856EBA}" destId="{2C5681DF-8F83-422F-9FB8-6C45A7543ED6}" srcOrd="0" destOrd="0" presId="urn:microsoft.com/office/officeart/2005/8/layout/hierarchy4"/>
    <dgm:cxn modelId="{5B8F5D72-73B3-4AFC-8306-2D453911604E}" type="presOf" srcId="{61943CA2-81BD-40AB-94AC-2FA247378F42}" destId="{18B9F49A-192C-45C1-9CE9-274F3B3B2CD1}" srcOrd="0" destOrd="0" presId="urn:microsoft.com/office/officeart/2005/8/layout/hierarchy4"/>
    <dgm:cxn modelId="{7B9079A4-50A8-4991-B4AE-661772DF8A19}" srcId="{61943CA2-81BD-40AB-94AC-2FA247378F42}" destId="{7A224997-8A43-42E7-8A10-DFF9B6B62052}" srcOrd="0" destOrd="0" parTransId="{EE595871-9F52-4D3C-9104-79755C5C988B}" sibTransId="{A1FCF071-0BFB-4780-BB9C-A92946F2E6DC}"/>
    <dgm:cxn modelId="{81A41FA8-662C-4F2B-B452-D833AF487183}" srcId="{A2066CA1-43CE-4943-92DD-EDB108AC1B3D}" destId="{2315B171-2454-427C-A9D3-F9ACFD95E60A}" srcOrd="0" destOrd="0" parTransId="{631F6DEE-2A94-4D82-B785-2508435EF82C}" sibTransId="{233A220A-B9C9-41EB-9ABA-812E46725531}"/>
    <dgm:cxn modelId="{5349CC81-7DE6-4EB3-B158-8CD69CC5FEFD}" srcId="{14CC55B2-DACB-4117-A13B-B404C7856EBA}" destId="{82C8DE6E-3D7C-4EA7-B22A-B66834428407}" srcOrd="0" destOrd="0" parTransId="{A9E403A0-34AD-4C18-95BC-E935F3FA034E}" sibTransId="{8D9C85CD-9450-4E24-92BE-D8802C9ACD8A}"/>
    <dgm:cxn modelId="{E210E6F7-1D3B-46C4-9D6B-F74B8407A1B0}" type="presParOf" srcId="{2C5681DF-8F83-422F-9FB8-6C45A7543ED6}" destId="{219EBC6A-BCC9-42E8-9F45-0CE84F1FEA1D}" srcOrd="0" destOrd="0" presId="urn:microsoft.com/office/officeart/2005/8/layout/hierarchy4"/>
    <dgm:cxn modelId="{74977ACB-C812-4B04-9A8C-825DBA4D881E}" type="presParOf" srcId="{219EBC6A-BCC9-42E8-9F45-0CE84F1FEA1D}" destId="{DDC53B47-1AE8-4F0F-ADA5-82806B4DCBBA}" srcOrd="0" destOrd="0" presId="urn:microsoft.com/office/officeart/2005/8/layout/hierarchy4"/>
    <dgm:cxn modelId="{5E71D123-21DF-4FCE-9D1E-8621DBE38EE8}" type="presParOf" srcId="{219EBC6A-BCC9-42E8-9F45-0CE84F1FEA1D}" destId="{ABCB0514-F019-47AB-A504-3EF54A089D8E}" srcOrd="1" destOrd="0" presId="urn:microsoft.com/office/officeart/2005/8/layout/hierarchy4"/>
    <dgm:cxn modelId="{C7C85C4F-C359-4986-93DA-07C99DC83707}" type="presParOf" srcId="{219EBC6A-BCC9-42E8-9F45-0CE84F1FEA1D}" destId="{BA704744-1074-4BDA-8839-17A494D89E78}" srcOrd="2" destOrd="0" presId="urn:microsoft.com/office/officeart/2005/8/layout/hierarchy4"/>
    <dgm:cxn modelId="{4A16578E-064F-4BB6-AD6C-88EA9837554D}" type="presParOf" srcId="{BA704744-1074-4BDA-8839-17A494D89E78}" destId="{81AAF225-F21E-47DD-968B-6C9234E46EAA}" srcOrd="0" destOrd="0" presId="urn:microsoft.com/office/officeart/2005/8/layout/hierarchy4"/>
    <dgm:cxn modelId="{63E8C408-2722-4C8A-B720-EE96192BABD0}" type="presParOf" srcId="{81AAF225-F21E-47DD-968B-6C9234E46EAA}" destId="{F9B1BD72-8E5B-4253-9A3F-DFE177968294}" srcOrd="0" destOrd="0" presId="urn:microsoft.com/office/officeart/2005/8/layout/hierarchy4"/>
    <dgm:cxn modelId="{F080A8CF-C850-4561-A8FC-50AA537F0030}" type="presParOf" srcId="{81AAF225-F21E-47DD-968B-6C9234E46EAA}" destId="{6504408C-6FEC-4A3C-B293-9B2CAD45CC18}" srcOrd="1" destOrd="0" presId="urn:microsoft.com/office/officeart/2005/8/layout/hierarchy4"/>
    <dgm:cxn modelId="{D759941F-F57C-488F-A753-1DAE5A42A0DE}" type="presParOf" srcId="{81AAF225-F21E-47DD-968B-6C9234E46EAA}" destId="{C55AA741-2626-4C6F-8217-C9F17251D5C4}" srcOrd="2" destOrd="0" presId="urn:microsoft.com/office/officeart/2005/8/layout/hierarchy4"/>
    <dgm:cxn modelId="{E1AF9136-577E-4AF6-B882-78FD49336C26}" type="presParOf" srcId="{C55AA741-2626-4C6F-8217-C9F17251D5C4}" destId="{C1004A4D-9ECA-4C0F-BD68-378044CD8360}" srcOrd="0" destOrd="0" presId="urn:microsoft.com/office/officeart/2005/8/layout/hierarchy4"/>
    <dgm:cxn modelId="{3C06FA2B-A624-421D-94F9-BCA0037F285F}" type="presParOf" srcId="{C1004A4D-9ECA-4C0F-BD68-378044CD8360}" destId="{DEA94386-B246-43E9-B50F-DD1ABA87A706}" srcOrd="0" destOrd="0" presId="urn:microsoft.com/office/officeart/2005/8/layout/hierarchy4"/>
    <dgm:cxn modelId="{2C4C58C8-2DBF-438D-AD61-D35DDEDE22F8}" type="presParOf" srcId="{C1004A4D-9ECA-4C0F-BD68-378044CD8360}" destId="{1DE07C0A-4FA8-4F83-9E45-EAD7D151C858}" srcOrd="1" destOrd="0" presId="urn:microsoft.com/office/officeart/2005/8/layout/hierarchy4"/>
    <dgm:cxn modelId="{4375767C-DADA-427B-B662-39226A439B0D}" type="presParOf" srcId="{BA704744-1074-4BDA-8839-17A494D89E78}" destId="{CEA464FD-45D6-49CD-9378-42D99F502A25}" srcOrd="1" destOrd="0" presId="urn:microsoft.com/office/officeart/2005/8/layout/hierarchy4"/>
    <dgm:cxn modelId="{0315424E-6544-48DF-ABB0-BB50B41079B6}" type="presParOf" srcId="{BA704744-1074-4BDA-8839-17A494D89E78}" destId="{F726BA3A-D628-4ACA-A8A2-6F6BCBF1816E}" srcOrd="2" destOrd="0" presId="urn:microsoft.com/office/officeart/2005/8/layout/hierarchy4"/>
    <dgm:cxn modelId="{248CC31D-3D9B-4E1B-8F87-BD8893E58002}" type="presParOf" srcId="{F726BA3A-D628-4ACA-A8A2-6F6BCBF1816E}" destId="{18B9F49A-192C-45C1-9CE9-274F3B3B2CD1}" srcOrd="0" destOrd="0" presId="urn:microsoft.com/office/officeart/2005/8/layout/hierarchy4"/>
    <dgm:cxn modelId="{6520A662-4042-4036-B2AA-FCB96182DEC7}" type="presParOf" srcId="{F726BA3A-D628-4ACA-A8A2-6F6BCBF1816E}" destId="{4A2415BB-9A6D-46A9-A52F-F269B96BCDC0}" srcOrd="1" destOrd="0" presId="urn:microsoft.com/office/officeart/2005/8/layout/hierarchy4"/>
    <dgm:cxn modelId="{3381AE78-51F1-48A3-B937-EF557FCDB641}" type="presParOf" srcId="{F726BA3A-D628-4ACA-A8A2-6F6BCBF1816E}" destId="{CC2862F7-2E90-485A-894E-76448ABF35D5}" srcOrd="2" destOrd="0" presId="urn:microsoft.com/office/officeart/2005/8/layout/hierarchy4"/>
    <dgm:cxn modelId="{4DFC0532-BA5E-4F56-BEA9-430F1D5631E6}" type="presParOf" srcId="{CC2862F7-2E90-485A-894E-76448ABF35D5}" destId="{F7E870E3-D8A3-47E6-8481-87A118FA5208}" srcOrd="0" destOrd="0" presId="urn:microsoft.com/office/officeart/2005/8/layout/hierarchy4"/>
    <dgm:cxn modelId="{6C63831D-9787-47C9-B92D-CB4E1FA4B51D}" type="presParOf" srcId="{F7E870E3-D8A3-47E6-8481-87A118FA5208}" destId="{99FC67CC-27D2-426F-B098-0091DD15D816}" srcOrd="0" destOrd="0" presId="urn:microsoft.com/office/officeart/2005/8/layout/hierarchy4"/>
    <dgm:cxn modelId="{B4B6F62F-2292-4A92-82F2-8D816CBFA703}" type="presParOf" srcId="{F7E870E3-D8A3-47E6-8481-87A118FA5208}" destId="{0EED98E8-1417-4B3D-BE72-130B3E3EB6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FF04F-B9A7-4C8C-8371-EA82CBBD5C5A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</dgm:pt>
    <dgm:pt modelId="{505EC4AB-6046-4AE5-8160-9FBCAE282ADA}">
      <dgm:prSet phldrT="[Текст]"/>
      <dgm:spPr/>
      <dgm:t>
        <a:bodyPr/>
        <a:lstStyle/>
        <a:p>
          <a:r>
            <a:rPr lang="uk-UA" dirty="0" smtClean="0"/>
            <a:t>Вчитель </a:t>
          </a:r>
          <a:endParaRPr lang="ru-RU" dirty="0"/>
        </a:p>
      </dgm:t>
    </dgm:pt>
    <dgm:pt modelId="{424489AF-49FC-41C9-A594-6B57A8881271}" type="parTrans" cxnId="{61D3226A-77B8-4457-9558-987D11E31002}">
      <dgm:prSet/>
      <dgm:spPr/>
      <dgm:t>
        <a:bodyPr/>
        <a:lstStyle/>
        <a:p>
          <a:endParaRPr lang="ru-RU"/>
        </a:p>
      </dgm:t>
    </dgm:pt>
    <dgm:pt modelId="{629D9D30-CBEC-4764-81C5-897BAE59C9E4}" type="sibTrans" cxnId="{61D3226A-77B8-4457-9558-987D11E31002}">
      <dgm:prSet/>
      <dgm:spPr/>
      <dgm:t>
        <a:bodyPr/>
        <a:lstStyle/>
        <a:p>
          <a:endParaRPr lang="ru-RU"/>
        </a:p>
      </dgm:t>
    </dgm:pt>
    <dgm:pt modelId="{1DFFC2B8-294C-4C90-8FAC-8DFB78B386B5}">
      <dgm:prSet phldrT="[Текст]"/>
      <dgm:spPr/>
      <dgm:t>
        <a:bodyPr/>
        <a:lstStyle/>
        <a:p>
          <a:r>
            <a:rPr lang="uk-UA" dirty="0" smtClean="0"/>
            <a:t>Учень </a:t>
          </a:r>
          <a:endParaRPr lang="ru-RU" dirty="0"/>
        </a:p>
      </dgm:t>
    </dgm:pt>
    <dgm:pt modelId="{D0A686FE-4E69-43BB-B707-CEC5137C4285}" type="parTrans" cxnId="{C6EE0816-5B41-4D6B-B0AD-2D82EADB5825}">
      <dgm:prSet/>
      <dgm:spPr/>
      <dgm:t>
        <a:bodyPr/>
        <a:lstStyle/>
        <a:p>
          <a:endParaRPr lang="ru-RU"/>
        </a:p>
      </dgm:t>
    </dgm:pt>
    <dgm:pt modelId="{34234CC7-1402-4126-8A73-857F06F0E2F8}" type="sibTrans" cxnId="{C6EE0816-5B41-4D6B-B0AD-2D82EADB5825}">
      <dgm:prSet/>
      <dgm:spPr/>
      <dgm:t>
        <a:bodyPr/>
        <a:lstStyle/>
        <a:p>
          <a:endParaRPr lang="ru-RU"/>
        </a:p>
      </dgm:t>
    </dgm:pt>
    <dgm:pt modelId="{05FC5562-E930-457C-BEE2-B5447260F5BA}">
      <dgm:prSet phldrT="[Текст]"/>
      <dgm:spPr/>
      <dgm:t>
        <a:bodyPr/>
        <a:lstStyle/>
        <a:p>
          <a:r>
            <a:rPr lang="uk-UA" dirty="0" smtClean="0"/>
            <a:t>Процес навчання </a:t>
          </a:r>
          <a:endParaRPr lang="ru-RU" dirty="0"/>
        </a:p>
      </dgm:t>
    </dgm:pt>
    <dgm:pt modelId="{F23E8502-9C47-448A-B174-3640C2F56C19}" type="parTrans" cxnId="{B4090D04-598D-4A00-B395-3B5D3D110875}">
      <dgm:prSet/>
      <dgm:spPr/>
      <dgm:t>
        <a:bodyPr/>
        <a:lstStyle/>
        <a:p>
          <a:endParaRPr lang="ru-RU"/>
        </a:p>
      </dgm:t>
    </dgm:pt>
    <dgm:pt modelId="{B5297800-EA00-4C66-A4C6-5161E1680885}" type="sibTrans" cxnId="{B4090D04-598D-4A00-B395-3B5D3D110875}">
      <dgm:prSet/>
      <dgm:spPr/>
      <dgm:t>
        <a:bodyPr/>
        <a:lstStyle/>
        <a:p>
          <a:endParaRPr lang="ru-RU"/>
        </a:p>
      </dgm:t>
    </dgm:pt>
    <dgm:pt modelId="{4EA3DA2C-F47F-4B8D-82CA-0B70B2FE265C}" type="pres">
      <dgm:prSet presAssocID="{CC0FF04F-B9A7-4C8C-8371-EA82CBBD5C5A}" presName="Name0" presStyleCnt="0">
        <dgm:presLayoutVars>
          <dgm:dir/>
          <dgm:resizeHandles val="exact"/>
        </dgm:presLayoutVars>
      </dgm:prSet>
      <dgm:spPr/>
    </dgm:pt>
    <dgm:pt modelId="{099CDD52-96BF-483D-8CD9-A77FEF8AB5E6}" type="pres">
      <dgm:prSet presAssocID="{CC0FF04F-B9A7-4C8C-8371-EA82CBBD5C5A}" presName="vNodes" presStyleCnt="0"/>
      <dgm:spPr/>
    </dgm:pt>
    <dgm:pt modelId="{67D540E0-51A8-4909-9BF6-A8C4D14DABAD}" type="pres">
      <dgm:prSet presAssocID="{505EC4AB-6046-4AE5-8160-9FBCAE282ADA}" presName="node" presStyleLbl="node1" presStyleIdx="0" presStyleCnt="3" custScaleX="213271" custScaleY="19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D6B4E-6C58-41EC-92E0-914A81CFEA05}" type="pres">
      <dgm:prSet presAssocID="{629D9D30-CBEC-4764-81C5-897BAE59C9E4}" presName="spacerT" presStyleCnt="0"/>
      <dgm:spPr/>
    </dgm:pt>
    <dgm:pt modelId="{FC7089E5-8C39-4455-A474-A8CDEA522E89}" type="pres">
      <dgm:prSet presAssocID="{629D9D30-CBEC-4764-81C5-897BAE59C9E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1F5BAEB-4B7E-4315-87A6-6BF9B33E0E4E}" type="pres">
      <dgm:prSet presAssocID="{629D9D30-CBEC-4764-81C5-897BAE59C9E4}" presName="spacerB" presStyleCnt="0"/>
      <dgm:spPr/>
    </dgm:pt>
    <dgm:pt modelId="{4969801A-A0DF-4804-944F-4B202C9A8151}" type="pres">
      <dgm:prSet presAssocID="{1DFFC2B8-294C-4C90-8FAC-8DFB78B386B5}" presName="node" presStyleLbl="node1" presStyleIdx="1" presStyleCnt="3" custScaleX="213271" custScaleY="19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BA9DA-1F1E-4454-8A40-1F593616B65E}" type="pres">
      <dgm:prSet presAssocID="{CC0FF04F-B9A7-4C8C-8371-EA82CBBD5C5A}" presName="sibTransLast" presStyleLbl="sibTrans2D1" presStyleIdx="1" presStyleCnt="2" custScaleX="212647" custScaleY="183595" custLinFactNeighborX="-86601" custLinFactNeighborY="-2961"/>
      <dgm:spPr/>
      <dgm:t>
        <a:bodyPr/>
        <a:lstStyle/>
        <a:p>
          <a:endParaRPr lang="ru-RU"/>
        </a:p>
      </dgm:t>
    </dgm:pt>
    <dgm:pt modelId="{7A9939EB-065B-4C7C-92B0-75B0A66D5B74}" type="pres">
      <dgm:prSet presAssocID="{CC0FF04F-B9A7-4C8C-8371-EA82CBBD5C5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25472A0-0D5C-4240-9075-6401A38E6F0D}" type="pres">
      <dgm:prSet presAssocID="{CC0FF04F-B9A7-4C8C-8371-EA82CBBD5C5A}" presName="lastNode" presStyleLbl="node1" presStyleIdx="2" presStyleCnt="3" custScaleX="150379" custScaleY="134880" custLinFactNeighborX="-46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EF217-6489-498F-A4F5-1A3388E86E26}" type="presOf" srcId="{CC0FF04F-B9A7-4C8C-8371-EA82CBBD5C5A}" destId="{4EA3DA2C-F47F-4B8D-82CA-0B70B2FE265C}" srcOrd="0" destOrd="0" presId="urn:microsoft.com/office/officeart/2005/8/layout/equation2"/>
    <dgm:cxn modelId="{58B79EF8-A5B0-4C8C-B9A0-B17DB6C1E11E}" type="presOf" srcId="{1DFFC2B8-294C-4C90-8FAC-8DFB78B386B5}" destId="{4969801A-A0DF-4804-944F-4B202C9A8151}" srcOrd="0" destOrd="0" presId="urn:microsoft.com/office/officeart/2005/8/layout/equation2"/>
    <dgm:cxn modelId="{27E86AFA-F644-4D34-98C9-C3277FD7C967}" type="presOf" srcId="{05FC5562-E930-457C-BEE2-B5447260F5BA}" destId="{725472A0-0D5C-4240-9075-6401A38E6F0D}" srcOrd="0" destOrd="0" presId="urn:microsoft.com/office/officeart/2005/8/layout/equation2"/>
    <dgm:cxn modelId="{1BB86B0C-07FB-4FDA-9B86-ED6DC570B0A6}" type="presOf" srcId="{34234CC7-1402-4126-8A73-857F06F0E2F8}" destId="{407BA9DA-1F1E-4454-8A40-1F593616B65E}" srcOrd="0" destOrd="0" presId="urn:microsoft.com/office/officeart/2005/8/layout/equation2"/>
    <dgm:cxn modelId="{C6EE0816-5B41-4D6B-B0AD-2D82EADB5825}" srcId="{CC0FF04F-B9A7-4C8C-8371-EA82CBBD5C5A}" destId="{1DFFC2B8-294C-4C90-8FAC-8DFB78B386B5}" srcOrd="1" destOrd="0" parTransId="{D0A686FE-4E69-43BB-B707-CEC5137C4285}" sibTransId="{34234CC7-1402-4126-8A73-857F06F0E2F8}"/>
    <dgm:cxn modelId="{61D3226A-77B8-4457-9558-987D11E31002}" srcId="{CC0FF04F-B9A7-4C8C-8371-EA82CBBD5C5A}" destId="{505EC4AB-6046-4AE5-8160-9FBCAE282ADA}" srcOrd="0" destOrd="0" parTransId="{424489AF-49FC-41C9-A594-6B57A8881271}" sibTransId="{629D9D30-CBEC-4764-81C5-897BAE59C9E4}"/>
    <dgm:cxn modelId="{DCDC53AD-C780-4607-A597-04B41E0AB7BF}" type="presOf" srcId="{505EC4AB-6046-4AE5-8160-9FBCAE282ADA}" destId="{67D540E0-51A8-4909-9BF6-A8C4D14DABAD}" srcOrd="0" destOrd="0" presId="urn:microsoft.com/office/officeart/2005/8/layout/equation2"/>
    <dgm:cxn modelId="{B4090D04-598D-4A00-B395-3B5D3D110875}" srcId="{CC0FF04F-B9A7-4C8C-8371-EA82CBBD5C5A}" destId="{05FC5562-E930-457C-BEE2-B5447260F5BA}" srcOrd="2" destOrd="0" parTransId="{F23E8502-9C47-448A-B174-3640C2F56C19}" sibTransId="{B5297800-EA00-4C66-A4C6-5161E1680885}"/>
    <dgm:cxn modelId="{47072AE9-0D72-4210-B2C2-B11DD6D0177D}" type="presOf" srcId="{34234CC7-1402-4126-8A73-857F06F0E2F8}" destId="{7A9939EB-065B-4C7C-92B0-75B0A66D5B74}" srcOrd="1" destOrd="0" presId="urn:microsoft.com/office/officeart/2005/8/layout/equation2"/>
    <dgm:cxn modelId="{5B5681FD-8CC0-4103-A4CE-40739B8416BA}" type="presOf" srcId="{629D9D30-CBEC-4764-81C5-897BAE59C9E4}" destId="{FC7089E5-8C39-4455-A474-A8CDEA522E89}" srcOrd="0" destOrd="0" presId="urn:microsoft.com/office/officeart/2005/8/layout/equation2"/>
    <dgm:cxn modelId="{412567D7-3A33-484D-9145-8EF2986FB3FF}" type="presParOf" srcId="{4EA3DA2C-F47F-4B8D-82CA-0B70B2FE265C}" destId="{099CDD52-96BF-483D-8CD9-A77FEF8AB5E6}" srcOrd="0" destOrd="0" presId="urn:microsoft.com/office/officeart/2005/8/layout/equation2"/>
    <dgm:cxn modelId="{B0F53C21-DBD8-449E-9049-47805FCB173A}" type="presParOf" srcId="{099CDD52-96BF-483D-8CD9-A77FEF8AB5E6}" destId="{67D540E0-51A8-4909-9BF6-A8C4D14DABAD}" srcOrd="0" destOrd="0" presId="urn:microsoft.com/office/officeart/2005/8/layout/equation2"/>
    <dgm:cxn modelId="{38156D26-FAA9-4E57-9CDD-424AC90650ED}" type="presParOf" srcId="{099CDD52-96BF-483D-8CD9-A77FEF8AB5E6}" destId="{C1DD6B4E-6C58-41EC-92E0-914A81CFEA05}" srcOrd="1" destOrd="0" presId="urn:microsoft.com/office/officeart/2005/8/layout/equation2"/>
    <dgm:cxn modelId="{97359DB9-04B1-459D-B4F5-596AA4C6529A}" type="presParOf" srcId="{099CDD52-96BF-483D-8CD9-A77FEF8AB5E6}" destId="{FC7089E5-8C39-4455-A474-A8CDEA522E89}" srcOrd="2" destOrd="0" presId="urn:microsoft.com/office/officeart/2005/8/layout/equation2"/>
    <dgm:cxn modelId="{FFB5B791-03CB-44D1-8C68-2A862F905B92}" type="presParOf" srcId="{099CDD52-96BF-483D-8CD9-A77FEF8AB5E6}" destId="{71F5BAEB-4B7E-4315-87A6-6BF9B33E0E4E}" srcOrd="3" destOrd="0" presId="urn:microsoft.com/office/officeart/2005/8/layout/equation2"/>
    <dgm:cxn modelId="{56F18702-B897-4A12-8392-61ACD2A97F09}" type="presParOf" srcId="{099CDD52-96BF-483D-8CD9-A77FEF8AB5E6}" destId="{4969801A-A0DF-4804-944F-4B202C9A8151}" srcOrd="4" destOrd="0" presId="urn:microsoft.com/office/officeart/2005/8/layout/equation2"/>
    <dgm:cxn modelId="{EB32FDD3-A789-465A-9C84-817FB0C5B376}" type="presParOf" srcId="{4EA3DA2C-F47F-4B8D-82CA-0B70B2FE265C}" destId="{407BA9DA-1F1E-4454-8A40-1F593616B65E}" srcOrd="1" destOrd="0" presId="urn:microsoft.com/office/officeart/2005/8/layout/equation2"/>
    <dgm:cxn modelId="{3BC0DD58-37D2-4E5E-B299-BFEC68A2594C}" type="presParOf" srcId="{407BA9DA-1F1E-4454-8A40-1F593616B65E}" destId="{7A9939EB-065B-4C7C-92B0-75B0A66D5B74}" srcOrd="0" destOrd="0" presId="urn:microsoft.com/office/officeart/2005/8/layout/equation2"/>
    <dgm:cxn modelId="{DB49194C-635C-43AA-8DC0-8E8CD0EC57CD}" type="presParOf" srcId="{4EA3DA2C-F47F-4B8D-82CA-0B70B2FE265C}" destId="{725472A0-0D5C-4240-9075-6401A38E6F0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697A3-F3BE-4A57-9F0F-5F53034B620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8D73E-991A-4B76-BEB2-307C0DE5BC55}">
      <dgm:prSet phldrT="[Текст]" custT="1"/>
      <dgm:spPr/>
      <dgm:t>
        <a:bodyPr/>
        <a:lstStyle/>
        <a:p>
          <a:r>
            <a:rPr lang="uk-UA" sz="2800" dirty="0" smtClean="0"/>
            <a:t>Сприймання </a:t>
          </a:r>
          <a:endParaRPr lang="ru-RU" sz="2800" dirty="0"/>
        </a:p>
      </dgm:t>
    </dgm:pt>
    <dgm:pt modelId="{9C7E4973-FA28-42A0-A376-C988F507A376}" type="parTrans" cxnId="{1D049DC5-781B-4400-93B0-78B33AF9B441}">
      <dgm:prSet/>
      <dgm:spPr/>
      <dgm:t>
        <a:bodyPr/>
        <a:lstStyle/>
        <a:p>
          <a:endParaRPr lang="ru-RU"/>
        </a:p>
      </dgm:t>
    </dgm:pt>
    <dgm:pt modelId="{C2300753-575D-4627-B0A1-120422B6F2A3}" type="sibTrans" cxnId="{1D049DC5-781B-4400-93B0-78B33AF9B441}">
      <dgm:prSet/>
      <dgm:spPr/>
      <dgm:t>
        <a:bodyPr/>
        <a:lstStyle/>
        <a:p>
          <a:endParaRPr lang="ru-RU"/>
        </a:p>
      </dgm:t>
    </dgm:pt>
    <dgm:pt modelId="{206018C5-947A-4C1E-8210-9484BF1B9E78}">
      <dgm:prSet phldrT="[Текст]" custT="1"/>
      <dgm:spPr/>
      <dgm:t>
        <a:bodyPr/>
        <a:lstStyle/>
        <a:p>
          <a:r>
            <a:rPr lang="uk-UA" sz="2400" dirty="0" smtClean="0"/>
            <a:t>безпосереднє </a:t>
          </a:r>
          <a:endParaRPr lang="ru-RU" sz="2400" dirty="0"/>
        </a:p>
      </dgm:t>
    </dgm:pt>
    <dgm:pt modelId="{1CD7DAEA-38B4-4AB0-8298-4628D2EF9C1F}" type="parTrans" cxnId="{F71CEB8E-E3BB-401C-AA79-3532D7EDCDC1}">
      <dgm:prSet/>
      <dgm:spPr/>
      <dgm:t>
        <a:bodyPr/>
        <a:lstStyle/>
        <a:p>
          <a:endParaRPr lang="ru-RU"/>
        </a:p>
      </dgm:t>
    </dgm:pt>
    <dgm:pt modelId="{26FE151C-493D-4788-BDBD-49BA279E1029}" type="sibTrans" cxnId="{F71CEB8E-E3BB-401C-AA79-3532D7EDCDC1}">
      <dgm:prSet/>
      <dgm:spPr/>
      <dgm:t>
        <a:bodyPr/>
        <a:lstStyle/>
        <a:p>
          <a:endParaRPr lang="ru-RU"/>
        </a:p>
      </dgm:t>
    </dgm:pt>
    <dgm:pt modelId="{94EF0D25-6D22-44FB-9412-95821D5D933C}">
      <dgm:prSet phldrT="[Текст]" custT="1"/>
      <dgm:spPr/>
      <dgm:t>
        <a:bodyPr/>
        <a:lstStyle/>
        <a:p>
          <a:r>
            <a:rPr lang="uk-UA" sz="2400" dirty="0" smtClean="0"/>
            <a:t>опосередковане </a:t>
          </a:r>
          <a:endParaRPr lang="ru-RU" sz="2400" dirty="0"/>
        </a:p>
      </dgm:t>
    </dgm:pt>
    <dgm:pt modelId="{F9DE3757-610E-429F-9E5C-200A355261D7}" type="parTrans" cxnId="{0579BE0C-ADCE-4E3F-AD48-43808CF0693E}">
      <dgm:prSet/>
      <dgm:spPr/>
      <dgm:t>
        <a:bodyPr/>
        <a:lstStyle/>
        <a:p>
          <a:endParaRPr lang="ru-RU"/>
        </a:p>
      </dgm:t>
    </dgm:pt>
    <dgm:pt modelId="{7CE8066F-2481-45FA-ADE6-52CD803B4F29}" type="sibTrans" cxnId="{0579BE0C-ADCE-4E3F-AD48-43808CF0693E}">
      <dgm:prSet/>
      <dgm:spPr/>
      <dgm:t>
        <a:bodyPr/>
        <a:lstStyle/>
        <a:p>
          <a:endParaRPr lang="ru-RU"/>
        </a:p>
      </dgm:t>
    </dgm:pt>
    <dgm:pt modelId="{42EA4080-1A1F-4DD8-B886-800DA09326E9}">
      <dgm:prSet phldrT="[Текст]" custT="1"/>
      <dgm:spPr/>
      <dgm:t>
        <a:bodyPr/>
        <a:lstStyle/>
        <a:p>
          <a:r>
            <a:rPr lang="uk-UA" sz="2800" dirty="0" smtClean="0"/>
            <a:t>Розуміння </a:t>
          </a:r>
          <a:endParaRPr lang="ru-RU" sz="2800" dirty="0"/>
        </a:p>
      </dgm:t>
    </dgm:pt>
    <dgm:pt modelId="{B5863503-3C5B-43F2-B6C0-E88620C168E0}" type="parTrans" cxnId="{CBDA6CFE-B917-41A0-B4D3-021EE2D654EC}">
      <dgm:prSet/>
      <dgm:spPr/>
      <dgm:t>
        <a:bodyPr/>
        <a:lstStyle/>
        <a:p>
          <a:endParaRPr lang="ru-RU"/>
        </a:p>
      </dgm:t>
    </dgm:pt>
    <dgm:pt modelId="{13F0D0A2-D055-4D6E-910B-4D032BBCAAC5}" type="sibTrans" cxnId="{CBDA6CFE-B917-41A0-B4D3-021EE2D654EC}">
      <dgm:prSet/>
      <dgm:spPr/>
      <dgm:t>
        <a:bodyPr/>
        <a:lstStyle/>
        <a:p>
          <a:endParaRPr lang="ru-RU"/>
        </a:p>
      </dgm:t>
    </dgm:pt>
    <dgm:pt modelId="{0DF37791-5967-471A-AD61-E572E5D6711D}">
      <dgm:prSet phldrT="[Текст]"/>
      <dgm:spPr/>
      <dgm:t>
        <a:bodyPr/>
        <a:lstStyle/>
        <a:p>
          <a:r>
            <a:rPr lang="uk-UA" dirty="0" smtClean="0"/>
            <a:t>усвідомлення </a:t>
          </a:r>
          <a:endParaRPr lang="ru-RU" dirty="0"/>
        </a:p>
      </dgm:t>
    </dgm:pt>
    <dgm:pt modelId="{12619C29-E9FF-4461-8310-40951146D34E}" type="parTrans" cxnId="{9FF09C68-FFAA-4EF5-B786-C33DD4B6AB00}">
      <dgm:prSet/>
      <dgm:spPr/>
      <dgm:t>
        <a:bodyPr/>
        <a:lstStyle/>
        <a:p>
          <a:endParaRPr lang="ru-RU"/>
        </a:p>
      </dgm:t>
    </dgm:pt>
    <dgm:pt modelId="{FEF7FB33-EE1E-4CE0-9A2B-B80468D5BA52}" type="sibTrans" cxnId="{9FF09C68-FFAA-4EF5-B786-C33DD4B6AB00}">
      <dgm:prSet/>
      <dgm:spPr/>
      <dgm:t>
        <a:bodyPr/>
        <a:lstStyle/>
        <a:p>
          <a:endParaRPr lang="ru-RU"/>
        </a:p>
      </dgm:t>
    </dgm:pt>
    <dgm:pt modelId="{4F4F6BAB-D2DE-434D-96BF-F68C55E9320F}">
      <dgm:prSet phldrT="[Текст]"/>
      <dgm:spPr/>
      <dgm:t>
        <a:bodyPr/>
        <a:lstStyle/>
        <a:p>
          <a:r>
            <a:rPr lang="uk-UA" dirty="0" smtClean="0"/>
            <a:t>осмислення </a:t>
          </a:r>
          <a:endParaRPr lang="ru-RU" dirty="0"/>
        </a:p>
      </dgm:t>
    </dgm:pt>
    <dgm:pt modelId="{ECED11F0-8B0E-41EE-95D5-84AE249EA67A}" type="parTrans" cxnId="{0635AB2E-4A61-4C3A-B9B0-70F8FCD11A7C}">
      <dgm:prSet/>
      <dgm:spPr/>
      <dgm:t>
        <a:bodyPr/>
        <a:lstStyle/>
        <a:p>
          <a:endParaRPr lang="ru-RU"/>
        </a:p>
      </dgm:t>
    </dgm:pt>
    <dgm:pt modelId="{959ACE70-E96A-48F9-9CA5-649C964D3DC7}" type="sibTrans" cxnId="{0635AB2E-4A61-4C3A-B9B0-70F8FCD11A7C}">
      <dgm:prSet/>
      <dgm:spPr/>
      <dgm:t>
        <a:bodyPr/>
        <a:lstStyle/>
        <a:p>
          <a:endParaRPr lang="ru-RU"/>
        </a:p>
      </dgm:t>
    </dgm:pt>
    <dgm:pt modelId="{E6D717B3-72C4-4416-BD10-5DC59F6CADE3}">
      <dgm:prSet phldrT="[Текст]" custT="1"/>
      <dgm:spPr/>
      <dgm:t>
        <a:bodyPr/>
        <a:lstStyle/>
        <a:p>
          <a:r>
            <a:rPr lang="uk-UA" sz="2800" dirty="0" smtClean="0"/>
            <a:t>Запам'ятовування </a:t>
          </a:r>
          <a:endParaRPr lang="ru-RU" sz="2800" dirty="0"/>
        </a:p>
      </dgm:t>
    </dgm:pt>
    <dgm:pt modelId="{BF13F596-1A16-42E2-8B9C-F74A588BA711}" type="parTrans" cxnId="{D70AD4BE-D907-4128-ABF8-3135CB28E678}">
      <dgm:prSet/>
      <dgm:spPr/>
      <dgm:t>
        <a:bodyPr/>
        <a:lstStyle/>
        <a:p>
          <a:endParaRPr lang="ru-RU"/>
        </a:p>
      </dgm:t>
    </dgm:pt>
    <dgm:pt modelId="{C24C21FE-EE1C-49DC-9161-40A9D8ECAAC9}" type="sibTrans" cxnId="{D70AD4BE-D907-4128-ABF8-3135CB28E678}">
      <dgm:prSet/>
      <dgm:spPr/>
      <dgm:t>
        <a:bodyPr/>
        <a:lstStyle/>
        <a:p>
          <a:endParaRPr lang="ru-RU"/>
        </a:p>
      </dgm:t>
    </dgm:pt>
    <dgm:pt modelId="{76BB973C-428A-4975-B656-593CE13D48DB}">
      <dgm:prSet phldrT="[Текст]"/>
      <dgm:spPr/>
      <dgm:t>
        <a:bodyPr/>
        <a:lstStyle/>
        <a:p>
          <a:r>
            <a:rPr lang="uk-UA" dirty="0" smtClean="0"/>
            <a:t>первинне </a:t>
          </a:r>
          <a:endParaRPr lang="ru-RU" dirty="0"/>
        </a:p>
      </dgm:t>
    </dgm:pt>
    <dgm:pt modelId="{753C7CA5-7888-429A-BF76-6DE8613182B3}" type="parTrans" cxnId="{5E514EC1-1B1E-4389-A722-59144400A051}">
      <dgm:prSet/>
      <dgm:spPr/>
      <dgm:t>
        <a:bodyPr/>
        <a:lstStyle/>
        <a:p>
          <a:endParaRPr lang="ru-RU"/>
        </a:p>
      </dgm:t>
    </dgm:pt>
    <dgm:pt modelId="{819E94FA-651D-4EFC-968D-68C661EF7DA8}" type="sibTrans" cxnId="{5E514EC1-1B1E-4389-A722-59144400A051}">
      <dgm:prSet/>
      <dgm:spPr/>
      <dgm:t>
        <a:bodyPr/>
        <a:lstStyle/>
        <a:p>
          <a:endParaRPr lang="ru-RU"/>
        </a:p>
      </dgm:t>
    </dgm:pt>
    <dgm:pt modelId="{90C958E8-E20E-4358-93F1-C2F83404607C}">
      <dgm:prSet phldrT="[Текст]"/>
      <dgm:spPr/>
      <dgm:t>
        <a:bodyPr/>
        <a:lstStyle/>
        <a:p>
          <a:r>
            <a:rPr lang="uk-UA" dirty="0" smtClean="0"/>
            <a:t>підсумкове </a:t>
          </a:r>
          <a:endParaRPr lang="ru-RU" dirty="0"/>
        </a:p>
      </dgm:t>
    </dgm:pt>
    <dgm:pt modelId="{08D3CCD0-9889-486A-A6E2-81978ADDCF08}" type="parTrans" cxnId="{E46C6D45-AA31-4C8A-B5F7-A2F34D425AC3}">
      <dgm:prSet/>
      <dgm:spPr/>
      <dgm:t>
        <a:bodyPr/>
        <a:lstStyle/>
        <a:p>
          <a:endParaRPr lang="ru-RU"/>
        </a:p>
      </dgm:t>
    </dgm:pt>
    <dgm:pt modelId="{EF69F26D-85CF-49DB-A9BC-88A4CEFD8C50}" type="sibTrans" cxnId="{E46C6D45-AA31-4C8A-B5F7-A2F34D425AC3}">
      <dgm:prSet/>
      <dgm:spPr/>
      <dgm:t>
        <a:bodyPr/>
        <a:lstStyle/>
        <a:p>
          <a:endParaRPr lang="ru-RU"/>
        </a:p>
      </dgm:t>
    </dgm:pt>
    <dgm:pt modelId="{9EC4B504-037C-4DDD-A0E5-82B8F2E8723B}">
      <dgm:prSet phldrT="[Текст]"/>
      <dgm:spPr/>
      <dgm:t>
        <a:bodyPr/>
        <a:lstStyle/>
        <a:p>
          <a:r>
            <a:rPr lang="uk-UA" dirty="0" smtClean="0"/>
            <a:t>осяяння </a:t>
          </a:r>
          <a:endParaRPr lang="ru-RU" dirty="0"/>
        </a:p>
      </dgm:t>
    </dgm:pt>
    <dgm:pt modelId="{4E194E98-347F-4DDB-8940-F41E0C47D72A}" type="parTrans" cxnId="{DB64064B-6332-4A3C-AEBF-5C73B94814A7}">
      <dgm:prSet/>
      <dgm:spPr/>
      <dgm:t>
        <a:bodyPr/>
        <a:lstStyle/>
        <a:p>
          <a:endParaRPr lang="ru-RU"/>
        </a:p>
      </dgm:t>
    </dgm:pt>
    <dgm:pt modelId="{4B7459D6-6FF1-490A-B94B-3B1884264574}" type="sibTrans" cxnId="{DB64064B-6332-4A3C-AEBF-5C73B94814A7}">
      <dgm:prSet/>
      <dgm:spPr/>
      <dgm:t>
        <a:bodyPr/>
        <a:lstStyle/>
        <a:p>
          <a:endParaRPr lang="ru-RU"/>
        </a:p>
      </dgm:t>
    </dgm:pt>
    <dgm:pt modelId="{68914CC7-4850-4C31-A9AC-CC9455D7CE18}">
      <dgm:prSet phldrT="[Текст]"/>
      <dgm:spPr/>
      <dgm:t>
        <a:bodyPr/>
        <a:lstStyle/>
        <a:p>
          <a:r>
            <a:rPr lang="uk-UA" dirty="0" smtClean="0"/>
            <a:t>поточне </a:t>
          </a:r>
          <a:endParaRPr lang="ru-RU" dirty="0"/>
        </a:p>
      </dgm:t>
    </dgm:pt>
    <dgm:pt modelId="{38047B8F-7F93-4BC0-ACEB-6A8EAFF5DCBE}" type="parTrans" cxnId="{B0EE90E0-D3B6-4563-B1D2-F75CF230753C}">
      <dgm:prSet/>
      <dgm:spPr/>
      <dgm:t>
        <a:bodyPr/>
        <a:lstStyle/>
        <a:p>
          <a:endParaRPr lang="ru-RU"/>
        </a:p>
      </dgm:t>
    </dgm:pt>
    <dgm:pt modelId="{60CA6148-C68A-446F-9962-A64A59924889}" type="sibTrans" cxnId="{B0EE90E0-D3B6-4563-B1D2-F75CF230753C}">
      <dgm:prSet/>
      <dgm:spPr/>
      <dgm:t>
        <a:bodyPr/>
        <a:lstStyle/>
        <a:p>
          <a:endParaRPr lang="ru-RU"/>
        </a:p>
      </dgm:t>
    </dgm:pt>
    <dgm:pt modelId="{B0556EA5-ECF2-40D8-A979-5F4E5942AD9B}">
      <dgm:prSet phldrT="[Текст]" custT="1"/>
      <dgm:spPr/>
      <dgm:t>
        <a:bodyPr/>
        <a:lstStyle/>
        <a:p>
          <a:r>
            <a:rPr lang="uk-UA" sz="2800" dirty="0" smtClean="0"/>
            <a:t>Узагальнення. Систематизація </a:t>
          </a:r>
          <a:endParaRPr lang="ru-RU" sz="2800" dirty="0"/>
        </a:p>
      </dgm:t>
    </dgm:pt>
    <dgm:pt modelId="{C73633FC-6B5F-4B7C-9DC8-FE050CA83D66}" type="parTrans" cxnId="{FA2FC2AC-23B4-4255-BA87-051D99B14021}">
      <dgm:prSet/>
      <dgm:spPr/>
      <dgm:t>
        <a:bodyPr/>
        <a:lstStyle/>
        <a:p>
          <a:endParaRPr lang="ru-RU"/>
        </a:p>
      </dgm:t>
    </dgm:pt>
    <dgm:pt modelId="{39591FA5-844C-4A25-A9E6-109C298DEA62}" type="sibTrans" cxnId="{FA2FC2AC-23B4-4255-BA87-051D99B14021}">
      <dgm:prSet/>
      <dgm:spPr/>
      <dgm:t>
        <a:bodyPr/>
        <a:lstStyle/>
        <a:p>
          <a:endParaRPr lang="ru-RU"/>
        </a:p>
      </dgm:t>
    </dgm:pt>
    <dgm:pt modelId="{0C21DA15-18AC-4F11-ABC8-284AE0834B2B}">
      <dgm:prSet phldrT="[Текст]" custT="1"/>
      <dgm:spPr/>
      <dgm:t>
        <a:bodyPr/>
        <a:lstStyle/>
        <a:p>
          <a:r>
            <a:rPr lang="uk-UA" sz="2800" dirty="0" smtClean="0"/>
            <a:t>Застосування </a:t>
          </a:r>
          <a:endParaRPr lang="ru-RU" sz="2800" dirty="0"/>
        </a:p>
      </dgm:t>
    </dgm:pt>
    <dgm:pt modelId="{D8FFD672-FD61-44D7-AA8B-9AC5CC05D2A8}" type="parTrans" cxnId="{B5E8C429-18EF-4A1A-B055-148846BFA3D0}">
      <dgm:prSet/>
      <dgm:spPr/>
      <dgm:t>
        <a:bodyPr/>
        <a:lstStyle/>
        <a:p>
          <a:endParaRPr lang="ru-RU"/>
        </a:p>
      </dgm:t>
    </dgm:pt>
    <dgm:pt modelId="{3F066079-417F-4AD2-AFC7-7BB5E0B8709B}" type="sibTrans" cxnId="{B5E8C429-18EF-4A1A-B055-148846BFA3D0}">
      <dgm:prSet/>
      <dgm:spPr/>
      <dgm:t>
        <a:bodyPr/>
        <a:lstStyle/>
        <a:p>
          <a:endParaRPr lang="ru-RU"/>
        </a:p>
      </dgm:t>
    </dgm:pt>
    <dgm:pt modelId="{6DF233C0-81BA-49F8-BB7C-DF7B6F86F69A}">
      <dgm:prSet phldrT="[Текст]"/>
      <dgm:spPr/>
      <dgm:t>
        <a:bodyPr/>
        <a:lstStyle/>
        <a:p>
          <a:r>
            <a:rPr lang="uk-UA" dirty="0" smtClean="0"/>
            <a:t>практичне </a:t>
          </a:r>
          <a:endParaRPr lang="ru-RU" dirty="0"/>
        </a:p>
      </dgm:t>
    </dgm:pt>
    <dgm:pt modelId="{74367EBD-737F-449C-B5CF-D43FD9A4776E}" type="parTrans" cxnId="{4766A8CD-3782-4DB8-BBEE-6FE0DFA475CC}">
      <dgm:prSet/>
      <dgm:spPr/>
      <dgm:t>
        <a:bodyPr/>
        <a:lstStyle/>
        <a:p>
          <a:endParaRPr lang="ru-RU"/>
        </a:p>
      </dgm:t>
    </dgm:pt>
    <dgm:pt modelId="{9BDA6F1F-9C9B-4FB0-A443-022D83FDDE6A}" type="sibTrans" cxnId="{4766A8CD-3782-4DB8-BBEE-6FE0DFA475CC}">
      <dgm:prSet/>
      <dgm:spPr/>
      <dgm:t>
        <a:bodyPr/>
        <a:lstStyle/>
        <a:p>
          <a:endParaRPr lang="ru-RU"/>
        </a:p>
      </dgm:t>
    </dgm:pt>
    <dgm:pt modelId="{AA276DD1-E2A9-4A06-A261-02AF1E93223C}">
      <dgm:prSet phldrT="[Текст]"/>
      <dgm:spPr/>
      <dgm:t>
        <a:bodyPr/>
        <a:lstStyle/>
        <a:p>
          <a:r>
            <a:rPr lang="uk-UA" dirty="0" smtClean="0"/>
            <a:t>теоретичне </a:t>
          </a:r>
          <a:endParaRPr lang="ru-RU" dirty="0"/>
        </a:p>
      </dgm:t>
    </dgm:pt>
    <dgm:pt modelId="{12556CB2-088E-4A5B-9191-E79A08F11C91}" type="parTrans" cxnId="{A09B84F8-7EFC-4563-BF0B-E8EE8D625DE3}">
      <dgm:prSet/>
      <dgm:spPr/>
      <dgm:t>
        <a:bodyPr/>
        <a:lstStyle/>
        <a:p>
          <a:endParaRPr lang="ru-RU"/>
        </a:p>
      </dgm:t>
    </dgm:pt>
    <dgm:pt modelId="{16CE5600-5A52-4220-B9EB-C8C2786A7EA0}" type="sibTrans" cxnId="{A09B84F8-7EFC-4563-BF0B-E8EE8D625DE3}">
      <dgm:prSet/>
      <dgm:spPr/>
      <dgm:t>
        <a:bodyPr/>
        <a:lstStyle/>
        <a:p>
          <a:endParaRPr lang="ru-RU"/>
        </a:p>
      </dgm:t>
    </dgm:pt>
    <dgm:pt modelId="{4E2FF2B0-F2FE-473D-AFC5-6C0C2E0CD764}" type="pres">
      <dgm:prSet presAssocID="{AF7697A3-F3BE-4A57-9F0F-5F53034B62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0AD78-54A0-4367-B1E1-12D2BB1EEBDA}" type="pres">
      <dgm:prSet presAssocID="{0C21DA15-18AC-4F11-ABC8-284AE0834B2B}" presName="boxAndChildren" presStyleCnt="0"/>
      <dgm:spPr/>
    </dgm:pt>
    <dgm:pt modelId="{20F4393A-E002-417E-AB4F-909803AAA567}" type="pres">
      <dgm:prSet presAssocID="{0C21DA15-18AC-4F11-ABC8-284AE0834B2B}" presName="parentTextBox" presStyleLbl="node1" presStyleIdx="0" presStyleCnt="5"/>
      <dgm:spPr/>
      <dgm:t>
        <a:bodyPr/>
        <a:lstStyle/>
        <a:p>
          <a:endParaRPr lang="ru-RU"/>
        </a:p>
      </dgm:t>
    </dgm:pt>
    <dgm:pt modelId="{A766022B-2885-4ABD-8A3B-2A231936C463}" type="pres">
      <dgm:prSet presAssocID="{0C21DA15-18AC-4F11-ABC8-284AE0834B2B}" presName="entireBox" presStyleLbl="node1" presStyleIdx="0" presStyleCnt="5"/>
      <dgm:spPr/>
      <dgm:t>
        <a:bodyPr/>
        <a:lstStyle/>
        <a:p>
          <a:endParaRPr lang="ru-RU"/>
        </a:p>
      </dgm:t>
    </dgm:pt>
    <dgm:pt modelId="{C766C7CE-93D2-4EB3-99D8-461B2A631707}" type="pres">
      <dgm:prSet presAssocID="{0C21DA15-18AC-4F11-ABC8-284AE0834B2B}" presName="descendantBox" presStyleCnt="0"/>
      <dgm:spPr/>
    </dgm:pt>
    <dgm:pt modelId="{3AE3748E-BC71-4716-8B0F-A517FA3BA795}" type="pres">
      <dgm:prSet presAssocID="{AA276DD1-E2A9-4A06-A261-02AF1E93223C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A3DAA-5AD5-45D2-8A9D-DD044BED8C50}" type="pres">
      <dgm:prSet presAssocID="{6DF233C0-81BA-49F8-BB7C-DF7B6F86F69A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AF2FB-D23F-4467-8FF8-B7DD3E47B2A6}" type="pres">
      <dgm:prSet presAssocID="{39591FA5-844C-4A25-A9E6-109C298DEA62}" presName="sp" presStyleCnt="0"/>
      <dgm:spPr/>
    </dgm:pt>
    <dgm:pt modelId="{43767061-14CD-402E-9D21-F870A52B57C9}" type="pres">
      <dgm:prSet presAssocID="{B0556EA5-ECF2-40D8-A979-5F4E5942AD9B}" presName="arrowAndChildren" presStyleCnt="0"/>
      <dgm:spPr/>
    </dgm:pt>
    <dgm:pt modelId="{130B8FC7-96CC-4FF7-9335-0CC802B2901F}" type="pres">
      <dgm:prSet presAssocID="{B0556EA5-ECF2-40D8-A979-5F4E5942AD9B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1A3EBAFA-CF8F-4A13-B34D-0E8E151809CD}" type="pres">
      <dgm:prSet presAssocID="{C24C21FE-EE1C-49DC-9161-40A9D8ECAAC9}" presName="sp" presStyleCnt="0"/>
      <dgm:spPr/>
    </dgm:pt>
    <dgm:pt modelId="{F726239A-6EB9-4764-82AF-D3321C37DE8A}" type="pres">
      <dgm:prSet presAssocID="{E6D717B3-72C4-4416-BD10-5DC59F6CADE3}" presName="arrowAndChildren" presStyleCnt="0"/>
      <dgm:spPr/>
    </dgm:pt>
    <dgm:pt modelId="{F7CD9DEE-7E95-47FF-B6F8-C18542751DD5}" type="pres">
      <dgm:prSet presAssocID="{E6D717B3-72C4-4416-BD10-5DC59F6CADE3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9F5940E-F495-48EF-BDE5-925BADAD968E}" type="pres">
      <dgm:prSet presAssocID="{E6D717B3-72C4-4416-BD10-5DC59F6CADE3}" presName="arrow" presStyleLbl="node1" presStyleIdx="2" presStyleCnt="5"/>
      <dgm:spPr/>
      <dgm:t>
        <a:bodyPr/>
        <a:lstStyle/>
        <a:p>
          <a:endParaRPr lang="ru-RU"/>
        </a:p>
      </dgm:t>
    </dgm:pt>
    <dgm:pt modelId="{78BFEC5A-6C00-4362-B715-9514687AD602}" type="pres">
      <dgm:prSet presAssocID="{E6D717B3-72C4-4416-BD10-5DC59F6CADE3}" presName="descendantArrow" presStyleCnt="0"/>
      <dgm:spPr/>
    </dgm:pt>
    <dgm:pt modelId="{C79CCB71-CD8D-4BC1-89D1-31B67698E097}" type="pres">
      <dgm:prSet presAssocID="{76BB973C-428A-4975-B656-593CE13D48DB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05EE5-940C-464A-84A4-5323EFE6BAA9}" type="pres">
      <dgm:prSet presAssocID="{68914CC7-4850-4C31-A9AC-CC9455D7CE18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F39F9-21F5-4D93-B8C0-EFA22BF00F32}" type="pres">
      <dgm:prSet presAssocID="{90C958E8-E20E-4358-93F1-C2F83404607C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1B987-7ABB-4322-9BDE-DB74D9A0E732}" type="pres">
      <dgm:prSet presAssocID="{13F0D0A2-D055-4D6E-910B-4D032BBCAAC5}" presName="sp" presStyleCnt="0"/>
      <dgm:spPr/>
    </dgm:pt>
    <dgm:pt modelId="{B8632688-88A8-428F-8893-52730FEBF8B4}" type="pres">
      <dgm:prSet presAssocID="{42EA4080-1A1F-4DD8-B886-800DA09326E9}" presName="arrowAndChildren" presStyleCnt="0"/>
      <dgm:spPr/>
    </dgm:pt>
    <dgm:pt modelId="{B48F5A30-E80B-4C56-9B42-2D49FDCA1FB6}" type="pres">
      <dgm:prSet presAssocID="{42EA4080-1A1F-4DD8-B886-800DA09326E9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B90AA5B3-37F6-447F-8197-6C1C21D89E77}" type="pres">
      <dgm:prSet presAssocID="{42EA4080-1A1F-4DD8-B886-800DA09326E9}" presName="arrow" presStyleLbl="node1" presStyleIdx="3" presStyleCnt="5"/>
      <dgm:spPr/>
      <dgm:t>
        <a:bodyPr/>
        <a:lstStyle/>
        <a:p>
          <a:endParaRPr lang="ru-RU"/>
        </a:p>
      </dgm:t>
    </dgm:pt>
    <dgm:pt modelId="{36BBE66F-B391-48CF-8335-39B1310F62DC}" type="pres">
      <dgm:prSet presAssocID="{42EA4080-1A1F-4DD8-B886-800DA09326E9}" presName="descendantArrow" presStyleCnt="0"/>
      <dgm:spPr/>
    </dgm:pt>
    <dgm:pt modelId="{A503E52E-7539-4B93-BAF6-E8597BD7CCF8}" type="pres">
      <dgm:prSet presAssocID="{0DF37791-5967-471A-AD61-E572E5D6711D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AC87D-921E-4705-8999-C3EBEEDA4860}" type="pres">
      <dgm:prSet presAssocID="{4F4F6BAB-D2DE-434D-96BF-F68C55E9320F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FEAB-B6E9-49FD-AD64-7511FA797106}" type="pres">
      <dgm:prSet presAssocID="{9EC4B504-037C-4DDD-A0E5-82B8F2E8723B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125D6-9DD6-4AE5-83A8-0B30E9FB99B9}" type="pres">
      <dgm:prSet presAssocID="{C2300753-575D-4627-B0A1-120422B6F2A3}" presName="sp" presStyleCnt="0"/>
      <dgm:spPr/>
    </dgm:pt>
    <dgm:pt modelId="{53726AF6-0BCC-47D0-B493-E871E537B216}" type="pres">
      <dgm:prSet presAssocID="{F568D73E-991A-4B76-BEB2-307C0DE5BC55}" presName="arrowAndChildren" presStyleCnt="0"/>
      <dgm:spPr/>
    </dgm:pt>
    <dgm:pt modelId="{27D2CE53-2101-4C92-802B-7B77392CCC05}" type="pres">
      <dgm:prSet presAssocID="{F568D73E-991A-4B76-BEB2-307C0DE5BC5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7E92A845-F1EC-4D70-91E7-F6BAA03E9081}" type="pres">
      <dgm:prSet presAssocID="{F568D73E-991A-4B76-BEB2-307C0DE5BC55}" presName="arrow" presStyleLbl="node1" presStyleIdx="4" presStyleCnt="5" custLinFactNeighborX="22261" custLinFactNeighborY="-23531"/>
      <dgm:spPr/>
      <dgm:t>
        <a:bodyPr/>
        <a:lstStyle/>
        <a:p>
          <a:endParaRPr lang="ru-RU"/>
        </a:p>
      </dgm:t>
    </dgm:pt>
    <dgm:pt modelId="{C910EB7D-B6D9-4E5B-8B02-F5F7C0A39E7D}" type="pres">
      <dgm:prSet presAssocID="{F568D73E-991A-4B76-BEB2-307C0DE5BC55}" presName="descendantArrow" presStyleCnt="0"/>
      <dgm:spPr/>
    </dgm:pt>
    <dgm:pt modelId="{1E922BBD-4C85-403C-8C1A-B0E35AC6471E}" type="pres">
      <dgm:prSet presAssocID="{206018C5-947A-4C1E-8210-9484BF1B9E78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D7936-B09E-4DE0-B198-C1FF97E014BB}" type="pres">
      <dgm:prSet presAssocID="{94EF0D25-6D22-44FB-9412-95821D5D933C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17947-D354-481C-BCAA-D6F06CA8E3C7}" type="presOf" srcId="{0C21DA15-18AC-4F11-ABC8-284AE0834B2B}" destId="{A766022B-2885-4ABD-8A3B-2A231936C463}" srcOrd="1" destOrd="0" presId="urn:microsoft.com/office/officeart/2005/8/layout/process4"/>
    <dgm:cxn modelId="{CBDA6CFE-B917-41A0-B4D3-021EE2D654EC}" srcId="{AF7697A3-F3BE-4A57-9F0F-5F53034B6200}" destId="{42EA4080-1A1F-4DD8-B886-800DA09326E9}" srcOrd="1" destOrd="0" parTransId="{B5863503-3C5B-43F2-B6C0-E88620C168E0}" sibTransId="{13F0D0A2-D055-4D6E-910B-4D032BBCAAC5}"/>
    <dgm:cxn modelId="{74CBD0C5-9EEE-4E67-927B-7CFE2CA7CF52}" type="presOf" srcId="{42EA4080-1A1F-4DD8-B886-800DA09326E9}" destId="{B90AA5B3-37F6-447F-8197-6C1C21D89E77}" srcOrd="1" destOrd="0" presId="urn:microsoft.com/office/officeart/2005/8/layout/process4"/>
    <dgm:cxn modelId="{D70AD4BE-D907-4128-ABF8-3135CB28E678}" srcId="{AF7697A3-F3BE-4A57-9F0F-5F53034B6200}" destId="{E6D717B3-72C4-4416-BD10-5DC59F6CADE3}" srcOrd="2" destOrd="0" parTransId="{BF13F596-1A16-42E2-8B9C-F74A588BA711}" sibTransId="{C24C21FE-EE1C-49DC-9161-40A9D8ECAAC9}"/>
    <dgm:cxn modelId="{FA2FC2AC-23B4-4255-BA87-051D99B14021}" srcId="{AF7697A3-F3BE-4A57-9F0F-5F53034B6200}" destId="{B0556EA5-ECF2-40D8-A979-5F4E5942AD9B}" srcOrd="3" destOrd="0" parTransId="{C73633FC-6B5F-4B7C-9DC8-FE050CA83D66}" sibTransId="{39591FA5-844C-4A25-A9E6-109C298DEA62}"/>
    <dgm:cxn modelId="{22F55832-775B-429D-99F7-F31738319BE6}" type="presOf" srcId="{9EC4B504-037C-4DDD-A0E5-82B8F2E8723B}" destId="{177FFEAB-B6E9-49FD-AD64-7511FA797106}" srcOrd="0" destOrd="0" presId="urn:microsoft.com/office/officeart/2005/8/layout/process4"/>
    <dgm:cxn modelId="{A8B57638-6779-4D07-88C8-AA7B8B39007F}" type="presOf" srcId="{AA276DD1-E2A9-4A06-A261-02AF1E93223C}" destId="{3AE3748E-BC71-4716-8B0F-A517FA3BA795}" srcOrd="0" destOrd="0" presId="urn:microsoft.com/office/officeart/2005/8/layout/process4"/>
    <dgm:cxn modelId="{5E514EC1-1B1E-4389-A722-59144400A051}" srcId="{E6D717B3-72C4-4416-BD10-5DC59F6CADE3}" destId="{76BB973C-428A-4975-B656-593CE13D48DB}" srcOrd="0" destOrd="0" parTransId="{753C7CA5-7888-429A-BF76-6DE8613182B3}" sibTransId="{819E94FA-651D-4EFC-968D-68C661EF7DA8}"/>
    <dgm:cxn modelId="{0EBA5DB7-587E-4EDE-9B26-B86029C4FD96}" type="presOf" srcId="{4F4F6BAB-D2DE-434D-96BF-F68C55E9320F}" destId="{36BAC87D-921E-4705-8999-C3EBEEDA4860}" srcOrd="0" destOrd="0" presId="urn:microsoft.com/office/officeart/2005/8/layout/process4"/>
    <dgm:cxn modelId="{B0EE90E0-D3B6-4563-B1D2-F75CF230753C}" srcId="{E6D717B3-72C4-4416-BD10-5DC59F6CADE3}" destId="{68914CC7-4850-4C31-A9AC-CC9455D7CE18}" srcOrd="1" destOrd="0" parTransId="{38047B8F-7F93-4BC0-ACEB-6A8EAFF5DCBE}" sibTransId="{60CA6148-C68A-446F-9962-A64A59924889}"/>
    <dgm:cxn modelId="{FF3FA635-25F4-42B3-A915-A88013E3E867}" type="presOf" srcId="{E6D717B3-72C4-4416-BD10-5DC59F6CADE3}" destId="{39F5940E-F495-48EF-BDE5-925BADAD968E}" srcOrd="1" destOrd="0" presId="urn:microsoft.com/office/officeart/2005/8/layout/process4"/>
    <dgm:cxn modelId="{95F840A4-5BB1-4F14-8BF3-D563AF453936}" type="presOf" srcId="{B0556EA5-ECF2-40D8-A979-5F4E5942AD9B}" destId="{130B8FC7-96CC-4FF7-9335-0CC802B2901F}" srcOrd="0" destOrd="0" presId="urn:microsoft.com/office/officeart/2005/8/layout/process4"/>
    <dgm:cxn modelId="{F71CEB8E-E3BB-401C-AA79-3532D7EDCDC1}" srcId="{F568D73E-991A-4B76-BEB2-307C0DE5BC55}" destId="{206018C5-947A-4C1E-8210-9484BF1B9E78}" srcOrd="0" destOrd="0" parTransId="{1CD7DAEA-38B4-4AB0-8298-4628D2EF9C1F}" sibTransId="{26FE151C-493D-4788-BDBD-49BA279E1029}"/>
    <dgm:cxn modelId="{A2AB4352-34F9-4749-8317-0E16A87448E2}" type="presOf" srcId="{F568D73E-991A-4B76-BEB2-307C0DE5BC55}" destId="{7E92A845-F1EC-4D70-91E7-F6BAA03E9081}" srcOrd="1" destOrd="0" presId="urn:microsoft.com/office/officeart/2005/8/layout/process4"/>
    <dgm:cxn modelId="{A4AC9113-4874-42A8-804F-55874050E6A0}" type="presOf" srcId="{F568D73E-991A-4B76-BEB2-307C0DE5BC55}" destId="{27D2CE53-2101-4C92-802B-7B77392CCC05}" srcOrd="0" destOrd="0" presId="urn:microsoft.com/office/officeart/2005/8/layout/process4"/>
    <dgm:cxn modelId="{AC694075-1FA8-4F35-B4C4-9BE57E06FE9F}" type="presOf" srcId="{42EA4080-1A1F-4DD8-B886-800DA09326E9}" destId="{B48F5A30-E80B-4C56-9B42-2D49FDCA1FB6}" srcOrd="0" destOrd="0" presId="urn:microsoft.com/office/officeart/2005/8/layout/process4"/>
    <dgm:cxn modelId="{0635AB2E-4A61-4C3A-B9B0-70F8FCD11A7C}" srcId="{42EA4080-1A1F-4DD8-B886-800DA09326E9}" destId="{4F4F6BAB-D2DE-434D-96BF-F68C55E9320F}" srcOrd="1" destOrd="0" parTransId="{ECED11F0-8B0E-41EE-95D5-84AE249EA67A}" sibTransId="{959ACE70-E96A-48F9-9CA5-649C964D3DC7}"/>
    <dgm:cxn modelId="{8E718508-AC65-45AF-8EA1-8689AF36AB79}" type="presOf" srcId="{206018C5-947A-4C1E-8210-9484BF1B9E78}" destId="{1E922BBD-4C85-403C-8C1A-B0E35AC6471E}" srcOrd="0" destOrd="0" presId="urn:microsoft.com/office/officeart/2005/8/layout/process4"/>
    <dgm:cxn modelId="{0579BE0C-ADCE-4E3F-AD48-43808CF0693E}" srcId="{F568D73E-991A-4B76-BEB2-307C0DE5BC55}" destId="{94EF0D25-6D22-44FB-9412-95821D5D933C}" srcOrd="1" destOrd="0" parTransId="{F9DE3757-610E-429F-9E5C-200A355261D7}" sibTransId="{7CE8066F-2481-45FA-ADE6-52CD803B4F29}"/>
    <dgm:cxn modelId="{18721823-19CF-4375-BAD3-72870407446F}" type="presOf" srcId="{E6D717B3-72C4-4416-BD10-5DC59F6CADE3}" destId="{F7CD9DEE-7E95-47FF-B6F8-C18542751DD5}" srcOrd="0" destOrd="0" presId="urn:microsoft.com/office/officeart/2005/8/layout/process4"/>
    <dgm:cxn modelId="{E4B6E9AC-A1E5-46A3-88FA-143EC50E12C9}" type="presOf" srcId="{76BB973C-428A-4975-B656-593CE13D48DB}" destId="{C79CCB71-CD8D-4BC1-89D1-31B67698E097}" srcOrd="0" destOrd="0" presId="urn:microsoft.com/office/officeart/2005/8/layout/process4"/>
    <dgm:cxn modelId="{54B02974-07E5-4A7F-92B0-F8B64BFDDBE4}" type="presOf" srcId="{0C21DA15-18AC-4F11-ABC8-284AE0834B2B}" destId="{20F4393A-E002-417E-AB4F-909803AAA567}" srcOrd="0" destOrd="0" presId="urn:microsoft.com/office/officeart/2005/8/layout/process4"/>
    <dgm:cxn modelId="{28F4460D-A5C0-457E-BE07-B5FF1D02276F}" type="presOf" srcId="{6DF233C0-81BA-49F8-BB7C-DF7B6F86F69A}" destId="{37FA3DAA-5AD5-45D2-8A9D-DD044BED8C50}" srcOrd="0" destOrd="0" presId="urn:microsoft.com/office/officeart/2005/8/layout/process4"/>
    <dgm:cxn modelId="{A09B84F8-7EFC-4563-BF0B-E8EE8D625DE3}" srcId="{0C21DA15-18AC-4F11-ABC8-284AE0834B2B}" destId="{AA276DD1-E2A9-4A06-A261-02AF1E93223C}" srcOrd="0" destOrd="0" parTransId="{12556CB2-088E-4A5B-9191-E79A08F11C91}" sibTransId="{16CE5600-5A52-4220-B9EB-C8C2786A7EA0}"/>
    <dgm:cxn modelId="{6D538955-2DCF-466E-848F-A969F353889B}" type="presOf" srcId="{68914CC7-4850-4C31-A9AC-CC9455D7CE18}" destId="{44705EE5-940C-464A-84A4-5323EFE6BAA9}" srcOrd="0" destOrd="0" presId="urn:microsoft.com/office/officeart/2005/8/layout/process4"/>
    <dgm:cxn modelId="{1D049DC5-781B-4400-93B0-78B33AF9B441}" srcId="{AF7697A3-F3BE-4A57-9F0F-5F53034B6200}" destId="{F568D73E-991A-4B76-BEB2-307C0DE5BC55}" srcOrd="0" destOrd="0" parTransId="{9C7E4973-FA28-42A0-A376-C988F507A376}" sibTransId="{C2300753-575D-4627-B0A1-120422B6F2A3}"/>
    <dgm:cxn modelId="{CE5A111D-B649-4A86-B6BB-7A277AF63CC4}" type="presOf" srcId="{94EF0D25-6D22-44FB-9412-95821D5D933C}" destId="{44AD7936-B09E-4DE0-B198-C1FF97E014BB}" srcOrd="0" destOrd="0" presId="urn:microsoft.com/office/officeart/2005/8/layout/process4"/>
    <dgm:cxn modelId="{E46C6D45-AA31-4C8A-B5F7-A2F34D425AC3}" srcId="{E6D717B3-72C4-4416-BD10-5DC59F6CADE3}" destId="{90C958E8-E20E-4358-93F1-C2F83404607C}" srcOrd="2" destOrd="0" parTransId="{08D3CCD0-9889-486A-A6E2-81978ADDCF08}" sibTransId="{EF69F26D-85CF-49DB-A9BC-88A4CEFD8C50}"/>
    <dgm:cxn modelId="{DB64064B-6332-4A3C-AEBF-5C73B94814A7}" srcId="{42EA4080-1A1F-4DD8-B886-800DA09326E9}" destId="{9EC4B504-037C-4DDD-A0E5-82B8F2E8723B}" srcOrd="2" destOrd="0" parTransId="{4E194E98-347F-4DDB-8940-F41E0C47D72A}" sibTransId="{4B7459D6-6FF1-490A-B94B-3B1884264574}"/>
    <dgm:cxn modelId="{B74A2BE3-DB94-4B81-8A53-56D74B53FCF0}" type="presOf" srcId="{90C958E8-E20E-4358-93F1-C2F83404607C}" destId="{16EF39F9-21F5-4D93-B8C0-EFA22BF00F32}" srcOrd="0" destOrd="0" presId="urn:microsoft.com/office/officeart/2005/8/layout/process4"/>
    <dgm:cxn modelId="{3D7FF679-68B6-4E4F-B8FF-84312FFF647E}" type="presOf" srcId="{AF7697A3-F3BE-4A57-9F0F-5F53034B6200}" destId="{4E2FF2B0-F2FE-473D-AFC5-6C0C2E0CD764}" srcOrd="0" destOrd="0" presId="urn:microsoft.com/office/officeart/2005/8/layout/process4"/>
    <dgm:cxn modelId="{4766A8CD-3782-4DB8-BBEE-6FE0DFA475CC}" srcId="{0C21DA15-18AC-4F11-ABC8-284AE0834B2B}" destId="{6DF233C0-81BA-49F8-BB7C-DF7B6F86F69A}" srcOrd="1" destOrd="0" parTransId="{74367EBD-737F-449C-B5CF-D43FD9A4776E}" sibTransId="{9BDA6F1F-9C9B-4FB0-A443-022D83FDDE6A}"/>
    <dgm:cxn modelId="{B5E8C429-18EF-4A1A-B055-148846BFA3D0}" srcId="{AF7697A3-F3BE-4A57-9F0F-5F53034B6200}" destId="{0C21DA15-18AC-4F11-ABC8-284AE0834B2B}" srcOrd="4" destOrd="0" parTransId="{D8FFD672-FD61-44D7-AA8B-9AC5CC05D2A8}" sibTransId="{3F066079-417F-4AD2-AFC7-7BB5E0B8709B}"/>
    <dgm:cxn modelId="{570EF3DF-B69F-4DB7-83D0-810930B5B66A}" type="presOf" srcId="{0DF37791-5967-471A-AD61-E572E5D6711D}" destId="{A503E52E-7539-4B93-BAF6-E8597BD7CCF8}" srcOrd="0" destOrd="0" presId="urn:microsoft.com/office/officeart/2005/8/layout/process4"/>
    <dgm:cxn modelId="{9FF09C68-FFAA-4EF5-B786-C33DD4B6AB00}" srcId="{42EA4080-1A1F-4DD8-B886-800DA09326E9}" destId="{0DF37791-5967-471A-AD61-E572E5D6711D}" srcOrd="0" destOrd="0" parTransId="{12619C29-E9FF-4461-8310-40951146D34E}" sibTransId="{FEF7FB33-EE1E-4CE0-9A2B-B80468D5BA52}"/>
    <dgm:cxn modelId="{02C21585-A8D6-4B64-AF90-54A92C637E7C}" type="presParOf" srcId="{4E2FF2B0-F2FE-473D-AFC5-6C0C2E0CD764}" destId="{AF90AD78-54A0-4367-B1E1-12D2BB1EEBDA}" srcOrd="0" destOrd="0" presId="urn:microsoft.com/office/officeart/2005/8/layout/process4"/>
    <dgm:cxn modelId="{908ED5E1-115B-4580-AB90-4AF23CAFBAF7}" type="presParOf" srcId="{AF90AD78-54A0-4367-B1E1-12D2BB1EEBDA}" destId="{20F4393A-E002-417E-AB4F-909803AAA567}" srcOrd="0" destOrd="0" presId="urn:microsoft.com/office/officeart/2005/8/layout/process4"/>
    <dgm:cxn modelId="{8040B286-D478-4B80-BB75-1CC43DC2E495}" type="presParOf" srcId="{AF90AD78-54A0-4367-B1E1-12D2BB1EEBDA}" destId="{A766022B-2885-4ABD-8A3B-2A231936C463}" srcOrd="1" destOrd="0" presId="urn:microsoft.com/office/officeart/2005/8/layout/process4"/>
    <dgm:cxn modelId="{709EEF7D-04CE-4000-A8B4-2FFEA447ECB6}" type="presParOf" srcId="{AF90AD78-54A0-4367-B1E1-12D2BB1EEBDA}" destId="{C766C7CE-93D2-4EB3-99D8-461B2A631707}" srcOrd="2" destOrd="0" presId="urn:microsoft.com/office/officeart/2005/8/layout/process4"/>
    <dgm:cxn modelId="{3145BCF4-322D-4A51-96E9-4B664D6B09E9}" type="presParOf" srcId="{C766C7CE-93D2-4EB3-99D8-461B2A631707}" destId="{3AE3748E-BC71-4716-8B0F-A517FA3BA795}" srcOrd="0" destOrd="0" presId="urn:microsoft.com/office/officeart/2005/8/layout/process4"/>
    <dgm:cxn modelId="{06B53A60-24F1-4D94-A874-B8E7C85B6300}" type="presParOf" srcId="{C766C7CE-93D2-4EB3-99D8-461B2A631707}" destId="{37FA3DAA-5AD5-45D2-8A9D-DD044BED8C50}" srcOrd="1" destOrd="0" presId="urn:microsoft.com/office/officeart/2005/8/layout/process4"/>
    <dgm:cxn modelId="{FB3C070D-086F-4310-B0A8-CEC278BDB932}" type="presParOf" srcId="{4E2FF2B0-F2FE-473D-AFC5-6C0C2E0CD764}" destId="{100AF2FB-D23F-4467-8FF8-B7DD3E47B2A6}" srcOrd="1" destOrd="0" presId="urn:microsoft.com/office/officeart/2005/8/layout/process4"/>
    <dgm:cxn modelId="{7B840F2C-F9AE-4D21-99F7-93EBD2E761E9}" type="presParOf" srcId="{4E2FF2B0-F2FE-473D-AFC5-6C0C2E0CD764}" destId="{43767061-14CD-402E-9D21-F870A52B57C9}" srcOrd="2" destOrd="0" presId="urn:microsoft.com/office/officeart/2005/8/layout/process4"/>
    <dgm:cxn modelId="{0F4726F9-E47E-4A77-B3E4-108C45DCAA1F}" type="presParOf" srcId="{43767061-14CD-402E-9D21-F870A52B57C9}" destId="{130B8FC7-96CC-4FF7-9335-0CC802B2901F}" srcOrd="0" destOrd="0" presId="urn:microsoft.com/office/officeart/2005/8/layout/process4"/>
    <dgm:cxn modelId="{36FECFDE-D79A-449A-AEC2-577B746707D1}" type="presParOf" srcId="{4E2FF2B0-F2FE-473D-AFC5-6C0C2E0CD764}" destId="{1A3EBAFA-CF8F-4A13-B34D-0E8E151809CD}" srcOrd="3" destOrd="0" presId="urn:microsoft.com/office/officeart/2005/8/layout/process4"/>
    <dgm:cxn modelId="{58C8D278-D140-48B9-9BD7-D46DE0872B2C}" type="presParOf" srcId="{4E2FF2B0-F2FE-473D-AFC5-6C0C2E0CD764}" destId="{F726239A-6EB9-4764-82AF-D3321C37DE8A}" srcOrd="4" destOrd="0" presId="urn:microsoft.com/office/officeart/2005/8/layout/process4"/>
    <dgm:cxn modelId="{92E59D15-0E7A-49C2-9F60-18FBB6667D59}" type="presParOf" srcId="{F726239A-6EB9-4764-82AF-D3321C37DE8A}" destId="{F7CD9DEE-7E95-47FF-B6F8-C18542751DD5}" srcOrd="0" destOrd="0" presId="urn:microsoft.com/office/officeart/2005/8/layout/process4"/>
    <dgm:cxn modelId="{BD3F4F33-41C8-4A9D-B7A9-4C7FA790F1DF}" type="presParOf" srcId="{F726239A-6EB9-4764-82AF-D3321C37DE8A}" destId="{39F5940E-F495-48EF-BDE5-925BADAD968E}" srcOrd="1" destOrd="0" presId="urn:microsoft.com/office/officeart/2005/8/layout/process4"/>
    <dgm:cxn modelId="{88AA8299-F89F-420D-9A4A-15E369C8837A}" type="presParOf" srcId="{F726239A-6EB9-4764-82AF-D3321C37DE8A}" destId="{78BFEC5A-6C00-4362-B715-9514687AD602}" srcOrd="2" destOrd="0" presId="urn:microsoft.com/office/officeart/2005/8/layout/process4"/>
    <dgm:cxn modelId="{9C7BF610-8B04-4882-9D2D-79C4D9828510}" type="presParOf" srcId="{78BFEC5A-6C00-4362-B715-9514687AD602}" destId="{C79CCB71-CD8D-4BC1-89D1-31B67698E097}" srcOrd="0" destOrd="0" presId="urn:microsoft.com/office/officeart/2005/8/layout/process4"/>
    <dgm:cxn modelId="{57F49076-4EB6-463B-AC3D-0C1D94F06DAE}" type="presParOf" srcId="{78BFEC5A-6C00-4362-B715-9514687AD602}" destId="{44705EE5-940C-464A-84A4-5323EFE6BAA9}" srcOrd="1" destOrd="0" presId="urn:microsoft.com/office/officeart/2005/8/layout/process4"/>
    <dgm:cxn modelId="{8D1EF902-71B0-456D-83E5-988EE366C899}" type="presParOf" srcId="{78BFEC5A-6C00-4362-B715-9514687AD602}" destId="{16EF39F9-21F5-4D93-B8C0-EFA22BF00F32}" srcOrd="2" destOrd="0" presId="urn:microsoft.com/office/officeart/2005/8/layout/process4"/>
    <dgm:cxn modelId="{EFD5956B-E037-4721-BD9E-AD6326F6AF2B}" type="presParOf" srcId="{4E2FF2B0-F2FE-473D-AFC5-6C0C2E0CD764}" destId="{5641B987-7ABB-4322-9BDE-DB74D9A0E732}" srcOrd="5" destOrd="0" presId="urn:microsoft.com/office/officeart/2005/8/layout/process4"/>
    <dgm:cxn modelId="{0ADCB621-02D5-4DAF-9D6B-C7AF2F598EA2}" type="presParOf" srcId="{4E2FF2B0-F2FE-473D-AFC5-6C0C2E0CD764}" destId="{B8632688-88A8-428F-8893-52730FEBF8B4}" srcOrd="6" destOrd="0" presId="urn:microsoft.com/office/officeart/2005/8/layout/process4"/>
    <dgm:cxn modelId="{697318E3-5937-43FA-BB02-2F7514C382F3}" type="presParOf" srcId="{B8632688-88A8-428F-8893-52730FEBF8B4}" destId="{B48F5A30-E80B-4C56-9B42-2D49FDCA1FB6}" srcOrd="0" destOrd="0" presId="urn:microsoft.com/office/officeart/2005/8/layout/process4"/>
    <dgm:cxn modelId="{E9C8F591-5085-4B50-9314-1DB3C2042A08}" type="presParOf" srcId="{B8632688-88A8-428F-8893-52730FEBF8B4}" destId="{B90AA5B3-37F6-447F-8197-6C1C21D89E77}" srcOrd="1" destOrd="0" presId="urn:microsoft.com/office/officeart/2005/8/layout/process4"/>
    <dgm:cxn modelId="{D605D99F-B32F-4ABA-98FF-DCE91562A788}" type="presParOf" srcId="{B8632688-88A8-428F-8893-52730FEBF8B4}" destId="{36BBE66F-B391-48CF-8335-39B1310F62DC}" srcOrd="2" destOrd="0" presId="urn:microsoft.com/office/officeart/2005/8/layout/process4"/>
    <dgm:cxn modelId="{BFE66867-8EDE-4F13-85AE-FF42E6482E27}" type="presParOf" srcId="{36BBE66F-B391-48CF-8335-39B1310F62DC}" destId="{A503E52E-7539-4B93-BAF6-E8597BD7CCF8}" srcOrd="0" destOrd="0" presId="urn:microsoft.com/office/officeart/2005/8/layout/process4"/>
    <dgm:cxn modelId="{0523976B-2284-4478-9BEA-43F280ADE590}" type="presParOf" srcId="{36BBE66F-B391-48CF-8335-39B1310F62DC}" destId="{36BAC87D-921E-4705-8999-C3EBEEDA4860}" srcOrd="1" destOrd="0" presId="urn:microsoft.com/office/officeart/2005/8/layout/process4"/>
    <dgm:cxn modelId="{8EE0D7BA-03C8-4599-90B3-E7BD29051430}" type="presParOf" srcId="{36BBE66F-B391-48CF-8335-39B1310F62DC}" destId="{177FFEAB-B6E9-49FD-AD64-7511FA797106}" srcOrd="2" destOrd="0" presId="urn:microsoft.com/office/officeart/2005/8/layout/process4"/>
    <dgm:cxn modelId="{089C0D32-34EC-4136-8A16-3EE7F694D1B7}" type="presParOf" srcId="{4E2FF2B0-F2FE-473D-AFC5-6C0C2E0CD764}" destId="{C54125D6-9DD6-4AE5-83A8-0B30E9FB99B9}" srcOrd="7" destOrd="0" presId="urn:microsoft.com/office/officeart/2005/8/layout/process4"/>
    <dgm:cxn modelId="{ED1D2FEA-F262-4C39-BBDE-C1526071F30B}" type="presParOf" srcId="{4E2FF2B0-F2FE-473D-AFC5-6C0C2E0CD764}" destId="{53726AF6-0BCC-47D0-B493-E871E537B216}" srcOrd="8" destOrd="0" presId="urn:microsoft.com/office/officeart/2005/8/layout/process4"/>
    <dgm:cxn modelId="{75421CBD-6037-414B-A15F-43A14F2E747E}" type="presParOf" srcId="{53726AF6-0BCC-47D0-B493-E871E537B216}" destId="{27D2CE53-2101-4C92-802B-7B77392CCC05}" srcOrd="0" destOrd="0" presId="urn:microsoft.com/office/officeart/2005/8/layout/process4"/>
    <dgm:cxn modelId="{0C2110A5-996E-4962-9741-0BD9EC52C55C}" type="presParOf" srcId="{53726AF6-0BCC-47D0-B493-E871E537B216}" destId="{7E92A845-F1EC-4D70-91E7-F6BAA03E9081}" srcOrd="1" destOrd="0" presId="urn:microsoft.com/office/officeart/2005/8/layout/process4"/>
    <dgm:cxn modelId="{13C3051F-490E-40A5-8E34-B5E3BAA29A4B}" type="presParOf" srcId="{53726AF6-0BCC-47D0-B493-E871E537B216}" destId="{C910EB7D-B6D9-4E5B-8B02-F5F7C0A39E7D}" srcOrd="2" destOrd="0" presId="urn:microsoft.com/office/officeart/2005/8/layout/process4"/>
    <dgm:cxn modelId="{B965A5DB-AC74-48EF-A959-745AA9EA2FEE}" type="presParOf" srcId="{C910EB7D-B6D9-4E5B-8B02-F5F7C0A39E7D}" destId="{1E922BBD-4C85-403C-8C1A-B0E35AC6471E}" srcOrd="0" destOrd="0" presId="urn:microsoft.com/office/officeart/2005/8/layout/process4"/>
    <dgm:cxn modelId="{F7B015ED-C997-444D-9127-3B2768CD108A}" type="presParOf" srcId="{C910EB7D-B6D9-4E5B-8B02-F5F7C0A39E7D}" destId="{44AD7936-B09E-4DE0-B198-C1FF97E014B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EB785-9383-484C-A049-23C10A68A001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56E564-055F-4BAE-92AF-6CFAB25F9BC7}">
      <dgm:prSet phldrT="[Текст]"/>
      <dgm:spPr/>
      <dgm:t>
        <a:bodyPr/>
        <a:lstStyle/>
        <a:p>
          <a:r>
            <a:rPr lang="uk-UA" dirty="0" smtClean="0"/>
            <a:t>Навчання </a:t>
          </a:r>
          <a:endParaRPr lang="ru-RU" dirty="0"/>
        </a:p>
      </dgm:t>
    </dgm:pt>
    <dgm:pt modelId="{E771A4A6-B535-4E09-A974-6E5425534664}" type="parTrans" cxnId="{E5166B39-BB23-4729-AA40-DB084372B386}">
      <dgm:prSet/>
      <dgm:spPr/>
      <dgm:t>
        <a:bodyPr/>
        <a:lstStyle/>
        <a:p>
          <a:endParaRPr lang="ru-RU"/>
        </a:p>
      </dgm:t>
    </dgm:pt>
    <dgm:pt modelId="{C90DC024-A760-4617-91DB-1EA96642EF4B}" type="sibTrans" cxnId="{E5166B39-BB23-4729-AA40-DB084372B386}">
      <dgm:prSet/>
      <dgm:spPr/>
      <dgm:t>
        <a:bodyPr/>
        <a:lstStyle/>
        <a:p>
          <a:endParaRPr lang="ru-RU"/>
        </a:p>
      </dgm:t>
    </dgm:pt>
    <dgm:pt modelId="{7A212D68-0C2D-4382-8B0E-107DBC543E45}">
      <dgm:prSet phldrT="[Текст]" custT="1"/>
      <dgm:spPr/>
      <dgm:t>
        <a:bodyPr/>
        <a:lstStyle/>
        <a:p>
          <a:r>
            <a:rPr lang="uk-UA" sz="1800" dirty="0" smtClean="0"/>
            <a:t>Цільовий </a:t>
          </a:r>
          <a:endParaRPr lang="ru-RU" sz="1800" dirty="0"/>
        </a:p>
      </dgm:t>
    </dgm:pt>
    <dgm:pt modelId="{3BCC45CE-03FA-4E3C-BF08-4F077D3EF8BC}" type="parTrans" cxnId="{B95EC92D-E0D7-4C54-80F9-0BA3AF899D5C}">
      <dgm:prSet/>
      <dgm:spPr/>
      <dgm:t>
        <a:bodyPr/>
        <a:lstStyle/>
        <a:p>
          <a:endParaRPr lang="ru-RU"/>
        </a:p>
      </dgm:t>
    </dgm:pt>
    <dgm:pt modelId="{70BEC408-B4D9-44FE-B73E-DAC482B9952B}" type="sibTrans" cxnId="{B95EC92D-E0D7-4C54-80F9-0BA3AF899D5C}">
      <dgm:prSet/>
      <dgm:spPr/>
      <dgm:t>
        <a:bodyPr/>
        <a:lstStyle/>
        <a:p>
          <a:endParaRPr lang="ru-RU"/>
        </a:p>
      </dgm:t>
    </dgm:pt>
    <dgm:pt modelId="{D9C497C4-63D9-452A-9F1B-DEAD19F05732}">
      <dgm:prSet phldrT="[Текст]" custT="1"/>
      <dgm:spPr/>
      <dgm:t>
        <a:bodyPr/>
        <a:lstStyle/>
        <a:p>
          <a:r>
            <a:rPr lang="uk-UA" sz="1800" dirty="0" smtClean="0"/>
            <a:t>Стимулююче-мотиваційний </a:t>
          </a:r>
          <a:endParaRPr lang="ru-RU" sz="1800" dirty="0"/>
        </a:p>
      </dgm:t>
    </dgm:pt>
    <dgm:pt modelId="{B250166F-2F46-4AEC-B6B5-354C60567D2F}" type="parTrans" cxnId="{07F9676F-CC5B-4C1A-891B-6B364436E574}">
      <dgm:prSet/>
      <dgm:spPr/>
      <dgm:t>
        <a:bodyPr/>
        <a:lstStyle/>
        <a:p>
          <a:endParaRPr lang="ru-RU"/>
        </a:p>
      </dgm:t>
    </dgm:pt>
    <dgm:pt modelId="{A1114B9C-0638-45E6-9E8A-ED72713D25B6}" type="sibTrans" cxnId="{07F9676F-CC5B-4C1A-891B-6B364436E574}">
      <dgm:prSet/>
      <dgm:spPr/>
      <dgm:t>
        <a:bodyPr/>
        <a:lstStyle/>
        <a:p>
          <a:endParaRPr lang="ru-RU"/>
        </a:p>
      </dgm:t>
    </dgm:pt>
    <dgm:pt modelId="{F0C0668A-CE21-4134-B4BD-E69A896F7B00}">
      <dgm:prSet phldrT="[Текст]" custT="1"/>
      <dgm:spPr/>
      <dgm:t>
        <a:bodyPr/>
        <a:lstStyle/>
        <a:p>
          <a:r>
            <a:rPr lang="uk-UA" sz="1800" dirty="0" smtClean="0"/>
            <a:t>Змістовний </a:t>
          </a:r>
          <a:endParaRPr lang="ru-RU" sz="1800" dirty="0"/>
        </a:p>
      </dgm:t>
    </dgm:pt>
    <dgm:pt modelId="{1BDED21F-CD74-4C40-B7E5-87163B358AD9}" type="parTrans" cxnId="{924C07DC-C42B-41B7-A9F9-60ED4EDA5890}">
      <dgm:prSet/>
      <dgm:spPr/>
      <dgm:t>
        <a:bodyPr/>
        <a:lstStyle/>
        <a:p>
          <a:endParaRPr lang="ru-RU"/>
        </a:p>
      </dgm:t>
    </dgm:pt>
    <dgm:pt modelId="{1CB2444B-7ADF-42F1-B871-68230C95E93B}" type="sibTrans" cxnId="{924C07DC-C42B-41B7-A9F9-60ED4EDA5890}">
      <dgm:prSet/>
      <dgm:spPr/>
      <dgm:t>
        <a:bodyPr/>
        <a:lstStyle/>
        <a:p>
          <a:endParaRPr lang="ru-RU"/>
        </a:p>
      </dgm:t>
    </dgm:pt>
    <dgm:pt modelId="{670CBF7B-B615-43D3-AC73-A4899890E367}">
      <dgm:prSet phldrT="[Текст]" custT="1"/>
      <dgm:spPr/>
      <dgm:t>
        <a:bodyPr/>
        <a:lstStyle/>
        <a:p>
          <a:r>
            <a:rPr lang="uk-UA" sz="1800" dirty="0" smtClean="0"/>
            <a:t>Операційно-дієвий </a:t>
          </a:r>
          <a:endParaRPr lang="ru-RU" sz="1800" dirty="0"/>
        </a:p>
      </dgm:t>
    </dgm:pt>
    <dgm:pt modelId="{44172D92-7E6C-4876-AD42-4678FB211FC8}" type="parTrans" cxnId="{75E80988-6DAE-496E-9450-38A3CCAF6D15}">
      <dgm:prSet/>
      <dgm:spPr/>
      <dgm:t>
        <a:bodyPr/>
        <a:lstStyle/>
        <a:p>
          <a:endParaRPr lang="ru-RU"/>
        </a:p>
      </dgm:t>
    </dgm:pt>
    <dgm:pt modelId="{3628C03D-B6E2-470D-B4AF-F7CF1B57EBB7}" type="sibTrans" cxnId="{75E80988-6DAE-496E-9450-38A3CCAF6D15}">
      <dgm:prSet/>
      <dgm:spPr/>
      <dgm:t>
        <a:bodyPr/>
        <a:lstStyle/>
        <a:p>
          <a:endParaRPr lang="ru-RU"/>
        </a:p>
      </dgm:t>
    </dgm:pt>
    <dgm:pt modelId="{EB814C71-32A2-4986-A445-9B6C6BA83BC1}">
      <dgm:prSet phldrT="[Текст]" custT="1"/>
      <dgm:spPr/>
      <dgm:t>
        <a:bodyPr/>
        <a:lstStyle/>
        <a:p>
          <a:r>
            <a:rPr lang="uk-UA" sz="1800" dirty="0" err="1" smtClean="0"/>
            <a:t>Оцінно</a:t>
          </a:r>
          <a:r>
            <a:rPr lang="uk-UA" sz="1800" dirty="0" smtClean="0"/>
            <a:t>-результативний </a:t>
          </a:r>
          <a:endParaRPr lang="ru-RU" sz="1800" dirty="0"/>
        </a:p>
      </dgm:t>
    </dgm:pt>
    <dgm:pt modelId="{B63457F7-B42A-435A-9982-623AE94E1C72}" type="parTrans" cxnId="{4BDE0B63-A0DB-4D72-BFEC-AE63DFC83359}">
      <dgm:prSet/>
      <dgm:spPr/>
      <dgm:t>
        <a:bodyPr/>
        <a:lstStyle/>
        <a:p>
          <a:endParaRPr lang="ru-RU"/>
        </a:p>
      </dgm:t>
    </dgm:pt>
    <dgm:pt modelId="{57C988E1-D1BA-42F1-BED9-271A6E5F648C}" type="sibTrans" cxnId="{4BDE0B63-A0DB-4D72-BFEC-AE63DFC83359}">
      <dgm:prSet/>
      <dgm:spPr/>
      <dgm:t>
        <a:bodyPr/>
        <a:lstStyle/>
        <a:p>
          <a:endParaRPr lang="ru-RU"/>
        </a:p>
      </dgm:t>
    </dgm:pt>
    <dgm:pt modelId="{AD5B64D4-5DD7-4AA4-991C-806116374F26}">
      <dgm:prSet phldrT="[Текст]" custT="1"/>
      <dgm:spPr/>
      <dgm:t>
        <a:bodyPr/>
        <a:lstStyle/>
        <a:p>
          <a:r>
            <a:rPr lang="uk-UA" sz="1800" dirty="0" smtClean="0"/>
            <a:t>Контрольно-регулюючий </a:t>
          </a:r>
          <a:endParaRPr lang="ru-RU" sz="1800" dirty="0"/>
        </a:p>
      </dgm:t>
    </dgm:pt>
    <dgm:pt modelId="{92809049-BF43-4F01-9A77-D8940D1A16B2}" type="parTrans" cxnId="{2900EC0C-F683-4725-AA57-0B3B286ED7B3}">
      <dgm:prSet/>
      <dgm:spPr/>
      <dgm:t>
        <a:bodyPr/>
        <a:lstStyle/>
        <a:p>
          <a:endParaRPr lang="ru-RU"/>
        </a:p>
      </dgm:t>
    </dgm:pt>
    <dgm:pt modelId="{2FF93DDE-9612-4C1C-94EC-38A8CAF17A9D}" type="sibTrans" cxnId="{2900EC0C-F683-4725-AA57-0B3B286ED7B3}">
      <dgm:prSet/>
      <dgm:spPr/>
      <dgm:t>
        <a:bodyPr/>
        <a:lstStyle/>
        <a:p>
          <a:endParaRPr lang="ru-RU"/>
        </a:p>
      </dgm:t>
    </dgm:pt>
    <dgm:pt modelId="{437D8CEE-25AB-4022-93FE-601518128BF8}" type="pres">
      <dgm:prSet presAssocID="{E55EB785-9383-484C-A049-23C10A68A0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2EE3B-B27C-4578-A090-20F74AD54594}" type="pres">
      <dgm:prSet presAssocID="{3056E564-055F-4BAE-92AF-6CFAB25F9BC7}" presName="centerShape" presStyleLbl="node0" presStyleIdx="0" presStyleCnt="1"/>
      <dgm:spPr/>
      <dgm:t>
        <a:bodyPr/>
        <a:lstStyle/>
        <a:p>
          <a:endParaRPr lang="ru-RU"/>
        </a:p>
      </dgm:t>
    </dgm:pt>
    <dgm:pt modelId="{9ABEBA86-3BC3-45C7-AB59-67ACF8AEEE71}" type="pres">
      <dgm:prSet presAssocID="{3BCC45CE-03FA-4E3C-BF08-4F077D3EF8BC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EFC1AE8B-953C-4636-B8A0-7A43E587DAF0}" type="pres">
      <dgm:prSet presAssocID="{7A212D68-0C2D-4382-8B0E-107DBC543E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A97A2-B09E-4D9B-94F3-7CC7EE66C47D}" type="pres">
      <dgm:prSet presAssocID="{B250166F-2F46-4AEC-B6B5-354C60567D2F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346A0D16-57BE-4FC4-8BA6-A8E4B66D9DE5}" type="pres">
      <dgm:prSet presAssocID="{D9C497C4-63D9-452A-9F1B-DEAD19F05732}" presName="node" presStyleLbl="node1" presStyleIdx="1" presStyleCnt="6" custScaleX="115093" custRadScaleRad="103689" custRadScaleInc="-7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F9CF6-6645-4CDB-A727-A407B37F83E5}" type="pres">
      <dgm:prSet presAssocID="{1BDED21F-CD74-4C40-B7E5-87163B358AD9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2BC76C5B-C7FD-40E9-967B-08CD58F59EC9}" type="pres">
      <dgm:prSet presAssocID="{F0C0668A-CE21-4134-B4BD-E69A896F7B00}" presName="node" presStyleLbl="node1" presStyleIdx="2" presStyleCnt="6" custRadScaleRad="100831" custRadScaleInc="-6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393E3-05DC-4B2B-A7BD-6B942B73EE26}" type="pres">
      <dgm:prSet presAssocID="{44172D92-7E6C-4876-AD42-4678FB211FC8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9C46247F-AFF3-46C2-8705-D1EC657A3EFC}" type="pres">
      <dgm:prSet presAssocID="{670CBF7B-B615-43D3-AC73-A4899890E3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D9DB6-13B2-4992-9774-A20341A42327}" type="pres">
      <dgm:prSet presAssocID="{92809049-BF43-4F01-9A77-D8940D1A16B2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3107D464-34F1-462B-9EF3-4B6EA2481BB3}" type="pres">
      <dgm:prSet presAssocID="{AD5B64D4-5DD7-4AA4-991C-806116374F26}" presName="node" presStyleLbl="node1" presStyleIdx="4" presStyleCnt="6" custScaleX="126027" custRadScaleRad="108774" custRadScaleInc="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F351-428F-4C05-ABB2-FE3580AA8BBB}" type="pres">
      <dgm:prSet presAssocID="{B63457F7-B42A-435A-9982-623AE94E1C72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1B1B4941-D7B1-48CB-B2CF-01E28F346FDC}" type="pres">
      <dgm:prSet presAssocID="{EB814C71-32A2-4986-A445-9B6C6BA83BC1}" presName="node" presStyleLbl="node1" presStyleIdx="5" presStyleCnt="6" custScaleX="12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EC92D-E0D7-4C54-80F9-0BA3AF899D5C}" srcId="{3056E564-055F-4BAE-92AF-6CFAB25F9BC7}" destId="{7A212D68-0C2D-4382-8B0E-107DBC543E45}" srcOrd="0" destOrd="0" parTransId="{3BCC45CE-03FA-4E3C-BF08-4F077D3EF8BC}" sibTransId="{70BEC408-B4D9-44FE-B73E-DAC482B9952B}"/>
    <dgm:cxn modelId="{08FE31E0-F854-412B-9B63-83A7D46508C7}" type="presOf" srcId="{F0C0668A-CE21-4134-B4BD-E69A896F7B00}" destId="{2BC76C5B-C7FD-40E9-967B-08CD58F59EC9}" srcOrd="0" destOrd="0" presId="urn:microsoft.com/office/officeart/2005/8/layout/radial4"/>
    <dgm:cxn modelId="{0A4C007D-0F22-443A-B01A-96E79ED726A2}" type="presOf" srcId="{EB814C71-32A2-4986-A445-9B6C6BA83BC1}" destId="{1B1B4941-D7B1-48CB-B2CF-01E28F346FDC}" srcOrd="0" destOrd="0" presId="urn:microsoft.com/office/officeart/2005/8/layout/radial4"/>
    <dgm:cxn modelId="{E83AEAA9-1683-4834-A1ED-BE350F26CD63}" type="presOf" srcId="{92809049-BF43-4F01-9A77-D8940D1A16B2}" destId="{5CDD9DB6-13B2-4992-9774-A20341A42327}" srcOrd="0" destOrd="0" presId="urn:microsoft.com/office/officeart/2005/8/layout/radial4"/>
    <dgm:cxn modelId="{9F58A848-63F1-4D32-93C3-16C5A168F2B2}" type="presOf" srcId="{1BDED21F-CD74-4C40-B7E5-87163B358AD9}" destId="{C07F9CF6-6645-4CDB-A727-A407B37F83E5}" srcOrd="0" destOrd="0" presId="urn:microsoft.com/office/officeart/2005/8/layout/radial4"/>
    <dgm:cxn modelId="{4BDE0B63-A0DB-4D72-BFEC-AE63DFC83359}" srcId="{3056E564-055F-4BAE-92AF-6CFAB25F9BC7}" destId="{EB814C71-32A2-4986-A445-9B6C6BA83BC1}" srcOrd="5" destOrd="0" parTransId="{B63457F7-B42A-435A-9982-623AE94E1C72}" sibTransId="{57C988E1-D1BA-42F1-BED9-271A6E5F648C}"/>
    <dgm:cxn modelId="{75E80988-6DAE-496E-9450-38A3CCAF6D15}" srcId="{3056E564-055F-4BAE-92AF-6CFAB25F9BC7}" destId="{670CBF7B-B615-43D3-AC73-A4899890E367}" srcOrd="3" destOrd="0" parTransId="{44172D92-7E6C-4876-AD42-4678FB211FC8}" sibTransId="{3628C03D-B6E2-470D-B4AF-F7CF1B57EBB7}"/>
    <dgm:cxn modelId="{07F9676F-CC5B-4C1A-891B-6B364436E574}" srcId="{3056E564-055F-4BAE-92AF-6CFAB25F9BC7}" destId="{D9C497C4-63D9-452A-9F1B-DEAD19F05732}" srcOrd="1" destOrd="0" parTransId="{B250166F-2F46-4AEC-B6B5-354C60567D2F}" sibTransId="{A1114B9C-0638-45E6-9E8A-ED72713D25B6}"/>
    <dgm:cxn modelId="{BF9CA86B-84A4-465C-A9E2-9EA856A4CA94}" type="presOf" srcId="{B63457F7-B42A-435A-9982-623AE94E1C72}" destId="{C22AF351-428F-4C05-ABB2-FE3580AA8BBB}" srcOrd="0" destOrd="0" presId="urn:microsoft.com/office/officeart/2005/8/layout/radial4"/>
    <dgm:cxn modelId="{2900EC0C-F683-4725-AA57-0B3B286ED7B3}" srcId="{3056E564-055F-4BAE-92AF-6CFAB25F9BC7}" destId="{AD5B64D4-5DD7-4AA4-991C-806116374F26}" srcOrd="4" destOrd="0" parTransId="{92809049-BF43-4F01-9A77-D8940D1A16B2}" sibTransId="{2FF93DDE-9612-4C1C-94EC-38A8CAF17A9D}"/>
    <dgm:cxn modelId="{9172F6ED-73F3-4D67-867D-D76EC21F941C}" type="presOf" srcId="{3056E564-055F-4BAE-92AF-6CFAB25F9BC7}" destId="{15A2EE3B-B27C-4578-A090-20F74AD54594}" srcOrd="0" destOrd="0" presId="urn:microsoft.com/office/officeart/2005/8/layout/radial4"/>
    <dgm:cxn modelId="{924C07DC-C42B-41B7-A9F9-60ED4EDA5890}" srcId="{3056E564-055F-4BAE-92AF-6CFAB25F9BC7}" destId="{F0C0668A-CE21-4134-B4BD-E69A896F7B00}" srcOrd="2" destOrd="0" parTransId="{1BDED21F-CD74-4C40-B7E5-87163B358AD9}" sibTransId="{1CB2444B-7ADF-42F1-B871-68230C95E93B}"/>
    <dgm:cxn modelId="{DC23FD06-026D-44F0-AF8C-92F002D272F6}" type="presOf" srcId="{B250166F-2F46-4AEC-B6B5-354C60567D2F}" destId="{D3BA97A2-B09E-4D9B-94F3-7CC7EE66C47D}" srcOrd="0" destOrd="0" presId="urn:microsoft.com/office/officeart/2005/8/layout/radial4"/>
    <dgm:cxn modelId="{4815C2DF-86A1-4911-92CE-5F5990E8F17C}" type="presOf" srcId="{670CBF7B-B615-43D3-AC73-A4899890E367}" destId="{9C46247F-AFF3-46C2-8705-D1EC657A3EFC}" srcOrd="0" destOrd="0" presId="urn:microsoft.com/office/officeart/2005/8/layout/radial4"/>
    <dgm:cxn modelId="{086CCF24-DC6C-4FDF-8370-C52FAA415FB2}" type="presOf" srcId="{D9C497C4-63D9-452A-9F1B-DEAD19F05732}" destId="{346A0D16-57BE-4FC4-8BA6-A8E4B66D9DE5}" srcOrd="0" destOrd="0" presId="urn:microsoft.com/office/officeart/2005/8/layout/radial4"/>
    <dgm:cxn modelId="{39E338FD-6C8E-4313-8642-C1942E107A3E}" type="presOf" srcId="{44172D92-7E6C-4876-AD42-4678FB211FC8}" destId="{7A8393E3-05DC-4B2B-A7BD-6B942B73EE26}" srcOrd="0" destOrd="0" presId="urn:microsoft.com/office/officeart/2005/8/layout/radial4"/>
    <dgm:cxn modelId="{E5166B39-BB23-4729-AA40-DB084372B386}" srcId="{E55EB785-9383-484C-A049-23C10A68A001}" destId="{3056E564-055F-4BAE-92AF-6CFAB25F9BC7}" srcOrd="0" destOrd="0" parTransId="{E771A4A6-B535-4E09-A974-6E5425534664}" sibTransId="{C90DC024-A760-4617-91DB-1EA96642EF4B}"/>
    <dgm:cxn modelId="{E392CBA9-21E3-454D-98D3-2C24F8097D9B}" type="presOf" srcId="{AD5B64D4-5DD7-4AA4-991C-806116374F26}" destId="{3107D464-34F1-462B-9EF3-4B6EA2481BB3}" srcOrd="0" destOrd="0" presId="urn:microsoft.com/office/officeart/2005/8/layout/radial4"/>
    <dgm:cxn modelId="{9B108512-D8B8-4181-9160-5FB480ED4338}" type="presOf" srcId="{E55EB785-9383-484C-A049-23C10A68A001}" destId="{437D8CEE-25AB-4022-93FE-601518128BF8}" srcOrd="0" destOrd="0" presId="urn:microsoft.com/office/officeart/2005/8/layout/radial4"/>
    <dgm:cxn modelId="{0030BBDC-FE55-4826-BB97-64DDA6CEC7D7}" type="presOf" srcId="{3BCC45CE-03FA-4E3C-BF08-4F077D3EF8BC}" destId="{9ABEBA86-3BC3-45C7-AB59-67ACF8AEEE71}" srcOrd="0" destOrd="0" presId="urn:microsoft.com/office/officeart/2005/8/layout/radial4"/>
    <dgm:cxn modelId="{9C100A53-6502-4F3F-8F1B-B9547FAA4F0E}" type="presOf" srcId="{7A212D68-0C2D-4382-8B0E-107DBC543E45}" destId="{EFC1AE8B-953C-4636-B8A0-7A43E587DAF0}" srcOrd="0" destOrd="0" presId="urn:microsoft.com/office/officeart/2005/8/layout/radial4"/>
    <dgm:cxn modelId="{8898ECE9-A0B0-403B-9134-214EE8D39B33}" type="presParOf" srcId="{437D8CEE-25AB-4022-93FE-601518128BF8}" destId="{15A2EE3B-B27C-4578-A090-20F74AD54594}" srcOrd="0" destOrd="0" presId="urn:microsoft.com/office/officeart/2005/8/layout/radial4"/>
    <dgm:cxn modelId="{EF170E91-6C50-41D3-B0FD-D0318DEFEF58}" type="presParOf" srcId="{437D8CEE-25AB-4022-93FE-601518128BF8}" destId="{9ABEBA86-3BC3-45C7-AB59-67ACF8AEEE71}" srcOrd="1" destOrd="0" presId="urn:microsoft.com/office/officeart/2005/8/layout/radial4"/>
    <dgm:cxn modelId="{CAE2604A-AAD2-4CD1-96FF-47CA111C6EA0}" type="presParOf" srcId="{437D8CEE-25AB-4022-93FE-601518128BF8}" destId="{EFC1AE8B-953C-4636-B8A0-7A43E587DAF0}" srcOrd="2" destOrd="0" presId="urn:microsoft.com/office/officeart/2005/8/layout/radial4"/>
    <dgm:cxn modelId="{EFD091DE-3644-4C65-B347-854FE8381801}" type="presParOf" srcId="{437D8CEE-25AB-4022-93FE-601518128BF8}" destId="{D3BA97A2-B09E-4D9B-94F3-7CC7EE66C47D}" srcOrd="3" destOrd="0" presId="urn:microsoft.com/office/officeart/2005/8/layout/radial4"/>
    <dgm:cxn modelId="{37BCE063-723E-48F2-9895-B49EC56B0B1E}" type="presParOf" srcId="{437D8CEE-25AB-4022-93FE-601518128BF8}" destId="{346A0D16-57BE-4FC4-8BA6-A8E4B66D9DE5}" srcOrd="4" destOrd="0" presId="urn:microsoft.com/office/officeart/2005/8/layout/radial4"/>
    <dgm:cxn modelId="{30A6BB37-EF20-4143-9823-0EB3A5CDE444}" type="presParOf" srcId="{437D8CEE-25AB-4022-93FE-601518128BF8}" destId="{C07F9CF6-6645-4CDB-A727-A407B37F83E5}" srcOrd="5" destOrd="0" presId="urn:microsoft.com/office/officeart/2005/8/layout/radial4"/>
    <dgm:cxn modelId="{9678E67F-BDFC-4290-8724-62236579D786}" type="presParOf" srcId="{437D8CEE-25AB-4022-93FE-601518128BF8}" destId="{2BC76C5B-C7FD-40E9-967B-08CD58F59EC9}" srcOrd="6" destOrd="0" presId="urn:microsoft.com/office/officeart/2005/8/layout/radial4"/>
    <dgm:cxn modelId="{16564D2D-AEA0-4D8A-BFB4-F6DDE409675C}" type="presParOf" srcId="{437D8CEE-25AB-4022-93FE-601518128BF8}" destId="{7A8393E3-05DC-4B2B-A7BD-6B942B73EE26}" srcOrd="7" destOrd="0" presId="urn:microsoft.com/office/officeart/2005/8/layout/radial4"/>
    <dgm:cxn modelId="{1459D9CF-F91A-4703-AB1A-FA7FDC83D983}" type="presParOf" srcId="{437D8CEE-25AB-4022-93FE-601518128BF8}" destId="{9C46247F-AFF3-46C2-8705-D1EC657A3EFC}" srcOrd="8" destOrd="0" presId="urn:microsoft.com/office/officeart/2005/8/layout/radial4"/>
    <dgm:cxn modelId="{01070565-B065-41FC-ACDF-432DF8D98ADB}" type="presParOf" srcId="{437D8CEE-25AB-4022-93FE-601518128BF8}" destId="{5CDD9DB6-13B2-4992-9774-A20341A42327}" srcOrd="9" destOrd="0" presId="urn:microsoft.com/office/officeart/2005/8/layout/radial4"/>
    <dgm:cxn modelId="{ECB3B448-C5CC-4B72-919C-8BDDF1E340F0}" type="presParOf" srcId="{437D8CEE-25AB-4022-93FE-601518128BF8}" destId="{3107D464-34F1-462B-9EF3-4B6EA2481BB3}" srcOrd="10" destOrd="0" presId="urn:microsoft.com/office/officeart/2005/8/layout/radial4"/>
    <dgm:cxn modelId="{84D7BB9D-5D76-4E99-9283-36EB90D4E28A}" type="presParOf" srcId="{437D8CEE-25AB-4022-93FE-601518128BF8}" destId="{C22AF351-428F-4C05-ABB2-FE3580AA8BBB}" srcOrd="11" destOrd="0" presId="urn:microsoft.com/office/officeart/2005/8/layout/radial4"/>
    <dgm:cxn modelId="{CECE93D8-0CD9-4F59-A695-CE9C9D6C0F0F}" type="presParOf" srcId="{437D8CEE-25AB-4022-93FE-601518128BF8}" destId="{1B1B4941-D7B1-48CB-B2CF-01E28F346FD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84EEA-0675-48FC-BDDC-B7E54CB89B7B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A2AA9DB-A6F5-45F5-8977-688E2EE62EE6}">
      <dgm:prSet phldrT="[Текст]"/>
      <dgm:spPr/>
      <dgm:t>
        <a:bodyPr/>
        <a:lstStyle/>
        <a:p>
          <a:r>
            <a:rPr lang="uk-UA" dirty="0" smtClean="0"/>
            <a:t>Знання</a:t>
          </a:r>
          <a:endParaRPr lang="ru-RU" dirty="0"/>
        </a:p>
      </dgm:t>
    </dgm:pt>
    <dgm:pt modelId="{BFECCDAA-D8F1-499A-9987-EF06873C7EB6}" type="parTrans" cxnId="{8768C0CA-FBDF-40B8-B66C-AE5D5CC384F9}">
      <dgm:prSet/>
      <dgm:spPr/>
      <dgm:t>
        <a:bodyPr/>
        <a:lstStyle/>
        <a:p>
          <a:endParaRPr lang="ru-RU"/>
        </a:p>
      </dgm:t>
    </dgm:pt>
    <dgm:pt modelId="{9BFEA27E-5D73-4F8C-AA87-ADA8B69E8808}" type="sibTrans" cxnId="{8768C0CA-FBDF-40B8-B66C-AE5D5CC384F9}">
      <dgm:prSet/>
      <dgm:spPr/>
      <dgm:t>
        <a:bodyPr/>
        <a:lstStyle/>
        <a:p>
          <a:endParaRPr lang="ru-RU"/>
        </a:p>
      </dgm:t>
    </dgm:pt>
    <dgm:pt modelId="{7E982BC5-94F1-4915-9652-EC4F53B7811E}">
      <dgm:prSet phldrT="[Текст]"/>
      <dgm:spPr/>
      <dgm:t>
        <a:bodyPr/>
        <a:lstStyle/>
        <a:p>
          <a:r>
            <a:rPr lang="uk-UA" dirty="0" smtClean="0"/>
            <a:t>Уміння </a:t>
          </a:r>
          <a:endParaRPr lang="ru-RU" dirty="0"/>
        </a:p>
      </dgm:t>
    </dgm:pt>
    <dgm:pt modelId="{AC64B0A0-9BDC-45C8-AC28-780C388C4EA0}" type="parTrans" cxnId="{22B0804A-A557-481F-B4C7-3F9DAF430135}">
      <dgm:prSet/>
      <dgm:spPr/>
      <dgm:t>
        <a:bodyPr/>
        <a:lstStyle/>
        <a:p>
          <a:endParaRPr lang="ru-RU"/>
        </a:p>
      </dgm:t>
    </dgm:pt>
    <dgm:pt modelId="{F8DA8A75-49B8-4D56-BEEE-1471A9784B4B}" type="sibTrans" cxnId="{22B0804A-A557-481F-B4C7-3F9DAF430135}">
      <dgm:prSet/>
      <dgm:spPr/>
      <dgm:t>
        <a:bodyPr/>
        <a:lstStyle/>
        <a:p>
          <a:endParaRPr lang="ru-RU"/>
        </a:p>
      </dgm:t>
    </dgm:pt>
    <dgm:pt modelId="{5A9E368F-2916-4037-A254-3B631FCBFFED}">
      <dgm:prSet phldrT="[Текст]"/>
      <dgm:spPr/>
      <dgm:t>
        <a:bodyPr/>
        <a:lstStyle/>
        <a:p>
          <a:r>
            <a:rPr lang="uk-UA" dirty="0" smtClean="0"/>
            <a:t>Навички </a:t>
          </a:r>
          <a:endParaRPr lang="ru-RU" dirty="0"/>
        </a:p>
      </dgm:t>
    </dgm:pt>
    <dgm:pt modelId="{10E02CF2-2B80-48C8-826C-EB61A705B9E9}" type="parTrans" cxnId="{C4D9C5CA-976D-4E45-820C-022D679B8D86}">
      <dgm:prSet/>
      <dgm:spPr/>
      <dgm:t>
        <a:bodyPr/>
        <a:lstStyle/>
        <a:p>
          <a:endParaRPr lang="ru-RU"/>
        </a:p>
      </dgm:t>
    </dgm:pt>
    <dgm:pt modelId="{3EFF33E7-1903-4D74-A4C9-7F5C42CA3F62}" type="sibTrans" cxnId="{C4D9C5CA-976D-4E45-820C-022D679B8D86}">
      <dgm:prSet/>
      <dgm:spPr/>
      <dgm:t>
        <a:bodyPr/>
        <a:lstStyle/>
        <a:p>
          <a:endParaRPr lang="ru-RU"/>
        </a:p>
      </dgm:t>
    </dgm:pt>
    <dgm:pt modelId="{2A1B4AEA-F60D-437A-B7E1-20A9D8CAEBEB}" type="pres">
      <dgm:prSet presAssocID="{06D84EEA-0675-48FC-BDDC-B7E54CB89B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90959-812A-46A6-848C-BAD3EC327DB4}" type="pres">
      <dgm:prSet presAssocID="{1A2AA9DB-A6F5-45F5-8977-688E2EE62E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13E79-4430-47C7-A62D-00251B054835}" type="pres">
      <dgm:prSet presAssocID="{9BFEA27E-5D73-4F8C-AA87-ADA8B69E8808}" presName="parTxOnlySpace" presStyleCnt="0"/>
      <dgm:spPr/>
    </dgm:pt>
    <dgm:pt modelId="{9D3FBCAF-3D8A-4391-9149-946FC26C250F}" type="pres">
      <dgm:prSet presAssocID="{7E982BC5-94F1-4915-9652-EC4F53B7811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96AE7-C326-439D-A4CE-F010DC78D250}" type="pres">
      <dgm:prSet presAssocID="{F8DA8A75-49B8-4D56-BEEE-1471A9784B4B}" presName="parTxOnlySpace" presStyleCnt="0"/>
      <dgm:spPr/>
    </dgm:pt>
    <dgm:pt modelId="{3668A79E-2343-40C7-9BB0-9570E68D1D5C}" type="pres">
      <dgm:prSet presAssocID="{5A9E368F-2916-4037-A254-3B631FCBFF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A679A-57AA-40A9-A376-4B6733D3EE8B}" type="presOf" srcId="{1A2AA9DB-A6F5-45F5-8977-688E2EE62EE6}" destId="{0D390959-812A-46A6-848C-BAD3EC327DB4}" srcOrd="0" destOrd="0" presId="urn:microsoft.com/office/officeart/2005/8/layout/chevron1"/>
    <dgm:cxn modelId="{C4D9C5CA-976D-4E45-820C-022D679B8D86}" srcId="{06D84EEA-0675-48FC-BDDC-B7E54CB89B7B}" destId="{5A9E368F-2916-4037-A254-3B631FCBFFED}" srcOrd="2" destOrd="0" parTransId="{10E02CF2-2B80-48C8-826C-EB61A705B9E9}" sibTransId="{3EFF33E7-1903-4D74-A4C9-7F5C42CA3F62}"/>
    <dgm:cxn modelId="{8768C0CA-FBDF-40B8-B66C-AE5D5CC384F9}" srcId="{06D84EEA-0675-48FC-BDDC-B7E54CB89B7B}" destId="{1A2AA9DB-A6F5-45F5-8977-688E2EE62EE6}" srcOrd="0" destOrd="0" parTransId="{BFECCDAA-D8F1-499A-9987-EF06873C7EB6}" sibTransId="{9BFEA27E-5D73-4F8C-AA87-ADA8B69E8808}"/>
    <dgm:cxn modelId="{0DA7C9DA-29FA-4BB3-81A2-9B7F8C9D2752}" type="presOf" srcId="{06D84EEA-0675-48FC-BDDC-B7E54CB89B7B}" destId="{2A1B4AEA-F60D-437A-B7E1-20A9D8CAEBEB}" srcOrd="0" destOrd="0" presId="urn:microsoft.com/office/officeart/2005/8/layout/chevron1"/>
    <dgm:cxn modelId="{203F08F2-C246-41C7-8823-075806FB4722}" type="presOf" srcId="{7E982BC5-94F1-4915-9652-EC4F53B7811E}" destId="{9D3FBCAF-3D8A-4391-9149-946FC26C250F}" srcOrd="0" destOrd="0" presId="urn:microsoft.com/office/officeart/2005/8/layout/chevron1"/>
    <dgm:cxn modelId="{87E19690-575B-4380-952F-6D76299C87F2}" type="presOf" srcId="{5A9E368F-2916-4037-A254-3B631FCBFFED}" destId="{3668A79E-2343-40C7-9BB0-9570E68D1D5C}" srcOrd="0" destOrd="0" presId="urn:microsoft.com/office/officeart/2005/8/layout/chevron1"/>
    <dgm:cxn modelId="{22B0804A-A557-481F-B4C7-3F9DAF430135}" srcId="{06D84EEA-0675-48FC-BDDC-B7E54CB89B7B}" destId="{7E982BC5-94F1-4915-9652-EC4F53B7811E}" srcOrd="1" destOrd="0" parTransId="{AC64B0A0-9BDC-45C8-AC28-780C388C4EA0}" sibTransId="{F8DA8A75-49B8-4D56-BEEE-1471A9784B4B}"/>
    <dgm:cxn modelId="{B7D392F6-37E6-4EA8-A6BB-83CD7033EC81}" type="presParOf" srcId="{2A1B4AEA-F60D-437A-B7E1-20A9D8CAEBEB}" destId="{0D390959-812A-46A6-848C-BAD3EC327DB4}" srcOrd="0" destOrd="0" presId="urn:microsoft.com/office/officeart/2005/8/layout/chevron1"/>
    <dgm:cxn modelId="{6EE9676E-5AB2-44E4-843C-8DAF398B8C3F}" type="presParOf" srcId="{2A1B4AEA-F60D-437A-B7E1-20A9D8CAEBEB}" destId="{5A413E79-4430-47C7-A62D-00251B054835}" srcOrd="1" destOrd="0" presId="urn:microsoft.com/office/officeart/2005/8/layout/chevron1"/>
    <dgm:cxn modelId="{62AE7E4A-8E06-42EC-9024-70D4C8CC9372}" type="presParOf" srcId="{2A1B4AEA-F60D-437A-B7E1-20A9D8CAEBEB}" destId="{9D3FBCAF-3D8A-4391-9149-946FC26C250F}" srcOrd="2" destOrd="0" presId="urn:microsoft.com/office/officeart/2005/8/layout/chevron1"/>
    <dgm:cxn modelId="{A0DEDC9E-05A0-4F0D-B00A-BF44BBEF05E6}" type="presParOf" srcId="{2A1B4AEA-F60D-437A-B7E1-20A9D8CAEBEB}" destId="{1D796AE7-C326-439D-A4CE-F010DC78D250}" srcOrd="3" destOrd="0" presId="urn:microsoft.com/office/officeart/2005/8/layout/chevron1"/>
    <dgm:cxn modelId="{5234F18B-E1DE-4C15-9C63-3F586211FFA3}" type="presParOf" srcId="{2A1B4AEA-F60D-437A-B7E1-20A9D8CAEBEB}" destId="{3668A79E-2343-40C7-9BB0-9570E68D1D5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D0CA0E-30B8-4479-ADA9-B1EC8C4D09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746F24-1671-4B89-97C1-1D93BF19998F}">
      <dgm:prSet phldrT="[Текст]" custT="1"/>
      <dgm:spPr/>
      <dgm:t>
        <a:bodyPr/>
        <a:lstStyle/>
        <a:p>
          <a:pPr algn="ctr"/>
          <a:endParaRPr lang="uk-UA" sz="4000" dirty="0" smtClean="0"/>
        </a:p>
        <a:p>
          <a:pPr algn="ctr"/>
          <a:r>
            <a:rPr lang="uk-UA" sz="5200" dirty="0" smtClean="0"/>
            <a:t>Види знань </a:t>
          </a:r>
          <a:endParaRPr lang="ru-RU" sz="5200" dirty="0"/>
        </a:p>
      </dgm:t>
    </dgm:pt>
    <dgm:pt modelId="{7DCF44C7-3810-4E4A-B34F-8405BA8EC420}" type="parTrans" cxnId="{3277A771-CB3F-412E-ADCE-67B2610BA7C4}">
      <dgm:prSet/>
      <dgm:spPr/>
      <dgm:t>
        <a:bodyPr/>
        <a:lstStyle/>
        <a:p>
          <a:endParaRPr lang="ru-RU"/>
        </a:p>
      </dgm:t>
    </dgm:pt>
    <dgm:pt modelId="{7A69248E-AB6A-45D2-961F-27EEE18CBA17}" type="sibTrans" cxnId="{3277A771-CB3F-412E-ADCE-67B2610BA7C4}">
      <dgm:prSet/>
      <dgm:spPr/>
      <dgm:t>
        <a:bodyPr/>
        <a:lstStyle/>
        <a:p>
          <a:endParaRPr lang="ru-RU"/>
        </a:p>
      </dgm:t>
    </dgm:pt>
    <dgm:pt modelId="{A8A29033-389E-4A3C-A38A-99F052312EA0}">
      <dgm:prSet phldrT="[Текст]"/>
      <dgm:spPr/>
      <dgm:t>
        <a:bodyPr/>
        <a:lstStyle/>
        <a:p>
          <a:r>
            <a:rPr lang="uk-UA" dirty="0" smtClean="0"/>
            <a:t>основні терміни та поняття</a:t>
          </a:r>
          <a:endParaRPr lang="ru-RU" dirty="0"/>
        </a:p>
      </dgm:t>
    </dgm:pt>
    <dgm:pt modelId="{D22AAAAF-1DE3-4147-A36B-379225320ADA}" type="parTrans" cxnId="{FCAF0E10-031A-40F4-BE9C-6F70EE9BFA0A}">
      <dgm:prSet/>
      <dgm:spPr/>
      <dgm:t>
        <a:bodyPr/>
        <a:lstStyle/>
        <a:p>
          <a:endParaRPr lang="ru-RU"/>
        </a:p>
      </dgm:t>
    </dgm:pt>
    <dgm:pt modelId="{C8E0A998-943B-4BA0-93F8-0E6577CDCE75}" type="sibTrans" cxnId="{FCAF0E10-031A-40F4-BE9C-6F70EE9BFA0A}">
      <dgm:prSet/>
      <dgm:spPr/>
      <dgm:t>
        <a:bodyPr/>
        <a:lstStyle/>
        <a:p>
          <a:endParaRPr lang="ru-RU"/>
        </a:p>
      </dgm:t>
    </dgm:pt>
    <dgm:pt modelId="{F806C9A4-79E8-491E-8956-99F5082FD451}">
      <dgm:prSet phldrT="[Текст]"/>
      <dgm:spPr/>
      <dgm:t>
        <a:bodyPr/>
        <a:lstStyle/>
        <a:p>
          <a:r>
            <a:rPr lang="uk-UA" dirty="0" smtClean="0"/>
            <a:t>факти щоденної дійсності </a:t>
          </a:r>
          <a:endParaRPr lang="ru-RU" dirty="0"/>
        </a:p>
      </dgm:t>
    </dgm:pt>
    <dgm:pt modelId="{B35487A3-5F29-4EC8-95ED-7FA41B6569D5}" type="parTrans" cxnId="{29108B2F-BE86-4384-B2AD-5586EEC4584B}">
      <dgm:prSet/>
      <dgm:spPr/>
      <dgm:t>
        <a:bodyPr/>
        <a:lstStyle/>
        <a:p>
          <a:endParaRPr lang="ru-RU"/>
        </a:p>
      </dgm:t>
    </dgm:pt>
    <dgm:pt modelId="{A4FA42E5-F68B-4945-A0DC-D65F208E7C26}" type="sibTrans" cxnId="{29108B2F-BE86-4384-B2AD-5586EEC4584B}">
      <dgm:prSet/>
      <dgm:spPr/>
      <dgm:t>
        <a:bodyPr/>
        <a:lstStyle/>
        <a:p>
          <a:endParaRPr lang="ru-RU"/>
        </a:p>
      </dgm:t>
    </dgm:pt>
    <dgm:pt modelId="{D37FAF9B-45D6-49FC-ADCE-9E8224D1E431}">
      <dgm:prSet phldrT="[Текст]"/>
      <dgm:spPr/>
      <dgm:t>
        <a:bodyPr/>
        <a:lstStyle/>
        <a:p>
          <a:r>
            <a:rPr lang="uk-UA" dirty="0" smtClean="0"/>
            <a:t>основні закони науки </a:t>
          </a:r>
          <a:endParaRPr lang="ru-RU" dirty="0"/>
        </a:p>
      </dgm:t>
    </dgm:pt>
    <dgm:pt modelId="{798914C6-1FB2-464A-AF61-78E0CC869976}" type="parTrans" cxnId="{5D888DD0-9D7E-4A1E-A629-7C67389FCC85}">
      <dgm:prSet/>
      <dgm:spPr/>
      <dgm:t>
        <a:bodyPr/>
        <a:lstStyle/>
        <a:p>
          <a:endParaRPr lang="ru-RU"/>
        </a:p>
      </dgm:t>
    </dgm:pt>
    <dgm:pt modelId="{A52F9924-212F-4C65-8278-81A7931AE8D0}" type="sibTrans" cxnId="{5D888DD0-9D7E-4A1E-A629-7C67389FCC85}">
      <dgm:prSet/>
      <dgm:spPr/>
      <dgm:t>
        <a:bodyPr/>
        <a:lstStyle/>
        <a:p>
          <a:endParaRPr lang="ru-RU"/>
        </a:p>
      </dgm:t>
    </dgm:pt>
    <dgm:pt modelId="{31641443-72BE-4B16-8A72-DAA3832B84AB}">
      <dgm:prSet phldrT="[Текст]"/>
      <dgm:spPr/>
      <dgm:t>
        <a:bodyPr/>
        <a:lstStyle/>
        <a:p>
          <a:r>
            <a:rPr lang="uk-UA" dirty="0" smtClean="0"/>
            <a:t>теорії </a:t>
          </a:r>
          <a:endParaRPr lang="ru-RU" dirty="0"/>
        </a:p>
      </dgm:t>
    </dgm:pt>
    <dgm:pt modelId="{C08607A1-FF0A-4B59-B234-C3FC9D36C0B9}" type="parTrans" cxnId="{70733762-25E9-4FFB-8156-F9E39123DD98}">
      <dgm:prSet/>
      <dgm:spPr/>
      <dgm:t>
        <a:bodyPr/>
        <a:lstStyle/>
        <a:p>
          <a:endParaRPr lang="ru-RU"/>
        </a:p>
      </dgm:t>
    </dgm:pt>
    <dgm:pt modelId="{0E9B3607-7BB0-4622-B930-4C48EE0C9CFC}" type="sibTrans" cxnId="{70733762-25E9-4FFB-8156-F9E39123DD98}">
      <dgm:prSet/>
      <dgm:spPr/>
      <dgm:t>
        <a:bodyPr/>
        <a:lstStyle/>
        <a:p>
          <a:endParaRPr lang="ru-RU"/>
        </a:p>
      </dgm:t>
    </dgm:pt>
    <dgm:pt modelId="{E09E2856-75FB-49BC-BC11-47C6505E6C6E}">
      <dgm:prSet phldrT="[Текст]"/>
      <dgm:spPr/>
      <dgm:t>
        <a:bodyPr/>
        <a:lstStyle/>
        <a:p>
          <a:r>
            <a:rPr lang="uk-UA" dirty="0" smtClean="0"/>
            <a:t>методологічні знання </a:t>
          </a:r>
          <a:endParaRPr lang="ru-RU" dirty="0"/>
        </a:p>
      </dgm:t>
    </dgm:pt>
    <dgm:pt modelId="{01D7DC63-2836-44F3-B192-42D511A578AD}" type="parTrans" cxnId="{B345A3E6-7FAA-430D-B43C-BF8FB834A8A9}">
      <dgm:prSet/>
      <dgm:spPr/>
      <dgm:t>
        <a:bodyPr/>
        <a:lstStyle/>
        <a:p>
          <a:endParaRPr lang="ru-RU"/>
        </a:p>
      </dgm:t>
    </dgm:pt>
    <dgm:pt modelId="{03E92DD7-B8F1-4D29-9B80-2085E1663242}" type="sibTrans" cxnId="{B345A3E6-7FAA-430D-B43C-BF8FB834A8A9}">
      <dgm:prSet/>
      <dgm:spPr/>
      <dgm:t>
        <a:bodyPr/>
        <a:lstStyle/>
        <a:p>
          <a:endParaRPr lang="ru-RU"/>
        </a:p>
      </dgm:t>
    </dgm:pt>
    <dgm:pt modelId="{9A357156-9C45-44DF-BEBA-16D4AE3B9507}">
      <dgm:prSet phldrT="[Текст]"/>
      <dgm:spPr/>
      <dgm:t>
        <a:bodyPr/>
        <a:lstStyle/>
        <a:p>
          <a:r>
            <a:rPr lang="uk-UA" dirty="0" smtClean="0"/>
            <a:t>оцінні знання</a:t>
          </a:r>
          <a:endParaRPr lang="ru-RU" dirty="0"/>
        </a:p>
      </dgm:t>
    </dgm:pt>
    <dgm:pt modelId="{CA6B3197-1522-4EB8-9475-A755F1D3907A}" type="parTrans" cxnId="{72AF18CD-CEE8-4D1A-929B-F235FE5D1FA7}">
      <dgm:prSet/>
      <dgm:spPr/>
      <dgm:t>
        <a:bodyPr/>
        <a:lstStyle/>
        <a:p>
          <a:endParaRPr lang="ru-RU"/>
        </a:p>
      </dgm:t>
    </dgm:pt>
    <dgm:pt modelId="{87F9456C-4F9A-4727-A8A1-8476B94839E1}" type="sibTrans" cxnId="{72AF18CD-CEE8-4D1A-929B-F235FE5D1FA7}">
      <dgm:prSet/>
      <dgm:spPr/>
      <dgm:t>
        <a:bodyPr/>
        <a:lstStyle/>
        <a:p>
          <a:endParaRPr lang="ru-RU"/>
        </a:p>
      </dgm:t>
    </dgm:pt>
    <dgm:pt modelId="{33120D0F-505B-4A8E-A89E-F046112BAE4E}" type="pres">
      <dgm:prSet presAssocID="{94D0CA0E-30B8-4479-ADA9-B1EC8C4D096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778A70-CAB5-44C2-B4EA-610802EF9BFE}" type="pres">
      <dgm:prSet presAssocID="{C3746F24-1671-4B89-97C1-1D93BF19998F}" presName="thickLine" presStyleLbl="alignNode1" presStyleIdx="0" presStyleCnt="1"/>
      <dgm:spPr/>
    </dgm:pt>
    <dgm:pt modelId="{7CC54C45-8B4D-4938-B361-BD069A07D3ED}" type="pres">
      <dgm:prSet presAssocID="{C3746F24-1671-4B89-97C1-1D93BF19998F}" presName="horz1" presStyleCnt="0"/>
      <dgm:spPr/>
    </dgm:pt>
    <dgm:pt modelId="{7E9CEB78-1D12-491B-A944-A79AED5B57AE}" type="pres">
      <dgm:prSet presAssocID="{C3746F24-1671-4B89-97C1-1D93BF19998F}" presName="tx1" presStyleLbl="revTx" presStyleIdx="0" presStyleCnt="7"/>
      <dgm:spPr/>
      <dgm:t>
        <a:bodyPr/>
        <a:lstStyle/>
        <a:p>
          <a:endParaRPr lang="ru-RU"/>
        </a:p>
      </dgm:t>
    </dgm:pt>
    <dgm:pt modelId="{90C89235-012F-4435-8DAD-299E8710B474}" type="pres">
      <dgm:prSet presAssocID="{C3746F24-1671-4B89-97C1-1D93BF19998F}" presName="vert1" presStyleCnt="0"/>
      <dgm:spPr/>
    </dgm:pt>
    <dgm:pt modelId="{21B497C0-263C-4567-86BF-0A0071CB10DE}" type="pres">
      <dgm:prSet presAssocID="{A8A29033-389E-4A3C-A38A-99F052312EA0}" presName="vertSpace2a" presStyleCnt="0"/>
      <dgm:spPr/>
    </dgm:pt>
    <dgm:pt modelId="{7B32919C-9867-41F5-94FC-73289CFE5955}" type="pres">
      <dgm:prSet presAssocID="{A8A29033-389E-4A3C-A38A-99F052312EA0}" presName="horz2" presStyleCnt="0"/>
      <dgm:spPr/>
    </dgm:pt>
    <dgm:pt modelId="{9EB25AEB-819F-42F6-B16F-C2F1B23ACB84}" type="pres">
      <dgm:prSet presAssocID="{A8A29033-389E-4A3C-A38A-99F052312EA0}" presName="horzSpace2" presStyleCnt="0"/>
      <dgm:spPr/>
    </dgm:pt>
    <dgm:pt modelId="{FF779835-2CC3-4B43-AD92-8F141B13643F}" type="pres">
      <dgm:prSet presAssocID="{A8A29033-389E-4A3C-A38A-99F052312EA0}" presName="tx2" presStyleLbl="revTx" presStyleIdx="1" presStyleCnt="7"/>
      <dgm:spPr/>
      <dgm:t>
        <a:bodyPr/>
        <a:lstStyle/>
        <a:p>
          <a:endParaRPr lang="ru-RU"/>
        </a:p>
      </dgm:t>
    </dgm:pt>
    <dgm:pt modelId="{0C96ABC7-18D4-4CF6-AE6B-7F8475802A99}" type="pres">
      <dgm:prSet presAssocID="{A8A29033-389E-4A3C-A38A-99F052312EA0}" presName="vert2" presStyleCnt="0"/>
      <dgm:spPr/>
    </dgm:pt>
    <dgm:pt modelId="{40BC8AEE-8E99-4254-9D14-45CB891AC7C2}" type="pres">
      <dgm:prSet presAssocID="{A8A29033-389E-4A3C-A38A-99F052312EA0}" presName="thinLine2b" presStyleLbl="callout" presStyleIdx="0" presStyleCnt="6"/>
      <dgm:spPr/>
    </dgm:pt>
    <dgm:pt modelId="{CFC75D45-D1BF-43AB-8C18-5C9DE015424A}" type="pres">
      <dgm:prSet presAssocID="{A8A29033-389E-4A3C-A38A-99F052312EA0}" presName="vertSpace2b" presStyleCnt="0"/>
      <dgm:spPr/>
    </dgm:pt>
    <dgm:pt modelId="{57870871-6561-4ADD-A14B-B035DD9A6475}" type="pres">
      <dgm:prSet presAssocID="{F806C9A4-79E8-491E-8956-99F5082FD451}" presName="horz2" presStyleCnt="0"/>
      <dgm:spPr/>
    </dgm:pt>
    <dgm:pt modelId="{7D4020A3-3D65-4C5C-B61D-1D1BA6655457}" type="pres">
      <dgm:prSet presAssocID="{F806C9A4-79E8-491E-8956-99F5082FD451}" presName="horzSpace2" presStyleCnt="0"/>
      <dgm:spPr/>
    </dgm:pt>
    <dgm:pt modelId="{C7E1F42E-D402-42B8-B85F-DE3E6FA4A4A6}" type="pres">
      <dgm:prSet presAssocID="{F806C9A4-79E8-491E-8956-99F5082FD451}" presName="tx2" presStyleLbl="revTx" presStyleIdx="2" presStyleCnt="7"/>
      <dgm:spPr/>
      <dgm:t>
        <a:bodyPr/>
        <a:lstStyle/>
        <a:p>
          <a:endParaRPr lang="ru-RU"/>
        </a:p>
      </dgm:t>
    </dgm:pt>
    <dgm:pt modelId="{1F3C22CE-6210-4BE9-83C6-49D2B24F4496}" type="pres">
      <dgm:prSet presAssocID="{F806C9A4-79E8-491E-8956-99F5082FD451}" presName="vert2" presStyleCnt="0"/>
      <dgm:spPr/>
    </dgm:pt>
    <dgm:pt modelId="{9F8A8B29-F862-45B4-A01B-1805D56A719A}" type="pres">
      <dgm:prSet presAssocID="{F806C9A4-79E8-491E-8956-99F5082FD451}" presName="thinLine2b" presStyleLbl="callout" presStyleIdx="1" presStyleCnt="6"/>
      <dgm:spPr/>
    </dgm:pt>
    <dgm:pt modelId="{5C7F2E1B-05BC-4ECD-A682-DB065FCF953B}" type="pres">
      <dgm:prSet presAssocID="{F806C9A4-79E8-491E-8956-99F5082FD451}" presName="vertSpace2b" presStyleCnt="0"/>
      <dgm:spPr/>
    </dgm:pt>
    <dgm:pt modelId="{C8FF598D-7585-49EB-9DD8-ABB759648730}" type="pres">
      <dgm:prSet presAssocID="{D37FAF9B-45D6-49FC-ADCE-9E8224D1E431}" presName="horz2" presStyleCnt="0"/>
      <dgm:spPr/>
    </dgm:pt>
    <dgm:pt modelId="{AD838D5E-3E56-4842-8558-27D973125304}" type="pres">
      <dgm:prSet presAssocID="{D37FAF9B-45D6-49FC-ADCE-9E8224D1E431}" presName="horzSpace2" presStyleCnt="0"/>
      <dgm:spPr/>
    </dgm:pt>
    <dgm:pt modelId="{38848D36-F66D-4B96-8022-708D65E44A0C}" type="pres">
      <dgm:prSet presAssocID="{D37FAF9B-45D6-49FC-ADCE-9E8224D1E431}" presName="tx2" presStyleLbl="revTx" presStyleIdx="3" presStyleCnt="7"/>
      <dgm:spPr/>
      <dgm:t>
        <a:bodyPr/>
        <a:lstStyle/>
        <a:p>
          <a:endParaRPr lang="ru-RU"/>
        </a:p>
      </dgm:t>
    </dgm:pt>
    <dgm:pt modelId="{B7210053-0111-4356-A3F5-06E6D1BAB8F2}" type="pres">
      <dgm:prSet presAssocID="{D37FAF9B-45D6-49FC-ADCE-9E8224D1E431}" presName="vert2" presStyleCnt="0"/>
      <dgm:spPr/>
    </dgm:pt>
    <dgm:pt modelId="{BD076B66-6238-4F0C-92E4-6861607E3D26}" type="pres">
      <dgm:prSet presAssocID="{D37FAF9B-45D6-49FC-ADCE-9E8224D1E431}" presName="thinLine2b" presStyleLbl="callout" presStyleIdx="2" presStyleCnt="6"/>
      <dgm:spPr/>
    </dgm:pt>
    <dgm:pt modelId="{D9274624-41FE-4750-9893-0ACA036AB98E}" type="pres">
      <dgm:prSet presAssocID="{D37FAF9B-45D6-49FC-ADCE-9E8224D1E431}" presName="vertSpace2b" presStyleCnt="0"/>
      <dgm:spPr/>
    </dgm:pt>
    <dgm:pt modelId="{F7232349-4875-4915-9C0B-61F82518A481}" type="pres">
      <dgm:prSet presAssocID="{31641443-72BE-4B16-8A72-DAA3832B84AB}" presName="horz2" presStyleCnt="0"/>
      <dgm:spPr/>
    </dgm:pt>
    <dgm:pt modelId="{D9763F42-5BBF-4FA7-A540-F948F5F36EF7}" type="pres">
      <dgm:prSet presAssocID="{31641443-72BE-4B16-8A72-DAA3832B84AB}" presName="horzSpace2" presStyleCnt="0"/>
      <dgm:spPr/>
    </dgm:pt>
    <dgm:pt modelId="{3422993E-28BB-4229-BF74-A972058456C9}" type="pres">
      <dgm:prSet presAssocID="{31641443-72BE-4B16-8A72-DAA3832B84AB}" presName="tx2" presStyleLbl="revTx" presStyleIdx="4" presStyleCnt="7"/>
      <dgm:spPr/>
      <dgm:t>
        <a:bodyPr/>
        <a:lstStyle/>
        <a:p>
          <a:endParaRPr lang="ru-RU"/>
        </a:p>
      </dgm:t>
    </dgm:pt>
    <dgm:pt modelId="{3B7BCF25-0068-4F44-AC0D-34E3106DA9EC}" type="pres">
      <dgm:prSet presAssocID="{31641443-72BE-4B16-8A72-DAA3832B84AB}" presName="vert2" presStyleCnt="0"/>
      <dgm:spPr/>
    </dgm:pt>
    <dgm:pt modelId="{43C36EFA-11F0-43A3-AA79-96476FC0CBCF}" type="pres">
      <dgm:prSet presAssocID="{31641443-72BE-4B16-8A72-DAA3832B84AB}" presName="thinLine2b" presStyleLbl="callout" presStyleIdx="3" presStyleCnt="6"/>
      <dgm:spPr/>
    </dgm:pt>
    <dgm:pt modelId="{CEA342C0-C536-49C0-AE64-FA71BC6A54D7}" type="pres">
      <dgm:prSet presAssocID="{31641443-72BE-4B16-8A72-DAA3832B84AB}" presName="vertSpace2b" presStyleCnt="0"/>
      <dgm:spPr/>
    </dgm:pt>
    <dgm:pt modelId="{A4D0294D-BA74-4219-99B6-507BA6C122DB}" type="pres">
      <dgm:prSet presAssocID="{E09E2856-75FB-49BC-BC11-47C6505E6C6E}" presName="horz2" presStyleCnt="0"/>
      <dgm:spPr/>
    </dgm:pt>
    <dgm:pt modelId="{573699AE-9946-4167-857D-EDE0CBFA1D33}" type="pres">
      <dgm:prSet presAssocID="{E09E2856-75FB-49BC-BC11-47C6505E6C6E}" presName="horzSpace2" presStyleCnt="0"/>
      <dgm:spPr/>
    </dgm:pt>
    <dgm:pt modelId="{29118F74-E5AF-4592-9CED-4B26CF34BE75}" type="pres">
      <dgm:prSet presAssocID="{E09E2856-75FB-49BC-BC11-47C6505E6C6E}" presName="tx2" presStyleLbl="revTx" presStyleIdx="5" presStyleCnt="7"/>
      <dgm:spPr/>
      <dgm:t>
        <a:bodyPr/>
        <a:lstStyle/>
        <a:p>
          <a:endParaRPr lang="ru-RU"/>
        </a:p>
      </dgm:t>
    </dgm:pt>
    <dgm:pt modelId="{D2CF6534-249B-4E6C-84BF-CF1DA12364D5}" type="pres">
      <dgm:prSet presAssocID="{E09E2856-75FB-49BC-BC11-47C6505E6C6E}" presName="vert2" presStyleCnt="0"/>
      <dgm:spPr/>
    </dgm:pt>
    <dgm:pt modelId="{DBA1AC92-5B45-4105-9F2B-EA5E670246ED}" type="pres">
      <dgm:prSet presAssocID="{E09E2856-75FB-49BC-BC11-47C6505E6C6E}" presName="thinLine2b" presStyleLbl="callout" presStyleIdx="4" presStyleCnt="6"/>
      <dgm:spPr/>
    </dgm:pt>
    <dgm:pt modelId="{2A11BA22-E3AB-4AC5-A4D6-9D002EFB7DAB}" type="pres">
      <dgm:prSet presAssocID="{E09E2856-75FB-49BC-BC11-47C6505E6C6E}" presName="vertSpace2b" presStyleCnt="0"/>
      <dgm:spPr/>
    </dgm:pt>
    <dgm:pt modelId="{5E63C866-D85C-47C7-A88C-82A5726F4C3C}" type="pres">
      <dgm:prSet presAssocID="{9A357156-9C45-44DF-BEBA-16D4AE3B9507}" presName="horz2" presStyleCnt="0"/>
      <dgm:spPr/>
    </dgm:pt>
    <dgm:pt modelId="{12A48982-C3F9-4EA1-9EA2-0EFA31C7419D}" type="pres">
      <dgm:prSet presAssocID="{9A357156-9C45-44DF-BEBA-16D4AE3B9507}" presName="horzSpace2" presStyleCnt="0"/>
      <dgm:spPr/>
    </dgm:pt>
    <dgm:pt modelId="{483925AB-8FAD-42B8-9A91-9053344FBDD1}" type="pres">
      <dgm:prSet presAssocID="{9A357156-9C45-44DF-BEBA-16D4AE3B9507}" presName="tx2" presStyleLbl="revTx" presStyleIdx="6" presStyleCnt="7"/>
      <dgm:spPr/>
      <dgm:t>
        <a:bodyPr/>
        <a:lstStyle/>
        <a:p>
          <a:endParaRPr lang="ru-RU"/>
        </a:p>
      </dgm:t>
    </dgm:pt>
    <dgm:pt modelId="{F8263E2A-FB68-451B-A5F4-A7F1CCEC161A}" type="pres">
      <dgm:prSet presAssocID="{9A357156-9C45-44DF-BEBA-16D4AE3B9507}" presName="vert2" presStyleCnt="0"/>
      <dgm:spPr/>
    </dgm:pt>
    <dgm:pt modelId="{98473C70-7468-45ED-B329-70DA37AF2289}" type="pres">
      <dgm:prSet presAssocID="{9A357156-9C45-44DF-BEBA-16D4AE3B9507}" presName="thinLine2b" presStyleLbl="callout" presStyleIdx="5" presStyleCnt="6"/>
      <dgm:spPr/>
    </dgm:pt>
    <dgm:pt modelId="{08123BEB-476B-4E68-8174-9CC7951D55C4}" type="pres">
      <dgm:prSet presAssocID="{9A357156-9C45-44DF-BEBA-16D4AE3B9507}" presName="vertSpace2b" presStyleCnt="0"/>
      <dgm:spPr/>
    </dgm:pt>
  </dgm:ptLst>
  <dgm:cxnLst>
    <dgm:cxn modelId="{3BE64B2F-82FE-4F34-8204-8E1C8C0BFBBB}" type="presOf" srcId="{F806C9A4-79E8-491E-8956-99F5082FD451}" destId="{C7E1F42E-D402-42B8-B85F-DE3E6FA4A4A6}" srcOrd="0" destOrd="0" presId="urn:microsoft.com/office/officeart/2008/layout/LinedList"/>
    <dgm:cxn modelId="{29108B2F-BE86-4384-B2AD-5586EEC4584B}" srcId="{C3746F24-1671-4B89-97C1-1D93BF19998F}" destId="{F806C9A4-79E8-491E-8956-99F5082FD451}" srcOrd="1" destOrd="0" parTransId="{B35487A3-5F29-4EC8-95ED-7FA41B6569D5}" sibTransId="{A4FA42E5-F68B-4945-A0DC-D65F208E7C26}"/>
    <dgm:cxn modelId="{2126539C-AB41-48AC-B84C-72FCE3F08D9D}" type="presOf" srcId="{9A357156-9C45-44DF-BEBA-16D4AE3B9507}" destId="{483925AB-8FAD-42B8-9A91-9053344FBDD1}" srcOrd="0" destOrd="0" presId="urn:microsoft.com/office/officeart/2008/layout/LinedList"/>
    <dgm:cxn modelId="{70733762-25E9-4FFB-8156-F9E39123DD98}" srcId="{C3746F24-1671-4B89-97C1-1D93BF19998F}" destId="{31641443-72BE-4B16-8A72-DAA3832B84AB}" srcOrd="3" destOrd="0" parTransId="{C08607A1-FF0A-4B59-B234-C3FC9D36C0B9}" sibTransId="{0E9B3607-7BB0-4622-B930-4C48EE0C9CFC}"/>
    <dgm:cxn modelId="{5D888DD0-9D7E-4A1E-A629-7C67389FCC85}" srcId="{C3746F24-1671-4B89-97C1-1D93BF19998F}" destId="{D37FAF9B-45D6-49FC-ADCE-9E8224D1E431}" srcOrd="2" destOrd="0" parTransId="{798914C6-1FB2-464A-AF61-78E0CC869976}" sibTransId="{A52F9924-212F-4C65-8278-81A7931AE8D0}"/>
    <dgm:cxn modelId="{B345A3E6-7FAA-430D-B43C-BF8FB834A8A9}" srcId="{C3746F24-1671-4B89-97C1-1D93BF19998F}" destId="{E09E2856-75FB-49BC-BC11-47C6505E6C6E}" srcOrd="4" destOrd="0" parTransId="{01D7DC63-2836-44F3-B192-42D511A578AD}" sibTransId="{03E92DD7-B8F1-4D29-9B80-2085E1663242}"/>
    <dgm:cxn modelId="{03157626-F5C8-437D-BC62-7CE60BE4E71B}" type="presOf" srcId="{A8A29033-389E-4A3C-A38A-99F052312EA0}" destId="{FF779835-2CC3-4B43-AD92-8F141B13643F}" srcOrd="0" destOrd="0" presId="urn:microsoft.com/office/officeart/2008/layout/LinedList"/>
    <dgm:cxn modelId="{E29C64BD-641A-4F55-92AE-D8D3387460CF}" type="presOf" srcId="{31641443-72BE-4B16-8A72-DAA3832B84AB}" destId="{3422993E-28BB-4229-BF74-A972058456C9}" srcOrd="0" destOrd="0" presId="urn:microsoft.com/office/officeart/2008/layout/LinedList"/>
    <dgm:cxn modelId="{40E45430-E0D8-4B75-95C3-A0A4AF524DF9}" type="presOf" srcId="{C3746F24-1671-4B89-97C1-1D93BF19998F}" destId="{7E9CEB78-1D12-491B-A944-A79AED5B57AE}" srcOrd="0" destOrd="0" presId="urn:microsoft.com/office/officeart/2008/layout/LinedList"/>
    <dgm:cxn modelId="{0EF68C3F-80C0-4D4F-9142-46E08F0DA99F}" type="presOf" srcId="{D37FAF9B-45D6-49FC-ADCE-9E8224D1E431}" destId="{38848D36-F66D-4B96-8022-708D65E44A0C}" srcOrd="0" destOrd="0" presId="urn:microsoft.com/office/officeart/2008/layout/LinedList"/>
    <dgm:cxn modelId="{47BDBE23-1A2E-42D1-B1BB-D7EBF3F1DF06}" type="presOf" srcId="{94D0CA0E-30B8-4479-ADA9-B1EC8C4D0961}" destId="{33120D0F-505B-4A8E-A89E-F046112BAE4E}" srcOrd="0" destOrd="0" presId="urn:microsoft.com/office/officeart/2008/layout/LinedList"/>
    <dgm:cxn modelId="{3277A771-CB3F-412E-ADCE-67B2610BA7C4}" srcId="{94D0CA0E-30B8-4479-ADA9-B1EC8C4D0961}" destId="{C3746F24-1671-4B89-97C1-1D93BF19998F}" srcOrd="0" destOrd="0" parTransId="{7DCF44C7-3810-4E4A-B34F-8405BA8EC420}" sibTransId="{7A69248E-AB6A-45D2-961F-27EEE18CBA17}"/>
    <dgm:cxn modelId="{82CFAE63-2BEE-4E32-8E52-9BDF0083FFFE}" type="presOf" srcId="{E09E2856-75FB-49BC-BC11-47C6505E6C6E}" destId="{29118F74-E5AF-4592-9CED-4B26CF34BE75}" srcOrd="0" destOrd="0" presId="urn:microsoft.com/office/officeart/2008/layout/LinedList"/>
    <dgm:cxn modelId="{72AF18CD-CEE8-4D1A-929B-F235FE5D1FA7}" srcId="{C3746F24-1671-4B89-97C1-1D93BF19998F}" destId="{9A357156-9C45-44DF-BEBA-16D4AE3B9507}" srcOrd="5" destOrd="0" parTransId="{CA6B3197-1522-4EB8-9475-A755F1D3907A}" sibTransId="{87F9456C-4F9A-4727-A8A1-8476B94839E1}"/>
    <dgm:cxn modelId="{FCAF0E10-031A-40F4-BE9C-6F70EE9BFA0A}" srcId="{C3746F24-1671-4B89-97C1-1D93BF19998F}" destId="{A8A29033-389E-4A3C-A38A-99F052312EA0}" srcOrd="0" destOrd="0" parTransId="{D22AAAAF-1DE3-4147-A36B-379225320ADA}" sibTransId="{C8E0A998-943B-4BA0-93F8-0E6577CDCE75}"/>
    <dgm:cxn modelId="{03C27FD2-1EFA-4D75-B60E-F6C747A97950}" type="presParOf" srcId="{33120D0F-505B-4A8E-A89E-F046112BAE4E}" destId="{0B778A70-CAB5-44C2-B4EA-610802EF9BFE}" srcOrd="0" destOrd="0" presId="urn:microsoft.com/office/officeart/2008/layout/LinedList"/>
    <dgm:cxn modelId="{CCE250FD-1598-4C81-8AD3-33EB23D114C7}" type="presParOf" srcId="{33120D0F-505B-4A8E-A89E-F046112BAE4E}" destId="{7CC54C45-8B4D-4938-B361-BD069A07D3ED}" srcOrd="1" destOrd="0" presId="urn:microsoft.com/office/officeart/2008/layout/LinedList"/>
    <dgm:cxn modelId="{F4E0E6CE-6E7F-4F2B-9E47-220738D69333}" type="presParOf" srcId="{7CC54C45-8B4D-4938-B361-BD069A07D3ED}" destId="{7E9CEB78-1D12-491B-A944-A79AED5B57AE}" srcOrd="0" destOrd="0" presId="urn:microsoft.com/office/officeart/2008/layout/LinedList"/>
    <dgm:cxn modelId="{08F681E4-54A2-43BF-8C33-F754595DF84F}" type="presParOf" srcId="{7CC54C45-8B4D-4938-B361-BD069A07D3ED}" destId="{90C89235-012F-4435-8DAD-299E8710B474}" srcOrd="1" destOrd="0" presId="urn:microsoft.com/office/officeart/2008/layout/LinedList"/>
    <dgm:cxn modelId="{DCCC1BF0-19AD-4387-B78B-1A87CF9CA795}" type="presParOf" srcId="{90C89235-012F-4435-8DAD-299E8710B474}" destId="{21B497C0-263C-4567-86BF-0A0071CB10DE}" srcOrd="0" destOrd="0" presId="urn:microsoft.com/office/officeart/2008/layout/LinedList"/>
    <dgm:cxn modelId="{795F277B-E1D3-4924-8730-F51DC33EAA09}" type="presParOf" srcId="{90C89235-012F-4435-8DAD-299E8710B474}" destId="{7B32919C-9867-41F5-94FC-73289CFE5955}" srcOrd="1" destOrd="0" presId="urn:microsoft.com/office/officeart/2008/layout/LinedList"/>
    <dgm:cxn modelId="{1FE3973C-295A-4DC6-AE5A-643EB66F6845}" type="presParOf" srcId="{7B32919C-9867-41F5-94FC-73289CFE5955}" destId="{9EB25AEB-819F-42F6-B16F-C2F1B23ACB84}" srcOrd="0" destOrd="0" presId="urn:microsoft.com/office/officeart/2008/layout/LinedList"/>
    <dgm:cxn modelId="{6E85CD19-8278-4C3A-8238-BBC2D09EE651}" type="presParOf" srcId="{7B32919C-9867-41F5-94FC-73289CFE5955}" destId="{FF779835-2CC3-4B43-AD92-8F141B13643F}" srcOrd="1" destOrd="0" presId="urn:microsoft.com/office/officeart/2008/layout/LinedList"/>
    <dgm:cxn modelId="{AFABC803-A90A-4419-B540-E679647AAAD6}" type="presParOf" srcId="{7B32919C-9867-41F5-94FC-73289CFE5955}" destId="{0C96ABC7-18D4-4CF6-AE6B-7F8475802A99}" srcOrd="2" destOrd="0" presId="urn:microsoft.com/office/officeart/2008/layout/LinedList"/>
    <dgm:cxn modelId="{33ABE0D0-564C-4B86-8867-C11D15E784AB}" type="presParOf" srcId="{90C89235-012F-4435-8DAD-299E8710B474}" destId="{40BC8AEE-8E99-4254-9D14-45CB891AC7C2}" srcOrd="2" destOrd="0" presId="urn:microsoft.com/office/officeart/2008/layout/LinedList"/>
    <dgm:cxn modelId="{1CBF3E24-211D-4C38-81F9-CBB05ED28A77}" type="presParOf" srcId="{90C89235-012F-4435-8DAD-299E8710B474}" destId="{CFC75D45-D1BF-43AB-8C18-5C9DE015424A}" srcOrd="3" destOrd="0" presId="urn:microsoft.com/office/officeart/2008/layout/LinedList"/>
    <dgm:cxn modelId="{ABF2E4FF-E676-41B0-92C2-7DCAA47DF3D4}" type="presParOf" srcId="{90C89235-012F-4435-8DAD-299E8710B474}" destId="{57870871-6561-4ADD-A14B-B035DD9A6475}" srcOrd="4" destOrd="0" presId="urn:microsoft.com/office/officeart/2008/layout/LinedList"/>
    <dgm:cxn modelId="{3FB05277-C607-4416-8AC8-7AE2C40B7F41}" type="presParOf" srcId="{57870871-6561-4ADD-A14B-B035DD9A6475}" destId="{7D4020A3-3D65-4C5C-B61D-1D1BA6655457}" srcOrd="0" destOrd="0" presId="urn:microsoft.com/office/officeart/2008/layout/LinedList"/>
    <dgm:cxn modelId="{9A39A728-7034-4AEF-946C-7A4EF711D6A5}" type="presParOf" srcId="{57870871-6561-4ADD-A14B-B035DD9A6475}" destId="{C7E1F42E-D402-42B8-B85F-DE3E6FA4A4A6}" srcOrd="1" destOrd="0" presId="urn:microsoft.com/office/officeart/2008/layout/LinedList"/>
    <dgm:cxn modelId="{42CD7785-C4F3-4182-8BFC-161042F6C119}" type="presParOf" srcId="{57870871-6561-4ADD-A14B-B035DD9A6475}" destId="{1F3C22CE-6210-4BE9-83C6-49D2B24F4496}" srcOrd="2" destOrd="0" presId="urn:microsoft.com/office/officeart/2008/layout/LinedList"/>
    <dgm:cxn modelId="{844318E4-CD9A-4B12-91EF-BCC3CA706B17}" type="presParOf" srcId="{90C89235-012F-4435-8DAD-299E8710B474}" destId="{9F8A8B29-F862-45B4-A01B-1805D56A719A}" srcOrd="5" destOrd="0" presId="urn:microsoft.com/office/officeart/2008/layout/LinedList"/>
    <dgm:cxn modelId="{9A20D92C-D649-45A5-A8D1-31D58D75E9C7}" type="presParOf" srcId="{90C89235-012F-4435-8DAD-299E8710B474}" destId="{5C7F2E1B-05BC-4ECD-A682-DB065FCF953B}" srcOrd="6" destOrd="0" presId="urn:microsoft.com/office/officeart/2008/layout/LinedList"/>
    <dgm:cxn modelId="{62F63867-B908-48AB-8E0A-36E89EAC3646}" type="presParOf" srcId="{90C89235-012F-4435-8DAD-299E8710B474}" destId="{C8FF598D-7585-49EB-9DD8-ABB759648730}" srcOrd="7" destOrd="0" presId="urn:microsoft.com/office/officeart/2008/layout/LinedList"/>
    <dgm:cxn modelId="{ADEF8F7E-AA5F-4BCE-90AF-0904C331C988}" type="presParOf" srcId="{C8FF598D-7585-49EB-9DD8-ABB759648730}" destId="{AD838D5E-3E56-4842-8558-27D973125304}" srcOrd="0" destOrd="0" presId="urn:microsoft.com/office/officeart/2008/layout/LinedList"/>
    <dgm:cxn modelId="{01B9FA50-A3CC-40D3-9765-85C49897E6C3}" type="presParOf" srcId="{C8FF598D-7585-49EB-9DD8-ABB759648730}" destId="{38848D36-F66D-4B96-8022-708D65E44A0C}" srcOrd="1" destOrd="0" presId="urn:microsoft.com/office/officeart/2008/layout/LinedList"/>
    <dgm:cxn modelId="{85058BAC-9739-4D9D-B20E-A91B9EDCC07B}" type="presParOf" srcId="{C8FF598D-7585-49EB-9DD8-ABB759648730}" destId="{B7210053-0111-4356-A3F5-06E6D1BAB8F2}" srcOrd="2" destOrd="0" presId="urn:microsoft.com/office/officeart/2008/layout/LinedList"/>
    <dgm:cxn modelId="{9C829F6C-13CB-4FAB-9A1D-DCA827B11FC8}" type="presParOf" srcId="{90C89235-012F-4435-8DAD-299E8710B474}" destId="{BD076B66-6238-4F0C-92E4-6861607E3D26}" srcOrd="8" destOrd="0" presId="urn:microsoft.com/office/officeart/2008/layout/LinedList"/>
    <dgm:cxn modelId="{8F203DF2-174C-458C-B4EF-CCE3C34EA384}" type="presParOf" srcId="{90C89235-012F-4435-8DAD-299E8710B474}" destId="{D9274624-41FE-4750-9893-0ACA036AB98E}" srcOrd="9" destOrd="0" presId="urn:microsoft.com/office/officeart/2008/layout/LinedList"/>
    <dgm:cxn modelId="{D5611886-6E41-4088-BE43-4A64805AC322}" type="presParOf" srcId="{90C89235-012F-4435-8DAD-299E8710B474}" destId="{F7232349-4875-4915-9C0B-61F82518A481}" srcOrd="10" destOrd="0" presId="urn:microsoft.com/office/officeart/2008/layout/LinedList"/>
    <dgm:cxn modelId="{E09A2711-1322-47DD-A84D-9C1412FDF458}" type="presParOf" srcId="{F7232349-4875-4915-9C0B-61F82518A481}" destId="{D9763F42-5BBF-4FA7-A540-F948F5F36EF7}" srcOrd="0" destOrd="0" presId="urn:microsoft.com/office/officeart/2008/layout/LinedList"/>
    <dgm:cxn modelId="{E5ABE7B9-3562-4840-9CDF-87DFD701CE47}" type="presParOf" srcId="{F7232349-4875-4915-9C0B-61F82518A481}" destId="{3422993E-28BB-4229-BF74-A972058456C9}" srcOrd="1" destOrd="0" presId="urn:microsoft.com/office/officeart/2008/layout/LinedList"/>
    <dgm:cxn modelId="{973D52C0-E31B-4056-821A-9BC9F269F065}" type="presParOf" srcId="{F7232349-4875-4915-9C0B-61F82518A481}" destId="{3B7BCF25-0068-4F44-AC0D-34E3106DA9EC}" srcOrd="2" destOrd="0" presId="urn:microsoft.com/office/officeart/2008/layout/LinedList"/>
    <dgm:cxn modelId="{6A4E4677-49E8-44F8-803D-D95157454759}" type="presParOf" srcId="{90C89235-012F-4435-8DAD-299E8710B474}" destId="{43C36EFA-11F0-43A3-AA79-96476FC0CBCF}" srcOrd="11" destOrd="0" presId="urn:microsoft.com/office/officeart/2008/layout/LinedList"/>
    <dgm:cxn modelId="{4921E43F-49FA-46DB-BE65-D724CACCBC08}" type="presParOf" srcId="{90C89235-012F-4435-8DAD-299E8710B474}" destId="{CEA342C0-C536-49C0-AE64-FA71BC6A54D7}" srcOrd="12" destOrd="0" presId="urn:microsoft.com/office/officeart/2008/layout/LinedList"/>
    <dgm:cxn modelId="{D92956D9-69FB-42B4-9815-33319912BEEA}" type="presParOf" srcId="{90C89235-012F-4435-8DAD-299E8710B474}" destId="{A4D0294D-BA74-4219-99B6-507BA6C122DB}" srcOrd="13" destOrd="0" presId="urn:microsoft.com/office/officeart/2008/layout/LinedList"/>
    <dgm:cxn modelId="{D7278B89-C089-4F01-A976-830743A40F55}" type="presParOf" srcId="{A4D0294D-BA74-4219-99B6-507BA6C122DB}" destId="{573699AE-9946-4167-857D-EDE0CBFA1D33}" srcOrd="0" destOrd="0" presId="urn:microsoft.com/office/officeart/2008/layout/LinedList"/>
    <dgm:cxn modelId="{3A1041CE-98C8-4CC6-A290-6562232AB61D}" type="presParOf" srcId="{A4D0294D-BA74-4219-99B6-507BA6C122DB}" destId="{29118F74-E5AF-4592-9CED-4B26CF34BE75}" srcOrd="1" destOrd="0" presId="urn:microsoft.com/office/officeart/2008/layout/LinedList"/>
    <dgm:cxn modelId="{7ACDC951-2BED-4255-81A6-C2677A6F340B}" type="presParOf" srcId="{A4D0294D-BA74-4219-99B6-507BA6C122DB}" destId="{D2CF6534-249B-4E6C-84BF-CF1DA12364D5}" srcOrd="2" destOrd="0" presId="urn:microsoft.com/office/officeart/2008/layout/LinedList"/>
    <dgm:cxn modelId="{62D420E6-1CEC-45E4-8398-26E273893368}" type="presParOf" srcId="{90C89235-012F-4435-8DAD-299E8710B474}" destId="{DBA1AC92-5B45-4105-9F2B-EA5E670246ED}" srcOrd="14" destOrd="0" presId="urn:microsoft.com/office/officeart/2008/layout/LinedList"/>
    <dgm:cxn modelId="{3727CD30-A653-4039-85F6-18CCC67E26E0}" type="presParOf" srcId="{90C89235-012F-4435-8DAD-299E8710B474}" destId="{2A11BA22-E3AB-4AC5-A4D6-9D002EFB7DAB}" srcOrd="15" destOrd="0" presId="urn:microsoft.com/office/officeart/2008/layout/LinedList"/>
    <dgm:cxn modelId="{66107789-9816-4B3C-8669-54991235DC2D}" type="presParOf" srcId="{90C89235-012F-4435-8DAD-299E8710B474}" destId="{5E63C866-D85C-47C7-A88C-82A5726F4C3C}" srcOrd="16" destOrd="0" presId="urn:microsoft.com/office/officeart/2008/layout/LinedList"/>
    <dgm:cxn modelId="{D2CA207C-E082-4E5C-8100-ED738CFD3650}" type="presParOf" srcId="{5E63C866-D85C-47C7-A88C-82A5726F4C3C}" destId="{12A48982-C3F9-4EA1-9EA2-0EFA31C7419D}" srcOrd="0" destOrd="0" presId="urn:microsoft.com/office/officeart/2008/layout/LinedList"/>
    <dgm:cxn modelId="{B6C5EEEA-1C1D-4399-A25F-10F25AB17693}" type="presParOf" srcId="{5E63C866-D85C-47C7-A88C-82A5726F4C3C}" destId="{483925AB-8FAD-42B8-9A91-9053344FBDD1}" srcOrd="1" destOrd="0" presId="urn:microsoft.com/office/officeart/2008/layout/LinedList"/>
    <dgm:cxn modelId="{8E3F5462-2087-4190-B36E-4E0683085179}" type="presParOf" srcId="{5E63C866-D85C-47C7-A88C-82A5726F4C3C}" destId="{F8263E2A-FB68-451B-A5F4-A7F1CCEC161A}" srcOrd="2" destOrd="0" presId="urn:microsoft.com/office/officeart/2008/layout/LinedList"/>
    <dgm:cxn modelId="{5F54DC50-3A78-46EF-BFFD-66A9A518CE59}" type="presParOf" srcId="{90C89235-012F-4435-8DAD-299E8710B474}" destId="{98473C70-7468-45ED-B329-70DA37AF2289}" srcOrd="17" destOrd="0" presId="urn:microsoft.com/office/officeart/2008/layout/LinedList"/>
    <dgm:cxn modelId="{2B36C46F-5D25-4F1E-9500-3DBB7BB40182}" type="presParOf" srcId="{90C89235-012F-4435-8DAD-299E8710B474}" destId="{08123BEB-476B-4E68-8174-9CC7951D55C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ED0C4-FFFB-414D-88D8-0BFCBA2A3D0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99DAFA-389D-495E-AB23-C57C36AF4BEB}">
      <dgm:prSet phldrT="[Текст]"/>
      <dgm:spPr/>
      <dgm:t>
        <a:bodyPr/>
        <a:lstStyle/>
        <a:p>
          <a:r>
            <a:rPr lang="uk-UA" b="1" i="1" dirty="0" smtClean="0"/>
            <a:t>Пізнавальні мотиви</a:t>
          </a:r>
          <a:endParaRPr lang="ru-RU" dirty="0"/>
        </a:p>
      </dgm:t>
    </dgm:pt>
    <dgm:pt modelId="{DD24C27E-2DBF-4A4D-9401-0BBAFF7294E2}" type="parTrans" cxnId="{D5CB5EAA-089D-4BF3-BE5F-4798273D92F1}">
      <dgm:prSet/>
      <dgm:spPr/>
      <dgm:t>
        <a:bodyPr/>
        <a:lstStyle/>
        <a:p>
          <a:endParaRPr lang="ru-RU"/>
        </a:p>
      </dgm:t>
    </dgm:pt>
    <dgm:pt modelId="{A633FD62-143B-427F-8E9C-E4AE1125AF53}" type="sibTrans" cxnId="{D5CB5EAA-089D-4BF3-BE5F-4798273D92F1}">
      <dgm:prSet/>
      <dgm:spPr/>
      <dgm:t>
        <a:bodyPr/>
        <a:lstStyle/>
        <a:p>
          <a:endParaRPr lang="ru-RU"/>
        </a:p>
      </dgm:t>
    </dgm:pt>
    <dgm:pt modelId="{F5F4C8D1-E4B0-40B6-BFA5-AE248DF00873}">
      <dgm:prSet phldrT="[Текст]"/>
      <dgm:spPr/>
      <dgm:t>
        <a:bodyPr/>
        <a:lstStyle/>
        <a:p>
          <a:r>
            <a:rPr lang="uk-UA" dirty="0" smtClean="0"/>
            <a:t>мотивація змістом </a:t>
          </a:r>
          <a:endParaRPr lang="ru-RU" dirty="0"/>
        </a:p>
      </dgm:t>
    </dgm:pt>
    <dgm:pt modelId="{488C9012-3282-4732-8C63-C32328ED3AAD}" type="parTrans" cxnId="{F2C8B7CF-EC61-4F0A-A24A-FE0A24233615}">
      <dgm:prSet/>
      <dgm:spPr/>
      <dgm:t>
        <a:bodyPr/>
        <a:lstStyle/>
        <a:p>
          <a:endParaRPr lang="ru-RU"/>
        </a:p>
      </dgm:t>
    </dgm:pt>
    <dgm:pt modelId="{99CB3C22-AFB8-4EA9-8ABE-43131B753D2A}" type="sibTrans" cxnId="{F2C8B7CF-EC61-4F0A-A24A-FE0A24233615}">
      <dgm:prSet/>
      <dgm:spPr/>
      <dgm:t>
        <a:bodyPr/>
        <a:lstStyle/>
        <a:p>
          <a:endParaRPr lang="ru-RU"/>
        </a:p>
      </dgm:t>
    </dgm:pt>
    <dgm:pt modelId="{54D29002-03B7-4796-B299-3CBCA36A8D36}">
      <dgm:prSet phldrT="[Текст]"/>
      <dgm:spPr/>
      <dgm:t>
        <a:bodyPr/>
        <a:lstStyle/>
        <a:p>
          <a:r>
            <a:rPr lang="uk-UA" b="1" i="1" dirty="0" smtClean="0"/>
            <a:t>Соціальні мотиви</a:t>
          </a:r>
          <a:endParaRPr lang="ru-RU" b="1" i="1" dirty="0"/>
        </a:p>
      </dgm:t>
    </dgm:pt>
    <dgm:pt modelId="{E555DCC1-CCD3-404F-AE42-77F651F30D9C}" type="parTrans" cxnId="{9A5D820A-5FB7-4DC4-96F8-A8EEE19873F3}">
      <dgm:prSet/>
      <dgm:spPr/>
      <dgm:t>
        <a:bodyPr/>
        <a:lstStyle/>
        <a:p>
          <a:endParaRPr lang="ru-RU"/>
        </a:p>
      </dgm:t>
    </dgm:pt>
    <dgm:pt modelId="{609AC1E4-FA21-4CD1-83FC-08FD2097B105}" type="sibTrans" cxnId="{9A5D820A-5FB7-4DC4-96F8-A8EEE19873F3}">
      <dgm:prSet/>
      <dgm:spPr/>
      <dgm:t>
        <a:bodyPr/>
        <a:lstStyle/>
        <a:p>
          <a:endParaRPr lang="ru-RU"/>
        </a:p>
      </dgm:t>
    </dgm:pt>
    <dgm:pt modelId="{555E964C-8233-4DCD-9C2F-04FF86B282B6}">
      <dgm:prSet phldrT="[Текст]"/>
      <dgm:spPr/>
      <dgm:t>
        <a:bodyPr/>
        <a:lstStyle/>
        <a:p>
          <a:r>
            <a:rPr lang="uk-UA" dirty="0" smtClean="0"/>
            <a:t>широкі соціальні</a:t>
          </a:r>
          <a:endParaRPr lang="ru-RU" dirty="0"/>
        </a:p>
      </dgm:t>
    </dgm:pt>
    <dgm:pt modelId="{B774EAD5-6A9E-4A6F-B73E-F5415F7F1E66}" type="parTrans" cxnId="{49265C7D-008C-45D4-ABC2-8E19EF513F03}">
      <dgm:prSet/>
      <dgm:spPr/>
      <dgm:t>
        <a:bodyPr/>
        <a:lstStyle/>
        <a:p>
          <a:endParaRPr lang="ru-RU"/>
        </a:p>
      </dgm:t>
    </dgm:pt>
    <dgm:pt modelId="{536251DA-7741-473E-988A-17FFE5DAC274}" type="sibTrans" cxnId="{49265C7D-008C-45D4-ABC2-8E19EF513F03}">
      <dgm:prSet/>
      <dgm:spPr/>
      <dgm:t>
        <a:bodyPr/>
        <a:lstStyle/>
        <a:p>
          <a:endParaRPr lang="ru-RU"/>
        </a:p>
      </dgm:t>
    </dgm:pt>
    <dgm:pt modelId="{252AC7C4-79E9-4C9D-B214-264618AE1236}">
      <dgm:prSet phldrT="[Текст]"/>
      <dgm:spPr/>
      <dgm:t>
        <a:bodyPr/>
        <a:lstStyle/>
        <a:p>
          <a:r>
            <a:rPr lang="uk-UA" dirty="0" smtClean="0"/>
            <a:t>мотивація процесом </a:t>
          </a:r>
          <a:endParaRPr lang="ru-RU" dirty="0"/>
        </a:p>
      </dgm:t>
    </dgm:pt>
    <dgm:pt modelId="{B8670786-58F8-4470-BE34-67FD0A350233}" type="parTrans" cxnId="{354FD776-6142-4C9F-A9BC-DFD830BBDE79}">
      <dgm:prSet/>
      <dgm:spPr/>
      <dgm:t>
        <a:bodyPr/>
        <a:lstStyle/>
        <a:p>
          <a:endParaRPr lang="ru-RU"/>
        </a:p>
      </dgm:t>
    </dgm:pt>
    <dgm:pt modelId="{B44F95A8-F3CC-4EBE-8097-A39DE8D4DC8B}" type="sibTrans" cxnId="{354FD776-6142-4C9F-A9BC-DFD830BBDE79}">
      <dgm:prSet/>
      <dgm:spPr/>
      <dgm:t>
        <a:bodyPr/>
        <a:lstStyle/>
        <a:p>
          <a:endParaRPr lang="ru-RU"/>
        </a:p>
      </dgm:t>
    </dgm:pt>
    <dgm:pt modelId="{AEF76350-CD77-4922-875C-B8E6E1230F37}">
      <dgm:prSet phldrT="[Текст]"/>
      <dgm:spPr/>
      <dgm:t>
        <a:bodyPr/>
        <a:lstStyle/>
        <a:p>
          <a:r>
            <a:rPr lang="uk-UA" dirty="0" err="1" smtClean="0"/>
            <a:t>внутрішньоособистісні</a:t>
          </a:r>
          <a:r>
            <a:rPr lang="uk-UA" dirty="0" smtClean="0"/>
            <a:t> </a:t>
          </a:r>
          <a:endParaRPr lang="ru-RU" dirty="0"/>
        </a:p>
      </dgm:t>
    </dgm:pt>
    <dgm:pt modelId="{3DE4CB5B-4873-402A-9984-B06B06D206A9}" type="parTrans" cxnId="{1B8B0554-1711-4270-B485-9985999C6F06}">
      <dgm:prSet/>
      <dgm:spPr/>
      <dgm:t>
        <a:bodyPr/>
        <a:lstStyle/>
        <a:p>
          <a:endParaRPr lang="ru-RU"/>
        </a:p>
      </dgm:t>
    </dgm:pt>
    <dgm:pt modelId="{D21A8FFC-3470-4294-9D03-8843A0119366}" type="sibTrans" cxnId="{1B8B0554-1711-4270-B485-9985999C6F06}">
      <dgm:prSet/>
      <dgm:spPr/>
      <dgm:t>
        <a:bodyPr/>
        <a:lstStyle/>
        <a:p>
          <a:endParaRPr lang="ru-RU"/>
        </a:p>
      </dgm:t>
    </dgm:pt>
    <dgm:pt modelId="{C6BEB9CA-DD4E-4361-AB8F-B513A23FCD57}" type="pres">
      <dgm:prSet presAssocID="{D5DED0C4-FFFB-414D-88D8-0BFCBA2A3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C30B60-C56F-4F7F-9FE9-457368207453}" type="pres">
      <dgm:prSet presAssocID="{E699DAFA-389D-495E-AB23-C57C36AF4B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3A45D-454A-47F2-91D8-3DF39698B11D}" type="pres">
      <dgm:prSet presAssocID="{E699DAFA-389D-495E-AB23-C57C36AF4BE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8A3CA-FDDF-4ED1-813E-93669C7464D2}" type="pres">
      <dgm:prSet presAssocID="{54D29002-03B7-4796-B299-3CBCA36A8D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0BAE4-483B-4710-8AA2-4F7D68D24558}" type="pres">
      <dgm:prSet presAssocID="{54D29002-03B7-4796-B299-3CBCA36A8D3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E36F3-7E56-447A-8B13-9917C60BF1F5}" type="presOf" srcId="{E699DAFA-389D-495E-AB23-C57C36AF4BEB}" destId="{D0C30B60-C56F-4F7F-9FE9-457368207453}" srcOrd="0" destOrd="0" presId="urn:microsoft.com/office/officeart/2005/8/layout/vList2"/>
    <dgm:cxn modelId="{D6F4F4F2-41D8-4750-A3BB-0347541DB10A}" type="presOf" srcId="{D5DED0C4-FFFB-414D-88D8-0BFCBA2A3D0B}" destId="{C6BEB9CA-DD4E-4361-AB8F-B513A23FCD57}" srcOrd="0" destOrd="0" presId="urn:microsoft.com/office/officeart/2005/8/layout/vList2"/>
    <dgm:cxn modelId="{4AC65953-DA48-4D2C-80C8-70640892FF36}" type="presOf" srcId="{555E964C-8233-4DCD-9C2F-04FF86B282B6}" destId="{7E30BAE4-483B-4710-8AA2-4F7D68D24558}" srcOrd="0" destOrd="0" presId="urn:microsoft.com/office/officeart/2005/8/layout/vList2"/>
    <dgm:cxn modelId="{9A5D820A-5FB7-4DC4-96F8-A8EEE19873F3}" srcId="{D5DED0C4-FFFB-414D-88D8-0BFCBA2A3D0B}" destId="{54D29002-03B7-4796-B299-3CBCA36A8D36}" srcOrd="1" destOrd="0" parTransId="{E555DCC1-CCD3-404F-AE42-77F651F30D9C}" sibTransId="{609AC1E4-FA21-4CD1-83FC-08FD2097B105}"/>
    <dgm:cxn modelId="{95183FE3-6F1E-4702-B18A-78CEF9D6EE5F}" type="presOf" srcId="{252AC7C4-79E9-4C9D-B214-264618AE1236}" destId="{7373A45D-454A-47F2-91D8-3DF39698B11D}" srcOrd="0" destOrd="1" presId="urn:microsoft.com/office/officeart/2005/8/layout/vList2"/>
    <dgm:cxn modelId="{B5CD748D-F4B3-42F9-97DB-E5EAE42DD367}" type="presOf" srcId="{F5F4C8D1-E4B0-40B6-BFA5-AE248DF00873}" destId="{7373A45D-454A-47F2-91D8-3DF39698B11D}" srcOrd="0" destOrd="0" presId="urn:microsoft.com/office/officeart/2005/8/layout/vList2"/>
    <dgm:cxn modelId="{4DB7B382-A479-49E6-B477-5A82D773E7F9}" type="presOf" srcId="{54D29002-03B7-4796-B299-3CBCA36A8D36}" destId="{DB08A3CA-FDDF-4ED1-813E-93669C7464D2}" srcOrd="0" destOrd="0" presId="urn:microsoft.com/office/officeart/2005/8/layout/vList2"/>
    <dgm:cxn modelId="{1B8B0554-1711-4270-B485-9985999C6F06}" srcId="{54D29002-03B7-4796-B299-3CBCA36A8D36}" destId="{AEF76350-CD77-4922-875C-B8E6E1230F37}" srcOrd="1" destOrd="0" parTransId="{3DE4CB5B-4873-402A-9984-B06B06D206A9}" sibTransId="{D21A8FFC-3470-4294-9D03-8843A0119366}"/>
    <dgm:cxn modelId="{39F63C2C-E43A-424B-ABC7-54B66F03246A}" type="presOf" srcId="{AEF76350-CD77-4922-875C-B8E6E1230F37}" destId="{7E30BAE4-483B-4710-8AA2-4F7D68D24558}" srcOrd="0" destOrd="1" presId="urn:microsoft.com/office/officeart/2005/8/layout/vList2"/>
    <dgm:cxn modelId="{49265C7D-008C-45D4-ABC2-8E19EF513F03}" srcId="{54D29002-03B7-4796-B299-3CBCA36A8D36}" destId="{555E964C-8233-4DCD-9C2F-04FF86B282B6}" srcOrd="0" destOrd="0" parTransId="{B774EAD5-6A9E-4A6F-B73E-F5415F7F1E66}" sibTransId="{536251DA-7741-473E-988A-17FFE5DAC274}"/>
    <dgm:cxn modelId="{D5CB5EAA-089D-4BF3-BE5F-4798273D92F1}" srcId="{D5DED0C4-FFFB-414D-88D8-0BFCBA2A3D0B}" destId="{E699DAFA-389D-495E-AB23-C57C36AF4BEB}" srcOrd="0" destOrd="0" parTransId="{DD24C27E-2DBF-4A4D-9401-0BBAFF7294E2}" sibTransId="{A633FD62-143B-427F-8E9C-E4AE1125AF53}"/>
    <dgm:cxn modelId="{354FD776-6142-4C9F-A9BC-DFD830BBDE79}" srcId="{E699DAFA-389D-495E-AB23-C57C36AF4BEB}" destId="{252AC7C4-79E9-4C9D-B214-264618AE1236}" srcOrd="1" destOrd="0" parTransId="{B8670786-58F8-4470-BE34-67FD0A350233}" sibTransId="{B44F95A8-F3CC-4EBE-8097-A39DE8D4DC8B}"/>
    <dgm:cxn modelId="{F2C8B7CF-EC61-4F0A-A24A-FE0A24233615}" srcId="{E699DAFA-389D-495E-AB23-C57C36AF4BEB}" destId="{F5F4C8D1-E4B0-40B6-BFA5-AE248DF00873}" srcOrd="0" destOrd="0" parTransId="{488C9012-3282-4732-8C63-C32328ED3AAD}" sibTransId="{99CB3C22-AFB8-4EA9-8ABE-43131B753D2A}"/>
    <dgm:cxn modelId="{E4E06CCA-C669-41AB-B0E1-4030D2117897}" type="presParOf" srcId="{C6BEB9CA-DD4E-4361-AB8F-B513A23FCD57}" destId="{D0C30B60-C56F-4F7F-9FE9-457368207453}" srcOrd="0" destOrd="0" presId="urn:microsoft.com/office/officeart/2005/8/layout/vList2"/>
    <dgm:cxn modelId="{06172401-6A7E-4DE2-B5C5-6BF510D3F07E}" type="presParOf" srcId="{C6BEB9CA-DD4E-4361-AB8F-B513A23FCD57}" destId="{7373A45D-454A-47F2-91D8-3DF39698B11D}" srcOrd="1" destOrd="0" presId="urn:microsoft.com/office/officeart/2005/8/layout/vList2"/>
    <dgm:cxn modelId="{B6D9A7B4-8947-467F-BD42-CABC45DF268E}" type="presParOf" srcId="{C6BEB9CA-DD4E-4361-AB8F-B513A23FCD57}" destId="{DB08A3CA-FDDF-4ED1-813E-93669C7464D2}" srcOrd="2" destOrd="0" presId="urn:microsoft.com/office/officeart/2005/8/layout/vList2"/>
    <dgm:cxn modelId="{3E0D14D7-F722-41FB-8ECB-5976F4C1D5A9}" type="presParOf" srcId="{C6BEB9CA-DD4E-4361-AB8F-B513A23FCD57}" destId="{7E30BAE4-483B-4710-8AA2-4F7D68D245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7E5B38-0D2F-4257-BE9A-D5B16DA9370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EA2213-9174-4CC4-B199-1210A70920A0}">
      <dgm:prSet phldrT="[Текст]" custT="1"/>
      <dgm:spPr/>
      <dgm:t>
        <a:bodyPr/>
        <a:lstStyle/>
        <a:p>
          <a:r>
            <a:rPr lang="uk-UA" sz="3200" b="1" dirty="0" smtClean="0"/>
            <a:t>Внутрішня мотивація </a:t>
          </a:r>
          <a:r>
            <a:rPr lang="uk-UA" sz="2800" i="1" dirty="0" smtClean="0"/>
            <a:t>(орієнтована на процес і результат)</a:t>
          </a:r>
          <a:endParaRPr lang="ru-RU" sz="3200" i="1" dirty="0"/>
        </a:p>
      </dgm:t>
    </dgm:pt>
    <dgm:pt modelId="{E7A406E4-59D8-4AE8-B810-E7E9BBFDBF12}" type="parTrans" cxnId="{1F1F6D6E-6D08-4C54-AFD8-89428D683949}">
      <dgm:prSet/>
      <dgm:spPr/>
      <dgm:t>
        <a:bodyPr/>
        <a:lstStyle/>
        <a:p>
          <a:endParaRPr lang="ru-RU"/>
        </a:p>
      </dgm:t>
    </dgm:pt>
    <dgm:pt modelId="{D764C579-6EE7-4BCC-A44D-C210B6DF5B09}" type="sibTrans" cxnId="{1F1F6D6E-6D08-4C54-AFD8-89428D683949}">
      <dgm:prSet/>
      <dgm:spPr/>
      <dgm:t>
        <a:bodyPr/>
        <a:lstStyle/>
        <a:p>
          <a:endParaRPr lang="ru-RU"/>
        </a:p>
      </dgm:t>
    </dgm:pt>
    <dgm:pt modelId="{2DC21DA0-A956-4489-9FC4-F35414006C84}">
      <dgm:prSet phldrT="[Текст]" custT="1"/>
      <dgm:spPr/>
      <dgm:t>
        <a:bodyPr/>
        <a:lstStyle/>
        <a:p>
          <a:r>
            <a:rPr lang="uk-UA" sz="3200" b="1" dirty="0" smtClean="0"/>
            <a:t>Зовнішня мотивація </a:t>
          </a:r>
          <a:r>
            <a:rPr lang="uk-UA" sz="2800" b="0" i="1" dirty="0" smtClean="0"/>
            <a:t>(самоствердження, престиж, нагорода)</a:t>
          </a:r>
          <a:endParaRPr lang="ru-RU" sz="2800" i="1" dirty="0"/>
        </a:p>
      </dgm:t>
    </dgm:pt>
    <dgm:pt modelId="{7B8419E5-16DD-4FDB-AB7A-1A4D38FF8DC0}" type="parTrans" cxnId="{7314DEDB-ADA5-4AAB-97C3-0C75BC0EDA84}">
      <dgm:prSet/>
      <dgm:spPr/>
      <dgm:t>
        <a:bodyPr/>
        <a:lstStyle/>
        <a:p>
          <a:endParaRPr lang="ru-RU"/>
        </a:p>
      </dgm:t>
    </dgm:pt>
    <dgm:pt modelId="{0A6EB706-7B63-48E0-B859-AF9698E3506F}" type="sibTrans" cxnId="{7314DEDB-ADA5-4AAB-97C3-0C75BC0EDA84}">
      <dgm:prSet/>
      <dgm:spPr/>
      <dgm:t>
        <a:bodyPr/>
        <a:lstStyle/>
        <a:p>
          <a:endParaRPr lang="ru-RU"/>
        </a:p>
      </dgm:t>
    </dgm:pt>
    <dgm:pt modelId="{81C630CA-3A65-4BA1-99DF-BCC67E9BDCC0}">
      <dgm:prSet phldrT="[Текст]" custT="1"/>
      <dgm:spPr/>
      <dgm:t>
        <a:bodyPr/>
        <a:lstStyle/>
        <a:p>
          <a:endParaRPr lang="ru-RU" sz="2800" i="1" dirty="0"/>
        </a:p>
      </dgm:t>
    </dgm:pt>
    <dgm:pt modelId="{C738E7C2-7EEB-40E9-9394-1F26395998C4}" type="parTrans" cxnId="{5474CD56-F579-4489-BF5E-370763277ACF}">
      <dgm:prSet/>
      <dgm:spPr/>
      <dgm:t>
        <a:bodyPr/>
        <a:lstStyle/>
        <a:p>
          <a:endParaRPr lang="ru-RU"/>
        </a:p>
      </dgm:t>
    </dgm:pt>
    <dgm:pt modelId="{54073860-16B1-4DE4-98B9-767895E4EA4C}" type="sibTrans" cxnId="{5474CD56-F579-4489-BF5E-370763277ACF}">
      <dgm:prSet/>
      <dgm:spPr/>
      <dgm:t>
        <a:bodyPr/>
        <a:lstStyle/>
        <a:p>
          <a:endParaRPr lang="ru-RU"/>
        </a:p>
      </dgm:t>
    </dgm:pt>
    <dgm:pt modelId="{EA1934A3-03BB-4F65-9B50-AA653EB93406}" type="pres">
      <dgm:prSet presAssocID="{CF7E5B38-0D2F-4257-BE9A-D5B16DA9370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C61F5-1FCF-43A6-81E7-728F8D2DEFBE}" type="pres">
      <dgm:prSet presAssocID="{CF7E5B38-0D2F-4257-BE9A-D5B16DA9370A}" presName="divider" presStyleLbl="fgShp" presStyleIdx="0" presStyleCnt="1"/>
      <dgm:spPr/>
    </dgm:pt>
    <dgm:pt modelId="{76C0829A-F6CD-4603-9126-D50C2000159A}" type="pres">
      <dgm:prSet presAssocID="{27EA2213-9174-4CC4-B199-1210A70920A0}" presName="downArrow" presStyleLbl="node1" presStyleIdx="0" presStyleCnt="2"/>
      <dgm:spPr/>
    </dgm:pt>
    <dgm:pt modelId="{C6E23C48-DC10-4356-AB1F-54EB8D3C6A30}" type="pres">
      <dgm:prSet presAssocID="{27EA2213-9174-4CC4-B199-1210A70920A0}" presName="downArrowText" presStyleLbl="revTx" presStyleIdx="0" presStyleCnt="2" custScaleX="160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98B12-8A78-4F88-8D55-057F1E94477D}" type="pres">
      <dgm:prSet presAssocID="{2DC21DA0-A956-4489-9FC4-F35414006C84}" presName="upArrow" presStyleLbl="node1" presStyleIdx="1" presStyleCnt="2"/>
      <dgm:spPr/>
    </dgm:pt>
    <dgm:pt modelId="{AA4C9230-282B-491A-8921-A677ED8B83EA}" type="pres">
      <dgm:prSet presAssocID="{2DC21DA0-A956-4489-9FC4-F35414006C84}" presName="upArrowText" presStyleLbl="revTx" presStyleIdx="1" presStyleCnt="2" custScaleX="142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F6D6E-6D08-4C54-AFD8-89428D683949}" srcId="{CF7E5B38-0D2F-4257-BE9A-D5B16DA9370A}" destId="{27EA2213-9174-4CC4-B199-1210A70920A0}" srcOrd="0" destOrd="0" parTransId="{E7A406E4-59D8-4AE8-B810-E7E9BBFDBF12}" sibTransId="{D764C579-6EE7-4BCC-A44D-C210B6DF5B09}"/>
    <dgm:cxn modelId="{BC594AC4-B0EE-40E3-8F01-545315B02B64}" type="presOf" srcId="{27EA2213-9174-4CC4-B199-1210A70920A0}" destId="{C6E23C48-DC10-4356-AB1F-54EB8D3C6A30}" srcOrd="0" destOrd="0" presId="urn:microsoft.com/office/officeart/2005/8/layout/arrow3"/>
    <dgm:cxn modelId="{2A74182F-DF07-432F-8B47-79394CEFF112}" type="presOf" srcId="{CF7E5B38-0D2F-4257-BE9A-D5B16DA9370A}" destId="{EA1934A3-03BB-4F65-9B50-AA653EB93406}" srcOrd="0" destOrd="0" presId="urn:microsoft.com/office/officeart/2005/8/layout/arrow3"/>
    <dgm:cxn modelId="{5474CD56-F579-4489-BF5E-370763277ACF}" srcId="{CF7E5B38-0D2F-4257-BE9A-D5B16DA9370A}" destId="{81C630CA-3A65-4BA1-99DF-BCC67E9BDCC0}" srcOrd="2" destOrd="0" parTransId="{C738E7C2-7EEB-40E9-9394-1F26395998C4}" sibTransId="{54073860-16B1-4DE4-98B9-767895E4EA4C}"/>
    <dgm:cxn modelId="{7314DEDB-ADA5-4AAB-97C3-0C75BC0EDA84}" srcId="{CF7E5B38-0D2F-4257-BE9A-D5B16DA9370A}" destId="{2DC21DA0-A956-4489-9FC4-F35414006C84}" srcOrd="1" destOrd="0" parTransId="{7B8419E5-16DD-4FDB-AB7A-1A4D38FF8DC0}" sibTransId="{0A6EB706-7B63-48E0-B859-AF9698E3506F}"/>
    <dgm:cxn modelId="{713F5680-1E4F-495F-8237-766BA4AFBF3A}" type="presOf" srcId="{2DC21DA0-A956-4489-9FC4-F35414006C84}" destId="{AA4C9230-282B-491A-8921-A677ED8B83EA}" srcOrd="0" destOrd="0" presId="urn:microsoft.com/office/officeart/2005/8/layout/arrow3"/>
    <dgm:cxn modelId="{D0F117BC-5F4C-4D64-9CA7-BCEA551EFD76}" type="presParOf" srcId="{EA1934A3-03BB-4F65-9B50-AA653EB93406}" destId="{CD9C61F5-1FCF-43A6-81E7-728F8D2DEFBE}" srcOrd="0" destOrd="0" presId="urn:microsoft.com/office/officeart/2005/8/layout/arrow3"/>
    <dgm:cxn modelId="{0F1934DE-5545-49E8-B01F-FFB0A3DC70AD}" type="presParOf" srcId="{EA1934A3-03BB-4F65-9B50-AA653EB93406}" destId="{76C0829A-F6CD-4603-9126-D50C2000159A}" srcOrd="1" destOrd="0" presId="urn:microsoft.com/office/officeart/2005/8/layout/arrow3"/>
    <dgm:cxn modelId="{862ADEBD-97B9-43F6-8468-A83515565388}" type="presParOf" srcId="{EA1934A3-03BB-4F65-9B50-AA653EB93406}" destId="{C6E23C48-DC10-4356-AB1F-54EB8D3C6A30}" srcOrd="2" destOrd="0" presId="urn:microsoft.com/office/officeart/2005/8/layout/arrow3"/>
    <dgm:cxn modelId="{2307CD87-5489-4DF9-B04F-A09F9EFE60AB}" type="presParOf" srcId="{EA1934A3-03BB-4F65-9B50-AA653EB93406}" destId="{86798B12-8A78-4F88-8D55-057F1E94477D}" srcOrd="3" destOrd="0" presId="urn:microsoft.com/office/officeart/2005/8/layout/arrow3"/>
    <dgm:cxn modelId="{44A7C4CC-1929-4BA7-B5CB-D10C165D18B5}" type="presParOf" srcId="{EA1934A3-03BB-4F65-9B50-AA653EB93406}" destId="{AA4C9230-282B-491A-8921-A677ED8B83E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28A9A8-E6C4-43A2-B02D-F5C7F4F3C7DB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C464E-0370-438F-AF93-A704A09B0963}">
      <dgm:prSet phldrT="[Текст]" custT="1"/>
      <dgm:spPr/>
      <dgm:t>
        <a:bodyPr/>
        <a:lstStyle/>
        <a:p>
          <a:r>
            <a:rPr lang="uk-UA" sz="3600" dirty="0" smtClean="0"/>
            <a:t>Низький </a:t>
          </a:r>
          <a:endParaRPr lang="ru-RU" sz="3600" dirty="0"/>
        </a:p>
      </dgm:t>
    </dgm:pt>
    <dgm:pt modelId="{28C83A0D-F923-4588-854A-A99E8272F56F}" type="parTrans" cxnId="{A27465D5-697A-4E29-A870-1EF4ED93EF02}">
      <dgm:prSet/>
      <dgm:spPr/>
      <dgm:t>
        <a:bodyPr/>
        <a:lstStyle/>
        <a:p>
          <a:endParaRPr lang="ru-RU"/>
        </a:p>
      </dgm:t>
    </dgm:pt>
    <dgm:pt modelId="{5D7C55E6-B91C-4E4D-B2A2-110EFFD2A838}" type="sibTrans" cxnId="{A27465D5-697A-4E29-A870-1EF4ED93EF02}">
      <dgm:prSet/>
      <dgm:spPr/>
      <dgm:t>
        <a:bodyPr/>
        <a:lstStyle/>
        <a:p>
          <a:endParaRPr lang="ru-RU"/>
        </a:p>
      </dgm:t>
    </dgm:pt>
    <dgm:pt modelId="{63DAE0DB-8DDE-4CA6-B489-14AE406E41C0}">
      <dgm:prSet phldrT="[Текст]" custT="1"/>
      <dgm:spPr/>
      <dgm:t>
        <a:bodyPr/>
        <a:lstStyle/>
        <a:p>
          <a:r>
            <a:rPr lang="uk-UA" sz="3600" dirty="0" smtClean="0"/>
            <a:t>Достатній</a:t>
          </a:r>
          <a:r>
            <a:rPr lang="uk-UA" sz="2700" dirty="0" smtClean="0"/>
            <a:t> </a:t>
          </a:r>
          <a:endParaRPr lang="ru-RU" sz="2700" dirty="0"/>
        </a:p>
      </dgm:t>
    </dgm:pt>
    <dgm:pt modelId="{1B2DEE38-0CE7-46ED-9900-94274EECFF33}" type="parTrans" cxnId="{EF969655-22A3-4139-AF61-1BB03D605684}">
      <dgm:prSet/>
      <dgm:spPr/>
      <dgm:t>
        <a:bodyPr/>
        <a:lstStyle/>
        <a:p>
          <a:endParaRPr lang="ru-RU"/>
        </a:p>
      </dgm:t>
    </dgm:pt>
    <dgm:pt modelId="{0804E0E9-9BBC-46E8-A3F6-26E56EE39ACB}" type="sibTrans" cxnId="{EF969655-22A3-4139-AF61-1BB03D605684}">
      <dgm:prSet/>
      <dgm:spPr/>
      <dgm:t>
        <a:bodyPr/>
        <a:lstStyle/>
        <a:p>
          <a:endParaRPr lang="ru-RU"/>
        </a:p>
      </dgm:t>
    </dgm:pt>
    <dgm:pt modelId="{4A6797F6-F390-457A-B181-2275C98B5D5D}">
      <dgm:prSet phldrT="[Текст]"/>
      <dgm:spPr/>
      <dgm:t>
        <a:bodyPr/>
        <a:lstStyle/>
        <a:p>
          <a:r>
            <a:rPr lang="uk-UA" dirty="0" smtClean="0"/>
            <a:t>Високий </a:t>
          </a:r>
          <a:endParaRPr lang="ru-RU" dirty="0"/>
        </a:p>
      </dgm:t>
    </dgm:pt>
    <dgm:pt modelId="{14A69B85-3C4C-46B7-8CE4-508FF01071AC}" type="parTrans" cxnId="{3CDB6994-8ED1-41F4-BBEE-1BE4AC6F07A5}">
      <dgm:prSet/>
      <dgm:spPr/>
      <dgm:t>
        <a:bodyPr/>
        <a:lstStyle/>
        <a:p>
          <a:endParaRPr lang="ru-RU"/>
        </a:p>
      </dgm:t>
    </dgm:pt>
    <dgm:pt modelId="{1BD9C3DB-CAA8-4EF8-8752-F0EFD976CA82}" type="sibTrans" cxnId="{3CDB6994-8ED1-41F4-BBEE-1BE4AC6F07A5}">
      <dgm:prSet/>
      <dgm:spPr/>
      <dgm:t>
        <a:bodyPr/>
        <a:lstStyle/>
        <a:p>
          <a:endParaRPr lang="ru-RU"/>
        </a:p>
      </dgm:t>
    </dgm:pt>
    <dgm:pt modelId="{FB4E1816-3E92-4F89-A3BD-2E472A40CBCB}" type="pres">
      <dgm:prSet presAssocID="{4928A9A8-E6C4-43A2-B02D-F5C7F4F3C7D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2E20A-0878-4CB1-803A-6AE64BA20B64}" type="pres">
      <dgm:prSet presAssocID="{4928A9A8-E6C4-43A2-B02D-F5C7F4F3C7DB}" presName="arrow" presStyleLbl="bgShp" presStyleIdx="0" presStyleCnt="1"/>
      <dgm:spPr/>
    </dgm:pt>
    <dgm:pt modelId="{FD2BDB5F-AB4C-4355-826B-15D17BCF264E}" type="pres">
      <dgm:prSet presAssocID="{4928A9A8-E6C4-43A2-B02D-F5C7F4F3C7DB}" presName="arrowDiagram3" presStyleCnt="0"/>
      <dgm:spPr/>
    </dgm:pt>
    <dgm:pt modelId="{090FE575-D1FB-4BD0-A5FE-6D3B8938A9BA}" type="pres">
      <dgm:prSet presAssocID="{C3AC464E-0370-438F-AF93-A704A09B0963}" presName="bullet3a" presStyleLbl="node1" presStyleIdx="0" presStyleCnt="3"/>
      <dgm:spPr/>
    </dgm:pt>
    <dgm:pt modelId="{8C6061C8-304C-44A5-B7E6-0E9EBE5D545B}" type="pres">
      <dgm:prSet presAssocID="{C3AC464E-0370-438F-AF93-A704A09B0963}" presName="textBox3a" presStyleLbl="revTx" presStyleIdx="0" presStyleCnt="3" custScaleX="165612" custLinFactNeighborX="39379" custLinFactNeighborY="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82907-A4DE-4ABB-9B19-AB0126B23777}" type="pres">
      <dgm:prSet presAssocID="{63DAE0DB-8DDE-4CA6-B489-14AE406E41C0}" presName="bullet3b" presStyleLbl="node1" presStyleIdx="1" presStyleCnt="3"/>
      <dgm:spPr/>
    </dgm:pt>
    <dgm:pt modelId="{D66B644E-F537-42F7-AF35-F8BC96559266}" type="pres">
      <dgm:prSet presAssocID="{63DAE0DB-8DDE-4CA6-B489-14AE406E41C0}" presName="textBox3b" presStyleLbl="revTx" presStyleIdx="1" presStyleCnt="3" custScaleX="169980" custLinFactNeighborX="41313" custLinFactNeighborY="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A195C-994B-4B59-93B9-0F4521729B05}" type="pres">
      <dgm:prSet presAssocID="{4A6797F6-F390-457A-B181-2275C98B5D5D}" presName="bullet3c" presStyleLbl="node1" presStyleIdx="2" presStyleCnt="3"/>
      <dgm:spPr/>
    </dgm:pt>
    <dgm:pt modelId="{A86D34BE-F0D3-45F7-8931-3400ADB326BA}" type="pres">
      <dgm:prSet presAssocID="{4A6797F6-F390-457A-B181-2275C98B5D5D}" presName="textBox3c" presStyleLbl="revTx" presStyleIdx="2" presStyleCnt="3" custScaleX="121164" custLinFactNeighborX="17265" custLinFactNeighborY="-10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25335-59C2-4D8E-94A9-3B4C35951D98}" type="presOf" srcId="{4928A9A8-E6C4-43A2-B02D-F5C7F4F3C7DB}" destId="{FB4E1816-3E92-4F89-A3BD-2E472A40CBCB}" srcOrd="0" destOrd="0" presId="urn:microsoft.com/office/officeart/2005/8/layout/arrow2"/>
    <dgm:cxn modelId="{A3B05FF5-35B9-4C22-B012-6417CD6B789A}" type="presOf" srcId="{63DAE0DB-8DDE-4CA6-B489-14AE406E41C0}" destId="{D66B644E-F537-42F7-AF35-F8BC96559266}" srcOrd="0" destOrd="0" presId="urn:microsoft.com/office/officeart/2005/8/layout/arrow2"/>
    <dgm:cxn modelId="{EF969655-22A3-4139-AF61-1BB03D605684}" srcId="{4928A9A8-E6C4-43A2-B02D-F5C7F4F3C7DB}" destId="{63DAE0DB-8DDE-4CA6-B489-14AE406E41C0}" srcOrd="1" destOrd="0" parTransId="{1B2DEE38-0CE7-46ED-9900-94274EECFF33}" sibTransId="{0804E0E9-9BBC-46E8-A3F6-26E56EE39ACB}"/>
    <dgm:cxn modelId="{0906246C-B229-4AE9-B5D4-676BB71A3662}" type="presOf" srcId="{4A6797F6-F390-457A-B181-2275C98B5D5D}" destId="{A86D34BE-F0D3-45F7-8931-3400ADB326BA}" srcOrd="0" destOrd="0" presId="urn:microsoft.com/office/officeart/2005/8/layout/arrow2"/>
    <dgm:cxn modelId="{3CDB6994-8ED1-41F4-BBEE-1BE4AC6F07A5}" srcId="{4928A9A8-E6C4-43A2-B02D-F5C7F4F3C7DB}" destId="{4A6797F6-F390-457A-B181-2275C98B5D5D}" srcOrd="2" destOrd="0" parTransId="{14A69B85-3C4C-46B7-8CE4-508FF01071AC}" sibTransId="{1BD9C3DB-CAA8-4EF8-8752-F0EFD976CA82}"/>
    <dgm:cxn modelId="{A27465D5-697A-4E29-A870-1EF4ED93EF02}" srcId="{4928A9A8-E6C4-43A2-B02D-F5C7F4F3C7DB}" destId="{C3AC464E-0370-438F-AF93-A704A09B0963}" srcOrd="0" destOrd="0" parTransId="{28C83A0D-F923-4588-854A-A99E8272F56F}" sibTransId="{5D7C55E6-B91C-4E4D-B2A2-110EFFD2A838}"/>
    <dgm:cxn modelId="{3B129405-B331-48CC-B743-73D0D9A6670E}" type="presOf" srcId="{C3AC464E-0370-438F-AF93-A704A09B0963}" destId="{8C6061C8-304C-44A5-B7E6-0E9EBE5D545B}" srcOrd="0" destOrd="0" presId="urn:microsoft.com/office/officeart/2005/8/layout/arrow2"/>
    <dgm:cxn modelId="{3A070D81-7E00-4410-8325-969ABCBD7028}" type="presParOf" srcId="{FB4E1816-3E92-4F89-A3BD-2E472A40CBCB}" destId="{F3B2E20A-0878-4CB1-803A-6AE64BA20B64}" srcOrd="0" destOrd="0" presId="urn:microsoft.com/office/officeart/2005/8/layout/arrow2"/>
    <dgm:cxn modelId="{8AF608F9-43BF-4449-9D1F-9A02BB46FEFC}" type="presParOf" srcId="{FB4E1816-3E92-4F89-A3BD-2E472A40CBCB}" destId="{FD2BDB5F-AB4C-4355-826B-15D17BCF264E}" srcOrd="1" destOrd="0" presId="urn:microsoft.com/office/officeart/2005/8/layout/arrow2"/>
    <dgm:cxn modelId="{2103F818-3B2B-469F-B737-40142853FBB8}" type="presParOf" srcId="{FD2BDB5F-AB4C-4355-826B-15D17BCF264E}" destId="{090FE575-D1FB-4BD0-A5FE-6D3B8938A9BA}" srcOrd="0" destOrd="0" presId="urn:microsoft.com/office/officeart/2005/8/layout/arrow2"/>
    <dgm:cxn modelId="{08A1A5A4-0A26-4996-9C10-08121A8381DB}" type="presParOf" srcId="{FD2BDB5F-AB4C-4355-826B-15D17BCF264E}" destId="{8C6061C8-304C-44A5-B7E6-0E9EBE5D545B}" srcOrd="1" destOrd="0" presId="urn:microsoft.com/office/officeart/2005/8/layout/arrow2"/>
    <dgm:cxn modelId="{E378E4A2-3F72-46C1-A268-5C0DFD197597}" type="presParOf" srcId="{FD2BDB5F-AB4C-4355-826B-15D17BCF264E}" destId="{85682907-A4DE-4ABB-9B19-AB0126B23777}" srcOrd="2" destOrd="0" presId="urn:microsoft.com/office/officeart/2005/8/layout/arrow2"/>
    <dgm:cxn modelId="{CCB654F5-D86B-4FBF-9B13-55FD678E3418}" type="presParOf" srcId="{FD2BDB5F-AB4C-4355-826B-15D17BCF264E}" destId="{D66B644E-F537-42F7-AF35-F8BC96559266}" srcOrd="3" destOrd="0" presId="urn:microsoft.com/office/officeart/2005/8/layout/arrow2"/>
    <dgm:cxn modelId="{B4BD2C6E-DD8E-452F-A2C4-6767DDFE4704}" type="presParOf" srcId="{FD2BDB5F-AB4C-4355-826B-15D17BCF264E}" destId="{6DAA195C-994B-4B59-93B9-0F4521729B05}" srcOrd="4" destOrd="0" presId="urn:microsoft.com/office/officeart/2005/8/layout/arrow2"/>
    <dgm:cxn modelId="{36A15D19-592C-4A61-A314-B61827FC499D}" type="presParOf" srcId="{FD2BDB5F-AB4C-4355-826B-15D17BCF264E}" destId="{A86D34BE-F0D3-45F7-8931-3400ADB326B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53B47-1AE8-4F0F-ADA5-82806B4DCBBA}">
      <dsp:nvSpPr>
        <dsp:cNvPr id="0" name=""/>
        <dsp:cNvSpPr/>
      </dsp:nvSpPr>
      <dsp:spPr>
        <a:xfrm>
          <a:off x="1284458" y="3075"/>
          <a:ext cx="7880006" cy="1358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b="1" kern="1200" dirty="0" smtClean="0"/>
            <a:t>Дидактика</a:t>
          </a:r>
          <a:endParaRPr lang="ru-RU" sz="5900" b="1" kern="1200" dirty="0"/>
        </a:p>
      </dsp:txBody>
      <dsp:txXfrm>
        <a:off x="1324250" y="42867"/>
        <a:ext cx="7800422" cy="1279025"/>
      </dsp:txXfrm>
    </dsp:sp>
    <dsp:sp modelId="{F9B1BD72-8E5B-4253-9A3F-DFE177968294}">
      <dsp:nvSpPr>
        <dsp:cNvPr id="0" name=""/>
        <dsp:cNvSpPr/>
      </dsp:nvSpPr>
      <dsp:spPr>
        <a:xfrm>
          <a:off x="16467" y="1593969"/>
          <a:ext cx="3564824" cy="948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/>
            <a:t>Об'єкт</a:t>
          </a:r>
          <a:r>
            <a:rPr lang="uk-UA" sz="5800" b="1" i="1" kern="1200" dirty="0" smtClean="0"/>
            <a:t> </a:t>
          </a:r>
          <a:endParaRPr lang="ru-RU" sz="5800" b="1" i="1" kern="1200" dirty="0"/>
        </a:p>
      </dsp:txBody>
      <dsp:txXfrm>
        <a:off x="44255" y="1621757"/>
        <a:ext cx="3509248" cy="893192"/>
      </dsp:txXfrm>
    </dsp:sp>
    <dsp:sp modelId="{DEA94386-B246-43E9-B50F-DD1ABA87A706}">
      <dsp:nvSpPr>
        <dsp:cNvPr id="0" name=""/>
        <dsp:cNvSpPr/>
      </dsp:nvSpPr>
      <dsp:spPr>
        <a:xfrm>
          <a:off x="23420" y="2775021"/>
          <a:ext cx="3550919" cy="295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i="0" kern="1200" dirty="0" smtClean="0"/>
            <a:t>Навчальний процес </a:t>
          </a:r>
          <a:endParaRPr lang="ru-RU" sz="3000" i="0" kern="1200" dirty="0"/>
        </a:p>
      </dsp:txBody>
      <dsp:txXfrm>
        <a:off x="109997" y="2861598"/>
        <a:ext cx="3377765" cy="2782798"/>
      </dsp:txXfrm>
    </dsp:sp>
    <dsp:sp modelId="{18B9F49A-192C-45C1-9CE9-274F3B3B2CD1}">
      <dsp:nvSpPr>
        <dsp:cNvPr id="0" name=""/>
        <dsp:cNvSpPr/>
      </dsp:nvSpPr>
      <dsp:spPr>
        <a:xfrm>
          <a:off x="4620356" y="1593969"/>
          <a:ext cx="5207184" cy="948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/>
            <a:t>Предмет</a:t>
          </a:r>
          <a:r>
            <a:rPr lang="uk-UA" sz="5800" kern="1200" dirty="0" smtClean="0"/>
            <a:t> </a:t>
          </a:r>
          <a:endParaRPr lang="ru-RU" sz="5800" kern="1200" dirty="0"/>
        </a:p>
      </dsp:txBody>
      <dsp:txXfrm>
        <a:off x="4648144" y="1621757"/>
        <a:ext cx="5151608" cy="893192"/>
      </dsp:txXfrm>
    </dsp:sp>
    <dsp:sp modelId="{99FC67CC-27D2-426F-B098-0091DD15D816}">
      <dsp:nvSpPr>
        <dsp:cNvPr id="0" name=""/>
        <dsp:cNvSpPr/>
      </dsp:nvSpPr>
      <dsp:spPr>
        <a:xfrm>
          <a:off x="4015440" y="2775021"/>
          <a:ext cx="6417015" cy="295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kern="1200" dirty="0" smtClean="0"/>
            <a:t>- мета і завдання навчання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kern="1200" dirty="0" smtClean="0"/>
            <a:t>- зміст освіти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kern="1200" dirty="0" smtClean="0"/>
            <a:t>- закони, закономірності та правила навчання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kern="1200" dirty="0" smtClean="0"/>
            <a:t>- організаційні форми, методи, засоби та прийоми навчання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kern="1200" dirty="0" smtClean="0"/>
            <a:t>- навчально-матеріальна база навчання </a:t>
          </a:r>
          <a:endParaRPr lang="ru-RU" sz="2400" i="0" kern="1200" dirty="0"/>
        </a:p>
      </dsp:txBody>
      <dsp:txXfrm>
        <a:off x="4102017" y="2861598"/>
        <a:ext cx="6243861" cy="2782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40E0-51A8-4909-9BF6-A8C4D14DABAD}">
      <dsp:nvSpPr>
        <dsp:cNvPr id="0" name=""/>
        <dsp:cNvSpPr/>
      </dsp:nvSpPr>
      <dsp:spPr>
        <a:xfrm>
          <a:off x="598004" y="399"/>
          <a:ext cx="1844102" cy="1707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Вчитель </a:t>
          </a:r>
          <a:endParaRPr lang="ru-RU" sz="2800" kern="1200" dirty="0"/>
        </a:p>
      </dsp:txBody>
      <dsp:txXfrm>
        <a:off x="868066" y="250450"/>
        <a:ext cx="1303978" cy="1207356"/>
      </dsp:txXfrm>
    </dsp:sp>
    <dsp:sp modelId="{FC7089E5-8C39-4455-A474-A8CDEA522E89}">
      <dsp:nvSpPr>
        <dsp:cNvPr id="0" name=""/>
        <dsp:cNvSpPr/>
      </dsp:nvSpPr>
      <dsp:spPr>
        <a:xfrm>
          <a:off x="1269300" y="1778068"/>
          <a:ext cx="501512" cy="50151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335775" y="1969846"/>
        <a:ext cx="368562" cy="117956"/>
      </dsp:txXfrm>
    </dsp:sp>
    <dsp:sp modelId="{4969801A-A0DF-4804-944F-4B202C9A8151}">
      <dsp:nvSpPr>
        <dsp:cNvPr id="0" name=""/>
        <dsp:cNvSpPr/>
      </dsp:nvSpPr>
      <dsp:spPr>
        <a:xfrm>
          <a:off x="598004" y="2349792"/>
          <a:ext cx="1844102" cy="1707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Учень </a:t>
          </a:r>
          <a:endParaRPr lang="ru-RU" sz="2800" kern="1200" dirty="0"/>
        </a:p>
      </dsp:txBody>
      <dsp:txXfrm>
        <a:off x="868066" y="2599843"/>
        <a:ext cx="1303978" cy="1207356"/>
      </dsp:txXfrm>
    </dsp:sp>
    <dsp:sp modelId="{407BA9DA-1F1E-4454-8A40-1F593616B65E}">
      <dsp:nvSpPr>
        <dsp:cNvPr id="0" name=""/>
        <dsp:cNvSpPr/>
      </dsp:nvSpPr>
      <dsp:spPr>
        <a:xfrm>
          <a:off x="2236821" y="1724025"/>
          <a:ext cx="455889" cy="590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236821" y="1842135"/>
        <a:ext cx="319122" cy="354330"/>
      </dsp:txXfrm>
    </dsp:sp>
    <dsp:sp modelId="{725472A0-0D5C-4240-9075-6401A38E6F0D}">
      <dsp:nvSpPr>
        <dsp:cNvPr id="0" name=""/>
        <dsp:cNvSpPr/>
      </dsp:nvSpPr>
      <dsp:spPr>
        <a:xfrm>
          <a:off x="2846613" y="862550"/>
          <a:ext cx="2600581" cy="2332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Процес навчання </a:t>
          </a:r>
          <a:endParaRPr lang="ru-RU" sz="3400" kern="1200" dirty="0"/>
        </a:p>
      </dsp:txBody>
      <dsp:txXfrm>
        <a:off x="3227459" y="1204144"/>
        <a:ext cx="1838889" cy="1649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6022B-2885-4ABD-8A3B-2A231936C463}">
      <dsp:nvSpPr>
        <dsp:cNvPr id="0" name=""/>
        <dsp:cNvSpPr/>
      </dsp:nvSpPr>
      <dsp:spPr>
        <a:xfrm>
          <a:off x="0" y="5430635"/>
          <a:ext cx="7188200" cy="890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Застосування </a:t>
          </a:r>
          <a:endParaRPr lang="ru-RU" sz="2800" kern="1200" dirty="0"/>
        </a:p>
      </dsp:txBody>
      <dsp:txXfrm>
        <a:off x="0" y="5430635"/>
        <a:ext cx="7188200" cy="481108"/>
      </dsp:txXfrm>
    </dsp:sp>
    <dsp:sp modelId="{3AE3748E-BC71-4716-8B0F-A517FA3BA795}">
      <dsp:nvSpPr>
        <dsp:cNvPr id="0" name=""/>
        <dsp:cNvSpPr/>
      </dsp:nvSpPr>
      <dsp:spPr>
        <a:xfrm>
          <a:off x="0" y="5893925"/>
          <a:ext cx="3594099" cy="409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теоретичне </a:t>
          </a:r>
          <a:endParaRPr lang="ru-RU" sz="2400" kern="1200" dirty="0"/>
        </a:p>
      </dsp:txBody>
      <dsp:txXfrm>
        <a:off x="0" y="5893925"/>
        <a:ext cx="3594099" cy="409832"/>
      </dsp:txXfrm>
    </dsp:sp>
    <dsp:sp modelId="{37FA3DAA-5AD5-45D2-8A9D-DD044BED8C50}">
      <dsp:nvSpPr>
        <dsp:cNvPr id="0" name=""/>
        <dsp:cNvSpPr/>
      </dsp:nvSpPr>
      <dsp:spPr>
        <a:xfrm>
          <a:off x="3594100" y="5893925"/>
          <a:ext cx="3594099" cy="409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практичне </a:t>
          </a:r>
          <a:endParaRPr lang="ru-RU" sz="2400" kern="1200" dirty="0"/>
        </a:p>
      </dsp:txBody>
      <dsp:txXfrm>
        <a:off x="3594100" y="5893925"/>
        <a:ext cx="3594099" cy="409832"/>
      </dsp:txXfrm>
    </dsp:sp>
    <dsp:sp modelId="{130B8FC7-96CC-4FF7-9335-0CC802B2901F}">
      <dsp:nvSpPr>
        <dsp:cNvPr id="0" name=""/>
        <dsp:cNvSpPr/>
      </dsp:nvSpPr>
      <dsp:spPr>
        <a:xfrm rot="10800000">
          <a:off x="0" y="4073732"/>
          <a:ext cx="7188200" cy="13702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Узагальнення. Систематизація </a:t>
          </a:r>
          <a:endParaRPr lang="ru-RU" sz="2800" kern="1200" dirty="0"/>
        </a:p>
      </dsp:txBody>
      <dsp:txXfrm rot="10800000">
        <a:off x="0" y="4073732"/>
        <a:ext cx="7188200" cy="890358"/>
      </dsp:txXfrm>
    </dsp:sp>
    <dsp:sp modelId="{39F5940E-F495-48EF-BDE5-925BADAD968E}">
      <dsp:nvSpPr>
        <dsp:cNvPr id="0" name=""/>
        <dsp:cNvSpPr/>
      </dsp:nvSpPr>
      <dsp:spPr>
        <a:xfrm rot="10800000">
          <a:off x="0" y="2716829"/>
          <a:ext cx="7188200" cy="13702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Запам'ятовування </a:t>
          </a:r>
          <a:endParaRPr lang="ru-RU" sz="2800" kern="1200" dirty="0"/>
        </a:p>
      </dsp:txBody>
      <dsp:txXfrm rot="-10800000">
        <a:off x="0" y="2716829"/>
        <a:ext cx="7188200" cy="480963"/>
      </dsp:txXfrm>
    </dsp:sp>
    <dsp:sp modelId="{C79CCB71-CD8D-4BC1-89D1-31B67698E097}">
      <dsp:nvSpPr>
        <dsp:cNvPr id="0" name=""/>
        <dsp:cNvSpPr/>
      </dsp:nvSpPr>
      <dsp:spPr>
        <a:xfrm>
          <a:off x="3509" y="3197793"/>
          <a:ext cx="2393726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первинне </a:t>
          </a:r>
          <a:endParaRPr lang="ru-RU" sz="2400" kern="1200" dirty="0"/>
        </a:p>
      </dsp:txBody>
      <dsp:txXfrm>
        <a:off x="3509" y="3197793"/>
        <a:ext cx="2393726" cy="409709"/>
      </dsp:txXfrm>
    </dsp:sp>
    <dsp:sp modelId="{44705EE5-940C-464A-84A4-5323EFE6BAA9}">
      <dsp:nvSpPr>
        <dsp:cNvPr id="0" name=""/>
        <dsp:cNvSpPr/>
      </dsp:nvSpPr>
      <dsp:spPr>
        <a:xfrm>
          <a:off x="2397236" y="3197793"/>
          <a:ext cx="2393726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поточне </a:t>
          </a:r>
          <a:endParaRPr lang="ru-RU" sz="2400" kern="1200" dirty="0"/>
        </a:p>
      </dsp:txBody>
      <dsp:txXfrm>
        <a:off x="2397236" y="3197793"/>
        <a:ext cx="2393726" cy="409709"/>
      </dsp:txXfrm>
    </dsp:sp>
    <dsp:sp modelId="{16EF39F9-21F5-4D93-B8C0-EFA22BF00F32}">
      <dsp:nvSpPr>
        <dsp:cNvPr id="0" name=""/>
        <dsp:cNvSpPr/>
      </dsp:nvSpPr>
      <dsp:spPr>
        <a:xfrm>
          <a:off x="4790963" y="3197793"/>
          <a:ext cx="2393726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підсумкове </a:t>
          </a:r>
          <a:endParaRPr lang="ru-RU" sz="2400" kern="1200" dirty="0"/>
        </a:p>
      </dsp:txBody>
      <dsp:txXfrm>
        <a:off x="4790963" y="3197793"/>
        <a:ext cx="2393726" cy="409709"/>
      </dsp:txXfrm>
    </dsp:sp>
    <dsp:sp modelId="{B90AA5B3-37F6-447F-8197-6C1C21D89E77}">
      <dsp:nvSpPr>
        <dsp:cNvPr id="0" name=""/>
        <dsp:cNvSpPr/>
      </dsp:nvSpPr>
      <dsp:spPr>
        <a:xfrm rot="10800000">
          <a:off x="0" y="1359926"/>
          <a:ext cx="7188200" cy="13702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Розуміння </a:t>
          </a:r>
          <a:endParaRPr lang="ru-RU" sz="2800" kern="1200" dirty="0"/>
        </a:p>
      </dsp:txBody>
      <dsp:txXfrm rot="-10800000">
        <a:off x="0" y="1359926"/>
        <a:ext cx="7188200" cy="480963"/>
      </dsp:txXfrm>
    </dsp:sp>
    <dsp:sp modelId="{A503E52E-7539-4B93-BAF6-E8597BD7CCF8}">
      <dsp:nvSpPr>
        <dsp:cNvPr id="0" name=""/>
        <dsp:cNvSpPr/>
      </dsp:nvSpPr>
      <dsp:spPr>
        <a:xfrm>
          <a:off x="3509" y="1840890"/>
          <a:ext cx="2393726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усвідомлення </a:t>
          </a:r>
          <a:endParaRPr lang="ru-RU" sz="2400" kern="1200" dirty="0"/>
        </a:p>
      </dsp:txBody>
      <dsp:txXfrm>
        <a:off x="3509" y="1840890"/>
        <a:ext cx="2393726" cy="409709"/>
      </dsp:txXfrm>
    </dsp:sp>
    <dsp:sp modelId="{36BAC87D-921E-4705-8999-C3EBEEDA4860}">
      <dsp:nvSpPr>
        <dsp:cNvPr id="0" name=""/>
        <dsp:cNvSpPr/>
      </dsp:nvSpPr>
      <dsp:spPr>
        <a:xfrm>
          <a:off x="2397236" y="1840890"/>
          <a:ext cx="2393726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осмислення </a:t>
          </a:r>
          <a:endParaRPr lang="ru-RU" sz="2400" kern="1200" dirty="0"/>
        </a:p>
      </dsp:txBody>
      <dsp:txXfrm>
        <a:off x="2397236" y="1840890"/>
        <a:ext cx="2393726" cy="409709"/>
      </dsp:txXfrm>
    </dsp:sp>
    <dsp:sp modelId="{177FFEAB-B6E9-49FD-AD64-7511FA797106}">
      <dsp:nvSpPr>
        <dsp:cNvPr id="0" name=""/>
        <dsp:cNvSpPr/>
      </dsp:nvSpPr>
      <dsp:spPr>
        <a:xfrm>
          <a:off x="4790963" y="1840890"/>
          <a:ext cx="2393726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осяяння </a:t>
          </a:r>
          <a:endParaRPr lang="ru-RU" sz="2400" kern="1200" dirty="0"/>
        </a:p>
      </dsp:txBody>
      <dsp:txXfrm>
        <a:off x="4790963" y="1840890"/>
        <a:ext cx="2393726" cy="409709"/>
      </dsp:txXfrm>
    </dsp:sp>
    <dsp:sp modelId="{7E92A845-F1EC-4D70-91E7-F6BAA03E9081}">
      <dsp:nvSpPr>
        <dsp:cNvPr id="0" name=""/>
        <dsp:cNvSpPr/>
      </dsp:nvSpPr>
      <dsp:spPr>
        <a:xfrm rot="10800000">
          <a:off x="0" y="0"/>
          <a:ext cx="7188200" cy="13702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Сприймання </a:t>
          </a:r>
          <a:endParaRPr lang="ru-RU" sz="2800" kern="1200" dirty="0"/>
        </a:p>
      </dsp:txBody>
      <dsp:txXfrm rot="-10800000">
        <a:off x="0" y="0"/>
        <a:ext cx="7188200" cy="480963"/>
      </dsp:txXfrm>
    </dsp:sp>
    <dsp:sp modelId="{1E922BBD-4C85-403C-8C1A-B0E35AC6471E}">
      <dsp:nvSpPr>
        <dsp:cNvPr id="0" name=""/>
        <dsp:cNvSpPr/>
      </dsp:nvSpPr>
      <dsp:spPr>
        <a:xfrm>
          <a:off x="0" y="483987"/>
          <a:ext cx="3594099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безпосереднє </a:t>
          </a:r>
          <a:endParaRPr lang="ru-RU" sz="2400" kern="1200" dirty="0"/>
        </a:p>
      </dsp:txBody>
      <dsp:txXfrm>
        <a:off x="0" y="483987"/>
        <a:ext cx="3594099" cy="409709"/>
      </dsp:txXfrm>
    </dsp:sp>
    <dsp:sp modelId="{44AD7936-B09E-4DE0-B198-C1FF97E014BB}">
      <dsp:nvSpPr>
        <dsp:cNvPr id="0" name=""/>
        <dsp:cNvSpPr/>
      </dsp:nvSpPr>
      <dsp:spPr>
        <a:xfrm>
          <a:off x="3594100" y="483987"/>
          <a:ext cx="3594099" cy="409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опосередковане </a:t>
          </a:r>
          <a:endParaRPr lang="ru-RU" sz="2400" kern="1200" dirty="0"/>
        </a:p>
      </dsp:txBody>
      <dsp:txXfrm>
        <a:off x="3594100" y="483987"/>
        <a:ext cx="3594099" cy="409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EE3B-B27C-4578-A090-20F74AD54594}">
      <dsp:nvSpPr>
        <dsp:cNvPr id="0" name=""/>
        <dsp:cNvSpPr/>
      </dsp:nvSpPr>
      <dsp:spPr>
        <a:xfrm>
          <a:off x="2783037" y="2429016"/>
          <a:ext cx="1988025" cy="1988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Навчання </a:t>
          </a:r>
          <a:endParaRPr lang="ru-RU" sz="2600" kern="1200" dirty="0"/>
        </a:p>
      </dsp:txBody>
      <dsp:txXfrm>
        <a:off x="3074177" y="2720156"/>
        <a:ext cx="1405745" cy="1405745"/>
      </dsp:txXfrm>
    </dsp:sp>
    <dsp:sp modelId="{9ABEBA86-3BC3-45C7-AB59-67ACF8AEEE71}">
      <dsp:nvSpPr>
        <dsp:cNvPr id="0" name=""/>
        <dsp:cNvSpPr/>
      </dsp:nvSpPr>
      <dsp:spPr>
        <a:xfrm rot="10800000">
          <a:off x="763844" y="3139735"/>
          <a:ext cx="1908137" cy="5665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1AE8B-953C-4636-B8A0-7A43E587DAF0}">
      <dsp:nvSpPr>
        <dsp:cNvPr id="0" name=""/>
        <dsp:cNvSpPr/>
      </dsp:nvSpPr>
      <dsp:spPr>
        <a:xfrm>
          <a:off x="68035" y="2866382"/>
          <a:ext cx="1391617" cy="1113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Цільовий </a:t>
          </a:r>
          <a:endParaRPr lang="ru-RU" sz="1800" kern="1200" dirty="0"/>
        </a:p>
      </dsp:txBody>
      <dsp:txXfrm>
        <a:off x="100642" y="2898989"/>
        <a:ext cx="1326403" cy="1048080"/>
      </dsp:txXfrm>
    </dsp:sp>
    <dsp:sp modelId="{D3BA97A2-B09E-4D9B-94F3-7CC7EE66C47D}">
      <dsp:nvSpPr>
        <dsp:cNvPr id="0" name=""/>
        <dsp:cNvSpPr/>
      </dsp:nvSpPr>
      <dsp:spPr>
        <a:xfrm rot="12821328">
          <a:off x="1008340" y="1965045"/>
          <a:ext cx="2013181" cy="5665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A0D16-57BE-4FC4-8BA6-A8E4B66D9DE5}">
      <dsp:nvSpPr>
        <dsp:cNvPr id="0" name=""/>
        <dsp:cNvSpPr/>
      </dsp:nvSpPr>
      <dsp:spPr>
        <a:xfrm>
          <a:off x="376557" y="1133354"/>
          <a:ext cx="1601654" cy="1113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Стимулююче-мотиваційний </a:t>
          </a:r>
          <a:endParaRPr lang="ru-RU" sz="1800" kern="1200" dirty="0"/>
        </a:p>
      </dsp:txBody>
      <dsp:txXfrm>
        <a:off x="409164" y="1165961"/>
        <a:ext cx="1536440" cy="1048080"/>
      </dsp:txXfrm>
    </dsp:sp>
    <dsp:sp modelId="{C07F9CF6-6645-4CDB-A727-A407B37F83E5}">
      <dsp:nvSpPr>
        <dsp:cNvPr id="0" name=""/>
        <dsp:cNvSpPr/>
      </dsp:nvSpPr>
      <dsp:spPr>
        <a:xfrm rot="15003900">
          <a:off x="2104575" y="1191564"/>
          <a:ext cx="1931800" cy="5665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C76C5B-C7FD-40E9-967B-08CD58F59EC9}">
      <dsp:nvSpPr>
        <dsp:cNvPr id="0" name=""/>
        <dsp:cNvSpPr/>
      </dsp:nvSpPr>
      <dsp:spPr>
        <a:xfrm>
          <a:off x="2045339" y="10188"/>
          <a:ext cx="1391617" cy="1113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Змістовний </a:t>
          </a:r>
          <a:endParaRPr lang="ru-RU" sz="1800" kern="1200" dirty="0"/>
        </a:p>
      </dsp:txBody>
      <dsp:txXfrm>
        <a:off x="2077946" y="42795"/>
        <a:ext cx="1326403" cy="1048080"/>
      </dsp:txXfrm>
    </dsp:sp>
    <dsp:sp modelId="{7A8393E3-05DC-4B2B-A7BD-6B942B73EE26}">
      <dsp:nvSpPr>
        <dsp:cNvPr id="0" name=""/>
        <dsp:cNvSpPr/>
      </dsp:nvSpPr>
      <dsp:spPr>
        <a:xfrm rot="17280000">
          <a:off x="3459289" y="1181379"/>
          <a:ext cx="1908137" cy="5665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6247F-AFF3-46C2-8705-D1EC657A3EFC}">
      <dsp:nvSpPr>
        <dsp:cNvPr id="0" name=""/>
        <dsp:cNvSpPr/>
      </dsp:nvSpPr>
      <dsp:spPr>
        <a:xfrm>
          <a:off x="4012373" y="653"/>
          <a:ext cx="1391617" cy="1113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Операційно-дієвий </a:t>
          </a:r>
          <a:endParaRPr lang="ru-RU" sz="1800" kern="1200" dirty="0"/>
        </a:p>
      </dsp:txBody>
      <dsp:txXfrm>
        <a:off x="4044980" y="33260"/>
        <a:ext cx="1326403" cy="1048080"/>
      </dsp:txXfrm>
    </dsp:sp>
    <dsp:sp modelId="{5CDD9DB6-13B2-4992-9774-A20341A42327}">
      <dsp:nvSpPr>
        <dsp:cNvPr id="0" name=""/>
        <dsp:cNvSpPr/>
      </dsp:nvSpPr>
      <dsp:spPr>
        <a:xfrm rot="19589760">
          <a:off x="4531356" y="1926120"/>
          <a:ext cx="2157975" cy="5665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7D464-34F1-462B-9EF3-4B6EA2481BB3}">
      <dsp:nvSpPr>
        <dsp:cNvPr id="0" name=""/>
        <dsp:cNvSpPr/>
      </dsp:nvSpPr>
      <dsp:spPr>
        <a:xfrm>
          <a:off x="5633148" y="1057171"/>
          <a:ext cx="1753814" cy="1113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Контрольно-регулюючий </a:t>
          </a:r>
          <a:endParaRPr lang="ru-RU" sz="1800" kern="1200" dirty="0"/>
        </a:p>
      </dsp:txBody>
      <dsp:txXfrm>
        <a:off x="5665755" y="1089778"/>
        <a:ext cx="1688600" cy="1048080"/>
      </dsp:txXfrm>
    </dsp:sp>
    <dsp:sp modelId="{C22AF351-428F-4C05-ABB2-FE3580AA8BBB}">
      <dsp:nvSpPr>
        <dsp:cNvPr id="0" name=""/>
        <dsp:cNvSpPr/>
      </dsp:nvSpPr>
      <dsp:spPr>
        <a:xfrm>
          <a:off x="4882118" y="3139735"/>
          <a:ext cx="1908137" cy="5665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B4941-D7B1-48CB-B2CF-01E28F346FDC}">
      <dsp:nvSpPr>
        <dsp:cNvPr id="0" name=""/>
        <dsp:cNvSpPr/>
      </dsp:nvSpPr>
      <dsp:spPr>
        <a:xfrm>
          <a:off x="5939170" y="2866382"/>
          <a:ext cx="1702171" cy="1113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Оцінно</a:t>
          </a:r>
          <a:r>
            <a:rPr lang="uk-UA" sz="1800" kern="1200" dirty="0" smtClean="0"/>
            <a:t>-результативний </a:t>
          </a:r>
          <a:endParaRPr lang="ru-RU" sz="1800" kern="1200" dirty="0"/>
        </a:p>
      </dsp:txBody>
      <dsp:txXfrm>
        <a:off x="5971777" y="2898989"/>
        <a:ext cx="1636957" cy="1048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90959-812A-46A6-848C-BAD3EC327DB4}">
      <dsp:nvSpPr>
        <dsp:cNvPr id="0" name=""/>
        <dsp:cNvSpPr/>
      </dsp:nvSpPr>
      <dsp:spPr>
        <a:xfrm>
          <a:off x="3018" y="1976400"/>
          <a:ext cx="3677895" cy="14711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Знання</a:t>
          </a:r>
          <a:endParaRPr lang="ru-RU" sz="4300" kern="1200" dirty="0"/>
        </a:p>
      </dsp:txBody>
      <dsp:txXfrm>
        <a:off x="738597" y="1976400"/>
        <a:ext cx="2206737" cy="1471158"/>
      </dsp:txXfrm>
    </dsp:sp>
    <dsp:sp modelId="{9D3FBCAF-3D8A-4391-9149-946FC26C250F}">
      <dsp:nvSpPr>
        <dsp:cNvPr id="0" name=""/>
        <dsp:cNvSpPr/>
      </dsp:nvSpPr>
      <dsp:spPr>
        <a:xfrm>
          <a:off x="3313124" y="1976400"/>
          <a:ext cx="3677895" cy="1471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Уміння </a:t>
          </a:r>
          <a:endParaRPr lang="ru-RU" sz="4300" kern="1200" dirty="0"/>
        </a:p>
      </dsp:txBody>
      <dsp:txXfrm>
        <a:off x="4048703" y="1976400"/>
        <a:ext cx="2206737" cy="1471158"/>
      </dsp:txXfrm>
    </dsp:sp>
    <dsp:sp modelId="{3668A79E-2343-40C7-9BB0-9570E68D1D5C}">
      <dsp:nvSpPr>
        <dsp:cNvPr id="0" name=""/>
        <dsp:cNvSpPr/>
      </dsp:nvSpPr>
      <dsp:spPr>
        <a:xfrm>
          <a:off x="6623230" y="1976400"/>
          <a:ext cx="3677895" cy="14711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Навички </a:t>
          </a:r>
          <a:endParaRPr lang="ru-RU" sz="4300" kern="1200" dirty="0"/>
        </a:p>
      </dsp:txBody>
      <dsp:txXfrm>
        <a:off x="7358809" y="1976400"/>
        <a:ext cx="2206737" cy="147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78A70-CAB5-44C2-B4EA-610802EF9BFE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CEB78-1D12-491B-A944-A79AED5B57AE}">
      <dsp:nvSpPr>
        <dsp:cNvPr id="0" name=""/>
        <dsp:cNvSpPr/>
      </dsp:nvSpPr>
      <dsp:spPr>
        <a:xfrm>
          <a:off x="0" y="0"/>
          <a:ext cx="2011680" cy="4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Види знань </a:t>
          </a:r>
          <a:endParaRPr lang="ru-RU" sz="5200" kern="1200" dirty="0"/>
        </a:p>
      </dsp:txBody>
      <dsp:txXfrm>
        <a:off x="0" y="0"/>
        <a:ext cx="2011680" cy="4022725"/>
      </dsp:txXfrm>
    </dsp:sp>
    <dsp:sp modelId="{FF779835-2CC3-4B43-AD92-8F141B13643F}">
      <dsp:nvSpPr>
        <dsp:cNvPr id="0" name=""/>
        <dsp:cNvSpPr/>
      </dsp:nvSpPr>
      <dsp:spPr>
        <a:xfrm>
          <a:off x="2162556" y="31673"/>
          <a:ext cx="7895844" cy="63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основні терміни та поняття</a:t>
          </a:r>
          <a:endParaRPr lang="ru-RU" sz="2900" kern="1200" dirty="0"/>
        </a:p>
      </dsp:txBody>
      <dsp:txXfrm>
        <a:off x="2162556" y="31673"/>
        <a:ext cx="7895844" cy="633461"/>
      </dsp:txXfrm>
    </dsp:sp>
    <dsp:sp modelId="{40BC8AEE-8E99-4254-9D14-45CB891AC7C2}">
      <dsp:nvSpPr>
        <dsp:cNvPr id="0" name=""/>
        <dsp:cNvSpPr/>
      </dsp:nvSpPr>
      <dsp:spPr>
        <a:xfrm>
          <a:off x="2011680" y="665134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F42E-D402-42B8-B85F-DE3E6FA4A4A6}">
      <dsp:nvSpPr>
        <dsp:cNvPr id="0" name=""/>
        <dsp:cNvSpPr/>
      </dsp:nvSpPr>
      <dsp:spPr>
        <a:xfrm>
          <a:off x="2162556" y="696807"/>
          <a:ext cx="7895844" cy="63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факти щоденної дійсності </a:t>
          </a:r>
          <a:endParaRPr lang="ru-RU" sz="2900" kern="1200" dirty="0"/>
        </a:p>
      </dsp:txBody>
      <dsp:txXfrm>
        <a:off x="2162556" y="696807"/>
        <a:ext cx="7895844" cy="633461"/>
      </dsp:txXfrm>
    </dsp:sp>
    <dsp:sp modelId="{9F8A8B29-F862-45B4-A01B-1805D56A719A}">
      <dsp:nvSpPr>
        <dsp:cNvPr id="0" name=""/>
        <dsp:cNvSpPr/>
      </dsp:nvSpPr>
      <dsp:spPr>
        <a:xfrm>
          <a:off x="2011680" y="1330268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48D36-F66D-4B96-8022-708D65E44A0C}">
      <dsp:nvSpPr>
        <dsp:cNvPr id="0" name=""/>
        <dsp:cNvSpPr/>
      </dsp:nvSpPr>
      <dsp:spPr>
        <a:xfrm>
          <a:off x="2162556" y="1361941"/>
          <a:ext cx="7895844" cy="63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основні закони науки </a:t>
          </a:r>
          <a:endParaRPr lang="ru-RU" sz="2900" kern="1200" dirty="0"/>
        </a:p>
      </dsp:txBody>
      <dsp:txXfrm>
        <a:off x="2162556" y="1361941"/>
        <a:ext cx="7895844" cy="633461"/>
      </dsp:txXfrm>
    </dsp:sp>
    <dsp:sp modelId="{BD076B66-6238-4F0C-92E4-6861607E3D26}">
      <dsp:nvSpPr>
        <dsp:cNvPr id="0" name=""/>
        <dsp:cNvSpPr/>
      </dsp:nvSpPr>
      <dsp:spPr>
        <a:xfrm>
          <a:off x="2011680" y="199540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2993E-28BB-4229-BF74-A972058456C9}">
      <dsp:nvSpPr>
        <dsp:cNvPr id="0" name=""/>
        <dsp:cNvSpPr/>
      </dsp:nvSpPr>
      <dsp:spPr>
        <a:xfrm>
          <a:off x="2162556" y="2027076"/>
          <a:ext cx="7895844" cy="63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теорії </a:t>
          </a:r>
          <a:endParaRPr lang="ru-RU" sz="2900" kern="1200" dirty="0"/>
        </a:p>
      </dsp:txBody>
      <dsp:txXfrm>
        <a:off x="2162556" y="2027076"/>
        <a:ext cx="7895844" cy="633461"/>
      </dsp:txXfrm>
    </dsp:sp>
    <dsp:sp modelId="{43C36EFA-11F0-43A3-AA79-96476FC0CBCF}">
      <dsp:nvSpPr>
        <dsp:cNvPr id="0" name=""/>
        <dsp:cNvSpPr/>
      </dsp:nvSpPr>
      <dsp:spPr>
        <a:xfrm>
          <a:off x="2011680" y="2660537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18F74-E5AF-4592-9CED-4B26CF34BE75}">
      <dsp:nvSpPr>
        <dsp:cNvPr id="0" name=""/>
        <dsp:cNvSpPr/>
      </dsp:nvSpPr>
      <dsp:spPr>
        <a:xfrm>
          <a:off x="2162556" y="2692210"/>
          <a:ext cx="7895844" cy="63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методологічні знання </a:t>
          </a:r>
          <a:endParaRPr lang="ru-RU" sz="2900" kern="1200" dirty="0"/>
        </a:p>
      </dsp:txBody>
      <dsp:txXfrm>
        <a:off x="2162556" y="2692210"/>
        <a:ext cx="7895844" cy="633461"/>
      </dsp:txXfrm>
    </dsp:sp>
    <dsp:sp modelId="{DBA1AC92-5B45-4105-9F2B-EA5E670246ED}">
      <dsp:nvSpPr>
        <dsp:cNvPr id="0" name=""/>
        <dsp:cNvSpPr/>
      </dsp:nvSpPr>
      <dsp:spPr>
        <a:xfrm>
          <a:off x="2011680" y="332567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925AB-8FAD-42B8-9A91-9053344FBDD1}">
      <dsp:nvSpPr>
        <dsp:cNvPr id="0" name=""/>
        <dsp:cNvSpPr/>
      </dsp:nvSpPr>
      <dsp:spPr>
        <a:xfrm>
          <a:off x="2162556" y="3357345"/>
          <a:ext cx="7895844" cy="63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оцінні знання</a:t>
          </a:r>
          <a:endParaRPr lang="ru-RU" sz="2900" kern="1200" dirty="0"/>
        </a:p>
      </dsp:txBody>
      <dsp:txXfrm>
        <a:off x="2162556" y="3357345"/>
        <a:ext cx="7895844" cy="633461"/>
      </dsp:txXfrm>
    </dsp:sp>
    <dsp:sp modelId="{98473C70-7468-45ED-B329-70DA37AF2289}">
      <dsp:nvSpPr>
        <dsp:cNvPr id="0" name=""/>
        <dsp:cNvSpPr/>
      </dsp:nvSpPr>
      <dsp:spPr>
        <a:xfrm>
          <a:off x="2011680" y="399080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30B60-C56F-4F7F-9FE9-457368207453}">
      <dsp:nvSpPr>
        <dsp:cNvPr id="0" name=""/>
        <dsp:cNvSpPr/>
      </dsp:nvSpPr>
      <dsp:spPr>
        <a:xfrm>
          <a:off x="0" y="20616"/>
          <a:ext cx="7599362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 smtClean="0"/>
            <a:t>Пізнавальні мотиви</a:t>
          </a:r>
          <a:endParaRPr lang="ru-RU" sz="4200" kern="1200" dirty="0"/>
        </a:p>
      </dsp:txBody>
      <dsp:txXfrm>
        <a:off x="49176" y="69792"/>
        <a:ext cx="7501010" cy="909018"/>
      </dsp:txXfrm>
    </dsp:sp>
    <dsp:sp modelId="{7373A45D-454A-47F2-91D8-3DF39698B11D}">
      <dsp:nvSpPr>
        <dsp:cNvPr id="0" name=""/>
        <dsp:cNvSpPr/>
      </dsp:nvSpPr>
      <dsp:spPr>
        <a:xfrm>
          <a:off x="0" y="1027986"/>
          <a:ext cx="7599362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300" kern="1200" dirty="0" smtClean="0"/>
            <a:t>мотивація змістом 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300" kern="1200" dirty="0" smtClean="0"/>
            <a:t>мотивація процесом </a:t>
          </a:r>
          <a:endParaRPr lang="ru-RU" sz="3300" kern="1200" dirty="0"/>
        </a:p>
      </dsp:txBody>
      <dsp:txXfrm>
        <a:off x="0" y="1027986"/>
        <a:ext cx="7599362" cy="1130220"/>
      </dsp:txXfrm>
    </dsp:sp>
    <dsp:sp modelId="{DB08A3CA-FDDF-4ED1-813E-93669C7464D2}">
      <dsp:nvSpPr>
        <dsp:cNvPr id="0" name=""/>
        <dsp:cNvSpPr/>
      </dsp:nvSpPr>
      <dsp:spPr>
        <a:xfrm>
          <a:off x="0" y="2158206"/>
          <a:ext cx="7599362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 smtClean="0"/>
            <a:t>Соціальні мотиви</a:t>
          </a:r>
          <a:endParaRPr lang="ru-RU" sz="4200" b="1" i="1" kern="1200" dirty="0"/>
        </a:p>
      </dsp:txBody>
      <dsp:txXfrm>
        <a:off x="49176" y="2207382"/>
        <a:ext cx="7501010" cy="909018"/>
      </dsp:txXfrm>
    </dsp:sp>
    <dsp:sp modelId="{7E30BAE4-483B-4710-8AA2-4F7D68D24558}">
      <dsp:nvSpPr>
        <dsp:cNvPr id="0" name=""/>
        <dsp:cNvSpPr/>
      </dsp:nvSpPr>
      <dsp:spPr>
        <a:xfrm>
          <a:off x="0" y="3165576"/>
          <a:ext cx="7599362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300" kern="1200" dirty="0" smtClean="0"/>
            <a:t>широкі соціальні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300" kern="1200" dirty="0" err="1" smtClean="0"/>
            <a:t>внутрішньоособистісні</a:t>
          </a:r>
          <a:r>
            <a:rPr lang="uk-UA" sz="3300" kern="1200" dirty="0" smtClean="0"/>
            <a:t> </a:t>
          </a:r>
          <a:endParaRPr lang="ru-RU" sz="3300" kern="1200" dirty="0"/>
        </a:p>
      </dsp:txBody>
      <dsp:txXfrm>
        <a:off x="0" y="3165576"/>
        <a:ext cx="7599362" cy="11302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C61F5-1FCF-43A6-81E7-728F8D2DEFBE}">
      <dsp:nvSpPr>
        <dsp:cNvPr id="0" name=""/>
        <dsp:cNvSpPr/>
      </dsp:nvSpPr>
      <dsp:spPr>
        <a:xfrm rot="21300000">
          <a:off x="28109" y="2188080"/>
          <a:ext cx="9103656" cy="104250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0829A-F6CD-4603-9126-D50C2000159A}">
      <dsp:nvSpPr>
        <dsp:cNvPr id="0" name=""/>
        <dsp:cNvSpPr/>
      </dsp:nvSpPr>
      <dsp:spPr>
        <a:xfrm>
          <a:off x="1099185" y="270933"/>
          <a:ext cx="2747962" cy="216746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23C48-DC10-4356-AB1F-54EB8D3C6A30}">
      <dsp:nvSpPr>
        <dsp:cNvPr id="0" name=""/>
        <dsp:cNvSpPr/>
      </dsp:nvSpPr>
      <dsp:spPr>
        <a:xfrm>
          <a:off x="3970945" y="0"/>
          <a:ext cx="4698737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Внутрішня мотивація </a:t>
          </a:r>
          <a:r>
            <a:rPr lang="uk-UA" sz="2800" i="1" kern="1200" dirty="0" smtClean="0"/>
            <a:t>(орієнтована на процес і результат)</a:t>
          </a:r>
          <a:endParaRPr lang="ru-RU" sz="3200" i="1" kern="1200" dirty="0"/>
        </a:p>
      </dsp:txBody>
      <dsp:txXfrm>
        <a:off x="3970945" y="0"/>
        <a:ext cx="4698737" cy="2275840"/>
      </dsp:txXfrm>
    </dsp:sp>
    <dsp:sp modelId="{86798B12-8A78-4F88-8D55-057F1E94477D}">
      <dsp:nvSpPr>
        <dsp:cNvPr id="0" name=""/>
        <dsp:cNvSpPr/>
      </dsp:nvSpPr>
      <dsp:spPr>
        <a:xfrm>
          <a:off x="5312727" y="2980266"/>
          <a:ext cx="2747962" cy="216746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C9230-282B-491A-8921-A677ED8B83EA}">
      <dsp:nvSpPr>
        <dsp:cNvPr id="0" name=""/>
        <dsp:cNvSpPr/>
      </dsp:nvSpPr>
      <dsp:spPr>
        <a:xfrm>
          <a:off x="748339" y="3142826"/>
          <a:ext cx="4182442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Зовнішня мотивація </a:t>
          </a:r>
          <a:r>
            <a:rPr lang="uk-UA" sz="2800" b="0" i="1" kern="1200" dirty="0" smtClean="0"/>
            <a:t>(самоствердження, престиж, нагорода)</a:t>
          </a:r>
          <a:endParaRPr lang="ru-RU" sz="2800" i="1" kern="1200" dirty="0"/>
        </a:p>
      </dsp:txBody>
      <dsp:txXfrm>
        <a:off x="748339" y="3142826"/>
        <a:ext cx="4182442" cy="2275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E20A-0878-4CB1-803A-6AE64BA20B64}">
      <dsp:nvSpPr>
        <dsp:cNvPr id="0" name=""/>
        <dsp:cNvSpPr/>
      </dsp:nvSpPr>
      <dsp:spPr>
        <a:xfrm>
          <a:off x="1811019" y="0"/>
          <a:ext cx="6436360" cy="402272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0FE575-D1FB-4BD0-A5FE-6D3B8938A9BA}">
      <dsp:nvSpPr>
        <dsp:cNvPr id="0" name=""/>
        <dsp:cNvSpPr/>
      </dsp:nvSpPr>
      <dsp:spPr>
        <a:xfrm>
          <a:off x="2628437" y="2776484"/>
          <a:ext cx="167345" cy="1673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061C8-304C-44A5-B7E6-0E9EBE5D545B}">
      <dsp:nvSpPr>
        <dsp:cNvPr id="0" name=""/>
        <dsp:cNvSpPr/>
      </dsp:nvSpPr>
      <dsp:spPr>
        <a:xfrm>
          <a:off x="2810683" y="2860157"/>
          <a:ext cx="2483636" cy="116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3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Низький </a:t>
          </a:r>
          <a:endParaRPr lang="ru-RU" sz="3600" kern="1200" dirty="0"/>
        </a:p>
      </dsp:txBody>
      <dsp:txXfrm>
        <a:off x="2810683" y="2860157"/>
        <a:ext cx="2483636" cy="1162567"/>
      </dsp:txXfrm>
    </dsp:sp>
    <dsp:sp modelId="{85682907-A4DE-4ABB-9B19-AB0126B23777}">
      <dsp:nvSpPr>
        <dsp:cNvPr id="0" name=""/>
        <dsp:cNvSpPr/>
      </dsp:nvSpPr>
      <dsp:spPr>
        <a:xfrm>
          <a:off x="4105582" y="1683108"/>
          <a:ext cx="302508" cy="3025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B644E-F537-42F7-AF35-F8BC96559266}">
      <dsp:nvSpPr>
        <dsp:cNvPr id="0" name=""/>
        <dsp:cNvSpPr/>
      </dsp:nvSpPr>
      <dsp:spPr>
        <a:xfrm>
          <a:off x="4354509" y="1834362"/>
          <a:ext cx="2625725" cy="218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93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Достатній</a:t>
          </a:r>
          <a:r>
            <a:rPr lang="uk-UA" sz="2700" kern="1200" dirty="0" smtClean="0"/>
            <a:t> </a:t>
          </a:r>
          <a:endParaRPr lang="ru-RU" sz="2700" kern="1200" dirty="0"/>
        </a:p>
      </dsp:txBody>
      <dsp:txXfrm>
        <a:off x="4354509" y="1834362"/>
        <a:ext cx="2625725" cy="2188362"/>
      </dsp:txXfrm>
    </dsp:sp>
    <dsp:sp modelId="{6DAA195C-994B-4B59-93B9-0F4521729B05}">
      <dsp:nvSpPr>
        <dsp:cNvPr id="0" name=""/>
        <dsp:cNvSpPr/>
      </dsp:nvSpPr>
      <dsp:spPr>
        <a:xfrm>
          <a:off x="5882017" y="1017749"/>
          <a:ext cx="418363" cy="418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D34BE-F0D3-45F7-8931-3400ADB326BA}">
      <dsp:nvSpPr>
        <dsp:cNvPr id="0" name=""/>
        <dsp:cNvSpPr/>
      </dsp:nvSpPr>
      <dsp:spPr>
        <a:xfrm>
          <a:off x="6194433" y="941173"/>
          <a:ext cx="1871652" cy="279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82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Високий </a:t>
          </a:r>
          <a:endParaRPr lang="ru-RU" sz="3600" kern="1200" dirty="0"/>
        </a:p>
      </dsp:txBody>
      <dsp:txXfrm>
        <a:off x="6194433" y="941173"/>
        <a:ext cx="1871652" cy="279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739BD-8C18-4EBA-B0DD-9C54A34CEBC2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58A54-A0F1-45C9-9A04-65B9B614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8A54-A0F1-45C9-9A04-65B9B614D6C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2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8A54-A0F1-45C9-9A04-65B9B614D6C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3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7DE4-1C7C-4665-B9B0-8B94F2EBF74E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7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8924-D090-4789-B49D-A0275D11F792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1D31-E518-4418-BCDB-4A89C6E7EA1A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2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D253-B0BF-4B5D-BC5C-1BDE264FC4C8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8776-079A-4CDD-88A5-1B04368FBA93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1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869B-A795-4944-82C3-A2C3C760497B}" type="datetime1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0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58BF-0812-478E-865D-6107CF57BEB8}" type="datetime1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5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1A32-6FC9-4D3C-88A6-BC1261D27BC1}" type="datetime1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1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1520-B4D2-4BF0-88C5-9CA6EB55185E}" type="datetime1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8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1B9CD4-5BAF-4EFB-AFD4-B39C4B281182}" type="datetime1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3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C7B6-50C1-4777-8E41-289C9BA729C0}" type="datetime1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800382-A9DD-4508-A83C-EBBD60ECD7E5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4D9FA6-222B-471F-9760-5622634818B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848" y="1108262"/>
            <a:ext cx="8574622" cy="2616199"/>
          </a:xfrm>
        </p:spPr>
        <p:txBody>
          <a:bodyPr/>
          <a:lstStyle/>
          <a:p>
            <a:pPr algn="ctr"/>
            <a:r>
              <a:rPr lang="uk-UA" b="1" dirty="0" smtClean="0"/>
              <a:t>Дидактика як наука.</a:t>
            </a:r>
            <a:br>
              <a:rPr lang="uk-UA" b="1" dirty="0" smtClean="0"/>
            </a:br>
            <a:r>
              <a:rPr lang="uk-UA" b="1" dirty="0" smtClean="0"/>
              <a:t>Процес навчання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289684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Учіння </a:t>
            </a:r>
            <a:endParaRPr lang="ru-RU" sz="66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12808133"/>
              </p:ext>
            </p:extLst>
          </p:nvPr>
        </p:nvGraphicFramePr>
        <p:xfrm>
          <a:off x="4443095" y="238125"/>
          <a:ext cx="718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1965959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Компоненти процесу навчання </a:t>
            </a:r>
            <a:endParaRPr lang="ru-RU" sz="4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6176348"/>
              </p:ext>
            </p:extLst>
          </p:nvPr>
        </p:nvGraphicFramePr>
        <p:xfrm>
          <a:off x="4254023" y="1047750"/>
          <a:ext cx="7709377" cy="441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uk-UA" b="1" dirty="0" smtClean="0"/>
              <a:t>Функції процесу навчання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455" y="2354341"/>
            <a:ext cx="3970020" cy="2811991"/>
          </a:xfrm>
        </p:spPr>
        <p:txBody>
          <a:bodyPr>
            <a:normAutofit/>
          </a:bodyPr>
          <a:lstStyle/>
          <a:p>
            <a:pPr marL="714375" indent="-447675">
              <a:buSzPct val="75000"/>
              <a:buFont typeface="Wingdings" panose="05000000000000000000" pitchFamily="2" charset="2"/>
              <a:buChar char="q"/>
            </a:pPr>
            <a:r>
              <a:rPr lang="uk-UA" sz="3600" dirty="0" smtClean="0"/>
              <a:t>Освітня </a:t>
            </a:r>
          </a:p>
          <a:p>
            <a:pPr marL="714375" indent="-447675">
              <a:buSzPct val="75000"/>
              <a:buFont typeface="Wingdings" panose="05000000000000000000" pitchFamily="2" charset="2"/>
              <a:buChar char="q"/>
            </a:pPr>
            <a:r>
              <a:rPr lang="uk-UA" sz="3600" dirty="0" smtClean="0"/>
              <a:t>Розвиваюча</a:t>
            </a:r>
          </a:p>
          <a:p>
            <a:pPr marL="714375" indent="-447675">
              <a:buSzPct val="75000"/>
              <a:buFont typeface="Wingdings" panose="05000000000000000000" pitchFamily="2" charset="2"/>
              <a:buChar char="q"/>
            </a:pPr>
            <a:r>
              <a:rPr lang="uk-UA" sz="3600" dirty="0" smtClean="0"/>
              <a:t>Виховна </a:t>
            </a:r>
            <a:endParaRPr lang="ru-RU" sz="3600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43" y="2354341"/>
            <a:ext cx="4345107" cy="24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66725"/>
            <a:ext cx="10058400" cy="946785"/>
          </a:xfrm>
        </p:spPr>
        <p:txBody>
          <a:bodyPr/>
          <a:lstStyle/>
          <a:p>
            <a:pPr algn="ctr"/>
            <a:r>
              <a:rPr lang="uk-UA" b="1" dirty="0" smtClean="0"/>
              <a:t>Освітня функція процесу навчання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lvl="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000" dirty="0"/>
              <a:t>озброїти учнів системою наукових знань, умінь та навичок у відповідності до чинного стандарту </a:t>
            </a:r>
            <a:r>
              <a:rPr lang="uk-UA" sz="3000" dirty="0" smtClean="0"/>
              <a:t>освіти</a:t>
            </a:r>
            <a:endParaRPr lang="ru-RU" sz="3000" dirty="0"/>
          </a:p>
          <a:p>
            <a:pPr marL="447675" lvl="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000" dirty="0"/>
              <a:t>навчити творчо використовувати </a:t>
            </a:r>
            <a:r>
              <a:rPr lang="uk-UA" sz="3000" dirty="0" smtClean="0"/>
              <a:t>отримані </a:t>
            </a:r>
            <a:r>
              <a:rPr lang="uk-UA" sz="3000" dirty="0"/>
              <a:t>знання, уміння та навички у практичній </a:t>
            </a:r>
            <a:r>
              <a:rPr lang="uk-UA" sz="3000" dirty="0" smtClean="0"/>
              <a:t>діяльності</a:t>
            </a:r>
            <a:endParaRPr lang="ru-RU" sz="3000" dirty="0"/>
          </a:p>
          <a:p>
            <a:pPr marL="447675" lvl="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000" dirty="0"/>
              <a:t>навчити самостійно отримувати </a:t>
            </a:r>
            <a:r>
              <a:rPr lang="uk-UA" sz="3000" dirty="0" smtClean="0"/>
              <a:t>знання</a:t>
            </a:r>
            <a:endParaRPr lang="ru-RU" sz="3000" dirty="0"/>
          </a:p>
          <a:p>
            <a:pPr marL="447675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000" dirty="0"/>
              <a:t>розширити загальний кругозір для вибору подальшого шляху отримання освіти та професійного самовизначення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330" y="371475"/>
            <a:ext cx="10058400" cy="1127760"/>
          </a:xfrm>
        </p:spPr>
        <p:txBody>
          <a:bodyPr/>
          <a:lstStyle/>
          <a:p>
            <a:pPr algn="ctr"/>
            <a:r>
              <a:rPr lang="uk-UA" b="1" dirty="0"/>
              <a:t>Освітня функція процесу навчання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93044611"/>
              </p:ext>
            </p:extLst>
          </p:nvPr>
        </p:nvGraphicFramePr>
        <p:xfrm>
          <a:off x="1116331" y="719666"/>
          <a:ext cx="10304144" cy="542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81828"/>
            <a:ext cx="10058400" cy="1450757"/>
          </a:xfrm>
        </p:spPr>
        <p:txBody>
          <a:bodyPr>
            <a:noAutofit/>
          </a:bodyPr>
          <a:lstStyle/>
          <a:p>
            <a:pPr indent="361950" algn="just"/>
            <a:r>
              <a:rPr lang="uk-UA" sz="3200" b="1" i="1" dirty="0"/>
              <a:t>Знання</a:t>
            </a:r>
            <a:r>
              <a:rPr lang="uk-UA" sz="3200" i="1" dirty="0"/>
              <a:t> – узагальнений досвід людства, що відображає різні галузі дійсності у вигляді фактів, правил, висновків, закономірностей, ідей, теорій, якими володіє </a:t>
            </a:r>
            <a:r>
              <a:rPr lang="uk-UA" sz="3200" i="1" dirty="0" smtClean="0"/>
              <a:t>наука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05489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819036"/>
            <a:ext cx="2019300" cy="17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4900" y="819036"/>
            <a:ext cx="882967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Уміння</a:t>
            </a: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здатність на належному рівні виконувати певні дії, заснована на доцільному використанні людиною знань і навичок.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0" y="3012436"/>
            <a:ext cx="719137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Навичка</a:t>
            </a: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– психічне новоутворення, завдяки якому індивід спроможний виконувати певну дію раціонально, точно і швидко, без зайвих затрат фізичної та нервово-психічної енергії.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131004"/>
            <a:ext cx="3397250" cy="2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605" y="447675"/>
            <a:ext cx="10058400" cy="1061085"/>
          </a:xfrm>
        </p:spPr>
        <p:txBody>
          <a:bodyPr/>
          <a:lstStyle/>
          <a:p>
            <a:pPr algn="ctr"/>
            <a:r>
              <a:rPr lang="uk-UA" b="1" dirty="0" smtClean="0"/>
              <a:t>Розвиваюча функція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902" y="1940984"/>
            <a:ext cx="8825548" cy="43264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000" dirty="0"/>
              <a:t>Виконання цієї функції має </a:t>
            </a:r>
            <a:r>
              <a:rPr lang="uk-UA" sz="3000" b="1" i="1" dirty="0"/>
              <a:t>забезпечувати</a:t>
            </a:r>
            <a:r>
              <a:rPr lang="uk-UA" sz="3000" i="1" dirty="0"/>
              <a:t> розвиток</a:t>
            </a:r>
            <a:r>
              <a:rPr lang="uk-UA" sz="3000" dirty="0"/>
              <a:t>:</a:t>
            </a:r>
            <a:endParaRPr lang="ru-RU" sz="3000" dirty="0"/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uk-UA" sz="3000" dirty="0"/>
              <a:t>логічного </a:t>
            </a:r>
            <a:r>
              <a:rPr lang="uk-UA" sz="3000" dirty="0" smtClean="0"/>
              <a:t>мислення</a:t>
            </a:r>
            <a:endParaRPr lang="ru-RU" sz="3000" dirty="0"/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uk-UA" sz="3000" dirty="0" smtClean="0"/>
              <a:t>уяви</a:t>
            </a:r>
            <a:endParaRPr lang="ru-RU" sz="3000" dirty="0"/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uk-UA" sz="3000" dirty="0"/>
              <a:t>різноманітних видів пам’яті </a:t>
            </a:r>
            <a:endParaRPr lang="uk-UA" sz="3000" dirty="0" smtClean="0"/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uk-UA" sz="3000" dirty="0" smtClean="0"/>
              <a:t>розумових </a:t>
            </a:r>
            <a:r>
              <a:rPr lang="uk-UA" sz="3000" dirty="0"/>
              <a:t>якостей </a:t>
            </a:r>
            <a:endParaRPr lang="uk-UA" sz="3000" dirty="0" smtClean="0"/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uk-UA" sz="3000" dirty="0" smtClean="0"/>
              <a:t>мовлення</a:t>
            </a:r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uk-UA" sz="3000" dirty="0" smtClean="0"/>
              <a:t>пізнавального </a:t>
            </a:r>
            <a:r>
              <a:rPr lang="uk-UA" sz="3000" dirty="0"/>
              <a:t>інтересу та пізнавальних </a:t>
            </a:r>
            <a:r>
              <a:rPr lang="uk-UA" sz="3000" dirty="0" smtClean="0"/>
              <a:t>потреб</a:t>
            </a:r>
            <a:endParaRPr lang="ru-RU" sz="3000" dirty="0"/>
          </a:p>
          <a:p>
            <a:pPr marL="361950" lvl="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uk-UA" sz="3000" dirty="0"/>
              <a:t>сенсорної та рухової </a:t>
            </a:r>
            <a:r>
              <a:rPr lang="uk-UA" sz="3000" dirty="0" smtClean="0"/>
              <a:t>сфери</a:t>
            </a:r>
            <a:endParaRPr lang="ru-RU" sz="3000" dirty="0"/>
          </a:p>
          <a:p>
            <a:endParaRPr lang="ru-RU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840236"/>
            <a:ext cx="3128529" cy="215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 smtClean="0"/>
              <a:t>Учні закладу загальної середньої освіти мають навчитися: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97280" y="1868594"/>
            <a:ext cx="4937760" cy="4322655"/>
          </a:xfrm>
        </p:spPr>
        <p:txBody>
          <a:bodyPr>
            <a:noAutofit/>
          </a:bodyPr>
          <a:lstStyle/>
          <a:p>
            <a:pPr marL="628650" indent="-361950">
              <a:buSzPct val="75000"/>
              <a:buFont typeface="Wingdings" panose="05000000000000000000" pitchFamily="2" charset="2"/>
              <a:buChar char="q"/>
            </a:pPr>
            <a:r>
              <a:rPr lang="uk-UA" sz="3200" dirty="0" smtClean="0"/>
              <a:t>структуруванню </a:t>
            </a:r>
            <a:endParaRPr lang="ru-RU" sz="3200" dirty="0"/>
          </a:p>
          <a:p>
            <a:pPr marL="628650" indent="-361950">
              <a:buSzPct val="75000"/>
              <a:buFont typeface="Wingdings" panose="05000000000000000000" pitchFamily="2" charset="2"/>
              <a:buChar char="q"/>
            </a:pPr>
            <a:r>
              <a:rPr lang="uk-UA" sz="3200" dirty="0"/>
              <a:t>систематизації </a:t>
            </a:r>
            <a:endParaRPr lang="ru-RU" sz="3200" dirty="0"/>
          </a:p>
          <a:p>
            <a:pPr marL="628650" indent="-361950">
              <a:buSzPct val="75000"/>
              <a:buFont typeface="Wingdings" panose="05000000000000000000" pitchFamily="2" charset="2"/>
              <a:buChar char="q"/>
            </a:pPr>
            <a:r>
              <a:rPr lang="uk-UA" sz="3200" dirty="0"/>
              <a:t>конкретизації </a:t>
            </a:r>
            <a:endParaRPr lang="ru-RU" sz="3200" dirty="0"/>
          </a:p>
          <a:p>
            <a:pPr marL="628650" indent="-361950">
              <a:buSzPct val="75000"/>
              <a:buFont typeface="Wingdings" panose="05000000000000000000" pitchFamily="2" charset="2"/>
              <a:buChar char="q"/>
            </a:pPr>
            <a:r>
              <a:rPr lang="uk-UA" sz="3200" dirty="0" smtClean="0"/>
              <a:t>варіюванню </a:t>
            </a:r>
            <a:endParaRPr lang="ru-RU" sz="3200" dirty="0"/>
          </a:p>
          <a:p>
            <a:pPr marL="628650" indent="-361950">
              <a:buSzPct val="75000"/>
              <a:buFont typeface="Wingdings" panose="05000000000000000000" pitchFamily="2" charset="2"/>
              <a:buChar char="q"/>
            </a:pPr>
            <a:r>
              <a:rPr lang="uk-UA" sz="3200" dirty="0" smtClean="0"/>
              <a:t>доведенню </a:t>
            </a:r>
            <a:endParaRPr lang="ru-RU" sz="3200" dirty="0"/>
          </a:p>
          <a:p>
            <a:pPr marL="628650" indent="-361950">
              <a:buSzPct val="75000"/>
              <a:buFont typeface="Wingdings" panose="05000000000000000000" pitchFamily="2" charset="2"/>
              <a:buChar char="q"/>
            </a:pPr>
            <a:r>
              <a:rPr lang="uk-UA" sz="3200" dirty="0"/>
              <a:t>робити висновки </a:t>
            </a:r>
            <a:endParaRPr lang="ru-RU" sz="3200" dirty="0"/>
          </a:p>
          <a:p>
            <a:pPr marL="628650" indent="-361950">
              <a:buSzPct val="75000"/>
              <a:buFont typeface="Wingdings" panose="05000000000000000000" pitchFamily="2" charset="2"/>
              <a:buChar char="q"/>
            </a:pPr>
            <a:r>
              <a:rPr lang="uk-UA" sz="3200" dirty="0" smtClean="0"/>
              <a:t>поясненню 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2865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200" dirty="0"/>
              <a:t>класифікації </a:t>
            </a:r>
            <a:endParaRPr lang="ru-RU" sz="3200" dirty="0"/>
          </a:p>
          <a:p>
            <a:pPr marL="62865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200" dirty="0"/>
              <a:t>аналізу </a:t>
            </a:r>
            <a:endParaRPr lang="ru-RU" sz="3200" dirty="0"/>
          </a:p>
          <a:p>
            <a:pPr marL="62865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200" dirty="0"/>
              <a:t>синтезу </a:t>
            </a:r>
            <a:endParaRPr lang="ru-RU" sz="3200" dirty="0"/>
          </a:p>
          <a:p>
            <a:pPr marL="62865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200" dirty="0" smtClean="0"/>
              <a:t>порівнянню </a:t>
            </a:r>
            <a:endParaRPr lang="ru-RU" sz="3200" dirty="0"/>
          </a:p>
          <a:p>
            <a:pPr marL="62865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200" dirty="0" smtClean="0"/>
              <a:t>абстрагуванню </a:t>
            </a:r>
            <a:endParaRPr lang="ru-RU" sz="3200" dirty="0"/>
          </a:p>
          <a:p>
            <a:pPr marL="628650" indent="-447675">
              <a:buSzPct val="75000"/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uk-UA" sz="3200" dirty="0" smtClean="0"/>
              <a:t>узагальненню </a:t>
            </a:r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1000"/>
            <a:ext cx="10058400" cy="1061085"/>
          </a:xfrm>
        </p:spPr>
        <p:txBody>
          <a:bodyPr/>
          <a:lstStyle/>
          <a:p>
            <a:pPr algn="ctr"/>
            <a:r>
              <a:rPr lang="uk-UA" b="1" dirty="0" smtClean="0"/>
              <a:t>Виховна функція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1931458"/>
            <a:ext cx="11001375" cy="42978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sz="3200" dirty="0"/>
              <a:t>Реалізація цієї функції передбачає </a:t>
            </a:r>
            <a:r>
              <a:rPr lang="uk-UA" sz="3200" b="1" dirty="0"/>
              <a:t>забезпечення</a:t>
            </a:r>
            <a:r>
              <a:rPr lang="uk-UA" sz="3200" dirty="0"/>
              <a:t>: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800" dirty="0"/>
              <a:t>усвідомлення учнем </a:t>
            </a:r>
            <a:r>
              <a:rPr lang="uk-UA" sz="2800" dirty="0" smtClean="0"/>
              <a:t>навчальної </a:t>
            </a:r>
            <a:r>
              <a:rPr lang="uk-UA" sz="2800" dirty="0"/>
              <a:t>діяльності як соціально </a:t>
            </a:r>
            <a:r>
              <a:rPr lang="uk-UA" sz="2800" dirty="0" smtClean="0"/>
              <a:t>значущої</a:t>
            </a:r>
            <a:endParaRPr lang="ru-RU" sz="2800" dirty="0"/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800" dirty="0"/>
              <a:t>формування </a:t>
            </a:r>
            <a:r>
              <a:rPr lang="uk-UA" sz="2800" dirty="0" smtClean="0"/>
              <a:t>морально-ціннісних </a:t>
            </a:r>
            <a:r>
              <a:rPr lang="uk-UA" sz="2800" dirty="0"/>
              <a:t>орієнтирів у процесі оволодіння </a:t>
            </a:r>
            <a:r>
              <a:rPr lang="uk-UA" sz="2800" dirty="0" smtClean="0"/>
              <a:t>ЗУН</a:t>
            </a:r>
            <a:endParaRPr lang="ru-RU" sz="2800" dirty="0"/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800" dirty="0"/>
              <a:t>виховання моральних якостей </a:t>
            </a:r>
            <a:r>
              <a:rPr lang="uk-UA" sz="2800" dirty="0" smtClean="0"/>
              <a:t>особистості</a:t>
            </a:r>
            <a:endParaRPr lang="ru-RU" sz="2800" dirty="0"/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800" dirty="0"/>
              <a:t>формування позитивних мотивів </a:t>
            </a:r>
            <a:r>
              <a:rPr lang="uk-UA" sz="2800" dirty="0" smtClean="0"/>
              <a:t>навчання</a:t>
            </a:r>
            <a:endParaRPr lang="ru-RU" sz="2800" dirty="0"/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800" dirty="0"/>
              <a:t>формування досвіду спілкування між учнями та співробітництва з учителями в освітньому </a:t>
            </a:r>
            <a:r>
              <a:rPr lang="uk-UA" sz="2800" dirty="0" smtClean="0"/>
              <a:t>процесі</a:t>
            </a:r>
            <a:endParaRPr lang="ru-RU" sz="2800" dirty="0"/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800" dirty="0"/>
              <a:t>виховного впливу особистості вчителя як прикладу для </a:t>
            </a:r>
            <a:r>
              <a:rPr lang="uk-UA" sz="2800" dirty="0" smtClean="0"/>
              <a:t>наслідування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6" y="704850"/>
            <a:ext cx="10018713" cy="809624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План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513" y="2371725"/>
            <a:ext cx="6542088" cy="250507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sz="3200" dirty="0"/>
              <a:t>Сутність дидактики.</a:t>
            </a:r>
            <a:endParaRPr lang="ru-RU" sz="3200" dirty="0"/>
          </a:p>
          <a:p>
            <a:pPr marL="457200" lvl="0" indent="-457200">
              <a:buFont typeface="+mj-lt"/>
              <a:buAutoNum type="arabicPeriod"/>
            </a:pPr>
            <a:r>
              <a:rPr lang="uk-UA" sz="3200" dirty="0"/>
              <a:t>Процес навчання.</a:t>
            </a:r>
            <a:endParaRPr lang="ru-RU" sz="3200" dirty="0"/>
          </a:p>
          <a:p>
            <a:pPr marL="457200" lvl="0" indent="-457200">
              <a:buFont typeface="+mj-lt"/>
              <a:buAutoNum type="arabicPeriod"/>
            </a:pPr>
            <a:r>
              <a:rPr lang="uk-UA" sz="3200" dirty="0"/>
              <a:t>Функцій процесу навчання</a:t>
            </a:r>
            <a:r>
              <a:rPr lang="uk-UA" sz="3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/>
              <a:t>Мотивація навчання. 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ÐÐ°ÑÑÐ¸Ð½ÐºÐ¸ Ð¿Ð¾ Ð·Ð°Ð¿ÑÐ¾ÑÑ Ð¾Ð±ÑÑ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044701"/>
            <a:ext cx="221615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Ефективність реалізації функцій залежить від: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4334"/>
            <a:ext cx="10058400" cy="4402666"/>
          </a:xfrm>
        </p:spPr>
        <p:txBody>
          <a:bodyPr>
            <a:normAutofit/>
          </a:bodyPr>
          <a:lstStyle/>
          <a:p>
            <a:pPr marL="361950" indent="-361950">
              <a:buSzPct val="75000"/>
              <a:buFont typeface="Wingdings" panose="05000000000000000000" pitchFamily="2" charset="2"/>
              <a:buChar char="q"/>
            </a:pPr>
            <a:r>
              <a:rPr lang="uk-UA" sz="3600" dirty="0"/>
              <a:t>Використання змісту навчального </a:t>
            </a:r>
            <a:r>
              <a:rPr lang="uk-UA" sz="3600" dirty="0" smtClean="0"/>
              <a:t>матеріалу</a:t>
            </a:r>
            <a:endParaRPr lang="ru-RU" sz="3600" dirty="0"/>
          </a:p>
          <a:p>
            <a:pPr marL="361950" indent="-361950">
              <a:buSzPct val="75000"/>
              <a:buFont typeface="Wingdings" panose="05000000000000000000" pitchFamily="2" charset="2"/>
              <a:buChar char="q"/>
            </a:pPr>
            <a:r>
              <a:rPr lang="uk-UA" sz="3600" dirty="0"/>
              <a:t>Добору форм, методів і прийомів </a:t>
            </a:r>
            <a:r>
              <a:rPr lang="uk-UA" sz="3600" dirty="0" smtClean="0"/>
              <a:t>навчання</a:t>
            </a:r>
            <a:endParaRPr lang="ru-RU" sz="3600" dirty="0"/>
          </a:p>
          <a:p>
            <a:pPr marL="361950" indent="-361950">
              <a:buSzPct val="75000"/>
              <a:buFont typeface="Wingdings" panose="05000000000000000000" pitchFamily="2" charset="2"/>
              <a:buChar char="q"/>
            </a:pPr>
            <a:r>
              <a:rPr lang="uk-UA" sz="3600" dirty="0"/>
              <a:t>Забезпечення порядку і дисципліни на </a:t>
            </a:r>
            <a:r>
              <a:rPr lang="uk-UA" sz="3600" dirty="0" err="1" smtClean="0"/>
              <a:t>уроці</a:t>
            </a:r>
            <a:endParaRPr lang="uk-UA" sz="3600" dirty="0" smtClean="0"/>
          </a:p>
          <a:p>
            <a:pPr marL="361950" indent="-361950">
              <a:buSzPct val="75000"/>
              <a:buFont typeface="Wingdings" panose="05000000000000000000" pitchFamily="2" charset="2"/>
              <a:buChar char="q"/>
            </a:pPr>
            <a:r>
              <a:rPr lang="uk-UA" sz="3600" dirty="0" smtClean="0"/>
              <a:t>Використання оцінок</a:t>
            </a:r>
            <a:endParaRPr lang="ru-RU" sz="3600" dirty="0"/>
          </a:p>
          <a:p>
            <a:pPr marL="361950" indent="-361950">
              <a:buSzPct val="75000"/>
              <a:buFont typeface="Wingdings" panose="05000000000000000000" pitchFamily="2" charset="2"/>
              <a:buChar char="q"/>
            </a:pPr>
            <a:r>
              <a:rPr lang="uk-UA" sz="3600" dirty="0"/>
              <a:t>Особи вчителя, його поведінки, ставлення до </a:t>
            </a:r>
            <a:r>
              <a:rPr lang="uk-UA" sz="3600" dirty="0" smtClean="0"/>
              <a:t>учнів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33400"/>
            <a:ext cx="10058400" cy="984885"/>
          </a:xfrm>
        </p:spPr>
        <p:txBody>
          <a:bodyPr/>
          <a:lstStyle/>
          <a:p>
            <a:pPr algn="ctr"/>
            <a:r>
              <a:rPr lang="uk-UA" b="1" dirty="0" smtClean="0"/>
              <a:t>Мотивація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3381" y="2536297"/>
            <a:ext cx="7084694" cy="2659591"/>
          </a:xfrm>
        </p:spPr>
        <p:txBody>
          <a:bodyPr>
            <a:noAutofit/>
          </a:bodyPr>
          <a:lstStyle/>
          <a:p>
            <a:pPr marL="90488" indent="271463">
              <a:lnSpc>
                <a:spcPct val="110000"/>
              </a:lnSpc>
              <a:spcBef>
                <a:spcPts val="600"/>
              </a:spcBef>
            </a:pPr>
            <a:r>
              <a:rPr lang="uk-UA" sz="2800" b="1" dirty="0"/>
              <a:t>Мотив навчання</a:t>
            </a:r>
            <a:r>
              <a:rPr lang="uk-UA" sz="2800" dirty="0"/>
              <a:t> (від </a:t>
            </a:r>
            <a:r>
              <a:rPr lang="uk-UA" sz="2800" dirty="0" err="1"/>
              <a:t>фр</a:t>
            </a:r>
            <a:r>
              <a:rPr lang="uk-UA" sz="2800" dirty="0"/>
              <a:t>. </a:t>
            </a:r>
            <a:r>
              <a:rPr lang="uk-UA" sz="2800" i="1" dirty="0" err="1"/>
              <a:t>motif</a:t>
            </a:r>
            <a:r>
              <a:rPr lang="uk-UA" sz="2800" dirty="0"/>
              <a:t> </a:t>
            </a:r>
            <a:r>
              <a:rPr lang="uk-UA" sz="2800" i="1" dirty="0"/>
              <a:t>–</a:t>
            </a:r>
            <a:r>
              <a:rPr lang="uk-UA" sz="2800" dirty="0"/>
              <a:t> рухаю) </a:t>
            </a:r>
            <a:r>
              <a:rPr lang="uk-UA" sz="2800" i="1" dirty="0"/>
              <a:t>–</a:t>
            </a:r>
            <a:r>
              <a:rPr lang="uk-UA" sz="2800" dirty="0"/>
              <a:t> внутрішня спонукальна сила, яка забезпечує залучення особистості до пізнавальної діяльності, стимулює розумову </a:t>
            </a:r>
            <a:r>
              <a:rPr lang="uk-UA" sz="2800" dirty="0" smtClean="0"/>
              <a:t>активність </a:t>
            </a:r>
            <a:endParaRPr lang="ru-RU" sz="2800" dirty="0"/>
          </a:p>
        </p:txBody>
      </p:sp>
      <p:pic>
        <p:nvPicPr>
          <p:cNvPr id="2050" name="Picture 2" descr="ÐÐ°ÑÑÐ¸Ð½ÐºÐ¸ Ð¿Ð¾ Ð·Ð°Ð¿ÑÐ¾ÑÑ Ð¼Ð¾ÑÐ¸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176462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127760"/>
          </a:xfrm>
        </p:spPr>
        <p:txBody>
          <a:bodyPr/>
          <a:lstStyle/>
          <a:p>
            <a:pPr algn="ctr"/>
            <a:r>
              <a:rPr lang="uk-UA" b="1" dirty="0" smtClean="0"/>
              <a:t>Класифікація мотивів навчання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89847"/>
              </p:ext>
            </p:extLst>
          </p:nvPr>
        </p:nvGraphicFramePr>
        <p:xfrm>
          <a:off x="1849438" y="1808163"/>
          <a:ext cx="7599362" cy="431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59935250"/>
              </p:ext>
            </p:extLst>
          </p:nvPr>
        </p:nvGraphicFramePr>
        <p:xfrm>
          <a:off x="1327149" y="548216"/>
          <a:ext cx="9159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Рівні навчальної мотивації учнів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10109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Причини низької мотивації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150" y="2074333"/>
            <a:ext cx="5539739" cy="3716867"/>
          </a:xfrm>
        </p:spPr>
        <p:txBody>
          <a:bodyPr>
            <a:noAutofit/>
          </a:bodyPr>
          <a:lstStyle/>
          <a:p>
            <a:pPr marL="361950" lvl="0" indent="-361950">
              <a:lnSpc>
                <a:spcPct val="10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q"/>
            </a:pPr>
            <a:r>
              <a:rPr lang="uk-UA" sz="2800" dirty="0"/>
              <a:t>Затримка психічного </a:t>
            </a:r>
            <a:r>
              <a:rPr lang="uk-UA" sz="2800" dirty="0" smtClean="0"/>
              <a:t>розвитку</a:t>
            </a:r>
            <a:endParaRPr lang="ru-RU" sz="2800" dirty="0"/>
          </a:p>
          <a:p>
            <a:pPr marL="361950" lvl="0" indent="-361950">
              <a:lnSpc>
                <a:spcPct val="10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q"/>
            </a:pPr>
            <a:r>
              <a:rPr lang="uk-UA" sz="2800" dirty="0"/>
              <a:t>Локальні ураження центральної нервової </a:t>
            </a:r>
            <a:r>
              <a:rPr lang="uk-UA" sz="2800" dirty="0" smtClean="0"/>
              <a:t>системи</a:t>
            </a:r>
            <a:endParaRPr lang="ru-RU" sz="2800" dirty="0"/>
          </a:p>
          <a:p>
            <a:pPr marL="361950" lvl="0" indent="-361950">
              <a:lnSpc>
                <a:spcPct val="10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q"/>
            </a:pPr>
            <a:r>
              <a:rPr lang="uk-UA" sz="2800" dirty="0"/>
              <a:t>Погане здоров'я</a:t>
            </a:r>
            <a:r>
              <a:rPr lang="uk-UA" sz="2800" dirty="0" smtClean="0"/>
              <a:t>;</a:t>
            </a:r>
            <a:endParaRPr lang="ru-RU" sz="2800" dirty="0"/>
          </a:p>
          <a:p>
            <a:pPr marL="361950" lvl="0" indent="-361950">
              <a:lnSpc>
                <a:spcPct val="10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q"/>
            </a:pPr>
            <a:r>
              <a:rPr lang="uk-UA" sz="2800" dirty="0"/>
              <a:t>Недоліки розвитку </a:t>
            </a:r>
            <a:r>
              <a:rPr lang="uk-UA" sz="2800" dirty="0" smtClean="0"/>
              <a:t>мислення</a:t>
            </a:r>
            <a:endParaRPr lang="ru-RU" sz="2800" dirty="0"/>
          </a:p>
          <a:p>
            <a:pPr marL="361950" lvl="0" indent="-361950">
              <a:lnSpc>
                <a:spcPct val="10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q"/>
            </a:pPr>
            <a:r>
              <a:rPr lang="uk-UA" sz="2800" dirty="0"/>
              <a:t>Недоліки розвитку інших пізнавальних процесів (пам'яті, уваги, сприйняття</a:t>
            </a:r>
            <a:r>
              <a:rPr lang="uk-UA" sz="2800" dirty="0" smtClean="0"/>
              <a:t>)</a:t>
            </a:r>
            <a:endParaRPr lang="ru-RU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0795" y="2074333"/>
            <a:ext cx="5459730" cy="4023360"/>
          </a:xfrm>
        </p:spPr>
        <p:txBody>
          <a:bodyPr>
            <a:normAutofit lnSpcReduction="10000"/>
          </a:bodyPr>
          <a:lstStyle/>
          <a:p>
            <a:pPr marL="542925" indent="-361950">
              <a:lnSpc>
                <a:spcPct val="10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q"/>
            </a:pPr>
            <a:r>
              <a:rPr lang="uk-UA" sz="2800" dirty="0"/>
              <a:t>Вчитель не знає, або не враховує типи нервової системи</a:t>
            </a:r>
            <a:endParaRPr lang="ru-RU" sz="2800" dirty="0"/>
          </a:p>
          <a:p>
            <a:pPr marL="542925" lvl="0" indent="-361950">
              <a:lnSpc>
                <a:spcPct val="10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q"/>
            </a:pPr>
            <a:r>
              <a:rPr lang="uk-UA" sz="2800" dirty="0" smtClean="0"/>
              <a:t>Педагогічна занедбаність</a:t>
            </a:r>
            <a:endParaRPr lang="ru-RU" sz="2800" dirty="0"/>
          </a:p>
          <a:p>
            <a:pPr marL="542925" lvl="0" indent="-361950">
              <a:lnSpc>
                <a:spcPct val="10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q"/>
            </a:pPr>
            <a:r>
              <a:rPr lang="uk-UA" sz="2800" dirty="0" err="1"/>
              <a:t>Несформованість</a:t>
            </a:r>
            <a:r>
              <a:rPr lang="uk-UA" sz="2800" dirty="0"/>
              <a:t> прийомів навчальної </a:t>
            </a:r>
            <a:r>
              <a:rPr lang="uk-UA" sz="2800" dirty="0" smtClean="0"/>
              <a:t>діяльності</a:t>
            </a:r>
            <a:endParaRPr lang="ru-RU" sz="2800" dirty="0"/>
          </a:p>
          <a:p>
            <a:pPr marL="542925" lvl="0" indent="-361950">
              <a:lnSpc>
                <a:spcPct val="10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q"/>
            </a:pPr>
            <a:r>
              <a:rPr lang="uk-UA" sz="2800" dirty="0"/>
              <a:t>Відсутність мотивації досягнення </a:t>
            </a:r>
            <a:r>
              <a:rPr lang="uk-UA" sz="2800" dirty="0" smtClean="0"/>
              <a:t>успіху</a:t>
            </a:r>
            <a:endParaRPr lang="ru-RU" sz="2800" dirty="0"/>
          </a:p>
          <a:p>
            <a:pPr marL="542925" lvl="0" indent="-361950">
              <a:lnSpc>
                <a:spcPct val="10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q"/>
            </a:pPr>
            <a:r>
              <a:rPr lang="uk-UA" sz="2800" dirty="0"/>
              <a:t>Відсутність навчальних </a:t>
            </a:r>
            <a:r>
              <a:rPr lang="uk-UA" sz="2800" dirty="0" smtClean="0"/>
              <a:t>інтересів</a:t>
            </a:r>
            <a:endParaRPr lang="ru-RU" sz="2800" dirty="0"/>
          </a:p>
          <a:p>
            <a:pPr marL="542925" lvl="0" indent="-361950">
              <a:lnSpc>
                <a:spcPct val="10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q"/>
            </a:pPr>
            <a:r>
              <a:rPr lang="uk-UA" sz="2800" dirty="0"/>
              <a:t>Інтелектуальна </a:t>
            </a:r>
            <a:r>
              <a:rPr lang="uk-UA" sz="2800" dirty="0" smtClean="0"/>
              <a:t>пасивність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84632" algn="ctr">
              <a:defRPr/>
            </a:pPr>
            <a:r>
              <a:rPr lang="uk-UA" sz="2800" dirty="0"/>
              <a:t>Найважливішим мотивом навчання є </a:t>
            </a:r>
            <a:r>
              <a:rPr lang="uk-UA" sz="2800" b="1" dirty="0">
                <a:solidFill>
                  <a:srgbClr val="FF0000"/>
                </a:solidFill>
              </a:rPr>
              <a:t>почуття успіху</a:t>
            </a:r>
            <a:r>
              <a:rPr lang="uk-UA" sz="2800" dirty="0"/>
              <a:t>, задоволення від досягнутого. Серед багатьох чинників,які випливають на мотивацію учнів до навчання  є ОЦІНЮВАННЯ .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771125" y="2400299"/>
            <a:ext cx="2011361" cy="186489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ОЦІНКА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46989" y="2400299"/>
            <a:ext cx="2102786" cy="186489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ПОХВАЛА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014278" y="2471738"/>
            <a:ext cx="2090595" cy="17716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УСПІХ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553433" y="3150396"/>
            <a:ext cx="35718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864387" y="3078959"/>
            <a:ext cx="35083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944" y="4587244"/>
            <a:ext cx="8734426" cy="642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/>
              <a:t>ГОЛОВНЕ ДЖЕРЕЛО МОТИВАЦІЇ  УЧНЯ ДО НАВЧАННЯ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92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105" y="790575"/>
            <a:ext cx="10058400" cy="742950"/>
          </a:xfrm>
        </p:spPr>
        <p:txBody>
          <a:bodyPr>
            <a:noAutofit/>
          </a:bodyPr>
          <a:lstStyle/>
          <a:p>
            <a:pPr marL="484632" algn="ctr">
              <a:defRPr/>
            </a:pPr>
            <a:r>
              <a:rPr lang="uk-UA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ТИПОВІ ПОМИЛКИ ПЕДАГОГА…</a:t>
            </a:r>
            <a:endParaRPr lang="ru-RU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859155" y="2228850"/>
            <a:ext cx="10266045" cy="4044950"/>
          </a:xfrm>
        </p:spPr>
        <p:txBody>
          <a:bodyPr>
            <a:normAutofit/>
          </a:bodyPr>
          <a:lstStyle/>
          <a:p>
            <a:pPr marL="542925" indent="-457200" eaLnBrk="1" hangingPunct="1">
              <a:buFont typeface="Wingdings" panose="05000000000000000000" pitchFamily="2" charset="2"/>
              <a:buChar char="q"/>
              <a:tabLst>
                <a:tab pos="628650" algn="l"/>
              </a:tabLst>
            </a:pPr>
            <a:r>
              <a:rPr lang="uk-UA" altLang="ru-RU" sz="3200" dirty="0" smtClean="0"/>
              <a:t>Не належна увага щодо проведення мотивації  на </a:t>
            </a:r>
            <a:r>
              <a:rPr lang="uk-UA" altLang="ru-RU" sz="3200" dirty="0" err="1" smtClean="0"/>
              <a:t>уроці</a:t>
            </a:r>
            <a:endParaRPr lang="uk-UA" altLang="ru-RU" sz="3200" dirty="0" smtClean="0"/>
          </a:p>
          <a:p>
            <a:pPr marL="542925" indent="-457200" eaLnBrk="1" hangingPunct="1">
              <a:buFont typeface="Wingdings" panose="05000000000000000000" pitchFamily="2" charset="2"/>
              <a:buChar char="q"/>
              <a:tabLst>
                <a:tab pos="628650" algn="l"/>
              </a:tabLst>
            </a:pPr>
            <a:r>
              <a:rPr lang="uk-UA" altLang="ru-RU" sz="3200" dirty="0" smtClean="0"/>
              <a:t>Помилкова думка: “…раз дитина прийшла до школи, то вона повинна робити все те, що  рекомендує вчитель…”</a:t>
            </a:r>
          </a:p>
          <a:p>
            <a:pPr marL="542925" indent="-457200" eaLnBrk="1" hangingPunct="1">
              <a:buFont typeface="Wingdings" panose="05000000000000000000" pitchFamily="2" charset="2"/>
              <a:buChar char="q"/>
              <a:tabLst>
                <a:tab pos="628650" algn="l"/>
              </a:tabLst>
            </a:pPr>
            <a:r>
              <a:rPr lang="uk-UA" altLang="ru-RU" sz="3200" dirty="0" smtClean="0"/>
              <a:t>Інколи вчителі спираються на </a:t>
            </a:r>
            <a:r>
              <a:rPr lang="uk-UA" altLang="ru-RU" sz="3200" b="1" dirty="0" smtClean="0">
                <a:solidFill>
                  <a:srgbClr val="FFC000"/>
                </a:solidFill>
              </a:rPr>
              <a:t>негативну</a:t>
            </a:r>
            <a:r>
              <a:rPr lang="uk-UA" altLang="ru-RU" sz="3200" dirty="0" smtClean="0"/>
              <a:t> мотивацію </a:t>
            </a:r>
            <a:r>
              <a:rPr lang="uk-UA" altLang="ru-RU" sz="3200" dirty="0" smtClean="0">
                <a:solidFill>
                  <a:srgbClr val="FFC000"/>
                </a:solidFill>
              </a:rPr>
              <a:t>(покарання з боку вчителів, батьків , поганою оцінкою тощо)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7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466975" y="1843405"/>
            <a:ext cx="6048375" cy="2466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uk-UA" altLang="ru-RU" sz="2800" dirty="0" smtClean="0">
                <a:solidFill>
                  <a:srgbClr val="FF0000"/>
                </a:solidFill>
              </a:rPr>
              <a:t>НЕ</a:t>
            </a:r>
            <a:r>
              <a:rPr lang="uk-UA" altLang="ru-RU" sz="2800" dirty="0" smtClean="0"/>
              <a:t> веди себе так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uk-UA" altLang="ru-RU" sz="2800" dirty="0" smtClean="0">
                <a:solidFill>
                  <a:srgbClr val="FF0000"/>
                </a:solidFill>
              </a:rPr>
              <a:t>НЕ</a:t>
            </a:r>
            <a:r>
              <a:rPr lang="uk-UA" altLang="ru-RU" sz="2800" dirty="0" smtClean="0"/>
              <a:t> повертайся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uk-UA" altLang="ru-RU" sz="2800" dirty="0" smtClean="0">
                <a:solidFill>
                  <a:srgbClr val="FF0000"/>
                </a:solidFill>
              </a:rPr>
              <a:t>НЕ</a:t>
            </a:r>
            <a:r>
              <a:rPr lang="uk-UA" altLang="ru-RU" sz="2800" dirty="0" smtClean="0"/>
              <a:t> </a:t>
            </a:r>
            <a:r>
              <a:rPr lang="uk-UA" altLang="ru-RU" sz="2800" dirty="0" err="1" smtClean="0"/>
              <a:t>вставай</a:t>
            </a:r>
            <a:endParaRPr lang="uk-UA" altLang="ru-RU" sz="2800" dirty="0" smtClean="0"/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uk-UA" altLang="ru-RU" sz="2800" dirty="0" smtClean="0">
                <a:solidFill>
                  <a:srgbClr val="FF0000"/>
                </a:solidFill>
              </a:rPr>
              <a:t>НЕ</a:t>
            </a:r>
            <a:r>
              <a:rPr lang="uk-UA" altLang="ru-RU" sz="2800" dirty="0" smtClean="0"/>
              <a:t> заважай</a:t>
            </a:r>
          </a:p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uk-UA" altLang="ru-RU" sz="2800" dirty="0" smtClean="0">
                <a:solidFill>
                  <a:srgbClr val="FF0000"/>
                </a:solidFill>
              </a:rPr>
              <a:t>НЕ</a:t>
            </a:r>
            <a:r>
              <a:rPr lang="uk-UA" altLang="ru-RU" sz="2800" dirty="0" smtClean="0"/>
              <a:t> питай, </a:t>
            </a:r>
            <a:r>
              <a:rPr lang="uk-UA" altLang="ru-RU" sz="2800" dirty="0" smtClean="0">
                <a:solidFill>
                  <a:srgbClr val="FF0000"/>
                </a:solidFill>
              </a:rPr>
              <a:t>Я</a:t>
            </a:r>
            <a:r>
              <a:rPr lang="uk-UA" altLang="ru-RU" sz="2800" dirty="0" smtClean="0"/>
              <a:t> скажу, коли можна….</a:t>
            </a:r>
          </a:p>
          <a:p>
            <a:pPr eaLnBrk="1" hangingPunct="1"/>
            <a:endParaRPr lang="uk-UA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29151" y="4393955"/>
            <a:ext cx="2500313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РЕЗУЛЬТАТ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4050" y="5033964"/>
            <a:ext cx="8286750" cy="1000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В учнів формується </a:t>
            </a:r>
            <a:r>
              <a:rPr lang="uk-UA" sz="2400" dirty="0">
                <a:solidFill>
                  <a:srgbClr val="C00000"/>
                </a:solidFill>
              </a:rPr>
              <a:t>СТРАХ</a:t>
            </a:r>
            <a:r>
              <a:rPr lang="uk-UA" sz="2400" dirty="0"/>
              <a:t> перед школою,перед вчителем. </a:t>
            </a:r>
            <a:r>
              <a:rPr lang="uk-UA" sz="2400" b="1" dirty="0">
                <a:solidFill>
                  <a:srgbClr val="C00000"/>
                </a:solidFill>
              </a:rPr>
              <a:t>НАВЧАЛЬНА ДІЯЛЬНІСТЬ РАДІСТЬ НЕ ПРИНОСИТЬ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406081"/>
            <a:ext cx="10058400" cy="1137285"/>
          </a:xfrm>
        </p:spPr>
        <p:txBody>
          <a:bodyPr/>
          <a:lstStyle/>
          <a:p>
            <a:pPr algn="ctr"/>
            <a:r>
              <a:rPr lang="uk-UA" b="1" dirty="0" smtClean="0"/>
              <a:t>Забагато «НІ»</a:t>
            </a:r>
            <a:endParaRPr lang="ru-RU" b="1" dirty="0"/>
          </a:p>
        </p:txBody>
      </p:sp>
      <p:pic>
        <p:nvPicPr>
          <p:cNvPr id="3074" name="Picture 2" descr="ÐÐ°ÑÑÐ¸Ð½ÐºÐ¸ Ð¿Ð¾ Ð·Ð°Ð¿ÑÐ¾ÑÑ Ð·Ð°Ð¿ÑÐµ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40" y="1543366"/>
            <a:ext cx="2403660" cy="28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28</a:t>
            </a:fld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712060" y="4835685"/>
            <a:ext cx="366796" cy="4620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QEBUQDxQQFBAUFBIYFBYUDw8VFhQVFRQYFhYVFRYYHCggGBolHBQWITEhJSkrLi4uFx8zODMsNygtLisBCgoKDg0OGhAQGzUmICY3NzQ4MC0wLS00KzcxNDQsLCwsLCwsLCwvNCs3LCwsLCwsLDAsLSwsLCwsLCwsLCwsLP/AABEIAQ8AugMBIgACEQEDEQH/xAAcAAACAgMBAQAAAAAAAAAAAAAAAQUHBAYIAwL/xABKEAABAwIDBAYECgYIBwEAAAABAAIDBBEFEiEGMUFRBxMiYYGhFHGRsQgjMkJScnOys8E0NVOCotEkJWJjhJLh8DNDg7TC0vEV/8QAGgEBAAMBAQEAAAAAAAAAAAAAAAMEBQIBBv/EACgRAQACAgEDAwQCAwAAAAAAAAABAgMRBBITIQUxURQiQWEysSNxof/aAAwDAQACEQMRAD8AvFCSEDQkhA0kJoBCSEDQkhALznnaxpe9wa1ouSSAABxJ4JzSBjS5xs1oJJ5AbyubelDb3/8ASn6umL20jBltfSZ2YnOR9HcADyuguqo6R8MYbGrhJBscpLrHwG7vWw4diMVQwSU8kcsZ3OY8OB8QuOJYC3X5pWXh2JyQHPTyyRPB+a8i/r4HxXg7GQqR6POl+R0zKTE8pDyGsnAsQToBIPXYX71dwXoE0JIGhJCBoSQgaSE0AkhCBoSQgaEkIGhJCBoSQgrTpx2lZTUXogLuvqQQ3K62WMfLc7mOFuKoDD6CSocRExzrbzazRpxKsLpZPpuPtpx8hohi98j/AL1vBbzhOBsjYGtaAByACrcjP2/ER5WuPgjJ5tPhRmJ7P1VPEZJmfFiwvcG11k0mwldJEJmRHKRcAuDXEfVK6Ejo22sQCO8LIEelgFXjl317Jp4tN+7mJ9M4FzJQWSN0IcC1zTyI4cF1R0dYk6qwulme4Oe6JocQd7mXYb9926960Tb3Y+KrifKG5alrCWuGmbKLhr+Y0t3LO+D7V58NkjJ/4c7rDkHgOt7cyuYssXjaplxTSVoISQpURoSTQCEkIGhJCBoSQgaEkIGhJCBoSQgaRQgoKF2wonRbTNNheXLK2+4/FPZr4s81J4lgzshkq6qUFxy3Ezoow76MbW8PXdbLt5Qn0qCe1xHK11+NnMMVr8ruGnqXniNA2qYxkwu1jw9lnFpa7TUEeoHwWbly07ur7iP00sWK3a3XU/7eOy8ctNH1Mkkk9nXDnkFwbYWaCN404815bStmmt1U8lOxly/IWtv3l28AKctY9/dwsLBfFTTtlifG4Xa9pY4cbH3KvW8dfmfCe1Z6fEeUFg7pwGn0j0iB1wc4YTbcS17QNQRuN18fB/jc2KtBbZnpAym2/s6gHiALe1Z4gbS03Vx3DI2uy3Nzu5+AHgFO9HOH9RS5bWGmnN1ruJ5m539yucfJXrmK+YVORjt0RNvEtsCaSFeUTQkhA0JIQNCSEDQkhAJpIQNCSEDQkhAIKEII3HcMFTEWbiLEHvBBHmAtOgqnN0IuQbHS5HcrDJWnY/hroZTOwXidq63zDxJ7jzVHmYOr74XuHm19k+zDqGPd24ZAMwGhtb+a8myuiBL3h7juGnlZZQfJb4os5kOaCPDko2tkcPldqQ6ANHk1oVCYj8e6/Ez+XpTxOrZRCLNBF36X7IIut5daGNrGacB+ZUTshhDoGOlm0lk4fQbwB7/9FJV7w61tbXV/Fj7WPf5lQz5O7k1HtDOgddoPMA+S9F40h7DfUPJequ19oUp9zQkhevDQkhA0kIQCEIQNCSEDQkhA0JIQNIouo3F8UEIsLF53Dl3ldVrNp1Di94pG7JElVntzilRKQaeRzKdtw9rSQXD6TiN436KXnr5ZB2nusb6DQeSiJX5ND/8AVo4OF4nq92Xm5+7R0+yMpqqZo+LddvAHW3qUdLW1HWNdE93X37JbpbQ38Oa1SXaKWklkjmzPuczSLN0dra3IblP7G4g+USSyBoa+xYANQ0EjVxOtyFlcT0y31HmfZvcz1bH9NM1r5mFrUOJyTUmVzm+kjKHHc1x59ydJE5ur35u7gFreG3ebFxY0jfzspqkLGAjOXnvUfqeHtZ/0j9LzTlwftL0+KxxC0rsuvZ3681IUlcyX5Dge7j7FqFdVNYwuda3f3qP2Yr81VGGHe4/5barzi5K3+yfd3y8V8f8Akr7flY900gmp0JoSQgaEkIBCaECQmhAkJoQJCaEHjUzBjHPduaCT4LQMSrC7NI7ef92W17UzZYcv03AeG8+5aHjB7JA5LV9Pxb+6WP6llncUhnQT3X1UxB7bexQ2GVWZoPt9alc+i0LU1PhmRbcalWPSTTMa+HTtkkEjiwWuPa5bvh2HNY1oaAGNAAHcNwVf9J0+apY0fNj83OP/AKhWDhE2aFjubGH2hQYbbzZNfpazxMcfGkY5Wh46y+TjbyX1XbTU8TcrGm+tgAff4qMqRcFY+H7OyVsnVx2DRYvedzB6uJ7lxzODiy/fktMRCTgc7Jh+zHG5lg1dVLiEjYY89ydGNbcnvJ4aHwVibG7HeiESykGQDsgEkNvvJPEqa2e2ehoo8sI7RAzPNsz/AFngO5S6yr2x18Yq6j/rYrGS3nLbf9EF9IQoUpITQgSE0IEhNCBJoQgSE0IEhNJBrO10l3xs5Bzj5AfmtPxU6HxWy7RyZqkj6LWj8/zWpY3NZpJ5Fb3CjppV87zJ6stkfguYAlw7LnOLe8A2PndTzX6JYrh3o9NREixMbrjkXWkN/FxWJm7KsUyd2vVpBmx9u+lWbdS5q1/cGDyv+asbZV96SH7KP3KstoKhjqqUub88i/qAH5KyNlWg0kVt2RvuVDiW3nu0ObTXHolJ1uuwtLlpi/i95Pg3sj3FaNI1WXs5HlpYh/YB9uv5qT1K2sUR8yh9MrvLM/EJMIQmsRvkmhCBITQgSE0IBCEIEhNCAQhCBJFfSxsQmyRPfyaT5aJEbnTy06jbR66XPJI/gXHXu3DyWvVsHXTRwD/mSMb4E6+V1NDRix9lIOtxFp3iJj3+PyW/ePsW/E9vFa3xD53XczRX9tg6QmgwxW+ZKPYWkfyWot3LZ9uKtjYWsc5oke8FjSdXZflEDuBWswkFQ8G89pP6hSO7tSuJOvNITxkf94q0thXXoou5pHscR+S0fanBnMqxHGL9aex6id3hc+FlZWB0Ap6dkTdzR7SdSfaSo+Fjt3LTKXn5a9qsQ93jkrUooskbG/Ra0ewWVbYfDnmjbzkb7L3PkrQC59Svvph76ZTXVYJoQsxrBCEIBCEIBCEIEhNCBITQgSE0IEoraWTLTu7y0e0hSq13aya+SL1uPhoPeVLgr1ZIQcm3TitLV5TZntUl0a0v6RUH5zmRt9TASbeL/JQ9TfqzqPG4W27JWhoYQPlPbnPrebk/75LS5d9YNfLM4VOrPMz+FRdN2JBmJxxxyHNFC3QW7Dnuc63eS0NPsWuYftnIzR4a8c75Sojayp9Kr6meXtOdPKL3I7LXljP4WhRopmcv4nfzWZTLen8Za2TFS/8AKFzbLUj8RgFaync5resbHZ8IfnGh0cQMvC9+ChZ9tIYnuil6xj43Oa8ZL2c02Iu24Oo4LU8D2vrKGMRUlQ+ONpJDC1j2XJudHAnetYq5XyPe99y97nOcco1c5xJ8yVZrz8tfhVv6fht8raotu446mnNOC975422e0gZZCGON+dnaK+VyHs/jHodbTVTtWwytc4Wv2NA+w55SV1zBMHtD2m7XAEHmCLg+ar5ctstt2WcOGuKvTV9oTQokpITQgSE0IEhNCBITQgSE0IEhNCBFahtKHCfM4HJlAaeGm/3rbyoHEZM+Z3ACw9SRyexPVrbm3F+ojomdNDxaRrmdg3JNhY73HcFY2H0MTWMja4nK1o3/AERZQWxsDGwSSSNaQ+YubdoO7QEX+rdTsTc72uYzK0Hfayny8nvVr40hxcT6e1o3tyDVzOMryALGR59riV5mV3IeaHjtnU3zO08SgnXwHvKgWAJXch/vxTEruXmf5radndi5a+hkqqc55opi3qsrRnY2NryWn6Xa3HfZaq020Oh04A+GqALHO4LqjooxD0jCKVxJLmMMTrnUOicWa+AHkuWuuItY338Gj3K8/g54lnp6qnJN2SskA5CRuXTxjQXAhNCBITQgSE0IEhNCBITQgSE0IEhNIoMDF6rIy19T7lq1PjsUj3RBwLhvF9ylts8Mknp3GAgSNDtCbZha5APArnzYbFoYG3c4momkJdqey0X4czr7VSz0vMzPw0ONNNRX8yuN20kNJRl9bJHEWyvY1ouXPa1zmsLWC5N2gFSOHbdUskQqDVQtp8+XNIHRBx4hpeBmtxtuVK7XVdP6UaqpHXAsYI4C5zSSDcuLmnRh13jW55a6htLjhrJhIG9WxrQ1kYddsYHBmgsFax7mkbU8sRF5iHnjLmCqnEZY5gmmyObqHN6w5SDexFrLEdKPD1e38ljJldo3QPwfaUuw2R7bXFZJv4jqYf8AVVh0t4R6Hi1RGBZkjhMz6sozH2OzDwVyfB9ZbB786iY+TB+S1X4SWF2dS1YGhD4nHvHbZ5Z/Ygpditf4O9ZkxGaI7pKYkfWjkafc5yqdq3foerepxqmN7B5kjP78brfxBqDqdCAmgSE0IEhNCBITSQCE0IEhNCBL4llDAXOIa0C5JIAAG8kncF9SODQSdAASTyA3rm3bXbmpxupFFSnq6V0mWNgJHW/3kzvo2BdbcBzKDbtsOlI1VQ3DsINxI/JJUAG5HzhCMp4A9sgjlzWmbWYRT4axtTC2ndM9xYxgnZI2FzPlPLd7nA6cgd6wMXxGPDQ+iw43n1ZVVZAEjnD5UUP7NgIseNxvWkPKB1E7pHF7yXOcbkneV5IQgEykvooOm+gMf1Kz7af7y+unfDutwaR9rugkhkGlzYvEbvKQnwXz0B/qZn20/wB5bltTh4qaKopzf4yGVum+5abW8bIOM2qX2ZqeqraaUaZKiE39UgUON+q9r8Rv4dxQdtBCjdma/wBJoqeo/awQvPcXMBI8CSFJoBJNCASTQgEIQgEIQgEIQgxMW/R5fspPuFcp9GJ/rSnHdP8A9vIF1diY+Il+zk+6Vyh0ZfrWn/6/4EiCFxd5NRNf9rL98rBKzcX/AEmb7WX75WCgRSTKSAX2V8L7KDpnoD/UzPtp/vBWMVXXQJ+pmfbT/eVikION9s6H0fEaqG1gyolAHJpeS3yIUY1b7074d1OMyPHyZ44pBppcN6t3nHf95aExB1F0LV3XYNTi+sfWRnuySHLf90hb0qf+DlWXpaqAn5EzXgdz2AHzYrfQNCEIBCEIBCEIBJCEAmkhB4V4+Kk+o/7pXKHRn+tYP8R+BKusasfFv+q73Fcn9G362h/xH4EqCDxn9Jn+2l++VglZ+OfpU/2034jlgFB8lACFYfRL0euxSbr6gEUMR7R1HXO/ZtPLmeG7ig1DEcIfBTU072lvpHXFlwQSxjmgO9RJNvUo3grg+EfG1k1ExgDWthlAaAAAA5oAAG4aKoEHTfQM22Cx98s/3yPyViKv+gttsEg+vP8AiuW/oKP+Eph5/olSN3xsTj3mz2+53sVJRldR9NOE+k4POQLuhyzN7sh7f8BcuW40FufB1rMtfUQ8JKfN4xSNFvZKfYugly30OVvU41TcpOsjP78breYC6kQNCSaAQhJA0JIQNJCEDQhCDznHZd9U+5cm9HemKw+uo/AlXWjxofUVyV0f6YtF9ao/BlQQ2O/pdR9vN+I5RxUlj4/pdR9vP+I5e2ymzs2JVTaWnHbdq5xvljYPlPd3DzJAQSPR7sVLi9T1bbsgZYzy2+Q36LebzwHiurMIw2KlhZT07AyKNoa1o4AcSeJO8k6lYGyWzUOG0rKWnHZbq9xHakeflPeeZ8hYKZJAQc8fCOnviMEf0aUO/wA8rx/4KqVZXwg6hr8WaG65KWJp9eeR3ucFWd0HUfQaf6kg+tP+K5b8tI6GaB0GC0wfa7w+QWN+zI8vbfvsQt2QY+IUwlhkicAWvY9pB3Wc0jVcVOblcW8iR7F249twRuuCFxRiMOSaRl75JHtvuvlcRfyQSGzVX1VbTSjTJUQO8BI2/lddkXXELZLajQjd6wuxdjsajrqKGpidmDo2h3Nr2iz2u7wQUE0hCEAkmkgEIQgaEkIGhJCAKqCi6GnUtc2rp6lj2Ne93VyRFpyvDmloe0nUB2+3BW+iyDm/aLogxI1Uj4mQyMkmkcC2doyte8kFwdY7jra6uTo72Kiwmm6ttnVD7GeS3ynfRbyYL2A8d5W2IQec8wY25UBiWNMANyR6x/JS9ZCXKBxLCC8FBzd0kV/X4nO8G4BY0HuawD+a1lbJ0g4PJS10ola5rXuLo3EaPabbjxsVD4PhctXM2np2OkleQAGgnxPIDiSg682MpxFh9NE3UMhjaPBoCmlhYPR9RBHFvLGNB9YGqzEA7cuX+lnY80lQ6riB9GnkcT/dvcSSD/ZJvb2LqBReOYFFVwPp5hdkjS089eI7wg4yIVpdBO2Io6s0UxtBVOblJOjJ9zfBw7PrDVq+2mwdVhcjhNG58FzknY0ljm30zfQda1wfNQOC0kk1RFFA1zpnPaGBoJN73vpyte/CyDtW6EIQNCSEDSQhAIQhAJpIQCEIQCEIQCCEIQYldhsM7CyeKKRh3texrh7CvPC8Fp6UFtLDDC07xHExl/XYarPQgAmkhAIQhAiFjU2GwxOL4oomPd8pzImNcfWQLlZSEAE0kIGkhCBpIQg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3" name="AutoShape 4" descr="data:image/jpeg;base64,/9j/4AAQSkZJRgABAQAAAQABAAD/2wCEAAkGBxQQEBUQDxQQFBAUFBIYFBYUDw8VFhQVFRQYFhYVFRYYHCggGBolHBQWITEhJSkrLi4uFx8zODMsNygtLisBCgoKDg0OGhAQGzUmICY3NzQ4MC0wLS00KzcxNDQsLCwsLCwsLCwvNCs3LCwsLCwsLDAsLSwsLCwsLCwsLCwsLP/AABEIAQ8AugMBIgACEQEDEQH/xAAcAAACAgMBAQAAAAAAAAAAAAAAAQUHBAYIAwL/xABKEAABAwIDBAYECgYIBwEAAAABAAIDBBEFEiEGMUFRBxMiYYGhFHGRsQgjMkJScnOys8E0NVOCotEkJWJjhJLh8DNDg7TC0vEV/8QAGgEBAAMBAQEAAAAAAAAAAAAAAAMEBQIBBv/EACgRAQACAgEDAwQCAwAAAAAAAAABAgMRBBITIQUxURQiQWEysSNxof/aAAwDAQACEQMRAD8AvFCSEDQkhA0kJoBCSEDQkhALznnaxpe9wa1ouSSAABxJ4JzSBjS5xs1oJJ5AbyubelDb3/8ASn6umL20jBltfSZ2YnOR9HcADyuguqo6R8MYbGrhJBscpLrHwG7vWw4diMVQwSU8kcsZ3OY8OB8QuOJYC3X5pWXh2JyQHPTyyRPB+a8i/r4HxXg7GQqR6POl+R0zKTE8pDyGsnAsQToBIPXYX71dwXoE0JIGhJCBoSQgaSE0AkhCBoSQgaEkIGhJCBoSQgrTpx2lZTUXogLuvqQQ3K62WMfLc7mOFuKoDD6CSocRExzrbzazRpxKsLpZPpuPtpx8hohi98j/AL1vBbzhOBsjYGtaAByACrcjP2/ER5WuPgjJ5tPhRmJ7P1VPEZJmfFiwvcG11k0mwldJEJmRHKRcAuDXEfVK6Ejo22sQCO8LIEelgFXjl317Jp4tN+7mJ9M4FzJQWSN0IcC1zTyI4cF1R0dYk6qwulme4Oe6JocQd7mXYb9926960Tb3Y+KrifKG5alrCWuGmbKLhr+Y0t3LO+D7V58NkjJ/4c7rDkHgOt7cyuYssXjaplxTSVoISQpURoSTQCEkIGhJCBoSQgaEkIGhJCBoSQgaRQgoKF2wonRbTNNheXLK2+4/FPZr4s81J4lgzshkq6qUFxy3Ezoow76MbW8PXdbLt5Qn0qCe1xHK11+NnMMVr8ruGnqXniNA2qYxkwu1jw9lnFpa7TUEeoHwWbly07ur7iP00sWK3a3XU/7eOy8ctNH1Mkkk9nXDnkFwbYWaCN404815bStmmt1U8lOxly/IWtv3l28AKctY9/dwsLBfFTTtlifG4Xa9pY4cbH3KvW8dfmfCe1Z6fEeUFg7pwGn0j0iB1wc4YTbcS17QNQRuN18fB/jc2KtBbZnpAym2/s6gHiALe1Z4gbS03Vx3DI2uy3Nzu5+AHgFO9HOH9RS5bWGmnN1ruJ5m539yucfJXrmK+YVORjt0RNvEtsCaSFeUTQkhA0JIQNCSEDQkhAJpIQNCSEDQkhAIKEII3HcMFTEWbiLEHvBBHmAtOgqnN0IuQbHS5HcrDJWnY/hroZTOwXidq63zDxJ7jzVHmYOr74XuHm19k+zDqGPd24ZAMwGhtb+a8myuiBL3h7juGnlZZQfJb4os5kOaCPDko2tkcPldqQ6ANHk1oVCYj8e6/Ez+XpTxOrZRCLNBF36X7IIut5daGNrGacB+ZUTshhDoGOlm0lk4fQbwB7/9FJV7w61tbXV/Fj7WPf5lQz5O7k1HtDOgddoPMA+S9F40h7DfUPJequ19oUp9zQkhevDQkhA0kIQCEIQNCSEDQkhA0JIQNIouo3F8UEIsLF53Dl3ldVrNp1Di94pG7JElVntzilRKQaeRzKdtw9rSQXD6TiN436KXnr5ZB2nusb6DQeSiJX5ND/8AVo4OF4nq92Xm5+7R0+yMpqqZo+LddvAHW3qUdLW1HWNdE93X37JbpbQ38Oa1SXaKWklkjmzPuczSLN0dra3IblP7G4g+USSyBoa+xYANQ0EjVxOtyFlcT0y31HmfZvcz1bH9NM1r5mFrUOJyTUmVzm+kjKHHc1x59ydJE5ur35u7gFreG3ebFxY0jfzspqkLGAjOXnvUfqeHtZ/0j9LzTlwftL0+KxxC0rsuvZ3681IUlcyX5Dge7j7FqFdVNYwuda3f3qP2Yr81VGGHe4/5barzi5K3+yfd3y8V8f8Akr7flY900gmp0JoSQgaEkIBCaECQmhAkJoQJCaEHjUzBjHPduaCT4LQMSrC7NI7ef92W17UzZYcv03AeG8+5aHjB7JA5LV9Pxb+6WP6llncUhnQT3X1UxB7bexQ2GVWZoPt9alc+i0LU1PhmRbcalWPSTTMa+HTtkkEjiwWuPa5bvh2HNY1oaAGNAAHcNwVf9J0+apY0fNj83OP/AKhWDhE2aFjubGH2hQYbbzZNfpazxMcfGkY5Wh46y+TjbyX1XbTU8TcrGm+tgAff4qMqRcFY+H7OyVsnVx2DRYvedzB6uJ7lxzODiy/fktMRCTgc7Jh+zHG5lg1dVLiEjYY89ydGNbcnvJ4aHwVibG7HeiESykGQDsgEkNvvJPEqa2e2ehoo8sI7RAzPNsz/AFngO5S6yr2x18Yq6j/rYrGS3nLbf9EF9IQoUpITQgSE0IEhNCBJoQgSE0IEhNJBrO10l3xs5Bzj5AfmtPxU6HxWy7RyZqkj6LWj8/zWpY3NZpJ5Fb3CjppV87zJ6stkfguYAlw7LnOLe8A2PndTzX6JYrh3o9NREixMbrjkXWkN/FxWJm7KsUyd2vVpBmx9u+lWbdS5q1/cGDyv+asbZV96SH7KP3KstoKhjqqUub88i/qAH5KyNlWg0kVt2RvuVDiW3nu0ObTXHolJ1uuwtLlpi/i95Pg3sj3FaNI1WXs5HlpYh/YB9uv5qT1K2sUR8yh9MrvLM/EJMIQmsRvkmhCBITQgSE0IBCEIEhNCAQhCBJFfSxsQmyRPfyaT5aJEbnTy06jbR66XPJI/gXHXu3DyWvVsHXTRwD/mSMb4E6+V1NDRix9lIOtxFp3iJj3+PyW/ePsW/E9vFa3xD53XczRX9tg6QmgwxW+ZKPYWkfyWot3LZ9uKtjYWsc5oke8FjSdXZflEDuBWswkFQ8G89pP6hSO7tSuJOvNITxkf94q0thXXoou5pHscR+S0fanBnMqxHGL9aex6id3hc+FlZWB0Ap6dkTdzR7SdSfaSo+Fjt3LTKXn5a9qsQ93jkrUooskbG/Ra0ewWVbYfDnmjbzkb7L3PkrQC59Svvph76ZTXVYJoQsxrBCEIBCEIBCEIEhNCBITQgSE0IEoraWTLTu7y0e0hSq13aya+SL1uPhoPeVLgr1ZIQcm3TitLV5TZntUl0a0v6RUH5zmRt9TASbeL/JQ9TfqzqPG4W27JWhoYQPlPbnPrebk/75LS5d9YNfLM4VOrPMz+FRdN2JBmJxxxyHNFC3QW7Dnuc63eS0NPsWuYftnIzR4a8c75Sojayp9Kr6meXtOdPKL3I7LXljP4WhRopmcv4nfzWZTLen8Za2TFS/8AKFzbLUj8RgFaync5resbHZ8IfnGh0cQMvC9+ChZ9tIYnuil6xj43Oa8ZL2c02Iu24Oo4LU8D2vrKGMRUlQ+ONpJDC1j2XJudHAnetYq5XyPe99y97nOcco1c5xJ8yVZrz8tfhVv6fht8raotu446mnNOC975422e0gZZCGON+dnaK+VyHs/jHodbTVTtWwytc4Wv2NA+w55SV1zBMHtD2m7XAEHmCLg+ar5ctstt2WcOGuKvTV9oTQokpITQgSE0IEhNCBITQgSE0IEhNCBFahtKHCfM4HJlAaeGm/3rbyoHEZM+Z3ACw9SRyexPVrbm3F+ojomdNDxaRrmdg3JNhY73HcFY2H0MTWMja4nK1o3/AERZQWxsDGwSSSNaQ+YubdoO7QEX+rdTsTc72uYzK0Hfayny8nvVr40hxcT6e1o3tyDVzOMryALGR59riV5mV3IeaHjtnU3zO08SgnXwHvKgWAJXch/vxTEruXmf5radndi5a+hkqqc55opi3qsrRnY2NryWn6Xa3HfZaq020Oh04A+GqALHO4LqjooxD0jCKVxJLmMMTrnUOicWa+AHkuWuuItY338Gj3K8/g54lnp6qnJN2SskA5CRuXTxjQXAhNCBITQgSE0IEhNCBITQgSE0IEhNIoMDF6rIy19T7lq1PjsUj3RBwLhvF9ylts8Mknp3GAgSNDtCbZha5APArnzYbFoYG3c4momkJdqey0X4czr7VSz0vMzPw0ONNNRX8yuN20kNJRl9bJHEWyvY1ouXPa1zmsLWC5N2gFSOHbdUskQqDVQtp8+XNIHRBx4hpeBmtxtuVK7XVdP6UaqpHXAsYI4C5zSSDcuLmnRh13jW55a6htLjhrJhIG9WxrQ1kYddsYHBmgsFax7mkbU8sRF5iHnjLmCqnEZY5gmmyObqHN6w5SDexFrLEdKPD1e38ljJldo3QPwfaUuw2R7bXFZJv4jqYf8AVVh0t4R6Hi1RGBZkjhMz6sozH2OzDwVyfB9ZbB786iY+TB+S1X4SWF2dS1YGhD4nHvHbZ5Z/Ygpditf4O9ZkxGaI7pKYkfWjkafc5yqdq3foerepxqmN7B5kjP78brfxBqDqdCAmgSE0IEhNCBITSQCE0IEhNCBL4llDAXOIa0C5JIAAG8kncF9SODQSdAASTyA3rm3bXbmpxupFFSnq6V0mWNgJHW/3kzvo2BdbcBzKDbtsOlI1VQ3DsINxI/JJUAG5HzhCMp4A9sgjlzWmbWYRT4axtTC2ndM9xYxgnZI2FzPlPLd7nA6cgd6wMXxGPDQ+iw43n1ZVVZAEjnD5UUP7NgIseNxvWkPKB1E7pHF7yXOcbkneV5IQgEykvooOm+gMf1Kz7af7y+unfDutwaR9rugkhkGlzYvEbvKQnwXz0B/qZn20/wB5bltTh4qaKopzf4yGVum+5abW8bIOM2qX2ZqeqraaUaZKiE39UgUON+q9r8Rv4dxQdtBCjdma/wBJoqeo/awQvPcXMBI8CSFJoBJNCASTQgEIQgEIQgEIQgxMW/R5fspPuFcp9GJ/rSnHdP8A9vIF1diY+Il+zk+6Vyh0ZfrWn/6/4EiCFxd5NRNf9rL98rBKzcX/AEmb7WX75WCgRSTKSAX2V8L7KDpnoD/UzPtp/vBWMVXXQJ+pmfbT/eVikION9s6H0fEaqG1gyolAHJpeS3yIUY1b7074d1OMyPHyZ44pBppcN6t3nHf95aExB1F0LV3XYNTi+sfWRnuySHLf90hb0qf+DlWXpaqAn5EzXgdz2AHzYrfQNCEIBCEIBCEIBJCEAmkhB4V4+Kk+o/7pXKHRn+tYP8R+BKusasfFv+q73Fcn9G362h/xH4EqCDxn9Jn+2l++VglZ+OfpU/2034jlgFB8lACFYfRL0euxSbr6gEUMR7R1HXO/ZtPLmeG7ig1DEcIfBTU072lvpHXFlwQSxjmgO9RJNvUo3grg+EfG1k1ExgDWthlAaAAAA5oAAG4aKoEHTfQM22Cx98s/3yPyViKv+gttsEg+vP8AiuW/oKP+Eph5/olSN3xsTj3mz2+53sVJRldR9NOE+k4POQLuhyzN7sh7f8BcuW40FufB1rMtfUQ8JKfN4xSNFvZKfYugly30OVvU41TcpOsjP78breYC6kQNCSaAQhJA0JIQNJCEDQhCDznHZd9U+5cm9HemKw+uo/AlXWjxofUVyV0f6YtF9ao/BlQQ2O/pdR9vN+I5RxUlj4/pdR9vP+I5e2ymzs2JVTaWnHbdq5xvljYPlPd3DzJAQSPR7sVLi9T1bbsgZYzy2+Q36LebzwHiurMIw2KlhZT07AyKNoa1o4AcSeJO8k6lYGyWzUOG0rKWnHZbq9xHakeflPeeZ8hYKZJAQc8fCOnviMEf0aUO/wA8rx/4KqVZXwg6hr8WaG65KWJp9eeR3ucFWd0HUfQaf6kg+tP+K5b8tI6GaB0GC0wfa7w+QWN+zI8vbfvsQt2QY+IUwlhkicAWvY9pB3Wc0jVcVOblcW8iR7F249twRuuCFxRiMOSaRl75JHtvuvlcRfyQSGzVX1VbTSjTJUQO8BI2/lddkXXELZLajQjd6wuxdjsajrqKGpidmDo2h3Nr2iz2u7wQUE0hCEAkmkgEIQgaEkIGhJCAKqCi6GnUtc2rp6lj2Ne93VyRFpyvDmloe0nUB2+3BW+iyDm/aLogxI1Uj4mQyMkmkcC2doyte8kFwdY7jra6uTo72Kiwmm6ttnVD7GeS3ynfRbyYL2A8d5W2IQec8wY25UBiWNMANyR6x/JS9ZCXKBxLCC8FBzd0kV/X4nO8G4BY0HuawD+a1lbJ0g4PJS10ola5rXuLo3EaPabbjxsVD4PhctXM2np2OkleQAGgnxPIDiSg682MpxFh9NE3UMhjaPBoCmlhYPR9RBHFvLGNB9YGqzEA7cuX+lnY80lQ6riB9GnkcT/dvcSSD/ZJvb2LqBReOYFFVwPp5hdkjS089eI7wg4yIVpdBO2Io6s0UxtBVOblJOjJ9zfBw7PrDVq+2mwdVhcjhNG58FzknY0ljm30zfQda1wfNQOC0kk1RFFA1zpnPaGBoJN73vpyte/CyDtW6EIQNCSEDSQhAIQhAJpIQCEIQCEIQCCEIQYldhsM7CyeKKRh3texrh7CvPC8Fp6UFtLDDC07xHExl/XYarPQgAmkhAIQhAiFjU2GwxOL4oomPd8pzImNcfWQLlZSEAE0kIGkhCBpIQg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4580" name="Picture 5" descr="C:\Users\Татьяна Григорьевна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27014"/>
            <a:ext cx="2397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:\Users\Татьяна Григорьевна\Desktop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214312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C:\Users\Татьяна Григорьевна\Desktop\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4" y="4711819"/>
            <a:ext cx="2684463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C:\Users\Татьяна Григорьевна\Desktop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35731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C:\Users\Татьяна Григорьевна\Desktop\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357689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3881439" y="142876"/>
            <a:ext cx="2143125" cy="1000125"/>
          </a:xfrm>
          <a:prstGeom prst="wedgeEllipseCallout">
            <a:avLst>
              <a:gd name="adj1" fmla="val -57465"/>
              <a:gd name="adj2" fmla="val 49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Та  НЕ ХОЧУ я іти до тієї школи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2609852" y="1857376"/>
            <a:ext cx="1928813" cy="1143000"/>
          </a:xfrm>
          <a:prstGeom prst="wedgeEllipseCallout">
            <a:avLst>
              <a:gd name="adj1" fmla="val 83463"/>
              <a:gd name="adj2" fmla="val 30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Навіщо, що я там забув???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1738314" y="3071814"/>
            <a:ext cx="2143125" cy="1214437"/>
          </a:xfrm>
          <a:prstGeom prst="wedgeEllipseCallout">
            <a:avLst>
              <a:gd name="adj1" fmla="val 63207"/>
              <a:gd name="adj2" fmla="val 68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УРА! </a:t>
            </a:r>
          </a:p>
          <a:p>
            <a:pPr algn="ctr">
              <a:defRPr/>
            </a:pPr>
            <a:r>
              <a:rPr lang="uk-UA" dirty="0"/>
              <a:t>Уроки по 30 хвилин…</a:t>
            </a:r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8377238" y="3281365"/>
            <a:ext cx="2143125" cy="1285875"/>
          </a:xfrm>
          <a:prstGeom prst="wedgeEllipseCallout">
            <a:avLst>
              <a:gd name="adj1" fmla="val -70826"/>
              <a:gd name="adj2" fmla="val 74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Що я там не бачив, НУ, ЗЕМНА КУЛЯ     і…</a:t>
            </a: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8524876" y="0"/>
            <a:ext cx="2143125" cy="1214438"/>
          </a:xfrm>
          <a:prstGeom prst="wedgeEllipseCallout">
            <a:avLst>
              <a:gd name="adj1" fmla="val -58759"/>
              <a:gd name="adj2" fmla="val 117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Знову  не вивчив, не написав, я дурний!!!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95299"/>
            <a:ext cx="3200400" cy="1394459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Ян Амос </a:t>
            </a:r>
            <a:r>
              <a:rPr lang="uk-UA" sz="4800" b="1" dirty="0" err="1" smtClean="0"/>
              <a:t>Коменський</a:t>
            </a:r>
            <a:endParaRPr lang="ru-RU" sz="4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145029"/>
            <a:ext cx="2882900" cy="39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19697" y="887729"/>
            <a:ext cx="3890877" cy="20801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</a:rPr>
              <a:t>Дидактика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</a:rPr>
              <a:t>(в</a:t>
            </a:r>
            <a:r>
              <a:rPr lang="uk-UA" sz="3200" dirty="0" smtClean="0">
                <a:solidFill>
                  <a:schemeClr val="tx1"/>
                </a:solidFill>
              </a:rPr>
              <a:t>ід гр.</a:t>
            </a:r>
            <a:r>
              <a:rPr lang="en-US" sz="3200" dirty="0" smtClean="0">
                <a:solidFill>
                  <a:schemeClr val="tx1"/>
                </a:solidFill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</a:rPr>
              <a:t>didacticos</a:t>
            </a:r>
            <a:r>
              <a:rPr lang="en-US" sz="3200" dirty="0" smtClean="0">
                <a:solidFill>
                  <a:schemeClr val="tx1"/>
                </a:solidFill>
              </a:rPr>
              <a:t>”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en-US" sz="3200" dirty="0" smtClean="0">
                <a:solidFill>
                  <a:schemeClr val="tx1"/>
                </a:solidFill>
              </a:rPr>
              <a:t> – </a:t>
            </a:r>
            <a:r>
              <a:rPr lang="uk-UA" sz="3200" dirty="0" smtClean="0">
                <a:solidFill>
                  <a:schemeClr val="tx1"/>
                </a:solidFill>
              </a:rPr>
              <a:t>той, хто навчає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21" y="1265866"/>
            <a:ext cx="2293852" cy="340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²ÐµÐ»Ð¸ÐºÐ°Ñ Ð´Ð¸Ð´Ð°ÐºÑÐ¸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03" y="2714528"/>
            <a:ext cx="2638424" cy="376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4832" y="6154208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a typeface="Calibri" panose="020F0502020204030204" pitchFamily="34" charset="0"/>
              </a:rPr>
              <a:t>(1592-1670)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6" descr="C:\Users\Татьяна Григорьевна\Desktop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417094"/>
            <a:ext cx="20716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2" descr="data:image/jpeg;base64,/9j/4AAQSkZJRgABAQAAAQABAAD/2wCEAAkGBxQTEhIUEhQWFhUWFRgVFBYUFRcVFRQaGRgXGBwVFRQYHSghGRolHBQUITEhJSkrLi4uFx8zODMsNygtLisBCgoKDg0OGxAQGi4kICQsLDA3LDQtLCwvLzAsNCwsLCwsLDQsLCwsLCs0LCwsLCssLC4sLiwsLCssLDg3LCsrLP/AABEIAJoAeAMBIgACEQEDEQH/xAAbAAACAwEBAQAAAAAAAAAAAAAABQMEBgIHAf/EAEEQAAECAwILBgQEBAYDAAAAAAEAAgMEERIhBQYxMkFRYXFykbETFCKBocFCUpLRFVST4SNiwvEzc4LS4vAWQ1P/xAAZAQEAAwEBAAAAAAAAAAAAAAAAAQQFAgP/xAAiEQEAAgIBBAMBAQAAAAAAAAAAAQIDESEEEjFBEyJRFAX/2gAMAwEAAhEDEQA/APcUJZEnXAkXXEjIue/P2ckDVCVd+fs5I78/ZyQNCkmMeMDJVouDojs1laeZ1BTOn3AVJFBebl5bhSdMaK+I74jdsAyDyHVVeqzfHXjyudH08Zb/AG8QtT2MUzFNXRXN2MJYBuoaqt+Jx/8A7Rf1X/dVELJnJbzMtyMVKxrthrcX8aY9Xdp/Fa0WnaHgVAJbQeKlchW9kplsRjXsNWuFQVgcW8HvhAuew1fQXEeFuW8VrvVnEnCDmdtBGRrrTajJUkEU8hzV7pM9pntt7ZPV4KTE3pGtab1CVd+fs5I78/ZyWkzTVCVd+fs5I78/ZyQNUJZDnXEgXXkDIhBXjZzuI9SuF3GzncR6lcIBCg7wNSnQU8MOpAikfIei83Xp81BD2OYcjgRzXmkzLuhvLHihaaH7+azeurO4n01/8y0atHtGtbi/IQ2Q2RXXudfV2QbGjXtWSWtwAO1lw2viY4j3HVUK+V/N4gygCITURWuZXSzx7rQNDl0iqpYPlDDnHmnhiMcQfMEjn1TKVgFjTpOWg07L0mkptzp683WXNArWhpk31Cs4p1krtSvX62ivjTUoQhbDGCEIQdwc5u8dQhEHObvHUIQEbOdxHqVwvs06hcdp6lVO8HYgiOXzVhkepAoq5K+tNCCgvJXhnAjJihrZeBQOF92ojSrZmNgUcHCLXRYcNt9o0c4ZBcbgda5vSLxqXdL2pPdWeWSmcWozT4bLhrBp6FWMEYGmGOrUMBudeCSNNBr1FbrCEoQatF2kDQqABNw5LIyYe23hrV6qb05ksjYSeC4CXimhIqAKG+ld2lI5HAkyYgiACGbRdVxyVOrSttNUh9mHGhcDuBBF3qvn/f7K7XpK8TuVP+y1YmKxD4ytBW86SBQeQ0LjtxtXcR1ASqRVxSXl9XxIcNzMQxbEN5YGtBcQBeXE3HyAUxG3NrRWNy0UHObvHVfEqxcjxi97Y3isPYGus2Sa1J35BzQo4THJnO/HvPUqgr878e89SqCJVp+cbCZadWlaADKSkMfGR5zGBu0+I+QXzGuYq9rB8Iqd5/YeqSBtbgOV6C8cIRIrmh7zSuQXDkEzloxY9rxla4OpuORJ5eVi1BEJ53McegT2Fg2M4VEGJ5sc0+oCkeiQY7XNDgbiKriFE8R25EkxfhRQyw9hFKWSdIOjyTQwioCfGuJV7G6gTzP7BZCbwlGgxDYeQCAaG8cineEI1uI47aDyu9lnsOkVZffQ19vdBdhY1vpR7GnaKtPuE8k5kRGNeLgdGpYBh5i5bDFh9YNNTiOh90GkSLvDGzDxUuc4+IAeFooA1pOu4lOHRRTKkuEsANiOc4RHsLiC6lLJI00N9dtVXy5Iie2fb2x4+6N/h9JjxN3t6oUeDrLezbUmhaLzUm8ZSvi7w0mtIiXOW0TbhPO/HvPUqgFenfj3nqUqnotmG92pp6L1ebF4Sj24r3aC403C4dE3xPIa97wAXNADa6LVb993qs+E5xXf/EeNbeh/deeWZis6GzdhaJrA8h7rg4SifN6D7KohUvkt+u9LJn4nzlWZCYce0q4mkNxFeqWq7g3/ANv+W72XWO0zeOUT4ZyZg2mkAkHQQaLMOF9+XStBPzwhigvdq1bSs5FfzJ/uVfchmnetRik7wRBqcDzH/FZkBaDFHLF3M/qQPI+E4cF7BFyOrfStMl58yrTpqC//AAogedQOTaRlCw+GpvtYriM0eFu4aeZKc4qQKMe8/EaDcK+5PJRNYmdz6T3TEaaGWz2cQ6hCJbPZxDqEKUOpl5tPFfiPUpNjFEpAd/MQ31TeYz38TupWfxsd/DYP568gUGXTTFxp7YUFwaa7Bk6pK9hcctANWUprgzCZgtIDQ6pqSa1Oy5c2jdZga9CzbsYn6GNHM+6dYlOMeJFdFNqw1tluRviJvoOH1VSOntLra2ArMCrWxdZhua3eRdVTzMEB7vTZcuCq/fNLcLWPBFq7l5tFBBIN5rffX10quGkuJ0NAFdrq/wC0plhr/HiUpnUuFByXWB5W3Dm9JHZuHlbP3WpWdxtUtGp0oK3JTphtiAZXtA3Xmp5FVKoUoC3WC4FiExumyCd5vWOwfAtxGN1kV3aardoJJbPZxDqEIls9nEOoQgJjPfxHqVm8bskLe7+laSYz3cR6lKsNYOMZgDSA4Gork2hBjEJt/wCPRv5fq/ZTQ8WonxOaN16BGn2J2Euxj3glrxZNBWmo0XbsCQoTS+K80H+ny1lEHDMGGKMhkeQB8yvO159Qlq56bDjVoOo1+6g7U2IjrvBDL99NCzTsYxoh8yq8xjC9zXsDWtD22TeSaHUbtSrxgm1t2h6RltEcSUxYhcS43kkk7ymuKsazGc3Q9g5tJ9iUoUkvGLHNcMrTUfZXHktYZk+yikfCb27jo8lRW0n5RsxDBBpdaY7VX2SeWxceXeMgN02TUncgmxVkz4op4W+56eq0S5hww0AAUAFAF0gkls9nEOoQiWz2cQ6hCAmM9/EepUakmM9/EepUaAQhcRooa1zjkaCT5VPsgyeM86XxhCB8MMVdtcde4JUooMQutPdle4uO/YpUAhC5iOoPMeyDpCEINRitNVY5hysNRuP7j1TxYvAUzYjN1O8J88nrRbRAIQhBJLZ7OIdQhEtns4h1CEBMZ7+I9So1JMZ7+I9So0Al2MBPd41kEmzSgFTfs5pihB5tLijRuUqXTb3smIzam6I+gPESPQhdtnDpA6ILyqzsSgprUbpw6AFXcSbygasdUA619SyHHLcnJS99OoIL4K30vEtMa43EtBPJY3FAdpGdbAIay0LshqKFbdAIQhBJLZ7OIdQhEtns4h1CEBMZ7+I9So1onS7Knwt+kL53ZnyN+kIM8haHuzPkb9IR3ZnyN+kIPF8dJexN2tERod/SeiVr3DCOCYESz2kGE+laW4bHUrTJUXKt+BSv5aB+iz7IPGEL2f8AApX8tA/RZ9kfgUr+Wgfos+yDxhC9n/ApX8tA/RZ9l9/ApX8tA/RZ9kGGxDl/DGedJDR5VJ6haxO5TB8JjaMhQ2i+5rGgcgFN3ZnyN+kIM8haHuzPkb9IR3ZnyN+kIEUtns4h1CE/bLsqPC3L8oXx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5603" name="Picture 3" descr="C:\Users\Татьяна Григорьевна\Desktop\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833563"/>
            <a:ext cx="38100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2 7"/>
          <p:cNvSpPr/>
          <p:nvPr/>
        </p:nvSpPr>
        <p:spPr>
          <a:xfrm>
            <a:off x="6738939" y="571501"/>
            <a:ext cx="2714625" cy="10001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6722"/>
              <a:gd name="adj6" fmla="val -13405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Ти знову не вивчив, часу не вистачило?</a:t>
            </a:r>
            <a:endParaRPr lang="ru-RU" dirty="0"/>
          </a:p>
        </p:txBody>
      </p:sp>
      <p:sp>
        <p:nvSpPr>
          <p:cNvPr id="9" name="Выноска 2 8"/>
          <p:cNvSpPr/>
          <p:nvPr/>
        </p:nvSpPr>
        <p:spPr>
          <a:xfrm>
            <a:off x="7786688" y="1893094"/>
            <a:ext cx="2500312" cy="14287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410"/>
              <a:gd name="adj6" fmla="val -5094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Ставлю двійку, втретє…</a:t>
            </a:r>
            <a:r>
              <a:rPr lang="uk-UA" dirty="0" err="1"/>
              <a:t>.що</a:t>
            </a:r>
            <a:r>
              <a:rPr lang="uk-UA" dirty="0"/>
              <a:t> ти собі думаєш? Де твої батьки???</a:t>
            </a:r>
            <a:endParaRPr lang="ru-RU" dirty="0"/>
          </a:p>
        </p:txBody>
      </p:sp>
      <p:sp>
        <p:nvSpPr>
          <p:cNvPr id="10" name="Выноска 2 9"/>
          <p:cNvSpPr/>
          <p:nvPr/>
        </p:nvSpPr>
        <p:spPr>
          <a:xfrm>
            <a:off x="3810000" y="357189"/>
            <a:ext cx="2071688" cy="7143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9126"/>
              <a:gd name="adj6" fmla="val 63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Ти не кмітливий</a:t>
            </a:r>
            <a:endParaRPr lang="ru-RU" dirty="0"/>
          </a:p>
        </p:txBody>
      </p:sp>
      <p:sp>
        <p:nvSpPr>
          <p:cNvPr id="11" name="Выноска 2 10"/>
          <p:cNvSpPr/>
          <p:nvPr/>
        </p:nvSpPr>
        <p:spPr>
          <a:xfrm>
            <a:off x="8453439" y="3643313"/>
            <a:ext cx="2071687" cy="13573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213"/>
              <a:gd name="adj6" fmla="val -957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Ти чим слухав на уроці, я це вже пояснювала!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84375" y="5214938"/>
            <a:ext cx="8143875" cy="1000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/>
              <a:t>Учень знає, що нічого доброго його в школі не чекає, але він </a:t>
            </a:r>
            <a:r>
              <a:rPr lang="uk-UA" sz="2800" dirty="0" smtClean="0"/>
              <a:t>все-таки </a:t>
            </a:r>
            <a:r>
              <a:rPr lang="uk-UA" sz="2800" b="1" dirty="0">
                <a:solidFill>
                  <a:srgbClr val="0070C0"/>
                </a:solidFill>
              </a:rPr>
              <a:t>йде до школи</a:t>
            </a:r>
            <a:r>
              <a:rPr lang="uk-UA" sz="2800" dirty="0"/>
              <a:t>, </a:t>
            </a:r>
            <a:r>
              <a:rPr lang="uk-UA" sz="2800" b="1" dirty="0">
                <a:solidFill>
                  <a:srgbClr val="0070C0"/>
                </a:solidFill>
              </a:rPr>
              <a:t>йде до класу</a:t>
            </a:r>
            <a:r>
              <a:rPr lang="uk-UA" sz="2800" dirty="0"/>
              <a:t>!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тьяна Григорьевна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428625"/>
            <a:ext cx="21796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Татьяна Григорьевна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9" y="2428875"/>
            <a:ext cx="221456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Татьяна Григорьевна\Desktop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500063"/>
            <a:ext cx="19288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Татьяна Григорьевна\Desktop\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10" y="2393156"/>
            <a:ext cx="18573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Users\Татьяна Григорьевна\Desktop\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" y="4312443"/>
            <a:ext cx="2286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Татьяна Григорьевна\Desktop\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97" y="4438649"/>
            <a:ext cx="22145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C:\Users\Татьяна Григорьевна\Desktop\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48" y="4500561"/>
            <a:ext cx="2000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C:\Users\Татьяна Григорьевна\Desktop\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428626"/>
            <a:ext cx="1928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C:\Users\Татьяна Григорьевна\Desktop\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500314"/>
            <a:ext cx="2000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738439" y="1928814"/>
            <a:ext cx="178593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Дізнайся!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9018" y="3178969"/>
            <a:ext cx="242887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/>
              <a:t>Я допоможу тобі!</a:t>
            </a: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24063" y="5262563"/>
            <a:ext cx="2500313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/>
              <a:t>Ти  станеш  кращим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38751" y="1857375"/>
            <a:ext cx="221456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Ти тільки поглянь, це цікаво</a:t>
            </a:r>
            <a:r>
              <a:rPr lang="uk-UA" dirty="0"/>
              <a:t>…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81626" y="3929063"/>
            <a:ext cx="2214563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/>
              <a:t>Тобі сподобалось?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24501" y="6000751"/>
            <a:ext cx="2214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Дізнайся самостійно, розкажи іншим..</a:t>
            </a:r>
            <a:endParaRPr lang="ru-RU" sz="1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598823" y="5476875"/>
            <a:ext cx="207168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Пам'ятай!</a:t>
            </a:r>
          </a:p>
          <a:p>
            <a:pPr algn="ctr">
              <a:defRPr/>
            </a:pPr>
            <a:r>
              <a:rPr lang="uk-UA" sz="1400" b="1" dirty="0"/>
              <a:t> Ми партнери, звертайся за допомогою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03532" y="3757614"/>
            <a:ext cx="207168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Опануй, в тебе вийде..</a:t>
            </a:r>
            <a:endParaRPr lang="ru-RU" sz="1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53439" y="1714500"/>
            <a:ext cx="1785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Щось важливе? </a:t>
            </a:r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8" descr="C:\Users\Татьяна Григорьевна\Desktop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428625"/>
            <a:ext cx="2428875" cy="278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2451" y="1202530"/>
            <a:ext cx="3771900" cy="1500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У мене все вийшло в школі, у мене все вийде і надалі…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4889" y="3590924"/>
            <a:ext cx="10487024" cy="1714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 smtClean="0">
                <a:solidFill>
                  <a:srgbClr val="FF0000"/>
                </a:solidFill>
              </a:rPr>
              <a:t>Висновок</a:t>
            </a:r>
            <a:r>
              <a:rPr lang="uk-UA" sz="3600" dirty="0">
                <a:solidFill>
                  <a:srgbClr val="FF0000"/>
                </a:solidFill>
              </a:rPr>
              <a:t>: </a:t>
            </a:r>
          </a:p>
          <a:p>
            <a:pPr algn="ctr">
              <a:defRPr/>
            </a:pPr>
            <a:r>
              <a:rPr lang="uk-UA" sz="2800" dirty="0"/>
              <a:t>НЕГАТИВНА МОТИВАЦІЯ  ПОРОДЖУЄ НЕГАТИВНІ ЕМОЦІЇ.  Спрямуємо свої ресурси на ПОЗИТИВ!</a:t>
            </a:r>
          </a:p>
          <a:p>
            <a:pPr algn="ctr">
              <a:defRPr/>
            </a:pPr>
            <a:r>
              <a:rPr lang="uk-UA" sz="2800" b="1" dirty="0">
                <a:solidFill>
                  <a:schemeClr val="accent2"/>
                </a:solidFill>
              </a:rPr>
              <a:t>ЗМОЖЕШ!   НАМАГАЙСЯ!   КРОКУЙ ВПЕРЕД!   ВСЕ БУДЕ ДОБРЕ!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495300"/>
            <a:ext cx="2193131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1067721" y="1000044"/>
            <a:ext cx="10314653" cy="1666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3600" b="1" dirty="0">
                <a:solidFill>
                  <a:schemeClr val="tx1"/>
                </a:solidFill>
              </a:rPr>
              <a:t>Дидактика</a:t>
            </a:r>
            <a:r>
              <a:rPr lang="uk-UA" sz="3600" dirty="0">
                <a:solidFill>
                  <a:schemeClr val="tx1"/>
                </a:solidFill>
              </a:rPr>
              <a:t> – наука про навчання та освіту, їх мету, зміст, методи, засоби та організаційні форми </a:t>
            </a:r>
            <a:r>
              <a:rPr lang="uk-UA" sz="3600" i="1" dirty="0" smtClean="0">
                <a:solidFill>
                  <a:schemeClr val="tx1"/>
                </a:solidFill>
              </a:rPr>
              <a:t>(І.П</a:t>
            </a:r>
            <a:r>
              <a:rPr lang="uk-UA" sz="3600" i="1" dirty="0">
                <a:solidFill>
                  <a:schemeClr val="tx1"/>
                </a:solidFill>
              </a:rPr>
              <a:t>. </a:t>
            </a:r>
            <a:r>
              <a:rPr lang="uk-UA" sz="3600" i="1" dirty="0" smtClean="0">
                <a:solidFill>
                  <a:schemeClr val="tx1"/>
                </a:solidFill>
              </a:rPr>
              <a:t>Підласий)</a:t>
            </a:r>
            <a:r>
              <a:rPr lang="uk-UA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9551" y="3017232"/>
            <a:ext cx="7105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ea typeface="Calibri" panose="020F0502020204030204" pitchFamily="34" charset="0"/>
              </a:rPr>
              <a:t>Дидактика</a:t>
            </a:r>
            <a:r>
              <a:rPr lang="uk-UA" sz="3600" dirty="0">
                <a:ea typeface="Calibri" panose="020F0502020204030204" pitchFamily="34" charset="0"/>
              </a:rPr>
              <a:t> – галузь педагогіки, яка розробляє теорію освіти, навчання, виховання у процесі навчання </a:t>
            </a:r>
            <a:r>
              <a:rPr lang="uk-UA" sz="3600" i="1" dirty="0" smtClean="0">
                <a:ea typeface="Calibri" panose="020F0502020204030204" pitchFamily="34" charset="0"/>
              </a:rPr>
              <a:t>(М.М</a:t>
            </a:r>
            <a:r>
              <a:rPr lang="uk-UA" sz="3600" i="1" dirty="0">
                <a:ea typeface="Calibri" panose="020F0502020204030204" pitchFamily="34" charset="0"/>
              </a:rPr>
              <a:t>. </a:t>
            </a:r>
            <a:r>
              <a:rPr lang="uk-UA" sz="3600" i="1" dirty="0" err="1">
                <a:ea typeface="Calibri" panose="020F0502020204030204" pitchFamily="34" charset="0"/>
              </a:rPr>
              <a:t>Фіцула</a:t>
            </a:r>
            <a:r>
              <a:rPr lang="uk-UA" sz="3600" i="1" dirty="0">
                <a:ea typeface="Calibri" panose="020F0502020204030204" pitchFamily="34" charset="0"/>
              </a:rPr>
              <a:t>)</a:t>
            </a:r>
            <a:endParaRPr lang="ru-RU" sz="3600" i="1" dirty="0"/>
          </a:p>
        </p:txBody>
      </p:sp>
      <p:pic>
        <p:nvPicPr>
          <p:cNvPr id="2050" name="Picture 2" descr="ÐÐ°ÑÑÐ¸Ð½ÐºÐ¸ Ð¿Ð¾ Ð·Ð°Ð¿ÑÐ¾ÑÑ Ð´Ð¸Ð´Ð°ÐºÑ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017232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097390"/>
              </p:ext>
            </p:extLst>
          </p:nvPr>
        </p:nvGraphicFramePr>
        <p:xfrm>
          <a:off x="1076326" y="390526"/>
          <a:ext cx="10448924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7675" algn="just"/>
            <a:r>
              <a:rPr lang="uk-UA" sz="3200" b="1" dirty="0"/>
              <a:t>Дидактична система</a:t>
            </a:r>
            <a:r>
              <a:rPr lang="uk-UA" sz="3200" dirty="0"/>
              <a:t> – </a:t>
            </a:r>
            <a:r>
              <a:rPr lang="uk-UA" sz="3200" i="1" dirty="0"/>
              <a:t>це сукупність взаємозв’язаних елементів, якими є цілі навчання, зміст навчання, методи навчання, засоби і організаційні форми навчання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372474" y="2515956"/>
            <a:ext cx="34023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</a:t>
            </a:r>
            <a:r>
              <a:rPr lang="uk-UA" sz="2600" dirty="0" smtClean="0"/>
              <a:t>І </a:t>
            </a:r>
            <a:r>
              <a:rPr lang="uk-UA" sz="2600" dirty="0"/>
              <a:t>–</a:t>
            </a:r>
            <a:r>
              <a:rPr lang="uk-UA" sz="2600" dirty="0" smtClean="0"/>
              <a:t> цілі навчання </a:t>
            </a:r>
          </a:p>
          <a:p>
            <a:r>
              <a:rPr lang="uk-UA" sz="2600" dirty="0" smtClean="0"/>
              <a:t>ІІ – зміст навчання </a:t>
            </a:r>
          </a:p>
          <a:p>
            <a:r>
              <a:rPr lang="uk-UA" sz="2600" dirty="0" smtClean="0"/>
              <a:t>ІІІ – методи навчання </a:t>
            </a:r>
          </a:p>
          <a:p>
            <a:r>
              <a:rPr lang="en-US" sz="2600" dirty="0" smtClean="0"/>
              <a:t>IV – </a:t>
            </a:r>
            <a:r>
              <a:rPr lang="uk-UA" sz="2600" dirty="0" smtClean="0"/>
              <a:t>засоби навчання </a:t>
            </a:r>
          </a:p>
          <a:p>
            <a:r>
              <a:rPr lang="en-US" sz="2600" dirty="0" smtClean="0"/>
              <a:t>V – </a:t>
            </a:r>
            <a:r>
              <a:rPr lang="uk-UA" sz="2600" dirty="0" smtClean="0"/>
              <a:t>форми організації навчання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68780" y="2137409"/>
            <a:ext cx="4732020" cy="4110991"/>
            <a:chOff x="0" y="0"/>
            <a:chExt cx="3177540" cy="2697480"/>
          </a:xfrm>
        </p:grpSpPr>
        <p:sp>
          <p:nvSpPr>
            <p:cNvPr id="5" name="Овал 4"/>
            <p:cNvSpPr/>
            <p:nvPr/>
          </p:nvSpPr>
          <p:spPr>
            <a:xfrm>
              <a:off x="0" y="914400"/>
              <a:ext cx="525780" cy="44958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ІІІ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74320" y="2247900"/>
              <a:ext cx="624840" cy="44958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IV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080260" y="2240280"/>
              <a:ext cx="525780" cy="44958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2651760" y="899160"/>
              <a:ext cx="525780" cy="44958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ІІ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281940" y="251460"/>
              <a:ext cx="998220" cy="65532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1821180" y="243840"/>
              <a:ext cx="960120" cy="685800"/>
            </a:xfrm>
            <a:prstGeom prst="straightConnector1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251460" y="1356360"/>
              <a:ext cx="350520" cy="906780"/>
            </a:xfrm>
            <a:prstGeom prst="straightConnector1">
              <a:avLst/>
            </a:prstGeom>
            <a:ln w="25400" cmpd="sng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906780" y="2461260"/>
              <a:ext cx="1173480" cy="762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2453640" y="1333500"/>
              <a:ext cx="403860" cy="92202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25780" y="1120140"/>
              <a:ext cx="2133600" cy="2286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533400" y="1150620"/>
              <a:ext cx="1653540" cy="11430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762000" y="1196340"/>
              <a:ext cx="1882140" cy="106680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708660" y="449580"/>
              <a:ext cx="822960" cy="17983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1539240" y="457200"/>
              <a:ext cx="678180" cy="182118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1287780" y="0"/>
              <a:ext cx="525780" cy="44958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І</a:t>
              </a:r>
              <a:r>
                <a:rPr lang="uk-UA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Овальная выноска 20"/>
          <p:cNvSpPr/>
          <p:nvPr/>
        </p:nvSpPr>
        <p:spPr>
          <a:xfrm>
            <a:off x="4610100" y="1842165"/>
            <a:ext cx="1933575" cy="643633"/>
          </a:xfrm>
          <a:prstGeom prst="wedgeEllipseCallout">
            <a:avLst>
              <a:gd name="adj1" fmla="val -63484"/>
              <a:gd name="adj2" fmla="val 234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Чому вчити?</a:t>
            </a:r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5866898" y="2712492"/>
            <a:ext cx="2076952" cy="526103"/>
          </a:xfrm>
          <a:prstGeom prst="wedgeEllipseCallout">
            <a:avLst>
              <a:gd name="adj1" fmla="val -37973"/>
              <a:gd name="adj2" fmla="val 951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Що вивчати?</a:t>
            </a:r>
            <a:endParaRPr lang="ru-RU" dirty="0"/>
          </a:p>
        </p:txBody>
      </p:sp>
      <p:sp>
        <p:nvSpPr>
          <p:cNvPr id="23" name="Овальная выноска 22"/>
          <p:cNvSpPr/>
          <p:nvPr/>
        </p:nvSpPr>
        <p:spPr>
          <a:xfrm>
            <a:off x="767985" y="2711231"/>
            <a:ext cx="1604357" cy="526103"/>
          </a:xfrm>
          <a:prstGeom prst="wedgeEllipseCallout">
            <a:avLst>
              <a:gd name="adj1" fmla="val 26924"/>
              <a:gd name="adj2" fmla="val 1006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 вчити?</a:t>
            </a: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803239" y="4724400"/>
            <a:ext cx="1514269" cy="765111"/>
          </a:xfrm>
          <a:prstGeom prst="wedgeEllipseCallout">
            <a:avLst>
              <a:gd name="adj1" fmla="val 37964"/>
              <a:gd name="adj2" fmla="val 806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Чим навчати?</a:t>
            </a:r>
            <a:endParaRPr lang="ru-RU" dirty="0"/>
          </a:p>
        </p:txBody>
      </p:sp>
      <p:sp>
        <p:nvSpPr>
          <p:cNvPr id="25" name="Овальная выноска 24"/>
          <p:cNvSpPr/>
          <p:nvPr/>
        </p:nvSpPr>
        <p:spPr>
          <a:xfrm>
            <a:off x="5776673" y="4610787"/>
            <a:ext cx="2187838" cy="1006972"/>
          </a:xfrm>
          <a:prstGeom prst="wedgeEllipseCallout">
            <a:avLst>
              <a:gd name="adj1" fmla="val -62679"/>
              <a:gd name="adj2" fmla="val 545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 якій формі, де, коли навчати?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36369" y="276225"/>
            <a:ext cx="3411855" cy="5717859"/>
            <a:chOff x="0" y="0"/>
            <a:chExt cx="3118485" cy="620077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19125" y="1219200"/>
              <a:ext cx="2499360" cy="2247900"/>
              <a:chOff x="0" y="0"/>
              <a:chExt cx="3177540" cy="269748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0" y="914400"/>
                <a:ext cx="525780" cy="44958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ІІІ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74320" y="2247900"/>
                <a:ext cx="624840" cy="44958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IV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080260" y="2240280"/>
                <a:ext cx="579121" cy="44958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ru-RU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651760" y="899160"/>
                <a:ext cx="525780" cy="44958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ІІ</a:t>
                </a:r>
                <a:endParaRPr lang="ru-RU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 flipH="1">
                <a:off x="281940" y="251460"/>
                <a:ext cx="998220" cy="655320"/>
              </a:xfrm>
              <a:prstGeom prst="straightConnector1">
                <a:avLst/>
              </a:prstGeom>
              <a:ln w="25400" cmpd="sng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1821180" y="243840"/>
                <a:ext cx="960120" cy="685800"/>
              </a:xfrm>
              <a:prstGeom prst="straightConnector1">
                <a:avLst/>
              </a:prstGeom>
              <a:ln w="25400" cmpd="sng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>
                <a:off x="251460" y="1356360"/>
                <a:ext cx="350520" cy="906780"/>
              </a:xfrm>
              <a:prstGeom prst="straightConnector1">
                <a:avLst/>
              </a:prstGeom>
              <a:ln w="25400" cmpd="sng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906780" y="2461260"/>
                <a:ext cx="1173480" cy="7619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flipH="1">
                <a:off x="2453640" y="1333500"/>
                <a:ext cx="403860" cy="92202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525780" y="1120140"/>
                <a:ext cx="2133600" cy="2286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533400" y="1150620"/>
                <a:ext cx="1653540" cy="11430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762000" y="1196340"/>
                <a:ext cx="1882140" cy="106680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 flipH="1">
                <a:off x="708660" y="449580"/>
                <a:ext cx="822960" cy="179832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1539240" y="457200"/>
                <a:ext cx="678180" cy="182118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Овал 32"/>
              <p:cNvSpPr/>
              <p:nvPr/>
            </p:nvSpPr>
            <p:spPr>
              <a:xfrm>
                <a:off x="1287780" y="0"/>
                <a:ext cx="525780" cy="44958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 b="1" dirty="0" smtClean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endParaRPr lang="ru-RU" sz="2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1600200" y="323850"/>
              <a:ext cx="426720" cy="4495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1828800" y="781050"/>
              <a:ext cx="0" cy="4419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114425" y="3467100"/>
              <a:ext cx="632460" cy="3352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743075" y="3476625"/>
              <a:ext cx="670560" cy="31242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752600" y="3800475"/>
              <a:ext cx="0" cy="32004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1533525" y="4295775"/>
              <a:ext cx="426720" cy="373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43051" y="4857750"/>
              <a:ext cx="417195" cy="373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</a:t>
              </a: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33525" y="5429250"/>
              <a:ext cx="426720" cy="373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762125" y="4667250"/>
              <a:ext cx="0" cy="17526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733550" y="5238750"/>
              <a:ext cx="0" cy="17526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1352550" y="4143375"/>
              <a:ext cx="838200" cy="176784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0" y="6181725"/>
              <a:ext cx="173355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8100" y="19050"/>
              <a:ext cx="9525" cy="6181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8100" y="0"/>
              <a:ext cx="171450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1733550" y="19050"/>
              <a:ext cx="0" cy="3238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6505052" y="1665638"/>
            <a:ext cx="490589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А – учитель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В – дидактична система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С  – учень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М  – мотиви навчання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З  – задатки і здібності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Р  – результати навчання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>
            <a:stCxn id="14" idx="2"/>
          </p:cNvCxnSpPr>
          <p:nvPr/>
        </p:nvCxnSpPr>
        <p:spPr>
          <a:xfrm flipH="1">
            <a:off x="3364265" y="5727075"/>
            <a:ext cx="10422" cy="267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Надпись 2"/>
          <p:cNvSpPr txBox="1">
            <a:spLocks noChangeArrowheads="1"/>
          </p:cNvSpPr>
          <p:nvPr/>
        </p:nvSpPr>
        <p:spPr bwMode="auto">
          <a:xfrm>
            <a:off x="3903941" y="510601"/>
            <a:ext cx="610615" cy="3921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2"/>
          <p:cNvSpPr txBox="1">
            <a:spLocks noChangeArrowheads="1"/>
          </p:cNvSpPr>
          <p:nvPr/>
        </p:nvSpPr>
        <p:spPr bwMode="auto">
          <a:xfrm>
            <a:off x="5139304" y="2082713"/>
            <a:ext cx="610615" cy="3921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Надпись 2"/>
          <p:cNvSpPr txBox="1">
            <a:spLocks noChangeArrowheads="1"/>
          </p:cNvSpPr>
          <p:nvPr/>
        </p:nvSpPr>
        <p:spPr bwMode="auto">
          <a:xfrm>
            <a:off x="4229107" y="4526033"/>
            <a:ext cx="610615" cy="3921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477103"/>
            <a:ext cx="10058400" cy="1056421"/>
          </a:xfrm>
        </p:spPr>
        <p:txBody>
          <a:bodyPr/>
          <a:lstStyle/>
          <a:p>
            <a:pPr algn="ctr"/>
            <a:r>
              <a:rPr lang="uk-UA" b="1" dirty="0" smtClean="0"/>
              <a:t>Процес навчання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14400573"/>
              </p:ext>
            </p:extLst>
          </p:nvPr>
        </p:nvGraphicFramePr>
        <p:xfrm>
          <a:off x="865505" y="1895475"/>
          <a:ext cx="6159500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524125"/>
            <a:ext cx="39624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04800"/>
            <a:ext cx="10058400" cy="1156335"/>
          </a:xfrm>
        </p:spPr>
        <p:txBody>
          <a:bodyPr/>
          <a:lstStyle/>
          <a:p>
            <a:pPr algn="ctr"/>
            <a:r>
              <a:rPr lang="uk-UA" b="1" dirty="0" smtClean="0"/>
              <a:t>Процес навчання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580" y="1844254"/>
            <a:ext cx="4937760" cy="736282"/>
          </a:xfrm>
        </p:spPr>
        <p:txBody>
          <a:bodyPr/>
          <a:lstStyle/>
          <a:p>
            <a:pPr algn="ctr"/>
            <a:r>
              <a:rPr lang="uk-UA" sz="2800" b="1" dirty="0" smtClean="0"/>
              <a:t>Викладання 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1949" y="2582334"/>
            <a:ext cx="5819775" cy="3378200"/>
          </a:xfrm>
        </p:spPr>
        <p:txBody>
          <a:bodyPr>
            <a:noAutofit/>
          </a:bodyPr>
          <a:lstStyle/>
          <a:p>
            <a:r>
              <a:rPr lang="uk-UA" sz="2600" dirty="0"/>
              <a:t>цілеспрямована діяльність учителя в процесі навчання, що полягає в постановці перед учнями пізнавального завдання, повідомленні нових знань, організації спостережень, лабораторних і практичних занять, керівництві роботою учнів із самостійного засвоєння знань, у перевірці якості знань, умінь та навичок</a:t>
            </a:r>
            <a:endParaRPr lang="ru-RU" sz="2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97980" y="1844254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Учіння 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34151" y="2580536"/>
            <a:ext cx="5286374" cy="3378200"/>
          </a:xfrm>
        </p:spPr>
        <p:txBody>
          <a:bodyPr>
            <a:normAutofit/>
          </a:bodyPr>
          <a:lstStyle/>
          <a:p>
            <a:r>
              <a:rPr lang="uk-UA" sz="2600" dirty="0"/>
              <a:t>цілеспрямований процес засвоєння учнями знань, оволодіння вміннями і навичками. У широкому значенні – оволодіння соціальним досвідом з метою його використання в практичному житті.</a:t>
            </a:r>
            <a:endParaRPr lang="ru-RU" sz="2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FA6-222B-471F-9760-5622634818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1050</Words>
  <Application>Microsoft Office PowerPoint</Application>
  <PresentationFormat>Широкоэкранный</PresentationFormat>
  <Paragraphs>251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Calibri</vt:lpstr>
      <vt:lpstr>Calibri Light</vt:lpstr>
      <vt:lpstr>Century Gothic</vt:lpstr>
      <vt:lpstr>Times New Roman</vt:lpstr>
      <vt:lpstr>Wingdings</vt:lpstr>
      <vt:lpstr>Wingdings 2</vt:lpstr>
      <vt:lpstr>Ретро</vt:lpstr>
      <vt:lpstr>Дидактика як наука. Процес навчання</vt:lpstr>
      <vt:lpstr>План</vt:lpstr>
      <vt:lpstr>Ян Амос Коменський</vt:lpstr>
      <vt:lpstr>Презентация PowerPoint</vt:lpstr>
      <vt:lpstr>Презентация PowerPoint</vt:lpstr>
      <vt:lpstr>Дидактична система – це сукупність взаємозв’язаних елементів, якими є цілі навчання, зміст навчання, методи навчання, засоби і організаційні форми навчання</vt:lpstr>
      <vt:lpstr>Презентация PowerPoint</vt:lpstr>
      <vt:lpstr>Процес навчання</vt:lpstr>
      <vt:lpstr>Процес навчання </vt:lpstr>
      <vt:lpstr>Учіння </vt:lpstr>
      <vt:lpstr>Компоненти процесу навчання </vt:lpstr>
      <vt:lpstr>Функції процесу навчання </vt:lpstr>
      <vt:lpstr>Освітня функція процесу навчання </vt:lpstr>
      <vt:lpstr>Освітня функція процесу навчання </vt:lpstr>
      <vt:lpstr>Знання – узагальнений досвід людства, що відображає різні галузі дійсності у вигляді фактів, правил, висновків, закономірностей, ідей, теорій, якими володіє наука</vt:lpstr>
      <vt:lpstr>Презентация PowerPoint</vt:lpstr>
      <vt:lpstr>Розвиваюча функція </vt:lpstr>
      <vt:lpstr>Учні закладу загальної середньої освіти мають навчитися:</vt:lpstr>
      <vt:lpstr>Виховна функція </vt:lpstr>
      <vt:lpstr>Ефективність реалізації функцій залежить від:</vt:lpstr>
      <vt:lpstr>Мотивація навчання</vt:lpstr>
      <vt:lpstr>Класифікація мотивів навчання</vt:lpstr>
      <vt:lpstr>Презентация PowerPoint</vt:lpstr>
      <vt:lpstr>Рівні навчальної мотивації учнів </vt:lpstr>
      <vt:lpstr>Причини низької мотивації </vt:lpstr>
      <vt:lpstr>Найважливішим мотивом навчання є почуття успіху, задоволення від досягнутого. Серед багатьох чинників,які випливають на мотивацію учнів до навчання  є ОЦІНЮВАННЯ .</vt:lpstr>
      <vt:lpstr>ТИПОВІ ПОМИЛКИ ПЕДАГОГА…</vt:lpstr>
      <vt:lpstr>Забагато «НІ»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Дидактика як наука. Процес навчання</dc:title>
  <dc:creator>Пользователь</dc:creator>
  <cp:lastModifiedBy>Татьяна</cp:lastModifiedBy>
  <cp:revision>42</cp:revision>
  <dcterms:created xsi:type="dcterms:W3CDTF">2019-03-16T13:04:58Z</dcterms:created>
  <dcterms:modified xsi:type="dcterms:W3CDTF">2024-10-16T09:25:54Z</dcterms:modified>
</cp:coreProperties>
</file>