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94" r:id="rId2"/>
    <p:sldId id="295" r:id="rId3"/>
    <p:sldId id="296" r:id="rId4"/>
    <p:sldId id="298" r:id="rId5"/>
    <p:sldId id="308" r:id="rId6"/>
    <p:sldId id="310" r:id="rId7"/>
    <p:sldId id="311" r:id="rId8"/>
    <p:sldId id="313" r:id="rId9"/>
    <p:sldId id="314" r:id="rId10"/>
    <p:sldId id="315" r:id="rId11"/>
    <p:sldId id="304" r:id="rId12"/>
    <p:sldId id="309" r:id="rId13"/>
    <p:sldId id="300" r:id="rId14"/>
    <p:sldId id="301" r:id="rId15"/>
    <p:sldId id="305" r:id="rId16"/>
    <p:sldId id="297" r:id="rId17"/>
    <p:sldId id="302" r:id="rId18"/>
    <p:sldId id="303" r:id="rId19"/>
    <p:sldId id="259" r:id="rId20"/>
    <p:sldId id="285" r:id="rId21"/>
    <p:sldId id="275" r:id="rId22"/>
    <p:sldId id="256" r:id="rId23"/>
    <p:sldId id="306" r:id="rId24"/>
    <p:sldId id="284" r:id="rId25"/>
    <p:sldId id="307" r:id="rId26"/>
    <p:sldId id="318" r:id="rId27"/>
    <p:sldId id="317" r:id="rId28"/>
    <p:sldId id="31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5" d="100"/>
          <a:sy n="65" d="100"/>
        </p:scale>
        <p:origin x="13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70445-0017-4F3D-911F-FC475AA4B49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8E1E3-8A8B-4D83-A043-28E305A062B5}">
      <dgm:prSet phldrT="[Текст]"/>
      <dgm:spPr/>
      <dgm:t>
        <a:bodyPr/>
        <a:lstStyle/>
        <a:p>
          <a:r>
            <a:rPr lang="uk-UA" dirty="0" smtClean="0"/>
            <a:t>травми</a:t>
          </a:r>
          <a:endParaRPr lang="ru-RU" dirty="0"/>
        </a:p>
      </dgm:t>
    </dgm:pt>
    <dgm:pt modelId="{E1B71F0F-6620-4D53-A689-E5F4EFBE2BB9}" type="parTrans" cxnId="{825B7299-0377-44DD-BCB7-40433474BCD2}">
      <dgm:prSet/>
      <dgm:spPr/>
      <dgm:t>
        <a:bodyPr/>
        <a:lstStyle/>
        <a:p>
          <a:endParaRPr lang="ru-RU"/>
        </a:p>
      </dgm:t>
    </dgm:pt>
    <dgm:pt modelId="{0B24CB6C-6CEE-419E-99D3-594BC0872BC3}" type="sibTrans" cxnId="{825B7299-0377-44DD-BCB7-40433474BCD2}">
      <dgm:prSet/>
      <dgm:spPr/>
      <dgm:t>
        <a:bodyPr/>
        <a:lstStyle/>
        <a:p>
          <a:endParaRPr lang="ru-RU"/>
        </a:p>
      </dgm:t>
    </dgm:pt>
    <dgm:pt modelId="{8BF0E9BF-625B-40DF-8AC2-3BD306A6BEF1}">
      <dgm:prSet phldrT="[Текст]"/>
      <dgm:spPr/>
      <dgm:t>
        <a:bodyPr/>
        <a:lstStyle/>
        <a:p>
          <a:r>
            <a:rPr lang="uk-UA" dirty="0" smtClean="0"/>
            <a:t>індивідуальна</a:t>
          </a:r>
          <a:endParaRPr lang="ru-RU" dirty="0"/>
        </a:p>
      </dgm:t>
    </dgm:pt>
    <dgm:pt modelId="{BCA87FA0-B3E9-4A8F-A3F0-B0170338244D}" type="parTrans" cxnId="{854A8E8E-B61A-4C61-BD7C-8247B2AF6FB3}">
      <dgm:prSet/>
      <dgm:spPr/>
      <dgm:t>
        <a:bodyPr/>
        <a:lstStyle/>
        <a:p>
          <a:endParaRPr lang="ru-RU"/>
        </a:p>
      </dgm:t>
    </dgm:pt>
    <dgm:pt modelId="{D488173D-66AF-4097-BBCE-0334E1C61270}" type="sibTrans" cxnId="{854A8E8E-B61A-4C61-BD7C-8247B2AF6FB3}">
      <dgm:prSet/>
      <dgm:spPr/>
      <dgm:t>
        <a:bodyPr/>
        <a:lstStyle/>
        <a:p>
          <a:endParaRPr lang="ru-RU"/>
        </a:p>
      </dgm:t>
    </dgm:pt>
    <dgm:pt modelId="{6E9B00E1-5A71-4248-B070-65C3F9B7283E}">
      <dgm:prSet phldrT="[Текст]"/>
      <dgm:spPr/>
      <dgm:t>
        <a:bodyPr/>
        <a:lstStyle/>
        <a:p>
          <a:r>
            <a:rPr lang="uk-UA" dirty="0" smtClean="0"/>
            <a:t>колективна</a:t>
          </a:r>
          <a:endParaRPr lang="ru-RU" dirty="0"/>
        </a:p>
      </dgm:t>
    </dgm:pt>
    <dgm:pt modelId="{8A48E5D4-F004-4017-8EC7-271A2884D69B}" type="parTrans" cxnId="{ECD6CF93-F63B-49B6-930D-B7F1103A854F}">
      <dgm:prSet/>
      <dgm:spPr/>
      <dgm:t>
        <a:bodyPr/>
        <a:lstStyle/>
        <a:p>
          <a:endParaRPr lang="ru-RU"/>
        </a:p>
      </dgm:t>
    </dgm:pt>
    <dgm:pt modelId="{5B0D3F1D-5E5B-4DD1-8FF1-8D3374CCBF66}" type="sibTrans" cxnId="{ECD6CF93-F63B-49B6-930D-B7F1103A854F}">
      <dgm:prSet/>
      <dgm:spPr/>
      <dgm:t>
        <a:bodyPr/>
        <a:lstStyle/>
        <a:p>
          <a:endParaRPr lang="ru-RU"/>
        </a:p>
      </dgm:t>
    </dgm:pt>
    <dgm:pt modelId="{23114AAF-1850-499F-AB8E-159DB173B36C}">
      <dgm:prSet phldrT="[Текст]"/>
      <dgm:spPr/>
      <dgm:t>
        <a:bodyPr/>
        <a:lstStyle/>
        <a:p>
          <a:r>
            <a:rPr lang="uk-UA" dirty="0" smtClean="0"/>
            <a:t>історична</a:t>
          </a:r>
          <a:endParaRPr lang="ru-RU" dirty="0"/>
        </a:p>
      </dgm:t>
    </dgm:pt>
    <dgm:pt modelId="{FC55B15A-FE36-4D97-966C-85A7DF94A73C}" type="parTrans" cxnId="{CAA03FE6-C486-4284-820F-026AA522AFB6}">
      <dgm:prSet/>
      <dgm:spPr/>
      <dgm:t>
        <a:bodyPr/>
        <a:lstStyle/>
        <a:p>
          <a:endParaRPr lang="ru-RU"/>
        </a:p>
      </dgm:t>
    </dgm:pt>
    <dgm:pt modelId="{6AD7D75D-0592-4B18-9658-295F25FFE3C9}" type="sibTrans" cxnId="{CAA03FE6-C486-4284-820F-026AA522AFB6}">
      <dgm:prSet/>
      <dgm:spPr/>
      <dgm:t>
        <a:bodyPr/>
        <a:lstStyle/>
        <a:p>
          <a:endParaRPr lang="ru-RU"/>
        </a:p>
      </dgm:t>
    </dgm:pt>
    <dgm:pt modelId="{3B00CFEA-6F5B-4DE2-ACF8-588D744B15DF}" type="pres">
      <dgm:prSet presAssocID="{05E70445-0017-4F3D-911F-FC475AA4B4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B37CB9-B99B-4928-A81E-B788F136764D}" type="pres">
      <dgm:prSet presAssocID="{3488E1E3-8A8B-4D83-A043-28E305A062B5}" presName="singleCycle" presStyleCnt="0"/>
      <dgm:spPr/>
    </dgm:pt>
    <dgm:pt modelId="{6096E758-901F-41A0-8D80-6D240EC6DD7F}" type="pres">
      <dgm:prSet presAssocID="{3488E1E3-8A8B-4D83-A043-28E305A062B5}" presName="singleCenter" presStyleLbl="node1" presStyleIdx="0" presStyleCnt="4" custScaleX="185464" custScaleY="7776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0B621FF-C009-40C6-864C-4C14A4ADEDCE}" type="pres">
      <dgm:prSet presAssocID="{BCA87FA0-B3E9-4A8F-A3F0-B0170338244D}" presName="Name56" presStyleLbl="parChTrans1D2" presStyleIdx="0" presStyleCnt="3"/>
      <dgm:spPr/>
      <dgm:t>
        <a:bodyPr/>
        <a:lstStyle/>
        <a:p>
          <a:endParaRPr lang="ru-RU"/>
        </a:p>
      </dgm:t>
    </dgm:pt>
    <dgm:pt modelId="{16795920-D368-450B-B54D-7F77B9AD436A}" type="pres">
      <dgm:prSet presAssocID="{8BF0E9BF-625B-40DF-8AC2-3BD306A6BEF1}" presName="text0" presStyleLbl="node1" presStyleIdx="1" presStyleCnt="4" custScaleX="695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B8AB3-0F56-4DAE-B2B6-D5BB79BE8148}" type="pres">
      <dgm:prSet presAssocID="{8A48E5D4-F004-4017-8EC7-271A2884D69B}" presName="Name56" presStyleLbl="parChTrans1D2" presStyleIdx="1" presStyleCnt="3"/>
      <dgm:spPr/>
      <dgm:t>
        <a:bodyPr/>
        <a:lstStyle/>
        <a:p>
          <a:endParaRPr lang="ru-RU"/>
        </a:p>
      </dgm:t>
    </dgm:pt>
    <dgm:pt modelId="{C9F45206-2FD5-40DF-9DB3-2AE577378D7B}" type="pres">
      <dgm:prSet presAssocID="{6E9B00E1-5A71-4248-B070-65C3F9B7283E}" presName="text0" presStyleLbl="node1" presStyleIdx="2" presStyleCnt="4" custScaleX="386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709ED-E70D-4CF3-962C-06B151729D06}" type="pres">
      <dgm:prSet presAssocID="{FC55B15A-FE36-4D97-966C-85A7DF94A73C}" presName="Name56" presStyleLbl="parChTrans1D2" presStyleIdx="2" presStyleCnt="3"/>
      <dgm:spPr/>
      <dgm:t>
        <a:bodyPr/>
        <a:lstStyle/>
        <a:p>
          <a:endParaRPr lang="ru-RU"/>
        </a:p>
      </dgm:t>
    </dgm:pt>
    <dgm:pt modelId="{44B1AD59-95A9-42C8-A8CA-FAB3C6F8DFD8}" type="pres">
      <dgm:prSet presAssocID="{23114AAF-1850-499F-AB8E-159DB173B36C}" presName="text0" presStyleLbl="node1" presStyleIdx="3" presStyleCnt="4" custScaleX="371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09DE59-A831-4F5E-A1AA-B2A44F6ADDEF}" type="presOf" srcId="{23114AAF-1850-499F-AB8E-159DB173B36C}" destId="{44B1AD59-95A9-42C8-A8CA-FAB3C6F8DFD8}" srcOrd="0" destOrd="0" presId="urn:microsoft.com/office/officeart/2008/layout/RadialCluster"/>
    <dgm:cxn modelId="{37C37E91-45F8-4A92-81B3-1B91635BB0CD}" type="presOf" srcId="{BCA87FA0-B3E9-4A8F-A3F0-B0170338244D}" destId="{60B621FF-C009-40C6-864C-4C14A4ADEDCE}" srcOrd="0" destOrd="0" presId="urn:microsoft.com/office/officeart/2008/layout/RadialCluster"/>
    <dgm:cxn modelId="{825B7299-0377-44DD-BCB7-40433474BCD2}" srcId="{05E70445-0017-4F3D-911F-FC475AA4B49A}" destId="{3488E1E3-8A8B-4D83-A043-28E305A062B5}" srcOrd="0" destOrd="0" parTransId="{E1B71F0F-6620-4D53-A689-E5F4EFBE2BB9}" sibTransId="{0B24CB6C-6CEE-419E-99D3-594BC0872BC3}"/>
    <dgm:cxn modelId="{F2682DD6-B943-4E53-A9CF-95BC70A4E07D}" type="presOf" srcId="{FC55B15A-FE36-4D97-966C-85A7DF94A73C}" destId="{6CB709ED-E70D-4CF3-962C-06B151729D06}" srcOrd="0" destOrd="0" presId="urn:microsoft.com/office/officeart/2008/layout/RadialCluster"/>
    <dgm:cxn modelId="{031A9F04-54F7-44E5-B239-EFE2C1903BCF}" type="presOf" srcId="{05E70445-0017-4F3D-911F-FC475AA4B49A}" destId="{3B00CFEA-6F5B-4DE2-ACF8-588D744B15DF}" srcOrd="0" destOrd="0" presId="urn:microsoft.com/office/officeart/2008/layout/RadialCluster"/>
    <dgm:cxn modelId="{6FEC558B-FC78-49E2-BAA3-4AE7846AC442}" type="presOf" srcId="{8BF0E9BF-625B-40DF-8AC2-3BD306A6BEF1}" destId="{16795920-D368-450B-B54D-7F77B9AD436A}" srcOrd="0" destOrd="0" presId="urn:microsoft.com/office/officeart/2008/layout/RadialCluster"/>
    <dgm:cxn modelId="{D11C2E81-477F-4203-ABA4-292A377C75B9}" type="presOf" srcId="{3488E1E3-8A8B-4D83-A043-28E305A062B5}" destId="{6096E758-901F-41A0-8D80-6D240EC6DD7F}" srcOrd="0" destOrd="0" presId="urn:microsoft.com/office/officeart/2008/layout/RadialCluster"/>
    <dgm:cxn modelId="{76BA01B9-7EC5-46CE-9BCB-0C57B0351279}" type="presOf" srcId="{8A48E5D4-F004-4017-8EC7-271A2884D69B}" destId="{06FB8AB3-0F56-4DAE-B2B6-D5BB79BE8148}" srcOrd="0" destOrd="0" presId="urn:microsoft.com/office/officeart/2008/layout/RadialCluster"/>
    <dgm:cxn modelId="{CAA03FE6-C486-4284-820F-026AA522AFB6}" srcId="{3488E1E3-8A8B-4D83-A043-28E305A062B5}" destId="{23114AAF-1850-499F-AB8E-159DB173B36C}" srcOrd="2" destOrd="0" parTransId="{FC55B15A-FE36-4D97-966C-85A7DF94A73C}" sibTransId="{6AD7D75D-0592-4B18-9658-295F25FFE3C9}"/>
    <dgm:cxn modelId="{ECD6CF93-F63B-49B6-930D-B7F1103A854F}" srcId="{3488E1E3-8A8B-4D83-A043-28E305A062B5}" destId="{6E9B00E1-5A71-4248-B070-65C3F9B7283E}" srcOrd="1" destOrd="0" parTransId="{8A48E5D4-F004-4017-8EC7-271A2884D69B}" sibTransId="{5B0D3F1D-5E5B-4DD1-8FF1-8D3374CCBF66}"/>
    <dgm:cxn modelId="{854A8E8E-B61A-4C61-BD7C-8247B2AF6FB3}" srcId="{3488E1E3-8A8B-4D83-A043-28E305A062B5}" destId="{8BF0E9BF-625B-40DF-8AC2-3BD306A6BEF1}" srcOrd="0" destOrd="0" parTransId="{BCA87FA0-B3E9-4A8F-A3F0-B0170338244D}" sibTransId="{D488173D-66AF-4097-BBCE-0334E1C61270}"/>
    <dgm:cxn modelId="{AD4C0AEF-F377-48A9-A428-EF8F9E180238}" type="presOf" srcId="{6E9B00E1-5A71-4248-B070-65C3F9B7283E}" destId="{C9F45206-2FD5-40DF-9DB3-2AE577378D7B}" srcOrd="0" destOrd="0" presId="urn:microsoft.com/office/officeart/2008/layout/RadialCluster"/>
    <dgm:cxn modelId="{D5CBBB80-91C4-4342-A478-FDA3B10E04E6}" type="presParOf" srcId="{3B00CFEA-6F5B-4DE2-ACF8-588D744B15DF}" destId="{82B37CB9-B99B-4928-A81E-B788F136764D}" srcOrd="0" destOrd="0" presId="urn:microsoft.com/office/officeart/2008/layout/RadialCluster"/>
    <dgm:cxn modelId="{F60AB195-869D-4438-A093-01E473168B9B}" type="presParOf" srcId="{82B37CB9-B99B-4928-A81E-B788F136764D}" destId="{6096E758-901F-41A0-8D80-6D240EC6DD7F}" srcOrd="0" destOrd="0" presId="urn:microsoft.com/office/officeart/2008/layout/RadialCluster"/>
    <dgm:cxn modelId="{47DE1E7C-C0FE-4EE2-A634-488A839B5EC6}" type="presParOf" srcId="{82B37CB9-B99B-4928-A81E-B788F136764D}" destId="{60B621FF-C009-40C6-864C-4C14A4ADEDCE}" srcOrd="1" destOrd="0" presId="urn:microsoft.com/office/officeart/2008/layout/RadialCluster"/>
    <dgm:cxn modelId="{0BF7DE4B-383F-41DC-B281-05C7244D3F6C}" type="presParOf" srcId="{82B37CB9-B99B-4928-A81E-B788F136764D}" destId="{16795920-D368-450B-B54D-7F77B9AD436A}" srcOrd="2" destOrd="0" presId="urn:microsoft.com/office/officeart/2008/layout/RadialCluster"/>
    <dgm:cxn modelId="{7D8094D1-C391-4985-ADA6-09B563337485}" type="presParOf" srcId="{82B37CB9-B99B-4928-A81E-B788F136764D}" destId="{06FB8AB3-0F56-4DAE-B2B6-D5BB79BE8148}" srcOrd="3" destOrd="0" presId="urn:microsoft.com/office/officeart/2008/layout/RadialCluster"/>
    <dgm:cxn modelId="{8A4853AE-750B-42AD-8081-4B528CF7B7A7}" type="presParOf" srcId="{82B37CB9-B99B-4928-A81E-B788F136764D}" destId="{C9F45206-2FD5-40DF-9DB3-2AE577378D7B}" srcOrd="4" destOrd="0" presId="urn:microsoft.com/office/officeart/2008/layout/RadialCluster"/>
    <dgm:cxn modelId="{A1CD60FE-097A-4A0B-AE02-6F89A4F1E328}" type="presParOf" srcId="{82B37CB9-B99B-4928-A81E-B788F136764D}" destId="{6CB709ED-E70D-4CF3-962C-06B151729D06}" srcOrd="5" destOrd="0" presId="urn:microsoft.com/office/officeart/2008/layout/RadialCluster"/>
    <dgm:cxn modelId="{9B4AB23C-65A0-45A7-B543-59102BF81609}" type="presParOf" srcId="{82B37CB9-B99B-4928-A81E-B788F136764D}" destId="{44B1AD59-95A9-42C8-A8CA-FAB3C6F8DFD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19F54-EAFB-4463-850C-692E43CDB82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CD4834-02FF-44EE-B73C-2AC55E11D826}">
      <dgm:prSet phldrT="[Текст]"/>
      <dgm:spPr/>
      <dgm:t>
        <a:bodyPr/>
        <a:lstStyle/>
        <a:p>
          <a:r>
            <a:rPr lang="ru-RU" dirty="0" smtClean="0"/>
            <a:t>Психічна травма </a:t>
          </a:r>
          <a:endParaRPr lang="ru-RU" dirty="0"/>
        </a:p>
      </dgm:t>
    </dgm:pt>
    <dgm:pt modelId="{9874CE66-E4B7-4226-B80B-605FE140966B}" type="parTrans" cxnId="{99AC9B2E-DE95-4DE8-8F04-A3846EC483FC}">
      <dgm:prSet/>
      <dgm:spPr/>
      <dgm:t>
        <a:bodyPr/>
        <a:lstStyle/>
        <a:p>
          <a:endParaRPr lang="ru-RU"/>
        </a:p>
      </dgm:t>
    </dgm:pt>
    <dgm:pt modelId="{8368DD93-0AB1-4FBA-8D7C-942B53DD7FE0}" type="sibTrans" cxnId="{99AC9B2E-DE95-4DE8-8F04-A3846EC483FC}">
      <dgm:prSet/>
      <dgm:spPr/>
      <dgm:t>
        <a:bodyPr/>
        <a:lstStyle/>
        <a:p>
          <a:endParaRPr lang="ru-RU"/>
        </a:p>
      </dgm:t>
    </dgm:pt>
    <dgm:pt modelId="{BB208DEC-C648-49AF-B3A0-5F57AE5F22F8}">
      <dgm:prSet phldrT="[Текст]"/>
      <dgm:spPr/>
      <dgm:t>
        <a:bodyPr/>
        <a:lstStyle/>
        <a:p>
          <a:r>
            <a:rPr lang="ru-RU" dirty="0" smtClean="0"/>
            <a:t>дисгармонія</a:t>
          </a:r>
          <a:endParaRPr lang="ru-RU" dirty="0"/>
        </a:p>
      </dgm:t>
    </dgm:pt>
    <dgm:pt modelId="{750911C0-075A-4006-9EFF-76C63AF548D2}" type="parTrans" cxnId="{FDCFCCAC-5B09-4FEF-8EDB-76D3AEF98CAC}">
      <dgm:prSet/>
      <dgm:spPr/>
      <dgm:t>
        <a:bodyPr/>
        <a:lstStyle/>
        <a:p>
          <a:endParaRPr lang="ru-RU"/>
        </a:p>
      </dgm:t>
    </dgm:pt>
    <dgm:pt modelId="{98DAFCAE-2B2E-4553-B9F4-CA03A4EF8F2E}" type="sibTrans" cxnId="{FDCFCCAC-5B09-4FEF-8EDB-76D3AEF98CAC}">
      <dgm:prSet/>
      <dgm:spPr/>
      <dgm:t>
        <a:bodyPr/>
        <a:lstStyle/>
        <a:p>
          <a:endParaRPr lang="ru-RU"/>
        </a:p>
      </dgm:t>
    </dgm:pt>
    <dgm:pt modelId="{E81BBB82-E4EF-4591-9E95-B9EBF33CD58B}">
      <dgm:prSet phldrT="[Текст]"/>
      <dgm:spPr/>
      <dgm:t>
        <a:bodyPr/>
        <a:lstStyle/>
        <a:p>
          <a:r>
            <a:rPr lang="ru-RU" dirty="0" smtClean="0"/>
            <a:t>дисонанс</a:t>
          </a:r>
          <a:endParaRPr lang="ru-RU" dirty="0"/>
        </a:p>
      </dgm:t>
    </dgm:pt>
    <dgm:pt modelId="{9FA72D5B-193A-4409-938D-3944664D7871}" type="parTrans" cxnId="{53E63467-B2B8-41B0-AD7D-DDF758A8A9C7}">
      <dgm:prSet/>
      <dgm:spPr/>
      <dgm:t>
        <a:bodyPr/>
        <a:lstStyle/>
        <a:p>
          <a:endParaRPr lang="ru-RU"/>
        </a:p>
      </dgm:t>
    </dgm:pt>
    <dgm:pt modelId="{257F13E1-B6AC-41A5-8267-5FA3AF5AFB59}" type="sibTrans" cxnId="{53E63467-B2B8-41B0-AD7D-DDF758A8A9C7}">
      <dgm:prSet/>
      <dgm:spPr/>
      <dgm:t>
        <a:bodyPr/>
        <a:lstStyle/>
        <a:p>
          <a:endParaRPr lang="ru-RU"/>
        </a:p>
      </dgm:t>
    </dgm:pt>
    <dgm:pt modelId="{89D927F7-0E17-4CD8-B5B7-0B553E8DA8DF}">
      <dgm:prSet phldrT="[Текст]"/>
      <dgm:spPr/>
      <dgm:t>
        <a:bodyPr/>
        <a:lstStyle/>
        <a:p>
          <a:r>
            <a:rPr lang="ru-RU" dirty="0" smtClean="0"/>
            <a:t>негативні </a:t>
          </a:r>
          <a:r>
            <a:rPr lang="uk-UA" noProof="0" dirty="0" smtClean="0"/>
            <a:t>емоції, переживання</a:t>
          </a:r>
          <a:endParaRPr lang="uk-UA" noProof="0" dirty="0"/>
        </a:p>
      </dgm:t>
    </dgm:pt>
    <dgm:pt modelId="{91A35356-CD73-4C27-B811-EE3F3E6B0A57}" type="parTrans" cxnId="{F5590121-B5F1-4819-B4C7-379C0B37D9CA}">
      <dgm:prSet/>
      <dgm:spPr/>
      <dgm:t>
        <a:bodyPr/>
        <a:lstStyle/>
        <a:p>
          <a:endParaRPr lang="ru-RU"/>
        </a:p>
      </dgm:t>
    </dgm:pt>
    <dgm:pt modelId="{FDE57FA2-0C23-40A1-86DB-34425CF354B6}" type="sibTrans" cxnId="{F5590121-B5F1-4819-B4C7-379C0B37D9CA}">
      <dgm:prSet/>
      <dgm:spPr/>
      <dgm:t>
        <a:bodyPr/>
        <a:lstStyle/>
        <a:p>
          <a:endParaRPr lang="ru-RU"/>
        </a:p>
      </dgm:t>
    </dgm:pt>
    <dgm:pt modelId="{20516703-611D-4345-972B-337F01C5D7C9}" type="pres">
      <dgm:prSet presAssocID="{6E619F54-EAFB-4463-850C-692E43CDB8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2FE689-E6BC-4D0F-8E3C-C76A80B692EE}" type="pres">
      <dgm:prSet presAssocID="{A0CD4834-02FF-44EE-B73C-2AC55E11D826}" presName="root1" presStyleCnt="0"/>
      <dgm:spPr/>
    </dgm:pt>
    <dgm:pt modelId="{75225370-DE4E-44F0-B1D3-139B738E0FEE}" type="pres">
      <dgm:prSet presAssocID="{A0CD4834-02FF-44EE-B73C-2AC55E11D82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14BDEF-8AB6-4823-8EBE-C65D04B2DBBC}" type="pres">
      <dgm:prSet presAssocID="{A0CD4834-02FF-44EE-B73C-2AC55E11D826}" presName="level2hierChild" presStyleCnt="0"/>
      <dgm:spPr/>
    </dgm:pt>
    <dgm:pt modelId="{4D6AE146-F476-4680-A61D-65C7277093DF}" type="pres">
      <dgm:prSet presAssocID="{750911C0-075A-4006-9EFF-76C63AF548D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682773F-3F85-4621-A96E-9E7BCEB402B4}" type="pres">
      <dgm:prSet presAssocID="{750911C0-075A-4006-9EFF-76C63AF548D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9C6B6B4-B499-4233-99B0-00AC0DC09514}" type="pres">
      <dgm:prSet presAssocID="{BB208DEC-C648-49AF-B3A0-5F57AE5F22F8}" presName="root2" presStyleCnt="0"/>
      <dgm:spPr/>
    </dgm:pt>
    <dgm:pt modelId="{BA1C072A-1BB4-4A37-9BB6-0AF2746351EA}" type="pres">
      <dgm:prSet presAssocID="{BB208DEC-C648-49AF-B3A0-5F57AE5F22F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0C3BD7-6601-4E0B-9384-752217FC1AD9}" type="pres">
      <dgm:prSet presAssocID="{BB208DEC-C648-49AF-B3A0-5F57AE5F22F8}" presName="level3hierChild" presStyleCnt="0"/>
      <dgm:spPr/>
    </dgm:pt>
    <dgm:pt modelId="{3946BD62-F2D0-4165-9AE0-73200724A49B}" type="pres">
      <dgm:prSet presAssocID="{9FA72D5B-193A-4409-938D-3944664D787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8ADED43-329F-473C-A3F5-95D6FBFB2D2F}" type="pres">
      <dgm:prSet presAssocID="{9FA72D5B-193A-4409-938D-3944664D787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122C6C4-6EA9-4E96-9A3F-BED817E92D64}" type="pres">
      <dgm:prSet presAssocID="{E81BBB82-E4EF-4591-9E95-B9EBF33CD58B}" presName="root2" presStyleCnt="0"/>
      <dgm:spPr/>
    </dgm:pt>
    <dgm:pt modelId="{82030C4C-7B89-4A7C-9A9D-8F248CB3BA58}" type="pres">
      <dgm:prSet presAssocID="{E81BBB82-E4EF-4591-9E95-B9EBF33CD58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7C7B66-E604-475D-922D-95790B9356AB}" type="pres">
      <dgm:prSet presAssocID="{E81BBB82-E4EF-4591-9E95-B9EBF33CD58B}" presName="level3hierChild" presStyleCnt="0"/>
      <dgm:spPr/>
    </dgm:pt>
    <dgm:pt modelId="{B67A8D72-E8F2-4048-B41F-98C2350E69AE}" type="pres">
      <dgm:prSet presAssocID="{91A35356-CD73-4C27-B811-EE3F3E6B0A5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07E5126-E9DB-4104-89C8-DE135903C9BD}" type="pres">
      <dgm:prSet presAssocID="{91A35356-CD73-4C27-B811-EE3F3E6B0A5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1D9ACCF-D3ED-4D2E-8C81-F970D56319A2}" type="pres">
      <dgm:prSet presAssocID="{89D927F7-0E17-4CD8-B5B7-0B553E8DA8DF}" presName="root2" presStyleCnt="0"/>
      <dgm:spPr/>
    </dgm:pt>
    <dgm:pt modelId="{44E0B432-5EF4-4A96-835B-3A56AA50D8B2}" type="pres">
      <dgm:prSet presAssocID="{89D927F7-0E17-4CD8-B5B7-0B553E8DA8D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01693-5E69-44E0-BBE8-7F01B5C5A138}" type="pres">
      <dgm:prSet presAssocID="{89D927F7-0E17-4CD8-B5B7-0B553E8DA8DF}" presName="level3hierChild" presStyleCnt="0"/>
      <dgm:spPr/>
    </dgm:pt>
  </dgm:ptLst>
  <dgm:cxnLst>
    <dgm:cxn modelId="{407DBC86-AE4D-4AEC-9652-33566713F1F8}" type="presOf" srcId="{BB208DEC-C648-49AF-B3A0-5F57AE5F22F8}" destId="{BA1C072A-1BB4-4A37-9BB6-0AF2746351EA}" srcOrd="0" destOrd="0" presId="urn:microsoft.com/office/officeart/2008/layout/HorizontalMultiLevelHierarchy"/>
    <dgm:cxn modelId="{E46137B8-9662-47B1-81E3-490920190909}" type="presOf" srcId="{91A35356-CD73-4C27-B811-EE3F3E6B0A57}" destId="{007E5126-E9DB-4104-89C8-DE135903C9BD}" srcOrd="1" destOrd="0" presId="urn:microsoft.com/office/officeart/2008/layout/HorizontalMultiLevelHierarchy"/>
    <dgm:cxn modelId="{28B46BAD-FD43-41DA-986E-EDCC4A8A7421}" type="presOf" srcId="{91A35356-CD73-4C27-B811-EE3F3E6B0A57}" destId="{B67A8D72-E8F2-4048-B41F-98C2350E69AE}" srcOrd="0" destOrd="0" presId="urn:microsoft.com/office/officeart/2008/layout/HorizontalMultiLevelHierarchy"/>
    <dgm:cxn modelId="{99AC9B2E-DE95-4DE8-8F04-A3846EC483FC}" srcId="{6E619F54-EAFB-4463-850C-692E43CDB829}" destId="{A0CD4834-02FF-44EE-B73C-2AC55E11D826}" srcOrd="0" destOrd="0" parTransId="{9874CE66-E4B7-4226-B80B-605FE140966B}" sibTransId="{8368DD93-0AB1-4FBA-8D7C-942B53DD7FE0}"/>
    <dgm:cxn modelId="{F5590121-B5F1-4819-B4C7-379C0B37D9CA}" srcId="{A0CD4834-02FF-44EE-B73C-2AC55E11D826}" destId="{89D927F7-0E17-4CD8-B5B7-0B553E8DA8DF}" srcOrd="2" destOrd="0" parTransId="{91A35356-CD73-4C27-B811-EE3F3E6B0A57}" sibTransId="{FDE57FA2-0C23-40A1-86DB-34425CF354B6}"/>
    <dgm:cxn modelId="{A8483366-1847-4592-84EF-E0E66661161B}" type="presOf" srcId="{A0CD4834-02FF-44EE-B73C-2AC55E11D826}" destId="{75225370-DE4E-44F0-B1D3-139B738E0FEE}" srcOrd="0" destOrd="0" presId="urn:microsoft.com/office/officeart/2008/layout/HorizontalMultiLevelHierarchy"/>
    <dgm:cxn modelId="{F8B18086-9E92-42AD-B52A-BEB47AAFB98F}" type="presOf" srcId="{9FA72D5B-193A-4409-938D-3944664D7871}" destId="{38ADED43-329F-473C-A3F5-95D6FBFB2D2F}" srcOrd="1" destOrd="0" presId="urn:microsoft.com/office/officeart/2008/layout/HorizontalMultiLevelHierarchy"/>
    <dgm:cxn modelId="{DF76C408-45F0-4313-8652-3752A442317C}" type="presOf" srcId="{750911C0-075A-4006-9EFF-76C63AF548D2}" destId="{6682773F-3F85-4621-A96E-9E7BCEB402B4}" srcOrd="1" destOrd="0" presId="urn:microsoft.com/office/officeart/2008/layout/HorizontalMultiLevelHierarchy"/>
    <dgm:cxn modelId="{D3A3D064-1F97-4DA0-9991-994F57E62CBB}" type="presOf" srcId="{750911C0-075A-4006-9EFF-76C63AF548D2}" destId="{4D6AE146-F476-4680-A61D-65C7277093DF}" srcOrd="0" destOrd="0" presId="urn:microsoft.com/office/officeart/2008/layout/HorizontalMultiLevelHierarchy"/>
    <dgm:cxn modelId="{FDCFCCAC-5B09-4FEF-8EDB-76D3AEF98CAC}" srcId="{A0CD4834-02FF-44EE-B73C-2AC55E11D826}" destId="{BB208DEC-C648-49AF-B3A0-5F57AE5F22F8}" srcOrd="0" destOrd="0" parTransId="{750911C0-075A-4006-9EFF-76C63AF548D2}" sibTransId="{98DAFCAE-2B2E-4553-B9F4-CA03A4EF8F2E}"/>
    <dgm:cxn modelId="{69C62A79-0F71-4D92-A8A7-37701740B2BA}" type="presOf" srcId="{6E619F54-EAFB-4463-850C-692E43CDB829}" destId="{20516703-611D-4345-972B-337F01C5D7C9}" srcOrd="0" destOrd="0" presId="urn:microsoft.com/office/officeart/2008/layout/HorizontalMultiLevelHierarchy"/>
    <dgm:cxn modelId="{BDB9E99A-EFEA-41BB-A20C-0DC31625E8C6}" type="presOf" srcId="{9FA72D5B-193A-4409-938D-3944664D7871}" destId="{3946BD62-F2D0-4165-9AE0-73200724A49B}" srcOrd="0" destOrd="0" presId="urn:microsoft.com/office/officeart/2008/layout/HorizontalMultiLevelHierarchy"/>
    <dgm:cxn modelId="{5D30BD6E-117F-412D-A61C-BC603543529B}" type="presOf" srcId="{E81BBB82-E4EF-4591-9E95-B9EBF33CD58B}" destId="{82030C4C-7B89-4A7C-9A9D-8F248CB3BA58}" srcOrd="0" destOrd="0" presId="urn:microsoft.com/office/officeart/2008/layout/HorizontalMultiLevelHierarchy"/>
    <dgm:cxn modelId="{53E63467-B2B8-41B0-AD7D-DDF758A8A9C7}" srcId="{A0CD4834-02FF-44EE-B73C-2AC55E11D826}" destId="{E81BBB82-E4EF-4591-9E95-B9EBF33CD58B}" srcOrd="1" destOrd="0" parTransId="{9FA72D5B-193A-4409-938D-3944664D7871}" sibTransId="{257F13E1-B6AC-41A5-8267-5FA3AF5AFB59}"/>
    <dgm:cxn modelId="{E0883EA7-8EED-4411-98C0-5BD3BC984E48}" type="presOf" srcId="{89D927F7-0E17-4CD8-B5B7-0B553E8DA8DF}" destId="{44E0B432-5EF4-4A96-835B-3A56AA50D8B2}" srcOrd="0" destOrd="0" presId="urn:microsoft.com/office/officeart/2008/layout/HorizontalMultiLevelHierarchy"/>
    <dgm:cxn modelId="{6F43B817-BCDF-45F7-AE0F-61A633FCF563}" type="presParOf" srcId="{20516703-611D-4345-972B-337F01C5D7C9}" destId="{142FE689-E6BC-4D0F-8E3C-C76A80B692EE}" srcOrd="0" destOrd="0" presId="urn:microsoft.com/office/officeart/2008/layout/HorizontalMultiLevelHierarchy"/>
    <dgm:cxn modelId="{1498837E-BFEF-42F8-9A5F-3B23B94D0CAB}" type="presParOf" srcId="{142FE689-E6BC-4D0F-8E3C-C76A80B692EE}" destId="{75225370-DE4E-44F0-B1D3-139B738E0FEE}" srcOrd="0" destOrd="0" presId="urn:microsoft.com/office/officeart/2008/layout/HorizontalMultiLevelHierarchy"/>
    <dgm:cxn modelId="{EBBAF961-F505-4220-91BD-E8B45076BFB8}" type="presParOf" srcId="{142FE689-E6BC-4D0F-8E3C-C76A80B692EE}" destId="{F014BDEF-8AB6-4823-8EBE-C65D04B2DBBC}" srcOrd="1" destOrd="0" presId="urn:microsoft.com/office/officeart/2008/layout/HorizontalMultiLevelHierarchy"/>
    <dgm:cxn modelId="{B67EF85E-2EAE-4D33-8202-52C93A994E64}" type="presParOf" srcId="{F014BDEF-8AB6-4823-8EBE-C65D04B2DBBC}" destId="{4D6AE146-F476-4680-A61D-65C7277093DF}" srcOrd="0" destOrd="0" presId="urn:microsoft.com/office/officeart/2008/layout/HorizontalMultiLevelHierarchy"/>
    <dgm:cxn modelId="{FEE6BEAC-D837-400A-A659-EC8A028DC288}" type="presParOf" srcId="{4D6AE146-F476-4680-A61D-65C7277093DF}" destId="{6682773F-3F85-4621-A96E-9E7BCEB402B4}" srcOrd="0" destOrd="0" presId="urn:microsoft.com/office/officeart/2008/layout/HorizontalMultiLevelHierarchy"/>
    <dgm:cxn modelId="{82CEEEBF-FAD2-43D3-8C1A-C86EC65B7D98}" type="presParOf" srcId="{F014BDEF-8AB6-4823-8EBE-C65D04B2DBBC}" destId="{69C6B6B4-B499-4233-99B0-00AC0DC09514}" srcOrd="1" destOrd="0" presId="urn:microsoft.com/office/officeart/2008/layout/HorizontalMultiLevelHierarchy"/>
    <dgm:cxn modelId="{98C3ADDB-9D8C-4B56-BAF5-1111DE7C35CE}" type="presParOf" srcId="{69C6B6B4-B499-4233-99B0-00AC0DC09514}" destId="{BA1C072A-1BB4-4A37-9BB6-0AF2746351EA}" srcOrd="0" destOrd="0" presId="urn:microsoft.com/office/officeart/2008/layout/HorizontalMultiLevelHierarchy"/>
    <dgm:cxn modelId="{54E2EE0A-C677-41B2-9CDF-AE0DDAFEFFF0}" type="presParOf" srcId="{69C6B6B4-B499-4233-99B0-00AC0DC09514}" destId="{3D0C3BD7-6601-4E0B-9384-752217FC1AD9}" srcOrd="1" destOrd="0" presId="urn:microsoft.com/office/officeart/2008/layout/HorizontalMultiLevelHierarchy"/>
    <dgm:cxn modelId="{115D7BC2-0848-4D81-801A-0C9EC7CFE03D}" type="presParOf" srcId="{F014BDEF-8AB6-4823-8EBE-C65D04B2DBBC}" destId="{3946BD62-F2D0-4165-9AE0-73200724A49B}" srcOrd="2" destOrd="0" presId="urn:microsoft.com/office/officeart/2008/layout/HorizontalMultiLevelHierarchy"/>
    <dgm:cxn modelId="{2046D5B8-A324-4BCB-AD74-4C4E0D07C1D0}" type="presParOf" srcId="{3946BD62-F2D0-4165-9AE0-73200724A49B}" destId="{38ADED43-329F-473C-A3F5-95D6FBFB2D2F}" srcOrd="0" destOrd="0" presId="urn:microsoft.com/office/officeart/2008/layout/HorizontalMultiLevelHierarchy"/>
    <dgm:cxn modelId="{D88CA96A-9C38-4C1F-9706-5D25DA9819A2}" type="presParOf" srcId="{F014BDEF-8AB6-4823-8EBE-C65D04B2DBBC}" destId="{6122C6C4-6EA9-4E96-9A3F-BED817E92D64}" srcOrd="3" destOrd="0" presId="urn:microsoft.com/office/officeart/2008/layout/HorizontalMultiLevelHierarchy"/>
    <dgm:cxn modelId="{B083DD18-BDE6-4D1A-8C34-DED156F9BFC1}" type="presParOf" srcId="{6122C6C4-6EA9-4E96-9A3F-BED817E92D64}" destId="{82030C4C-7B89-4A7C-9A9D-8F248CB3BA58}" srcOrd="0" destOrd="0" presId="urn:microsoft.com/office/officeart/2008/layout/HorizontalMultiLevelHierarchy"/>
    <dgm:cxn modelId="{6C0A8F4C-53E0-45DB-97BF-F940852FCEA6}" type="presParOf" srcId="{6122C6C4-6EA9-4E96-9A3F-BED817E92D64}" destId="{E67C7B66-E604-475D-922D-95790B9356AB}" srcOrd="1" destOrd="0" presId="urn:microsoft.com/office/officeart/2008/layout/HorizontalMultiLevelHierarchy"/>
    <dgm:cxn modelId="{34C64A61-6EEB-40BF-89D4-97F901B5570A}" type="presParOf" srcId="{F014BDEF-8AB6-4823-8EBE-C65D04B2DBBC}" destId="{B67A8D72-E8F2-4048-B41F-98C2350E69AE}" srcOrd="4" destOrd="0" presId="urn:microsoft.com/office/officeart/2008/layout/HorizontalMultiLevelHierarchy"/>
    <dgm:cxn modelId="{ED8A4B9D-6FCC-40E3-AF7F-FD076B895DF1}" type="presParOf" srcId="{B67A8D72-E8F2-4048-B41F-98C2350E69AE}" destId="{007E5126-E9DB-4104-89C8-DE135903C9BD}" srcOrd="0" destOrd="0" presId="urn:microsoft.com/office/officeart/2008/layout/HorizontalMultiLevelHierarchy"/>
    <dgm:cxn modelId="{8B530FF9-15E8-4440-9904-D6698C045D03}" type="presParOf" srcId="{F014BDEF-8AB6-4823-8EBE-C65D04B2DBBC}" destId="{61D9ACCF-D3ED-4D2E-8C81-F970D56319A2}" srcOrd="5" destOrd="0" presId="urn:microsoft.com/office/officeart/2008/layout/HorizontalMultiLevelHierarchy"/>
    <dgm:cxn modelId="{F506C4C2-AA24-45C6-95D1-0C5A4837289C}" type="presParOf" srcId="{61D9ACCF-D3ED-4D2E-8C81-F970D56319A2}" destId="{44E0B432-5EF4-4A96-835B-3A56AA50D8B2}" srcOrd="0" destOrd="0" presId="urn:microsoft.com/office/officeart/2008/layout/HorizontalMultiLevelHierarchy"/>
    <dgm:cxn modelId="{84B51DD4-F9A4-4F10-83AB-D7259EB44A0F}" type="presParOf" srcId="{61D9ACCF-D3ED-4D2E-8C81-F970D56319A2}" destId="{20201693-5E69-44E0-BBE8-7F01B5C5A1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90EE6D-2806-4849-982B-73C8F3E3B0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34A00F-6B84-4CFC-8560-A8BE0431B0C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Культурологія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204F4-B689-4FBE-BBB1-8D7338B3A401}" type="parTrans" cxnId="{8D373E9D-BF76-4132-BCB9-C9C454160DED}">
      <dgm:prSet/>
      <dgm:spPr/>
      <dgm:t>
        <a:bodyPr/>
        <a:lstStyle/>
        <a:p>
          <a:endParaRPr lang="en-US"/>
        </a:p>
      </dgm:t>
    </dgm:pt>
    <dgm:pt modelId="{41809AB4-1E4A-4484-A499-7138D29D37FB}" type="sibTrans" cxnId="{8D373E9D-BF76-4132-BCB9-C9C454160DED}">
      <dgm:prSet/>
      <dgm:spPr/>
      <dgm:t>
        <a:bodyPr/>
        <a:lstStyle/>
        <a:p>
          <a:endParaRPr lang="en-US"/>
        </a:p>
      </dgm:t>
    </dgm:pt>
    <dgm:pt modelId="{DEA5025C-D3D7-45EF-9850-30DA4793CD13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Філософія</a:t>
          </a:r>
        </a:p>
      </dgm:t>
    </dgm:pt>
    <dgm:pt modelId="{B69CBE8D-61B8-47C5-8E91-B27C1ADDF758}" type="parTrans" cxnId="{A7C37DC8-7BC7-44D0-BF1B-6ACEF6804A20}">
      <dgm:prSet/>
      <dgm:spPr/>
      <dgm:t>
        <a:bodyPr/>
        <a:lstStyle/>
        <a:p>
          <a:endParaRPr lang="ru-RU"/>
        </a:p>
      </dgm:t>
    </dgm:pt>
    <dgm:pt modelId="{E8B4A6D4-4CA3-4A06-9905-F9878DA64D0A}" type="sibTrans" cxnId="{A7C37DC8-7BC7-44D0-BF1B-6ACEF6804A20}">
      <dgm:prSet/>
      <dgm:spPr/>
      <dgm:t>
        <a:bodyPr/>
        <a:lstStyle/>
        <a:p>
          <a:endParaRPr lang="ru-RU"/>
        </a:p>
      </dgm:t>
    </dgm:pt>
    <dgm:pt modelId="{946FFAE8-972B-45C2-8F01-0F981D6020EE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</a:p>
      </dgm:t>
    </dgm:pt>
    <dgm:pt modelId="{3DD397DA-1523-4B07-A968-485944FFB94F}" type="parTrans" cxnId="{34E2D7B6-64A7-4FE8-A640-5E4A037E6956}">
      <dgm:prSet/>
      <dgm:spPr/>
      <dgm:t>
        <a:bodyPr/>
        <a:lstStyle/>
        <a:p>
          <a:endParaRPr lang="ru-RU"/>
        </a:p>
      </dgm:t>
    </dgm:pt>
    <dgm:pt modelId="{5DC4AC79-F219-4F11-BE40-914677172EA2}" type="sibTrans" cxnId="{34E2D7B6-64A7-4FE8-A640-5E4A037E6956}">
      <dgm:prSet/>
      <dgm:spPr/>
      <dgm:t>
        <a:bodyPr/>
        <a:lstStyle/>
        <a:p>
          <a:endParaRPr lang="ru-RU"/>
        </a:p>
      </dgm:t>
    </dgm:pt>
    <dgm:pt modelId="{0565E02A-B02A-445B-B1C7-66C13C5AB53E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Антропологія</a:t>
          </a:r>
        </a:p>
      </dgm:t>
    </dgm:pt>
    <dgm:pt modelId="{CD03584A-E3C0-489A-BE80-8065CB423CBF}" type="parTrans" cxnId="{F855E9EA-4348-424B-BEF7-3ED5007A8F67}">
      <dgm:prSet/>
      <dgm:spPr/>
      <dgm:t>
        <a:bodyPr/>
        <a:lstStyle/>
        <a:p>
          <a:endParaRPr lang="ru-RU"/>
        </a:p>
      </dgm:t>
    </dgm:pt>
    <dgm:pt modelId="{54570D53-221D-4F21-9216-093355598ABE}" type="sibTrans" cxnId="{F855E9EA-4348-424B-BEF7-3ED5007A8F67}">
      <dgm:prSet/>
      <dgm:spPr/>
      <dgm:t>
        <a:bodyPr/>
        <a:lstStyle/>
        <a:p>
          <a:endParaRPr lang="ru-RU"/>
        </a:p>
      </dgm:t>
    </dgm:pt>
    <dgm:pt modelId="{1BC15284-9855-42EE-AC8A-6B864CEDE9D5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Психологія</a:t>
          </a:r>
        </a:p>
      </dgm:t>
    </dgm:pt>
    <dgm:pt modelId="{15866D78-8D69-473C-91DF-DFBCCC118D52}" type="parTrans" cxnId="{1D8002AE-6495-40E2-9156-8CDD7AFAE911}">
      <dgm:prSet/>
      <dgm:spPr/>
      <dgm:t>
        <a:bodyPr/>
        <a:lstStyle/>
        <a:p>
          <a:endParaRPr lang="ru-RU"/>
        </a:p>
      </dgm:t>
    </dgm:pt>
    <dgm:pt modelId="{BEB90376-9512-4435-803A-84FBA11E1D2F}" type="sibTrans" cxnId="{1D8002AE-6495-40E2-9156-8CDD7AFAE911}">
      <dgm:prSet/>
      <dgm:spPr/>
      <dgm:t>
        <a:bodyPr/>
        <a:lstStyle/>
        <a:p>
          <a:endParaRPr lang="ru-RU"/>
        </a:p>
      </dgm:t>
    </dgm:pt>
    <dgm:pt modelId="{8B7D5A06-B343-4323-99ED-B7B2181433E4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Соціологія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F92D1-BE16-43BA-8DC0-16AD6CBBB959}" type="parTrans" cxnId="{3CE952C2-339E-4B47-8B69-8570EEA2FDD4}">
      <dgm:prSet/>
      <dgm:spPr/>
      <dgm:t>
        <a:bodyPr/>
        <a:lstStyle/>
        <a:p>
          <a:endParaRPr lang="ru-RU"/>
        </a:p>
      </dgm:t>
    </dgm:pt>
    <dgm:pt modelId="{14C996FE-D74B-4CA9-ACA5-A6A4D460389C}" type="sibTrans" cxnId="{3CE952C2-339E-4B47-8B69-8570EEA2FDD4}">
      <dgm:prSet/>
      <dgm:spPr/>
      <dgm:t>
        <a:bodyPr/>
        <a:lstStyle/>
        <a:p>
          <a:endParaRPr lang="ru-RU"/>
        </a:p>
      </dgm:t>
    </dgm:pt>
    <dgm:pt modelId="{CB82C838-4075-4714-886C-50BAA9234605}" type="pres">
      <dgm:prSet presAssocID="{0990EE6D-2806-4849-982B-73C8F3E3B0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E6554-35DC-4F3F-8400-02DCF5FD6645}" type="pres">
      <dgm:prSet presAssocID="{CD34A00F-6B84-4CFC-8560-A8BE0431B0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ED869-EBE8-4DFF-8EEE-23F33AE10DD0}" type="pres">
      <dgm:prSet presAssocID="{41809AB4-1E4A-4484-A499-7138D29D37FB}" presName="sibTrans" presStyleCnt="0"/>
      <dgm:spPr/>
    </dgm:pt>
    <dgm:pt modelId="{B5F66215-A98E-4641-AA9D-F369FA64C7C8}" type="pres">
      <dgm:prSet presAssocID="{DEA5025C-D3D7-45EF-9850-30DA4793CD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50CBC-8CCE-4482-9F8E-5A7B3BFEF61B}" type="pres">
      <dgm:prSet presAssocID="{E8B4A6D4-4CA3-4A06-9905-F9878DA64D0A}" presName="sibTrans" presStyleCnt="0"/>
      <dgm:spPr/>
    </dgm:pt>
    <dgm:pt modelId="{463867A5-56F6-4114-9EB4-56CAB34060AE}" type="pres">
      <dgm:prSet presAssocID="{946FFAE8-972B-45C2-8F01-0F981D6020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88AD1-5B49-4113-B203-C6FE368FDB76}" type="pres">
      <dgm:prSet presAssocID="{5DC4AC79-F219-4F11-BE40-914677172EA2}" presName="sibTrans" presStyleCnt="0"/>
      <dgm:spPr/>
    </dgm:pt>
    <dgm:pt modelId="{BED5357B-55AC-48F4-A2D6-BAA6BD91A25E}" type="pres">
      <dgm:prSet presAssocID="{0565E02A-B02A-445B-B1C7-66C13C5AB5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08036-C8F4-4FE8-A19F-FA1315E1E4B0}" type="pres">
      <dgm:prSet presAssocID="{54570D53-221D-4F21-9216-093355598ABE}" presName="sibTrans" presStyleCnt="0"/>
      <dgm:spPr/>
    </dgm:pt>
    <dgm:pt modelId="{6B2143E8-1B1C-4C5E-9219-CD1CA3C36E92}" type="pres">
      <dgm:prSet presAssocID="{1BC15284-9855-42EE-AC8A-6B864CEDE9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84B3D-A152-4ECB-87A3-D2013E671C2A}" type="pres">
      <dgm:prSet presAssocID="{BEB90376-9512-4435-803A-84FBA11E1D2F}" presName="sibTrans" presStyleCnt="0"/>
      <dgm:spPr/>
    </dgm:pt>
    <dgm:pt modelId="{46D4021F-7318-4BD1-8229-1DBE4E9C2608}" type="pres">
      <dgm:prSet presAssocID="{8B7D5A06-B343-4323-99ED-B7B2181433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E952C2-339E-4B47-8B69-8570EEA2FDD4}" srcId="{0990EE6D-2806-4849-982B-73C8F3E3B080}" destId="{8B7D5A06-B343-4323-99ED-B7B2181433E4}" srcOrd="5" destOrd="0" parTransId="{FE1F92D1-BE16-43BA-8DC0-16AD6CBBB959}" sibTransId="{14C996FE-D74B-4CA9-ACA5-A6A4D460389C}"/>
    <dgm:cxn modelId="{CAE41D2A-E869-4B9E-841D-B68CE75756C6}" type="presOf" srcId="{8B7D5A06-B343-4323-99ED-B7B2181433E4}" destId="{46D4021F-7318-4BD1-8229-1DBE4E9C2608}" srcOrd="0" destOrd="0" presId="urn:microsoft.com/office/officeart/2005/8/layout/default"/>
    <dgm:cxn modelId="{F855E9EA-4348-424B-BEF7-3ED5007A8F67}" srcId="{0990EE6D-2806-4849-982B-73C8F3E3B080}" destId="{0565E02A-B02A-445B-B1C7-66C13C5AB53E}" srcOrd="3" destOrd="0" parTransId="{CD03584A-E3C0-489A-BE80-8065CB423CBF}" sibTransId="{54570D53-221D-4F21-9216-093355598ABE}"/>
    <dgm:cxn modelId="{1D8002AE-6495-40E2-9156-8CDD7AFAE911}" srcId="{0990EE6D-2806-4849-982B-73C8F3E3B080}" destId="{1BC15284-9855-42EE-AC8A-6B864CEDE9D5}" srcOrd="4" destOrd="0" parTransId="{15866D78-8D69-473C-91DF-DFBCCC118D52}" sibTransId="{BEB90376-9512-4435-803A-84FBA11E1D2F}"/>
    <dgm:cxn modelId="{3440B776-FED6-4CB4-8194-77E254F7A076}" type="presOf" srcId="{1BC15284-9855-42EE-AC8A-6B864CEDE9D5}" destId="{6B2143E8-1B1C-4C5E-9219-CD1CA3C36E92}" srcOrd="0" destOrd="0" presId="urn:microsoft.com/office/officeart/2005/8/layout/default"/>
    <dgm:cxn modelId="{34E2D7B6-64A7-4FE8-A640-5E4A037E6956}" srcId="{0990EE6D-2806-4849-982B-73C8F3E3B080}" destId="{946FFAE8-972B-45C2-8F01-0F981D6020EE}" srcOrd="2" destOrd="0" parTransId="{3DD397DA-1523-4B07-A968-485944FFB94F}" sibTransId="{5DC4AC79-F219-4F11-BE40-914677172EA2}"/>
    <dgm:cxn modelId="{B8E2098A-69AD-4784-9F5E-B7ED41F289A9}" type="presOf" srcId="{0565E02A-B02A-445B-B1C7-66C13C5AB53E}" destId="{BED5357B-55AC-48F4-A2D6-BAA6BD91A25E}" srcOrd="0" destOrd="0" presId="urn:microsoft.com/office/officeart/2005/8/layout/default"/>
    <dgm:cxn modelId="{8D373E9D-BF76-4132-BCB9-C9C454160DED}" srcId="{0990EE6D-2806-4849-982B-73C8F3E3B080}" destId="{CD34A00F-6B84-4CFC-8560-A8BE0431B0CF}" srcOrd="0" destOrd="0" parTransId="{26C204F4-B689-4FBE-BBB1-8D7338B3A401}" sibTransId="{41809AB4-1E4A-4484-A499-7138D29D37FB}"/>
    <dgm:cxn modelId="{D4B623A3-DEE6-469F-8F36-014764130971}" type="presOf" srcId="{946FFAE8-972B-45C2-8F01-0F981D6020EE}" destId="{463867A5-56F6-4114-9EB4-56CAB34060AE}" srcOrd="0" destOrd="0" presId="urn:microsoft.com/office/officeart/2005/8/layout/default"/>
    <dgm:cxn modelId="{3512DC34-A032-40F8-9780-D0156F7C4458}" type="presOf" srcId="{CD34A00F-6B84-4CFC-8560-A8BE0431B0CF}" destId="{71CE6554-35DC-4F3F-8400-02DCF5FD6645}" srcOrd="0" destOrd="0" presId="urn:microsoft.com/office/officeart/2005/8/layout/default"/>
    <dgm:cxn modelId="{45015312-FFBE-4D56-A377-5337A973C174}" type="presOf" srcId="{0990EE6D-2806-4849-982B-73C8F3E3B080}" destId="{CB82C838-4075-4714-886C-50BAA9234605}" srcOrd="0" destOrd="0" presId="urn:microsoft.com/office/officeart/2005/8/layout/default"/>
    <dgm:cxn modelId="{A7C37DC8-7BC7-44D0-BF1B-6ACEF6804A20}" srcId="{0990EE6D-2806-4849-982B-73C8F3E3B080}" destId="{DEA5025C-D3D7-45EF-9850-30DA4793CD13}" srcOrd="1" destOrd="0" parTransId="{B69CBE8D-61B8-47C5-8E91-B27C1ADDF758}" sibTransId="{E8B4A6D4-4CA3-4A06-9905-F9878DA64D0A}"/>
    <dgm:cxn modelId="{3C102D75-9DE4-435B-911E-62D69CDFB43C}" type="presOf" srcId="{DEA5025C-D3D7-45EF-9850-30DA4793CD13}" destId="{B5F66215-A98E-4641-AA9D-F369FA64C7C8}" srcOrd="0" destOrd="0" presId="urn:microsoft.com/office/officeart/2005/8/layout/default"/>
    <dgm:cxn modelId="{76EDE9AD-ADF3-4466-BCAB-43E05691DBF5}" type="presParOf" srcId="{CB82C838-4075-4714-886C-50BAA9234605}" destId="{71CE6554-35DC-4F3F-8400-02DCF5FD6645}" srcOrd="0" destOrd="0" presId="urn:microsoft.com/office/officeart/2005/8/layout/default"/>
    <dgm:cxn modelId="{A383F781-74AF-45E2-955E-B1C11744EC4E}" type="presParOf" srcId="{CB82C838-4075-4714-886C-50BAA9234605}" destId="{D83ED869-EBE8-4DFF-8EEE-23F33AE10DD0}" srcOrd="1" destOrd="0" presId="urn:microsoft.com/office/officeart/2005/8/layout/default"/>
    <dgm:cxn modelId="{6A2F1960-C88E-43D3-97A2-259934AF6AC3}" type="presParOf" srcId="{CB82C838-4075-4714-886C-50BAA9234605}" destId="{B5F66215-A98E-4641-AA9D-F369FA64C7C8}" srcOrd="2" destOrd="0" presId="urn:microsoft.com/office/officeart/2005/8/layout/default"/>
    <dgm:cxn modelId="{9D084A87-E87C-4105-8CCB-10F2BC6B849D}" type="presParOf" srcId="{CB82C838-4075-4714-886C-50BAA9234605}" destId="{05250CBC-8CCE-4482-9F8E-5A7B3BFEF61B}" srcOrd="3" destOrd="0" presId="urn:microsoft.com/office/officeart/2005/8/layout/default"/>
    <dgm:cxn modelId="{DA931D70-16D0-4DCB-A2D0-FCED2AB039F5}" type="presParOf" srcId="{CB82C838-4075-4714-886C-50BAA9234605}" destId="{463867A5-56F6-4114-9EB4-56CAB34060AE}" srcOrd="4" destOrd="0" presId="urn:microsoft.com/office/officeart/2005/8/layout/default"/>
    <dgm:cxn modelId="{AA342BF3-E9FD-4B9E-89CD-0C4D5682F97E}" type="presParOf" srcId="{CB82C838-4075-4714-886C-50BAA9234605}" destId="{DEE88AD1-5B49-4113-B203-C6FE368FDB76}" srcOrd="5" destOrd="0" presId="urn:microsoft.com/office/officeart/2005/8/layout/default"/>
    <dgm:cxn modelId="{74C6925F-344B-423E-8B9B-132503CB0370}" type="presParOf" srcId="{CB82C838-4075-4714-886C-50BAA9234605}" destId="{BED5357B-55AC-48F4-A2D6-BAA6BD91A25E}" srcOrd="6" destOrd="0" presId="urn:microsoft.com/office/officeart/2005/8/layout/default"/>
    <dgm:cxn modelId="{45C8BA1F-CC8E-41AE-94E3-3881B35E8577}" type="presParOf" srcId="{CB82C838-4075-4714-886C-50BAA9234605}" destId="{ED808036-C8F4-4FE8-A19F-FA1315E1E4B0}" srcOrd="7" destOrd="0" presId="urn:microsoft.com/office/officeart/2005/8/layout/default"/>
    <dgm:cxn modelId="{0E4D3028-2ACE-4EA1-90A0-7DC0A5A9420F}" type="presParOf" srcId="{CB82C838-4075-4714-886C-50BAA9234605}" destId="{6B2143E8-1B1C-4C5E-9219-CD1CA3C36E92}" srcOrd="8" destOrd="0" presId="urn:microsoft.com/office/officeart/2005/8/layout/default"/>
    <dgm:cxn modelId="{3CD69F4E-876B-4F41-B3CE-B3F7AEC38163}" type="presParOf" srcId="{CB82C838-4075-4714-886C-50BAA9234605}" destId="{95684B3D-A152-4ECB-87A3-D2013E671C2A}" srcOrd="9" destOrd="0" presId="urn:microsoft.com/office/officeart/2005/8/layout/default"/>
    <dgm:cxn modelId="{AF5B1F5F-08C7-49D5-81DB-3D5A5328DA57}" type="presParOf" srcId="{CB82C838-4075-4714-886C-50BAA9234605}" destId="{46D4021F-7318-4BD1-8229-1DBE4E9C260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A0A45A-25F4-4BED-A1F4-E7A63DAA32B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B8D2E-CA3A-4556-A6C6-F65171A49CAC}">
      <dgm:prSet custT="1"/>
      <dgm:spPr/>
      <dgm:t>
        <a:bodyPr/>
        <a:lstStyle/>
        <a:p>
          <a:pPr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Індивідуальна     (автобіографічна, особистісна)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7380A8-7711-4174-AC54-28F421EBBDA7}" type="parTrans" cxnId="{6008984F-F902-4F94-9FCC-FAB09E0D2409}">
      <dgm:prSet/>
      <dgm:spPr/>
      <dgm:t>
        <a:bodyPr/>
        <a:lstStyle/>
        <a:p>
          <a:endParaRPr lang="ru-RU"/>
        </a:p>
      </dgm:t>
    </dgm:pt>
    <dgm:pt modelId="{E95C0B53-C5EE-406B-86FA-89702F38F6AB}" type="sibTrans" cxnId="{6008984F-F902-4F94-9FCC-FAB09E0D2409}">
      <dgm:prSet/>
      <dgm:spPr/>
      <dgm:t>
        <a:bodyPr/>
        <a:lstStyle/>
        <a:p>
          <a:endParaRPr lang="ru-RU"/>
        </a:p>
      </dgm:t>
    </dgm:pt>
    <dgm:pt modelId="{A5F619F4-9D5E-4444-8920-704DA74D955B}">
      <dgm:prSet custT="1"/>
      <dgm:spPr/>
      <dgm:t>
        <a:bodyPr/>
        <a:lstStyle/>
        <a:p>
          <a:pPr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Колективна (історична, соціальна)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3BCDC-130F-4E6D-94E2-26A434442797}" type="parTrans" cxnId="{D0ED42EF-1083-491E-BCD2-C28B7651E73E}">
      <dgm:prSet/>
      <dgm:spPr/>
      <dgm:t>
        <a:bodyPr/>
        <a:lstStyle/>
        <a:p>
          <a:endParaRPr lang="ru-RU"/>
        </a:p>
      </dgm:t>
    </dgm:pt>
    <dgm:pt modelId="{865ACED5-4D8B-442A-9DC5-4157DB629E92}" type="sibTrans" cxnId="{D0ED42EF-1083-491E-BCD2-C28B7651E73E}">
      <dgm:prSet/>
      <dgm:spPr/>
      <dgm:t>
        <a:bodyPr/>
        <a:lstStyle/>
        <a:p>
          <a:endParaRPr lang="ru-RU"/>
        </a:p>
      </dgm:t>
    </dgm:pt>
    <dgm:pt modelId="{3095720C-85F8-439E-9198-A445D2CFEF92}" type="pres">
      <dgm:prSet presAssocID="{D6A0A45A-25F4-4BED-A1F4-E7A63DAA32B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A32C8-B283-4712-AB2F-CB58F98EC653}" type="pres">
      <dgm:prSet presAssocID="{8E9B8D2E-CA3A-4556-A6C6-F65171A49CAC}" presName="circ1" presStyleLbl="vennNode1" presStyleIdx="0" presStyleCnt="2" custScaleY="98968" custLinFactNeighborX="9043" custLinFactNeighborY="4323"/>
      <dgm:spPr/>
      <dgm:t>
        <a:bodyPr/>
        <a:lstStyle/>
        <a:p>
          <a:endParaRPr lang="ru-RU"/>
        </a:p>
      </dgm:t>
    </dgm:pt>
    <dgm:pt modelId="{EF54236F-A082-4714-B9F7-8468B36465A2}" type="pres">
      <dgm:prSet presAssocID="{8E9B8D2E-CA3A-4556-A6C6-F65171A49C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6FF6F-EE60-407D-A402-6539ADDE9418}" type="pres">
      <dgm:prSet presAssocID="{A5F619F4-9D5E-4444-8920-704DA74D955B}" presName="circ2" presStyleLbl="vennNode1" presStyleIdx="1" presStyleCnt="2" custScaleY="98968" custLinFactNeighborX="16520" custLinFactNeighborY="2619"/>
      <dgm:spPr/>
      <dgm:t>
        <a:bodyPr/>
        <a:lstStyle/>
        <a:p>
          <a:endParaRPr lang="ru-RU"/>
        </a:p>
      </dgm:t>
    </dgm:pt>
    <dgm:pt modelId="{9A5129B8-E945-410B-A7EF-C5F7953E33BC}" type="pres">
      <dgm:prSet presAssocID="{A5F619F4-9D5E-4444-8920-704DA74D95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DE78F-9020-4B63-9B1A-69997427B7FE}" type="presOf" srcId="{A5F619F4-9D5E-4444-8920-704DA74D955B}" destId="{9A5129B8-E945-410B-A7EF-C5F7953E33BC}" srcOrd="1" destOrd="0" presId="urn:microsoft.com/office/officeart/2005/8/layout/venn1"/>
    <dgm:cxn modelId="{9C7D87D3-F3E1-425D-A579-18C664A28E35}" type="presOf" srcId="{A5F619F4-9D5E-4444-8920-704DA74D955B}" destId="{4476FF6F-EE60-407D-A402-6539ADDE9418}" srcOrd="0" destOrd="0" presId="urn:microsoft.com/office/officeart/2005/8/layout/venn1"/>
    <dgm:cxn modelId="{7AD5D544-984B-43DB-AAFC-5FC5D8E6CE6F}" type="presOf" srcId="{8E9B8D2E-CA3A-4556-A6C6-F65171A49CAC}" destId="{221A32C8-B283-4712-AB2F-CB58F98EC653}" srcOrd="0" destOrd="0" presId="urn:microsoft.com/office/officeart/2005/8/layout/venn1"/>
    <dgm:cxn modelId="{6008984F-F902-4F94-9FCC-FAB09E0D2409}" srcId="{D6A0A45A-25F4-4BED-A1F4-E7A63DAA32B2}" destId="{8E9B8D2E-CA3A-4556-A6C6-F65171A49CAC}" srcOrd="0" destOrd="0" parTransId="{E77380A8-7711-4174-AC54-28F421EBBDA7}" sibTransId="{E95C0B53-C5EE-406B-86FA-89702F38F6AB}"/>
    <dgm:cxn modelId="{D0ED42EF-1083-491E-BCD2-C28B7651E73E}" srcId="{D6A0A45A-25F4-4BED-A1F4-E7A63DAA32B2}" destId="{A5F619F4-9D5E-4444-8920-704DA74D955B}" srcOrd="1" destOrd="0" parTransId="{9093BCDC-130F-4E6D-94E2-26A434442797}" sibTransId="{865ACED5-4D8B-442A-9DC5-4157DB629E92}"/>
    <dgm:cxn modelId="{983D2FD8-6701-47E0-B8EC-B5A8906641E1}" type="presOf" srcId="{8E9B8D2E-CA3A-4556-A6C6-F65171A49CAC}" destId="{EF54236F-A082-4714-B9F7-8468B36465A2}" srcOrd="1" destOrd="0" presId="urn:microsoft.com/office/officeart/2005/8/layout/venn1"/>
    <dgm:cxn modelId="{5B6836AA-0E1E-4B42-8B84-73B3A8576CD9}" type="presOf" srcId="{D6A0A45A-25F4-4BED-A1F4-E7A63DAA32B2}" destId="{3095720C-85F8-439E-9198-A445D2CFEF92}" srcOrd="0" destOrd="0" presId="urn:microsoft.com/office/officeart/2005/8/layout/venn1"/>
    <dgm:cxn modelId="{D22E94DC-DF53-4CC3-879A-C3DC8F7A9FFC}" type="presParOf" srcId="{3095720C-85F8-439E-9198-A445D2CFEF92}" destId="{221A32C8-B283-4712-AB2F-CB58F98EC653}" srcOrd="0" destOrd="0" presId="urn:microsoft.com/office/officeart/2005/8/layout/venn1"/>
    <dgm:cxn modelId="{6C62D41A-4A6F-4927-805B-17D57D72160E}" type="presParOf" srcId="{3095720C-85F8-439E-9198-A445D2CFEF92}" destId="{EF54236F-A082-4714-B9F7-8468B36465A2}" srcOrd="1" destOrd="0" presId="urn:microsoft.com/office/officeart/2005/8/layout/venn1"/>
    <dgm:cxn modelId="{6C7D69D3-9A46-42A4-BB48-B4383E926217}" type="presParOf" srcId="{3095720C-85F8-439E-9198-A445D2CFEF92}" destId="{4476FF6F-EE60-407D-A402-6539ADDE9418}" srcOrd="2" destOrd="0" presId="urn:microsoft.com/office/officeart/2005/8/layout/venn1"/>
    <dgm:cxn modelId="{13A1A62D-D245-40F4-A92B-341FCA1B5658}" type="presParOf" srcId="{3095720C-85F8-439E-9198-A445D2CFEF92}" destId="{9A5129B8-E945-410B-A7EF-C5F7953E33B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46FC56-FA9B-4C26-A5C8-43F76C403D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66FC0F-F0D1-4808-8CAA-720A104FA0E2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етапах політичної трансформації суспільства беруть активну участь у процесі міфотворення: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1A6D9-D4A5-4563-B289-69881E5D34A0}" type="parTrans" cxnId="{BC43F5B5-2D90-4A99-AE78-60A2CF5C707E}">
      <dgm:prSet/>
      <dgm:spPr/>
      <dgm:t>
        <a:bodyPr/>
        <a:lstStyle/>
        <a:p>
          <a:endParaRPr lang="ru-RU"/>
        </a:p>
      </dgm:t>
    </dgm:pt>
    <dgm:pt modelId="{5203E7B5-8DF5-433E-81E0-AAC05D7D8E12}" type="sibTrans" cxnId="{BC43F5B5-2D90-4A99-AE78-60A2CF5C707E}">
      <dgm:prSet/>
      <dgm:spPr/>
      <dgm:t>
        <a:bodyPr/>
        <a:lstStyle/>
        <a:p>
          <a:endParaRPr lang="ru-RU"/>
        </a:p>
      </dgm:t>
    </dgm:pt>
    <dgm:pt modelId="{A001FCFC-8B74-4688-90BE-61DA7A5E699B}">
      <dgm:prSet/>
      <dgm:spPr/>
      <dgm:t>
        <a:bodyPr/>
        <a:lstStyle/>
        <a:p>
          <a:pPr algn="just"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одного боку – відбувається 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деміфологізація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масової свідомості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021D7-7E3C-4724-A57D-B658E039AEFD}" type="parTrans" cxnId="{8DFB262C-75AE-4755-97F2-1824821B4116}">
      <dgm:prSet/>
      <dgm:spPr/>
      <dgm:t>
        <a:bodyPr/>
        <a:lstStyle/>
        <a:p>
          <a:endParaRPr lang="ru-RU"/>
        </a:p>
      </dgm:t>
    </dgm:pt>
    <dgm:pt modelId="{1FD95CA0-F519-413F-8E9C-4B85C0DCE468}" type="sibTrans" cxnId="{8DFB262C-75AE-4755-97F2-1824821B4116}">
      <dgm:prSet/>
      <dgm:spPr/>
      <dgm:t>
        <a:bodyPr/>
        <a:lstStyle/>
        <a:p>
          <a:endParaRPr lang="ru-RU"/>
        </a:p>
      </dgm:t>
    </dgm:pt>
    <dgm:pt modelId="{096E6EAB-F1DC-413B-BF42-361750C7DCE5}">
      <dgm:prSet/>
      <dgm:spPr/>
      <dgm:t>
        <a:bodyPr/>
        <a:lstStyle/>
        <a:p>
          <a:pPr algn="just"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іншого – цілеспрямоване 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конструювання нових політичних міфів.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C5979-6681-476B-8348-3936467ADF26}" type="parTrans" cxnId="{57B640AA-5678-4DDF-BD94-9E29658A2A49}">
      <dgm:prSet/>
      <dgm:spPr/>
      <dgm:t>
        <a:bodyPr/>
        <a:lstStyle/>
        <a:p>
          <a:endParaRPr lang="ru-RU"/>
        </a:p>
      </dgm:t>
    </dgm:pt>
    <dgm:pt modelId="{C0944D42-059D-43E1-B5CA-57553ACEA056}" type="sibTrans" cxnId="{57B640AA-5678-4DDF-BD94-9E29658A2A49}">
      <dgm:prSet/>
      <dgm:spPr/>
      <dgm:t>
        <a:bodyPr/>
        <a:lstStyle/>
        <a:p>
          <a:endParaRPr lang="ru-RU"/>
        </a:p>
      </dgm:t>
    </dgm:pt>
    <dgm:pt modelId="{2842EC43-E88E-4897-8E79-96932539B574}" type="pres">
      <dgm:prSet presAssocID="{2546FC56-FA9B-4C26-A5C8-43F76C403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6AB94-7BA2-409A-B029-5404C0701244}" type="pres">
      <dgm:prSet presAssocID="{1E66FC0F-F0D1-4808-8CAA-720A104FA0E2}" presName="linNode" presStyleCnt="0"/>
      <dgm:spPr/>
    </dgm:pt>
    <dgm:pt modelId="{60D5E904-32A2-4ECF-A448-84050DB95E73}" type="pres">
      <dgm:prSet presAssocID="{1E66FC0F-F0D1-4808-8CAA-720A104FA0E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F6B35-9C07-441E-A19D-A0B58C12DB9C}" type="pres">
      <dgm:prSet presAssocID="{1E66FC0F-F0D1-4808-8CAA-720A104FA0E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640AA-5678-4DDF-BD94-9E29658A2A49}" srcId="{1E66FC0F-F0D1-4808-8CAA-720A104FA0E2}" destId="{096E6EAB-F1DC-413B-BF42-361750C7DCE5}" srcOrd="1" destOrd="0" parTransId="{523C5979-6681-476B-8348-3936467ADF26}" sibTransId="{C0944D42-059D-43E1-B5CA-57553ACEA056}"/>
    <dgm:cxn modelId="{B90C43A9-2299-4F87-A5D4-7E156B8EA58D}" type="presOf" srcId="{2546FC56-FA9B-4C26-A5C8-43F76C403D93}" destId="{2842EC43-E88E-4897-8E79-96932539B574}" srcOrd="0" destOrd="0" presId="urn:microsoft.com/office/officeart/2005/8/layout/vList5"/>
    <dgm:cxn modelId="{24FFBCD2-1E7A-4120-BA84-DAABFC1C8F50}" type="presOf" srcId="{A001FCFC-8B74-4688-90BE-61DA7A5E699B}" destId="{725F6B35-9C07-441E-A19D-A0B58C12DB9C}" srcOrd="0" destOrd="0" presId="urn:microsoft.com/office/officeart/2005/8/layout/vList5"/>
    <dgm:cxn modelId="{099906CB-2DB8-47B0-83BE-0B7DF24512BC}" type="presOf" srcId="{096E6EAB-F1DC-413B-BF42-361750C7DCE5}" destId="{725F6B35-9C07-441E-A19D-A0B58C12DB9C}" srcOrd="0" destOrd="1" presId="urn:microsoft.com/office/officeart/2005/8/layout/vList5"/>
    <dgm:cxn modelId="{0903B35C-554C-4BBE-9B71-9E140F761CBB}" type="presOf" srcId="{1E66FC0F-F0D1-4808-8CAA-720A104FA0E2}" destId="{60D5E904-32A2-4ECF-A448-84050DB95E73}" srcOrd="0" destOrd="0" presId="urn:microsoft.com/office/officeart/2005/8/layout/vList5"/>
    <dgm:cxn modelId="{BC43F5B5-2D90-4A99-AE78-60A2CF5C707E}" srcId="{2546FC56-FA9B-4C26-A5C8-43F76C403D93}" destId="{1E66FC0F-F0D1-4808-8CAA-720A104FA0E2}" srcOrd="0" destOrd="0" parTransId="{E191A6D9-D4A5-4563-B289-69881E5D34A0}" sibTransId="{5203E7B5-8DF5-433E-81E0-AAC05D7D8E12}"/>
    <dgm:cxn modelId="{8DFB262C-75AE-4755-97F2-1824821B4116}" srcId="{1E66FC0F-F0D1-4808-8CAA-720A104FA0E2}" destId="{A001FCFC-8B74-4688-90BE-61DA7A5E699B}" srcOrd="0" destOrd="0" parTransId="{A38021D7-7E3C-4724-A57D-B658E039AEFD}" sibTransId="{1FD95CA0-F519-413F-8E9C-4B85C0DCE468}"/>
    <dgm:cxn modelId="{93434C40-BB5D-4BBC-B1B7-63FCF17B71DC}" type="presParOf" srcId="{2842EC43-E88E-4897-8E79-96932539B574}" destId="{EBB6AB94-7BA2-409A-B029-5404C0701244}" srcOrd="0" destOrd="0" presId="urn:microsoft.com/office/officeart/2005/8/layout/vList5"/>
    <dgm:cxn modelId="{2340D5C1-81EB-487A-9A33-2FA6966AFC97}" type="presParOf" srcId="{EBB6AB94-7BA2-409A-B029-5404C0701244}" destId="{60D5E904-32A2-4ECF-A448-84050DB95E73}" srcOrd="0" destOrd="0" presId="urn:microsoft.com/office/officeart/2005/8/layout/vList5"/>
    <dgm:cxn modelId="{A20D8EEB-7889-4EF4-A71E-29F6FB37A009}" type="presParOf" srcId="{EBB6AB94-7BA2-409A-B029-5404C0701244}" destId="{725F6B35-9C07-441E-A19D-A0B58C12DB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521FE8-C52B-4A7F-A0C4-10EE4EE7EB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086C41-DBCB-491E-9415-46DFA8873488}">
      <dgm:prSet/>
      <dgm:spPr/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 суспільної свідомості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31075-1CFE-41BE-978D-9355D32AFCD6}" type="parTrans" cxnId="{EC4F712C-BA36-44A3-8988-4FF9F0249F44}">
      <dgm:prSet/>
      <dgm:spPr/>
      <dgm:t>
        <a:bodyPr/>
        <a:lstStyle/>
        <a:p>
          <a:endParaRPr lang="ru-RU"/>
        </a:p>
      </dgm:t>
    </dgm:pt>
    <dgm:pt modelId="{34DDFCB6-8F5A-4775-BF66-D8AA101B11F1}" type="sibTrans" cxnId="{EC4F712C-BA36-44A3-8988-4FF9F0249F44}">
      <dgm:prSet/>
      <dgm:spPr/>
      <dgm:t>
        <a:bodyPr/>
        <a:lstStyle/>
        <a:p>
          <a:endParaRPr lang="ru-RU"/>
        </a:p>
      </dgm:t>
    </dgm:pt>
    <dgm:pt modelId="{F337B39B-8123-4697-A6DE-EB7B6F81C256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мистецтво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0CE70-782B-409E-96D7-2340E7BED31E}" type="parTrans" cxnId="{266F366B-A7FA-46C3-A57A-5D31D2000DB0}">
      <dgm:prSet/>
      <dgm:spPr/>
      <dgm:t>
        <a:bodyPr/>
        <a:lstStyle/>
        <a:p>
          <a:endParaRPr lang="ru-RU"/>
        </a:p>
      </dgm:t>
    </dgm:pt>
    <dgm:pt modelId="{8088B69D-8752-47CB-8A39-4630ECEB3DB3}" type="sibTrans" cxnId="{266F366B-A7FA-46C3-A57A-5D31D2000DB0}">
      <dgm:prSet/>
      <dgm:spPr/>
      <dgm:t>
        <a:bodyPr/>
        <a:lstStyle/>
        <a:p>
          <a:endParaRPr lang="ru-RU"/>
        </a:p>
      </dgm:t>
    </dgm:pt>
    <dgm:pt modelId="{EF07FE9B-E302-49E3-9DAA-8CC4C910D8DB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література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15ED6-AEBF-459C-954C-8797A989A239}" type="parTrans" cxnId="{292D0E9D-6BDF-44F6-872C-A5F25581069A}">
      <dgm:prSet/>
      <dgm:spPr/>
      <dgm:t>
        <a:bodyPr/>
        <a:lstStyle/>
        <a:p>
          <a:endParaRPr lang="ru-RU"/>
        </a:p>
      </dgm:t>
    </dgm:pt>
    <dgm:pt modelId="{1D75F596-7827-45A6-8454-48EC9A3E0DB4}" type="sibTrans" cxnId="{292D0E9D-6BDF-44F6-872C-A5F25581069A}">
      <dgm:prSet/>
      <dgm:spPr/>
      <dgm:t>
        <a:bodyPr/>
        <a:lstStyle/>
        <a:p>
          <a:endParaRPr lang="ru-RU"/>
        </a:p>
      </dgm:t>
    </dgm:pt>
    <dgm:pt modelId="{82AB87A9-4C67-4D42-9A7C-2C13240B431A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3BE36-DD51-4017-B937-DC98C6381F61}" type="parTrans" cxnId="{34A6457F-9690-4D0D-BF37-E0AB1B93F691}">
      <dgm:prSet/>
      <dgm:spPr/>
      <dgm:t>
        <a:bodyPr/>
        <a:lstStyle/>
        <a:p>
          <a:endParaRPr lang="ru-RU"/>
        </a:p>
      </dgm:t>
    </dgm:pt>
    <dgm:pt modelId="{CD2246C0-23E0-453F-BEA1-A62747B54547}" type="sibTrans" cxnId="{34A6457F-9690-4D0D-BF37-E0AB1B93F691}">
      <dgm:prSet/>
      <dgm:spPr/>
      <dgm:t>
        <a:bodyPr/>
        <a:lstStyle/>
        <a:p>
          <a:endParaRPr lang="ru-RU"/>
        </a:p>
      </dgm:t>
    </dgm:pt>
    <dgm:pt modelId="{162DDB8D-1CF8-4D44-98CC-965370737B84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B65FE-51D2-453B-8316-6E6380816A3A}" type="parTrans" cxnId="{9A3ADC82-AC58-49EC-BD98-5690B125FB93}">
      <dgm:prSet/>
      <dgm:spPr/>
      <dgm:t>
        <a:bodyPr/>
        <a:lstStyle/>
        <a:p>
          <a:endParaRPr lang="ru-RU"/>
        </a:p>
      </dgm:t>
    </dgm:pt>
    <dgm:pt modelId="{92FC0855-C5DD-4F4A-91CD-457387C91230}" type="sibTrans" cxnId="{9A3ADC82-AC58-49EC-BD98-5690B125FB93}">
      <dgm:prSet/>
      <dgm:spPr/>
      <dgm:t>
        <a:bodyPr/>
        <a:lstStyle/>
        <a:p>
          <a:endParaRPr lang="ru-RU"/>
        </a:p>
      </dgm:t>
    </dgm:pt>
    <dgm:pt modelId="{C4AD20FD-68BD-489D-907E-037E2145AD54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 ідеологія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C57CB-29CF-4AF1-BDFE-46C218F85EED}" type="parTrans" cxnId="{77C2855B-784A-4F69-A15F-1605B2FE29E6}">
      <dgm:prSet/>
      <dgm:spPr/>
      <dgm:t>
        <a:bodyPr/>
        <a:lstStyle/>
        <a:p>
          <a:endParaRPr lang="ru-RU"/>
        </a:p>
      </dgm:t>
    </dgm:pt>
    <dgm:pt modelId="{A06B1FE1-0DE0-4D28-A779-A14DD8721AE7}" type="sibTrans" cxnId="{77C2855B-784A-4F69-A15F-1605B2FE29E6}">
      <dgm:prSet/>
      <dgm:spPr/>
      <dgm:t>
        <a:bodyPr/>
        <a:lstStyle/>
        <a:p>
          <a:endParaRPr lang="ru-RU"/>
        </a:p>
      </dgm:t>
    </dgm:pt>
    <dgm:pt modelId="{1C848B9E-6EC6-4926-A298-8FC32DF1523C}" type="pres">
      <dgm:prSet presAssocID="{9B521FE8-C52B-4A7F-A0C4-10EE4EE7EB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78031-72F9-4F47-81E2-897476D00669}" type="pres">
      <dgm:prSet presAssocID="{1C086C41-DBCB-491E-9415-46DFA8873488}" presName="linNode" presStyleCnt="0"/>
      <dgm:spPr/>
    </dgm:pt>
    <dgm:pt modelId="{CF8607F7-7E1D-49E3-851D-40C47F5524CE}" type="pres">
      <dgm:prSet presAssocID="{1C086C41-DBCB-491E-9415-46DFA887348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3DE10-CB3F-4B26-87F7-20E20A1BC606}" type="pres">
      <dgm:prSet presAssocID="{1C086C41-DBCB-491E-9415-46DFA8873488}" presName="descendantText" presStyleLbl="alignAccFollowNode1" presStyleIdx="0" presStyleCnt="1" custScaleY="9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D0E9D-6BDF-44F6-872C-A5F25581069A}" srcId="{1C086C41-DBCB-491E-9415-46DFA8873488}" destId="{EF07FE9B-E302-49E3-9DAA-8CC4C910D8DB}" srcOrd="1" destOrd="0" parTransId="{15615ED6-AEBF-459C-954C-8797A989A239}" sibTransId="{1D75F596-7827-45A6-8454-48EC9A3E0DB4}"/>
    <dgm:cxn modelId="{3363D8E6-DADE-47FC-8091-871431DFA348}" type="presOf" srcId="{82AB87A9-4C67-4D42-9A7C-2C13240B431A}" destId="{8433DE10-CB3F-4B26-87F7-20E20A1BC606}" srcOrd="0" destOrd="2" presId="urn:microsoft.com/office/officeart/2005/8/layout/vList5"/>
    <dgm:cxn modelId="{266F366B-A7FA-46C3-A57A-5D31D2000DB0}" srcId="{1C086C41-DBCB-491E-9415-46DFA8873488}" destId="{F337B39B-8123-4697-A6DE-EB7B6F81C256}" srcOrd="0" destOrd="0" parTransId="{5020CE70-782B-409E-96D7-2340E7BED31E}" sibTransId="{8088B69D-8752-47CB-8A39-4630ECEB3DB3}"/>
    <dgm:cxn modelId="{D76AD1FB-0038-49E3-A7D1-D672FE7E4DBC}" type="presOf" srcId="{9B521FE8-C52B-4A7F-A0C4-10EE4EE7EB37}" destId="{1C848B9E-6EC6-4926-A298-8FC32DF1523C}" srcOrd="0" destOrd="0" presId="urn:microsoft.com/office/officeart/2005/8/layout/vList5"/>
    <dgm:cxn modelId="{B6EACE6C-A6AE-4007-8BF5-BDBFC6C35EE2}" type="presOf" srcId="{162DDB8D-1CF8-4D44-98CC-965370737B84}" destId="{8433DE10-CB3F-4B26-87F7-20E20A1BC606}" srcOrd="0" destOrd="3" presId="urn:microsoft.com/office/officeart/2005/8/layout/vList5"/>
    <dgm:cxn modelId="{34A6457F-9690-4D0D-BF37-E0AB1B93F691}" srcId="{1C086C41-DBCB-491E-9415-46DFA8873488}" destId="{82AB87A9-4C67-4D42-9A7C-2C13240B431A}" srcOrd="2" destOrd="0" parTransId="{0203BE36-DD51-4017-B937-DC98C6381F61}" sibTransId="{CD2246C0-23E0-453F-BEA1-A62747B54547}"/>
    <dgm:cxn modelId="{77C2855B-784A-4F69-A15F-1605B2FE29E6}" srcId="{1C086C41-DBCB-491E-9415-46DFA8873488}" destId="{C4AD20FD-68BD-489D-907E-037E2145AD54}" srcOrd="4" destOrd="0" parTransId="{7CEC57CB-29CF-4AF1-BDFE-46C218F85EED}" sibTransId="{A06B1FE1-0DE0-4D28-A779-A14DD8721AE7}"/>
    <dgm:cxn modelId="{69F8BB69-59FE-4E5E-AD5E-0516F7468936}" type="presOf" srcId="{F337B39B-8123-4697-A6DE-EB7B6F81C256}" destId="{8433DE10-CB3F-4B26-87F7-20E20A1BC606}" srcOrd="0" destOrd="0" presId="urn:microsoft.com/office/officeart/2005/8/layout/vList5"/>
    <dgm:cxn modelId="{D966FA7C-7C1D-460E-866E-C007D6A53A39}" type="presOf" srcId="{C4AD20FD-68BD-489D-907E-037E2145AD54}" destId="{8433DE10-CB3F-4B26-87F7-20E20A1BC606}" srcOrd="0" destOrd="4" presId="urn:microsoft.com/office/officeart/2005/8/layout/vList5"/>
    <dgm:cxn modelId="{9A3ADC82-AC58-49EC-BD98-5690B125FB93}" srcId="{1C086C41-DBCB-491E-9415-46DFA8873488}" destId="{162DDB8D-1CF8-4D44-98CC-965370737B84}" srcOrd="3" destOrd="0" parTransId="{44CB65FE-51D2-453B-8316-6E6380816A3A}" sibTransId="{92FC0855-C5DD-4F4A-91CD-457387C91230}"/>
    <dgm:cxn modelId="{5B9D3F11-6477-4C11-BDBB-C542CA4EA5A9}" type="presOf" srcId="{1C086C41-DBCB-491E-9415-46DFA8873488}" destId="{CF8607F7-7E1D-49E3-851D-40C47F5524CE}" srcOrd="0" destOrd="0" presId="urn:microsoft.com/office/officeart/2005/8/layout/vList5"/>
    <dgm:cxn modelId="{EC4F712C-BA36-44A3-8988-4FF9F0249F44}" srcId="{9B521FE8-C52B-4A7F-A0C4-10EE4EE7EB37}" destId="{1C086C41-DBCB-491E-9415-46DFA8873488}" srcOrd="0" destOrd="0" parTransId="{1A631075-1CFE-41BE-978D-9355D32AFCD6}" sibTransId="{34DDFCB6-8F5A-4775-BF66-D8AA101B11F1}"/>
    <dgm:cxn modelId="{36A8A561-F0F8-49F6-8BE6-EB2FD0C93E78}" type="presOf" srcId="{EF07FE9B-E302-49E3-9DAA-8CC4C910D8DB}" destId="{8433DE10-CB3F-4B26-87F7-20E20A1BC606}" srcOrd="0" destOrd="1" presId="urn:microsoft.com/office/officeart/2005/8/layout/vList5"/>
    <dgm:cxn modelId="{8442C6B7-62EA-4237-828F-27AD53404900}" type="presParOf" srcId="{1C848B9E-6EC6-4926-A298-8FC32DF1523C}" destId="{63878031-72F9-4F47-81E2-897476D00669}" srcOrd="0" destOrd="0" presId="urn:microsoft.com/office/officeart/2005/8/layout/vList5"/>
    <dgm:cxn modelId="{A6FEFC15-1D61-4156-B9B6-7E582ABC0964}" type="presParOf" srcId="{63878031-72F9-4F47-81E2-897476D00669}" destId="{CF8607F7-7E1D-49E3-851D-40C47F5524CE}" srcOrd="0" destOrd="0" presId="urn:microsoft.com/office/officeart/2005/8/layout/vList5"/>
    <dgm:cxn modelId="{D0E384CA-310A-4C11-BD9E-A86FCFF4BFC6}" type="presParOf" srcId="{63878031-72F9-4F47-81E2-897476D00669}" destId="{8433DE10-CB3F-4B26-87F7-20E20A1BC6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D019F4-37A2-48F8-B690-60F0A32F2B1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3A4A51F-50F8-4169-98AC-C3FB7FEB0E6B}">
      <dgm:prSet/>
      <dgm:spPr/>
      <dgm:t>
        <a:bodyPr/>
        <a:lstStyle/>
        <a:p>
          <a:pPr rtl="0"/>
          <a:r>
            <a:rPr lang="uk-UA" dirty="0" smtClean="0"/>
            <a:t>Пам’ять – травма. Зв’язок? </a:t>
          </a:r>
          <a:endParaRPr lang="ru-RU" dirty="0"/>
        </a:p>
      </dgm:t>
    </dgm:pt>
    <dgm:pt modelId="{CFD688B4-A0B0-47F9-A2DB-DA903916BA0A}" type="parTrans" cxnId="{5978C439-BD15-4C8D-A365-C77E9569FD0B}">
      <dgm:prSet/>
      <dgm:spPr/>
      <dgm:t>
        <a:bodyPr/>
        <a:lstStyle/>
        <a:p>
          <a:endParaRPr lang="ru-RU"/>
        </a:p>
      </dgm:t>
    </dgm:pt>
    <dgm:pt modelId="{D9653F03-E90F-4792-9633-B7CAAF5236EB}" type="sibTrans" cxnId="{5978C439-BD15-4C8D-A365-C77E9569FD0B}">
      <dgm:prSet/>
      <dgm:spPr/>
      <dgm:t>
        <a:bodyPr/>
        <a:lstStyle/>
        <a:p>
          <a:endParaRPr lang="ru-RU"/>
        </a:p>
      </dgm:t>
    </dgm:pt>
    <dgm:pt modelId="{42EB3DA4-9684-4719-A68A-C2E63E20D672}" type="pres">
      <dgm:prSet presAssocID="{D9D019F4-37A2-48F8-B690-60F0A32F2B1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A0A928-42E5-4F60-B163-F3973952863E}" type="pres">
      <dgm:prSet presAssocID="{D9D019F4-37A2-48F8-B690-60F0A32F2B13}" presName="arrow" presStyleLbl="bgShp" presStyleIdx="0" presStyleCnt="1"/>
      <dgm:spPr/>
    </dgm:pt>
    <dgm:pt modelId="{7AC0D140-887F-4ED5-B3FA-AECF9C3C3A07}" type="pres">
      <dgm:prSet presAssocID="{D9D019F4-37A2-48F8-B690-60F0A32F2B13}" presName="linearProcess" presStyleCnt="0"/>
      <dgm:spPr/>
    </dgm:pt>
    <dgm:pt modelId="{7EC65589-E4E1-4E63-A95A-54FA36417CFA}" type="pres">
      <dgm:prSet presAssocID="{53A4A51F-50F8-4169-98AC-C3FB7FEB0E6B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8C439-BD15-4C8D-A365-C77E9569FD0B}" srcId="{D9D019F4-37A2-48F8-B690-60F0A32F2B13}" destId="{53A4A51F-50F8-4169-98AC-C3FB7FEB0E6B}" srcOrd="0" destOrd="0" parTransId="{CFD688B4-A0B0-47F9-A2DB-DA903916BA0A}" sibTransId="{D9653F03-E90F-4792-9633-B7CAAF5236EB}"/>
    <dgm:cxn modelId="{4EB42EB2-BEE1-4087-8CF9-D25F004BA5B3}" type="presOf" srcId="{53A4A51F-50F8-4169-98AC-C3FB7FEB0E6B}" destId="{7EC65589-E4E1-4E63-A95A-54FA36417CFA}" srcOrd="0" destOrd="0" presId="urn:microsoft.com/office/officeart/2005/8/layout/hProcess9"/>
    <dgm:cxn modelId="{E7B9870A-1BA2-4579-B57B-004EFC6DCB5F}" type="presOf" srcId="{D9D019F4-37A2-48F8-B690-60F0A32F2B13}" destId="{42EB3DA4-9684-4719-A68A-C2E63E20D672}" srcOrd="0" destOrd="0" presId="urn:microsoft.com/office/officeart/2005/8/layout/hProcess9"/>
    <dgm:cxn modelId="{1641325F-61BB-4630-B5ED-8A6D84A4AE1C}" type="presParOf" srcId="{42EB3DA4-9684-4719-A68A-C2E63E20D672}" destId="{C4A0A928-42E5-4F60-B163-F3973952863E}" srcOrd="0" destOrd="0" presId="urn:microsoft.com/office/officeart/2005/8/layout/hProcess9"/>
    <dgm:cxn modelId="{B9262F5A-2EAF-4B62-9C29-B92AC01E7C39}" type="presParOf" srcId="{42EB3DA4-9684-4719-A68A-C2E63E20D672}" destId="{7AC0D140-887F-4ED5-B3FA-AECF9C3C3A07}" srcOrd="1" destOrd="0" presId="urn:microsoft.com/office/officeart/2005/8/layout/hProcess9"/>
    <dgm:cxn modelId="{AD2F4D01-67B9-4BD9-A5F4-8FF0651A924A}" type="presParOf" srcId="{7AC0D140-887F-4ED5-B3FA-AECF9C3C3A07}" destId="{7EC65589-E4E1-4E63-A95A-54FA36417CF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EBAC12-18C7-49D8-96CA-EFDC253B928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8561D-219B-43A6-A3CE-75F8416E3387}">
      <dgm:prSet/>
      <dgm:spPr/>
      <dgm:t>
        <a:bodyPr/>
        <a:lstStyle/>
        <a:p>
          <a:pPr rtl="0"/>
          <a:r>
            <a:rPr lang="uk-UA" noProof="0" dirty="0" smtClean="0"/>
            <a:t>Історична</a:t>
          </a:r>
          <a:r>
            <a:rPr lang="ru-RU" dirty="0" smtClean="0"/>
            <a:t> пам’ять – </a:t>
          </a:r>
          <a:r>
            <a:rPr lang="uk-UA" noProof="0" dirty="0" smtClean="0"/>
            <a:t>історична</a:t>
          </a:r>
          <a:r>
            <a:rPr lang="ru-RU" dirty="0" smtClean="0"/>
            <a:t> травма. </a:t>
          </a:r>
          <a:r>
            <a:rPr lang="uk-UA" noProof="0" dirty="0" smtClean="0"/>
            <a:t>Зв’язок</a:t>
          </a:r>
          <a:r>
            <a:rPr lang="ru-RU" dirty="0" smtClean="0"/>
            <a:t>? </a:t>
          </a:r>
          <a:endParaRPr lang="ru-RU" dirty="0"/>
        </a:p>
      </dgm:t>
    </dgm:pt>
    <dgm:pt modelId="{97B46B66-AD87-4ACA-99A6-DADD7E4C5A49}" type="parTrans" cxnId="{4E715B41-49D2-4A81-A337-3A7C979FB299}">
      <dgm:prSet/>
      <dgm:spPr/>
      <dgm:t>
        <a:bodyPr/>
        <a:lstStyle/>
        <a:p>
          <a:endParaRPr lang="ru-RU"/>
        </a:p>
      </dgm:t>
    </dgm:pt>
    <dgm:pt modelId="{FEE051E3-E819-4AB7-9377-983039D64836}" type="sibTrans" cxnId="{4E715B41-49D2-4A81-A337-3A7C979FB299}">
      <dgm:prSet/>
      <dgm:spPr/>
      <dgm:t>
        <a:bodyPr/>
        <a:lstStyle/>
        <a:p>
          <a:endParaRPr lang="ru-RU"/>
        </a:p>
      </dgm:t>
    </dgm:pt>
    <dgm:pt modelId="{7C6DD4BF-3558-4761-8C44-FE9AA3778BCC}" type="pres">
      <dgm:prSet presAssocID="{45EBAC12-18C7-49D8-96CA-EFDC253B928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C056C-83BB-423C-9778-CF97B18FF09F}" type="pres">
      <dgm:prSet presAssocID="{45EBAC12-18C7-49D8-96CA-EFDC253B9285}" presName="arrow" presStyleLbl="bgShp" presStyleIdx="0" presStyleCnt="1"/>
      <dgm:spPr/>
    </dgm:pt>
    <dgm:pt modelId="{AE3E94B7-AAFD-4C07-A3CA-4D34F9FCD71C}" type="pres">
      <dgm:prSet presAssocID="{45EBAC12-18C7-49D8-96CA-EFDC253B9285}" presName="linearProcess" presStyleCnt="0"/>
      <dgm:spPr/>
    </dgm:pt>
    <dgm:pt modelId="{928352EF-326D-4002-A252-7C27464BC55B}" type="pres">
      <dgm:prSet presAssocID="{AAC8561D-219B-43A6-A3CE-75F8416E3387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4123D-7418-4AFF-BA07-4ED5532E872B}" type="presOf" srcId="{AAC8561D-219B-43A6-A3CE-75F8416E3387}" destId="{928352EF-326D-4002-A252-7C27464BC55B}" srcOrd="0" destOrd="0" presId="urn:microsoft.com/office/officeart/2005/8/layout/hProcess9"/>
    <dgm:cxn modelId="{DD272BD9-D29D-4E11-B604-2B7BBBAF3E6C}" type="presOf" srcId="{45EBAC12-18C7-49D8-96CA-EFDC253B9285}" destId="{7C6DD4BF-3558-4761-8C44-FE9AA3778BCC}" srcOrd="0" destOrd="0" presId="urn:microsoft.com/office/officeart/2005/8/layout/hProcess9"/>
    <dgm:cxn modelId="{4E715B41-49D2-4A81-A337-3A7C979FB299}" srcId="{45EBAC12-18C7-49D8-96CA-EFDC253B9285}" destId="{AAC8561D-219B-43A6-A3CE-75F8416E3387}" srcOrd="0" destOrd="0" parTransId="{97B46B66-AD87-4ACA-99A6-DADD7E4C5A49}" sibTransId="{FEE051E3-E819-4AB7-9377-983039D64836}"/>
    <dgm:cxn modelId="{08FB399E-0392-477F-BAD3-37590849CFB4}" type="presParOf" srcId="{7C6DD4BF-3558-4761-8C44-FE9AA3778BCC}" destId="{713C056C-83BB-423C-9778-CF97B18FF09F}" srcOrd="0" destOrd="0" presId="urn:microsoft.com/office/officeart/2005/8/layout/hProcess9"/>
    <dgm:cxn modelId="{8B8F1C4F-F12E-4831-A234-9B1EDC727882}" type="presParOf" srcId="{7C6DD4BF-3558-4761-8C44-FE9AA3778BCC}" destId="{AE3E94B7-AAFD-4C07-A3CA-4D34F9FCD71C}" srcOrd="1" destOrd="0" presId="urn:microsoft.com/office/officeart/2005/8/layout/hProcess9"/>
    <dgm:cxn modelId="{A308D814-1421-4F52-A25F-3A6D6F4D7B87}" type="presParOf" srcId="{AE3E94B7-AAFD-4C07-A3CA-4D34F9FCD71C}" destId="{928352EF-326D-4002-A252-7C27464BC55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73F560-0913-4522-BCC8-325F2443211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5F9214-DAD1-445A-8AF6-0137125223E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uk-UA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прогресивну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5CF95-CCA0-412C-A4A4-6F66F6B27703}" type="parTrans" cxnId="{FD65F67F-2BFC-423E-B802-559125D8F99D}">
      <dgm:prSet/>
      <dgm:spPr/>
      <dgm:t>
        <a:bodyPr/>
        <a:lstStyle/>
        <a:p>
          <a:endParaRPr lang="ru-RU"/>
        </a:p>
      </dgm:t>
    </dgm:pt>
    <dgm:pt modelId="{13943038-B9F8-4045-9067-77633BDDE9E6}" type="sibTrans" cxnId="{FD65F67F-2BFC-423E-B802-559125D8F99D}">
      <dgm:prSet/>
      <dgm:spPr/>
      <dgm:t>
        <a:bodyPr/>
        <a:lstStyle/>
        <a:p>
          <a:endParaRPr lang="ru-RU"/>
        </a:p>
      </dgm:t>
    </dgm:pt>
    <dgm:pt modelId="{D9D1F1C2-EDD4-4A81-A042-86AA5650D3D6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активно-агресивну,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1E858-3193-4B89-91D8-4EB4843AD753}" type="parTrans" cxnId="{301C8431-FB48-49A2-B38B-AAE30DED793C}">
      <dgm:prSet/>
      <dgm:spPr/>
      <dgm:t>
        <a:bodyPr/>
        <a:lstStyle/>
        <a:p>
          <a:endParaRPr lang="ru-RU"/>
        </a:p>
      </dgm:t>
    </dgm:pt>
    <dgm:pt modelId="{D61A5C0B-CE7B-4C93-9BCD-FDB8A44FD064}" type="sibTrans" cxnId="{301C8431-FB48-49A2-B38B-AAE30DED793C}">
      <dgm:prSet/>
      <dgm:spPr/>
      <dgm:t>
        <a:bodyPr/>
        <a:lstStyle/>
        <a:p>
          <a:endParaRPr lang="ru-RU"/>
        </a:p>
      </dgm:t>
    </dgm:pt>
    <dgm:pt modelId="{826CAD3B-9D0F-4DF0-9306-972404EC5FC2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пасивно-агресивну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CC5F4-CAA6-4475-8971-E7F62EAB577D}" type="parTrans" cxnId="{1BDBAB85-ECB4-424C-B038-1A86364C2369}">
      <dgm:prSet/>
      <dgm:spPr/>
      <dgm:t>
        <a:bodyPr/>
        <a:lstStyle/>
        <a:p>
          <a:endParaRPr lang="ru-RU"/>
        </a:p>
      </dgm:t>
    </dgm:pt>
    <dgm:pt modelId="{887CB3BD-A9E3-4060-9C7D-0CEBE57B4480}" type="sibTrans" cxnId="{1BDBAB85-ECB4-424C-B038-1A86364C2369}">
      <dgm:prSet/>
      <dgm:spPr/>
      <dgm:t>
        <a:bodyPr/>
        <a:lstStyle/>
        <a:p>
          <a:endParaRPr lang="ru-RU"/>
        </a:p>
      </dgm:t>
    </dgm:pt>
    <dgm:pt modelId="{9D62F76C-6787-4615-A043-6FA09568F6F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регресивну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E272C-91E0-4899-A3AA-27B2A81EAC56}" type="parTrans" cxnId="{80CD3ABB-3152-4738-A7BB-BBD10D45F5EB}">
      <dgm:prSet/>
      <dgm:spPr/>
      <dgm:t>
        <a:bodyPr/>
        <a:lstStyle/>
        <a:p>
          <a:endParaRPr lang="ru-RU"/>
        </a:p>
      </dgm:t>
    </dgm:pt>
    <dgm:pt modelId="{6031C984-A443-465A-B44B-EFE96138E8CF}" type="sibTrans" cxnId="{80CD3ABB-3152-4738-A7BB-BBD10D45F5EB}">
      <dgm:prSet/>
      <dgm:spPr/>
      <dgm:t>
        <a:bodyPr/>
        <a:lstStyle/>
        <a:p>
          <a:endParaRPr lang="ru-RU"/>
        </a:p>
      </dgm:t>
    </dgm:pt>
    <dgm:pt modelId="{7C25FB34-7CD5-4DB3-BDD1-23098A195111}" type="pres">
      <dgm:prSet presAssocID="{0B73F560-0913-4522-BCC8-325F2443211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9982EE-2684-4A35-9466-FCD758511BE4}" type="pres">
      <dgm:prSet presAssocID="{0B73F560-0913-4522-BCC8-325F24432115}" presName="diamond" presStyleLbl="bgShp" presStyleIdx="0" presStyleCnt="1" custScaleX="132029"/>
      <dgm:spPr/>
    </dgm:pt>
    <dgm:pt modelId="{0EF21040-EA52-459C-9FF3-8A612005C640}" type="pres">
      <dgm:prSet presAssocID="{0B73F560-0913-4522-BCC8-325F24432115}" presName="quad1" presStyleLbl="node1" presStyleIdx="0" presStyleCnt="4" custLinFactNeighborX="-2145" custLinFactNeighborY="-1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7738F-B362-4E73-A812-BD6B9B165552}" type="pres">
      <dgm:prSet presAssocID="{0B73F560-0913-4522-BCC8-325F24432115}" presName="quad2" presStyleLbl="node1" presStyleIdx="1" presStyleCnt="4" custLinFactNeighborX="2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DED28-E993-40BC-822B-58F21F7606FE}" type="pres">
      <dgm:prSet presAssocID="{0B73F560-0913-4522-BCC8-325F244321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C66F3-E0AF-4263-87DF-5C5B289564D6}" type="pres">
      <dgm:prSet presAssocID="{0B73F560-0913-4522-BCC8-325F244321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AF661-7BA1-4689-951E-C4C7012B398B}" type="presOf" srcId="{826CAD3B-9D0F-4DF0-9306-972404EC5FC2}" destId="{158DED28-E993-40BC-822B-58F21F7606FE}" srcOrd="0" destOrd="0" presId="urn:microsoft.com/office/officeart/2005/8/layout/matrix3"/>
    <dgm:cxn modelId="{1BDBAB85-ECB4-424C-B038-1A86364C2369}" srcId="{0B73F560-0913-4522-BCC8-325F24432115}" destId="{826CAD3B-9D0F-4DF0-9306-972404EC5FC2}" srcOrd="2" destOrd="0" parTransId="{31BCC5F4-CAA6-4475-8971-E7F62EAB577D}" sibTransId="{887CB3BD-A9E3-4060-9C7D-0CEBE57B4480}"/>
    <dgm:cxn modelId="{4CB5CEEC-9F89-4B6D-881B-A712D4469BE3}" type="presOf" srcId="{0D5F9214-DAD1-445A-8AF6-0137125223E1}" destId="{0EF21040-EA52-459C-9FF3-8A612005C640}" srcOrd="0" destOrd="0" presId="urn:microsoft.com/office/officeart/2005/8/layout/matrix3"/>
    <dgm:cxn modelId="{301C8431-FB48-49A2-B38B-AAE30DED793C}" srcId="{0B73F560-0913-4522-BCC8-325F24432115}" destId="{D9D1F1C2-EDD4-4A81-A042-86AA5650D3D6}" srcOrd="1" destOrd="0" parTransId="{F661E858-3193-4B89-91D8-4EB4843AD753}" sibTransId="{D61A5C0B-CE7B-4C93-9BCD-FDB8A44FD064}"/>
    <dgm:cxn modelId="{826C3A43-3C29-4B00-8C67-4BEDE810265E}" type="presOf" srcId="{0B73F560-0913-4522-BCC8-325F24432115}" destId="{7C25FB34-7CD5-4DB3-BDD1-23098A195111}" srcOrd="0" destOrd="0" presId="urn:microsoft.com/office/officeart/2005/8/layout/matrix3"/>
    <dgm:cxn modelId="{FD65F67F-2BFC-423E-B802-559125D8F99D}" srcId="{0B73F560-0913-4522-BCC8-325F24432115}" destId="{0D5F9214-DAD1-445A-8AF6-0137125223E1}" srcOrd="0" destOrd="0" parTransId="{78A5CF95-CCA0-412C-A4A4-6F66F6B27703}" sibTransId="{13943038-B9F8-4045-9067-77633BDDE9E6}"/>
    <dgm:cxn modelId="{80CD3ABB-3152-4738-A7BB-BBD10D45F5EB}" srcId="{0B73F560-0913-4522-BCC8-325F24432115}" destId="{9D62F76C-6787-4615-A043-6FA09568F6FF}" srcOrd="3" destOrd="0" parTransId="{691E272C-91E0-4899-A3AA-27B2A81EAC56}" sibTransId="{6031C984-A443-465A-B44B-EFE96138E8CF}"/>
    <dgm:cxn modelId="{070AA075-A1E7-4DE0-99D2-9D44B5119DD5}" type="presOf" srcId="{D9D1F1C2-EDD4-4A81-A042-86AA5650D3D6}" destId="{92B7738F-B362-4E73-A812-BD6B9B165552}" srcOrd="0" destOrd="0" presId="urn:microsoft.com/office/officeart/2005/8/layout/matrix3"/>
    <dgm:cxn modelId="{3E6DF16F-FDB3-42F0-96DF-53102BE5B0BC}" type="presOf" srcId="{9D62F76C-6787-4615-A043-6FA09568F6FF}" destId="{A56C66F3-E0AF-4263-87DF-5C5B289564D6}" srcOrd="0" destOrd="0" presId="urn:microsoft.com/office/officeart/2005/8/layout/matrix3"/>
    <dgm:cxn modelId="{3102FC9D-0D44-482C-BDDD-8E8B0C4CBDB2}" type="presParOf" srcId="{7C25FB34-7CD5-4DB3-BDD1-23098A195111}" destId="{219982EE-2684-4A35-9466-FCD758511BE4}" srcOrd="0" destOrd="0" presId="urn:microsoft.com/office/officeart/2005/8/layout/matrix3"/>
    <dgm:cxn modelId="{E92C6043-6100-471F-B03A-EEFD119C513C}" type="presParOf" srcId="{7C25FB34-7CD5-4DB3-BDD1-23098A195111}" destId="{0EF21040-EA52-459C-9FF3-8A612005C640}" srcOrd="1" destOrd="0" presId="urn:microsoft.com/office/officeart/2005/8/layout/matrix3"/>
    <dgm:cxn modelId="{3E49CFD5-3C5D-4521-9604-07D25C93AF63}" type="presParOf" srcId="{7C25FB34-7CD5-4DB3-BDD1-23098A195111}" destId="{92B7738F-B362-4E73-A812-BD6B9B165552}" srcOrd="2" destOrd="0" presId="urn:microsoft.com/office/officeart/2005/8/layout/matrix3"/>
    <dgm:cxn modelId="{78A6946A-411A-4733-B473-9927FCEA7DB0}" type="presParOf" srcId="{7C25FB34-7CD5-4DB3-BDD1-23098A195111}" destId="{158DED28-E993-40BC-822B-58F21F7606FE}" srcOrd="3" destOrd="0" presId="urn:microsoft.com/office/officeart/2005/8/layout/matrix3"/>
    <dgm:cxn modelId="{24AE61C8-B0FA-4688-B56D-14159A5CD974}" type="presParOf" srcId="{7C25FB34-7CD5-4DB3-BDD1-23098A195111}" destId="{A56C66F3-E0AF-4263-87DF-5C5B289564D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6E758-901F-41A0-8D80-6D240EC6DD7F}">
      <dsp:nvSpPr>
        <dsp:cNvPr id="0" name=""/>
        <dsp:cNvSpPr/>
      </dsp:nvSpPr>
      <dsp:spPr>
        <a:xfrm>
          <a:off x="2137217" y="2729918"/>
          <a:ext cx="3046419" cy="1277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травми</a:t>
          </a:r>
          <a:endParaRPr lang="ru-RU" sz="3500" kern="1200" dirty="0"/>
        </a:p>
      </dsp:txBody>
      <dsp:txXfrm>
        <a:off x="2199573" y="2792274"/>
        <a:ext cx="2921707" cy="1152650"/>
      </dsp:txXfrm>
    </dsp:sp>
    <dsp:sp modelId="{60B621FF-C009-40C6-864C-4C14A4ADEDCE}">
      <dsp:nvSpPr>
        <dsp:cNvPr id="0" name=""/>
        <dsp:cNvSpPr/>
      </dsp:nvSpPr>
      <dsp:spPr>
        <a:xfrm rot="16200000">
          <a:off x="2993014" y="2062505"/>
          <a:ext cx="13348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482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95920-D368-450B-B54D-7F77B9AD436A}">
      <dsp:nvSpPr>
        <dsp:cNvPr id="0" name=""/>
        <dsp:cNvSpPr/>
      </dsp:nvSpPr>
      <dsp:spPr>
        <a:xfrm>
          <a:off x="-164149" y="294554"/>
          <a:ext cx="7649155" cy="1100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індивідуальна</a:t>
          </a:r>
          <a:endParaRPr lang="ru-RU" sz="3500" kern="1200" dirty="0"/>
        </a:p>
      </dsp:txBody>
      <dsp:txXfrm>
        <a:off x="-110425" y="348278"/>
        <a:ext cx="7541707" cy="993089"/>
      </dsp:txXfrm>
    </dsp:sp>
    <dsp:sp modelId="{06FB8AB3-0F56-4DAE-B2B6-D5BB79BE8148}">
      <dsp:nvSpPr>
        <dsp:cNvPr id="0" name=""/>
        <dsp:cNvSpPr/>
      </dsp:nvSpPr>
      <dsp:spPr>
        <a:xfrm rot="1800000">
          <a:off x="4756884" y="4043750"/>
          <a:ext cx="1458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7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45206-2FD5-40DF-9DB3-2AE577378D7B}">
      <dsp:nvSpPr>
        <dsp:cNvPr id="0" name=""/>
        <dsp:cNvSpPr/>
      </dsp:nvSpPr>
      <dsp:spPr>
        <a:xfrm>
          <a:off x="3719040" y="4080219"/>
          <a:ext cx="4254084" cy="1100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колективна</a:t>
          </a:r>
          <a:endParaRPr lang="ru-RU" sz="3500" kern="1200" dirty="0"/>
        </a:p>
      </dsp:txBody>
      <dsp:txXfrm>
        <a:off x="3772764" y="4133943"/>
        <a:ext cx="4146636" cy="993089"/>
      </dsp:txXfrm>
    </dsp:sp>
    <dsp:sp modelId="{6CB709ED-E70D-4CF3-962C-06B151729D06}">
      <dsp:nvSpPr>
        <dsp:cNvPr id="0" name=""/>
        <dsp:cNvSpPr/>
      </dsp:nvSpPr>
      <dsp:spPr>
        <a:xfrm rot="9000000">
          <a:off x="2418094" y="4043750"/>
          <a:ext cx="1458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7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1AD59-95A9-42C8-A8CA-FAB3C6F8DFD8}">
      <dsp:nvSpPr>
        <dsp:cNvPr id="0" name=""/>
        <dsp:cNvSpPr/>
      </dsp:nvSpPr>
      <dsp:spPr>
        <a:xfrm>
          <a:off x="-569024" y="4080219"/>
          <a:ext cx="4087595" cy="1100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історична</a:t>
          </a:r>
          <a:endParaRPr lang="ru-RU" sz="3500" kern="1200" dirty="0"/>
        </a:p>
      </dsp:txBody>
      <dsp:txXfrm>
        <a:off x="-515300" y="4133943"/>
        <a:ext cx="3980147" cy="993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A8D72-E8F2-4048-B41F-98C2350E69AE}">
      <dsp:nvSpPr>
        <dsp:cNvPr id="0" name=""/>
        <dsp:cNvSpPr/>
      </dsp:nvSpPr>
      <dsp:spPr>
        <a:xfrm>
          <a:off x="723822" y="2837730"/>
          <a:ext cx="473204" cy="901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602" y="0"/>
              </a:lnTo>
              <a:lnTo>
                <a:pt x="236602" y="901686"/>
              </a:lnTo>
              <a:lnTo>
                <a:pt x="473204" y="9016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34966" y="3263115"/>
        <a:ext cx="50915" cy="50915"/>
      </dsp:txXfrm>
    </dsp:sp>
    <dsp:sp modelId="{3946BD62-F2D0-4165-9AE0-73200724A49B}">
      <dsp:nvSpPr>
        <dsp:cNvPr id="0" name=""/>
        <dsp:cNvSpPr/>
      </dsp:nvSpPr>
      <dsp:spPr>
        <a:xfrm>
          <a:off x="723822" y="2792010"/>
          <a:ext cx="473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204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48594" y="2825900"/>
        <a:ext cx="23660" cy="23660"/>
      </dsp:txXfrm>
    </dsp:sp>
    <dsp:sp modelId="{4D6AE146-F476-4680-A61D-65C7277093DF}">
      <dsp:nvSpPr>
        <dsp:cNvPr id="0" name=""/>
        <dsp:cNvSpPr/>
      </dsp:nvSpPr>
      <dsp:spPr>
        <a:xfrm>
          <a:off x="723822" y="1936044"/>
          <a:ext cx="473204" cy="901686"/>
        </a:xfrm>
        <a:custGeom>
          <a:avLst/>
          <a:gdLst/>
          <a:ahLst/>
          <a:cxnLst/>
          <a:rect l="0" t="0" r="0" b="0"/>
          <a:pathLst>
            <a:path>
              <a:moveTo>
                <a:pt x="0" y="901686"/>
              </a:moveTo>
              <a:lnTo>
                <a:pt x="236602" y="901686"/>
              </a:lnTo>
              <a:lnTo>
                <a:pt x="236602" y="0"/>
              </a:lnTo>
              <a:lnTo>
                <a:pt x="47320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34966" y="2361429"/>
        <a:ext cx="50915" cy="50915"/>
      </dsp:txXfrm>
    </dsp:sp>
    <dsp:sp modelId="{75225370-DE4E-44F0-B1D3-139B738E0FEE}">
      <dsp:nvSpPr>
        <dsp:cNvPr id="0" name=""/>
        <dsp:cNvSpPr/>
      </dsp:nvSpPr>
      <dsp:spPr>
        <a:xfrm rot="16200000">
          <a:off x="-1535138" y="2477056"/>
          <a:ext cx="3796573" cy="721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Психічна травма </a:t>
          </a:r>
          <a:endParaRPr lang="ru-RU" sz="4100" kern="1200" dirty="0"/>
        </a:p>
      </dsp:txBody>
      <dsp:txXfrm>
        <a:off x="-1535138" y="2477056"/>
        <a:ext cx="3796573" cy="721348"/>
      </dsp:txXfrm>
    </dsp:sp>
    <dsp:sp modelId="{BA1C072A-1BB4-4A37-9BB6-0AF2746351EA}">
      <dsp:nvSpPr>
        <dsp:cNvPr id="0" name=""/>
        <dsp:cNvSpPr/>
      </dsp:nvSpPr>
      <dsp:spPr>
        <a:xfrm>
          <a:off x="1197027" y="1575369"/>
          <a:ext cx="2366024" cy="721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дисгармонія</a:t>
          </a:r>
          <a:endParaRPr lang="ru-RU" sz="2400" kern="1200" dirty="0"/>
        </a:p>
      </dsp:txBody>
      <dsp:txXfrm>
        <a:off x="1197027" y="1575369"/>
        <a:ext cx="2366024" cy="721348"/>
      </dsp:txXfrm>
    </dsp:sp>
    <dsp:sp modelId="{82030C4C-7B89-4A7C-9A9D-8F248CB3BA58}">
      <dsp:nvSpPr>
        <dsp:cNvPr id="0" name=""/>
        <dsp:cNvSpPr/>
      </dsp:nvSpPr>
      <dsp:spPr>
        <a:xfrm>
          <a:off x="1197027" y="2477056"/>
          <a:ext cx="2366024" cy="721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дисонанс</a:t>
          </a:r>
          <a:endParaRPr lang="ru-RU" sz="2400" kern="1200" dirty="0"/>
        </a:p>
      </dsp:txBody>
      <dsp:txXfrm>
        <a:off x="1197027" y="2477056"/>
        <a:ext cx="2366024" cy="721348"/>
      </dsp:txXfrm>
    </dsp:sp>
    <dsp:sp modelId="{44E0B432-5EF4-4A96-835B-3A56AA50D8B2}">
      <dsp:nvSpPr>
        <dsp:cNvPr id="0" name=""/>
        <dsp:cNvSpPr/>
      </dsp:nvSpPr>
      <dsp:spPr>
        <a:xfrm>
          <a:off x="1197027" y="3378742"/>
          <a:ext cx="2366024" cy="721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негативні </a:t>
          </a:r>
          <a:r>
            <a:rPr lang="uk-UA" sz="2400" kern="1200" noProof="0" dirty="0" smtClean="0"/>
            <a:t>емоції, переживання</a:t>
          </a:r>
          <a:endParaRPr lang="uk-UA" sz="2400" kern="1200" noProof="0" dirty="0"/>
        </a:p>
      </dsp:txBody>
      <dsp:txXfrm>
        <a:off x="1197027" y="3378742"/>
        <a:ext cx="2366024" cy="721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6554-35DC-4F3F-8400-02DCF5FD6645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Культурологія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766"/>
        <a:ext cx="2464593" cy="1478756"/>
      </dsp:txXfrm>
    </dsp:sp>
    <dsp:sp modelId="{B5F66215-A98E-4641-AA9D-F369FA64C7C8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Філософія</a:t>
          </a:r>
        </a:p>
      </dsp:txBody>
      <dsp:txXfrm>
        <a:off x="2711053" y="29766"/>
        <a:ext cx="2464593" cy="1478756"/>
      </dsp:txXfrm>
    </dsp:sp>
    <dsp:sp modelId="{463867A5-56F6-4114-9EB4-56CAB34060AE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</a:p>
      </dsp:txBody>
      <dsp:txXfrm>
        <a:off x="5422106" y="29766"/>
        <a:ext cx="2464593" cy="1478756"/>
      </dsp:txXfrm>
    </dsp:sp>
    <dsp:sp modelId="{BED5357B-55AC-48F4-A2D6-BAA6BD91A25E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Антропологія</a:t>
          </a:r>
        </a:p>
      </dsp:txBody>
      <dsp:txXfrm>
        <a:off x="0" y="1754981"/>
        <a:ext cx="2464593" cy="1478756"/>
      </dsp:txXfrm>
    </dsp:sp>
    <dsp:sp modelId="{6B2143E8-1B1C-4C5E-9219-CD1CA3C36E92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Психологія</a:t>
          </a:r>
        </a:p>
      </dsp:txBody>
      <dsp:txXfrm>
        <a:off x="2711053" y="1754981"/>
        <a:ext cx="2464593" cy="1478756"/>
      </dsp:txXfrm>
    </dsp:sp>
    <dsp:sp modelId="{46D4021F-7318-4BD1-8229-1DBE4E9C2608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Соціологія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2106" y="1754981"/>
        <a:ext cx="2464593" cy="1478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A32C8-B283-4712-AB2F-CB58F98EC653}">
      <dsp:nvSpPr>
        <dsp:cNvPr id="0" name=""/>
        <dsp:cNvSpPr/>
      </dsp:nvSpPr>
      <dsp:spPr>
        <a:xfrm>
          <a:off x="599195" y="66717"/>
          <a:ext cx="4225359" cy="41817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Індивідуальна     (автобіографічна, особистісна)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9223" y="559836"/>
        <a:ext cx="2436243" cy="3195516"/>
      </dsp:txXfrm>
    </dsp:sp>
    <dsp:sp modelId="{4476FF6F-EE60-407D-A402-6539ADDE9418}">
      <dsp:nvSpPr>
        <dsp:cNvPr id="0" name=""/>
        <dsp:cNvSpPr/>
      </dsp:nvSpPr>
      <dsp:spPr>
        <a:xfrm>
          <a:off x="3479496" y="66717"/>
          <a:ext cx="4225359" cy="41817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Колективна (історична, соціальна)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8585" y="559836"/>
        <a:ext cx="2436243" cy="3195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F6B35-9C07-441E-A19D-A0B58C12DB9C}">
      <dsp:nvSpPr>
        <dsp:cNvPr id="0" name=""/>
        <dsp:cNvSpPr/>
      </dsp:nvSpPr>
      <dsp:spPr>
        <a:xfrm rot="5400000">
          <a:off x="3419348" y="-350012"/>
          <a:ext cx="3230880" cy="4738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одного боку – відбувається </a:t>
          </a:r>
          <a:r>
            <a:rPr lang="uk-UA" sz="2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деміфологізація </a:t>
          </a: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масової свідомості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іншого – цілеспрямоване </a:t>
          </a:r>
          <a:r>
            <a:rPr lang="uk-UA" sz="2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конструювання нових політичних міфів.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65477" y="561578"/>
        <a:ext cx="4580905" cy="2915442"/>
      </dsp:txXfrm>
    </dsp:sp>
    <dsp:sp modelId="{60D5E904-32A2-4ECF-A448-84050DB95E73}">
      <dsp:nvSpPr>
        <dsp:cNvPr id="0" name=""/>
        <dsp:cNvSpPr/>
      </dsp:nvSpPr>
      <dsp:spPr>
        <a:xfrm>
          <a:off x="0" y="0"/>
          <a:ext cx="2665476" cy="403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етапах політичної трансформації суспільства беруть активну участь у процесі міфотворення: 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118" y="130118"/>
        <a:ext cx="2405240" cy="3778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DE10-CB3F-4B26-87F7-20E20A1BC606}">
      <dsp:nvSpPr>
        <dsp:cNvPr id="0" name=""/>
        <dsp:cNvSpPr/>
      </dsp:nvSpPr>
      <dsp:spPr>
        <a:xfrm rot="5400000">
          <a:off x="3723908" y="-113172"/>
          <a:ext cx="374443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мистецтво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література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наука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релігія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 ідеологія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830868"/>
        <a:ext cx="5084156" cy="3378863"/>
      </dsp:txXfrm>
    </dsp:sp>
    <dsp:sp modelId="{CF8607F7-7E1D-49E3-851D-40C47F5524CE}">
      <dsp:nvSpPr>
        <dsp:cNvPr id="0" name=""/>
        <dsp:cNvSpPr/>
      </dsp:nvSpPr>
      <dsp:spPr>
        <a:xfrm>
          <a:off x="0" y="0"/>
          <a:ext cx="2962656" cy="5040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 суспільної свідомості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625" y="144625"/>
        <a:ext cx="2673406" cy="4751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A928-42E5-4F60-B163-F3973952863E}">
      <dsp:nvSpPr>
        <dsp:cNvPr id="0" name=""/>
        <dsp:cNvSpPr/>
      </dsp:nvSpPr>
      <dsp:spPr>
        <a:xfrm>
          <a:off x="591840" y="0"/>
          <a:ext cx="6707531" cy="20882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65589-E4E1-4E63-A95A-54FA36417CFA}">
      <dsp:nvSpPr>
        <dsp:cNvPr id="0" name=""/>
        <dsp:cNvSpPr/>
      </dsp:nvSpPr>
      <dsp:spPr>
        <a:xfrm>
          <a:off x="1294652" y="626469"/>
          <a:ext cx="5301908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Пам’ять – травма. Зв’язок? </a:t>
          </a:r>
          <a:endParaRPr lang="ru-RU" sz="3400" kern="1200" dirty="0"/>
        </a:p>
      </dsp:txBody>
      <dsp:txXfrm>
        <a:off x="1335428" y="667245"/>
        <a:ext cx="5220356" cy="753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C056C-83BB-423C-9778-CF97B18FF09F}">
      <dsp:nvSpPr>
        <dsp:cNvPr id="0" name=""/>
        <dsp:cNvSpPr/>
      </dsp:nvSpPr>
      <dsp:spPr>
        <a:xfrm>
          <a:off x="442849" y="0"/>
          <a:ext cx="5018957" cy="23449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352EF-326D-4002-A252-7C27464BC55B}">
      <dsp:nvSpPr>
        <dsp:cNvPr id="0" name=""/>
        <dsp:cNvSpPr/>
      </dsp:nvSpPr>
      <dsp:spPr>
        <a:xfrm>
          <a:off x="1097896" y="703471"/>
          <a:ext cx="3708862" cy="937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noProof="0" dirty="0" smtClean="0"/>
            <a:t>Історична</a:t>
          </a:r>
          <a:r>
            <a:rPr lang="ru-RU" sz="2300" kern="1200" dirty="0" smtClean="0"/>
            <a:t> пам’ять – </a:t>
          </a:r>
          <a:r>
            <a:rPr lang="uk-UA" sz="2300" kern="1200" noProof="0" dirty="0" smtClean="0"/>
            <a:t>історична</a:t>
          </a:r>
          <a:r>
            <a:rPr lang="ru-RU" sz="2300" kern="1200" dirty="0" smtClean="0"/>
            <a:t> травма. </a:t>
          </a:r>
          <a:r>
            <a:rPr lang="uk-UA" sz="2300" kern="1200" noProof="0" dirty="0" smtClean="0"/>
            <a:t>Зв’язок</a:t>
          </a:r>
          <a:r>
            <a:rPr lang="ru-RU" sz="2300" kern="1200" dirty="0" smtClean="0"/>
            <a:t>? </a:t>
          </a:r>
          <a:endParaRPr lang="ru-RU" sz="2300" kern="1200" dirty="0"/>
        </a:p>
      </dsp:txBody>
      <dsp:txXfrm>
        <a:off x="1143684" y="749259"/>
        <a:ext cx="3617286" cy="8463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982EE-2684-4A35-9466-FCD758511BE4}">
      <dsp:nvSpPr>
        <dsp:cNvPr id="0" name=""/>
        <dsp:cNvSpPr/>
      </dsp:nvSpPr>
      <dsp:spPr>
        <a:xfrm>
          <a:off x="852466" y="0"/>
          <a:ext cx="3789172" cy="286995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1040-EA52-459C-9FF3-8A612005C640}">
      <dsp:nvSpPr>
        <dsp:cNvPr id="0" name=""/>
        <dsp:cNvSpPr/>
      </dsp:nvSpPr>
      <dsp:spPr>
        <a:xfrm>
          <a:off x="1560712" y="256639"/>
          <a:ext cx="1119282" cy="1119282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прогресивну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5351" y="311278"/>
        <a:ext cx="1010004" cy="1010004"/>
      </dsp:txXfrm>
    </dsp:sp>
    <dsp:sp modelId="{92B7738F-B362-4E73-A812-BD6B9B165552}">
      <dsp:nvSpPr>
        <dsp:cNvPr id="0" name=""/>
        <dsp:cNvSpPr/>
      </dsp:nvSpPr>
      <dsp:spPr>
        <a:xfrm>
          <a:off x="2813215" y="272645"/>
          <a:ext cx="1119282" cy="1119282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активно-агресивну,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7854" y="327284"/>
        <a:ext cx="1010004" cy="1010004"/>
      </dsp:txXfrm>
    </dsp:sp>
    <dsp:sp modelId="{158DED28-E993-40BC-822B-58F21F7606FE}">
      <dsp:nvSpPr>
        <dsp:cNvPr id="0" name=""/>
        <dsp:cNvSpPr/>
      </dsp:nvSpPr>
      <dsp:spPr>
        <a:xfrm>
          <a:off x="1584721" y="1478026"/>
          <a:ext cx="1119282" cy="1119282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пасивно-агресивну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9360" y="1532665"/>
        <a:ext cx="1010004" cy="1010004"/>
      </dsp:txXfrm>
    </dsp:sp>
    <dsp:sp modelId="{A56C66F3-E0AF-4263-87DF-5C5B289564D6}">
      <dsp:nvSpPr>
        <dsp:cNvPr id="0" name=""/>
        <dsp:cNvSpPr/>
      </dsp:nvSpPr>
      <dsp:spPr>
        <a:xfrm>
          <a:off x="2790102" y="1478026"/>
          <a:ext cx="1119282" cy="1119282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регресивну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741" y="1532665"/>
        <a:ext cx="1010004" cy="1010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9685-1A4D-4409-AF6A-B6D6792FF4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817-30D9-43FD-9D38-0976A3B5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7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Взаємозв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історією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яттю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став темою особливого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академічного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інтересу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виникла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гостра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переосмислити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половини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століття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соціогуманітарних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дисциплін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визначилася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проблем,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пов'язаних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дослідженнями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колективної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індивідуальної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історичної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Європи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сформувався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окремий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напрямок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studies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3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09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8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9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7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2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0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3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8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5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12" Type="http://schemas.openxmlformats.org/officeDocument/2006/relationships/diagramColors" Target="../diagrams/colors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QuickStyle" Target="../diagrams/quickStyle8.xml"/><Relationship Id="rId5" Type="http://schemas.openxmlformats.org/officeDocument/2006/relationships/diagramColors" Target="../diagrams/colors7.xml"/><Relationship Id="rId10" Type="http://schemas.openxmlformats.org/officeDocument/2006/relationships/diagramLayout" Target="../diagrams/layout8.xml"/><Relationship Id="rId4" Type="http://schemas.openxmlformats.org/officeDocument/2006/relationships/diagramQuickStyle" Target="../diagrams/quickStyle7.xml"/><Relationship Id="rId9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hron1.chtyvo.org.ua/Usatenko_Ihor/Istorychna_travma_sotsialno-kulturne_iavysche_chy_novyi_metanaratyv7.pdf?PHPSESSID=5lj42qhiju7qpppfibavn6i716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917507" cy="23042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Trauma studies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en-GB" dirty="0" smtClean="0"/>
              <a:t> </a:t>
            </a:r>
            <a:r>
              <a:rPr lang="ru-RU" sz="3600" dirty="0" smtClean="0"/>
              <a:t>Концептуальні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засади </a:t>
            </a:r>
            <a:r>
              <a:rPr lang="ru-RU" sz="3600" dirty="0"/>
              <a:t>аналізу травми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9" y="188640"/>
            <a:ext cx="2520280" cy="936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88640"/>
            <a:ext cx="252028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2089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2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6673"/>
            <a:ext cx="7886700" cy="180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sz="5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Навіщо нам аналізувати історичну травму?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76872"/>
            <a:ext cx="74168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250" y="764704"/>
            <a:ext cx="3566160" cy="475252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«Травма» </a:t>
            </a:r>
            <a:r>
              <a:rPr lang="ru-RU" sz="2400" dirty="0" smtClean="0">
                <a:solidFill>
                  <a:schemeClr val="tx1"/>
                </a:solidFill>
              </a:rPr>
              <a:t>(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грецького </a:t>
            </a:r>
            <a:r>
              <a:rPr lang="en-US" sz="2800" dirty="0">
                <a:solidFill>
                  <a:schemeClr val="tx1"/>
                </a:solidFill>
              </a:rPr>
              <a:t>trauma</a:t>
            </a:r>
            <a:r>
              <a:rPr lang="ru-RU" sz="2800" dirty="0">
                <a:solidFill>
                  <a:schemeClr val="tx1"/>
                </a:solidFill>
              </a:rPr>
              <a:t> – рана, </a:t>
            </a:r>
            <a:r>
              <a:rPr lang="ru-RU" sz="2800" dirty="0" smtClean="0">
                <a:solidFill>
                  <a:schemeClr val="tx1"/>
                </a:solidFill>
              </a:rPr>
              <a:t>ушкодження)</a:t>
            </a:r>
            <a:endParaRPr lang="ru-RU" sz="28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Психічна травма </a:t>
            </a:r>
            <a:r>
              <a:rPr lang="uk-UA" sz="2800" dirty="0" smtClean="0">
                <a:solidFill>
                  <a:schemeClr val="tx1"/>
                </a:solidFill>
              </a:rPr>
              <a:t>– це вид травми, пов'язаний з важкими переживаннями, що може призвести до хворобливих реакцій.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2319925"/>
              </p:ext>
            </p:extLst>
          </p:nvPr>
        </p:nvGraphicFramePr>
        <p:xfrm>
          <a:off x="4700588" y="404664"/>
          <a:ext cx="3565525" cy="567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альтернативный процесс 7"/>
          <p:cNvSpPr/>
          <p:nvPr/>
        </p:nvSpPr>
        <p:spPr>
          <a:xfrm>
            <a:off x="3275856" y="5229200"/>
            <a:ext cx="5112568" cy="12241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Тривалий час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6444208" y="4653136"/>
            <a:ext cx="158417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9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30E0E-3FCF-436C-9526-164A5382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КОЛЛЕКТИВНОЇ ТРАВМИ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19AA5B0E-4DF5-463B-A56A-6CC92A52D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123137"/>
              </p:ext>
            </p:extLst>
          </p:nvPr>
        </p:nvGraphicFramePr>
        <p:xfrm>
          <a:off x="628650" y="1733550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5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365126"/>
            <a:ext cx="4950271" cy="7596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«КОЛЕКТИВНА ПАМ'ЯТЬ»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р.)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9842" y="1556791"/>
            <a:ext cx="4302198" cy="504057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ПАМ’ЯТІ</a:t>
            </a:r>
            <a:endParaRPr lang="uk-UA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8881502"/>
              </p:ext>
            </p:extLst>
          </p:nvPr>
        </p:nvGraphicFramePr>
        <p:xfrm>
          <a:off x="107504" y="2132856"/>
          <a:ext cx="7704856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20009" y="260648"/>
            <a:ext cx="3368477" cy="792088"/>
          </a:xfrm>
        </p:spPr>
        <p:txBody>
          <a:bodyPr/>
          <a:lstStyle/>
          <a:p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Моріс  Хальбвакс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552220" y="744935"/>
            <a:ext cx="2520280" cy="25202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5613187"/>
            <a:ext cx="2279757" cy="10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ПАМ'ЯТЬ, ЯК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МИНУЛОГО»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1161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uk-UA" sz="7300" dirty="0" smtClean="0"/>
              <a:t>	</a:t>
            </a:r>
            <a:r>
              <a:rPr lang="uk-UA" sz="8600" dirty="0" smtClean="0"/>
              <a:t>історична пам'ять представляє собою сукупність </a:t>
            </a:r>
            <a:r>
              <a:rPr lang="uk-UA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донаукових, наукових, квазінаукових і ненаукових знань та масових уявлень соціуму</a:t>
            </a:r>
            <a:r>
              <a:rPr lang="uk-UA" sz="8600" dirty="0" smtClean="0">
                <a:solidFill>
                  <a:srgbClr val="FF0000"/>
                </a:solidFill>
              </a:rPr>
              <a:t> </a:t>
            </a:r>
            <a:r>
              <a:rPr lang="uk-UA" sz="8600" dirty="0" smtClean="0"/>
              <a:t>про спільне минуле</a:t>
            </a:r>
          </a:p>
          <a:p>
            <a:pPr>
              <a:buNone/>
            </a:pPr>
            <a:r>
              <a:rPr lang="uk-UA" sz="8600" dirty="0" smtClean="0"/>
              <a:t> </a:t>
            </a:r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13071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369430"/>
            <a:ext cx="6172200" cy="934422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MEMORY STUDIES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71377" y="2924945"/>
            <a:ext cx="6784999" cy="165618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переосмислити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травматичних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975904" y="2176765"/>
            <a:ext cx="1293471" cy="676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201" y="204595"/>
            <a:ext cx="2639797" cy="1231499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3975904" y="4526049"/>
            <a:ext cx="1293471" cy="676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рямоугольник 9"/>
          <p:cNvSpPr/>
          <p:nvPr/>
        </p:nvSpPr>
        <p:spPr>
          <a:xfrm rot="10800000" flipH="1" flipV="1">
            <a:off x="1171377" y="5276877"/>
            <a:ext cx="6424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 STUDIES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260649"/>
            <a:ext cx="4518223" cy="64807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 ПАМ'ЯТІ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84168" y="116633"/>
            <a:ext cx="2432373" cy="720080"/>
          </a:xfrm>
        </p:spPr>
        <p:txBody>
          <a:bodyPr>
            <a:normAutofit/>
          </a:bodyPr>
          <a:lstStyle/>
          <a:p>
            <a:pPr algn="ctr"/>
            <a:r>
              <a:rPr lang="uk-UA" sz="40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П'єр Нора </a:t>
            </a:r>
            <a:endParaRPr lang="uk-UA" sz="40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70749037.01._SCLZZZZZZZ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05" y="908302"/>
            <a:ext cx="2315744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56176" y="980728"/>
            <a:ext cx="2573034" cy="3382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640" y="2921519"/>
            <a:ext cx="3098536" cy="31723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55" y="5373216"/>
            <a:ext cx="2639797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3942159" cy="132556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 ПАМ’ЯТЬ»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0" y="365127"/>
            <a:ext cx="4320480" cy="104765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«КОМУНІКАТИВНА ПАМ’ЯТЬ»</a:t>
            </a:r>
            <a:endParaRPr lang="uk-UA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7584" y="1988840"/>
            <a:ext cx="7056784" cy="2822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683" y="5229200"/>
            <a:ext cx="2639797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609600"/>
            <a:ext cx="4627994" cy="135636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МІФОТВОРЕННЯ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264160"/>
              </p:ext>
            </p:extLst>
          </p:nvPr>
        </p:nvGraphicFramePr>
        <p:xfrm>
          <a:off x="857250" y="2057400"/>
          <a:ext cx="74041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476672"/>
            <a:ext cx="2639797" cy="123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2376264" cy="70996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186404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Концептуальні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засади аналізу травми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«травмою»?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як фіксація в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6632"/>
            <a:ext cx="2147934" cy="1708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700" y="3668448"/>
            <a:ext cx="3583111" cy="2691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50" y="5373216"/>
            <a:ext cx="2638425" cy="1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МІФОЛОГІЇ ФОРМУЮТЬСЯ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442146"/>
              </p:ext>
            </p:extLst>
          </p:nvPr>
        </p:nvGraphicFramePr>
        <p:xfrm>
          <a:off x="323528" y="1484745"/>
          <a:ext cx="8229600" cy="504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123728" y="5589240"/>
            <a:ext cx="6563072" cy="9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 </a:t>
            </a:r>
            <a:r>
              <a:rPr lang="uk-UA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вони утримують ряд міфологічних моделей, своєрідно переосмислюючи їх</a:t>
            </a:r>
            <a:endParaRPr lang="ru-RU" sz="2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2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АФІРМАТИВНА ІСТОРІОГРАФІЯ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 розуміння історії, орієнтоване на пам'ять, отримало назву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афірмативної (підтверджуючої) історіографії,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фундаментальна мета якої в тому, щоб підтримувати певну традицію або групу, чию історію і досвід вона вивчає. </a:t>
            </a:r>
          </a:p>
        </p:txBody>
      </p:sp>
      <p:sp>
        <p:nvSpPr>
          <p:cNvPr id="4" name="Овал 3"/>
          <p:cNvSpPr/>
          <p:nvPr/>
        </p:nvSpPr>
        <p:spPr>
          <a:xfrm>
            <a:off x="1907704" y="3212976"/>
            <a:ext cx="597666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ця історіографія має тенденцію до міфологізації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4186808" cy="4234482"/>
          </a:xfrm>
        </p:spPr>
        <p:txBody>
          <a:bodyPr>
            <a:normAutofit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ЯК ФІКСАЦІЯ В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827584" y="332656"/>
            <a:ext cx="1440160" cy="122413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/>
              <a:t>2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606761"/>
            <a:ext cx="3584759" cy="2688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60648"/>
            <a:ext cx="2145978" cy="1707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65" y="5373216"/>
            <a:ext cx="2639797" cy="123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94973"/>
              </p:ext>
            </p:extLst>
          </p:nvPr>
        </p:nvGraphicFramePr>
        <p:xfrm>
          <a:off x="857251" y="1340768"/>
          <a:ext cx="7891213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191471"/>
            <a:ext cx="2639797" cy="1231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4293096"/>
            <a:ext cx="2143125" cy="180290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51017600"/>
              </p:ext>
            </p:extLst>
          </p:nvPr>
        </p:nvGraphicFramePr>
        <p:xfrm>
          <a:off x="2843808" y="3429000"/>
          <a:ext cx="5904656" cy="234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90238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ТРАВМА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787208" cy="4176504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травма має складний механізм функціонування, в основі якого лежить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вибірковість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цю вибірковість, крім персоналізованих,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включає </a:t>
            </a:r>
            <a:r>
              <a:rPr lang="uk-UA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масові уявлення соціуму,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знаходять відображення у матеріальних залишках минулого, символах, стереотипах, міфах, у тому числі політичних.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3096344" cy="2520280"/>
          </a:xfrm>
        </p:spPr>
        <p:txBody>
          <a:bodyPr>
            <a:normAutofit/>
          </a:bodyPr>
          <a:lstStyle/>
          <a:p>
            <a:r>
              <a:rPr lang="ru-RU" b="1" dirty="0"/>
              <a:t>АНАЛІТИКА ТРАВМИ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573016"/>
            <a:ext cx="3590855" cy="2688569"/>
          </a:xfrm>
          <a:prstGeom prst="rect">
            <a:avLst/>
          </a:prstGeom>
        </p:spPr>
      </p:pic>
      <p:sp>
        <p:nvSpPr>
          <p:cNvPr id="6" name="Семиугольник 5"/>
          <p:cNvSpPr/>
          <p:nvPr/>
        </p:nvSpPr>
        <p:spPr>
          <a:xfrm>
            <a:off x="1403648" y="404664"/>
            <a:ext cx="1584176" cy="13681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3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35226"/>
            <a:ext cx="2145978" cy="1707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8" y="5373216"/>
            <a:ext cx="2639797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1562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ТРАНСГЕНЕРАЦІОННАЯ ТРАВМА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42096" y="2153599"/>
            <a:ext cx="3886200" cy="23798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неопрацьовані травми трансгенеруються, передаються наступним поколінням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нига «Синдром предков. Трансгенерационные связи, семейные тайны, синдром  годовщины, передача травм и практическое использование геносоциограммы» Анн  Анселин Шутценбергер купить на YAKABOO.ua | 978-5-903182-22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7" y="1774307"/>
            <a:ext cx="3747976" cy="33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4533457"/>
            <a:ext cx="3712092" cy="12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7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1041604"/>
            <a:ext cx="7886700" cy="593914"/>
          </a:xfrm>
        </p:spPr>
        <p:txBody>
          <a:bodyPr>
            <a:noAutofit/>
          </a:bodyPr>
          <a:lstStyle/>
          <a:p>
            <a:r>
              <a:rPr lang="uk-UA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ПОДОЛАННЯ КОЛЕКТИВНОЇ ТРАВМИ СУСПІЛЬСТВОМ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9842" y="1897508"/>
            <a:ext cx="3868340" cy="838548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r>
              <a:rPr lang="uk-UA" sz="2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психологічних наук, П. Горностай виділяє декілька основних стратегій подолання колективної травми суспільством:</a:t>
            </a:r>
            <a:endParaRPr lang="ru-RU" sz="24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15757" y="2567898"/>
          <a:ext cx="5494106" cy="286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наслідок травма перетворюється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історичний наратив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деструктивний, що є підґрунтям формування агресивної ідеології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51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250" y="1052736"/>
            <a:ext cx="7406640" cy="20162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Тема для обговорення:</a:t>
            </a:r>
            <a:br>
              <a:rPr lang="uk-UA" b="1" dirty="0" smtClean="0"/>
            </a:br>
            <a:r>
              <a:rPr lang="uk-UA" b="1" dirty="0" smtClean="0"/>
              <a:t> </a:t>
            </a:r>
            <a:r>
              <a:rPr lang="ru-RU" sz="3100" b="1" dirty="0"/>
              <a:t>ІСТОРИЧНА ТРАВМА: СОЦІАЛЬНО-КУЛЬТУРНЕ ЯВИЩЕ ЧИ НОВИЙ МЕТАНАРАТИВ?</a:t>
            </a:r>
            <a:br>
              <a:rPr lang="ru-RU" sz="3100" b="1" dirty="0"/>
            </a:br>
            <a:endParaRPr lang="ru-RU" sz="3100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755576" y="3284984"/>
            <a:ext cx="7511293" cy="2795776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Усатенко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травма: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соціально-культурне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метанаратив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І ПОЛІТОЛОГІЧНІ ДОСЛІДЖЕННЯ. СПЕЦІАЛЬНИЙ ВИПУСК</a:t>
            </a:r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shron1.chtyvo.org.ua/Usatenko_Ihor/Istorychna_travma_sotsialno-kulturne_iavysche_chy_novyi_metanaratyv7.pdf?PHPSESSID=5lj42qhiju7qpppfibavn6i716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С.89-96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868144" y="332656"/>
            <a:ext cx="2736304" cy="648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5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441" y="1844824"/>
            <a:ext cx="7886700" cy="4536504"/>
          </a:xfrm>
        </p:spPr>
        <p:txBody>
          <a:bodyPr>
            <a:normAutofit lnSpcReduction="10000"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Коннертон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Як пам’ятають суспільства. Київ, 2004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Найдьонова Л.А. Історична травма спільноти: як нащадкам пам’ятати </a:t>
            </a:r>
            <a:r>
              <a:rPr lang="uk-UA" dirty="0" smtClean="0"/>
              <a:t>трагічне?</a:t>
            </a:r>
            <a:r>
              <a:rPr lang="ru-RU" dirty="0" smtClean="0"/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://lib.iitta.gov.ua/707323/1/NaydonovaLA_st_2011_2.pdf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Горностай П. П.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 травма як проблема соціальної та політичної психології.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політичної психології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 (21). С. 54-68.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Olick J. K., Robbins J. Social Memory Studies: From “Collective Memory” to the Historical Sociology of Mnemonic Practices.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Review of Sociology.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1998. Vol. 24. P. 105-140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M. Y. H. B. The historical trauma response among natives and its relationship to substance abuse: A Lakota illustration / Maria Yellow Horse Brave Heart / Journal of Psychoactive Drugs. - Vol. 35(1). - 2003. - pp. 7-13.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89920"/>
            <a:ext cx="252396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35833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КОНЦЕПТУАЛЬНІ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ЗАСАДИ АНАЛІЗУ ТРАВМИ.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«ТРАВМОЮ»?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1" y="281780"/>
            <a:ext cx="1931910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8817"/>
            <a:ext cx="1585097" cy="15668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90" y="5373216"/>
            <a:ext cx="2639797" cy="1231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659057"/>
            <a:ext cx="3584759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4290814" cy="58715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ШТУРМ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060848"/>
            <a:ext cx="5384800" cy="403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9" y="332655"/>
            <a:ext cx="2304256" cy="16333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0152" y="2708920"/>
            <a:ext cx="201622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Травма?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Психологічна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травма? 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4077072"/>
            <a:ext cx="244827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Травмуюча ситуація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?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8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ТРАВМІВНА СИТУАЦІЯ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57251" y="2057400"/>
            <a:ext cx="7404653" cy="338782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4290" indent="0" algn="just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подія, яка призводить до </a:t>
            </a:r>
            <a:r>
              <a:rPr lang="uk-UA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усталеного життєвого способу буття</a:t>
            </a:r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руйнування прийнятого особистістю психічного світу.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73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129953"/>
              </p:ext>
            </p:extLst>
          </p:nvPr>
        </p:nvGraphicFramePr>
        <p:xfrm>
          <a:off x="857250" y="620688"/>
          <a:ext cx="7404100" cy="547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21328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ІСТОРИЧНА ТРАВМА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1" y="2057400"/>
            <a:ext cx="3858765" cy="3459832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Поняття </a:t>
            </a:r>
            <a:r>
              <a:rPr lang="uk-UA" b="1" dirty="0" smtClean="0">
                <a:solidFill>
                  <a:schemeClr val="tx1"/>
                </a:solidFill>
              </a:rPr>
              <a:t>історична травма</a:t>
            </a:r>
            <a:r>
              <a:rPr lang="uk-UA" dirty="0" smtClean="0">
                <a:solidFill>
                  <a:schemeClr val="tx1"/>
                </a:solidFill>
              </a:rPr>
              <a:t>, -  позначає кумулятивне (сукупне) емоційне і психологічне враження, накопичене як протягом життєвого шляху окремої людини, так і в наступних поколіннях; враження, яке було спричинене травматичним досвідом великої групи, членом якої людина себе вважає.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724128" y="421005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Найдьонова Любов Антонівна — український психолог, доктор психологічних наук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188" y="404664"/>
            <a:ext cx="2088232" cy="2225804"/>
          </a:xfrm>
          <a:prstGeom prst="rect">
            <a:avLst/>
          </a:prstGeom>
        </p:spPr>
      </p:pic>
      <p:sp>
        <p:nvSpPr>
          <p:cNvPr id="7" name="Выгнутая вправо стрелка 6"/>
          <p:cNvSpPr/>
          <p:nvPr/>
        </p:nvSpPr>
        <p:spPr>
          <a:xfrm>
            <a:off x="4896036" y="2812710"/>
            <a:ext cx="1656184" cy="1080120"/>
          </a:xfrm>
          <a:prstGeom prst="curvedLeftArrow">
            <a:avLst>
              <a:gd name="adj1" fmla="val 25000"/>
              <a:gd name="adj2" fmla="val 1984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8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640960" cy="135636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 ІСТОРИЧНІ ТРАВМИ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 з покоління в покоління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 нащадками не менш гостро, ніж тими, хто їх пережив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стають проблемами національного характеру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71600" y="4005064"/>
            <a:ext cx="7128792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витісняються зі свідомості та продовжують зберігатись в груповому несвідомому, формуючи травмований «фон» життя наступних поколінь 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70083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664</TotalTime>
  <Words>686</Words>
  <Application>Microsoft Office PowerPoint</Application>
  <PresentationFormat>Экран (4:3)</PresentationFormat>
  <Paragraphs>106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Calibri</vt:lpstr>
      <vt:lpstr>Corbel</vt:lpstr>
      <vt:lpstr>Monotype Corsiva</vt:lpstr>
      <vt:lpstr>Times New Roman</vt:lpstr>
      <vt:lpstr>Wingdings</vt:lpstr>
      <vt:lpstr>Базис</vt:lpstr>
      <vt:lpstr>Trauma studies   Концептуальні засади аналізу травми</vt:lpstr>
      <vt:lpstr>План</vt:lpstr>
      <vt:lpstr>Література:</vt:lpstr>
      <vt:lpstr>Презентация PowerPoint</vt:lpstr>
      <vt:lpstr>МОЗКОВИЙ ШТУРМ</vt:lpstr>
      <vt:lpstr>ТРАВМІВНА СИТУАЦІЯ </vt:lpstr>
      <vt:lpstr>Презентация PowerPoint</vt:lpstr>
      <vt:lpstr>ІСТОРИЧНА ТРАВМА</vt:lpstr>
      <vt:lpstr>КОЛЕКТИВНІ ІСТОРИЧНІ ТРАВМИ </vt:lpstr>
      <vt:lpstr>Презентация PowerPoint</vt:lpstr>
      <vt:lpstr>Презентация PowerPoint</vt:lpstr>
      <vt:lpstr>Презентация PowerPoint</vt:lpstr>
      <vt:lpstr>ВИВЧЕННЯ КОЛЛЕКТИВНОЇ ТРАВМИ</vt:lpstr>
      <vt:lpstr> «КОЛЕКТИВНА ПАМ'ЯТЬ» (1925 р.) </vt:lpstr>
      <vt:lpstr>ІСТОРИЧНА ПАМ'ЯТЬ, ЯК  «ОБРАЗ МИНУЛОГО»</vt:lpstr>
      <vt:lpstr>MEMORY STUDIES </vt:lpstr>
      <vt:lpstr>МІСЦЯ ПАМ'ЯТІ</vt:lpstr>
      <vt:lpstr>«КУЛЬТУРНА ПАМ’ЯТЬ»</vt:lpstr>
      <vt:lpstr>МІФОТВОРЕННЯ</vt:lpstr>
      <vt:lpstr>З МІФОЛОГІЇ ФОРМУЮТЬСЯ </vt:lpstr>
      <vt:lpstr>АФІРМАТИВНА ІСТОРІОГРАФІЯ</vt:lpstr>
      <vt:lpstr> ТРАВМА ЯК ФІКСАЦІЯ В МИНУЛОМУ </vt:lpstr>
      <vt:lpstr>Презентация PowerPoint</vt:lpstr>
      <vt:lpstr>ІСТОРИЧНА ТРАВМА</vt:lpstr>
      <vt:lpstr>АНАЛІТИКА ТРАВМИ </vt:lpstr>
      <vt:lpstr>ТРАНСГЕНЕРАЦІОННАЯ ТРАВМА</vt:lpstr>
      <vt:lpstr>СТРАТЕГІЇ ПОДОЛАННЯ КОЛЕКТИВНОЇ ТРАВМИ СУСПІЛЬСТВОМ</vt:lpstr>
      <vt:lpstr> Тема для обговорення:  ІСТОРИЧНА ТРАВМА: СОЦІАЛЬНО-КУЛЬТУРНЕ ЯВИЩЕ ЧИ НОВИЙ МЕТАНАРАТИВ?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ПОЛІТИЧНИЙ МІФ ТА ЙОГО ВПЛИВ НА ФОРМУВАННЯ ІСТОРИЧНОЇ ПАМ’ЯТІ </dc:title>
  <cp:lastModifiedBy>Пользователь Windows</cp:lastModifiedBy>
  <cp:revision>133</cp:revision>
  <dcterms:modified xsi:type="dcterms:W3CDTF">2023-03-13T12:33:48Z</dcterms:modified>
</cp:coreProperties>
</file>