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70" r:id="rId6"/>
    <p:sldId id="259" r:id="rId7"/>
    <p:sldId id="268" r:id="rId8"/>
    <p:sldId id="260" r:id="rId9"/>
    <p:sldId id="262" r:id="rId10"/>
    <p:sldId id="264" r:id="rId11"/>
    <p:sldId id="27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BB33A-E459-4D49-8F98-3C93FD479C5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E0F5-E59D-4DC5-A65D-481F419551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DE0F5-E59D-4DC5-A65D-481F419551D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DE0F5-E59D-4DC5-A65D-481F419551D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3EF4-BF57-4FFA-8E62-99F420EB861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3280060-CB84-480D-99D2-A6F222466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3EF4-BF57-4FFA-8E62-99F420EB861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0060-CB84-480D-99D2-A6F222466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3EF4-BF57-4FFA-8E62-99F420EB861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0060-CB84-480D-99D2-A6F222466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3EF4-BF57-4FFA-8E62-99F420EB861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0060-CB84-480D-99D2-A6F222466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3EF4-BF57-4FFA-8E62-99F420EB861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280060-CB84-480D-99D2-A6F222466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3EF4-BF57-4FFA-8E62-99F420EB861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0060-CB84-480D-99D2-A6F222466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3EF4-BF57-4FFA-8E62-99F420EB861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0060-CB84-480D-99D2-A6F222466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3EF4-BF57-4FFA-8E62-99F420EB861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0060-CB84-480D-99D2-A6F222466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3EF4-BF57-4FFA-8E62-99F420EB861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0060-CB84-480D-99D2-A6F222466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3EF4-BF57-4FFA-8E62-99F420EB861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0060-CB84-480D-99D2-A6F222466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3EF4-BF57-4FFA-8E62-99F420EB861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280060-CB84-480D-99D2-A6F222466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7D3EF4-BF57-4FFA-8E62-99F420EB861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3280060-CB84-480D-99D2-A6F222466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МАЛА ГІДРОЕНЕРГЕТИКА УКРАЇНИ</a:t>
            </a:r>
            <a:endParaRPr lang="ru-RU" dirty="0"/>
          </a:p>
        </p:txBody>
      </p:sp>
      <p:sp>
        <p:nvSpPr>
          <p:cNvPr id="24578" name="AutoShape 2" descr="МАЛА ГІДРОЕНЕРГЕТИК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Picture 8" descr="Чи є майбутнє у малої гідроенергет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354804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18188"/>
            <a:ext cx="5097760" cy="582594"/>
          </a:xfrm>
        </p:spPr>
        <p:txBody>
          <a:bodyPr>
            <a:normAutofit fontScale="90000"/>
          </a:bodyPr>
          <a:lstStyle/>
          <a:p>
            <a:r>
              <a:rPr lang="uk-UA" dirty="0"/>
              <a:t>Розвиток </a:t>
            </a:r>
            <a:r>
              <a:rPr lang="uk-UA" dirty="0" err="1"/>
              <a:t>МГЕС</a:t>
            </a:r>
            <a:r>
              <a:rPr lang="uk-UA" dirty="0"/>
              <a:t> в Україні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785794"/>
            <a:ext cx="8377534" cy="5500726"/>
          </a:xfrm>
        </p:spPr>
        <p:txBody>
          <a:bodyPr>
            <a:normAutofit/>
          </a:bodyPr>
          <a:lstStyle/>
          <a:p>
            <a:pPr algn="just"/>
            <a:r>
              <a:rPr lang="uk-UA" noProof="1"/>
              <a:t>Брустурянська гідроелектростанція — відкрито 22 листопада 2016 року на Тячівщині в Лопухові. Збудована групою компаній «РЕНЕР</a:t>
            </a:r>
            <a:r>
              <a:rPr lang="uk-UA" dirty="0"/>
              <a:t>». На реалізацію проекту пішло понад 5 років та 150 мільйонів гривень. Гідроелектростанція дериваційного типу і має потужність 1000 кВт.</a:t>
            </a:r>
          </a:p>
          <a:p>
            <a:pPr algn="just"/>
            <a:r>
              <a:rPr lang="ru-RU" dirty="0"/>
              <a:t>Станом на </a:t>
            </a:r>
            <a:r>
              <a:rPr lang="uk-UA" dirty="0"/>
              <a:t>кінець </a:t>
            </a:r>
            <a:r>
              <a:rPr lang="en-US" dirty="0"/>
              <a:t>I </a:t>
            </a:r>
            <a:r>
              <a:rPr lang="uk-UA" dirty="0"/>
              <a:t>півріччя</a:t>
            </a:r>
            <a:r>
              <a:rPr lang="ru-RU" dirty="0"/>
              <a:t> 2018 року в </a:t>
            </a:r>
            <a:r>
              <a:rPr lang="uk-UA" dirty="0"/>
              <a:t>Україні діють </a:t>
            </a:r>
            <a:r>
              <a:rPr lang="uk-UA" noProof="1"/>
              <a:t>138 МГЕС загальною </a:t>
            </a:r>
            <a:r>
              <a:rPr lang="uk-UA" dirty="0"/>
              <a:t>потужністю 96 МВт</a:t>
            </a:r>
            <a:r>
              <a:rPr lang="ru-RU" dirty="0"/>
              <a:t>. За </a:t>
            </a:r>
            <a:r>
              <a:rPr lang="uk-UA" dirty="0"/>
              <a:t>І півріччя 2018 року було введено в експлуатацію 2 об'єкти малої гідроенергетики загальною потужністю 1 МВт. За 6 місяців 2018 року об'єктами малої гідроенергетики, яким видано «зелений» тариф, вироблено близько 139,1 </a:t>
            </a:r>
            <a:r>
              <a:rPr lang="uk-UA" noProof="1"/>
              <a:t>млн кВт∙год.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r>
              <a:rPr lang="uk-UA" dirty="0"/>
              <a:t>Розвиток </a:t>
            </a:r>
            <a:r>
              <a:rPr lang="uk-UA" dirty="0" err="1"/>
              <a:t>МГЕС</a:t>
            </a:r>
            <a:r>
              <a:rPr lang="uk-UA" dirty="0"/>
              <a:t> в Україні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714356"/>
            <a:ext cx="8496944" cy="5305444"/>
          </a:xfrm>
        </p:spPr>
        <p:txBody>
          <a:bodyPr/>
          <a:lstStyle/>
          <a:p>
            <a:pPr algn="just"/>
            <a:r>
              <a:rPr lang="uk-UA" noProof="1"/>
              <a:t>У листопаді 2019 року стало відомо, що у смт Великий Бичків Закарпатської області планують відновити заморожене будівництво каскаду семи малих гідроелектростанцій на річці </a:t>
            </a:r>
            <a:r>
              <a:rPr lang="uk-UA" noProof="1" smtClean="0"/>
              <a:t>Шопурка. </a:t>
            </a:r>
            <a:r>
              <a:rPr lang="uk-UA" noProof="1"/>
              <a:t>Всього на 13-ти кілометрах гірської притоки </a:t>
            </a:r>
            <a:r>
              <a:rPr lang="uk-UA" noProof="1" smtClean="0"/>
              <a:t>Тиси </a:t>
            </a:r>
            <a:r>
              <a:rPr lang="uk-UA" noProof="1"/>
              <a:t>інвестори збираються побудувати 9 міні-ГЕС.</a:t>
            </a:r>
          </a:p>
        </p:txBody>
      </p:sp>
      <p:sp>
        <p:nvSpPr>
          <p:cNvPr id="32770" name="AutoShape 2" descr="На Закарпатті відкрили міні-ГЕС потужністю 1 МВт :: Тимощук Роман  Миколай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На Закарпатті відкрили міні-ГЕС потужністю 1 МВт :: Тимощук Роман  Миколай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Территория чистой воды » Малая гидроэнерге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Территория чистой воды » Малая гидроэнерге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Территория чистой воды » Малая гидроэнерге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2" name="Picture 14" descr="http://www.cawater-info.net/all_about_water/wp-content/uploads/2019/11/malayagidroene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876"/>
            <a:ext cx="4595803" cy="2890831"/>
          </a:xfrm>
          <a:prstGeom prst="rect">
            <a:avLst/>
          </a:prstGeom>
          <a:noFill/>
        </p:spPr>
      </p:pic>
      <p:pic>
        <p:nvPicPr>
          <p:cNvPr id="32784" name="Picture 16" descr="http://www.cawater-info.net/all_about_water/wp-content/uploads/2019/11/obek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3286148" cy="3038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428868"/>
            <a:ext cx="4643470" cy="1143000"/>
          </a:xfrm>
        </p:spPr>
        <p:txBody>
          <a:bodyPr/>
          <a:lstStyle/>
          <a:p>
            <a:r>
              <a:rPr lang="uk-UA" dirty="0"/>
              <a:t>ДЯКУЮ ЗА УВАГУ!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85728"/>
            <a:ext cx="7772400" cy="5734072"/>
          </a:xfrm>
        </p:spPr>
        <p:txBody>
          <a:bodyPr/>
          <a:lstStyle/>
          <a:p>
            <a:r>
              <a:rPr lang="uk-UA" dirty="0"/>
              <a:t>Гідроенергетика – технологія отримання електричної енергії за допомогою використання кінетичної та потенціальної енергії води.</a:t>
            </a:r>
            <a:endParaRPr lang="en-US" dirty="0"/>
          </a:p>
          <a:p>
            <a:r>
              <a:rPr lang="uk-UA" dirty="0"/>
              <a:t>Гідроенергетика є однією з найбільш ефективних технологій отримання електричної енергії в світі, оскільки ця галузь енергетики використовує відновний енергоресурс.</a:t>
            </a:r>
          </a:p>
          <a:p>
            <a:r>
              <a:rPr lang="uk-UA" dirty="0"/>
              <a:t>Енергію води, люди почали використовувати здавна як джерело механічної енергії, а у XX столітті ще як джерело електричної енергії.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026" name="AutoShape 2" descr="МАЛА ГІДРОЕНЕРГЕТИК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МАЛА ГІДРОЕНЕРГЕТИК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МАЛА ГІДРОЕНЕРГЕТИК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Picture 2" descr="Укрелектробуд – RENER – мала гідроенергетика Закарпатт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000636"/>
            <a:ext cx="2857500" cy="1466851"/>
          </a:xfrm>
          <a:prstGeom prst="rect">
            <a:avLst/>
          </a:prstGeom>
          <a:noFill/>
        </p:spPr>
      </p:pic>
      <p:sp>
        <p:nvSpPr>
          <p:cNvPr id="5" name="AutoShape 4" descr="МАЛА ГІДРОЕНЕРГЕТИК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МАЛА ГІДРОЕНЕРГЕТИК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МАЛА ГІДРОЕНЕРГЕТИК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AutoShape 10" descr="МАЛА ГІДРОЕНЕРГЕТИК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МАЛА ГІДРОЕНЕРГЕТИК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" name="Picture 8" descr="У реконструкцію Ладижинської ГЕС буде вкладено 186 млн.гривень | Всі Новини  Вінниц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857760"/>
            <a:ext cx="2416161" cy="16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57166"/>
            <a:ext cx="8291264" cy="5662634"/>
          </a:xfrm>
        </p:spPr>
        <p:txBody>
          <a:bodyPr/>
          <a:lstStyle/>
          <a:p>
            <a:pPr algn="just"/>
            <a:r>
              <a:rPr lang="uk-UA" dirty="0"/>
              <a:t>По звичайній гідроенергетичній схемі, вода, що накопичується в резервуарі, подається на турбіну, турбіна з’єднана з електричним генератором. На насосних електростанціях вода, що проходить крізь турбіни, подається на них знову по циклу. У припливних електростанціях використовується енергія води, що в результаті припливів опускається та піднімається. </a:t>
            </a:r>
            <a:endParaRPr lang="ru-RU" dirty="0"/>
          </a:p>
        </p:txBody>
      </p:sp>
      <p:sp>
        <p:nvSpPr>
          <p:cNvPr id="15362" name="AutoShape 2" descr="МАЛА ГІДРОЕНЕРГЕТИКА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4" name="AutoShape 4" descr="ГІДРОЕНЕРГЕТИКА Мала гідроенергетика в структурі електроенерг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6" name="AutoShape 6" descr="ГІДРОЕНЕРГЕТИКА Мала гідроенергетика в структурі електроенерг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70" name="Picture 10" descr="Припливна електростанція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3071834" cy="2828892"/>
          </a:xfrm>
          <a:prstGeom prst="rect">
            <a:avLst/>
          </a:prstGeom>
          <a:noFill/>
        </p:spPr>
      </p:pic>
      <p:pic>
        <p:nvPicPr>
          <p:cNvPr id="15372" name="Picture 12" descr="Енергія океану: як влаштована приливна електростанц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643314"/>
            <a:ext cx="471490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285728"/>
            <a:ext cx="7772400" cy="5214974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/>
              <a:t>Гідроелектростанції поділяють за використанням водних ресурсів на такі типи:</a:t>
            </a:r>
          </a:p>
          <a:p>
            <a:pPr algn="just"/>
            <a:r>
              <a:rPr lang="uk-UA" dirty="0"/>
              <a:t>Руслові ГЕС — це зазвичай низьконапірні станції, де напір води створюється безпосередньо за рахунок побудованої греблі, яка повністю перегороджує річку і піднімає рівень води на потрібну величину;</a:t>
            </a:r>
          </a:p>
          <a:p>
            <a:pPr algn="just"/>
            <a:r>
              <a:rPr lang="uk-UA" noProof="1"/>
              <a:t>Пригреблеві ГЕС — високонапірні </a:t>
            </a:r>
            <a:r>
              <a:rPr lang="uk-UA" dirty="0"/>
              <a:t>станції, в яких будівля ГЕС розміщена за греблею, в її нижній частині. Вода до турбін станції подається через спеціальні напірні лотки чи тунелі, а не безпосередньо як в руслових. Висота греблі в даному випадку значно вища, ніж у руслових ГЕС</a:t>
            </a:r>
          </a:p>
          <a:p>
            <a:pPr lvl="6">
              <a:buNone/>
            </a:pPr>
            <a:endParaRPr lang="ru-RU" dirty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17410" name="Picture 2" descr="плотина и здание ГЭ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929198"/>
            <a:ext cx="2786082" cy="1690661"/>
          </a:xfrm>
          <a:prstGeom prst="rect">
            <a:avLst/>
          </a:prstGeom>
          <a:noFill/>
        </p:spPr>
      </p:pic>
      <p:pic>
        <p:nvPicPr>
          <p:cNvPr id="17414" name="Picture 6" descr="https://upload.wikimedia.org/wikipedia/commons/thumb/e/ed/Dnieper_Hydroelectric_Station_in_2005.JPG/250px-Dnieper_Hydroelectric_Station_in_2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4854290"/>
            <a:ext cx="2932178" cy="1779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28604"/>
            <a:ext cx="7772400" cy="442915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Дериваційна</a:t>
            </a:r>
            <a:r>
              <a:rPr lang="ru-RU" dirty="0"/>
              <a:t> </a:t>
            </a:r>
            <a:r>
              <a:rPr lang="uk-UA" dirty="0"/>
              <a:t>ГЕС — станції, напір води для яких</a:t>
            </a:r>
            <a:r>
              <a:rPr lang="ru-RU" dirty="0"/>
              <a:t> </a:t>
            </a:r>
            <a:r>
              <a:rPr lang="uk-UA" dirty="0"/>
              <a:t>створюється за рахунок напірної чи безнапірної деривації. Під деривацією у гідротехніці розуміють сукупність гідротехнічних споруд, що відводять воду з річки, водосховища або іншої водойми і підводять її до відповідних гідротехнічних споруд.</a:t>
            </a:r>
          </a:p>
          <a:p>
            <a:pPr algn="just"/>
            <a:r>
              <a:rPr lang="uk-UA" noProof="1"/>
              <a:t>Гідроакумулюючі </a:t>
            </a:r>
            <a:r>
              <a:rPr lang="uk-UA" dirty="0"/>
              <a:t>ГЕС — здатні акумулювати вироблену ними надлишкову електроенергію в системі та генерувати її в періоди інтенсивнішого споживання.</a:t>
            </a:r>
          </a:p>
          <a:p>
            <a:endParaRPr lang="ru-RU" dirty="0"/>
          </a:p>
        </p:txBody>
      </p:sp>
      <p:pic>
        <p:nvPicPr>
          <p:cNvPr id="16386" name="Picture 2" descr="http://uhp.kharkov.ua/sites/default/files/mtkvari_hpp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17764"/>
            <a:ext cx="5872166" cy="4378279"/>
          </a:xfrm>
          <a:prstGeom prst="rect">
            <a:avLst/>
          </a:prstGeom>
          <a:noFill/>
        </p:spPr>
      </p:pic>
      <p:pic>
        <p:nvPicPr>
          <p:cNvPr id="16388" name="Picture 4" descr="Українська традиційна енергетика: 18-24.05.2020 | Баланс Енергетики Украї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91051"/>
            <a:ext cx="7167740" cy="3247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28604"/>
            <a:ext cx="7772400" cy="4572032"/>
          </a:xfrm>
        </p:spPr>
        <p:txBody>
          <a:bodyPr/>
          <a:lstStyle/>
          <a:p>
            <a:r>
              <a:rPr lang="uk-UA" dirty="0"/>
              <a:t>Малі гідроелектростанції в Україні мають потужність до 10 МВт.</a:t>
            </a:r>
          </a:p>
          <a:p>
            <a:pPr algn="just"/>
            <a:r>
              <a:rPr lang="uk-UA" dirty="0"/>
              <a:t>Згідно з сучасною міжнародною класифікацією за нормативом ООН, до малих гідроелектростанцій (</a:t>
            </a:r>
            <a:r>
              <a:rPr lang="uk-UA" dirty="0" err="1"/>
              <a:t>МГЕС</a:t>
            </a:r>
            <a:r>
              <a:rPr lang="uk-UA" dirty="0"/>
              <a:t>) відносять гідроелектростанції потужністю від 1 до 30 МВт, до </a:t>
            </a:r>
            <a:r>
              <a:rPr lang="uk-UA" dirty="0" err="1"/>
              <a:t>міні-ГЕС</a:t>
            </a:r>
            <a:r>
              <a:rPr lang="uk-UA" dirty="0"/>
              <a:t> — від 100 до 1000 кВт, до </a:t>
            </a:r>
            <a:r>
              <a:rPr lang="uk-UA" dirty="0" err="1"/>
              <a:t>мікроГЕС</a:t>
            </a:r>
            <a:r>
              <a:rPr lang="uk-UA" dirty="0"/>
              <a:t> — не більше 100 кВт.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247" y="3714751"/>
            <a:ext cx="3457577" cy="280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857628"/>
            <a:ext cx="3857652" cy="252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914400" y="357166"/>
            <a:ext cx="7772400" cy="566263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З початку </a:t>
            </a:r>
            <a:r>
              <a:rPr lang="en-US" dirty="0"/>
              <a:t>XX </a:t>
            </a:r>
            <a:r>
              <a:rPr lang="ru-RU" dirty="0"/>
              <a:t>ст. </a:t>
            </a:r>
            <a:r>
              <a:rPr lang="uk-UA" dirty="0"/>
              <a:t>в Україні були </a:t>
            </a:r>
            <a:r>
              <a:rPr lang="uk-UA" noProof="1"/>
              <a:t>побудовані МГЕС на </a:t>
            </a:r>
            <a:r>
              <a:rPr lang="uk-UA" dirty="0"/>
              <a:t>багатьох малих річках. На кінець 1940-х </a:t>
            </a:r>
            <a:r>
              <a:rPr lang="ru-RU" dirty="0"/>
              <a:t>— </a:t>
            </a:r>
            <a:r>
              <a:rPr lang="uk-UA" dirty="0"/>
              <a:t>першу половину 50-х років чисельність малих гідроелектростанцій в Україні становила понад 950 із загальною встановленою потужністю 300 МВт (у 70-ті — понад 1500 малих ГЕС). Однак у зв'язку з розвитком централізованого електропостачання і тенденцією виробництва електроенергії на потужних ТЕС, ГЕС та АЕС, </a:t>
            </a:r>
            <a:r>
              <a:rPr lang="uk-UA" noProof="1"/>
              <a:t>будівництво МГЕС в середині </a:t>
            </a:r>
            <a:r>
              <a:rPr lang="uk-UA" dirty="0"/>
              <a:t>60-х років минулого століття було майже повністю призупинено, а пізніше було припинено зовсім. Більшість існуючих малих ГЕС були згодом демонтовані, сотні з них зруйновані.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712968" cy="5214974"/>
          </a:xfrm>
        </p:spPr>
        <p:txBody>
          <a:bodyPr>
            <a:normAutofit/>
          </a:bodyPr>
          <a:lstStyle/>
          <a:p>
            <a:pPr algn="just"/>
            <a:r>
              <a:rPr lang="uk-UA" noProof="1"/>
              <a:t>Виробництво електроенергії на малих гідроелектростанціях, дозволяє економити значні обсяги паливноенергетичних ресурсів. </a:t>
            </a:r>
          </a:p>
          <a:p>
            <a:pPr algn="just"/>
            <a:r>
              <a:rPr lang="uk-UA" noProof="1"/>
              <a:t>Так, наприклад, Явірська ГЕС з потужністю — близько 450 </a:t>
            </a:r>
            <a:r>
              <a:rPr lang="uk-UA" noProof="1" smtClean="0"/>
              <a:t>кВт, </a:t>
            </a:r>
            <a:r>
              <a:rPr lang="uk-UA" noProof="1"/>
              <a:t>дозволяє економити 800 тонн вугілля, яке спалила б теплова електростанція такої ж потужності.</a:t>
            </a:r>
          </a:p>
          <a:p>
            <a:pPr algn="just"/>
            <a:r>
              <a:rPr lang="uk-UA" noProof="1"/>
              <a:t> Крім того малі ГЕС не тільки виробляють електроенергію, вони захищають прилеглі населені пункти від повеней, сприяють їх нормальному водопостачанню, розвитку рибного господарства. </a:t>
            </a:r>
          </a:p>
        </p:txBody>
      </p:sp>
      <p:pic>
        <p:nvPicPr>
          <p:cNvPr id="5" name="Picture 2" descr="Файл:JavirskaM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4704" y="4618936"/>
            <a:ext cx="314327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31117"/>
            <a:ext cx="7772400" cy="796908"/>
          </a:xfrm>
        </p:spPr>
        <p:txBody>
          <a:bodyPr/>
          <a:lstStyle/>
          <a:p>
            <a:r>
              <a:rPr lang="uk-UA" dirty="0"/>
              <a:t>Переваги малої гідроенергетики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329642" cy="58578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виробництво  електроенергії  без  використання  викопного органічного та атомного палива; </a:t>
            </a:r>
          </a:p>
          <a:p>
            <a:pPr algn="just"/>
            <a:r>
              <a:rPr lang="uk-UA" dirty="0"/>
              <a:t> значний термін служби та висока надійність експлуатації; </a:t>
            </a:r>
          </a:p>
          <a:p>
            <a:pPr algn="just"/>
            <a:r>
              <a:rPr lang="uk-UA" dirty="0"/>
              <a:t> передбачуваність та забезпеченість режимів роботи; </a:t>
            </a:r>
          </a:p>
          <a:p>
            <a:pPr algn="just"/>
            <a:r>
              <a:rPr lang="uk-UA" dirty="0"/>
              <a:t> висока маневреність і коефіцієнт готовності; </a:t>
            </a:r>
          </a:p>
          <a:p>
            <a:pPr algn="just"/>
            <a:r>
              <a:rPr lang="uk-UA" dirty="0"/>
              <a:t> </a:t>
            </a:r>
            <a:r>
              <a:rPr lang="uk-UA" dirty="0" smtClean="0"/>
              <a:t>можливість повної автоматизації процесу експлуатації; </a:t>
            </a:r>
            <a:endParaRPr lang="uk-UA" dirty="0"/>
          </a:p>
          <a:p>
            <a:pPr algn="just"/>
            <a:r>
              <a:rPr lang="uk-UA" dirty="0"/>
              <a:t> </a:t>
            </a:r>
            <a:r>
              <a:rPr lang="uk-UA" dirty="0" smtClean="0"/>
              <a:t>низькі </a:t>
            </a:r>
            <a:r>
              <a:rPr lang="uk-UA" dirty="0"/>
              <a:t>амортизаційні витрати; </a:t>
            </a:r>
          </a:p>
          <a:p>
            <a:pPr algn="just"/>
            <a:r>
              <a:rPr lang="uk-UA" dirty="0"/>
              <a:t> мінімальний вплив на навколишнє середовище; </a:t>
            </a:r>
          </a:p>
          <a:p>
            <a:pPr algn="just"/>
            <a:r>
              <a:rPr lang="uk-UA" dirty="0"/>
              <a:t> мінімальний  вплив  на  ландшафт  та  незначне  відчуження земельних ділянок; </a:t>
            </a:r>
          </a:p>
          <a:p>
            <a:pPr algn="just"/>
            <a:r>
              <a:rPr lang="uk-UA" dirty="0"/>
              <a:t> додаткові  можливості  для  ведення  рибного  господарства, </a:t>
            </a:r>
          </a:p>
          <a:p>
            <a:pPr algn="just"/>
            <a:r>
              <a:rPr lang="uk-UA" dirty="0"/>
              <a:t>зрошення, водопостачання.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200</TotalTime>
  <Words>262</Words>
  <Application>Microsoft Office PowerPoint</Application>
  <PresentationFormat>Экран (4:3)</PresentationFormat>
  <Paragraphs>36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МАЛА ГІДРОЕНЕРГЕТИКА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Переваги малої гідроенергетики</vt:lpstr>
      <vt:lpstr>Розвиток МГЕС в Україні</vt:lpstr>
      <vt:lpstr>Розвиток МГЕС в Україні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МАЛА ГІДРОЕНЕРГЕТИКА УКРАЇНИ</dc:title>
  <dc:creator>1</dc:creator>
  <cp:lastModifiedBy>Пользователь</cp:lastModifiedBy>
  <cp:revision>18</cp:revision>
  <dcterms:created xsi:type="dcterms:W3CDTF">2022-03-30T08:15:20Z</dcterms:created>
  <dcterms:modified xsi:type="dcterms:W3CDTF">2023-03-27T10:53:02Z</dcterms:modified>
</cp:coreProperties>
</file>