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629" autoAdjust="0"/>
  </p:normalViewPr>
  <p:slideViewPr>
    <p:cSldViewPr>
      <p:cViewPr varScale="1">
        <p:scale>
          <a:sx n="109" d="100"/>
          <a:sy n="109" d="100"/>
        </p:scale>
        <p:origin x="-162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gif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gif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36D530-85F6-43C4-8A0A-B98D48B1C66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978C3B-1F99-4589-9D6B-7031AB49B45A}">
      <dgm:prSet phldrT="[Текст]"/>
      <dgm:spPr/>
      <dgm:t>
        <a:bodyPr/>
        <a:lstStyle/>
        <a:p>
          <a:r>
            <a:rPr lang="en-US" dirty="0" smtClean="0"/>
            <a:t>TRANSPORT</a:t>
          </a:r>
          <a:endParaRPr lang="ru-RU" dirty="0"/>
        </a:p>
      </dgm:t>
    </dgm:pt>
    <dgm:pt modelId="{E85FF26F-5207-4CDF-8921-2BFEBBEA0F80}" type="parTrans" cxnId="{2AAD860E-1B24-4891-BCFC-ED141168C727}">
      <dgm:prSet/>
      <dgm:spPr/>
      <dgm:t>
        <a:bodyPr/>
        <a:lstStyle/>
        <a:p>
          <a:endParaRPr lang="ru-RU"/>
        </a:p>
      </dgm:t>
    </dgm:pt>
    <dgm:pt modelId="{5207A17C-1B22-4668-B28B-50791120A855}" type="sibTrans" cxnId="{2AAD860E-1B24-4891-BCFC-ED141168C727}">
      <dgm:prSet/>
      <dgm:spPr/>
      <dgm:t>
        <a:bodyPr/>
        <a:lstStyle/>
        <a:p>
          <a:endParaRPr lang="ru-RU"/>
        </a:p>
      </dgm:t>
    </dgm:pt>
    <dgm:pt modelId="{A5D34FA6-F3EE-479B-A2C7-0ADF13B209FC}">
      <dgm:prSet phldrT="[Текст]"/>
      <dgm:spPr/>
      <dgm:t>
        <a:bodyPr/>
        <a:lstStyle/>
        <a:p>
          <a:r>
            <a:rPr lang="en-US" dirty="0" smtClean="0"/>
            <a:t>a major industry by</a:t>
          </a:r>
          <a:r>
            <a:rPr lang="ru-RU" dirty="0" smtClean="0"/>
            <a:t> </a:t>
          </a:r>
          <a:r>
            <a:rPr lang="en-US" dirty="0" smtClean="0"/>
            <a:t>investment, employment, etc. </a:t>
          </a:r>
          <a:endParaRPr lang="ru-RU" dirty="0"/>
        </a:p>
      </dgm:t>
    </dgm:pt>
    <dgm:pt modelId="{9935B3D0-4BC7-47F4-8BAC-2CED021802B4}" type="parTrans" cxnId="{45BBFF2F-CE12-45A3-9BB1-688FDE4BDBF2}">
      <dgm:prSet/>
      <dgm:spPr/>
      <dgm:t>
        <a:bodyPr/>
        <a:lstStyle/>
        <a:p>
          <a:endParaRPr lang="ru-RU"/>
        </a:p>
      </dgm:t>
    </dgm:pt>
    <dgm:pt modelId="{F7254EAC-2E6C-42AD-B03B-228F517AAF9D}" type="sibTrans" cxnId="{45BBFF2F-CE12-45A3-9BB1-688FDE4BDBF2}">
      <dgm:prSet/>
      <dgm:spPr/>
      <dgm:t>
        <a:bodyPr/>
        <a:lstStyle/>
        <a:p>
          <a:endParaRPr lang="ru-RU"/>
        </a:p>
      </dgm:t>
    </dgm:pt>
    <dgm:pt modelId="{72392D96-8FBB-4685-8483-1D664B10B60C}">
      <dgm:prSet phldrT="[Текст]"/>
      <dgm:spPr/>
      <dgm:t>
        <a:bodyPr/>
        <a:lstStyle/>
        <a:p>
          <a:r>
            <a:rPr lang="en-US" dirty="0" smtClean="0"/>
            <a:t>an indispensable ancillary activity to other industrial sectors</a:t>
          </a:r>
          <a:endParaRPr lang="ru-RU" dirty="0"/>
        </a:p>
      </dgm:t>
    </dgm:pt>
    <dgm:pt modelId="{CFDD983F-F44C-44E7-AF29-DB8A13586E6F}" type="parTrans" cxnId="{2EA0118E-3CA0-48EF-AE2A-5233D224DF2F}">
      <dgm:prSet/>
      <dgm:spPr/>
      <dgm:t>
        <a:bodyPr/>
        <a:lstStyle/>
        <a:p>
          <a:endParaRPr lang="ru-RU"/>
        </a:p>
      </dgm:t>
    </dgm:pt>
    <dgm:pt modelId="{BAC6F103-99BB-4AEC-927C-56F16A943345}" type="sibTrans" cxnId="{2EA0118E-3CA0-48EF-AE2A-5233D224DF2F}">
      <dgm:prSet/>
      <dgm:spPr/>
      <dgm:t>
        <a:bodyPr/>
        <a:lstStyle/>
        <a:p>
          <a:endParaRPr lang="ru-RU"/>
        </a:p>
      </dgm:t>
    </dgm:pt>
    <dgm:pt modelId="{8A185D08-71B0-4FCE-A75A-0DFDD63CA45D}" type="pres">
      <dgm:prSet presAssocID="{D936D530-85F6-43C4-8A0A-B98D48B1C66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E08A795-A415-4068-A0DA-0320782875ED}" type="pres">
      <dgm:prSet presAssocID="{BD978C3B-1F99-4589-9D6B-7031AB49B45A}" presName="hierRoot1" presStyleCnt="0"/>
      <dgm:spPr/>
    </dgm:pt>
    <dgm:pt modelId="{7142AB7D-BE1F-4C1B-854B-8FA1A409EB23}" type="pres">
      <dgm:prSet presAssocID="{BD978C3B-1F99-4589-9D6B-7031AB49B45A}" presName="composite" presStyleCnt="0"/>
      <dgm:spPr/>
    </dgm:pt>
    <dgm:pt modelId="{4D9CFC82-AB33-416F-B340-DDE81914240C}" type="pres">
      <dgm:prSet presAssocID="{BD978C3B-1F99-4589-9D6B-7031AB49B45A}" presName="background" presStyleLbl="node0" presStyleIdx="0" presStyleCnt="1"/>
      <dgm:spPr/>
    </dgm:pt>
    <dgm:pt modelId="{E18EE9A9-706D-4301-92D8-B5F0C83FBA15}" type="pres">
      <dgm:prSet presAssocID="{BD978C3B-1F99-4589-9D6B-7031AB49B45A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214DB2-E107-474D-878B-F329AE856352}" type="pres">
      <dgm:prSet presAssocID="{BD978C3B-1F99-4589-9D6B-7031AB49B45A}" presName="hierChild2" presStyleCnt="0"/>
      <dgm:spPr/>
    </dgm:pt>
    <dgm:pt modelId="{98E5DB59-F1F0-4277-87AF-8AD7DDFEFA08}" type="pres">
      <dgm:prSet presAssocID="{9935B3D0-4BC7-47F4-8BAC-2CED021802B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F0EB414-36F2-45F5-BEB7-154E5484227D}" type="pres">
      <dgm:prSet presAssocID="{A5D34FA6-F3EE-479B-A2C7-0ADF13B209FC}" presName="hierRoot2" presStyleCnt="0"/>
      <dgm:spPr/>
    </dgm:pt>
    <dgm:pt modelId="{BA036C46-5C9F-4DD7-93AB-AA2DA4F4DC2D}" type="pres">
      <dgm:prSet presAssocID="{A5D34FA6-F3EE-479B-A2C7-0ADF13B209FC}" presName="composite2" presStyleCnt="0"/>
      <dgm:spPr/>
    </dgm:pt>
    <dgm:pt modelId="{D35FEEBA-57EF-43FD-8BDA-DDA3749248FB}" type="pres">
      <dgm:prSet presAssocID="{A5D34FA6-F3EE-479B-A2C7-0ADF13B209FC}" presName="background2" presStyleLbl="node2" presStyleIdx="0" presStyleCnt="2"/>
      <dgm:spPr/>
    </dgm:pt>
    <dgm:pt modelId="{AF59F0FE-8D2A-4ED3-8B9E-35CFC00ACE91}" type="pres">
      <dgm:prSet presAssocID="{A5D34FA6-F3EE-479B-A2C7-0ADF13B209FC}" presName="text2" presStyleLbl="fgAcc2" presStyleIdx="0" presStyleCnt="2" custLinFactNeighborX="-296" custLinFactNeighborY="13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DF2A2-BE03-4490-89F1-FB76770EA9F6}" type="pres">
      <dgm:prSet presAssocID="{A5D34FA6-F3EE-479B-A2C7-0ADF13B209FC}" presName="hierChild3" presStyleCnt="0"/>
      <dgm:spPr/>
    </dgm:pt>
    <dgm:pt modelId="{2619BF49-B8CB-4E36-B6E1-69BB57350CC4}" type="pres">
      <dgm:prSet presAssocID="{CFDD983F-F44C-44E7-AF29-DB8A13586E6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A72379B7-20E7-45D6-8BF0-881CBCE34790}" type="pres">
      <dgm:prSet presAssocID="{72392D96-8FBB-4685-8483-1D664B10B60C}" presName="hierRoot2" presStyleCnt="0"/>
      <dgm:spPr/>
    </dgm:pt>
    <dgm:pt modelId="{6D9D7047-24A9-4F67-BE46-D788A6DB0B5C}" type="pres">
      <dgm:prSet presAssocID="{72392D96-8FBB-4685-8483-1D664B10B60C}" presName="composite2" presStyleCnt="0"/>
      <dgm:spPr/>
    </dgm:pt>
    <dgm:pt modelId="{109C860A-2B03-4292-A626-DF787788D99B}" type="pres">
      <dgm:prSet presAssocID="{72392D96-8FBB-4685-8483-1D664B10B60C}" presName="background2" presStyleLbl="node2" presStyleIdx="1" presStyleCnt="2"/>
      <dgm:spPr/>
    </dgm:pt>
    <dgm:pt modelId="{F9BA5592-1DEC-4842-AA53-BA3B8D1D006A}" type="pres">
      <dgm:prSet presAssocID="{72392D96-8FBB-4685-8483-1D664B10B60C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F0DA5B-ABA6-4354-910E-ABADBD62D51A}" type="pres">
      <dgm:prSet presAssocID="{72392D96-8FBB-4685-8483-1D664B10B60C}" presName="hierChild3" presStyleCnt="0"/>
      <dgm:spPr/>
    </dgm:pt>
  </dgm:ptLst>
  <dgm:cxnLst>
    <dgm:cxn modelId="{2AAD860E-1B24-4891-BCFC-ED141168C727}" srcId="{D936D530-85F6-43C4-8A0A-B98D48B1C66A}" destId="{BD978C3B-1F99-4589-9D6B-7031AB49B45A}" srcOrd="0" destOrd="0" parTransId="{E85FF26F-5207-4CDF-8921-2BFEBBEA0F80}" sibTransId="{5207A17C-1B22-4668-B28B-50791120A855}"/>
    <dgm:cxn modelId="{E910291F-420E-4889-9A9C-23E2FE6B1940}" type="presOf" srcId="{BD978C3B-1F99-4589-9D6B-7031AB49B45A}" destId="{E18EE9A9-706D-4301-92D8-B5F0C83FBA15}" srcOrd="0" destOrd="0" presId="urn:microsoft.com/office/officeart/2005/8/layout/hierarchy1"/>
    <dgm:cxn modelId="{ADEB1ADA-0F2F-4448-BBA7-AFD36D5BD538}" type="presOf" srcId="{9935B3D0-4BC7-47F4-8BAC-2CED021802B4}" destId="{98E5DB59-F1F0-4277-87AF-8AD7DDFEFA08}" srcOrd="0" destOrd="0" presId="urn:microsoft.com/office/officeart/2005/8/layout/hierarchy1"/>
    <dgm:cxn modelId="{45BBFF2F-CE12-45A3-9BB1-688FDE4BDBF2}" srcId="{BD978C3B-1F99-4589-9D6B-7031AB49B45A}" destId="{A5D34FA6-F3EE-479B-A2C7-0ADF13B209FC}" srcOrd="0" destOrd="0" parTransId="{9935B3D0-4BC7-47F4-8BAC-2CED021802B4}" sibTransId="{F7254EAC-2E6C-42AD-B03B-228F517AAF9D}"/>
    <dgm:cxn modelId="{EA72E58B-22E1-4B56-B208-B34C18553133}" type="presOf" srcId="{D936D530-85F6-43C4-8A0A-B98D48B1C66A}" destId="{8A185D08-71B0-4FCE-A75A-0DFDD63CA45D}" srcOrd="0" destOrd="0" presId="urn:microsoft.com/office/officeart/2005/8/layout/hierarchy1"/>
    <dgm:cxn modelId="{2EA0118E-3CA0-48EF-AE2A-5233D224DF2F}" srcId="{BD978C3B-1F99-4589-9D6B-7031AB49B45A}" destId="{72392D96-8FBB-4685-8483-1D664B10B60C}" srcOrd="1" destOrd="0" parTransId="{CFDD983F-F44C-44E7-AF29-DB8A13586E6F}" sibTransId="{BAC6F103-99BB-4AEC-927C-56F16A943345}"/>
    <dgm:cxn modelId="{1BA5FF44-7202-4522-95AD-F54CD0C15F66}" type="presOf" srcId="{CFDD983F-F44C-44E7-AF29-DB8A13586E6F}" destId="{2619BF49-B8CB-4E36-B6E1-69BB57350CC4}" srcOrd="0" destOrd="0" presId="urn:microsoft.com/office/officeart/2005/8/layout/hierarchy1"/>
    <dgm:cxn modelId="{5DF1AB93-DF63-424F-8E9A-0CFA07E67AAE}" type="presOf" srcId="{72392D96-8FBB-4685-8483-1D664B10B60C}" destId="{F9BA5592-1DEC-4842-AA53-BA3B8D1D006A}" srcOrd="0" destOrd="0" presId="urn:microsoft.com/office/officeart/2005/8/layout/hierarchy1"/>
    <dgm:cxn modelId="{CDA30864-0CCB-48FD-AB5C-13C9E30194F7}" type="presOf" srcId="{A5D34FA6-F3EE-479B-A2C7-0ADF13B209FC}" destId="{AF59F0FE-8D2A-4ED3-8B9E-35CFC00ACE91}" srcOrd="0" destOrd="0" presId="urn:microsoft.com/office/officeart/2005/8/layout/hierarchy1"/>
    <dgm:cxn modelId="{A5A29A56-181F-475B-B535-C573F80F60A5}" type="presParOf" srcId="{8A185D08-71B0-4FCE-A75A-0DFDD63CA45D}" destId="{FE08A795-A415-4068-A0DA-0320782875ED}" srcOrd="0" destOrd="0" presId="urn:microsoft.com/office/officeart/2005/8/layout/hierarchy1"/>
    <dgm:cxn modelId="{7623FDA2-A383-4834-A27B-84ACC3C9EDFF}" type="presParOf" srcId="{FE08A795-A415-4068-A0DA-0320782875ED}" destId="{7142AB7D-BE1F-4C1B-854B-8FA1A409EB23}" srcOrd="0" destOrd="0" presId="urn:microsoft.com/office/officeart/2005/8/layout/hierarchy1"/>
    <dgm:cxn modelId="{563F7DB2-1828-4576-9D0E-3383F0B09E59}" type="presParOf" srcId="{7142AB7D-BE1F-4C1B-854B-8FA1A409EB23}" destId="{4D9CFC82-AB33-416F-B340-DDE81914240C}" srcOrd="0" destOrd="0" presId="urn:microsoft.com/office/officeart/2005/8/layout/hierarchy1"/>
    <dgm:cxn modelId="{5A56E45F-9ECD-4613-9D9E-EAAE7C7EF92B}" type="presParOf" srcId="{7142AB7D-BE1F-4C1B-854B-8FA1A409EB23}" destId="{E18EE9A9-706D-4301-92D8-B5F0C83FBA15}" srcOrd="1" destOrd="0" presId="urn:microsoft.com/office/officeart/2005/8/layout/hierarchy1"/>
    <dgm:cxn modelId="{537C23CF-0AA7-42D9-95F0-4DC4A24A793D}" type="presParOf" srcId="{FE08A795-A415-4068-A0DA-0320782875ED}" destId="{37214DB2-E107-474D-878B-F329AE856352}" srcOrd="1" destOrd="0" presId="urn:microsoft.com/office/officeart/2005/8/layout/hierarchy1"/>
    <dgm:cxn modelId="{28FB66F0-29F1-44FB-A0B8-FF792B27A744}" type="presParOf" srcId="{37214DB2-E107-474D-878B-F329AE856352}" destId="{98E5DB59-F1F0-4277-87AF-8AD7DDFEFA08}" srcOrd="0" destOrd="0" presId="urn:microsoft.com/office/officeart/2005/8/layout/hierarchy1"/>
    <dgm:cxn modelId="{9C8677A4-F910-489F-AE4C-327A67E56582}" type="presParOf" srcId="{37214DB2-E107-474D-878B-F329AE856352}" destId="{6F0EB414-36F2-45F5-BEB7-154E5484227D}" srcOrd="1" destOrd="0" presId="urn:microsoft.com/office/officeart/2005/8/layout/hierarchy1"/>
    <dgm:cxn modelId="{6017B512-4A15-47D3-8D4A-25097D1C99EA}" type="presParOf" srcId="{6F0EB414-36F2-45F5-BEB7-154E5484227D}" destId="{BA036C46-5C9F-4DD7-93AB-AA2DA4F4DC2D}" srcOrd="0" destOrd="0" presId="urn:microsoft.com/office/officeart/2005/8/layout/hierarchy1"/>
    <dgm:cxn modelId="{0D652923-F78D-4198-A38D-25779D23300C}" type="presParOf" srcId="{BA036C46-5C9F-4DD7-93AB-AA2DA4F4DC2D}" destId="{D35FEEBA-57EF-43FD-8BDA-DDA3749248FB}" srcOrd="0" destOrd="0" presId="urn:microsoft.com/office/officeart/2005/8/layout/hierarchy1"/>
    <dgm:cxn modelId="{36D55330-C899-4CE8-8375-BF8368714B2E}" type="presParOf" srcId="{BA036C46-5C9F-4DD7-93AB-AA2DA4F4DC2D}" destId="{AF59F0FE-8D2A-4ED3-8B9E-35CFC00ACE91}" srcOrd="1" destOrd="0" presId="urn:microsoft.com/office/officeart/2005/8/layout/hierarchy1"/>
    <dgm:cxn modelId="{69D06071-B7AA-4EFF-A909-180AB5B882C5}" type="presParOf" srcId="{6F0EB414-36F2-45F5-BEB7-154E5484227D}" destId="{22BDF2A2-BE03-4490-89F1-FB76770EA9F6}" srcOrd="1" destOrd="0" presId="urn:microsoft.com/office/officeart/2005/8/layout/hierarchy1"/>
    <dgm:cxn modelId="{A76DABF2-342C-49DE-9352-4A41BBC6B08E}" type="presParOf" srcId="{37214DB2-E107-474D-878B-F329AE856352}" destId="{2619BF49-B8CB-4E36-B6E1-69BB57350CC4}" srcOrd="2" destOrd="0" presId="urn:microsoft.com/office/officeart/2005/8/layout/hierarchy1"/>
    <dgm:cxn modelId="{D8F278E9-099D-44F8-BC16-4685EA756766}" type="presParOf" srcId="{37214DB2-E107-474D-878B-F329AE856352}" destId="{A72379B7-20E7-45D6-8BF0-881CBCE34790}" srcOrd="3" destOrd="0" presId="urn:microsoft.com/office/officeart/2005/8/layout/hierarchy1"/>
    <dgm:cxn modelId="{177D62B2-68B4-42ED-A788-714E9607ACE4}" type="presParOf" srcId="{A72379B7-20E7-45D6-8BF0-881CBCE34790}" destId="{6D9D7047-24A9-4F67-BE46-D788A6DB0B5C}" srcOrd="0" destOrd="0" presId="urn:microsoft.com/office/officeart/2005/8/layout/hierarchy1"/>
    <dgm:cxn modelId="{253082BE-0C25-42D7-820A-2445ACCD0E98}" type="presParOf" srcId="{6D9D7047-24A9-4F67-BE46-D788A6DB0B5C}" destId="{109C860A-2B03-4292-A626-DF787788D99B}" srcOrd="0" destOrd="0" presId="urn:microsoft.com/office/officeart/2005/8/layout/hierarchy1"/>
    <dgm:cxn modelId="{B6442440-5E37-4D94-8B8B-B48CF2FBCAAB}" type="presParOf" srcId="{6D9D7047-24A9-4F67-BE46-D788A6DB0B5C}" destId="{F9BA5592-1DEC-4842-AA53-BA3B8D1D006A}" srcOrd="1" destOrd="0" presId="urn:microsoft.com/office/officeart/2005/8/layout/hierarchy1"/>
    <dgm:cxn modelId="{3FF767F1-2F14-47DB-A7AB-C2A1F175F2DB}" type="presParOf" srcId="{A72379B7-20E7-45D6-8BF0-881CBCE34790}" destId="{A2F0DA5B-ABA6-4354-910E-ABADBD62D51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5B67DB1-2436-48C6-A976-B9E9AA2ED75F}" type="doc">
      <dgm:prSet loTypeId="urn:microsoft.com/office/officeart/2005/8/layout/pyramid2" loCatId="list" qsTypeId="urn:microsoft.com/office/officeart/2005/8/quickstyle/3d2" qsCatId="3D" csTypeId="urn:microsoft.com/office/officeart/2005/8/colors/colorful1" csCatId="colorful" phldr="1"/>
      <dgm:spPr/>
    </dgm:pt>
    <dgm:pt modelId="{3F311120-8CBB-4730-B3D6-6DF7BED932CB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Митна інфраструктура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5780C6-BAFA-4D4E-A6E0-3EA55FCD48AC}" type="parTrans" cxnId="{2A8EA4CB-709A-43C1-AA86-11F128431DCC}">
      <dgm:prSet/>
      <dgm:spPr/>
      <dgm:t>
        <a:bodyPr/>
        <a:lstStyle/>
        <a:p>
          <a:endParaRPr lang="ru-RU"/>
        </a:p>
      </dgm:t>
    </dgm:pt>
    <dgm:pt modelId="{E9351677-3A6D-4947-BBE0-B23099783AA0}" type="sibTrans" cxnId="{2A8EA4CB-709A-43C1-AA86-11F128431DCC}">
      <dgm:prSet/>
      <dgm:spPr/>
      <dgm:t>
        <a:bodyPr/>
        <a:lstStyle/>
        <a:p>
          <a:endParaRPr lang="ru-RU"/>
        </a:p>
      </dgm:t>
    </dgm:pt>
    <dgm:pt modelId="{92D60EA8-9113-49E7-BFD9-5174012EDA9C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Недостатня пропускна спроможність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EAC8B5-8A20-4151-AF7B-5D4645EE2A52}" type="parTrans" cxnId="{CB1BDEDD-740E-4988-91CF-35A812C197C6}">
      <dgm:prSet/>
      <dgm:spPr/>
      <dgm:t>
        <a:bodyPr/>
        <a:lstStyle/>
        <a:p>
          <a:endParaRPr lang="ru-RU"/>
        </a:p>
      </dgm:t>
    </dgm:pt>
    <dgm:pt modelId="{7351B621-D18A-4E7A-BD1B-DCD744AC3F7B}" type="sibTrans" cxnId="{CB1BDEDD-740E-4988-91CF-35A812C197C6}">
      <dgm:prSet/>
      <dgm:spPr/>
      <dgm:t>
        <a:bodyPr/>
        <a:lstStyle/>
        <a:p>
          <a:endParaRPr lang="ru-RU"/>
        </a:p>
      </dgm:t>
    </dgm:pt>
    <dgm:pt modelId="{17C0B214-72BD-49AE-92BC-86D11A47665B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Проходження автомагістралей через населені пункти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069445-7574-483E-9E61-7E7B6F16A2BA}" type="parTrans" cxnId="{66245B32-676C-44C5-AA92-68CE088E449D}">
      <dgm:prSet/>
      <dgm:spPr/>
      <dgm:t>
        <a:bodyPr/>
        <a:lstStyle/>
        <a:p>
          <a:endParaRPr lang="ru-RU"/>
        </a:p>
      </dgm:t>
    </dgm:pt>
    <dgm:pt modelId="{34DF44FA-D253-4843-8B1D-530E6A8A55A2}" type="sibTrans" cxnId="{66245B32-676C-44C5-AA92-68CE088E449D}">
      <dgm:prSet/>
      <dgm:spPr/>
      <dgm:t>
        <a:bodyPr/>
        <a:lstStyle/>
        <a:p>
          <a:endParaRPr lang="ru-RU"/>
        </a:p>
      </dgm:t>
    </dgm:pt>
    <dgm:pt modelId="{CD1D3786-9404-46C8-AD3D-7416AEF45F86}">
      <dgm:prSet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Тарифна політика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31942-FEBC-44BC-A6BF-5D399154F2EE}" type="parTrans" cxnId="{2DF86E75-2859-4F7D-9212-BF7BA5C2E567}">
      <dgm:prSet/>
      <dgm:spPr/>
      <dgm:t>
        <a:bodyPr/>
        <a:lstStyle/>
        <a:p>
          <a:endParaRPr lang="ru-RU"/>
        </a:p>
      </dgm:t>
    </dgm:pt>
    <dgm:pt modelId="{D2AF3F32-78DD-44E5-AD87-06DB32996132}" type="sibTrans" cxnId="{2DF86E75-2859-4F7D-9212-BF7BA5C2E567}">
      <dgm:prSet/>
      <dgm:spPr/>
      <dgm:t>
        <a:bodyPr/>
        <a:lstStyle/>
        <a:p>
          <a:endParaRPr lang="ru-RU"/>
        </a:p>
      </dgm:t>
    </dgm:pt>
    <dgm:pt modelId="{68789834-6623-42EA-AC7D-4E8DFC57583E}">
      <dgm:prSet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Транспортні термінали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25E5E-A633-4E43-AD56-50F9214052BA}" type="parTrans" cxnId="{8DE2562B-8DEB-4DBD-BDC7-9764D553B216}">
      <dgm:prSet/>
      <dgm:spPr/>
      <dgm:t>
        <a:bodyPr/>
        <a:lstStyle/>
        <a:p>
          <a:endParaRPr lang="ru-RU"/>
        </a:p>
      </dgm:t>
    </dgm:pt>
    <dgm:pt modelId="{ADFC44DD-FE4D-4896-BEAD-8938C5387E51}" type="sibTrans" cxnId="{8DE2562B-8DEB-4DBD-BDC7-9764D553B216}">
      <dgm:prSet/>
      <dgm:spPr/>
      <dgm:t>
        <a:bodyPr/>
        <a:lstStyle/>
        <a:p>
          <a:endParaRPr lang="ru-RU"/>
        </a:p>
      </dgm:t>
    </dgm:pt>
    <dgm:pt modelId="{E9877629-213D-4C7F-838B-74A4794BFB8F}" type="pres">
      <dgm:prSet presAssocID="{45B67DB1-2436-48C6-A976-B9E9AA2ED75F}" presName="compositeShape" presStyleCnt="0">
        <dgm:presLayoutVars>
          <dgm:dir/>
          <dgm:resizeHandles/>
        </dgm:presLayoutVars>
      </dgm:prSet>
      <dgm:spPr/>
    </dgm:pt>
    <dgm:pt modelId="{44E514D3-4F9B-44CF-9026-0B9AB232EC41}" type="pres">
      <dgm:prSet presAssocID="{45B67DB1-2436-48C6-A976-B9E9AA2ED75F}" presName="pyramid" presStyleLbl="node1" presStyleIdx="0" presStyleCnt="1"/>
      <dgm:spPr/>
    </dgm:pt>
    <dgm:pt modelId="{4690E504-5A56-4145-BB02-6CEBD69D2E2C}" type="pres">
      <dgm:prSet presAssocID="{45B67DB1-2436-48C6-A976-B9E9AA2ED75F}" presName="theList" presStyleCnt="0"/>
      <dgm:spPr/>
    </dgm:pt>
    <dgm:pt modelId="{C1C3948C-3CD2-462D-8D9C-C7A0821210C5}" type="pres">
      <dgm:prSet presAssocID="{3F311120-8CBB-4730-B3D6-6DF7BED932CB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DF7116-01B9-4532-9E13-F52492BF79EF}" type="pres">
      <dgm:prSet presAssocID="{3F311120-8CBB-4730-B3D6-6DF7BED932CB}" presName="aSpace" presStyleCnt="0"/>
      <dgm:spPr/>
    </dgm:pt>
    <dgm:pt modelId="{6AADD0D5-7840-412C-9DF4-AF4B825D5EF8}" type="pres">
      <dgm:prSet presAssocID="{CD1D3786-9404-46C8-AD3D-7416AEF45F86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764153-C56C-4A94-BB32-ACCDA0EA269C}" type="pres">
      <dgm:prSet presAssocID="{CD1D3786-9404-46C8-AD3D-7416AEF45F86}" presName="aSpace" presStyleCnt="0"/>
      <dgm:spPr/>
    </dgm:pt>
    <dgm:pt modelId="{A4C0A7B9-1B10-459D-9BAF-7B608ACB3F5F}" type="pres">
      <dgm:prSet presAssocID="{68789834-6623-42EA-AC7D-4E8DFC57583E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3CCAD4-C0B2-4E1D-B3F9-C9A0C5C2EF13}" type="pres">
      <dgm:prSet presAssocID="{68789834-6623-42EA-AC7D-4E8DFC57583E}" presName="aSpace" presStyleCnt="0"/>
      <dgm:spPr/>
    </dgm:pt>
    <dgm:pt modelId="{697D75DF-4528-4DF1-AF9D-F42080897109}" type="pres">
      <dgm:prSet presAssocID="{92D60EA8-9113-49E7-BFD9-5174012EDA9C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C50B9-4B1B-4349-B2E4-FC46551E2A60}" type="pres">
      <dgm:prSet presAssocID="{92D60EA8-9113-49E7-BFD9-5174012EDA9C}" presName="aSpace" presStyleCnt="0"/>
      <dgm:spPr/>
    </dgm:pt>
    <dgm:pt modelId="{F1C0099F-C8CF-4F05-BB71-B262FBCB4DFA}" type="pres">
      <dgm:prSet presAssocID="{17C0B214-72BD-49AE-92BC-86D11A47665B}" presName="aNode" presStyleLbl="fgAcc1" presStyleIdx="4" presStyleCnt="5" custScaleY="139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29779-E220-4784-9D37-6C0871F64EBF}" type="pres">
      <dgm:prSet presAssocID="{17C0B214-72BD-49AE-92BC-86D11A47665B}" presName="aSpace" presStyleCnt="0"/>
      <dgm:spPr/>
    </dgm:pt>
  </dgm:ptLst>
  <dgm:cxnLst>
    <dgm:cxn modelId="{5FF9260F-769F-46E2-978C-F8B039F941AD}" type="presOf" srcId="{17C0B214-72BD-49AE-92BC-86D11A47665B}" destId="{F1C0099F-C8CF-4F05-BB71-B262FBCB4DFA}" srcOrd="0" destOrd="0" presId="urn:microsoft.com/office/officeart/2005/8/layout/pyramid2"/>
    <dgm:cxn modelId="{50F4AC96-F191-4EEE-A02E-60EB7EE1B83E}" type="presOf" srcId="{45B67DB1-2436-48C6-A976-B9E9AA2ED75F}" destId="{E9877629-213D-4C7F-838B-74A4794BFB8F}" srcOrd="0" destOrd="0" presId="urn:microsoft.com/office/officeart/2005/8/layout/pyramid2"/>
    <dgm:cxn modelId="{2DF86E75-2859-4F7D-9212-BF7BA5C2E567}" srcId="{45B67DB1-2436-48C6-A976-B9E9AA2ED75F}" destId="{CD1D3786-9404-46C8-AD3D-7416AEF45F86}" srcOrd="1" destOrd="0" parTransId="{06931942-FEBC-44BC-A6BF-5D399154F2EE}" sibTransId="{D2AF3F32-78DD-44E5-AD87-06DB32996132}"/>
    <dgm:cxn modelId="{66245B32-676C-44C5-AA92-68CE088E449D}" srcId="{45B67DB1-2436-48C6-A976-B9E9AA2ED75F}" destId="{17C0B214-72BD-49AE-92BC-86D11A47665B}" srcOrd="4" destOrd="0" parTransId="{95069445-7574-483E-9E61-7E7B6F16A2BA}" sibTransId="{34DF44FA-D253-4843-8B1D-530E6A8A55A2}"/>
    <dgm:cxn modelId="{FD631A3D-F173-430B-AE90-18E161768DCA}" type="presOf" srcId="{CD1D3786-9404-46C8-AD3D-7416AEF45F86}" destId="{6AADD0D5-7840-412C-9DF4-AF4B825D5EF8}" srcOrd="0" destOrd="0" presId="urn:microsoft.com/office/officeart/2005/8/layout/pyramid2"/>
    <dgm:cxn modelId="{2A8EA4CB-709A-43C1-AA86-11F128431DCC}" srcId="{45B67DB1-2436-48C6-A976-B9E9AA2ED75F}" destId="{3F311120-8CBB-4730-B3D6-6DF7BED932CB}" srcOrd="0" destOrd="0" parTransId="{685780C6-BAFA-4D4E-A6E0-3EA55FCD48AC}" sibTransId="{E9351677-3A6D-4947-BBE0-B23099783AA0}"/>
    <dgm:cxn modelId="{30C90805-253E-4491-98A1-8995BF135AA2}" type="presOf" srcId="{92D60EA8-9113-49E7-BFD9-5174012EDA9C}" destId="{697D75DF-4528-4DF1-AF9D-F42080897109}" srcOrd="0" destOrd="0" presId="urn:microsoft.com/office/officeart/2005/8/layout/pyramid2"/>
    <dgm:cxn modelId="{CB1BDEDD-740E-4988-91CF-35A812C197C6}" srcId="{45B67DB1-2436-48C6-A976-B9E9AA2ED75F}" destId="{92D60EA8-9113-49E7-BFD9-5174012EDA9C}" srcOrd="3" destOrd="0" parTransId="{87EAC8B5-8A20-4151-AF7B-5D4645EE2A52}" sibTransId="{7351B621-D18A-4E7A-BD1B-DCD744AC3F7B}"/>
    <dgm:cxn modelId="{B2135223-AC05-4FB9-8216-041F758FF84A}" type="presOf" srcId="{68789834-6623-42EA-AC7D-4E8DFC57583E}" destId="{A4C0A7B9-1B10-459D-9BAF-7B608ACB3F5F}" srcOrd="0" destOrd="0" presId="urn:microsoft.com/office/officeart/2005/8/layout/pyramid2"/>
    <dgm:cxn modelId="{8DE2562B-8DEB-4DBD-BDC7-9764D553B216}" srcId="{45B67DB1-2436-48C6-A976-B9E9AA2ED75F}" destId="{68789834-6623-42EA-AC7D-4E8DFC57583E}" srcOrd="2" destOrd="0" parTransId="{12225E5E-A633-4E43-AD56-50F9214052BA}" sibTransId="{ADFC44DD-FE4D-4896-BEAD-8938C5387E51}"/>
    <dgm:cxn modelId="{325BC57A-EBAE-4965-A6B2-36E476F24D2F}" type="presOf" srcId="{3F311120-8CBB-4730-B3D6-6DF7BED932CB}" destId="{C1C3948C-3CD2-462D-8D9C-C7A0821210C5}" srcOrd="0" destOrd="0" presId="urn:microsoft.com/office/officeart/2005/8/layout/pyramid2"/>
    <dgm:cxn modelId="{799ACA2C-D17B-42AB-BF2E-537D7CEABEBC}" type="presParOf" srcId="{E9877629-213D-4C7F-838B-74A4794BFB8F}" destId="{44E514D3-4F9B-44CF-9026-0B9AB232EC41}" srcOrd="0" destOrd="0" presId="urn:microsoft.com/office/officeart/2005/8/layout/pyramid2"/>
    <dgm:cxn modelId="{DEC16652-1A57-47B8-A87F-00E9AFA455D7}" type="presParOf" srcId="{E9877629-213D-4C7F-838B-74A4794BFB8F}" destId="{4690E504-5A56-4145-BB02-6CEBD69D2E2C}" srcOrd="1" destOrd="0" presId="urn:microsoft.com/office/officeart/2005/8/layout/pyramid2"/>
    <dgm:cxn modelId="{13893067-23D2-4615-B7D7-A2C0DDE29A73}" type="presParOf" srcId="{4690E504-5A56-4145-BB02-6CEBD69D2E2C}" destId="{C1C3948C-3CD2-462D-8D9C-C7A0821210C5}" srcOrd="0" destOrd="0" presId="urn:microsoft.com/office/officeart/2005/8/layout/pyramid2"/>
    <dgm:cxn modelId="{721DC752-6EF2-4168-9217-1D07141E8C5B}" type="presParOf" srcId="{4690E504-5A56-4145-BB02-6CEBD69D2E2C}" destId="{67DF7116-01B9-4532-9E13-F52492BF79EF}" srcOrd="1" destOrd="0" presId="urn:microsoft.com/office/officeart/2005/8/layout/pyramid2"/>
    <dgm:cxn modelId="{CE1F6728-4F67-4240-9E17-43D76C6F60E9}" type="presParOf" srcId="{4690E504-5A56-4145-BB02-6CEBD69D2E2C}" destId="{6AADD0D5-7840-412C-9DF4-AF4B825D5EF8}" srcOrd="2" destOrd="0" presId="urn:microsoft.com/office/officeart/2005/8/layout/pyramid2"/>
    <dgm:cxn modelId="{22D13D72-0458-404D-B098-E9BB148ED51C}" type="presParOf" srcId="{4690E504-5A56-4145-BB02-6CEBD69D2E2C}" destId="{4E764153-C56C-4A94-BB32-ACCDA0EA269C}" srcOrd="3" destOrd="0" presId="urn:microsoft.com/office/officeart/2005/8/layout/pyramid2"/>
    <dgm:cxn modelId="{8D436C8A-ED0F-4B43-AA49-37B63E159E84}" type="presParOf" srcId="{4690E504-5A56-4145-BB02-6CEBD69D2E2C}" destId="{A4C0A7B9-1B10-459D-9BAF-7B608ACB3F5F}" srcOrd="4" destOrd="0" presId="urn:microsoft.com/office/officeart/2005/8/layout/pyramid2"/>
    <dgm:cxn modelId="{68DB0AC3-CFC9-4391-A9A3-B9CBB56DD5EE}" type="presParOf" srcId="{4690E504-5A56-4145-BB02-6CEBD69D2E2C}" destId="{353CCAD4-C0B2-4E1D-B3F9-C9A0C5C2EF13}" srcOrd="5" destOrd="0" presId="urn:microsoft.com/office/officeart/2005/8/layout/pyramid2"/>
    <dgm:cxn modelId="{F59331E2-493A-46CB-9A0B-A81A20E58FF9}" type="presParOf" srcId="{4690E504-5A56-4145-BB02-6CEBD69D2E2C}" destId="{697D75DF-4528-4DF1-AF9D-F42080897109}" srcOrd="6" destOrd="0" presId="urn:microsoft.com/office/officeart/2005/8/layout/pyramid2"/>
    <dgm:cxn modelId="{BAA1E448-0C9C-43E0-BE49-17327CEF1C8D}" type="presParOf" srcId="{4690E504-5A56-4145-BB02-6CEBD69D2E2C}" destId="{02DC50B9-4B1B-4349-B2E4-FC46551E2A60}" srcOrd="7" destOrd="0" presId="urn:microsoft.com/office/officeart/2005/8/layout/pyramid2"/>
    <dgm:cxn modelId="{BB9B7A86-5B2F-475F-B05F-3F6813A182C5}" type="presParOf" srcId="{4690E504-5A56-4145-BB02-6CEBD69D2E2C}" destId="{F1C0099F-C8CF-4F05-BB71-B262FBCB4DFA}" srcOrd="8" destOrd="0" presId="urn:microsoft.com/office/officeart/2005/8/layout/pyramid2"/>
    <dgm:cxn modelId="{55554248-21D8-4713-B118-A9CE472BC1BD}" type="presParOf" srcId="{4690E504-5A56-4145-BB02-6CEBD69D2E2C}" destId="{D7E29779-E220-4784-9D37-6C0871F64EBF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AA69EEF-632B-4A1A-94F6-3DAE81B7D1D1}" type="doc">
      <dgm:prSet loTypeId="urn:microsoft.com/office/officeart/2005/8/layout/lProcess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18BF00B-D494-4FC8-8841-51BF9DA27B25}">
      <dgm:prSet phldrT="[Текст]" custT="1"/>
      <dgm:spPr>
        <a:xfrm>
          <a:off x="1004" y="0"/>
          <a:ext cx="2611933" cy="4708525"/>
        </a:xfrm>
        <a:prstGeom prst="roundRect">
          <a:avLst>
            <a:gd name="adj" fmla="val 10000"/>
          </a:avLst>
        </a:prstGeom>
        <a:solidFill>
          <a:srgbClr val="1F497D"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gm:spPr>
      <dgm:t>
        <a:bodyPr/>
        <a:lstStyle/>
        <a:p>
          <a:r>
            <a:rPr lang="uk-UA" sz="1600" noProof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Впровадження  програми «Єдине європейське небо»</a:t>
          </a:r>
          <a:endParaRPr lang="uk-UA" sz="16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230B8FF-D9D2-437A-A38B-5F937F2C1E2A}" type="parTrans" cxnId="{35C079FB-D559-4F1D-B963-2E77260FD893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4AD2A1-76EA-4FFE-8020-21B24BFB6EB1}" type="sibTrans" cxnId="{35C079FB-D559-4F1D-B963-2E77260FD893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A8E9A2-E426-47B5-9AD6-F2DDF81E639C}">
      <dgm:prSet phldrT="[Текст]" custT="1"/>
      <dgm:spPr>
        <a:xfrm>
          <a:off x="262197" y="1413936"/>
          <a:ext cx="2089546" cy="1419684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sz="1600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Система стягнення аеронавігаційних зборів</a:t>
          </a:r>
          <a:endParaRPr lang="uk-UA" sz="1600" noProof="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CB82B2A-0365-4BC0-ACA3-27F462FB5800}" type="parTrans" cxnId="{40FC86DB-AEAA-4BFD-9B2A-AEF05DEB67CB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727105-7932-4E2B-AD3F-E5532DF858E0}" type="sibTrans" cxnId="{40FC86DB-AEAA-4BFD-9B2A-AEF05DEB67CB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41C8C2-17E0-4E32-BEE9-FB1887C6421C}">
      <dgm:prSet phldrT="[Текст]" custT="1"/>
      <dgm:spPr>
        <a:xfrm>
          <a:off x="262197" y="3052034"/>
          <a:ext cx="2089546" cy="1419684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sz="1600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Автоматизація районних центрів управління повітряним рухом</a:t>
          </a:r>
          <a:endParaRPr lang="uk-UA" sz="1600" noProof="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400A322-C435-4AF8-B5C9-69A600A25FE3}" type="parTrans" cxnId="{149373AC-3AEB-439F-B39B-920ED5DEA0C0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C116BD-2D79-4E5C-8D06-F11D4DE1ADD2}" type="sibTrans" cxnId="{149373AC-3AEB-439F-B39B-920ED5DEA0C0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233E2A-6E14-4AB8-9D91-8E5B9B1EB34C}">
      <dgm:prSet phldrT="[Текст]" custT="1"/>
      <dgm:spPr>
        <a:xfrm>
          <a:off x="2808833" y="0"/>
          <a:ext cx="2611933" cy="4708525"/>
        </a:xfrm>
        <a:prstGeom prst="roundRect">
          <a:avLst>
            <a:gd name="adj" fmla="val 10000"/>
          </a:avLst>
        </a:prstGeom>
        <a:solidFill>
          <a:srgbClr val="1F497D"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gm:spPr>
      <dgm:t>
        <a:bodyPr/>
        <a:lstStyle/>
        <a:p>
          <a:r>
            <a:rPr lang="uk-UA" sz="1600" noProof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Розвиток аеропортів України</a:t>
          </a:r>
          <a:endParaRPr lang="uk-UA" sz="16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8CF279E-91CE-4BDA-B468-B48574354640}" type="parTrans" cxnId="{99B2AC26-80B6-4325-B9FF-8840FAA3CF5F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797F2A-CC4B-4F62-8B3B-363693EA2780}" type="sibTrans" cxnId="{99B2AC26-80B6-4325-B9FF-8840FAA3CF5F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689B8-615B-4784-BA21-6D4BC9AD32B1}">
      <dgm:prSet phldrT="[Текст]" custT="1"/>
      <dgm:spPr>
        <a:xfrm>
          <a:off x="3070026" y="1413936"/>
          <a:ext cx="2089546" cy="1419684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sz="1600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Державна цільова програма розвитку аеропортів</a:t>
          </a:r>
          <a:endParaRPr lang="uk-UA" sz="1600" noProof="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3713068-73B6-4180-A09F-A3AA2B114D73}" type="parTrans" cxnId="{75AEE3D6-C493-475E-A8F7-1C71914353F8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0ACC41-6809-4135-A644-D8111AEED360}" type="sibTrans" cxnId="{75AEE3D6-C493-475E-A8F7-1C71914353F8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3403A6-CA9C-4606-8DC5-13AED03C572F}">
      <dgm:prSet phldrT="[Текст]" custT="1"/>
      <dgm:spPr>
        <a:xfrm>
          <a:off x="3070026" y="3052034"/>
          <a:ext cx="2089546" cy="1419684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sz="1600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Реконструкція аеродромних та термінальних комплексів регіональних аеропортів</a:t>
          </a:r>
          <a:endParaRPr lang="uk-UA" sz="1600" noProof="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20D2214-F399-4700-8385-6EAFB3F05C4D}" type="parTrans" cxnId="{C004CB99-449E-4666-A455-0077C94B690F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F5794F-D938-42D6-B5AA-EC2C62CF6F77}" type="sibTrans" cxnId="{C004CB99-449E-4666-A455-0077C94B690F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1E7A65-4910-4EAC-98E1-9684EA589886}">
      <dgm:prSet phldrT="[Текст]" custT="1"/>
      <dgm:spPr>
        <a:xfrm>
          <a:off x="5616661" y="0"/>
          <a:ext cx="2611933" cy="4708525"/>
        </a:xfrm>
        <a:prstGeom prst="roundRect">
          <a:avLst>
            <a:gd name="adj" fmla="val 10000"/>
          </a:avLst>
        </a:prstGeom>
        <a:solidFill>
          <a:srgbClr val="1F497D"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gm:spPr>
      <dgm:t>
        <a:bodyPr/>
        <a:lstStyle/>
        <a:p>
          <a:r>
            <a:rPr lang="uk-UA" sz="1600" noProof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Створення Спільного авіаційного простору</a:t>
          </a:r>
          <a:endParaRPr lang="uk-UA" sz="16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DB76F44-1FB8-4842-AFC2-01AE46F9F591}" type="parTrans" cxnId="{82867402-F457-464B-A139-91187D6B21CE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6E70AF-2702-4F9E-AA5D-5E17ACD33B25}" type="sibTrans" cxnId="{82867402-F457-464B-A139-91187D6B21CE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1F7BA1-066E-4B58-9C6A-B6BE0BD7FFB7}">
      <dgm:prSet phldrT="[Текст]" custT="1"/>
      <dgm:spPr>
        <a:xfrm>
          <a:off x="5877855" y="1413936"/>
          <a:ext cx="2089546" cy="1419684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sz="1600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Взаємний вільний доступ до ринку послуг авіаперевезень</a:t>
          </a:r>
          <a:endParaRPr lang="uk-UA" sz="1600" noProof="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497CA79-8502-4165-8B98-68964F0DF4B8}" type="parTrans" cxnId="{B40C8FDD-5B37-445C-BB9C-09A00A07124A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C02D86-1349-48AA-8CD1-FCE94925FCF5}" type="sibTrans" cxnId="{B40C8FDD-5B37-445C-BB9C-09A00A07124A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25D503-428B-4788-B761-F070F4173B87}">
      <dgm:prSet phldrT="[Текст]" custT="1"/>
      <dgm:spPr>
        <a:xfrm>
          <a:off x="5877855" y="3052034"/>
          <a:ext cx="2089546" cy="1419684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sz="1600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Рівні умови конкуренції та спільні правила</a:t>
          </a:r>
          <a:endParaRPr lang="uk-UA" sz="1600" noProof="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E8D9EC4-33E8-43D4-9347-9E8FB1ADC9E2}" type="parTrans" cxnId="{662C2733-CBB3-4839-8DD4-86AEC6917537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F6A08E-44D3-48CB-ACBC-4796B4FAE0ED}" type="sibTrans" cxnId="{662C2733-CBB3-4839-8DD4-86AEC6917537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40A80C-CC92-449A-A0DA-77EB3A90F179}" type="pres">
      <dgm:prSet presAssocID="{FAA69EEF-632B-4A1A-94F6-3DAE81B7D1D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CA5F3B-8569-486A-A7FB-FCA8665D0A2F}" type="pres">
      <dgm:prSet presAssocID="{018BF00B-D494-4FC8-8841-51BF9DA27B25}" presName="compNode" presStyleCnt="0"/>
      <dgm:spPr/>
    </dgm:pt>
    <dgm:pt modelId="{AF2E582A-5DD6-4AC3-B27A-D6D66218FCF9}" type="pres">
      <dgm:prSet presAssocID="{018BF00B-D494-4FC8-8841-51BF9DA27B25}" presName="aNode" presStyleLbl="bgShp" presStyleIdx="0" presStyleCnt="3" custLinFactNeighborX="-87863" custLinFactNeighborY="-3981"/>
      <dgm:spPr/>
      <dgm:t>
        <a:bodyPr/>
        <a:lstStyle/>
        <a:p>
          <a:endParaRPr lang="ru-RU"/>
        </a:p>
      </dgm:t>
    </dgm:pt>
    <dgm:pt modelId="{37229AD8-7044-428D-BADB-95E6AAB17F14}" type="pres">
      <dgm:prSet presAssocID="{018BF00B-D494-4FC8-8841-51BF9DA27B25}" presName="textNode" presStyleLbl="bgShp" presStyleIdx="0" presStyleCnt="3"/>
      <dgm:spPr/>
      <dgm:t>
        <a:bodyPr/>
        <a:lstStyle/>
        <a:p>
          <a:endParaRPr lang="ru-RU"/>
        </a:p>
      </dgm:t>
    </dgm:pt>
    <dgm:pt modelId="{C2406FA1-C831-4A36-BD43-EBB61971B5AB}" type="pres">
      <dgm:prSet presAssocID="{018BF00B-D494-4FC8-8841-51BF9DA27B25}" presName="compChildNode" presStyleCnt="0"/>
      <dgm:spPr/>
    </dgm:pt>
    <dgm:pt modelId="{C3F8E80A-AA91-432F-B56F-A383C1129CD7}" type="pres">
      <dgm:prSet presAssocID="{018BF00B-D494-4FC8-8841-51BF9DA27B25}" presName="theInnerList" presStyleCnt="0"/>
      <dgm:spPr/>
    </dgm:pt>
    <dgm:pt modelId="{D15A3885-7210-4DEB-BDA5-52889B9A8BCB}" type="pres">
      <dgm:prSet presAssocID="{E2A8E9A2-E426-47B5-9AD6-F2DDF81E639C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364014-E5AC-47E6-B784-1D405DDBEE16}" type="pres">
      <dgm:prSet presAssocID="{E2A8E9A2-E426-47B5-9AD6-F2DDF81E639C}" presName="aSpace2" presStyleCnt="0"/>
      <dgm:spPr/>
    </dgm:pt>
    <dgm:pt modelId="{9CBB0954-254D-495F-B0CA-D29A52A07327}" type="pres">
      <dgm:prSet presAssocID="{9C41C8C2-17E0-4E32-BEE9-FB1887C6421C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18D326-CD93-48A6-898E-F6EEB3BE025A}" type="pres">
      <dgm:prSet presAssocID="{018BF00B-D494-4FC8-8841-51BF9DA27B25}" presName="aSpace" presStyleCnt="0"/>
      <dgm:spPr/>
    </dgm:pt>
    <dgm:pt modelId="{03FA631E-76E4-437F-AB7E-3D4E7194D7E1}" type="pres">
      <dgm:prSet presAssocID="{DA233E2A-6E14-4AB8-9D91-8E5B9B1EB34C}" presName="compNode" presStyleCnt="0"/>
      <dgm:spPr/>
    </dgm:pt>
    <dgm:pt modelId="{F64B5E0A-D178-4E10-A871-ECDF6F9EE029}" type="pres">
      <dgm:prSet presAssocID="{DA233E2A-6E14-4AB8-9D91-8E5B9B1EB34C}" presName="aNode" presStyleLbl="bgShp" presStyleIdx="1" presStyleCnt="3" custLinFactNeighborY="-6320"/>
      <dgm:spPr/>
      <dgm:t>
        <a:bodyPr/>
        <a:lstStyle/>
        <a:p>
          <a:endParaRPr lang="ru-RU"/>
        </a:p>
      </dgm:t>
    </dgm:pt>
    <dgm:pt modelId="{5EE30DA0-F141-48CE-BDAB-727F733D2D22}" type="pres">
      <dgm:prSet presAssocID="{DA233E2A-6E14-4AB8-9D91-8E5B9B1EB34C}" presName="textNode" presStyleLbl="bgShp" presStyleIdx="1" presStyleCnt="3"/>
      <dgm:spPr/>
      <dgm:t>
        <a:bodyPr/>
        <a:lstStyle/>
        <a:p>
          <a:endParaRPr lang="ru-RU"/>
        </a:p>
      </dgm:t>
    </dgm:pt>
    <dgm:pt modelId="{48327069-E37E-42AA-AC28-6D574B3B4B35}" type="pres">
      <dgm:prSet presAssocID="{DA233E2A-6E14-4AB8-9D91-8E5B9B1EB34C}" presName="compChildNode" presStyleCnt="0"/>
      <dgm:spPr/>
    </dgm:pt>
    <dgm:pt modelId="{2309C234-19FB-4927-82A1-7EFEF53A58FD}" type="pres">
      <dgm:prSet presAssocID="{DA233E2A-6E14-4AB8-9D91-8E5B9B1EB34C}" presName="theInnerList" presStyleCnt="0"/>
      <dgm:spPr/>
    </dgm:pt>
    <dgm:pt modelId="{AD1CDF12-1BC0-414E-AD12-34DADEFD8EE4}" type="pres">
      <dgm:prSet presAssocID="{128689B8-615B-4784-BA21-6D4BC9AD32B1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4DE02-8BF9-4EA6-8456-E1605DEF1828}" type="pres">
      <dgm:prSet presAssocID="{128689B8-615B-4784-BA21-6D4BC9AD32B1}" presName="aSpace2" presStyleCnt="0"/>
      <dgm:spPr/>
    </dgm:pt>
    <dgm:pt modelId="{6E150AC7-02EC-49D4-AEAC-E76C80BEB4C1}" type="pres">
      <dgm:prSet presAssocID="{753403A6-CA9C-4606-8DC5-13AED03C572F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7DBEE8-27CF-40DE-9761-488A4B883F25}" type="pres">
      <dgm:prSet presAssocID="{DA233E2A-6E14-4AB8-9D91-8E5B9B1EB34C}" presName="aSpace" presStyleCnt="0"/>
      <dgm:spPr/>
    </dgm:pt>
    <dgm:pt modelId="{F98C5F0A-640A-41ED-8B89-B954C04D5417}" type="pres">
      <dgm:prSet presAssocID="{181E7A65-4910-4EAC-98E1-9684EA589886}" presName="compNode" presStyleCnt="0"/>
      <dgm:spPr/>
    </dgm:pt>
    <dgm:pt modelId="{9CDB1BEE-01CE-46B1-A31D-1746C7FCFB2F}" type="pres">
      <dgm:prSet presAssocID="{181E7A65-4910-4EAC-98E1-9684EA589886}" presName="aNode" presStyleLbl="bgShp" presStyleIdx="2" presStyleCnt="3"/>
      <dgm:spPr/>
      <dgm:t>
        <a:bodyPr/>
        <a:lstStyle/>
        <a:p>
          <a:endParaRPr lang="ru-RU"/>
        </a:p>
      </dgm:t>
    </dgm:pt>
    <dgm:pt modelId="{C36051A0-68F6-43F0-BD89-BD3E7246B437}" type="pres">
      <dgm:prSet presAssocID="{181E7A65-4910-4EAC-98E1-9684EA589886}" presName="textNode" presStyleLbl="bgShp" presStyleIdx="2" presStyleCnt="3"/>
      <dgm:spPr/>
      <dgm:t>
        <a:bodyPr/>
        <a:lstStyle/>
        <a:p>
          <a:endParaRPr lang="ru-RU"/>
        </a:p>
      </dgm:t>
    </dgm:pt>
    <dgm:pt modelId="{BCCD97DA-DF94-44BA-A7F9-518DED5BD2B0}" type="pres">
      <dgm:prSet presAssocID="{181E7A65-4910-4EAC-98E1-9684EA589886}" presName="compChildNode" presStyleCnt="0"/>
      <dgm:spPr/>
    </dgm:pt>
    <dgm:pt modelId="{2E0F2214-FA27-456F-8997-3FAA3B2B9637}" type="pres">
      <dgm:prSet presAssocID="{181E7A65-4910-4EAC-98E1-9684EA589886}" presName="theInnerList" presStyleCnt="0"/>
      <dgm:spPr/>
    </dgm:pt>
    <dgm:pt modelId="{45C46A4F-AECD-44B6-8541-6732C5287D6F}" type="pres">
      <dgm:prSet presAssocID="{EB1F7BA1-066E-4B58-9C6A-B6BE0BD7FFB7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8213DC-2855-4A38-A867-CE9068298860}" type="pres">
      <dgm:prSet presAssocID="{EB1F7BA1-066E-4B58-9C6A-B6BE0BD7FFB7}" presName="aSpace2" presStyleCnt="0"/>
      <dgm:spPr/>
    </dgm:pt>
    <dgm:pt modelId="{8C777569-33BA-4986-AE06-6071C5FA0930}" type="pres">
      <dgm:prSet presAssocID="{A125D503-428B-4788-B761-F070F4173B87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075712-BD1E-497E-A0AD-B350D5A526AC}" type="presOf" srcId="{9C41C8C2-17E0-4E32-BEE9-FB1887C6421C}" destId="{9CBB0954-254D-495F-B0CA-D29A52A07327}" srcOrd="0" destOrd="0" presId="urn:microsoft.com/office/officeart/2005/8/layout/lProcess2"/>
    <dgm:cxn modelId="{B40C8FDD-5B37-445C-BB9C-09A00A07124A}" srcId="{181E7A65-4910-4EAC-98E1-9684EA589886}" destId="{EB1F7BA1-066E-4B58-9C6A-B6BE0BD7FFB7}" srcOrd="0" destOrd="0" parTransId="{8497CA79-8502-4165-8B98-68964F0DF4B8}" sibTransId="{32C02D86-1349-48AA-8CD1-FCE94925FCF5}"/>
    <dgm:cxn modelId="{ADC4D2FB-1197-4A64-BFB8-FFC6ED386E76}" type="presOf" srcId="{018BF00B-D494-4FC8-8841-51BF9DA27B25}" destId="{AF2E582A-5DD6-4AC3-B27A-D6D66218FCF9}" srcOrd="0" destOrd="0" presId="urn:microsoft.com/office/officeart/2005/8/layout/lProcess2"/>
    <dgm:cxn modelId="{65FEC392-12B5-4331-85BD-D6BB0A4E3D81}" type="presOf" srcId="{FAA69EEF-632B-4A1A-94F6-3DAE81B7D1D1}" destId="{9540A80C-CC92-449A-A0DA-77EB3A90F179}" srcOrd="0" destOrd="0" presId="urn:microsoft.com/office/officeart/2005/8/layout/lProcess2"/>
    <dgm:cxn modelId="{35C079FB-D559-4F1D-B963-2E77260FD893}" srcId="{FAA69EEF-632B-4A1A-94F6-3DAE81B7D1D1}" destId="{018BF00B-D494-4FC8-8841-51BF9DA27B25}" srcOrd="0" destOrd="0" parTransId="{2230B8FF-D9D2-437A-A38B-5F937F2C1E2A}" sibTransId="{244AD2A1-76EA-4FFE-8020-21B24BFB6EB1}"/>
    <dgm:cxn modelId="{0AC08CA5-BB25-4181-9D9C-D472033B8ACE}" type="presOf" srcId="{EB1F7BA1-066E-4B58-9C6A-B6BE0BD7FFB7}" destId="{45C46A4F-AECD-44B6-8541-6732C5287D6F}" srcOrd="0" destOrd="0" presId="urn:microsoft.com/office/officeart/2005/8/layout/lProcess2"/>
    <dgm:cxn modelId="{F4AD1EDB-F97E-4554-9A3E-F6B70A9F380B}" type="presOf" srcId="{A125D503-428B-4788-B761-F070F4173B87}" destId="{8C777569-33BA-4986-AE06-6071C5FA0930}" srcOrd="0" destOrd="0" presId="urn:microsoft.com/office/officeart/2005/8/layout/lProcess2"/>
    <dgm:cxn modelId="{CE6DB4AA-8D65-4B46-A72C-DAFE228A9CE9}" type="presOf" srcId="{DA233E2A-6E14-4AB8-9D91-8E5B9B1EB34C}" destId="{F64B5E0A-D178-4E10-A871-ECDF6F9EE029}" srcOrd="0" destOrd="0" presId="urn:microsoft.com/office/officeart/2005/8/layout/lProcess2"/>
    <dgm:cxn modelId="{40FC86DB-AEAA-4BFD-9B2A-AEF05DEB67CB}" srcId="{018BF00B-D494-4FC8-8841-51BF9DA27B25}" destId="{E2A8E9A2-E426-47B5-9AD6-F2DDF81E639C}" srcOrd="0" destOrd="0" parTransId="{9CB82B2A-0365-4BC0-ACA3-27F462FB5800}" sibTransId="{20727105-7932-4E2B-AD3F-E5532DF858E0}"/>
    <dgm:cxn modelId="{662C2733-CBB3-4839-8DD4-86AEC6917537}" srcId="{181E7A65-4910-4EAC-98E1-9684EA589886}" destId="{A125D503-428B-4788-B761-F070F4173B87}" srcOrd="1" destOrd="0" parTransId="{1E8D9EC4-33E8-43D4-9347-9E8FB1ADC9E2}" sibTransId="{18F6A08E-44D3-48CB-ACBC-4796B4FAE0ED}"/>
    <dgm:cxn modelId="{149373AC-3AEB-439F-B39B-920ED5DEA0C0}" srcId="{018BF00B-D494-4FC8-8841-51BF9DA27B25}" destId="{9C41C8C2-17E0-4E32-BEE9-FB1887C6421C}" srcOrd="1" destOrd="0" parTransId="{9400A322-C435-4AF8-B5C9-69A600A25FE3}" sibTransId="{B0C116BD-2D79-4E5C-8D06-F11D4DE1ADD2}"/>
    <dgm:cxn modelId="{41DBFF38-2A89-4EF1-9C01-33A34994BE69}" type="presOf" srcId="{128689B8-615B-4784-BA21-6D4BC9AD32B1}" destId="{AD1CDF12-1BC0-414E-AD12-34DADEFD8EE4}" srcOrd="0" destOrd="0" presId="urn:microsoft.com/office/officeart/2005/8/layout/lProcess2"/>
    <dgm:cxn modelId="{73A40B91-4561-471F-8E17-D6554D6F7237}" type="presOf" srcId="{181E7A65-4910-4EAC-98E1-9684EA589886}" destId="{C36051A0-68F6-43F0-BD89-BD3E7246B437}" srcOrd="1" destOrd="0" presId="urn:microsoft.com/office/officeart/2005/8/layout/lProcess2"/>
    <dgm:cxn modelId="{C004CB99-449E-4666-A455-0077C94B690F}" srcId="{DA233E2A-6E14-4AB8-9D91-8E5B9B1EB34C}" destId="{753403A6-CA9C-4606-8DC5-13AED03C572F}" srcOrd="1" destOrd="0" parTransId="{120D2214-F399-4700-8385-6EAFB3F05C4D}" sibTransId="{D4F5794F-D938-42D6-B5AA-EC2C62CF6F77}"/>
    <dgm:cxn modelId="{222673FE-F9C0-43B6-8631-EB973AE491A3}" type="presOf" srcId="{181E7A65-4910-4EAC-98E1-9684EA589886}" destId="{9CDB1BEE-01CE-46B1-A31D-1746C7FCFB2F}" srcOrd="0" destOrd="0" presId="urn:microsoft.com/office/officeart/2005/8/layout/lProcess2"/>
    <dgm:cxn modelId="{92167B9C-9177-4658-8237-C549660DA96E}" type="presOf" srcId="{753403A6-CA9C-4606-8DC5-13AED03C572F}" destId="{6E150AC7-02EC-49D4-AEAC-E76C80BEB4C1}" srcOrd="0" destOrd="0" presId="urn:microsoft.com/office/officeart/2005/8/layout/lProcess2"/>
    <dgm:cxn modelId="{56DAE839-4CCF-400E-A128-2FCBCF95BC09}" type="presOf" srcId="{E2A8E9A2-E426-47B5-9AD6-F2DDF81E639C}" destId="{D15A3885-7210-4DEB-BDA5-52889B9A8BCB}" srcOrd="0" destOrd="0" presId="urn:microsoft.com/office/officeart/2005/8/layout/lProcess2"/>
    <dgm:cxn modelId="{75AEE3D6-C493-475E-A8F7-1C71914353F8}" srcId="{DA233E2A-6E14-4AB8-9D91-8E5B9B1EB34C}" destId="{128689B8-615B-4784-BA21-6D4BC9AD32B1}" srcOrd="0" destOrd="0" parTransId="{73713068-73B6-4180-A09F-A3AA2B114D73}" sibTransId="{520ACC41-6809-4135-A644-D8111AEED360}"/>
    <dgm:cxn modelId="{800797D9-E7C3-4F4C-B625-47C18AC552ED}" type="presOf" srcId="{DA233E2A-6E14-4AB8-9D91-8E5B9B1EB34C}" destId="{5EE30DA0-F141-48CE-BDAB-727F733D2D22}" srcOrd="1" destOrd="0" presId="urn:microsoft.com/office/officeart/2005/8/layout/lProcess2"/>
    <dgm:cxn modelId="{07A8B805-CC94-4427-B730-49CE3AA41708}" type="presOf" srcId="{018BF00B-D494-4FC8-8841-51BF9DA27B25}" destId="{37229AD8-7044-428D-BADB-95E6AAB17F14}" srcOrd="1" destOrd="0" presId="urn:microsoft.com/office/officeart/2005/8/layout/lProcess2"/>
    <dgm:cxn modelId="{82867402-F457-464B-A139-91187D6B21CE}" srcId="{FAA69EEF-632B-4A1A-94F6-3DAE81B7D1D1}" destId="{181E7A65-4910-4EAC-98E1-9684EA589886}" srcOrd="2" destOrd="0" parTransId="{8DB76F44-1FB8-4842-AFC2-01AE46F9F591}" sibTransId="{B46E70AF-2702-4F9E-AA5D-5E17ACD33B25}"/>
    <dgm:cxn modelId="{99B2AC26-80B6-4325-B9FF-8840FAA3CF5F}" srcId="{FAA69EEF-632B-4A1A-94F6-3DAE81B7D1D1}" destId="{DA233E2A-6E14-4AB8-9D91-8E5B9B1EB34C}" srcOrd="1" destOrd="0" parTransId="{58CF279E-91CE-4BDA-B468-B48574354640}" sibTransId="{FE797F2A-CC4B-4F62-8B3B-363693EA2780}"/>
    <dgm:cxn modelId="{A7EDCE79-FC1F-4734-B83B-24707CDF4844}" type="presParOf" srcId="{9540A80C-CC92-449A-A0DA-77EB3A90F179}" destId="{A4CA5F3B-8569-486A-A7FB-FCA8665D0A2F}" srcOrd="0" destOrd="0" presId="urn:microsoft.com/office/officeart/2005/8/layout/lProcess2"/>
    <dgm:cxn modelId="{4FF89589-109C-4234-B437-A96317847A11}" type="presParOf" srcId="{A4CA5F3B-8569-486A-A7FB-FCA8665D0A2F}" destId="{AF2E582A-5DD6-4AC3-B27A-D6D66218FCF9}" srcOrd="0" destOrd="0" presId="urn:microsoft.com/office/officeart/2005/8/layout/lProcess2"/>
    <dgm:cxn modelId="{11DCE973-7F9E-4DB2-B18E-EB6A87C99AAB}" type="presParOf" srcId="{A4CA5F3B-8569-486A-A7FB-FCA8665D0A2F}" destId="{37229AD8-7044-428D-BADB-95E6AAB17F14}" srcOrd="1" destOrd="0" presId="urn:microsoft.com/office/officeart/2005/8/layout/lProcess2"/>
    <dgm:cxn modelId="{DDE281D6-F4B8-40BB-9164-4AD3D3FEEC71}" type="presParOf" srcId="{A4CA5F3B-8569-486A-A7FB-FCA8665D0A2F}" destId="{C2406FA1-C831-4A36-BD43-EBB61971B5AB}" srcOrd="2" destOrd="0" presId="urn:microsoft.com/office/officeart/2005/8/layout/lProcess2"/>
    <dgm:cxn modelId="{53CF2318-D9A3-47B7-BCB9-E8C8E8659AF0}" type="presParOf" srcId="{C2406FA1-C831-4A36-BD43-EBB61971B5AB}" destId="{C3F8E80A-AA91-432F-B56F-A383C1129CD7}" srcOrd="0" destOrd="0" presId="urn:microsoft.com/office/officeart/2005/8/layout/lProcess2"/>
    <dgm:cxn modelId="{34C75BB0-D01F-410C-9B51-3F7B61F607B3}" type="presParOf" srcId="{C3F8E80A-AA91-432F-B56F-A383C1129CD7}" destId="{D15A3885-7210-4DEB-BDA5-52889B9A8BCB}" srcOrd="0" destOrd="0" presId="urn:microsoft.com/office/officeart/2005/8/layout/lProcess2"/>
    <dgm:cxn modelId="{B20D7BE7-FA2D-4B17-9B82-D668D9DA629C}" type="presParOf" srcId="{C3F8E80A-AA91-432F-B56F-A383C1129CD7}" destId="{CF364014-E5AC-47E6-B784-1D405DDBEE16}" srcOrd="1" destOrd="0" presId="urn:microsoft.com/office/officeart/2005/8/layout/lProcess2"/>
    <dgm:cxn modelId="{BEE9B9D8-8A0A-4B94-971B-34E0D276AAF1}" type="presParOf" srcId="{C3F8E80A-AA91-432F-B56F-A383C1129CD7}" destId="{9CBB0954-254D-495F-B0CA-D29A52A07327}" srcOrd="2" destOrd="0" presId="urn:microsoft.com/office/officeart/2005/8/layout/lProcess2"/>
    <dgm:cxn modelId="{BCB637D0-ADCE-4A0E-83CB-6692E0252022}" type="presParOf" srcId="{9540A80C-CC92-449A-A0DA-77EB3A90F179}" destId="{A318D326-CD93-48A6-898E-F6EEB3BE025A}" srcOrd="1" destOrd="0" presId="urn:microsoft.com/office/officeart/2005/8/layout/lProcess2"/>
    <dgm:cxn modelId="{504790E5-0780-4314-8477-601BB4F57712}" type="presParOf" srcId="{9540A80C-CC92-449A-A0DA-77EB3A90F179}" destId="{03FA631E-76E4-437F-AB7E-3D4E7194D7E1}" srcOrd="2" destOrd="0" presId="urn:microsoft.com/office/officeart/2005/8/layout/lProcess2"/>
    <dgm:cxn modelId="{93172B4D-9D70-4F32-BD97-27C92F72BDC2}" type="presParOf" srcId="{03FA631E-76E4-437F-AB7E-3D4E7194D7E1}" destId="{F64B5E0A-D178-4E10-A871-ECDF6F9EE029}" srcOrd="0" destOrd="0" presId="urn:microsoft.com/office/officeart/2005/8/layout/lProcess2"/>
    <dgm:cxn modelId="{E6E02AD4-18CB-42EF-9C92-61297B228C01}" type="presParOf" srcId="{03FA631E-76E4-437F-AB7E-3D4E7194D7E1}" destId="{5EE30DA0-F141-48CE-BDAB-727F733D2D22}" srcOrd="1" destOrd="0" presId="urn:microsoft.com/office/officeart/2005/8/layout/lProcess2"/>
    <dgm:cxn modelId="{B8DC9D4F-B0B9-46D5-B3B9-A1EC30CDC444}" type="presParOf" srcId="{03FA631E-76E4-437F-AB7E-3D4E7194D7E1}" destId="{48327069-E37E-42AA-AC28-6D574B3B4B35}" srcOrd="2" destOrd="0" presId="urn:microsoft.com/office/officeart/2005/8/layout/lProcess2"/>
    <dgm:cxn modelId="{5A7F6346-6247-4EA3-AE74-6C5B0142F071}" type="presParOf" srcId="{48327069-E37E-42AA-AC28-6D574B3B4B35}" destId="{2309C234-19FB-4927-82A1-7EFEF53A58FD}" srcOrd="0" destOrd="0" presId="urn:microsoft.com/office/officeart/2005/8/layout/lProcess2"/>
    <dgm:cxn modelId="{BA60DA0B-15D3-4876-9854-AA1B9A7A1C23}" type="presParOf" srcId="{2309C234-19FB-4927-82A1-7EFEF53A58FD}" destId="{AD1CDF12-1BC0-414E-AD12-34DADEFD8EE4}" srcOrd="0" destOrd="0" presId="urn:microsoft.com/office/officeart/2005/8/layout/lProcess2"/>
    <dgm:cxn modelId="{EF7C21B1-3D9E-43C9-9E45-F20A6DBFCFC7}" type="presParOf" srcId="{2309C234-19FB-4927-82A1-7EFEF53A58FD}" destId="{C234DE02-8BF9-4EA6-8456-E1605DEF1828}" srcOrd="1" destOrd="0" presId="urn:microsoft.com/office/officeart/2005/8/layout/lProcess2"/>
    <dgm:cxn modelId="{858F2809-5B00-4768-B7F6-58BB90415DBD}" type="presParOf" srcId="{2309C234-19FB-4927-82A1-7EFEF53A58FD}" destId="{6E150AC7-02EC-49D4-AEAC-E76C80BEB4C1}" srcOrd="2" destOrd="0" presId="urn:microsoft.com/office/officeart/2005/8/layout/lProcess2"/>
    <dgm:cxn modelId="{D5B11A03-DA93-4694-8710-7EB0D60135D3}" type="presParOf" srcId="{9540A80C-CC92-449A-A0DA-77EB3A90F179}" destId="{E57DBEE8-27CF-40DE-9761-488A4B883F25}" srcOrd="3" destOrd="0" presId="urn:microsoft.com/office/officeart/2005/8/layout/lProcess2"/>
    <dgm:cxn modelId="{74A2193F-6BB4-46AF-8A00-0E320C873C2F}" type="presParOf" srcId="{9540A80C-CC92-449A-A0DA-77EB3A90F179}" destId="{F98C5F0A-640A-41ED-8B89-B954C04D5417}" srcOrd="4" destOrd="0" presId="urn:microsoft.com/office/officeart/2005/8/layout/lProcess2"/>
    <dgm:cxn modelId="{0866168C-A5DD-47A3-B956-AB4E0DFA6A03}" type="presParOf" srcId="{F98C5F0A-640A-41ED-8B89-B954C04D5417}" destId="{9CDB1BEE-01CE-46B1-A31D-1746C7FCFB2F}" srcOrd="0" destOrd="0" presId="urn:microsoft.com/office/officeart/2005/8/layout/lProcess2"/>
    <dgm:cxn modelId="{898482EF-57C9-4195-9D5E-D69F39C67596}" type="presParOf" srcId="{F98C5F0A-640A-41ED-8B89-B954C04D5417}" destId="{C36051A0-68F6-43F0-BD89-BD3E7246B437}" srcOrd="1" destOrd="0" presId="urn:microsoft.com/office/officeart/2005/8/layout/lProcess2"/>
    <dgm:cxn modelId="{BF863265-D7F9-4F8E-BAC2-6B8F79999A0A}" type="presParOf" srcId="{F98C5F0A-640A-41ED-8B89-B954C04D5417}" destId="{BCCD97DA-DF94-44BA-A7F9-518DED5BD2B0}" srcOrd="2" destOrd="0" presId="urn:microsoft.com/office/officeart/2005/8/layout/lProcess2"/>
    <dgm:cxn modelId="{528A4C6D-9FF2-4F41-A5D4-5A8563F833C2}" type="presParOf" srcId="{BCCD97DA-DF94-44BA-A7F9-518DED5BD2B0}" destId="{2E0F2214-FA27-456F-8997-3FAA3B2B9637}" srcOrd="0" destOrd="0" presId="urn:microsoft.com/office/officeart/2005/8/layout/lProcess2"/>
    <dgm:cxn modelId="{5AAE3C98-F0D8-4CD2-AAB8-6BF6240D3DE1}" type="presParOf" srcId="{2E0F2214-FA27-456F-8997-3FAA3B2B9637}" destId="{45C46A4F-AECD-44B6-8541-6732C5287D6F}" srcOrd="0" destOrd="0" presId="urn:microsoft.com/office/officeart/2005/8/layout/lProcess2"/>
    <dgm:cxn modelId="{456808D4-1A82-4FBD-9FAB-6EFC4DA03BF3}" type="presParOf" srcId="{2E0F2214-FA27-456F-8997-3FAA3B2B9637}" destId="{D48213DC-2855-4A38-A867-CE9068298860}" srcOrd="1" destOrd="0" presId="urn:microsoft.com/office/officeart/2005/8/layout/lProcess2"/>
    <dgm:cxn modelId="{79C9D8E9-3D60-4E89-959F-BBC385923117}" type="presParOf" srcId="{2E0F2214-FA27-456F-8997-3FAA3B2B9637}" destId="{8C777569-33BA-4986-AE06-6071C5FA0930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EBFB8CF-7E44-45A2-AB07-A1D301FE5502}" type="doc">
      <dgm:prSet loTypeId="urn:microsoft.com/office/officeart/2005/8/layout/bProcess3" loCatId="process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CEFCEF0-EE8F-4A1E-95C1-C89079BBB27C}">
      <dgm:prSet phldrT="[Текст]" custT="1"/>
      <dgm:spPr>
        <a:xfrm>
          <a:off x="6308" y="656244"/>
          <a:ext cx="2374850" cy="1424910"/>
        </a:xfrm>
        <a:prstGeom prst="rect">
          <a:avLst/>
        </a:prstGeom>
        <a:gradFill rotWithShape="0">
          <a:gsLst>
            <a:gs pos="0">
              <a:srgbClr val="1F497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1F497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1F497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sz="18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Доступ українських авіакомпаній до ринку ЄС – збільшення пасажиро- та вантажопотоків</a:t>
          </a:r>
          <a:endParaRPr lang="ru-RU" sz="18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915FB3E-3CA1-4192-990C-045668A71E8A}" type="parTrans" cxnId="{950EA76B-1D79-4B90-A69A-F27A74E13D1F}">
      <dgm:prSet/>
      <dgm:spPr/>
      <dgm:t>
        <a:bodyPr/>
        <a:lstStyle/>
        <a:p>
          <a:endParaRPr lang="ru-RU"/>
        </a:p>
      </dgm:t>
    </dgm:pt>
    <dgm:pt modelId="{AFE5B9C2-2ECB-4CB4-BF4A-050E4F99CD30}" type="sibTrans" cxnId="{950EA76B-1D79-4B90-A69A-F27A74E13D1F}">
      <dgm:prSet/>
      <dgm:spPr>
        <a:xfrm>
          <a:off x="2379359" y="1322979"/>
          <a:ext cx="5156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615" y="45720"/>
              </a:lnTo>
            </a:path>
          </a:pathLst>
        </a:custGeom>
        <a:noFill/>
        <a:ln w="9525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ru-RU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A857561B-8474-4635-A4B5-8EB14983F7E3}">
      <dgm:prSet phldrT="[Текст]" custT="1"/>
      <dgm:spPr>
        <a:xfrm>
          <a:off x="2927374" y="656244"/>
          <a:ext cx="2374850" cy="1424910"/>
        </a:xfrm>
        <a:prstGeom prst="rect">
          <a:avLst/>
        </a:prstGeom>
        <a:gradFill rotWithShape="0">
          <a:gsLst>
            <a:gs pos="0">
              <a:srgbClr val="1F497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1F497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1F497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sz="18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Реалізація трансферного потенціалу України (розвиток міжнародного хабу  в аеропорті Бориспіль)</a:t>
          </a:r>
          <a:endParaRPr lang="ru-RU" sz="18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6406699-4BE7-411E-AF49-A3F14B213663}" type="parTrans" cxnId="{334125CB-968A-47D7-BD5A-28FBC0682EAE}">
      <dgm:prSet/>
      <dgm:spPr/>
      <dgm:t>
        <a:bodyPr/>
        <a:lstStyle/>
        <a:p>
          <a:endParaRPr lang="ru-RU"/>
        </a:p>
      </dgm:t>
    </dgm:pt>
    <dgm:pt modelId="{4DC6A041-1261-4E64-B15A-BED6DB24261C}" type="sibTrans" cxnId="{334125CB-968A-47D7-BD5A-28FBC0682EAE}">
      <dgm:prSet/>
      <dgm:spPr>
        <a:xfrm>
          <a:off x="5300425" y="1322979"/>
          <a:ext cx="5156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615" y="45720"/>
              </a:lnTo>
            </a:path>
          </a:pathLst>
        </a:custGeom>
        <a:noFill/>
        <a:ln w="9525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ru-RU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96F2A8D4-2DA4-43C8-B312-0D5295800CD1}">
      <dgm:prSet phldrT="[Текст]" custT="1"/>
      <dgm:spPr>
        <a:xfrm>
          <a:off x="5848440" y="656244"/>
          <a:ext cx="2374850" cy="1424910"/>
        </a:xfrm>
        <a:prstGeom prst="rect">
          <a:avLst/>
        </a:prstGeom>
        <a:gradFill rotWithShape="0">
          <a:gsLst>
            <a:gs pos="0">
              <a:srgbClr val="1F497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1F497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1F497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sz="18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Розвиток регіональних аеропортів України, збільшення рівня зайнятості</a:t>
          </a:r>
          <a:endParaRPr lang="ru-RU" sz="18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CAB5C39-9926-4299-B4EA-11C677D08938}" type="parTrans" cxnId="{96D8856B-112A-4D10-AC40-DD6798C3C04F}">
      <dgm:prSet/>
      <dgm:spPr/>
      <dgm:t>
        <a:bodyPr/>
        <a:lstStyle/>
        <a:p>
          <a:endParaRPr lang="ru-RU"/>
        </a:p>
      </dgm:t>
    </dgm:pt>
    <dgm:pt modelId="{4F171B21-3C57-472E-9EAD-8F33A81E41D4}" type="sibTrans" cxnId="{96D8856B-112A-4D10-AC40-DD6798C3C04F}">
      <dgm:prSet/>
      <dgm:spPr>
        <a:xfrm>
          <a:off x="1193734" y="2079354"/>
          <a:ext cx="5842131" cy="515615"/>
        </a:xfrm>
        <a:custGeom>
          <a:avLst/>
          <a:gdLst/>
          <a:ahLst/>
          <a:cxnLst/>
          <a:rect l="0" t="0" r="0" b="0"/>
          <a:pathLst>
            <a:path>
              <a:moveTo>
                <a:pt x="5842131" y="0"/>
              </a:moveTo>
              <a:lnTo>
                <a:pt x="5842131" y="274907"/>
              </a:lnTo>
              <a:lnTo>
                <a:pt x="0" y="274907"/>
              </a:lnTo>
              <a:lnTo>
                <a:pt x="0" y="515615"/>
              </a:lnTo>
            </a:path>
          </a:pathLst>
        </a:custGeom>
        <a:noFill/>
        <a:ln w="9525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ru-RU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353A316C-00DD-4674-8A54-B38C6E1B3113}">
      <dgm:prSet phldrT="[Текст]" custT="1"/>
      <dgm:spPr>
        <a:xfrm>
          <a:off x="6308" y="2627370"/>
          <a:ext cx="2374850" cy="1424910"/>
        </a:xfrm>
        <a:prstGeom prst="rect">
          <a:avLst/>
        </a:prstGeom>
        <a:gradFill rotWithShape="0">
          <a:gsLst>
            <a:gs pos="0">
              <a:srgbClr val="1F497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1F497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1F497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sz="18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Залучення низькобюджетних перевізників на український ринок</a:t>
          </a:r>
          <a:endParaRPr lang="ru-RU" sz="18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8F69BA4-47D1-499C-A42A-8BEDA39278F5}" type="parTrans" cxnId="{3C261E85-DC68-41B3-910E-EB1A3098357D}">
      <dgm:prSet/>
      <dgm:spPr/>
      <dgm:t>
        <a:bodyPr/>
        <a:lstStyle/>
        <a:p>
          <a:endParaRPr lang="ru-RU"/>
        </a:p>
      </dgm:t>
    </dgm:pt>
    <dgm:pt modelId="{A2639681-BBD0-4868-8DF6-2D78858B3770}" type="sibTrans" cxnId="{3C261E85-DC68-41B3-910E-EB1A3098357D}">
      <dgm:prSet/>
      <dgm:spPr>
        <a:xfrm>
          <a:off x="2379359" y="3294105"/>
          <a:ext cx="5156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615" y="45720"/>
              </a:lnTo>
            </a:path>
          </a:pathLst>
        </a:custGeom>
        <a:noFill/>
        <a:ln w="9525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ru-RU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03054816-47EF-47A0-9A75-2B3DC97C5DA7}">
      <dgm:prSet phldrT="[Текст]" custT="1"/>
      <dgm:spPr>
        <a:xfrm>
          <a:off x="2927374" y="2627370"/>
          <a:ext cx="2374850" cy="1424910"/>
        </a:xfrm>
        <a:prstGeom prst="rect">
          <a:avLst/>
        </a:prstGeom>
        <a:gradFill rotWithShape="0">
          <a:gsLst>
            <a:gs pos="0">
              <a:srgbClr val="1F497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1F497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1F497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sz="18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Збільшення кількості польотів, обслугованих </a:t>
          </a:r>
          <a:r>
            <a:rPr lang="uk-UA" sz="18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Украерорухом</a:t>
          </a:r>
          <a:endParaRPr lang="ru-RU" sz="18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B61D747-106C-40B1-AAE8-81773AFEC6AF}" type="parTrans" cxnId="{CACBDCEE-E845-4971-91B3-77A6C9645EC1}">
      <dgm:prSet/>
      <dgm:spPr/>
      <dgm:t>
        <a:bodyPr/>
        <a:lstStyle/>
        <a:p>
          <a:endParaRPr lang="ru-RU"/>
        </a:p>
      </dgm:t>
    </dgm:pt>
    <dgm:pt modelId="{F09D39F2-82A6-4CC8-AB76-B49E0C2E61D1}" type="sibTrans" cxnId="{CACBDCEE-E845-4971-91B3-77A6C9645EC1}">
      <dgm:prSet/>
      <dgm:spPr/>
      <dgm:t>
        <a:bodyPr/>
        <a:lstStyle/>
        <a:p>
          <a:endParaRPr lang="ru-RU"/>
        </a:p>
      </dgm:t>
    </dgm:pt>
    <dgm:pt modelId="{D144E74B-2768-44DC-AD63-B534CC454AE1}" type="pres">
      <dgm:prSet presAssocID="{BEBFB8CF-7E44-45A2-AB07-A1D301FE55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707A00-121D-47D3-836D-A9F76D117656}" type="pres">
      <dgm:prSet presAssocID="{7CEFCEF0-EE8F-4A1E-95C1-C89079BBB27C}" presName="node" presStyleLbl="node1" presStyleIdx="0" presStyleCnt="5" custLinFactNeighborX="2351" custLinFactNeighborY="-31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46FF09-DE61-4637-B360-0DE7E92DA5FE}" type="pres">
      <dgm:prSet presAssocID="{AFE5B9C2-2ECB-4CB4-BF4A-050E4F99CD30}" presName="sibTrans" presStyleLbl="sibTrans1D1" presStyleIdx="0" presStyleCnt="4"/>
      <dgm:spPr/>
      <dgm:t>
        <a:bodyPr/>
        <a:lstStyle/>
        <a:p>
          <a:endParaRPr lang="ru-RU"/>
        </a:p>
      </dgm:t>
    </dgm:pt>
    <dgm:pt modelId="{8B58AAAD-D227-4E24-9986-16589BD311DA}" type="pres">
      <dgm:prSet presAssocID="{AFE5B9C2-2ECB-4CB4-BF4A-050E4F99CD30}" presName="connectorText" presStyleLbl="sibTrans1D1" presStyleIdx="0" presStyleCnt="4"/>
      <dgm:spPr/>
      <dgm:t>
        <a:bodyPr/>
        <a:lstStyle/>
        <a:p>
          <a:endParaRPr lang="ru-RU"/>
        </a:p>
      </dgm:t>
    </dgm:pt>
    <dgm:pt modelId="{4E70A1F6-C898-44E4-87DF-FEEB3F983AB7}" type="pres">
      <dgm:prSet presAssocID="{A857561B-8474-4635-A4B5-8EB14983F7E3}" presName="node" presStyleLbl="node1" presStyleIdx="1" presStyleCnt="5" custLinFactNeighborX="1947" custLinFactNeighborY="-27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0E2F5-5A5B-441A-A345-729A4A044A03}" type="pres">
      <dgm:prSet presAssocID="{4DC6A041-1261-4E64-B15A-BED6DB24261C}" presName="sibTrans" presStyleLbl="sibTrans1D1" presStyleIdx="1" presStyleCnt="4"/>
      <dgm:spPr/>
      <dgm:t>
        <a:bodyPr/>
        <a:lstStyle/>
        <a:p>
          <a:endParaRPr lang="ru-RU"/>
        </a:p>
      </dgm:t>
    </dgm:pt>
    <dgm:pt modelId="{31A8A99F-99DE-4236-BE07-DAA55C31B3E9}" type="pres">
      <dgm:prSet presAssocID="{4DC6A041-1261-4E64-B15A-BED6DB24261C}" presName="connectorText" presStyleLbl="sibTrans1D1" presStyleIdx="1" presStyleCnt="4"/>
      <dgm:spPr/>
      <dgm:t>
        <a:bodyPr/>
        <a:lstStyle/>
        <a:p>
          <a:endParaRPr lang="ru-RU"/>
        </a:p>
      </dgm:t>
    </dgm:pt>
    <dgm:pt modelId="{D39EDCFE-E564-4A46-8784-6B301068D1D7}" type="pres">
      <dgm:prSet presAssocID="{96F2A8D4-2DA4-43C8-B312-0D5295800CD1}" presName="node" presStyleLbl="node1" presStyleIdx="2" presStyleCnt="5" custLinFactNeighborX="435" custLinFactNeighborY="-27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157A0A-C648-443C-883E-A90C0C9CDE97}" type="pres">
      <dgm:prSet presAssocID="{4F171B21-3C57-472E-9EAD-8F33A81E41D4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844F808-445D-4A59-9BAC-63350FC0F4E3}" type="pres">
      <dgm:prSet presAssocID="{4F171B21-3C57-472E-9EAD-8F33A81E41D4}" presName="connectorText" presStyleLbl="sibTrans1D1" presStyleIdx="2" presStyleCnt="4"/>
      <dgm:spPr/>
      <dgm:t>
        <a:bodyPr/>
        <a:lstStyle/>
        <a:p>
          <a:endParaRPr lang="ru-RU"/>
        </a:p>
      </dgm:t>
    </dgm:pt>
    <dgm:pt modelId="{A60C3D5E-0DD2-4B0B-96BF-B54B9BDF5BFB}" type="pres">
      <dgm:prSet presAssocID="{353A316C-00DD-4674-8A54-B38C6E1B3113}" presName="node" presStyleLbl="node1" presStyleIdx="3" presStyleCnt="5" custLinFactNeighborX="2351" custLinFactNeighborY="-29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F2747C-50B6-45AC-A3B9-AD32B14908DE}" type="pres">
      <dgm:prSet presAssocID="{A2639681-BBD0-4868-8DF6-2D78858B3770}" presName="sibTrans" presStyleLbl="sibTrans1D1" presStyleIdx="3" presStyleCnt="4"/>
      <dgm:spPr/>
      <dgm:t>
        <a:bodyPr/>
        <a:lstStyle/>
        <a:p>
          <a:endParaRPr lang="ru-RU"/>
        </a:p>
      </dgm:t>
    </dgm:pt>
    <dgm:pt modelId="{DC1E7999-5091-4767-9AE5-6557CCD27B4B}" type="pres">
      <dgm:prSet presAssocID="{A2639681-BBD0-4868-8DF6-2D78858B3770}" presName="connectorText" presStyleLbl="sibTrans1D1" presStyleIdx="3" presStyleCnt="4"/>
      <dgm:spPr/>
      <dgm:t>
        <a:bodyPr/>
        <a:lstStyle/>
        <a:p>
          <a:endParaRPr lang="ru-RU"/>
        </a:p>
      </dgm:t>
    </dgm:pt>
    <dgm:pt modelId="{59EAC58C-BCCA-43DF-8DAA-E6211ABC0DDE}" type="pres">
      <dgm:prSet presAssocID="{03054816-47EF-47A0-9A75-2B3DC97C5DA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644E3F-6AA0-46C7-BFC0-94CD161BF3E2}" type="presOf" srcId="{4DC6A041-1261-4E64-B15A-BED6DB24261C}" destId="{31A8A99F-99DE-4236-BE07-DAA55C31B3E9}" srcOrd="1" destOrd="0" presId="urn:microsoft.com/office/officeart/2005/8/layout/bProcess3"/>
    <dgm:cxn modelId="{3C261E85-DC68-41B3-910E-EB1A3098357D}" srcId="{BEBFB8CF-7E44-45A2-AB07-A1D301FE5502}" destId="{353A316C-00DD-4674-8A54-B38C6E1B3113}" srcOrd="3" destOrd="0" parTransId="{C8F69BA4-47D1-499C-A42A-8BEDA39278F5}" sibTransId="{A2639681-BBD0-4868-8DF6-2D78858B3770}"/>
    <dgm:cxn modelId="{DCEDE36C-5948-4DBB-B6E6-CF1E793F3729}" type="presOf" srcId="{7CEFCEF0-EE8F-4A1E-95C1-C89079BBB27C}" destId="{BC707A00-121D-47D3-836D-A9F76D117656}" srcOrd="0" destOrd="0" presId="urn:microsoft.com/office/officeart/2005/8/layout/bProcess3"/>
    <dgm:cxn modelId="{905A2E9F-A7EA-455E-A496-2C6AA77CE22A}" type="presOf" srcId="{AFE5B9C2-2ECB-4CB4-BF4A-050E4F99CD30}" destId="{0C46FF09-DE61-4637-B360-0DE7E92DA5FE}" srcOrd="0" destOrd="0" presId="urn:microsoft.com/office/officeart/2005/8/layout/bProcess3"/>
    <dgm:cxn modelId="{F72AE82D-D39A-48AA-AB25-A1B6EAF93340}" type="presOf" srcId="{4F171B21-3C57-472E-9EAD-8F33A81E41D4}" destId="{F844F808-445D-4A59-9BAC-63350FC0F4E3}" srcOrd="1" destOrd="0" presId="urn:microsoft.com/office/officeart/2005/8/layout/bProcess3"/>
    <dgm:cxn modelId="{950EA76B-1D79-4B90-A69A-F27A74E13D1F}" srcId="{BEBFB8CF-7E44-45A2-AB07-A1D301FE5502}" destId="{7CEFCEF0-EE8F-4A1E-95C1-C89079BBB27C}" srcOrd="0" destOrd="0" parTransId="{1915FB3E-3CA1-4192-990C-045668A71E8A}" sibTransId="{AFE5B9C2-2ECB-4CB4-BF4A-050E4F99CD30}"/>
    <dgm:cxn modelId="{09258FB7-66D1-4F19-9A8E-796C343CD2BE}" type="presOf" srcId="{4F171B21-3C57-472E-9EAD-8F33A81E41D4}" destId="{AA157A0A-C648-443C-883E-A90C0C9CDE97}" srcOrd="0" destOrd="0" presId="urn:microsoft.com/office/officeart/2005/8/layout/bProcess3"/>
    <dgm:cxn modelId="{1A8D8A45-C28D-4A2C-8D30-C58C0309ECD0}" type="presOf" srcId="{4DC6A041-1261-4E64-B15A-BED6DB24261C}" destId="{FFC0E2F5-5A5B-441A-A345-729A4A044A03}" srcOrd="0" destOrd="0" presId="urn:microsoft.com/office/officeart/2005/8/layout/bProcess3"/>
    <dgm:cxn modelId="{803FB320-A43D-4BF5-A81A-3748BFA72924}" type="presOf" srcId="{03054816-47EF-47A0-9A75-2B3DC97C5DA7}" destId="{59EAC58C-BCCA-43DF-8DAA-E6211ABC0DDE}" srcOrd="0" destOrd="0" presId="urn:microsoft.com/office/officeart/2005/8/layout/bProcess3"/>
    <dgm:cxn modelId="{96D8856B-112A-4D10-AC40-DD6798C3C04F}" srcId="{BEBFB8CF-7E44-45A2-AB07-A1D301FE5502}" destId="{96F2A8D4-2DA4-43C8-B312-0D5295800CD1}" srcOrd="2" destOrd="0" parTransId="{CCAB5C39-9926-4299-B4EA-11C677D08938}" sibTransId="{4F171B21-3C57-472E-9EAD-8F33A81E41D4}"/>
    <dgm:cxn modelId="{27C8BE80-396E-4251-87B1-EC916A899771}" type="presOf" srcId="{AFE5B9C2-2ECB-4CB4-BF4A-050E4F99CD30}" destId="{8B58AAAD-D227-4E24-9986-16589BD311DA}" srcOrd="1" destOrd="0" presId="urn:microsoft.com/office/officeart/2005/8/layout/bProcess3"/>
    <dgm:cxn modelId="{AEC823D2-8601-4072-ACA4-5A7C9D6454B7}" type="presOf" srcId="{353A316C-00DD-4674-8A54-B38C6E1B3113}" destId="{A60C3D5E-0DD2-4B0B-96BF-B54B9BDF5BFB}" srcOrd="0" destOrd="0" presId="urn:microsoft.com/office/officeart/2005/8/layout/bProcess3"/>
    <dgm:cxn modelId="{334125CB-968A-47D7-BD5A-28FBC0682EAE}" srcId="{BEBFB8CF-7E44-45A2-AB07-A1D301FE5502}" destId="{A857561B-8474-4635-A4B5-8EB14983F7E3}" srcOrd="1" destOrd="0" parTransId="{76406699-4BE7-411E-AF49-A3F14B213663}" sibTransId="{4DC6A041-1261-4E64-B15A-BED6DB24261C}"/>
    <dgm:cxn modelId="{0DD4321A-595F-433A-BB05-CF30DA8BA9BA}" type="presOf" srcId="{BEBFB8CF-7E44-45A2-AB07-A1D301FE5502}" destId="{D144E74B-2768-44DC-AD63-B534CC454AE1}" srcOrd="0" destOrd="0" presId="urn:microsoft.com/office/officeart/2005/8/layout/bProcess3"/>
    <dgm:cxn modelId="{CACBDCEE-E845-4971-91B3-77A6C9645EC1}" srcId="{BEBFB8CF-7E44-45A2-AB07-A1D301FE5502}" destId="{03054816-47EF-47A0-9A75-2B3DC97C5DA7}" srcOrd="4" destOrd="0" parTransId="{EB61D747-106C-40B1-AAE8-81773AFEC6AF}" sibTransId="{F09D39F2-82A6-4CC8-AB76-B49E0C2E61D1}"/>
    <dgm:cxn modelId="{303E8530-0D8F-40AB-B8C7-7AFD1338DC06}" type="presOf" srcId="{96F2A8D4-2DA4-43C8-B312-0D5295800CD1}" destId="{D39EDCFE-E564-4A46-8784-6B301068D1D7}" srcOrd="0" destOrd="0" presId="urn:microsoft.com/office/officeart/2005/8/layout/bProcess3"/>
    <dgm:cxn modelId="{3193B2F1-B2C0-423C-8BEF-B72C83CF9290}" type="presOf" srcId="{A2639681-BBD0-4868-8DF6-2D78858B3770}" destId="{DC1E7999-5091-4767-9AE5-6557CCD27B4B}" srcOrd="1" destOrd="0" presId="urn:microsoft.com/office/officeart/2005/8/layout/bProcess3"/>
    <dgm:cxn modelId="{47474EDC-9428-4245-885B-03D805BF5D7C}" type="presOf" srcId="{A857561B-8474-4635-A4B5-8EB14983F7E3}" destId="{4E70A1F6-C898-44E4-87DF-FEEB3F983AB7}" srcOrd="0" destOrd="0" presId="urn:microsoft.com/office/officeart/2005/8/layout/bProcess3"/>
    <dgm:cxn modelId="{7D9C6FA3-9114-4814-BB9B-856EE54687CF}" type="presOf" srcId="{A2639681-BBD0-4868-8DF6-2D78858B3770}" destId="{68F2747C-50B6-45AC-A3B9-AD32B14908DE}" srcOrd="0" destOrd="0" presId="urn:microsoft.com/office/officeart/2005/8/layout/bProcess3"/>
    <dgm:cxn modelId="{6C9ABC61-7568-4479-854E-F2F69183BAF5}" type="presParOf" srcId="{D144E74B-2768-44DC-AD63-B534CC454AE1}" destId="{BC707A00-121D-47D3-836D-A9F76D117656}" srcOrd="0" destOrd="0" presId="urn:microsoft.com/office/officeart/2005/8/layout/bProcess3"/>
    <dgm:cxn modelId="{D085260E-6C13-443D-81BF-3D5A7B372468}" type="presParOf" srcId="{D144E74B-2768-44DC-AD63-B534CC454AE1}" destId="{0C46FF09-DE61-4637-B360-0DE7E92DA5FE}" srcOrd="1" destOrd="0" presId="urn:microsoft.com/office/officeart/2005/8/layout/bProcess3"/>
    <dgm:cxn modelId="{E8982BB5-2E5A-4677-AE70-B6FB71563E98}" type="presParOf" srcId="{0C46FF09-DE61-4637-B360-0DE7E92DA5FE}" destId="{8B58AAAD-D227-4E24-9986-16589BD311DA}" srcOrd="0" destOrd="0" presId="urn:microsoft.com/office/officeart/2005/8/layout/bProcess3"/>
    <dgm:cxn modelId="{0F6BB578-A136-41E1-AAB9-37E827FE083D}" type="presParOf" srcId="{D144E74B-2768-44DC-AD63-B534CC454AE1}" destId="{4E70A1F6-C898-44E4-87DF-FEEB3F983AB7}" srcOrd="2" destOrd="0" presId="urn:microsoft.com/office/officeart/2005/8/layout/bProcess3"/>
    <dgm:cxn modelId="{721D1B19-FAB1-4B06-AF87-7A051F49048E}" type="presParOf" srcId="{D144E74B-2768-44DC-AD63-B534CC454AE1}" destId="{FFC0E2F5-5A5B-441A-A345-729A4A044A03}" srcOrd="3" destOrd="0" presId="urn:microsoft.com/office/officeart/2005/8/layout/bProcess3"/>
    <dgm:cxn modelId="{94B79FA7-F7AE-46BB-A26A-86FE177293C4}" type="presParOf" srcId="{FFC0E2F5-5A5B-441A-A345-729A4A044A03}" destId="{31A8A99F-99DE-4236-BE07-DAA55C31B3E9}" srcOrd="0" destOrd="0" presId="urn:microsoft.com/office/officeart/2005/8/layout/bProcess3"/>
    <dgm:cxn modelId="{759B7700-713E-46FA-A153-564FA3FB37A9}" type="presParOf" srcId="{D144E74B-2768-44DC-AD63-B534CC454AE1}" destId="{D39EDCFE-E564-4A46-8784-6B301068D1D7}" srcOrd="4" destOrd="0" presId="urn:microsoft.com/office/officeart/2005/8/layout/bProcess3"/>
    <dgm:cxn modelId="{B9B71BD3-C0D7-423C-8D8F-ED63D0FDE99D}" type="presParOf" srcId="{D144E74B-2768-44DC-AD63-B534CC454AE1}" destId="{AA157A0A-C648-443C-883E-A90C0C9CDE97}" srcOrd="5" destOrd="0" presId="urn:microsoft.com/office/officeart/2005/8/layout/bProcess3"/>
    <dgm:cxn modelId="{5AF560ED-535B-4329-9B96-98F731264B5A}" type="presParOf" srcId="{AA157A0A-C648-443C-883E-A90C0C9CDE97}" destId="{F844F808-445D-4A59-9BAC-63350FC0F4E3}" srcOrd="0" destOrd="0" presId="urn:microsoft.com/office/officeart/2005/8/layout/bProcess3"/>
    <dgm:cxn modelId="{4C9DE2A8-4B06-4395-8506-1B12E6522839}" type="presParOf" srcId="{D144E74B-2768-44DC-AD63-B534CC454AE1}" destId="{A60C3D5E-0DD2-4B0B-96BF-B54B9BDF5BFB}" srcOrd="6" destOrd="0" presId="urn:microsoft.com/office/officeart/2005/8/layout/bProcess3"/>
    <dgm:cxn modelId="{AAF30327-01A9-427F-B9D3-BA64826588B2}" type="presParOf" srcId="{D144E74B-2768-44DC-AD63-B534CC454AE1}" destId="{68F2747C-50B6-45AC-A3B9-AD32B14908DE}" srcOrd="7" destOrd="0" presId="urn:microsoft.com/office/officeart/2005/8/layout/bProcess3"/>
    <dgm:cxn modelId="{BBDCFB90-3268-404F-A2A6-E06C48AC3629}" type="presParOf" srcId="{68F2747C-50B6-45AC-A3B9-AD32B14908DE}" destId="{DC1E7999-5091-4767-9AE5-6557CCD27B4B}" srcOrd="0" destOrd="0" presId="urn:microsoft.com/office/officeart/2005/8/layout/bProcess3"/>
    <dgm:cxn modelId="{39A802A8-6313-49D9-A858-FAF2732B67DE}" type="presParOf" srcId="{D144E74B-2768-44DC-AD63-B534CC454AE1}" destId="{59EAC58C-BCCA-43DF-8DAA-E6211ABC0DDE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1479D4A-C462-49FB-94AF-8AFA8C065E88}" type="doc">
      <dgm:prSet loTypeId="urn:microsoft.com/office/officeart/2005/8/layout/vList2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47904F33-0AC4-4CEE-AE7B-5A19F53AEA23}">
      <dgm:prSet phldrT="[Текст]" custT="1"/>
      <dgm:spPr>
        <a:xfrm>
          <a:off x="0" y="40543"/>
          <a:ext cx="8229600" cy="561600"/>
        </a:xfrm>
        <a:prstGeom prst="round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just"/>
          <a:r>
            <a:rPr lang="uk-UA" sz="1800" u="sng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Експлуатаційна несумісність транспортних мереж</a:t>
          </a:r>
          <a:endParaRPr lang="uk-UA" sz="18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0EED919-E1EE-4420-959F-25744783E90F}" type="parTrans" cxnId="{88ADC3C4-607F-40B5-A2FC-889F0AF54F4F}">
      <dgm:prSet/>
      <dgm:spPr/>
      <dgm:t>
        <a:bodyPr/>
        <a:lstStyle/>
        <a:p>
          <a:endParaRPr lang="ru-RU" sz="1200"/>
        </a:p>
      </dgm:t>
    </dgm:pt>
    <dgm:pt modelId="{2F66D10A-1B45-4164-BC5D-BA5F2FF53D0B}" type="sibTrans" cxnId="{88ADC3C4-607F-40B5-A2FC-889F0AF54F4F}">
      <dgm:prSet/>
      <dgm:spPr/>
      <dgm:t>
        <a:bodyPr/>
        <a:lstStyle/>
        <a:p>
          <a:endParaRPr lang="ru-RU" sz="1200"/>
        </a:p>
      </dgm:t>
    </dgm:pt>
    <dgm:pt modelId="{6D2A6976-2BEB-40CE-9C33-B5EA5018C2FC}">
      <dgm:prSet phldrT="[Текст]" custT="1"/>
      <dgm:spPr>
        <a:xfrm>
          <a:off x="0" y="3941368"/>
          <a:ext cx="8229600" cy="561600"/>
        </a:xfrm>
        <a:prstGeom prst="round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sz="1800" u="sng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Неефективна система фінансування розвитку транспортної інфраструктури</a:t>
          </a:r>
          <a:endParaRPr lang="uk-UA" sz="18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FD845CA-5748-4295-AC50-9C5E49513179}" type="parTrans" cxnId="{2C9E4B09-8999-401C-A95F-B9C9DB1A64BD}">
      <dgm:prSet/>
      <dgm:spPr/>
      <dgm:t>
        <a:bodyPr/>
        <a:lstStyle/>
        <a:p>
          <a:endParaRPr lang="ru-RU" sz="1200"/>
        </a:p>
      </dgm:t>
    </dgm:pt>
    <dgm:pt modelId="{4F20C916-899E-429A-BF4E-3A050F93789F}" type="sibTrans" cxnId="{2C9E4B09-8999-401C-A95F-B9C9DB1A64BD}">
      <dgm:prSet/>
      <dgm:spPr/>
      <dgm:t>
        <a:bodyPr/>
        <a:lstStyle/>
        <a:p>
          <a:endParaRPr lang="ru-RU" sz="1200"/>
        </a:p>
      </dgm:t>
    </dgm:pt>
    <dgm:pt modelId="{2411E6B5-8AEC-4D67-B8E0-565FB19319A5}">
      <dgm:prSet phldrT="[Текст]" custT="1"/>
      <dgm:spPr>
        <a:xfrm>
          <a:off x="0" y="4502968"/>
          <a:ext cx="8229600" cy="496800"/>
        </a:xfrm>
        <a:prstGeom prst="rect">
          <a:avLst/>
        </a:prstGeom>
        <a:noFill/>
        <a:ln w="9525" cap="flat" cmpd="sng" algn="ctr">
          <a:solidFill>
            <a:sysClr val="windowText" lastClr="000000">
              <a:alpha val="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sz="18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Фінансування за рахунок бюджетних коштів</a:t>
          </a:r>
          <a:endParaRPr lang="uk-UA" sz="18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827D358-0A70-420A-AEEC-CF071040BA51}" type="parTrans" cxnId="{2ED78C7D-8934-4182-877E-945EBAE67DFA}">
      <dgm:prSet/>
      <dgm:spPr/>
      <dgm:t>
        <a:bodyPr/>
        <a:lstStyle/>
        <a:p>
          <a:endParaRPr lang="ru-RU" sz="1200"/>
        </a:p>
      </dgm:t>
    </dgm:pt>
    <dgm:pt modelId="{636F6891-DCE7-4407-92F4-0A3DBBF3AF1A}" type="sibTrans" cxnId="{2ED78C7D-8934-4182-877E-945EBAE67DFA}">
      <dgm:prSet/>
      <dgm:spPr/>
      <dgm:t>
        <a:bodyPr/>
        <a:lstStyle/>
        <a:p>
          <a:endParaRPr lang="ru-RU" sz="1200"/>
        </a:p>
      </dgm:t>
    </dgm:pt>
    <dgm:pt modelId="{5FEDF59A-11C8-41EC-9DD1-2A191001DDBB}">
      <dgm:prSet custT="1"/>
      <dgm:spPr>
        <a:xfrm>
          <a:off x="0" y="1824568"/>
          <a:ext cx="8229600" cy="561600"/>
        </a:xfrm>
        <a:prstGeom prst="round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sz="1800" b="0" u="sng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Відсутність ефективної взаємодії в питаннях управління різними видами транспорту</a:t>
          </a:r>
          <a:endParaRPr lang="uk-UA" sz="1800" b="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8F1A804-E8FC-427B-8917-CFA5A237651C}" type="parTrans" cxnId="{4F7986DA-5864-4444-99DE-2200D93978B6}">
      <dgm:prSet/>
      <dgm:spPr/>
      <dgm:t>
        <a:bodyPr/>
        <a:lstStyle/>
        <a:p>
          <a:endParaRPr lang="ru-RU" sz="1200"/>
        </a:p>
      </dgm:t>
    </dgm:pt>
    <dgm:pt modelId="{A01DEFF8-A90B-48B9-ADC2-156D1E66C01C}" type="sibTrans" cxnId="{4F7986DA-5864-4444-99DE-2200D93978B6}">
      <dgm:prSet/>
      <dgm:spPr/>
      <dgm:t>
        <a:bodyPr/>
        <a:lstStyle/>
        <a:p>
          <a:endParaRPr lang="ru-RU" sz="1200"/>
        </a:p>
      </dgm:t>
    </dgm:pt>
    <dgm:pt modelId="{F0794A02-1C43-467B-8220-FE82E0DF533E}">
      <dgm:prSet custT="1"/>
      <dgm:spPr>
        <a:xfrm>
          <a:off x="0" y="2882968"/>
          <a:ext cx="8229600" cy="561600"/>
        </a:xfrm>
        <a:prstGeom prst="round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sz="1800" u="sng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Обмеження в умовах експлуатації об’єктів транспортної інфраструктури</a:t>
          </a:r>
          <a:endParaRPr lang="uk-UA" sz="18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5241D44-0291-4BCC-A55E-E7A19A200E6F}" type="parTrans" cxnId="{B7575949-CD67-4FF5-80F5-89CC96493019}">
      <dgm:prSet/>
      <dgm:spPr/>
      <dgm:t>
        <a:bodyPr/>
        <a:lstStyle/>
        <a:p>
          <a:endParaRPr lang="ru-RU" sz="1200"/>
        </a:p>
      </dgm:t>
    </dgm:pt>
    <dgm:pt modelId="{CAD48B47-7A23-4E9B-A910-32408915A395}" type="sibTrans" cxnId="{B7575949-CD67-4FF5-80F5-89CC96493019}">
      <dgm:prSet/>
      <dgm:spPr/>
      <dgm:t>
        <a:bodyPr/>
        <a:lstStyle/>
        <a:p>
          <a:endParaRPr lang="ru-RU" sz="1200"/>
        </a:p>
      </dgm:t>
    </dgm:pt>
    <dgm:pt modelId="{AFCB6E82-96AC-45B7-9E12-A0AAAA1209EA}">
      <dgm:prSet custT="1"/>
      <dgm:spPr>
        <a:xfrm>
          <a:off x="0" y="3444568"/>
          <a:ext cx="8229600" cy="496800"/>
        </a:xfrm>
        <a:prstGeom prst="rect">
          <a:avLst/>
        </a:prstGeom>
        <a:noFill/>
        <a:ln w="9525" cap="flat" cmpd="sng" algn="ctr">
          <a:solidFill>
            <a:schemeClr val="tx1">
              <a:alpha val="0"/>
            </a:schemeClr>
          </a:solidFill>
          <a:prstDash val="solid"/>
        </a:ln>
        <a:effectLst/>
      </dgm:spPr>
      <dgm:t>
        <a:bodyPr/>
        <a:lstStyle/>
        <a:p>
          <a:r>
            <a:rPr lang="uk-UA" sz="18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система ексклюзивних контрактів, які визначають виняткове право користування окремими адміністраціями</a:t>
          </a:r>
          <a:endParaRPr lang="uk-UA" sz="18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4099BE6-1E07-445F-87CB-3EDB13104A10}" type="parTrans" cxnId="{A094AC85-77CC-49B8-B12B-64B0ABEE2104}">
      <dgm:prSet/>
      <dgm:spPr/>
      <dgm:t>
        <a:bodyPr/>
        <a:lstStyle/>
        <a:p>
          <a:endParaRPr lang="ru-RU" sz="1200"/>
        </a:p>
      </dgm:t>
    </dgm:pt>
    <dgm:pt modelId="{F91B4BDE-FBC7-40AA-B5DA-422AEFC981B9}" type="sibTrans" cxnId="{A094AC85-77CC-49B8-B12B-64B0ABEE2104}">
      <dgm:prSet/>
      <dgm:spPr/>
      <dgm:t>
        <a:bodyPr/>
        <a:lstStyle/>
        <a:p>
          <a:endParaRPr lang="ru-RU" sz="1200"/>
        </a:p>
      </dgm:t>
    </dgm:pt>
    <dgm:pt modelId="{EB2B9770-C1DB-44D5-A177-5405CF940C68}">
      <dgm:prSet custT="1"/>
      <dgm:spPr>
        <a:xfrm>
          <a:off x="0" y="1250143"/>
          <a:ext cx="8229600" cy="574425"/>
        </a:xfrm>
        <a:noFill/>
        <a:ln w="9525" cap="flat" cmpd="sng" algn="ctr">
          <a:solidFill>
            <a:sysClr val="windowText" lastClr="000000">
              <a:alpha val="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sz="18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залізничні перевезення                                                                                                                                                                                      ускладненні одночасною дією двох систем адміністративного та правового регулювання </a:t>
          </a:r>
          <a:endParaRPr lang="uk-UA" sz="18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0EFE6EB-FDCF-42B5-B924-0A024707641E}" type="parTrans" cxnId="{2E8F9B7B-92E4-44B3-B589-3EFD99F87E8E}">
      <dgm:prSet/>
      <dgm:spPr/>
      <dgm:t>
        <a:bodyPr/>
        <a:lstStyle/>
        <a:p>
          <a:endParaRPr lang="ru-RU" sz="1200"/>
        </a:p>
      </dgm:t>
    </dgm:pt>
    <dgm:pt modelId="{F56C689D-B26A-424F-B4C5-76DD89CF0AA1}" type="sibTrans" cxnId="{2E8F9B7B-92E4-44B3-B589-3EFD99F87E8E}">
      <dgm:prSet/>
      <dgm:spPr/>
      <dgm:t>
        <a:bodyPr/>
        <a:lstStyle/>
        <a:p>
          <a:endParaRPr lang="ru-RU" sz="1200"/>
        </a:p>
      </dgm:t>
    </dgm:pt>
    <dgm:pt modelId="{C767D93D-AA1D-4F8B-891E-DC44F4D992D2}">
      <dgm:prSet custT="1"/>
      <dgm:spPr>
        <a:xfrm>
          <a:off x="0" y="1250143"/>
          <a:ext cx="8229600" cy="574425"/>
        </a:xfrm>
        <a:noFill/>
        <a:ln w="9525" cap="flat" cmpd="sng" algn="ctr">
          <a:solidFill>
            <a:sysClr val="windowText" lastClr="000000">
              <a:alpha val="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sz="18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перевантаження товарів на прикордонних пунктах;</a:t>
          </a:r>
          <a:endParaRPr lang="uk-UA" sz="18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E426435-85E2-442F-80B4-4D49DBD7A31D}" type="parTrans" cxnId="{77BCF936-303D-4C8A-9C22-2A525EE846C2}">
      <dgm:prSet/>
      <dgm:spPr/>
      <dgm:t>
        <a:bodyPr/>
        <a:lstStyle/>
        <a:p>
          <a:endParaRPr lang="ru-RU" sz="1200"/>
        </a:p>
      </dgm:t>
    </dgm:pt>
    <dgm:pt modelId="{1A5C168B-C944-492F-8DB1-31CFE3FE74C3}" type="sibTrans" cxnId="{77BCF936-303D-4C8A-9C22-2A525EE846C2}">
      <dgm:prSet/>
      <dgm:spPr/>
      <dgm:t>
        <a:bodyPr/>
        <a:lstStyle/>
        <a:p>
          <a:endParaRPr lang="ru-RU" sz="1200"/>
        </a:p>
      </dgm:t>
    </dgm:pt>
    <dgm:pt modelId="{1AB1055E-E556-4CB0-8ACB-BDE211C1CCB0}">
      <dgm:prSet custT="1"/>
      <dgm:spPr>
        <a:xfrm>
          <a:off x="0" y="1250143"/>
          <a:ext cx="8229600" cy="574425"/>
        </a:xfrm>
        <a:noFill/>
        <a:ln w="9525" cap="flat" cmpd="sng" algn="ctr">
          <a:solidFill>
            <a:sysClr val="windowText" lastClr="000000">
              <a:alpha val="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sz="18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відмінність в ширині колії залізниць країн колишнього СРСР (1520 мм) і країн Європи і Азії (1435 мм);</a:t>
          </a:r>
          <a:endParaRPr lang="uk-UA" sz="18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03C85DA-CD9E-4559-824A-2C4892A87760}" type="sibTrans" cxnId="{254909D7-77A1-44DD-9505-EC3AA38DE320}">
      <dgm:prSet/>
      <dgm:spPr/>
      <dgm:t>
        <a:bodyPr/>
        <a:lstStyle/>
        <a:p>
          <a:endParaRPr lang="ru-RU" sz="1200"/>
        </a:p>
      </dgm:t>
    </dgm:pt>
    <dgm:pt modelId="{4BF6CB06-96E1-4BFF-B4B3-6D714BB81A42}" type="parTrans" cxnId="{254909D7-77A1-44DD-9505-EC3AA38DE320}">
      <dgm:prSet/>
      <dgm:spPr/>
      <dgm:t>
        <a:bodyPr/>
        <a:lstStyle/>
        <a:p>
          <a:endParaRPr lang="ru-RU" sz="1200"/>
        </a:p>
      </dgm:t>
    </dgm:pt>
    <dgm:pt modelId="{36F9F054-F7F3-4B51-8BDB-58D773AA0B0C}">
      <dgm:prSet custT="1"/>
      <dgm:spPr>
        <a:xfrm>
          <a:off x="0" y="2386168"/>
          <a:ext cx="8229600" cy="496800"/>
        </a:xfrm>
        <a:noFill/>
        <a:ln w="9525" cap="flat" cmpd="sng" algn="ctr">
          <a:solidFill>
            <a:sysClr val="windowText" lastClr="000000">
              <a:alpha val="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sz="18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нерозвиненість інтермодальних перевезень</a:t>
          </a:r>
          <a:endParaRPr lang="uk-UA" sz="18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A078A38-0C5A-418F-A2C3-E498088530AF}" type="parTrans" cxnId="{58DE5CE9-A410-4011-9426-C19D202E8AF4}">
      <dgm:prSet/>
      <dgm:spPr/>
      <dgm:t>
        <a:bodyPr/>
        <a:lstStyle/>
        <a:p>
          <a:endParaRPr lang="ru-RU"/>
        </a:p>
      </dgm:t>
    </dgm:pt>
    <dgm:pt modelId="{44BE0EB8-60F9-473B-A551-4513A6F1F5AD}" type="sibTrans" cxnId="{58DE5CE9-A410-4011-9426-C19D202E8AF4}">
      <dgm:prSet/>
      <dgm:spPr/>
      <dgm:t>
        <a:bodyPr/>
        <a:lstStyle/>
        <a:p>
          <a:endParaRPr lang="ru-RU"/>
        </a:p>
      </dgm:t>
    </dgm:pt>
    <dgm:pt modelId="{5C64D78C-5BB5-437F-88CB-D4B957C514FD}" type="pres">
      <dgm:prSet presAssocID="{81479D4A-C462-49FB-94AF-8AFA8C065E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BE57CB-3BFC-4631-85AE-24282EE03EF0}" type="pres">
      <dgm:prSet presAssocID="{47904F33-0AC4-4CEE-AE7B-5A19F53AEA2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F4F8E-AEA5-48EB-A31D-6DC04532C301}" type="pres">
      <dgm:prSet presAssocID="{47904F33-0AC4-4CEE-AE7B-5A19F53AEA23}" presName="childText" presStyleLbl="revTx" presStyleIdx="0" presStyleCnt="4" custLinFactNeighborX="361" custLinFactNeighborY="2605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CE68CAFC-CD24-4101-B534-A1C063799CB4}" type="pres">
      <dgm:prSet presAssocID="{5FEDF59A-11C8-41EC-9DD1-2A191001DDBB}" presName="parentText" presStyleLbl="node1" presStyleIdx="1" presStyleCnt="4" custLinFactNeighborX="361" custLinFactNeighborY="429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30E51-7875-458A-A1BC-E07BACA33A26}" type="pres">
      <dgm:prSet presAssocID="{5FEDF59A-11C8-41EC-9DD1-2A191001DDBB}" presName="childText" presStyleLbl="revTx" presStyleIdx="1" presStyleCnt="4" custScaleY="68081" custLinFactNeighborX="-829" custLinFactNeighborY="3410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976C572-DFD0-4C2A-91F4-D6E956EF4D46}" type="pres">
      <dgm:prSet presAssocID="{F0794A02-1C43-467B-8220-FE82E0DF533E}" presName="parentText" presStyleLbl="node1" presStyleIdx="2" presStyleCnt="4" custLinFactNeighborX="361" custLinFactNeighborY="257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61E1D-55B2-4E41-A966-3E5E02F7A1B2}" type="pres">
      <dgm:prSet presAssocID="{F0794A02-1C43-467B-8220-FE82E0DF533E}" presName="childText" presStyleLbl="revTx" presStyleIdx="2" presStyleCnt="4" custLinFactNeighborY="20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C44E1-510E-4C7F-ABE4-232177494AA1}" type="pres">
      <dgm:prSet presAssocID="{6D2A6976-2BEB-40CE-9C33-B5EA5018C2FC}" presName="parentText" presStyleLbl="node1" presStyleIdx="3" presStyleCnt="4" custLinFactNeighborX="361" custLinFactNeighborY="177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CD54B3-D799-4007-B1B7-CA48B5A747F9}" type="pres">
      <dgm:prSet presAssocID="{6D2A6976-2BEB-40CE-9C33-B5EA5018C2FC}" presName="childText" presStyleLbl="revTx" presStyleIdx="3" presStyleCnt="4" custLinFactNeighborX="361" custLinFactNeighborY="26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BCF936-303D-4C8A-9C22-2A525EE846C2}" srcId="{47904F33-0AC4-4CEE-AE7B-5A19F53AEA23}" destId="{C767D93D-AA1D-4F8B-891E-DC44F4D992D2}" srcOrd="1" destOrd="0" parTransId="{4E426435-85E2-442F-80B4-4D49DBD7A31D}" sibTransId="{1A5C168B-C944-492F-8DB1-31CFE3FE74C3}"/>
    <dgm:cxn modelId="{96177205-68A6-4CDD-9026-F2287095AA9D}" type="presOf" srcId="{1AB1055E-E556-4CB0-8ACB-BDE211C1CCB0}" destId="{6E2F4F8E-AEA5-48EB-A31D-6DC04532C301}" srcOrd="0" destOrd="0" presId="urn:microsoft.com/office/officeart/2005/8/layout/vList2"/>
    <dgm:cxn modelId="{95E29E30-39B3-44A8-A881-82A44E794128}" type="presOf" srcId="{81479D4A-C462-49FB-94AF-8AFA8C065E88}" destId="{5C64D78C-5BB5-437F-88CB-D4B957C514FD}" srcOrd="0" destOrd="0" presId="urn:microsoft.com/office/officeart/2005/8/layout/vList2"/>
    <dgm:cxn modelId="{D9052E86-FB68-4ACE-84A2-0BF034B71A89}" type="presOf" srcId="{2411E6B5-8AEC-4D67-B8E0-565FB19319A5}" destId="{97CD54B3-D799-4007-B1B7-CA48B5A747F9}" srcOrd="0" destOrd="0" presId="urn:microsoft.com/office/officeart/2005/8/layout/vList2"/>
    <dgm:cxn modelId="{A094AC85-77CC-49B8-B12B-64B0ABEE2104}" srcId="{F0794A02-1C43-467B-8220-FE82E0DF533E}" destId="{AFCB6E82-96AC-45B7-9E12-A0AAAA1209EA}" srcOrd="0" destOrd="0" parTransId="{54099BE6-1E07-445F-87CB-3EDB13104A10}" sibTransId="{F91B4BDE-FBC7-40AA-B5DA-422AEFC981B9}"/>
    <dgm:cxn modelId="{6EE37322-3667-43B8-9AFB-3D35F192ACE3}" type="presOf" srcId="{47904F33-0AC4-4CEE-AE7B-5A19F53AEA23}" destId="{44BE57CB-3BFC-4631-85AE-24282EE03EF0}" srcOrd="0" destOrd="0" presId="urn:microsoft.com/office/officeart/2005/8/layout/vList2"/>
    <dgm:cxn modelId="{E3F345AA-DF41-47A5-B0D7-DC0E62EED076}" type="presOf" srcId="{36F9F054-F7F3-4B51-8BDB-58D773AA0B0C}" destId="{E5D30E51-7875-458A-A1BC-E07BACA33A26}" srcOrd="0" destOrd="0" presId="urn:microsoft.com/office/officeart/2005/8/layout/vList2"/>
    <dgm:cxn modelId="{1E7CB1C0-BA70-421A-AEA5-257A77DA6DBF}" type="presOf" srcId="{EB2B9770-C1DB-44D5-A177-5405CF940C68}" destId="{6E2F4F8E-AEA5-48EB-A31D-6DC04532C301}" srcOrd="0" destOrd="2" presId="urn:microsoft.com/office/officeart/2005/8/layout/vList2"/>
    <dgm:cxn modelId="{2C9E4B09-8999-401C-A95F-B9C9DB1A64BD}" srcId="{81479D4A-C462-49FB-94AF-8AFA8C065E88}" destId="{6D2A6976-2BEB-40CE-9C33-B5EA5018C2FC}" srcOrd="3" destOrd="0" parTransId="{BFD845CA-5748-4295-AC50-9C5E49513179}" sibTransId="{4F20C916-899E-429A-BF4E-3A050F93789F}"/>
    <dgm:cxn modelId="{88ADC3C4-607F-40B5-A2FC-889F0AF54F4F}" srcId="{81479D4A-C462-49FB-94AF-8AFA8C065E88}" destId="{47904F33-0AC4-4CEE-AE7B-5A19F53AEA23}" srcOrd="0" destOrd="0" parTransId="{C0EED919-E1EE-4420-959F-25744783E90F}" sibTransId="{2F66D10A-1B45-4164-BC5D-BA5F2FF53D0B}"/>
    <dgm:cxn modelId="{E375243C-4082-43FA-A742-51948397DB93}" type="presOf" srcId="{5FEDF59A-11C8-41EC-9DD1-2A191001DDBB}" destId="{CE68CAFC-CD24-4101-B534-A1C063799CB4}" srcOrd="0" destOrd="0" presId="urn:microsoft.com/office/officeart/2005/8/layout/vList2"/>
    <dgm:cxn modelId="{4F7986DA-5864-4444-99DE-2200D93978B6}" srcId="{81479D4A-C462-49FB-94AF-8AFA8C065E88}" destId="{5FEDF59A-11C8-41EC-9DD1-2A191001DDBB}" srcOrd="1" destOrd="0" parTransId="{F8F1A804-E8FC-427B-8917-CFA5A237651C}" sibTransId="{A01DEFF8-A90B-48B9-ADC2-156D1E66C01C}"/>
    <dgm:cxn modelId="{2E8F9B7B-92E4-44B3-B589-3EFD99F87E8E}" srcId="{47904F33-0AC4-4CEE-AE7B-5A19F53AEA23}" destId="{EB2B9770-C1DB-44D5-A177-5405CF940C68}" srcOrd="2" destOrd="0" parTransId="{70EFE6EB-FDCF-42B5-B924-0A024707641E}" sibTransId="{F56C689D-B26A-424F-B4C5-76DD89CF0AA1}"/>
    <dgm:cxn modelId="{58DE5CE9-A410-4011-9426-C19D202E8AF4}" srcId="{5FEDF59A-11C8-41EC-9DD1-2A191001DDBB}" destId="{36F9F054-F7F3-4B51-8BDB-58D773AA0B0C}" srcOrd="0" destOrd="0" parTransId="{4A078A38-0C5A-418F-A2C3-E498088530AF}" sibTransId="{44BE0EB8-60F9-473B-A551-4513A6F1F5AD}"/>
    <dgm:cxn modelId="{254909D7-77A1-44DD-9505-EC3AA38DE320}" srcId="{47904F33-0AC4-4CEE-AE7B-5A19F53AEA23}" destId="{1AB1055E-E556-4CB0-8ACB-BDE211C1CCB0}" srcOrd="0" destOrd="0" parTransId="{4BF6CB06-96E1-4BFF-B4B3-6D714BB81A42}" sibTransId="{003C85DA-CD9E-4559-824A-2C4892A87760}"/>
    <dgm:cxn modelId="{2E8A726D-924E-460C-AEEC-B121C20BA3AD}" type="presOf" srcId="{F0794A02-1C43-467B-8220-FE82E0DF533E}" destId="{9976C572-DFD0-4C2A-91F4-D6E956EF4D46}" srcOrd="0" destOrd="0" presId="urn:microsoft.com/office/officeart/2005/8/layout/vList2"/>
    <dgm:cxn modelId="{BF5E4F2C-54F6-4C5C-A6A9-AF7EE844FC08}" type="presOf" srcId="{6D2A6976-2BEB-40CE-9C33-B5EA5018C2FC}" destId="{2C6C44E1-510E-4C7F-ABE4-232177494AA1}" srcOrd="0" destOrd="0" presId="urn:microsoft.com/office/officeart/2005/8/layout/vList2"/>
    <dgm:cxn modelId="{B7575949-CD67-4FF5-80F5-89CC96493019}" srcId="{81479D4A-C462-49FB-94AF-8AFA8C065E88}" destId="{F0794A02-1C43-467B-8220-FE82E0DF533E}" srcOrd="2" destOrd="0" parTransId="{75241D44-0291-4BCC-A55E-E7A19A200E6F}" sibTransId="{CAD48B47-7A23-4E9B-A910-32408915A395}"/>
    <dgm:cxn modelId="{F341C6D6-1629-4E0A-B36C-3E755DCE9147}" type="presOf" srcId="{AFCB6E82-96AC-45B7-9E12-A0AAAA1209EA}" destId="{89261E1D-55B2-4E41-A966-3E5E02F7A1B2}" srcOrd="0" destOrd="0" presId="urn:microsoft.com/office/officeart/2005/8/layout/vList2"/>
    <dgm:cxn modelId="{3DB4C0E5-4B57-4E9F-9370-F73EF9F11F5A}" type="presOf" srcId="{C767D93D-AA1D-4F8B-891E-DC44F4D992D2}" destId="{6E2F4F8E-AEA5-48EB-A31D-6DC04532C301}" srcOrd="0" destOrd="1" presId="urn:microsoft.com/office/officeart/2005/8/layout/vList2"/>
    <dgm:cxn modelId="{2ED78C7D-8934-4182-877E-945EBAE67DFA}" srcId="{6D2A6976-2BEB-40CE-9C33-B5EA5018C2FC}" destId="{2411E6B5-8AEC-4D67-B8E0-565FB19319A5}" srcOrd="0" destOrd="0" parTransId="{7827D358-0A70-420A-AEEC-CF071040BA51}" sibTransId="{636F6891-DCE7-4407-92F4-0A3DBBF3AF1A}"/>
    <dgm:cxn modelId="{578850B3-C9C3-43CA-ABCD-1EB3CD5F3826}" type="presParOf" srcId="{5C64D78C-5BB5-437F-88CB-D4B957C514FD}" destId="{44BE57CB-3BFC-4631-85AE-24282EE03EF0}" srcOrd="0" destOrd="0" presId="urn:microsoft.com/office/officeart/2005/8/layout/vList2"/>
    <dgm:cxn modelId="{4742771B-66F5-4774-A8F4-6D828667542C}" type="presParOf" srcId="{5C64D78C-5BB5-437F-88CB-D4B957C514FD}" destId="{6E2F4F8E-AEA5-48EB-A31D-6DC04532C301}" srcOrd="1" destOrd="0" presId="urn:microsoft.com/office/officeart/2005/8/layout/vList2"/>
    <dgm:cxn modelId="{082A9360-07CD-4FC5-A265-584732CCC51C}" type="presParOf" srcId="{5C64D78C-5BB5-437F-88CB-D4B957C514FD}" destId="{CE68CAFC-CD24-4101-B534-A1C063799CB4}" srcOrd="2" destOrd="0" presId="urn:microsoft.com/office/officeart/2005/8/layout/vList2"/>
    <dgm:cxn modelId="{75EAD4E7-74D0-4430-A5CB-C2F16C105FA5}" type="presParOf" srcId="{5C64D78C-5BB5-437F-88CB-D4B957C514FD}" destId="{E5D30E51-7875-458A-A1BC-E07BACA33A26}" srcOrd="3" destOrd="0" presId="urn:microsoft.com/office/officeart/2005/8/layout/vList2"/>
    <dgm:cxn modelId="{8A1647F0-B2F0-47EE-9AAA-64F30F758354}" type="presParOf" srcId="{5C64D78C-5BB5-437F-88CB-D4B957C514FD}" destId="{9976C572-DFD0-4C2A-91F4-D6E956EF4D46}" srcOrd="4" destOrd="0" presId="urn:microsoft.com/office/officeart/2005/8/layout/vList2"/>
    <dgm:cxn modelId="{47FAD402-D431-48DC-B956-415A2D4FE80F}" type="presParOf" srcId="{5C64D78C-5BB5-437F-88CB-D4B957C514FD}" destId="{89261E1D-55B2-4E41-A966-3E5E02F7A1B2}" srcOrd="5" destOrd="0" presId="urn:microsoft.com/office/officeart/2005/8/layout/vList2"/>
    <dgm:cxn modelId="{5777ABAB-66E1-4171-A8E8-A56C426B22AF}" type="presParOf" srcId="{5C64D78C-5BB5-437F-88CB-D4B957C514FD}" destId="{2C6C44E1-510E-4C7F-ABE4-232177494AA1}" srcOrd="6" destOrd="0" presId="urn:microsoft.com/office/officeart/2005/8/layout/vList2"/>
    <dgm:cxn modelId="{DF2102A7-1CD8-4D04-863D-11EC84CEAABE}" type="presParOf" srcId="{5C64D78C-5BB5-437F-88CB-D4B957C514FD}" destId="{97CD54B3-D799-4007-B1B7-CA48B5A747F9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5CFA50F-7CE1-42DC-9415-DBE1E39D9902}" type="doc">
      <dgm:prSet loTypeId="urn:microsoft.com/office/officeart/2005/8/layout/matrix1" loCatId="matrix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43EA983-DD05-4527-A86A-08D3806A9217}">
      <dgm:prSet phldrT="[Текст]" custT="1"/>
      <dgm:spPr>
        <a:xfrm>
          <a:off x="2880359" y="1765696"/>
          <a:ext cx="2468880" cy="1177131"/>
        </a:xfrm>
        <a:prstGeom prst="roundRect">
          <a:avLst/>
        </a:prstGeom>
        <a:solidFill>
          <a:srgbClr val="9BBB5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r>
            <a:rPr lang="uk-UA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Пріоритетні напрямки співробітництва України та країн ЄС у сфері транспорту</a:t>
          </a:r>
          <a:endParaRPr lang="ru-RU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1998C20-9B42-4130-9CC1-A6F80217EF90}" type="parTrans" cxnId="{B62EED25-9811-4CEA-8F30-872C0B6FCF3F}">
      <dgm:prSet/>
      <dgm:spPr/>
      <dgm:t>
        <a:bodyPr/>
        <a:lstStyle/>
        <a:p>
          <a:endParaRPr lang="ru-RU"/>
        </a:p>
      </dgm:t>
    </dgm:pt>
    <dgm:pt modelId="{C0CF6FE0-886F-4670-8E25-B76DF4539343}" type="sibTrans" cxnId="{B62EED25-9811-4CEA-8F30-872C0B6FCF3F}">
      <dgm:prSet/>
      <dgm:spPr/>
      <dgm:t>
        <a:bodyPr/>
        <a:lstStyle/>
        <a:p>
          <a:endParaRPr lang="ru-RU"/>
        </a:p>
      </dgm:t>
    </dgm:pt>
    <dgm:pt modelId="{5A64C18B-D131-4D52-9A99-24CBC5394C14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xfrm rot="16200000">
          <a:off x="880268" y="-880268"/>
          <a:ext cx="2354262" cy="4114800"/>
        </a:xfrm>
        <a:prstGeom prst="round1Rect">
          <a:avLst/>
        </a:prstGeom>
        <a:ln/>
      </dgm:spPr>
      <dgm:t>
        <a:bodyPr/>
        <a:lstStyle/>
        <a:p>
          <a:pPr algn="l"/>
          <a:r>
            <a:rPr lang="uk-UA" sz="20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Розвиток транспортної </a:t>
          </a:r>
          <a:endParaRPr lang="uk-UA" sz="2000" dirty="0" smtClean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uk-UA" sz="20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інфраструктури </a:t>
          </a:r>
          <a:r>
            <a:rPr lang="uk-UA" sz="20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України та її інтеграція до </a:t>
          </a:r>
          <a:r>
            <a:rPr lang="uk-UA" sz="20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загальноєвропейської </a:t>
          </a:r>
          <a:r>
            <a:rPr lang="uk-UA" sz="20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транспортної системи</a:t>
          </a:r>
          <a:endParaRPr lang="ru-RU" sz="20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DC239ED-58D3-4C7E-BA9B-7E87384D71B6}" type="parTrans" cxnId="{1372C692-50CE-46EE-B58F-18DDAB471E78}">
      <dgm:prSet/>
      <dgm:spPr/>
      <dgm:t>
        <a:bodyPr/>
        <a:lstStyle/>
        <a:p>
          <a:endParaRPr lang="ru-RU"/>
        </a:p>
      </dgm:t>
    </dgm:pt>
    <dgm:pt modelId="{25A9533C-1903-4D9A-B07C-63489D098321}" type="sibTrans" cxnId="{1372C692-50CE-46EE-B58F-18DDAB471E78}">
      <dgm:prSet/>
      <dgm:spPr/>
      <dgm:t>
        <a:bodyPr/>
        <a:lstStyle/>
        <a:p>
          <a:endParaRPr lang="ru-RU"/>
        </a:p>
      </dgm:t>
    </dgm:pt>
    <dgm:pt modelId="{504DD9CD-EE29-4186-9663-271877A72D23}">
      <dgm:prSet phldrT="[Текст]" custT="1"/>
      <dgm:spPr>
        <a:xfrm>
          <a:off x="4114800" y="0"/>
          <a:ext cx="4114800" cy="2354262"/>
        </a:xfrm>
        <a:prstGeom prst="round1Rect">
          <a:avLst/>
        </a:prstGeom>
        <a:gradFill rotWithShape="0">
          <a:gsLst>
            <a:gs pos="0">
              <a:srgbClr val="9BBB59">
                <a:hueOff val="3750088"/>
                <a:satOff val="-5627"/>
                <a:lumOff val="-915"/>
                <a:alphaOff val="0"/>
                <a:shade val="51000"/>
                <a:satMod val="130000"/>
              </a:srgbClr>
            </a:gs>
            <a:gs pos="80000">
              <a:srgbClr val="9BBB59">
                <a:hueOff val="3750088"/>
                <a:satOff val="-5627"/>
                <a:lumOff val="-915"/>
                <a:alphaOff val="0"/>
                <a:shade val="93000"/>
                <a:satMod val="130000"/>
              </a:srgbClr>
            </a:gs>
            <a:gs pos="100000">
              <a:srgbClr val="9BBB59">
                <a:hueOff val="3750088"/>
                <a:satOff val="-5627"/>
                <a:lumOff val="-91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sz="20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Підвищення рівня безпеки на транспорті та адаптація відповідного національного законодавства із залученням проекту ЄК TWINNING </a:t>
          </a:r>
          <a:endParaRPr lang="ru-RU" sz="20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A959163-DDFA-48F5-B1EA-B2D86B86F579}" type="parTrans" cxnId="{5AF8294C-BCB5-4514-AA48-A41E84136E41}">
      <dgm:prSet/>
      <dgm:spPr/>
      <dgm:t>
        <a:bodyPr/>
        <a:lstStyle/>
        <a:p>
          <a:endParaRPr lang="ru-RU"/>
        </a:p>
      </dgm:t>
    </dgm:pt>
    <dgm:pt modelId="{851DE5D5-D805-483A-BB1F-D91E60FAEC76}" type="sibTrans" cxnId="{5AF8294C-BCB5-4514-AA48-A41E84136E41}">
      <dgm:prSet/>
      <dgm:spPr/>
      <dgm:t>
        <a:bodyPr/>
        <a:lstStyle/>
        <a:p>
          <a:endParaRPr lang="ru-RU"/>
        </a:p>
      </dgm:t>
    </dgm:pt>
    <dgm:pt modelId="{553ECC2C-CB37-4BA9-8409-BBD4F00242C6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 rot="10800000">
          <a:off x="0" y="2354262"/>
          <a:ext cx="4114800" cy="2354262"/>
        </a:xfrm>
        <a:prstGeom prst="round1Rect">
          <a:avLst/>
        </a:prstGeom>
        <a:ln/>
      </dgm:spPr>
      <dgm:t>
        <a:bodyPr anchor="t"/>
        <a:lstStyle/>
        <a:p>
          <a:pPr algn="l"/>
          <a:endParaRPr lang="uk-UA" sz="2000" dirty="0" smtClean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uk-UA" sz="20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Модернізація </a:t>
          </a:r>
          <a:r>
            <a:rPr lang="uk-UA" sz="20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та оновлення </a:t>
          </a:r>
          <a:endParaRPr lang="uk-UA" sz="2000" dirty="0" smtClean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uk-UA" sz="20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основних </a:t>
          </a:r>
          <a:r>
            <a:rPr lang="uk-UA" sz="20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фондів і рухомого складу транспорту</a:t>
          </a:r>
          <a:endParaRPr lang="ru-RU" sz="20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B9DECE8-5877-4AAE-9DB7-566B65BD4680}" type="parTrans" cxnId="{408483DA-9AA5-4871-A618-08DFC0782A64}">
      <dgm:prSet/>
      <dgm:spPr/>
      <dgm:t>
        <a:bodyPr/>
        <a:lstStyle/>
        <a:p>
          <a:endParaRPr lang="ru-RU"/>
        </a:p>
      </dgm:t>
    </dgm:pt>
    <dgm:pt modelId="{F0CFA7FA-D856-45C1-8029-4FE458449716}" type="sibTrans" cxnId="{408483DA-9AA5-4871-A618-08DFC0782A64}">
      <dgm:prSet/>
      <dgm:spPr/>
      <dgm:t>
        <a:bodyPr/>
        <a:lstStyle/>
        <a:p>
          <a:endParaRPr lang="ru-RU"/>
        </a:p>
      </dgm:t>
    </dgm:pt>
    <dgm:pt modelId="{9E75954C-BE78-4791-9B21-0EFB6E26BEC8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xfrm rot="5400000">
          <a:off x="4995068" y="1473993"/>
          <a:ext cx="2354262" cy="4114800"/>
        </a:xfrm>
        <a:prstGeom prst="round1Rect">
          <a:avLst/>
        </a:prstGeom>
        <a:ln/>
      </dgm:spPr>
      <dgm:t>
        <a:bodyPr/>
        <a:lstStyle/>
        <a:p>
          <a:r>
            <a:rPr lang="uk-UA" sz="20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Створення Спільного авіаційного простору між Україною та ЄС</a:t>
          </a:r>
          <a:endParaRPr lang="ru-RU" sz="20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300141B-3949-401F-971A-1BDB3FF0FF41}" type="parTrans" cxnId="{C7C4A801-6A28-440D-A1E5-FB5B55949BC6}">
      <dgm:prSet/>
      <dgm:spPr/>
      <dgm:t>
        <a:bodyPr/>
        <a:lstStyle/>
        <a:p>
          <a:endParaRPr lang="ru-RU"/>
        </a:p>
      </dgm:t>
    </dgm:pt>
    <dgm:pt modelId="{CEECA518-D9CA-446E-B308-839A8B1CAA12}" type="sibTrans" cxnId="{C7C4A801-6A28-440D-A1E5-FB5B55949BC6}">
      <dgm:prSet/>
      <dgm:spPr/>
      <dgm:t>
        <a:bodyPr/>
        <a:lstStyle/>
        <a:p>
          <a:endParaRPr lang="ru-RU"/>
        </a:p>
      </dgm:t>
    </dgm:pt>
    <dgm:pt modelId="{D2FD02F8-7223-47DB-9368-808B598BBD68}" type="pres">
      <dgm:prSet presAssocID="{15CFA50F-7CE1-42DC-9415-DBE1E39D990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0C27A9-67F7-4F32-8B7C-1DC08622D407}" type="pres">
      <dgm:prSet presAssocID="{15CFA50F-7CE1-42DC-9415-DBE1E39D9902}" presName="matrix" presStyleCnt="0"/>
      <dgm:spPr/>
    </dgm:pt>
    <dgm:pt modelId="{2FB8E24B-0E00-46F2-9F56-ED1ABB8E4CF7}" type="pres">
      <dgm:prSet presAssocID="{15CFA50F-7CE1-42DC-9415-DBE1E39D9902}" presName="tile1" presStyleLbl="node1" presStyleIdx="0" presStyleCnt="4" custScaleX="110832" custScaleY="125982"/>
      <dgm:spPr/>
      <dgm:t>
        <a:bodyPr/>
        <a:lstStyle/>
        <a:p>
          <a:endParaRPr lang="ru-RU"/>
        </a:p>
      </dgm:t>
    </dgm:pt>
    <dgm:pt modelId="{22AA995A-12DC-4C97-B24A-4CE2501BBBC3}" type="pres">
      <dgm:prSet presAssocID="{15CFA50F-7CE1-42DC-9415-DBE1E39D990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812F37-46A8-4552-8EEE-0B5470D382CA}" type="pres">
      <dgm:prSet presAssocID="{15CFA50F-7CE1-42DC-9415-DBE1E39D9902}" presName="tile2" presStyleLbl="node1" presStyleIdx="1" presStyleCnt="4" custScaleX="110832" custScaleY="125982" custLinFactNeighborX="166" custLinFactNeighborY="-1087"/>
      <dgm:spPr/>
      <dgm:t>
        <a:bodyPr/>
        <a:lstStyle/>
        <a:p>
          <a:endParaRPr lang="ru-RU"/>
        </a:p>
      </dgm:t>
    </dgm:pt>
    <dgm:pt modelId="{D7B5B484-0C62-4110-A2B7-55410AECB6D6}" type="pres">
      <dgm:prSet presAssocID="{15CFA50F-7CE1-42DC-9415-DBE1E39D990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162E35-059C-4644-B4DB-5698E402CAB8}" type="pres">
      <dgm:prSet presAssocID="{15CFA50F-7CE1-42DC-9415-DBE1E39D9902}" presName="tile3" presStyleLbl="node1" presStyleIdx="2" presStyleCnt="4" custScaleX="110832" custScaleY="125982"/>
      <dgm:spPr/>
      <dgm:t>
        <a:bodyPr/>
        <a:lstStyle/>
        <a:p>
          <a:endParaRPr lang="ru-RU"/>
        </a:p>
      </dgm:t>
    </dgm:pt>
    <dgm:pt modelId="{7678FA95-D44A-4334-BDDA-9D64CAD56D9C}" type="pres">
      <dgm:prSet presAssocID="{15CFA50F-7CE1-42DC-9415-DBE1E39D990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35DEA-C032-4F70-8786-117E819010DA}" type="pres">
      <dgm:prSet presAssocID="{15CFA50F-7CE1-42DC-9415-DBE1E39D9902}" presName="tile4" presStyleLbl="node1" presStyleIdx="3" presStyleCnt="4" custScaleX="110832" custScaleY="125982"/>
      <dgm:spPr/>
      <dgm:t>
        <a:bodyPr/>
        <a:lstStyle/>
        <a:p>
          <a:endParaRPr lang="ru-RU"/>
        </a:p>
      </dgm:t>
    </dgm:pt>
    <dgm:pt modelId="{6E5121BD-BA01-46A1-B74D-A27C980A9488}" type="pres">
      <dgm:prSet presAssocID="{15CFA50F-7CE1-42DC-9415-DBE1E39D990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DC361-6306-465E-A86E-D2CA9ED4600E}" type="pres">
      <dgm:prSet presAssocID="{15CFA50F-7CE1-42DC-9415-DBE1E39D9902}" presName="centerTile" presStyleLbl="fgShp" presStyleIdx="0" presStyleCnt="1" custScaleX="110832" custScaleY="12598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A10723CB-41A8-442F-8714-1234EB953B33}" type="presOf" srcId="{504DD9CD-EE29-4186-9663-271877A72D23}" destId="{D7B5B484-0C62-4110-A2B7-55410AECB6D6}" srcOrd="1" destOrd="0" presId="urn:microsoft.com/office/officeart/2005/8/layout/matrix1"/>
    <dgm:cxn modelId="{AFB76F6F-E89E-4400-9AC8-B22C71CD00E9}" type="presOf" srcId="{5A64C18B-D131-4D52-9A99-24CBC5394C14}" destId="{22AA995A-12DC-4C97-B24A-4CE2501BBBC3}" srcOrd="1" destOrd="0" presId="urn:microsoft.com/office/officeart/2005/8/layout/matrix1"/>
    <dgm:cxn modelId="{085D031E-9996-437E-8E11-4EDE26F1E09E}" type="presOf" srcId="{B43EA983-DD05-4527-A86A-08D3806A9217}" destId="{38ADC361-6306-465E-A86E-D2CA9ED4600E}" srcOrd="0" destOrd="0" presId="urn:microsoft.com/office/officeart/2005/8/layout/matrix1"/>
    <dgm:cxn modelId="{F1030E8D-BCF5-4B0E-9FCF-A554C7D4F846}" type="presOf" srcId="{15CFA50F-7CE1-42DC-9415-DBE1E39D9902}" destId="{D2FD02F8-7223-47DB-9368-808B598BBD68}" srcOrd="0" destOrd="0" presId="urn:microsoft.com/office/officeart/2005/8/layout/matrix1"/>
    <dgm:cxn modelId="{1372C692-50CE-46EE-B58F-18DDAB471E78}" srcId="{B43EA983-DD05-4527-A86A-08D3806A9217}" destId="{5A64C18B-D131-4D52-9A99-24CBC5394C14}" srcOrd="0" destOrd="0" parTransId="{0DC239ED-58D3-4C7E-BA9B-7E87384D71B6}" sibTransId="{25A9533C-1903-4D9A-B07C-63489D098321}"/>
    <dgm:cxn modelId="{C7C4A801-6A28-440D-A1E5-FB5B55949BC6}" srcId="{B43EA983-DD05-4527-A86A-08D3806A9217}" destId="{9E75954C-BE78-4791-9B21-0EFB6E26BEC8}" srcOrd="3" destOrd="0" parTransId="{7300141B-3949-401F-971A-1BDB3FF0FF41}" sibTransId="{CEECA518-D9CA-446E-B308-839A8B1CAA12}"/>
    <dgm:cxn modelId="{5AF8294C-BCB5-4514-AA48-A41E84136E41}" srcId="{B43EA983-DD05-4527-A86A-08D3806A9217}" destId="{504DD9CD-EE29-4186-9663-271877A72D23}" srcOrd="1" destOrd="0" parTransId="{FA959163-DDFA-48F5-B1EA-B2D86B86F579}" sibTransId="{851DE5D5-D805-483A-BB1F-D91E60FAEC76}"/>
    <dgm:cxn modelId="{C256FE42-C3D3-4BAF-8908-61D540364E95}" type="presOf" srcId="{9E75954C-BE78-4791-9B21-0EFB6E26BEC8}" destId="{6E5121BD-BA01-46A1-B74D-A27C980A9488}" srcOrd="1" destOrd="0" presId="urn:microsoft.com/office/officeart/2005/8/layout/matrix1"/>
    <dgm:cxn modelId="{CAB5362B-0B14-4E13-A327-71AF8DA999A8}" type="presOf" srcId="{553ECC2C-CB37-4BA9-8409-BBD4F00242C6}" destId="{FE162E35-059C-4644-B4DB-5698E402CAB8}" srcOrd="0" destOrd="0" presId="urn:microsoft.com/office/officeart/2005/8/layout/matrix1"/>
    <dgm:cxn modelId="{B62EED25-9811-4CEA-8F30-872C0B6FCF3F}" srcId="{15CFA50F-7CE1-42DC-9415-DBE1E39D9902}" destId="{B43EA983-DD05-4527-A86A-08D3806A9217}" srcOrd="0" destOrd="0" parTransId="{21998C20-9B42-4130-9CC1-A6F80217EF90}" sibTransId="{C0CF6FE0-886F-4670-8E25-B76DF4539343}"/>
    <dgm:cxn modelId="{D9AB9AB4-8C81-4E50-855E-F671823CDE69}" type="presOf" srcId="{504DD9CD-EE29-4186-9663-271877A72D23}" destId="{BE812F37-46A8-4552-8EEE-0B5470D382CA}" srcOrd="0" destOrd="0" presId="urn:microsoft.com/office/officeart/2005/8/layout/matrix1"/>
    <dgm:cxn modelId="{0431C0CA-D0E3-4431-A493-7864E88D0336}" type="presOf" srcId="{553ECC2C-CB37-4BA9-8409-BBD4F00242C6}" destId="{7678FA95-D44A-4334-BDDA-9D64CAD56D9C}" srcOrd="1" destOrd="0" presId="urn:microsoft.com/office/officeart/2005/8/layout/matrix1"/>
    <dgm:cxn modelId="{408483DA-9AA5-4871-A618-08DFC0782A64}" srcId="{B43EA983-DD05-4527-A86A-08D3806A9217}" destId="{553ECC2C-CB37-4BA9-8409-BBD4F00242C6}" srcOrd="2" destOrd="0" parTransId="{5B9DECE8-5877-4AAE-9DB7-566B65BD4680}" sibTransId="{F0CFA7FA-D856-45C1-8029-4FE458449716}"/>
    <dgm:cxn modelId="{134D742A-09E8-4EC4-BCF7-873716FA74AC}" type="presOf" srcId="{9E75954C-BE78-4791-9B21-0EFB6E26BEC8}" destId="{D6A35DEA-C032-4F70-8786-117E819010DA}" srcOrd="0" destOrd="0" presId="urn:microsoft.com/office/officeart/2005/8/layout/matrix1"/>
    <dgm:cxn modelId="{6B1684AC-4898-4602-A40E-9559AF1AC1E7}" type="presOf" srcId="{5A64C18B-D131-4D52-9A99-24CBC5394C14}" destId="{2FB8E24B-0E00-46F2-9F56-ED1ABB8E4CF7}" srcOrd="0" destOrd="0" presId="urn:microsoft.com/office/officeart/2005/8/layout/matrix1"/>
    <dgm:cxn modelId="{9AC9AB17-CACD-4CEA-A61F-96D4131727A9}" type="presParOf" srcId="{D2FD02F8-7223-47DB-9368-808B598BBD68}" destId="{390C27A9-67F7-4F32-8B7C-1DC08622D407}" srcOrd="0" destOrd="0" presId="urn:microsoft.com/office/officeart/2005/8/layout/matrix1"/>
    <dgm:cxn modelId="{941C07B0-37A9-489B-9849-F22C92AFE557}" type="presParOf" srcId="{390C27A9-67F7-4F32-8B7C-1DC08622D407}" destId="{2FB8E24B-0E00-46F2-9F56-ED1ABB8E4CF7}" srcOrd="0" destOrd="0" presId="urn:microsoft.com/office/officeart/2005/8/layout/matrix1"/>
    <dgm:cxn modelId="{1538D04F-4BB2-411F-B7BA-F6BA0BB37D3E}" type="presParOf" srcId="{390C27A9-67F7-4F32-8B7C-1DC08622D407}" destId="{22AA995A-12DC-4C97-B24A-4CE2501BBBC3}" srcOrd="1" destOrd="0" presId="urn:microsoft.com/office/officeart/2005/8/layout/matrix1"/>
    <dgm:cxn modelId="{CF4E534C-5B12-452F-ABEC-84D763E216E3}" type="presParOf" srcId="{390C27A9-67F7-4F32-8B7C-1DC08622D407}" destId="{BE812F37-46A8-4552-8EEE-0B5470D382CA}" srcOrd="2" destOrd="0" presId="urn:microsoft.com/office/officeart/2005/8/layout/matrix1"/>
    <dgm:cxn modelId="{E48EE3C4-9DAF-4C85-81CD-D2C5645D955B}" type="presParOf" srcId="{390C27A9-67F7-4F32-8B7C-1DC08622D407}" destId="{D7B5B484-0C62-4110-A2B7-55410AECB6D6}" srcOrd="3" destOrd="0" presId="urn:microsoft.com/office/officeart/2005/8/layout/matrix1"/>
    <dgm:cxn modelId="{CC85CD87-B9C2-4FBA-9CB2-EAFF800103DD}" type="presParOf" srcId="{390C27A9-67F7-4F32-8B7C-1DC08622D407}" destId="{FE162E35-059C-4644-B4DB-5698E402CAB8}" srcOrd="4" destOrd="0" presId="urn:microsoft.com/office/officeart/2005/8/layout/matrix1"/>
    <dgm:cxn modelId="{4C66810A-D873-4F32-AC92-DB0B7A343CAA}" type="presParOf" srcId="{390C27A9-67F7-4F32-8B7C-1DC08622D407}" destId="{7678FA95-D44A-4334-BDDA-9D64CAD56D9C}" srcOrd="5" destOrd="0" presId="urn:microsoft.com/office/officeart/2005/8/layout/matrix1"/>
    <dgm:cxn modelId="{5997F211-7A66-43C7-AF74-80D6797C2C64}" type="presParOf" srcId="{390C27A9-67F7-4F32-8B7C-1DC08622D407}" destId="{D6A35DEA-C032-4F70-8786-117E819010DA}" srcOrd="6" destOrd="0" presId="urn:microsoft.com/office/officeart/2005/8/layout/matrix1"/>
    <dgm:cxn modelId="{D7A1A087-962F-4F33-A6AF-46647F2F3C74}" type="presParOf" srcId="{390C27A9-67F7-4F32-8B7C-1DC08622D407}" destId="{6E5121BD-BA01-46A1-B74D-A27C980A9488}" srcOrd="7" destOrd="0" presId="urn:microsoft.com/office/officeart/2005/8/layout/matrix1"/>
    <dgm:cxn modelId="{ED69457C-2599-4614-8B26-FC4F7A8B8BFF}" type="presParOf" srcId="{D2FD02F8-7223-47DB-9368-808B598BBD68}" destId="{38ADC361-6306-465E-A86E-D2CA9ED4600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035D9F7-6977-4807-85DD-61DA666734CA}" type="doc">
      <dgm:prSet loTypeId="urn:microsoft.com/office/officeart/2005/8/layout/cycle3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BD6DEE0-FE25-440C-8544-63631FFDCE98}">
      <dgm:prSet phldrT="[Текст]" custT="1"/>
      <dgm:spPr>
        <a:xfrm>
          <a:off x="1329293" y="756555"/>
          <a:ext cx="1766970" cy="945407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uk-UA" sz="14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Збільшення можливості доступу до ринків</a:t>
          </a:r>
          <a:endParaRPr lang="ru-RU" sz="14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AF29C9F-3C9D-4918-BC79-606B7DD7CE08}" type="parTrans" cxnId="{1D10161A-AE98-4416-A6D7-22136BF141A9}">
      <dgm:prSet/>
      <dgm:spPr/>
      <dgm:t>
        <a:bodyPr/>
        <a:lstStyle/>
        <a:p>
          <a:endParaRPr lang="ru-RU"/>
        </a:p>
      </dgm:t>
    </dgm:pt>
    <dgm:pt modelId="{C065EE00-C28E-49F8-AE70-AC2670B00B65}" type="sibTrans" cxnId="{1D10161A-AE98-4416-A6D7-22136BF141A9}">
      <dgm:prSet/>
      <dgm:spPr>
        <a:xfrm>
          <a:off x="150252" y="781656"/>
          <a:ext cx="4125052" cy="4125052"/>
        </a:xfrm>
        <a:prstGeom prst="circularArrow">
          <a:avLst>
            <a:gd name="adj1" fmla="val 5274"/>
            <a:gd name="adj2" fmla="val 312630"/>
            <a:gd name="adj3" fmla="val 14001456"/>
            <a:gd name="adj4" fmla="val 17260944"/>
            <a:gd name="adj5" fmla="val 5477"/>
          </a:avLst>
        </a:prstGeom>
        <a:gradFill rotWithShape="0">
          <a:gsLst>
            <a:gs pos="0">
              <a:srgbClr val="9BBB59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6AE5DD74-B8A7-41E5-8DC3-E3C53D0D13F1}">
      <dgm:prSet phldrT="[Текст]" custT="1"/>
      <dgm:spPr>
        <a:xfrm>
          <a:off x="2772237" y="3058509"/>
          <a:ext cx="1755313" cy="1046531"/>
        </a:xfrm>
        <a:prstGeom prst="roundRect">
          <a:avLst/>
        </a:prstGeom>
        <a:gradFill rotWithShape="0">
          <a:gsLst>
            <a:gs pos="0">
              <a:srgbClr val="9BBB59">
                <a:hueOff val="4500106"/>
                <a:satOff val="-6752"/>
                <a:lumOff val="-1098"/>
                <a:alphaOff val="0"/>
                <a:shade val="51000"/>
                <a:satMod val="130000"/>
              </a:srgbClr>
            </a:gs>
            <a:gs pos="80000">
              <a:srgbClr val="9BBB59">
                <a:hueOff val="4500106"/>
                <a:satOff val="-6752"/>
                <a:lumOff val="-1098"/>
                <a:alphaOff val="0"/>
                <a:shade val="93000"/>
                <a:satMod val="130000"/>
              </a:srgbClr>
            </a:gs>
            <a:gs pos="100000">
              <a:srgbClr val="9BBB59">
                <a:hueOff val="4500106"/>
                <a:satOff val="-6752"/>
                <a:lumOff val="-109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uk-UA" sz="14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Приток капіталу</a:t>
          </a:r>
          <a:endParaRPr lang="ru-RU" sz="14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7A60ACD-BDDE-4581-B086-D84C2BC27381}" type="parTrans" cxnId="{58CEDDCC-F315-4084-B30C-E7C3160235F2}">
      <dgm:prSet/>
      <dgm:spPr/>
      <dgm:t>
        <a:bodyPr/>
        <a:lstStyle/>
        <a:p>
          <a:endParaRPr lang="ru-RU"/>
        </a:p>
      </dgm:t>
    </dgm:pt>
    <dgm:pt modelId="{6CBB8005-F66A-46F4-9034-426B3BA07F24}" type="sibTrans" cxnId="{58CEDDCC-F315-4084-B30C-E7C3160235F2}">
      <dgm:prSet/>
      <dgm:spPr/>
      <dgm:t>
        <a:bodyPr/>
        <a:lstStyle/>
        <a:p>
          <a:endParaRPr lang="ru-RU"/>
        </a:p>
      </dgm:t>
    </dgm:pt>
    <dgm:pt modelId="{37DD065F-5CB1-452C-A3A8-F17FD1815E3C}">
      <dgm:prSet phldrT="[Текст]" custT="1"/>
      <dgm:spPr>
        <a:xfrm>
          <a:off x="1408723" y="3942560"/>
          <a:ext cx="1705412" cy="1145573"/>
        </a:xfrm>
        <a:prstGeom prst="roundRect">
          <a:avLst/>
        </a:prstGeom>
        <a:gradFill rotWithShape="0">
          <a:gsLst>
            <a:gs pos="0">
              <a:srgbClr val="9BBB59">
                <a:hueOff val="6750158"/>
                <a:satOff val="-10128"/>
                <a:lumOff val="-1647"/>
                <a:alphaOff val="0"/>
                <a:shade val="51000"/>
                <a:satMod val="130000"/>
              </a:srgbClr>
            </a:gs>
            <a:gs pos="80000">
              <a:srgbClr val="9BBB59">
                <a:hueOff val="6750158"/>
                <a:satOff val="-10128"/>
                <a:lumOff val="-1647"/>
                <a:alphaOff val="0"/>
                <a:shade val="93000"/>
                <a:satMod val="130000"/>
              </a:srgbClr>
            </a:gs>
            <a:gs pos="100000">
              <a:srgbClr val="9BBB59">
                <a:hueOff val="6750158"/>
                <a:satOff val="-10128"/>
                <a:lumOff val="-164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uk-UA" sz="14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Модернізація інфраструктури</a:t>
          </a:r>
          <a:endParaRPr lang="ru-RU" sz="14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B6F3FD2-5B21-426D-95F4-61B6E3B72B2D}" type="parTrans" cxnId="{CB4BE1C3-1680-4532-AB7B-B43144EABBBD}">
      <dgm:prSet/>
      <dgm:spPr/>
      <dgm:t>
        <a:bodyPr/>
        <a:lstStyle/>
        <a:p>
          <a:endParaRPr lang="ru-RU"/>
        </a:p>
      </dgm:t>
    </dgm:pt>
    <dgm:pt modelId="{83379D55-D2F0-41EA-B972-CD5F50D1C155}" type="sibTrans" cxnId="{CB4BE1C3-1680-4532-AB7B-B43144EABBBD}">
      <dgm:prSet/>
      <dgm:spPr/>
      <dgm:t>
        <a:bodyPr/>
        <a:lstStyle/>
        <a:p>
          <a:endParaRPr lang="ru-RU"/>
        </a:p>
      </dgm:t>
    </dgm:pt>
    <dgm:pt modelId="{E10FE699-46A1-4F8A-AE6F-B64B8DF8103C}">
      <dgm:prSet phldrT="[Текст]" custT="1"/>
      <dgm:spPr>
        <a:xfrm>
          <a:off x="-151835" y="2876288"/>
          <a:ext cx="1830728" cy="1071414"/>
        </a:xfrm>
        <a:prstGeom prst="roundRect">
          <a:avLst/>
        </a:prstGeom>
        <a:gradFill rotWithShape="0">
          <a:gsLst>
            <a:gs pos="0">
              <a:srgbClr val="9BBB59">
                <a:hueOff val="9000211"/>
                <a:satOff val="-13504"/>
                <a:lumOff val="-2196"/>
                <a:alphaOff val="0"/>
                <a:shade val="51000"/>
                <a:satMod val="130000"/>
              </a:srgbClr>
            </a:gs>
            <a:gs pos="80000">
              <a:srgbClr val="9BBB59">
                <a:hueOff val="9000211"/>
                <a:satOff val="-13504"/>
                <a:lumOff val="-2196"/>
                <a:alphaOff val="0"/>
                <a:shade val="93000"/>
                <a:satMod val="130000"/>
              </a:srgbClr>
            </a:gs>
            <a:gs pos="100000">
              <a:srgbClr val="9BBB59">
                <a:hueOff val="9000211"/>
                <a:satOff val="-13504"/>
                <a:lumOff val="-219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uk-UA" sz="14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Пряме постачання ресурсів з ЄС</a:t>
          </a:r>
          <a:endParaRPr lang="ru-RU" sz="14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31D66F6-FE8C-4454-B309-D5BC4D3E3316}" type="parTrans" cxnId="{9C4E41BF-48DD-4A67-9F38-DC2A2A1A093A}">
      <dgm:prSet/>
      <dgm:spPr/>
      <dgm:t>
        <a:bodyPr/>
        <a:lstStyle/>
        <a:p>
          <a:endParaRPr lang="ru-RU"/>
        </a:p>
      </dgm:t>
    </dgm:pt>
    <dgm:pt modelId="{F98CF7BA-E2C0-4B82-9F9E-56E5B02BDED8}" type="sibTrans" cxnId="{9C4E41BF-48DD-4A67-9F38-DC2A2A1A093A}">
      <dgm:prSet/>
      <dgm:spPr/>
      <dgm:t>
        <a:bodyPr/>
        <a:lstStyle/>
        <a:p>
          <a:endParaRPr lang="ru-RU"/>
        </a:p>
      </dgm:t>
    </dgm:pt>
    <dgm:pt modelId="{70019CD1-CD71-4963-A866-1DF54B838022}">
      <dgm:prSet phldrT="[Текст]" custT="1"/>
      <dgm:spPr>
        <a:xfrm>
          <a:off x="-89643" y="1764014"/>
          <a:ext cx="1826163" cy="919237"/>
        </a:xfrm>
        <a:prstGeom prst="roundRect">
          <a:avLst/>
        </a:prstGeom>
        <a:gradFill rotWithShape="0">
          <a:gsLst>
            <a:gs pos="0">
              <a:srgbClr val="9BBB59">
                <a:hueOff val="11250264"/>
                <a:satOff val="-16880"/>
                <a:lumOff val="-2745"/>
                <a:alphaOff val="0"/>
                <a:shade val="51000"/>
                <a:satMod val="130000"/>
              </a:srgbClr>
            </a:gs>
            <a:gs pos="80000">
              <a:srgbClr val="9BBB59">
                <a:hueOff val="11250264"/>
                <a:satOff val="-16880"/>
                <a:lumOff val="-2745"/>
                <a:alphaOff val="0"/>
                <a:shade val="93000"/>
                <a:satMod val="130000"/>
              </a:srgbClr>
            </a:gs>
            <a:gs pos="100000">
              <a:srgbClr val="9BBB59">
                <a:hueOff val="11250264"/>
                <a:satOff val="-16880"/>
                <a:lumOff val="-274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uk-UA" sz="14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Бюджетна підтримка</a:t>
          </a:r>
          <a:endParaRPr lang="ru-RU" sz="14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0787DFD-6391-4446-9A02-D59DD53135D3}" type="parTrans" cxnId="{EDF8C9AA-696A-4F6D-B67E-19AA4238D81C}">
      <dgm:prSet/>
      <dgm:spPr/>
      <dgm:t>
        <a:bodyPr/>
        <a:lstStyle/>
        <a:p>
          <a:endParaRPr lang="ru-RU"/>
        </a:p>
      </dgm:t>
    </dgm:pt>
    <dgm:pt modelId="{E5083F10-C338-40A6-96CA-7E6FF47BF590}" type="sibTrans" cxnId="{EDF8C9AA-696A-4F6D-B67E-19AA4238D81C}">
      <dgm:prSet/>
      <dgm:spPr/>
      <dgm:t>
        <a:bodyPr/>
        <a:lstStyle/>
        <a:p>
          <a:endParaRPr lang="ru-RU"/>
        </a:p>
      </dgm:t>
    </dgm:pt>
    <dgm:pt modelId="{A1E8CF72-D057-467D-B9C1-370CCF3165BD}">
      <dgm:prSet custT="1"/>
      <dgm:spPr>
        <a:xfrm>
          <a:off x="2846970" y="1821507"/>
          <a:ext cx="1630101" cy="1168099"/>
        </a:xfrm>
        <a:prstGeom prst="roundRect">
          <a:avLst/>
        </a:prstGeom>
        <a:gradFill rotWithShape="0">
          <a:gsLst>
            <a:gs pos="0">
              <a:srgbClr val="9BBB59">
                <a:hueOff val="2250053"/>
                <a:satOff val="-3376"/>
                <a:lumOff val="-549"/>
                <a:alphaOff val="0"/>
                <a:shade val="51000"/>
                <a:satMod val="130000"/>
              </a:srgbClr>
            </a:gs>
            <a:gs pos="80000">
              <a:srgbClr val="9BBB59">
                <a:hueOff val="2250053"/>
                <a:satOff val="-3376"/>
                <a:lumOff val="-549"/>
                <a:alphaOff val="0"/>
                <a:shade val="93000"/>
                <a:satMod val="130000"/>
              </a:srgbClr>
            </a:gs>
            <a:gs pos="100000">
              <a:srgbClr val="9BBB59">
                <a:hueOff val="2250053"/>
                <a:satOff val="-3376"/>
                <a:lumOff val="-54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uk-UA" sz="14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Збільшення обсягу перевезень та експорту транспортних послуг</a:t>
          </a:r>
          <a:endParaRPr lang="ru-RU" sz="14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9577FA8-1DD5-4B1B-8577-67891226134A}" type="parTrans" cxnId="{C477F36B-1458-4641-92A4-670BB0D7B41C}">
      <dgm:prSet/>
      <dgm:spPr/>
      <dgm:t>
        <a:bodyPr/>
        <a:lstStyle/>
        <a:p>
          <a:endParaRPr lang="ru-RU"/>
        </a:p>
      </dgm:t>
    </dgm:pt>
    <dgm:pt modelId="{C6DF4C32-6A30-4FD7-A79D-000F321E51A2}" type="sibTrans" cxnId="{C477F36B-1458-4641-92A4-670BB0D7B41C}">
      <dgm:prSet/>
      <dgm:spPr/>
      <dgm:t>
        <a:bodyPr/>
        <a:lstStyle/>
        <a:p>
          <a:endParaRPr lang="ru-RU"/>
        </a:p>
      </dgm:t>
    </dgm:pt>
    <dgm:pt modelId="{2A3EA23D-2EC5-43F9-9A6C-4BD9E09646F8}" type="pres">
      <dgm:prSet presAssocID="{B035D9F7-6977-4807-85DD-61DA666734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4D9682-22D0-4691-92E9-49F18EAF750D}" type="pres">
      <dgm:prSet presAssocID="{B035D9F7-6977-4807-85DD-61DA666734CA}" presName="cycle" presStyleCnt="0"/>
      <dgm:spPr/>
    </dgm:pt>
    <dgm:pt modelId="{F492AF6B-383B-4218-8DFA-C2C414126F0F}" type="pres">
      <dgm:prSet presAssocID="{4BD6DEE0-FE25-440C-8544-63631FFDCE98}" presName="nodeFirstNode" presStyleLbl="node1" presStyleIdx="0" presStyleCnt="6" custScaleX="118836" custScaleY="127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C3DDA7-BA41-4A90-B0F0-7571184E8984}" type="pres">
      <dgm:prSet presAssocID="{C065EE00-C28E-49F8-AE70-AC2670B00B65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B5361F14-0F6E-4277-BEA3-AD77DD67F7A7}" type="pres">
      <dgm:prSet presAssocID="{A1E8CF72-D057-467D-B9C1-370CCF3165BD}" presName="nodeFollowingNodes" presStyleLbl="node1" presStyleIdx="1" presStyleCnt="6" custScaleX="109631" custScaleY="157119" custRadScaleRad="91556" custRadScaleInc="215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428719-734C-45F8-BC10-273454A55011}" type="pres">
      <dgm:prSet presAssocID="{6AE5DD74-B8A7-41E5-8DC3-E3C53D0D13F1}" presName="nodeFollowingNodes" presStyleLbl="node1" presStyleIdx="2" presStyleCnt="6" custScaleX="118052" custScaleY="140767" custRadScaleRad="94982" custRadScaleInc="-9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6CA8E-6E23-43C3-9072-3ADBD9FDA558}" type="pres">
      <dgm:prSet presAssocID="{37DD065F-5CB1-452C-A3A8-F17FD1815E3C}" presName="nodeFollowingNodes" presStyleLbl="node1" presStyleIdx="3" presStyleCnt="6" custScaleX="114696" custScaleY="154089" custRadScaleRad="96410" custRadScaleInc="-3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3246FD-6E7F-4B29-A197-7CE18621F06D}" type="pres">
      <dgm:prSet presAssocID="{E10FE699-46A1-4F8A-AE6F-B64B8DF8103C}" presName="nodeFollowingNodes" presStyleLbl="node1" presStyleIdx="4" presStyleCnt="6" custScaleX="123124" custScaleY="144114" custRadScaleRad="97283" custRadScaleInc="228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A74830-C088-4C77-9D29-3BE86F3EFC74}" type="pres">
      <dgm:prSet presAssocID="{70019CD1-CD71-4963-A866-1DF54B838022}" presName="nodeFollowingNodes" presStyleLbl="node1" presStyleIdx="5" presStyleCnt="6" custScaleX="122817" custScaleY="123645" custRadScaleRad="92409" custRadScaleInc="-76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990BA9-C9E9-42AD-9A7A-BBCAD52B845A}" type="presOf" srcId="{C065EE00-C28E-49F8-AE70-AC2670B00B65}" destId="{F2C3DDA7-BA41-4A90-B0F0-7571184E8984}" srcOrd="0" destOrd="0" presId="urn:microsoft.com/office/officeart/2005/8/layout/cycle3"/>
    <dgm:cxn modelId="{6E30F94D-4AA9-4FF2-B8F2-7C9C5592B359}" type="presOf" srcId="{37DD065F-5CB1-452C-A3A8-F17FD1815E3C}" destId="{8FB6CA8E-6E23-43C3-9072-3ADBD9FDA558}" srcOrd="0" destOrd="0" presId="urn:microsoft.com/office/officeart/2005/8/layout/cycle3"/>
    <dgm:cxn modelId="{936A0B35-2B8A-4B44-BB68-EA802054AA2A}" type="presOf" srcId="{6AE5DD74-B8A7-41E5-8DC3-E3C53D0D13F1}" destId="{D2428719-734C-45F8-BC10-273454A55011}" srcOrd="0" destOrd="0" presId="urn:microsoft.com/office/officeart/2005/8/layout/cycle3"/>
    <dgm:cxn modelId="{58CEDDCC-F315-4084-B30C-E7C3160235F2}" srcId="{B035D9F7-6977-4807-85DD-61DA666734CA}" destId="{6AE5DD74-B8A7-41E5-8DC3-E3C53D0D13F1}" srcOrd="2" destOrd="0" parTransId="{47A60ACD-BDDE-4581-B086-D84C2BC27381}" sibTransId="{6CBB8005-F66A-46F4-9034-426B3BA07F24}"/>
    <dgm:cxn modelId="{CB4BE1C3-1680-4532-AB7B-B43144EABBBD}" srcId="{B035D9F7-6977-4807-85DD-61DA666734CA}" destId="{37DD065F-5CB1-452C-A3A8-F17FD1815E3C}" srcOrd="3" destOrd="0" parTransId="{3B6F3FD2-5B21-426D-95F4-61B6E3B72B2D}" sibTransId="{83379D55-D2F0-41EA-B972-CD5F50D1C155}"/>
    <dgm:cxn modelId="{DE4F0CFB-ACCF-48AB-A54A-1749889C29B8}" type="presOf" srcId="{E10FE699-46A1-4F8A-AE6F-B64B8DF8103C}" destId="{AB3246FD-6E7F-4B29-A197-7CE18621F06D}" srcOrd="0" destOrd="0" presId="urn:microsoft.com/office/officeart/2005/8/layout/cycle3"/>
    <dgm:cxn modelId="{C1A73C49-073D-4BA8-84E1-150C9C8320EA}" type="presOf" srcId="{B035D9F7-6977-4807-85DD-61DA666734CA}" destId="{2A3EA23D-2EC5-43F9-9A6C-4BD9E09646F8}" srcOrd="0" destOrd="0" presId="urn:microsoft.com/office/officeart/2005/8/layout/cycle3"/>
    <dgm:cxn modelId="{EDF8C9AA-696A-4F6D-B67E-19AA4238D81C}" srcId="{B035D9F7-6977-4807-85DD-61DA666734CA}" destId="{70019CD1-CD71-4963-A866-1DF54B838022}" srcOrd="5" destOrd="0" parTransId="{E0787DFD-6391-4446-9A02-D59DD53135D3}" sibTransId="{E5083F10-C338-40A6-96CA-7E6FF47BF590}"/>
    <dgm:cxn modelId="{9C4E41BF-48DD-4A67-9F38-DC2A2A1A093A}" srcId="{B035D9F7-6977-4807-85DD-61DA666734CA}" destId="{E10FE699-46A1-4F8A-AE6F-B64B8DF8103C}" srcOrd="4" destOrd="0" parTransId="{231D66F6-FE8C-4454-B309-D5BC4D3E3316}" sibTransId="{F98CF7BA-E2C0-4B82-9F9E-56E5B02BDED8}"/>
    <dgm:cxn modelId="{1D10161A-AE98-4416-A6D7-22136BF141A9}" srcId="{B035D9F7-6977-4807-85DD-61DA666734CA}" destId="{4BD6DEE0-FE25-440C-8544-63631FFDCE98}" srcOrd="0" destOrd="0" parTransId="{0AF29C9F-3C9D-4918-BC79-606B7DD7CE08}" sibTransId="{C065EE00-C28E-49F8-AE70-AC2670B00B65}"/>
    <dgm:cxn modelId="{C477F36B-1458-4641-92A4-670BB0D7B41C}" srcId="{B035D9F7-6977-4807-85DD-61DA666734CA}" destId="{A1E8CF72-D057-467D-B9C1-370CCF3165BD}" srcOrd="1" destOrd="0" parTransId="{29577FA8-1DD5-4B1B-8577-67891226134A}" sibTransId="{C6DF4C32-6A30-4FD7-A79D-000F321E51A2}"/>
    <dgm:cxn modelId="{34C3D891-6893-4445-800A-3D64797C1AAD}" type="presOf" srcId="{70019CD1-CD71-4963-A866-1DF54B838022}" destId="{8BA74830-C088-4C77-9D29-3BE86F3EFC74}" srcOrd="0" destOrd="0" presId="urn:microsoft.com/office/officeart/2005/8/layout/cycle3"/>
    <dgm:cxn modelId="{9C7BD5BB-86E5-4F52-A0E2-EB15B1958FCE}" type="presOf" srcId="{4BD6DEE0-FE25-440C-8544-63631FFDCE98}" destId="{F492AF6B-383B-4218-8DFA-C2C414126F0F}" srcOrd="0" destOrd="0" presId="urn:microsoft.com/office/officeart/2005/8/layout/cycle3"/>
    <dgm:cxn modelId="{BAB42E7C-67E7-4421-A9DC-67200C8167D2}" type="presOf" srcId="{A1E8CF72-D057-467D-B9C1-370CCF3165BD}" destId="{B5361F14-0F6E-4277-BEA3-AD77DD67F7A7}" srcOrd="0" destOrd="0" presId="urn:microsoft.com/office/officeart/2005/8/layout/cycle3"/>
    <dgm:cxn modelId="{0167B058-A951-46F7-811B-EB87EE72BF9D}" type="presParOf" srcId="{2A3EA23D-2EC5-43F9-9A6C-4BD9E09646F8}" destId="{654D9682-22D0-4691-92E9-49F18EAF750D}" srcOrd="0" destOrd="0" presId="urn:microsoft.com/office/officeart/2005/8/layout/cycle3"/>
    <dgm:cxn modelId="{77A9DA5C-870C-4254-B558-3879A0769192}" type="presParOf" srcId="{654D9682-22D0-4691-92E9-49F18EAF750D}" destId="{F492AF6B-383B-4218-8DFA-C2C414126F0F}" srcOrd="0" destOrd="0" presId="urn:microsoft.com/office/officeart/2005/8/layout/cycle3"/>
    <dgm:cxn modelId="{E9158611-6111-4D6A-961F-CD823004F286}" type="presParOf" srcId="{654D9682-22D0-4691-92E9-49F18EAF750D}" destId="{F2C3DDA7-BA41-4A90-B0F0-7571184E8984}" srcOrd="1" destOrd="0" presId="urn:microsoft.com/office/officeart/2005/8/layout/cycle3"/>
    <dgm:cxn modelId="{E018590A-4BED-4BE3-8954-E853F57BB876}" type="presParOf" srcId="{654D9682-22D0-4691-92E9-49F18EAF750D}" destId="{B5361F14-0F6E-4277-BEA3-AD77DD67F7A7}" srcOrd="2" destOrd="0" presId="urn:microsoft.com/office/officeart/2005/8/layout/cycle3"/>
    <dgm:cxn modelId="{AB3A2229-6B94-45AF-9DDD-33AB1284CEE8}" type="presParOf" srcId="{654D9682-22D0-4691-92E9-49F18EAF750D}" destId="{D2428719-734C-45F8-BC10-273454A55011}" srcOrd="3" destOrd="0" presId="urn:microsoft.com/office/officeart/2005/8/layout/cycle3"/>
    <dgm:cxn modelId="{1218CD1E-E942-43F7-8598-B55F14CC57D4}" type="presParOf" srcId="{654D9682-22D0-4691-92E9-49F18EAF750D}" destId="{8FB6CA8E-6E23-43C3-9072-3ADBD9FDA558}" srcOrd="4" destOrd="0" presId="urn:microsoft.com/office/officeart/2005/8/layout/cycle3"/>
    <dgm:cxn modelId="{1DEEDA1F-6C56-49A8-8512-0B6528A314E9}" type="presParOf" srcId="{654D9682-22D0-4691-92E9-49F18EAF750D}" destId="{AB3246FD-6E7F-4B29-A197-7CE18621F06D}" srcOrd="5" destOrd="0" presId="urn:microsoft.com/office/officeart/2005/8/layout/cycle3"/>
    <dgm:cxn modelId="{CD7AAF39-7821-4F37-BA0D-5B224232FC4E}" type="presParOf" srcId="{654D9682-22D0-4691-92E9-49F18EAF750D}" destId="{8BA74830-C088-4C77-9D29-3BE86F3EFC74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132FFD8-C508-48DB-8C6F-66B51A99B7C0}" type="doc">
      <dgm:prSet loTypeId="urn:microsoft.com/office/officeart/2005/8/layout/cycle3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895DFB3-4664-4344-BF4E-59493B4B5513}">
      <dgm:prSet phldrT="[Текст]" custT="1"/>
      <dgm:spPr>
        <a:xfrm>
          <a:off x="1221742" y="751070"/>
          <a:ext cx="1882814" cy="990103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sz="14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Покращений розподіл продуктивних факторів</a:t>
          </a:r>
          <a:endParaRPr lang="ru-RU" sz="14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FCC52C1-DD6C-4B93-B91B-16FB5C848A28}" type="parTrans" cxnId="{88269A7F-EC82-4F07-87A1-239D3ADDF259}">
      <dgm:prSet/>
      <dgm:spPr/>
      <dgm:t>
        <a:bodyPr/>
        <a:lstStyle/>
        <a:p>
          <a:endParaRPr lang="ru-RU"/>
        </a:p>
      </dgm:t>
    </dgm:pt>
    <dgm:pt modelId="{FD99CE70-BE54-45F3-B847-2FB50AE24E42}" type="sibTrans" cxnId="{88269A7F-EC82-4F07-87A1-239D3ADDF259}">
      <dgm:prSet/>
      <dgm:spPr>
        <a:xfrm>
          <a:off x="100623" y="765454"/>
          <a:ext cx="4125052" cy="4125052"/>
        </a:xfrm>
        <a:prstGeom prst="circularArrow">
          <a:avLst>
            <a:gd name="adj1" fmla="val 5274"/>
            <a:gd name="adj2" fmla="val 312630"/>
            <a:gd name="adj3" fmla="val 13866076"/>
            <a:gd name="adj4" fmla="val 17342238"/>
            <a:gd name="adj5" fmla="val 5477"/>
          </a:avLst>
        </a:prstGeom>
        <a:gradFill rotWithShape="0">
          <a:gsLst>
            <a:gs pos="0">
              <a:srgbClr val="8064A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7C4AE755-05F9-4791-856B-E3EE49E8F510}">
      <dgm:prSet phldrT="[Текст]" custT="1"/>
      <dgm:spPr>
        <a:xfrm>
          <a:off x="2582982" y="1676872"/>
          <a:ext cx="2058833" cy="1161713"/>
        </a:xfrm>
        <a:prstGeom prst="roundRect">
          <a:avLst/>
        </a:prstGeom>
        <a:gradFill rotWithShape="0">
          <a:gsLst>
            <a:gs pos="0">
              <a:srgbClr val="8064A2">
                <a:hueOff val="-892954"/>
                <a:satOff val="5380"/>
                <a:lumOff val="431"/>
                <a:alphaOff val="0"/>
                <a:shade val="51000"/>
                <a:satMod val="130000"/>
              </a:srgbClr>
            </a:gs>
            <a:gs pos="80000">
              <a:srgbClr val="8064A2">
                <a:hueOff val="-892954"/>
                <a:satOff val="5380"/>
                <a:lumOff val="431"/>
                <a:alphaOff val="0"/>
                <a:shade val="93000"/>
                <a:satMod val="130000"/>
              </a:srgbClr>
            </a:gs>
            <a:gs pos="100000">
              <a:srgbClr val="8064A2">
                <a:hueOff val="-892954"/>
                <a:satOff val="5380"/>
                <a:lumOff val="431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sz="14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Перерозподіл пасажиро- та вантажопотоків</a:t>
          </a:r>
          <a:endParaRPr lang="ru-RU" sz="14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7D86B58-E6F8-4BD3-916A-4BE7140845FC}" type="parTrans" cxnId="{32AF820E-97EE-4F48-84C2-57A73DEA3E60}">
      <dgm:prSet/>
      <dgm:spPr/>
      <dgm:t>
        <a:bodyPr/>
        <a:lstStyle/>
        <a:p>
          <a:endParaRPr lang="ru-RU"/>
        </a:p>
      </dgm:t>
    </dgm:pt>
    <dgm:pt modelId="{E6F7C10C-5E7F-4F39-9771-BA20D4A8E752}" type="sibTrans" cxnId="{32AF820E-97EE-4F48-84C2-57A73DEA3E60}">
      <dgm:prSet/>
      <dgm:spPr/>
      <dgm:t>
        <a:bodyPr/>
        <a:lstStyle/>
        <a:p>
          <a:endParaRPr lang="ru-RU"/>
        </a:p>
      </dgm:t>
    </dgm:pt>
    <dgm:pt modelId="{F86E5BDE-B129-4594-B76B-DB2ACF84F719}">
      <dgm:prSet phldrT="[Текст]" custT="1"/>
      <dgm:spPr>
        <a:xfrm>
          <a:off x="2653052" y="2930292"/>
          <a:ext cx="1918693" cy="1427154"/>
        </a:xfrm>
        <a:prstGeom prst="roundRect">
          <a:avLst/>
        </a:prstGeom>
        <a:gradFill rotWithShape="0">
          <a:gsLst>
            <a:gs pos="0">
              <a:srgbClr val="8064A2">
                <a:hueOff val="-1785908"/>
                <a:satOff val="10760"/>
                <a:lumOff val="862"/>
                <a:alphaOff val="0"/>
                <a:shade val="51000"/>
                <a:satMod val="130000"/>
              </a:srgbClr>
            </a:gs>
            <a:gs pos="80000">
              <a:srgbClr val="8064A2">
                <a:hueOff val="-1785908"/>
                <a:satOff val="10760"/>
                <a:lumOff val="862"/>
                <a:alphaOff val="0"/>
                <a:shade val="93000"/>
                <a:satMod val="130000"/>
              </a:srgbClr>
            </a:gs>
            <a:gs pos="100000">
              <a:srgbClr val="8064A2">
                <a:hueOff val="-1785908"/>
                <a:satOff val="10760"/>
                <a:lumOff val="86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sz="14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Покращення ефективності економічних процесів транспортних та обслуговуючих підприємств</a:t>
          </a:r>
          <a:endParaRPr lang="ru-RU" sz="14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8CA6DED-1743-4D3C-8255-6E155A16FB57}" type="parTrans" cxnId="{7363FC74-DACB-46EF-8D1B-24A11C0DECF6}">
      <dgm:prSet/>
      <dgm:spPr/>
      <dgm:t>
        <a:bodyPr/>
        <a:lstStyle/>
        <a:p>
          <a:endParaRPr lang="ru-RU"/>
        </a:p>
      </dgm:t>
    </dgm:pt>
    <dgm:pt modelId="{4020567D-EA78-4715-A4EE-5EF6C52BCC80}" type="sibTrans" cxnId="{7363FC74-DACB-46EF-8D1B-24A11C0DECF6}">
      <dgm:prSet/>
      <dgm:spPr/>
      <dgm:t>
        <a:bodyPr/>
        <a:lstStyle/>
        <a:p>
          <a:endParaRPr lang="ru-RU"/>
        </a:p>
      </dgm:t>
    </dgm:pt>
    <dgm:pt modelId="{510D7EDA-B3DA-475C-9C4D-ED165D0F63B4}">
      <dgm:prSet phldrT="[Текст]" custT="1"/>
      <dgm:spPr>
        <a:xfrm>
          <a:off x="1048414" y="4019119"/>
          <a:ext cx="1854727" cy="1122816"/>
        </a:xfrm>
        <a:prstGeom prst="roundRect">
          <a:avLst/>
        </a:prstGeom>
        <a:gradFill rotWithShape="0">
          <a:gsLst>
            <a:gs pos="0">
              <a:srgbClr val="8064A2">
                <a:hueOff val="-2678862"/>
                <a:satOff val="16139"/>
                <a:lumOff val="1294"/>
                <a:alphaOff val="0"/>
                <a:shade val="51000"/>
                <a:satMod val="130000"/>
              </a:srgbClr>
            </a:gs>
            <a:gs pos="80000">
              <a:srgbClr val="8064A2">
                <a:hueOff val="-2678862"/>
                <a:satOff val="16139"/>
                <a:lumOff val="1294"/>
                <a:alphaOff val="0"/>
                <a:shade val="93000"/>
                <a:satMod val="130000"/>
              </a:srgbClr>
            </a:gs>
            <a:gs pos="100000">
              <a:srgbClr val="8064A2">
                <a:hueOff val="-2678862"/>
                <a:satOff val="16139"/>
                <a:lumOff val="129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sz="14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Підвищення стандартів надання транспортних послуг</a:t>
          </a:r>
          <a:endParaRPr lang="ru-RU" sz="14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7B5B10E-2C44-4339-83A4-BB154406F35A}" type="parTrans" cxnId="{27D9EAE8-7C9A-437D-B8C6-C9302B326FA7}">
      <dgm:prSet/>
      <dgm:spPr/>
      <dgm:t>
        <a:bodyPr/>
        <a:lstStyle/>
        <a:p>
          <a:endParaRPr lang="ru-RU"/>
        </a:p>
      </dgm:t>
    </dgm:pt>
    <dgm:pt modelId="{CE6107E7-06E6-4139-AC50-8F2B4F0B8F7F}" type="sibTrans" cxnId="{27D9EAE8-7C9A-437D-B8C6-C9302B326FA7}">
      <dgm:prSet/>
      <dgm:spPr/>
      <dgm:t>
        <a:bodyPr/>
        <a:lstStyle/>
        <a:p>
          <a:endParaRPr lang="ru-RU"/>
        </a:p>
      </dgm:t>
    </dgm:pt>
    <dgm:pt modelId="{07F79E19-1016-4814-AE49-84FFBB5F4EA6}">
      <dgm:prSet phldrT="[Текст]" custT="1"/>
      <dgm:spPr>
        <a:xfrm>
          <a:off x="-253966" y="1811495"/>
          <a:ext cx="1935733" cy="1167297"/>
        </a:xfrm>
        <a:prstGeom prst="roundRect">
          <a:avLst/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sz="14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Скорочення бар’єрів у справах з державами ЄС</a:t>
          </a:r>
          <a:endParaRPr lang="ru-RU" sz="14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C6513F8-E045-48C5-88AE-04C0C5F8A4DD}" type="parTrans" cxnId="{D78215FD-0FA9-4987-9A89-A3F554C99D83}">
      <dgm:prSet/>
      <dgm:spPr/>
      <dgm:t>
        <a:bodyPr/>
        <a:lstStyle/>
        <a:p>
          <a:endParaRPr lang="ru-RU"/>
        </a:p>
      </dgm:t>
    </dgm:pt>
    <dgm:pt modelId="{978A3C2F-B304-4424-9CBB-E9FF51DF6B05}" type="sibTrans" cxnId="{D78215FD-0FA9-4987-9A89-A3F554C99D83}">
      <dgm:prSet/>
      <dgm:spPr/>
      <dgm:t>
        <a:bodyPr/>
        <a:lstStyle/>
        <a:p>
          <a:endParaRPr lang="ru-RU"/>
        </a:p>
      </dgm:t>
    </dgm:pt>
    <dgm:pt modelId="{4FE74A2E-A314-4DE1-83D7-DB0001036830}">
      <dgm:prSet custT="1"/>
      <dgm:spPr>
        <a:xfrm>
          <a:off x="-227291" y="3016554"/>
          <a:ext cx="1882383" cy="1129715"/>
        </a:xfrm>
        <a:prstGeom prst="roundRect">
          <a:avLst/>
        </a:prstGeom>
        <a:gradFill rotWithShape="0">
          <a:gsLst>
            <a:gs pos="0">
              <a:srgbClr val="8064A2">
                <a:hueOff val="-3571816"/>
                <a:satOff val="21519"/>
                <a:lumOff val="1725"/>
                <a:alphaOff val="0"/>
                <a:shade val="51000"/>
                <a:satMod val="130000"/>
              </a:srgbClr>
            </a:gs>
            <a:gs pos="80000">
              <a:srgbClr val="8064A2">
                <a:hueOff val="-3571816"/>
                <a:satOff val="21519"/>
                <a:lumOff val="1725"/>
                <a:alphaOff val="0"/>
                <a:shade val="93000"/>
                <a:satMod val="130000"/>
              </a:srgbClr>
            </a:gs>
            <a:gs pos="100000">
              <a:srgbClr val="8064A2">
                <a:hueOff val="-3571816"/>
                <a:satOff val="21519"/>
                <a:lumOff val="172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sz="14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Підвищення стандартів рівня безпеки транспорту</a:t>
          </a:r>
          <a:endParaRPr lang="ru-RU" sz="14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02E0944-8F6D-429A-BDF0-F7FA66366C97}" type="parTrans" cxnId="{1A4DA529-83BD-4C85-AD82-0CAC7EDECB09}">
      <dgm:prSet/>
      <dgm:spPr/>
      <dgm:t>
        <a:bodyPr/>
        <a:lstStyle/>
        <a:p>
          <a:endParaRPr lang="ru-RU"/>
        </a:p>
      </dgm:t>
    </dgm:pt>
    <dgm:pt modelId="{247C10C9-A682-4F7C-B9D0-CF6629D13959}" type="sibTrans" cxnId="{1A4DA529-83BD-4C85-AD82-0CAC7EDECB09}">
      <dgm:prSet/>
      <dgm:spPr/>
      <dgm:t>
        <a:bodyPr/>
        <a:lstStyle/>
        <a:p>
          <a:endParaRPr lang="ru-RU"/>
        </a:p>
      </dgm:t>
    </dgm:pt>
    <dgm:pt modelId="{9E8629A0-4363-4D3E-964C-091448CD04B2}" type="pres">
      <dgm:prSet presAssocID="{5132FFD8-C508-48DB-8C6F-66B51A99B7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69DF17-3D92-4771-AFBE-FC48916F723A}" type="pres">
      <dgm:prSet presAssocID="{5132FFD8-C508-48DB-8C6F-66B51A99B7C0}" presName="cycle" presStyleCnt="0"/>
      <dgm:spPr/>
    </dgm:pt>
    <dgm:pt modelId="{EA2E40C8-0BD5-4EE2-9A4D-655533275BA2}" type="pres">
      <dgm:prSet presAssocID="{8895DFB3-4664-4344-BF4E-59493B4B5513}" presName="nodeFirstNode" presStyleLbl="node1" presStyleIdx="0" presStyleCnt="6" custScaleX="126627" custScaleY="133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824BF-44B0-4CC6-9E67-9B1A0D61A3AF}" type="pres">
      <dgm:prSet presAssocID="{FD99CE70-BE54-45F3-B847-2FB50AE24E42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8710056F-F02F-4E5B-AA08-78ACCC2AD6FA}" type="pres">
      <dgm:prSet presAssocID="{7C4AE755-05F9-4791-856B-E3EE49E8F510}" presName="nodeFollowingNodes" presStyleLbl="node1" presStyleIdx="1" presStyleCnt="6" custScaleX="138465" custScaleY="156260" custRadScaleRad="104724" custRadScaleInc="15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D6B470-4F51-46D5-8AA7-BAAD848F333A}" type="pres">
      <dgm:prSet presAssocID="{F86E5BDE-B129-4594-B76B-DB2ACF84F719}" presName="nodeFollowingNodes" presStyleLbl="node1" presStyleIdx="2" presStyleCnt="6" custScaleX="129040" custScaleY="191964" custRadScaleRad="104905" custRadScaleInc="-109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F55459-7ADF-4249-B363-C3AF96286536}" type="pres">
      <dgm:prSet presAssocID="{510D7EDA-B3DA-475C-9C4D-ED165D0F63B4}" presName="nodeFollowingNodes" presStyleLbl="node1" presStyleIdx="3" presStyleCnt="6" custScaleX="124738" custScaleY="151028" custRadScaleRad="99883" custRadScaleInc="12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6BF35-C857-4867-8CE4-48B3549FC2DA}" type="pres">
      <dgm:prSet presAssocID="{4FE74A2E-A314-4DE1-83D7-DB0001036830}" presName="nodeFollowingNodes" presStyleLbl="node1" presStyleIdx="4" presStyleCnt="6" custScaleX="126598" custScaleY="151956" custRadScaleRad="106186" custRadScaleInc="15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0D9AD-F0CB-42C8-BF35-14A0C03CEE39}" type="pres">
      <dgm:prSet presAssocID="{07F79E19-1016-4814-AE49-84FFBB5F4EA6}" presName="nodeFollowingNodes" presStyleLbl="node1" presStyleIdx="5" presStyleCnt="6" custScaleX="130186" custScaleY="157011" custRadScaleRad="84478" custRadScaleInc="-12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8215FD-0FA9-4987-9A89-A3F554C99D83}" srcId="{5132FFD8-C508-48DB-8C6F-66B51A99B7C0}" destId="{07F79E19-1016-4814-AE49-84FFBB5F4EA6}" srcOrd="5" destOrd="0" parTransId="{1C6513F8-E045-48C5-88AE-04C0C5F8A4DD}" sibTransId="{978A3C2F-B304-4424-9CBB-E9FF51DF6B05}"/>
    <dgm:cxn modelId="{88269A7F-EC82-4F07-87A1-239D3ADDF259}" srcId="{5132FFD8-C508-48DB-8C6F-66B51A99B7C0}" destId="{8895DFB3-4664-4344-BF4E-59493B4B5513}" srcOrd="0" destOrd="0" parTransId="{9FCC52C1-DD6C-4B93-B91B-16FB5C848A28}" sibTransId="{FD99CE70-BE54-45F3-B847-2FB50AE24E42}"/>
    <dgm:cxn modelId="{32AF820E-97EE-4F48-84C2-57A73DEA3E60}" srcId="{5132FFD8-C508-48DB-8C6F-66B51A99B7C0}" destId="{7C4AE755-05F9-4791-856B-E3EE49E8F510}" srcOrd="1" destOrd="0" parTransId="{E7D86B58-E6F8-4BD3-916A-4BE7140845FC}" sibTransId="{E6F7C10C-5E7F-4F39-9771-BA20D4A8E752}"/>
    <dgm:cxn modelId="{4000A886-098C-459D-8453-6F6A4F83D7BE}" type="presOf" srcId="{5132FFD8-C508-48DB-8C6F-66B51A99B7C0}" destId="{9E8629A0-4363-4D3E-964C-091448CD04B2}" srcOrd="0" destOrd="0" presId="urn:microsoft.com/office/officeart/2005/8/layout/cycle3"/>
    <dgm:cxn modelId="{64659F2C-0E58-4CA5-B7F4-73DB8C243E8B}" type="presOf" srcId="{07F79E19-1016-4814-AE49-84FFBB5F4EA6}" destId="{C680D9AD-F0CB-42C8-BF35-14A0C03CEE39}" srcOrd="0" destOrd="0" presId="urn:microsoft.com/office/officeart/2005/8/layout/cycle3"/>
    <dgm:cxn modelId="{27D9EAE8-7C9A-437D-B8C6-C9302B326FA7}" srcId="{5132FFD8-C508-48DB-8C6F-66B51A99B7C0}" destId="{510D7EDA-B3DA-475C-9C4D-ED165D0F63B4}" srcOrd="3" destOrd="0" parTransId="{97B5B10E-2C44-4339-83A4-BB154406F35A}" sibTransId="{CE6107E7-06E6-4139-AC50-8F2B4F0B8F7F}"/>
    <dgm:cxn modelId="{218A9EB5-2767-4B37-8236-0A4232E57AB3}" type="presOf" srcId="{F86E5BDE-B129-4594-B76B-DB2ACF84F719}" destId="{9BD6B470-4F51-46D5-8AA7-BAAD848F333A}" srcOrd="0" destOrd="0" presId="urn:microsoft.com/office/officeart/2005/8/layout/cycle3"/>
    <dgm:cxn modelId="{1A4DA529-83BD-4C85-AD82-0CAC7EDECB09}" srcId="{5132FFD8-C508-48DB-8C6F-66B51A99B7C0}" destId="{4FE74A2E-A314-4DE1-83D7-DB0001036830}" srcOrd="4" destOrd="0" parTransId="{402E0944-8F6D-429A-BDF0-F7FA66366C97}" sibTransId="{247C10C9-A682-4F7C-B9D0-CF6629D13959}"/>
    <dgm:cxn modelId="{EA364032-C6AB-4355-82D5-1BF872FDBBAF}" type="presOf" srcId="{7C4AE755-05F9-4791-856B-E3EE49E8F510}" destId="{8710056F-F02F-4E5B-AA08-78ACCC2AD6FA}" srcOrd="0" destOrd="0" presId="urn:microsoft.com/office/officeart/2005/8/layout/cycle3"/>
    <dgm:cxn modelId="{08A950E1-08F5-42C0-8AD7-70E20A6AD88E}" type="presOf" srcId="{8895DFB3-4664-4344-BF4E-59493B4B5513}" destId="{EA2E40C8-0BD5-4EE2-9A4D-655533275BA2}" srcOrd="0" destOrd="0" presId="urn:microsoft.com/office/officeart/2005/8/layout/cycle3"/>
    <dgm:cxn modelId="{17354289-87ED-41CF-B2E9-3A170254CE3A}" type="presOf" srcId="{FD99CE70-BE54-45F3-B847-2FB50AE24E42}" destId="{F33824BF-44B0-4CC6-9E67-9B1A0D61A3AF}" srcOrd="0" destOrd="0" presId="urn:microsoft.com/office/officeart/2005/8/layout/cycle3"/>
    <dgm:cxn modelId="{7363FC74-DACB-46EF-8D1B-24A11C0DECF6}" srcId="{5132FFD8-C508-48DB-8C6F-66B51A99B7C0}" destId="{F86E5BDE-B129-4594-B76B-DB2ACF84F719}" srcOrd="2" destOrd="0" parTransId="{28CA6DED-1743-4D3C-8255-6E155A16FB57}" sibTransId="{4020567D-EA78-4715-A4EE-5EF6C52BCC80}"/>
    <dgm:cxn modelId="{49B6406C-4A60-4E1F-84DD-38FAA3D9B55D}" type="presOf" srcId="{4FE74A2E-A314-4DE1-83D7-DB0001036830}" destId="{26A6BF35-C857-4867-8CE4-48B3549FC2DA}" srcOrd="0" destOrd="0" presId="urn:microsoft.com/office/officeart/2005/8/layout/cycle3"/>
    <dgm:cxn modelId="{711F4C9D-919D-4999-B737-E8C88C615492}" type="presOf" srcId="{510D7EDA-B3DA-475C-9C4D-ED165D0F63B4}" destId="{FFF55459-7ADF-4249-B363-C3AF96286536}" srcOrd="0" destOrd="0" presId="urn:microsoft.com/office/officeart/2005/8/layout/cycle3"/>
    <dgm:cxn modelId="{DBD2F60E-1B9E-4370-A55A-E8DB0303F144}" type="presParOf" srcId="{9E8629A0-4363-4D3E-964C-091448CD04B2}" destId="{3669DF17-3D92-4771-AFBE-FC48916F723A}" srcOrd="0" destOrd="0" presId="urn:microsoft.com/office/officeart/2005/8/layout/cycle3"/>
    <dgm:cxn modelId="{E62B9C75-CA4A-408C-8ECA-33E6B1FF2A57}" type="presParOf" srcId="{3669DF17-3D92-4771-AFBE-FC48916F723A}" destId="{EA2E40C8-0BD5-4EE2-9A4D-655533275BA2}" srcOrd="0" destOrd="0" presId="urn:microsoft.com/office/officeart/2005/8/layout/cycle3"/>
    <dgm:cxn modelId="{B412F881-0525-4639-814B-BEADDC191B5C}" type="presParOf" srcId="{3669DF17-3D92-4771-AFBE-FC48916F723A}" destId="{F33824BF-44B0-4CC6-9E67-9B1A0D61A3AF}" srcOrd="1" destOrd="0" presId="urn:microsoft.com/office/officeart/2005/8/layout/cycle3"/>
    <dgm:cxn modelId="{B0AE19D1-0C4A-40AA-8BB9-734011B214B6}" type="presParOf" srcId="{3669DF17-3D92-4771-AFBE-FC48916F723A}" destId="{8710056F-F02F-4E5B-AA08-78ACCC2AD6FA}" srcOrd="2" destOrd="0" presId="urn:microsoft.com/office/officeart/2005/8/layout/cycle3"/>
    <dgm:cxn modelId="{68372083-258F-4368-BF30-AED251261F11}" type="presParOf" srcId="{3669DF17-3D92-4771-AFBE-FC48916F723A}" destId="{9BD6B470-4F51-46D5-8AA7-BAAD848F333A}" srcOrd="3" destOrd="0" presId="urn:microsoft.com/office/officeart/2005/8/layout/cycle3"/>
    <dgm:cxn modelId="{0816AFE8-D380-4707-B683-6FAD685C24DA}" type="presParOf" srcId="{3669DF17-3D92-4771-AFBE-FC48916F723A}" destId="{FFF55459-7ADF-4249-B363-C3AF96286536}" srcOrd="4" destOrd="0" presId="urn:microsoft.com/office/officeart/2005/8/layout/cycle3"/>
    <dgm:cxn modelId="{06D5EC46-6FF0-436B-8ADB-71E0FE0DC4E8}" type="presParOf" srcId="{3669DF17-3D92-4771-AFBE-FC48916F723A}" destId="{26A6BF35-C857-4867-8CE4-48B3549FC2DA}" srcOrd="5" destOrd="0" presId="urn:microsoft.com/office/officeart/2005/8/layout/cycle3"/>
    <dgm:cxn modelId="{6F418304-7BF0-4873-9ABE-4B324CB90ED4}" type="presParOf" srcId="{3669DF17-3D92-4771-AFBE-FC48916F723A}" destId="{C680D9AD-F0CB-42C8-BF35-14A0C03CEE39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DE061C-4C94-4C8E-9D43-492C1E245EC5}" type="doc">
      <dgm:prSet loTypeId="urn:microsoft.com/office/officeart/2008/layout/Lin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72028F-1CE4-49F1-A00D-FD7BE7AB3C37}">
      <dgm:prSet phldrT="[Текст]" custT="1"/>
      <dgm:spPr/>
      <dgm:t>
        <a:bodyPr/>
        <a:lstStyle/>
        <a:p>
          <a:r>
            <a:rPr lang="ru-RU" sz="1800" b="1">
              <a:latin typeface="Times New Roman" panose="02020603050405020304" pitchFamily="18" charset="0"/>
              <a:cs typeface="Times New Roman" panose="02020603050405020304" pitchFamily="18" charset="0"/>
            </a:rPr>
            <a:t>Транспортна інфраструктура</a:t>
          </a:r>
        </a:p>
      </dgm:t>
    </dgm:pt>
    <dgm:pt modelId="{1DAB71CD-128A-40F9-92C2-005B9A80DD62}" type="parTrans" cxnId="{CA64602D-EB6E-4ED9-865C-19BEB61AA844}">
      <dgm:prSet/>
      <dgm:spPr/>
      <dgm:t>
        <a:bodyPr/>
        <a:lstStyle/>
        <a:p>
          <a:endParaRPr lang="ru-RU"/>
        </a:p>
      </dgm:t>
    </dgm:pt>
    <dgm:pt modelId="{9EDA5D86-E7AB-435B-B3A0-73B6C527BA0E}" type="sibTrans" cxnId="{CA64602D-EB6E-4ED9-865C-19BEB61AA844}">
      <dgm:prSet/>
      <dgm:spPr/>
      <dgm:t>
        <a:bodyPr/>
        <a:lstStyle/>
        <a:p>
          <a:endParaRPr lang="ru-RU"/>
        </a:p>
      </dgm:t>
    </dgm:pt>
    <dgm:pt modelId="{667A865F-47E4-47FC-A58A-1CFEC8DF7121}">
      <dgm:prSet phldrT="[Текст]"/>
      <dgm:spPr/>
      <dgm:t>
        <a:bodyPr/>
        <a:lstStyle/>
        <a:p>
          <a:r>
            <a:rPr lang="uk-UA" dirty="0"/>
            <a:t>економічно збалансована сукупність шляхів сполучення, рухомого складу, засобів управління і зв’язку, що забезпечує роботу всіх видів транспорту</a:t>
          </a:r>
          <a:endParaRPr lang="ru-RU" dirty="0"/>
        </a:p>
      </dgm:t>
    </dgm:pt>
    <dgm:pt modelId="{7E4C45AE-2883-4FA4-B5FA-EA455A69583B}" type="parTrans" cxnId="{5E7DCFC4-87C7-42A4-9314-7F3C7145E313}">
      <dgm:prSet/>
      <dgm:spPr/>
      <dgm:t>
        <a:bodyPr/>
        <a:lstStyle/>
        <a:p>
          <a:endParaRPr lang="ru-RU"/>
        </a:p>
      </dgm:t>
    </dgm:pt>
    <dgm:pt modelId="{66FEF5B0-F346-4ACA-9103-DE1D7FB20A16}" type="sibTrans" cxnId="{5E7DCFC4-87C7-42A4-9314-7F3C7145E313}">
      <dgm:prSet/>
      <dgm:spPr/>
      <dgm:t>
        <a:bodyPr/>
        <a:lstStyle/>
        <a:p>
          <a:endParaRPr lang="ru-RU"/>
        </a:p>
      </dgm:t>
    </dgm:pt>
    <dgm:pt modelId="{C782ECEB-9164-4BCA-A5A9-71BDF0A04E39}">
      <dgm:prSet phldrT="[Текст]"/>
      <dgm:spPr/>
      <dgm:t>
        <a:bodyPr/>
        <a:lstStyle/>
        <a:p>
          <a:r>
            <a:rPr lang="uk-UA"/>
            <a:t>сукупність об’єктів (підприємств, закладів), які займаються ремонтом, будівництвом та реконструкцією, а також експлуатаційним утриманням доріг, мостів та інших дорожніх шляхів. Транспортна інфраструктура забезпечує наявність рівних та якісних доріг, а також зберігання їх у гарному стані</a:t>
          </a:r>
          <a:endParaRPr lang="ru-RU"/>
        </a:p>
      </dgm:t>
    </dgm:pt>
    <dgm:pt modelId="{AF2F34AA-00BF-4CAB-8B74-086D9CC094D2}" type="parTrans" cxnId="{1658A474-951D-413B-ABF0-DF9B6088B20B}">
      <dgm:prSet/>
      <dgm:spPr/>
      <dgm:t>
        <a:bodyPr/>
        <a:lstStyle/>
        <a:p>
          <a:endParaRPr lang="ru-RU"/>
        </a:p>
      </dgm:t>
    </dgm:pt>
    <dgm:pt modelId="{4F14EE7E-F4F1-4DB5-AB7E-344096D6CA4D}" type="sibTrans" cxnId="{1658A474-951D-413B-ABF0-DF9B6088B20B}">
      <dgm:prSet/>
      <dgm:spPr/>
      <dgm:t>
        <a:bodyPr/>
        <a:lstStyle/>
        <a:p>
          <a:endParaRPr lang="ru-RU"/>
        </a:p>
      </dgm:t>
    </dgm:pt>
    <dgm:pt modelId="{AAA9783E-37EC-42DA-B3D1-D31B2C3F26B3}">
      <dgm:prSet phldrT="[Текст]"/>
      <dgm:spPr/>
      <dgm:t>
        <a:bodyPr/>
        <a:lstStyle/>
        <a:p>
          <a:r>
            <a:rPr lang="uk-UA"/>
            <a:t>сукупність споруд, системи мереж сполучень усіх видів транспорту, що задовольняють потреби населення та виробництва у перевезеннях пасажирів і вантажів</a:t>
          </a:r>
          <a:endParaRPr lang="ru-RU"/>
        </a:p>
      </dgm:t>
    </dgm:pt>
    <dgm:pt modelId="{C14DC346-590B-4B73-B8C9-221C22EEECC6}" type="parTrans" cxnId="{1B4CCFE1-3AFC-4816-8DEB-4A5D1D319669}">
      <dgm:prSet/>
      <dgm:spPr/>
      <dgm:t>
        <a:bodyPr/>
        <a:lstStyle/>
        <a:p>
          <a:endParaRPr lang="ru-RU"/>
        </a:p>
      </dgm:t>
    </dgm:pt>
    <dgm:pt modelId="{9FF357A8-9D09-4156-8EF2-0010905B850A}" type="sibTrans" cxnId="{1B4CCFE1-3AFC-4816-8DEB-4A5D1D319669}">
      <dgm:prSet/>
      <dgm:spPr/>
      <dgm:t>
        <a:bodyPr/>
        <a:lstStyle/>
        <a:p>
          <a:endParaRPr lang="ru-RU"/>
        </a:p>
      </dgm:t>
    </dgm:pt>
    <dgm:pt modelId="{B14B1492-8424-4FD1-8F3E-BC08ABE146FB}" type="pres">
      <dgm:prSet presAssocID="{C9DE061C-4C94-4C8E-9D43-492C1E245EC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E925D6-BAD1-4C9F-A253-922DC9192DBF}" type="pres">
      <dgm:prSet presAssocID="{B072028F-1CE4-49F1-A00D-FD7BE7AB3C37}" presName="thickLine" presStyleLbl="alignNode1" presStyleIdx="0" presStyleCnt="1"/>
      <dgm:spPr/>
      <dgm:t>
        <a:bodyPr/>
        <a:lstStyle/>
        <a:p>
          <a:endParaRPr lang="ru-RU"/>
        </a:p>
      </dgm:t>
    </dgm:pt>
    <dgm:pt modelId="{50515F40-C920-4A1C-AD63-E27D21D88E72}" type="pres">
      <dgm:prSet presAssocID="{B072028F-1CE4-49F1-A00D-FD7BE7AB3C37}" presName="horz1" presStyleCnt="0"/>
      <dgm:spPr/>
      <dgm:t>
        <a:bodyPr/>
        <a:lstStyle/>
        <a:p>
          <a:endParaRPr lang="ru-RU"/>
        </a:p>
      </dgm:t>
    </dgm:pt>
    <dgm:pt modelId="{E51D5406-3F9C-479C-A085-B33F6F7EB798}" type="pres">
      <dgm:prSet presAssocID="{B072028F-1CE4-49F1-A00D-FD7BE7AB3C37}" presName="tx1" presStyleLbl="revTx" presStyleIdx="0" presStyleCnt="4" custScaleX="169310" custLinFactNeighborX="-1085" custLinFactNeighborY="49"/>
      <dgm:spPr/>
      <dgm:t>
        <a:bodyPr/>
        <a:lstStyle/>
        <a:p>
          <a:endParaRPr lang="ru-RU"/>
        </a:p>
      </dgm:t>
    </dgm:pt>
    <dgm:pt modelId="{76208C19-6774-4D68-AD74-D38F438E1080}" type="pres">
      <dgm:prSet presAssocID="{B072028F-1CE4-49F1-A00D-FD7BE7AB3C37}" presName="vert1" presStyleCnt="0"/>
      <dgm:spPr/>
      <dgm:t>
        <a:bodyPr/>
        <a:lstStyle/>
        <a:p>
          <a:endParaRPr lang="ru-RU"/>
        </a:p>
      </dgm:t>
    </dgm:pt>
    <dgm:pt modelId="{94BDE147-A256-4CAE-9A0F-FDE98630E4FD}" type="pres">
      <dgm:prSet presAssocID="{667A865F-47E4-47FC-A58A-1CFEC8DF7121}" presName="vertSpace2a" presStyleCnt="0"/>
      <dgm:spPr/>
      <dgm:t>
        <a:bodyPr/>
        <a:lstStyle/>
        <a:p>
          <a:endParaRPr lang="ru-RU"/>
        </a:p>
      </dgm:t>
    </dgm:pt>
    <dgm:pt modelId="{9B83565D-014C-49AD-BBD9-38431F290098}" type="pres">
      <dgm:prSet presAssocID="{667A865F-47E4-47FC-A58A-1CFEC8DF7121}" presName="horz2" presStyleCnt="0"/>
      <dgm:spPr/>
      <dgm:t>
        <a:bodyPr/>
        <a:lstStyle/>
        <a:p>
          <a:endParaRPr lang="ru-RU"/>
        </a:p>
      </dgm:t>
    </dgm:pt>
    <dgm:pt modelId="{B74FD81D-328F-44D0-846C-424551C7411E}" type="pres">
      <dgm:prSet presAssocID="{667A865F-47E4-47FC-A58A-1CFEC8DF7121}" presName="horzSpace2" presStyleCnt="0"/>
      <dgm:spPr/>
      <dgm:t>
        <a:bodyPr/>
        <a:lstStyle/>
        <a:p>
          <a:endParaRPr lang="ru-RU"/>
        </a:p>
      </dgm:t>
    </dgm:pt>
    <dgm:pt modelId="{E2481C6D-A889-4AB7-972E-466EAC9DD07E}" type="pres">
      <dgm:prSet presAssocID="{667A865F-47E4-47FC-A58A-1CFEC8DF7121}" presName="tx2" presStyleLbl="revTx" presStyleIdx="1" presStyleCnt="4"/>
      <dgm:spPr/>
      <dgm:t>
        <a:bodyPr/>
        <a:lstStyle/>
        <a:p>
          <a:endParaRPr lang="ru-RU"/>
        </a:p>
      </dgm:t>
    </dgm:pt>
    <dgm:pt modelId="{B77509DC-9124-4A52-9503-2B9D5620A296}" type="pres">
      <dgm:prSet presAssocID="{667A865F-47E4-47FC-A58A-1CFEC8DF7121}" presName="vert2" presStyleCnt="0"/>
      <dgm:spPr/>
      <dgm:t>
        <a:bodyPr/>
        <a:lstStyle/>
        <a:p>
          <a:endParaRPr lang="ru-RU"/>
        </a:p>
      </dgm:t>
    </dgm:pt>
    <dgm:pt modelId="{CB7CA3F7-D484-4E4D-A47E-63191F96B7F9}" type="pres">
      <dgm:prSet presAssocID="{667A865F-47E4-47FC-A58A-1CFEC8DF7121}" presName="thinLine2b" presStyleLbl="callout" presStyleIdx="0" presStyleCnt="3"/>
      <dgm:spPr/>
      <dgm:t>
        <a:bodyPr/>
        <a:lstStyle/>
        <a:p>
          <a:endParaRPr lang="ru-RU"/>
        </a:p>
      </dgm:t>
    </dgm:pt>
    <dgm:pt modelId="{4ED714FA-A48D-4011-B052-68BA0B6495AA}" type="pres">
      <dgm:prSet presAssocID="{667A865F-47E4-47FC-A58A-1CFEC8DF7121}" presName="vertSpace2b" presStyleCnt="0"/>
      <dgm:spPr/>
      <dgm:t>
        <a:bodyPr/>
        <a:lstStyle/>
        <a:p>
          <a:endParaRPr lang="ru-RU"/>
        </a:p>
      </dgm:t>
    </dgm:pt>
    <dgm:pt modelId="{1861895F-ED84-4E80-AE32-AAE140FF7472}" type="pres">
      <dgm:prSet presAssocID="{C782ECEB-9164-4BCA-A5A9-71BDF0A04E39}" presName="horz2" presStyleCnt="0"/>
      <dgm:spPr/>
      <dgm:t>
        <a:bodyPr/>
        <a:lstStyle/>
        <a:p>
          <a:endParaRPr lang="ru-RU"/>
        </a:p>
      </dgm:t>
    </dgm:pt>
    <dgm:pt modelId="{9B4A7D1C-2230-4B34-B5CD-065B227DA6FD}" type="pres">
      <dgm:prSet presAssocID="{C782ECEB-9164-4BCA-A5A9-71BDF0A04E39}" presName="horzSpace2" presStyleCnt="0"/>
      <dgm:spPr/>
      <dgm:t>
        <a:bodyPr/>
        <a:lstStyle/>
        <a:p>
          <a:endParaRPr lang="ru-RU"/>
        </a:p>
      </dgm:t>
    </dgm:pt>
    <dgm:pt modelId="{0A200628-1897-43C7-8632-DDBE4609A444}" type="pres">
      <dgm:prSet presAssocID="{C782ECEB-9164-4BCA-A5A9-71BDF0A04E39}" presName="tx2" presStyleLbl="revTx" presStyleIdx="2" presStyleCnt="4"/>
      <dgm:spPr/>
      <dgm:t>
        <a:bodyPr/>
        <a:lstStyle/>
        <a:p>
          <a:endParaRPr lang="ru-RU"/>
        </a:p>
      </dgm:t>
    </dgm:pt>
    <dgm:pt modelId="{70062492-DC29-477C-905B-2EB7D2CD3DAC}" type="pres">
      <dgm:prSet presAssocID="{C782ECEB-9164-4BCA-A5A9-71BDF0A04E39}" presName="vert2" presStyleCnt="0"/>
      <dgm:spPr/>
      <dgm:t>
        <a:bodyPr/>
        <a:lstStyle/>
        <a:p>
          <a:endParaRPr lang="ru-RU"/>
        </a:p>
      </dgm:t>
    </dgm:pt>
    <dgm:pt modelId="{6A2CE029-6B4C-44DF-AD76-9A4F6FDFDCF2}" type="pres">
      <dgm:prSet presAssocID="{C782ECEB-9164-4BCA-A5A9-71BDF0A04E39}" presName="thinLine2b" presStyleLbl="callout" presStyleIdx="1" presStyleCnt="3"/>
      <dgm:spPr/>
      <dgm:t>
        <a:bodyPr/>
        <a:lstStyle/>
        <a:p>
          <a:endParaRPr lang="ru-RU"/>
        </a:p>
      </dgm:t>
    </dgm:pt>
    <dgm:pt modelId="{1254908E-5308-4ABF-9112-0B00164A83EC}" type="pres">
      <dgm:prSet presAssocID="{C782ECEB-9164-4BCA-A5A9-71BDF0A04E39}" presName="vertSpace2b" presStyleCnt="0"/>
      <dgm:spPr/>
      <dgm:t>
        <a:bodyPr/>
        <a:lstStyle/>
        <a:p>
          <a:endParaRPr lang="ru-RU"/>
        </a:p>
      </dgm:t>
    </dgm:pt>
    <dgm:pt modelId="{0510B397-6A6E-4C06-B9AC-2F8D97C6D8B0}" type="pres">
      <dgm:prSet presAssocID="{AAA9783E-37EC-42DA-B3D1-D31B2C3F26B3}" presName="horz2" presStyleCnt="0"/>
      <dgm:spPr/>
      <dgm:t>
        <a:bodyPr/>
        <a:lstStyle/>
        <a:p>
          <a:endParaRPr lang="ru-RU"/>
        </a:p>
      </dgm:t>
    </dgm:pt>
    <dgm:pt modelId="{8C427693-DB17-4259-9134-D82B3189B9C6}" type="pres">
      <dgm:prSet presAssocID="{AAA9783E-37EC-42DA-B3D1-D31B2C3F26B3}" presName="horzSpace2" presStyleCnt="0"/>
      <dgm:spPr/>
      <dgm:t>
        <a:bodyPr/>
        <a:lstStyle/>
        <a:p>
          <a:endParaRPr lang="ru-RU"/>
        </a:p>
      </dgm:t>
    </dgm:pt>
    <dgm:pt modelId="{24B7DC0D-252D-419B-A3FE-662EA25D4855}" type="pres">
      <dgm:prSet presAssocID="{AAA9783E-37EC-42DA-B3D1-D31B2C3F26B3}" presName="tx2" presStyleLbl="revTx" presStyleIdx="3" presStyleCnt="4"/>
      <dgm:spPr/>
      <dgm:t>
        <a:bodyPr/>
        <a:lstStyle/>
        <a:p>
          <a:endParaRPr lang="ru-RU"/>
        </a:p>
      </dgm:t>
    </dgm:pt>
    <dgm:pt modelId="{8915E025-FAAD-495B-8C49-9BB0183279E0}" type="pres">
      <dgm:prSet presAssocID="{AAA9783E-37EC-42DA-B3D1-D31B2C3F26B3}" presName="vert2" presStyleCnt="0"/>
      <dgm:spPr/>
      <dgm:t>
        <a:bodyPr/>
        <a:lstStyle/>
        <a:p>
          <a:endParaRPr lang="ru-RU"/>
        </a:p>
      </dgm:t>
    </dgm:pt>
    <dgm:pt modelId="{FCEB8981-C1AD-4509-B069-D174764062FB}" type="pres">
      <dgm:prSet presAssocID="{AAA9783E-37EC-42DA-B3D1-D31B2C3F26B3}" presName="thinLine2b" presStyleLbl="callout" presStyleIdx="2" presStyleCnt="3"/>
      <dgm:spPr/>
      <dgm:t>
        <a:bodyPr/>
        <a:lstStyle/>
        <a:p>
          <a:endParaRPr lang="ru-RU"/>
        </a:p>
      </dgm:t>
    </dgm:pt>
    <dgm:pt modelId="{72B643D6-848A-4443-98F7-3682ED183104}" type="pres">
      <dgm:prSet presAssocID="{AAA9783E-37EC-42DA-B3D1-D31B2C3F26B3}" presName="vertSpace2b" presStyleCnt="0"/>
      <dgm:spPr/>
      <dgm:t>
        <a:bodyPr/>
        <a:lstStyle/>
        <a:p>
          <a:endParaRPr lang="ru-RU"/>
        </a:p>
      </dgm:t>
    </dgm:pt>
  </dgm:ptLst>
  <dgm:cxnLst>
    <dgm:cxn modelId="{5E7DCFC4-87C7-42A4-9314-7F3C7145E313}" srcId="{B072028F-1CE4-49F1-A00D-FD7BE7AB3C37}" destId="{667A865F-47E4-47FC-A58A-1CFEC8DF7121}" srcOrd="0" destOrd="0" parTransId="{7E4C45AE-2883-4FA4-B5FA-EA455A69583B}" sibTransId="{66FEF5B0-F346-4ACA-9103-DE1D7FB20A16}"/>
    <dgm:cxn modelId="{7E037016-859E-42E0-AAAF-DBDE82D01DB3}" type="presOf" srcId="{667A865F-47E4-47FC-A58A-1CFEC8DF7121}" destId="{E2481C6D-A889-4AB7-972E-466EAC9DD07E}" srcOrd="0" destOrd="0" presId="urn:microsoft.com/office/officeart/2008/layout/LinedList"/>
    <dgm:cxn modelId="{1658A474-951D-413B-ABF0-DF9B6088B20B}" srcId="{B072028F-1CE4-49F1-A00D-FD7BE7AB3C37}" destId="{C782ECEB-9164-4BCA-A5A9-71BDF0A04E39}" srcOrd="1" destOrd="0" parTransId="{AF2F34AA-00BF-4CAB-8B74-086D9CC094D2}" sibTransId="{4F14EE7E-F4F1-4DB5-AB7E-344096D6CA4D}"/>
    <dgm:cxn modelId="{CA64602D-EB6E-4ED9-865C-19BEB61AA844}" srcId="{C9DE061C-4C94-4C8E-9D43-492C1E245EC5}" destId="{B072028F-1CE4-49F1-A00D-FD7BE7AB3C37}" srcOrd="0" destOrd="0" parTransId="{1DAB71CD-128A-40F9-92C2-005B9A80DD62}" sibTransId="{9EDA5D86-E7AB-435B-B3A0-73B6C527BA0E}"/>
    <dgm:cxn modelId="{C04957EB-230D-46E0-B3C2-446E17BA2E37}" type="presOf" srcId="{C9DE061C-4C94-4C8E-9D43-492C1E245EC5}" destId="{B14B1492-8424-4FD1-8F3E-BC08ABE146FB}" srcOrd="0" destOrd="0" presId="urn:microsoft.com/office/officeart/2008/layout/LinedList"/>
    <dgm:cxn modelId="{1B4CCFE1-3AFC-4816-8DEB-4A5D1D319669}" srcId="{B072028F-1CE4-49F1-A00D-FD7BE7AB3C37}" destId="{AAA9783E-37EC-42DA-B3D1-D31B2C3F26B3}" srcOrd="2" destOrd="0" parTransId="{C14DC346-590B-4B73-B8C9-221C22EEECC6}" sibTransId="{9FF357A8-9D09-4156-8EF2-0010905B850A}"/>
    <dgm:cxn modelId="{25126E32-025C-4FDB-9077-1AFF0758A50A}" type="presOf" srcId="{B072028F-1CE4-49F1-A00D-FD7BE7AB3C37}" destId="{E51D5406-3F9C-479C-A085-B33F6F7EB798}" srcOrd="0" destOrd="0" presId="urn:microsoft.com/office/officeart/2008/layout/LinedList"/>
    <dgm:cxn modelId="{FFB5108D-8104-467D-84DB-F5AFA8D6B5FF}" type="presOf" srcId="{AAA9783E-37EC-42DA-B3D1-D31B2C3F26B3}" destId="{24B7DC0D-252D-419B-A3FE-662EA25D4855}" srcOrd="0" destOrd="0" presId="urn:microsoft.com/office/officeart/2008/layout/LinedList"/>
    <dgm:cxn modelId="{87AF7913-22EE-4ACA-9EBC-A91D02E644FD}" type="presOf" srcId="{C782ECEB-9164-4BCA-A5A9-71BDF0A04E39}" destId="{0A200628-1897-43C7-8632-DDBE4609A444}" srcOrd="0" destOrd="0" presId="urn:microsoft.com/office/officeart/2008/layout/LinedList"/>
    <dgm:cxn modelId="{1622B5D3-89F8-49A3-9E6B-9D2CD1571AC8}" type="presParOf" srcId="{B14B1492-8424-4FD1-8F3E-BC08ABE146FB}" destId="{4FE925D6-BAD1-4C9F-A253-922DC9192DBF}" srcOrd="0" destOrd="0" presId="urn:microsoft.com/office/officeart/2008/layout/LinedList"/>
    <dgm:cxn modelId="{DC24C067-6A6B-4506-93D5-78D2DD93CDA9}" type="presParOf" srcId="{B14B1492-8424-4FD1-8F3E-BC08ABE146FB}" destId="{50515F40-C920-4A1C-AD63-E27D21D88E72}" srcOrd="1" destOrd="0" presId="urn:microsoft.com/office/officeart/2008/layout/LinedList"/>
    <dgm:cxn modelId="{D3FE2CE6-C126-4532-A185-C7ECECFD3DEE}" type="presParOf" srcId="{50515F40-C920-4A1C-AD63-E27D21D88E72}" destId="{E51D5406-3F9C-479C-A085-B33F6F7EB798}" srcOrd="0" destOrd="0" presId="urn:microsoft.com/office/officeart/2008/layout/LinedList"/>
    <dgm:cxn modelId="{E1B907D6-7636-4230-9AF8-1ED1FFA0992E}" type="presParOf" srcId="{50515F40-C920-4A1C-AD63-E27D21D88E72}" destId="{76208C19-6774-4D68-AD74-D38F438E1080}" srcOrd="1" destOrd="0" presId="urn:microsoft.com/office/officeart/2008/layout/LinedList"/>
    <dgm:cxn modelId="{F6743B5E-F619-4562-B5A5-EE5F15560532}" type="presParOf" srcId="{76208C19-6774-4D68-AD74-D38F438E1080}" destId="{94BDE147-A256-4CAE-9A0F-FDE98630E4FD}" srcOrd="0" destOrd="0" presId="urn:microsoft.com/office/officeart/2008/layout/LinedList"/>
    <dgm:cxn modelId="{DEBF5028-6623-4660-858C-4AEA1DE6B58C}" type="presParOf" srcId="{76208C19-6774-4D68-AD74-D38F438E1080}" destId="{9B83565D-014C-49AD-BBD9-38431F290098}" srcOrd="1" destOrd="0" presId="urn:microsoft.com/office/officeart/2008/layout/LinedList"/>
    <dgm:cxn modelId="{667C9DB9-C808-4273-AFF9-B6471754AB96}" type="presParOf" srcId="{9B83565D-014C-49AD-BBD9-38431F290098}" destId="{B74FD81D-328F-44D0-846C-424551C7411E}" srcOrd="0" destOrd="0" presId="urn:microsoft.com/office/officeart/2008/layout/LinedList"/>
    <dgm:cxn modelId="{A01FC636-BBE3-4099-89E1-267E2AA32A36}" type="presParOf" srcId="{9B83565D-014C-49AD-BBD9-38431F290098}" destId="{E2481C6D-A889-4AB7-972E-466EAC9DD07E}" srcOrd="1" destOrd="0" presId="urn:microsoft.com/office/officeart/2008/layout/LinedList"/>
    <dgm:cxn modelId="{BC9325B6-2018-4E0C-BCE2-3CB33BF08348}" type="presParOf" srcId="{9B83565D-014C-49AD-BBD9-38431F290098}" destId="{B77509DC-9124-4A52-9503-2B9D5620A296}" srcOrd="2" destOrd="0" presId="urn:microsoft.com/office/officeart/2008/layout/LinedList"/>
    <dgm:cxn modelId="{E0B5AE38-35A7-43DF-B90F-0B5F424B58C9}" type="presParOf" srcId="{76208C19-6774-4D68-AD74-D38F438E1080}" destId="{CB7CA3F7-D484-4E4D-A47E-63191F96B7F9}" srcOrd="2" destOrd="0" presId="urn:microsoft.com/office/officeart/2008/layout/LinedList"/>
    <dgm:cxn modelId="{AA71D9C3-8792-47C7-B579-F2B0ADC73E8A}" type="presParOf" srcId="{76208C19-6774-4D68-AD74-D38F438E1080}" destId="{4ED714FA-A48D-4011-B052-68BA0B6495AA}" srcOrd="3" destOrd="0" presId="urn:microsoft.com/office/officeart/2008/layout/LinedList"/>
    <dgm:cxn modelId="{5DF7172F-A14E-435A-B32B-D11E74E2C597}" type="presParOf" srcId="{76208C19-6774-4D68-AD74-D38F438E1080}" destId="{1861895F-ED84-4E80-AE32-AAE140FF7472}" srcOrd="4" destOrd="0" presId="urn:microsoft.com/office/officeart/2008/layout/LinedList"/>
    <dgm:cxn modelId="{A12FE134-5BA3-40BA-83C2-D87FE67C6D00}" type="presParOf" srcId="{1861895F-ED84-4E80-AE32-AAE140FF7472}" destId="{9B4A7D1C-2230-4B34-B5CD-065B227DA6FD}" srcOrd="0" destOrd="0" presId="urn:microsoft.com/office/officeart/2008/layout/LinedList"/>
    <dgm:cxn modelId="{FCF690F7-A51C-4547-B5CC-A1308418999B}" type="presParOf" srcId="{1861895F-ED84-4E80-AE32-AAE140FF7472}" destId="{0A200628-1897-43C7-8632-DDBE4609A444}" srcOrd="1" destOrd="0" presId="urn:microsoft.com/office/officeart/2008/layout/LinedList"/>
    <dgm:cxn modelId="{4C85F9B9-32A4-4B5E-9505-B50F6BB9DA31}" type="presParOf" srcId="{1861895F-ED84-4E80-AE32-AAE140FF7472}" destId="{70062492-DC29-477C-905B-2EB7D2CD3DAC}" srcOrd="2" destOrd="0" presId="urn:microsoft.com/office/officeart/2008/layout/LinedList"/>
    <dgm:cxn modelId="{D87AE827-33E1-42A7-9C15-ADF1792E0B88}" type="presParOf" srcId="{76208C19-6774-4D68-AD74-D38F438E1080}" destId="{6A2CE029-6B4C-44DF-AD76-9A4F6FDFDCF2}" srcOrd="5" destOrd="0" presId="urn:microsoft.com/office/officeart/2008/layout/LinedList"/>
    <dgm:cxn modelId="{4FF6D1A5-1F27-4C6F-8DCC-C157C4C41761}" type="presParOf" srcId="{76208C19-6774-4D68-AD74-D38F438E1080}" destId="{1254908E-5308-4ABF-9112-0B00164A83EC}" srcOrd="6" destOrd="0" presId="urn:microsoft.com/office/officeart/2008/layout/LinedList"/>
    <dgm:cxn modelId="{DC9BE152-03BE-4D95-9C66-32DE592A63A6}" type="presParOf" srcId="{76208C19-6774-4D68-AD74-D38F438E1080}" destId="{0510B397-6A6E-4C06-B9AC-2F8D97C6D8B0}" srcOrd="7" destOrd="0" presId="urn:microsoft.com/office/officeart/2008/layout/LinedList"/>
    <dgm:cxn modelId="{C5DF37D5-26EA-468F-AE08-1684A0864C6B}" type="presParOf" srcId="{0510B397-6A6E-4C06-B9AC-2F8D97C6D8B0}" destId="{8C427693-DB17-4259-9134-D82B3189B9C6}" srcOrd="0" destOrd="0" presId="urn:microsoft.com/office/officeart/2008/layout/LinedList"/>
    <dgm:cxn modelId="{64F7A0A8-4352-4F44-B60A-60500939D4C5}" type="presParOf" srcId="{0510B397-6A6E-4C06-B9AC-2F8D97C6D8B0}" destId="{24B7DC0D-252D-419B-A3FE-662EA25D4855}" srcOrd="1" destOrd="0" presId="urn:microsoft.com/office/officeart/2008/layout/LinedList"/>
    <dgm:cxn modelId="{9A9AE46B-5D3B-42CB-A318-92C05519E0D6}" type="presParOf" srcId="{0510B397-6A6E-4C06-B9AC-2F8D97C6D8B0}" destId="{8915E025-FAAD-495B-8C49-9BB0183279E0}" srcOrd="2" destOrd="0" presId="urn:microsoft.com/office/officeart/2008/layout/LinedList"/>
    <dgm:cxn modelId="{53D88B96-061E-45DF-8F6D-BD6C229D4D08}" type="presParOf" srcId="{76208C19-6774-4D68-AD74-D38F438E1080}" destId="{FCEB8981-C1AD-4509-B069-D174764062FB}" srcOrd="8" destOrd="0" presId="urn:microsoft.com/office/officeart/2008/layout/LinedList"/>
    <dgm:cxn modelId="{50A947B8-1996-4A22-BB45-4F08A8D64C62}" type="presParOf" srcId="{76208C19-6774-4D68-AD74-D38F438E1080}" destId="{72B643D6-848A-4443-98F7-3682ED183104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471084-35EA-4555-A1CA-CF5BA970B26B}" type="doc">
      <dgm:prSet loTypeId="urn:microsoft.com/office/officeart/2005/8/layout/pList2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1B79DC4-5E8D-4EE4-98FF-94EA8815ABD8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uk-UA" sz="14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залізниці;  залізничні вузли;  залізничні станції;   метрополітени</a:t>
          </a:r>
          <a:endParaRPr lang="uk-UA" sz="14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449A47-CDA7-473A-8DE0-88621A10DB2A}" type="parTrans" cxnId="{11F93588-64BE-4D45-8213-326B4EA77D1C}">
      <dgm:prSet/>
      <dgm:spPr/>
      <dgm:t>
        <a:bodyPr/>
        <a:lstStyle/>
        <a:p>
          <a:endParaRPr lang="ru-RU"/>
        </a:p>
      </dgm:t>
    </dgm:pt>
    <dgm:pt modelId="{B1EEC39F-F8CC-4011-A4B3-9D23B859EA07}" type="sibTrans" cxnId="{11F93588-64BE-4D45-8213-326B4EA77D1C}">
      <dgm:prSet/>
      <dgm:spPr/>
      <dgm:t>
        <a:bodyPr/>
        <a:lstStyle/>
        <a:p>
          <a:endParaRPr lang="ru-RU"/>
        </a:p>
      </dgm:t>
    </dgm:pt>
    <dgm:pt modelId="{80A0D017-B118-43ED-8E89-7C6D76B6C249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4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автомобільні дороги, автомагістралі, вулиці, тунелі, естакади, мости</a:t>
          </a:r>
          <a:endParaRPr lang="uk-UA" sz="14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1567E1-81E0-407E-A2B5-1DF63093515C}" type="parTrans" cxnId="{A74E38AF-BC79-40BA-A538-2A46DF216FAC}">
      <dgm:prSet/>
      <dgm:spPr/>
      <dgm:t>
        <a:bodyPr/>
        <a:lstStyle/>
        <a:p>
          <a:endParaRPr lang="ru-RU"/>
        </a:p>
      </dgm:t>
    </dgm:pt>
    <dgm:pt modelId="{3D3308F6-E1DA-49A0-B6CE-724883386262}" type="sibTrans" cxnId="{A74E38AF-BC79-40BA-A538-2A46DF216FAC}">
      <dgm:prSet/>
      <dgm:spPr/>
      <dgm:t>
        <a:bodyPr/>
        <a:lstStyle/>
        <a:p>
          <a:endParaRPr lang="ru-RU"/>
        </a:p>
      </dgm:t>
    </dgm:pt>
    <dgm:pt modelId="{BD9FEA6D-EA7B-4EE0-A432-A03B7B05C0E2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4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авіалінії та аеропорти</a:t>
          </a:r>
          <a:endParaRPr lang="uk-UA" sz="14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CF241C-5CE1-4050-BD44-4CE0B9A9C40C}" type="parTrans" cxnId="{D4FAD527-D3D1-4E7C-822A-877EBD3332C2}">
      <dgm:prSet/>
      <dgm:spPr/>
      <dgm:t>
        <a:bodyPr/>
        <a:lstStyle/>
        <a:p>
          <a:endParaRPr lang="ru-RU"/>
        </a:p>
      </dgm:t>
    </dgm:pt>
    <dgm:pt modelId="{D13FD423-4A18-42CD-8248-38EB0703B95C}" type="sibTrans" cxnId="{D4FAD527-D3D1-4E7C-822A-877EBD3332C2}">
      <dgm:prSet/>
      <dgm:spPr/>
      <dgm:t>
        <a:bodyPr/>
        <a:lstStyle/>
        <a:p>
          <a:endParaRPr lang="ru-RU"/>
        </a:p>
      </dgm:t>
    </dgm:pt>
    <dgm:pt modelId="{95C0F0A8-7CC3-44E7-AA49-6263006EB559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4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річкові шляхи, порти; морські порти</a:t>
          </a:r>
          <a:endParaRPr lang="uk-UA" sz="14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278139-573A-4BFF-8309-BD4B832F408A}" type="parTrans" cxnId="{9C39B7B4-1EAF-42BE-984B-4E0B51523712}">
      <dgm:prSet/>
      <dgm:spPr/>
      <dgm:t>
        <a:bodyPr/>
        <a:lstStyle/>
        <a:p>
          <a:endParaRPr lang="ru-RU"/>
        </a:p>
      </dgm:t>
    </dgm:pt>
    <dgm:pt modelId="{D6C58AB8-9FC8-4E83-AA68-1E2D4DB8875F}" type="sibTrans" cxnId="{9C39B7B4-1EAF-42BE-984B-4E0B51523712}">
      <dgm:prSet/>
      <dgm:spPr/>
      <dgm:t>
        <a:bodyPr/>
        <a:lstStyle/>
        <a:p>
          <a:endParaRPr lang="ru-RU"/>
        </a:p>
      </dgm:t>
    </dgm:pt>
    <dgm:pt modelId="{4BEA1465-BCAC-4B1A-9476-26644C851308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4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об'єкти систем зв'язку, навігації та управління рухом</a:t>
          </a:r>
          <a:endParaRPr lang="uk-UA" sz="14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D0E34-D98D-4128-B9D4-78BF1CF21942}" type="parTrans" cxnId="{43157FBD-939C-44F8-8084-02C4B5EDDED5}">
      <dgm:prSet/>
      <dgm:spPr/>
      <dgm:t>
        <a:bodyPr/>
        <a:lstStyle/>
        <a:p>
          <a:endParaRPr lang="ru-RU"/>
        </a:p>
      </dgm:t>
    </dgm:pt>
    <dgm:pt modelId="{41504513-E9DB-4CBA-962B-50161E396D1D}" type="sibTrans" cxnId="{43157FBD-939C-44F8-8084-02C4B5EDDED5}">
      <dgm:prSet/>
      <dgm:spPr/>
      <dgm:t>
        <a:bodyPr/>
        <a:lstStyle/>
        <a:p>
          <a:endParaRPr lang="ru-RU"/>
        </a:p>
      </dgm:t>
    </dgm:pt>
    <dgm:pt modelId="{37845B68-A242-4A77-9A0D-AD2BF7FA71DE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4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складські та ремонтні заклади; вантажні термінали, маніпуляційна інфраструктура</a:t>
          </a:r>
          <a:endParaRPr lang="uk-UA" sz="14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8F17DC-E9BF-4420-901D-1B838D8F9916}" type="parTrans" cxnId="{560F0063-12B7-40B1-A346-8630B29FBD44}">
      <dgm:prSet/>
      <dgm:spPr/>
      <dgm:t>
        <a:bodyPr/>
        <a:lstStyle/>
        <a:p>
          <a:endParaRPr lang="ru-RU"/>
        </a:p>
      </dgm:t>
    </dgm:pt>
    <dgm:pt modelId="{7079AAA4-2318-4639-93CB-71FDFBB1B5C7}" type="sibTrans" cxnId="{560F0063-12B7-40B1-A346-8630B29FBD44}">
      <dgm:prSet/>
      <dgm:spPr/>
      <dgm:t>
        <a:bodyPr/>
        <a:lstStyle/>
        <a:p>
          <a:endParaRPr lang="ru-RU"/>
        </a:p>
      </dgm:t>
    </dgm:pt>
    <dgm:pt modelId="{15491977-6B84-41B2-BA7A-EA0097A99828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4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рухомий склад транспорту</a:t>
          </a:r>
          <a:endParaRPr lang="uk-UA" sz="14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3EC3C4-974C-416F-9952-99088E8AF134}" type="parTrans" cxnId="{DA80FD32-2AB3-4CEA-8BB5-2A1F23768827}">
      <dgm:prSet/>
      <dgm:spPr/>
      <dgm:t>
        <a:bodyPr/>
        <a:lstStyle/>
        <a:p>
          <a:endParaRPr lang="ru-RU"/>
        </a:p>
      </dgm:t>
    </dgm:pt>
    <dgm:pt modelId="{18C9001E-684E-46DF-AEB5-C937E8DFB3BB}" type="sibTrans" cxnId="{DA80FD32-2AB3-4CEA-8BB5-2A1F23768827}">
      <dgm:prSet/>
      <dgm:spPr/>
      <dgm:t>
        <a:bodyPr/>
        <a:lstStyle/>
        <a:p>
          <a:endParaRPr lang="ru-RU"/>
        </a:p>
      </dgm:t>
    </dgm:pt>
    <dgm:pt modelId="{4F09389F-844F-4E58-A9D0-88E9C82CA390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4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маніпуляційна інфраструктура: стаціонарні ТЗ;</a:t>
          </a:r>
        </a:p>
        <a:p>
          <a:r>
            <a:rPr lang="uk-UA" sz="14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ТЗ, які приймають участь у переміщенні</a:t>
          </a:r>
          <a:endParaRPr lang="uk-UA" sz="14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53879C-DB76-443E-AC02-56756DFD04A4}" type="parTrans" cxnId="{CF61AD43-F29A-4732-A758-38D637D3714A}">
      <dgm:prSet/>
      <dgm:spPr/>
      <dgm:t>
        <a:bodyPr/>
        <a:lstStyle/>
        <a:p>
          <a:endParaRPr lang="ru-RU"/>
        </a:p>
      </dgm:t>
    </dgm:pt>
    <dgm:pt modelId="{C72467F8-984F-427F-A56C-991EFB7B6457}" type="sibTrans" cxnId="{CF61AD43-F29A-4732-A758-38D637D3714A}">
      <dgm:prSet/>
      <dgm:spPr/>
      <dgm:t>
        <a:bodyPr/>
        <a:lstStyle/>
        <a:p>
          <a:endParaRPr lang="ru-RU"/>
        </a:p>
      </dgm:t>
    </dgm:pt>
    <dgm:pt modelId="{2929DC46-A48C-4464-85C8-3CBE19A4AC27}" type="pres">
      <dgm:prSet presAssocID="{41471084-35EA-4555-A1CA-CF5BA970B26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7006F7-7DB0-4C8C-B154-5B39CD898146}" type="pres">
      <dgm:prSet presAssocID="{41471084-35EA-4555-A1CA-CF5BA970B26B}" presName="bkgdShp" presStyleLbl="alignAccFollowNode1" presStyleIdx="0" presStyleCnt="1" custScaleY="71274" custLinFactNeighborX="-27" custLinFactNeighborY="-13415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DA156A67-05AE-4C89-BA2D-12BC277985B7}" type="pres">
      <dgm:prSet presAssocID="{41471084-35EA-4555-A1CA-CF5BA970B26B}" presName="linComp" presStyleCnt="0"/>
      <dgm:spPr/>
      <dgm:t>
        <a:bodyPr/>
        <a:lstStyle/>
        <a:p>
          <a:endParaRPr lang="ru-RU"/>
        </a:p>
      </dgm:t>
    </dgm:pt>
    <dgm:pt modelId="{EA349C02-E053-45BC-862F-A508D7412540}" type="pres">
      <dgm:prSet presAssocID="{81B79DC4-5E8D-4EE4-98FF-94EA8815ABD8}" presName="compNode" presStyleCnt="0"/>
      <dgm:spPr/>
      <dgm:t>
        <a:bodyPr/>
        <a:lstStyle/>
        <a:p>
          <a:endParaRPr lang="ru-RU"/>
        </a:p>
      </dgm:t>
    </dgm:pt>
    <dgm:pt modelId="{5AB74CDA-D25C-427B-8CD7-8F8784CB7DDA}" type="pres">
      <dgm:prSet presAssocID="{81B79DC4-5E8D-4EE4-98FF-94EA8815ABD8}" presName="node" presStyleLbl="node1" presStyleIdx="0" presStyleCnt="8" custScaleX="380284" custScaleY="112859" custLinFactNeighborX="-75872" custLinFactNeighborY="-1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83C5F7-3604-4DE8-B899-8E5025EE8EB0}" type="pres">
      <dgm:prSet presAssocID="{81B79DC4-5E8D-4EE4-98FF-94EA8815ABD8}" presName="invisiNode" presStyleLbl="node1" presStyleIdx="0" presStyleCnt="8"/>
      <dgm:spPr/>
      <dgm:t>
        <a:bodyPr/>
        <a:lstStyle/>
        <a:p>
          <a:endParaRPr lang="ru-RU"/>
        </a:p>
      </dgm:t>
    </dgm:pt>
    <dgm:pt modelId="{E526E60D-1E49-4C8B-92A6-36770587E665}" type="pres">
      <dgm:prSet presAssocID="{81B79DC4-5E8D-4EE4-98FF-94EA8815ABD8}" presName="imagNode" presStyleLbl="fgImgPlace1" presStyleIdx="0" presStyleCnt="8" custScaleX="381858" custLinFactX="200000" custLinFactNeighborX="212485" custLinFactNeighborY="-709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</dgm:pt>
    <dgm:pt modelId="{00B8F2C6-414B-4490-B5FB-85D9E2466CF5}" type="pres">
      <dgm:prSet presAssocID="{B1EEC39F-F8CC-4011-A4B3-9D23B859EA0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DCD2073-6893-474B-B7E7-1779F760EB05}" type="pres">
      <dgm:prSet presAssocID="{80A0D017-B118-43ED-8E89-7C6D76B6C249}" presName="compNode" presStyleCnt="0"/>
      <dgm:spPr/>
      <dgm:t>
        <a:bodyPr/>
        <a:lstStyle/>
        <a:p>
          <a:endParaRPr lang="ru-RU"/>
        </a:p>
      </dgm:t>
    </dgm:pt>
    <dgm:pt modelId="{A24D0B50-76D3-46E0-B830-BDD851490AB1}" type="pres">
      <dgm:prSet presAssocID="{80A0D017-B118-43ED-8E89-7C6D76B6C249}" presName="node" presStyleLbl="node1" presStyleIdx="1" presStyleCnt="8" custScaleX="423799" custScaleY="112859" custLinFactNeighborX="-41089" custLinFactNeighborY="-1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9860ED-3EB2-4929-9059-72C5823D6B5C}" type="pres">
      <dgm:prSet presAssocID="{80A0D017-B118-43ED-8E89-7C6D76B6C249}" presName="invisiNode" presStyleLbl="node1" presStyleIdx="1" presStyleCnt="8"/>
      <dgm:spPr/>
      <dgm:t>
        <a:bodyPr/>
        <a:lstStyle/>
        <a:p>
          <a:endParaRPr lang="ru-RU"/>
        </a:p>
      </dgm:t>
    </dgm:pt>
    <dgm:pt modelId="{265786E7-F546-4E83-973C-152C26224F07}" type="pres">
      <dgm:prSet presAssocID="{80A0D017-B118-43ED-8E89-7C6D76B6C249}" presName="imagNode" presStyleLbl="fgImgPlace1" presStyleIdx="1" presStyleCnt="8" custScaleX="429821" custLinFactX="-200000" custLinFactNeighborX="-243227" custLinFactNeighborY="-709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ru-RU"/>
        </a:p>
      </dgm:t>
    </dgm:pt>
    <dgm:pt modelId="{7BC01FA4-F271-4A6B-B37A-9ED9C83D367C}" type="pres">
      <dgm:prSet presAssocID="{3D3308F6-E1DA-49A0-B6CE-72488338626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2012397-5B7D-44B3-BBA1-3EB8156EF65E}" type="pres">
      <dgm:prSet presAssocID="{BD9FEA6D-EA7B-4EE0-A432-A03B7B05C0E2}" presName="compNode" presStyleCnt="0"/>
      <dgm:spPr/>
      <dgm:t>
        <a:bodyPr/>
        <a:lstStyle/>
        <a:p>
          <a:endParaRPr lang="ru-RU"/>
        </a:p>
      </dgm:t>
    </dgm:pt>
    <dgm:pt modelId="{47F84136-95D1-480F-AFC4-8B20EEBD8950}" type="pres">
      <dgm:prSet presAssocID="{BD9FEA6D-EA7B-4EE0-A432-A03B7B05C0E2}" presName="node" presStyleLbl="node1" presStyleIdx="2" presStyleCnt="8" custScaleX="413938" custScaleY="112859" custLinFactNeighborX="-6786" custLinFactNeighborY="-1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BFC92B-C55C-4ECC-8FF2-BD8E94B78E30}" type="pres">
      <dgm:prSet presAssocID="{BD9FEA6D-EA7B-4EE0-A432-A03B7B05C0E2}" presName="invisiNode" presStyleLbl="node1" presStyleIdx="2" presStyleCnt="8"/>
      <dgm:spPr/>
      <dgm:t>
        <a:bodyPr/>
        <a:lstStyle/>
        <a:p>
          <a:endParaRPr lang="ru-RU"/>
        </a:p>
      </dgm:t>
    </dgm:pt>
    <dgm:pt modelId="{334A590D-4137-4769-BD1F-2F2E7C3B6DA2}" type="pres">
      <dgm:prSet presAssocID="{BD9FEA6D-EA7B-4EE0-A432-A03B7B05C0E2}" presName="imagNode" presStyleLbl="fgImgPlace1" presStyleIdx="2" presStyleCnt="8" custScaleX="342356" custLinFactNeighborX="-22055" custLinFactNeighborY="-709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  <dgm:t>
        <a:bodyPr/>
        <a:lstStyle/>
        <a:p>
          <a:endParaRPr lang="ru-RU"/>
        </a:p>
      </dgm:t>
    </dgm:pt>
    <dgm:pt modelId="{26FB6166-E056-40D0-AB5F-8E8C74998FCC}" type="pres">
      <dgm:prSet presAssocID="{D13FD423-4A18-42CD-8248-38EB0703B95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ECFFBA2-799C-486F-B123-6EEA1DDFFFE2}" type="pres">
      <dgm:prSet presAssocID="{95C0F0A8-7CC3-44E7-AA49-6263006EB559}" presName="compNode" presStyleCnt="0"/>
      <dgm:spPr/>
      <dgm:t>
        <a:bodyPr/>
        <a:lstStyle/>
        <a:p>
          <a:endParaRPr lang="ru-RU"/>
        </a:p>
      </dgm:t>
    </dgm:pt>
    <dgm:pt modelId="{6B0BDDD6-82B9-46A2-BEA0-78A62C7C1017}" type="pres">
      <dgm:prSet presAssocID="{95C0F0A8-7CC3-44E7-AA49-6263006EB559}" presName="node" presStyleLbl="node1" presStyleIdx="3" presStyleCnt="8" custScaleX="385216" custScaleY="112859" custLinFactNeighborX="-243" custLinFactNeighborY="-1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4FD8DE-0A9F-4B3A-B618-4E87D2F85536}" type="pres">
      <dgm:prSet presAssocID="{95C0F0A8-7CC3-44E7-AA49-6263006EB559}" presName="invisiNode" presStyleLbl="node1" presStyleIdx="3" presStyleCnt="8"/>
      <dgm:spPr/>
      <dgm:t>
        <a:bodyPr/>
        <a:lstStyle/>
        <a:p>
          <a:endParaRPr lang="ru-RU"/>
        </a:p>
      </dgm:t>
    </dgm:pt>
    <dgm:pt modelId="{B32CB792-D45C-4BAC-AB77-ABFB414F4804}" type="pres">
      <dgm:prSet presAssocID="{95C0F0A8-7CC3-44E7-AA49-6263006EB559}" presName="imagNode" presStyleLbl="fgImgPlace1" presStyleIdx="3" presStyleCnt="8" custScaleX="430192" custLinFactX="223751" custLinFactNeighborX="300000" custLinFactNeighborY="-709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ru-RU"/>
        </a:p>
      </dgm:t>
    </dgm:pt>
    <dgm:pt modelId="{9BA33DF2-35F2-418C-87AB-7EF09D7467EB}" type="pres">
      <dgm:prSet presAssocID="{D6C58AB8-9FC8-4E83-AA68-1E2D4DB8875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EF8AB58-F193-4CCF-9EF6-3AC539080E0C}" type="pres">
      <dgm:prSet presAssocID="{37845B68-A242-4A77-9A0D-AD2BF7FA71DE}" presName="compNode" presStyleCnt="0"/>
      <dgm:spPr/>
      <dgm:t>
        <a:bodyPr/>
        <a:lstStyle/>
        <a:p>
          <a:endParaRPr lang="ru-RU"/>
        </a:p>
      </dgm:t>
    </dgm:pt>
    <dgm:pt modelId="{249967A0-56C1-4207-9B2B-4B501A020D6A}" type="pres">
      <dgm:prSet presAssocID="{37845B68-A242-4A77-9A0D-AD2BF7FA71DE}" presName="node" presStyleLbl="node1" presStyleIdx="4" presStyleCnt="8" custScaleX="523874" custScaleY="112859" custLinFactNeighborX="12339" custLinFactNeighborY="-1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0B845-55CC-43DB-A998-5F35AE498162}" type="pres">
      <dgm:prSet presAssocID="{37845B68-A242-4A77-9A0D-AD2BF7FA71DE}" presName="invisiNode" presStyleLbl="node1" presStyleIdx="4" presStyleCnt="8"/>
      <dgm:spPr/>
      <dgm:t>
        <a:bodyPr/>
        <a:lstStyle/>
        <a:p>
          <a:endParaRPr lang="ru-RU"/>
        </a:p>
      </dgm:t>
    </dgm:pt>
    <dgm:pt modelId="{DCEBCF8C-BF6D-4A9D-9651-B7255AB4A646}" type="pres">
      <dgm:prSet presAssocID="{37845B68-A242-4A77-9A0D-AD2BF7FA71DE}" presName="imagNode" presStyleLbl="fgImgPlace1" presStyleIdx="4" presStyleCnt="8" custScaleX="356110" custLinFactX="-200000" custLinFactNeighborX="-239498" custLinFactNeighborY="-709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ru-RU"/>
        </a:p>
      </dgm:t>
    </dgm:pt>
    <dgm:pt modelId="{82769E3B-F5B5-4361-BA40-4EB7190EC696}" type="pres">
      <dgm:prSet presAssocID="{7079AAA4-2318-4639-93CB-71FDFBB1B5C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34E52D4-15F1-4BEB-BB29-C3067C1B7C0E}" type="pres">
      <dgm:prSet presAssocID="{15491977-6B84-41B2-BA7A-EA0097A99828}" presName="compNode" presStyleCnt="0"/>
      <dgm:spPr/>
      <dgm:t>
        <a:bodyPr/>
        <a:lstStyle/>
        <a:p>
          <a:endParaRPr lang="ru-RU"/>
        </a:p>
      </dgm:t>
    </dgm:pt>
    <dgm:pt modelId="{27CFCEE2-D11A-4A72-B532-4C7F7E9BD609}" type="pres">
      <dgm:prSet presAssocID="{15491977-6B84-41B2-BA7A-EA0097A99828}" presName="node" presStyleLbl="node1" presStyleIdx="5" presStyleCnt="8" custScaleX="437091" custScaleY="112859" custLinFactNeighborX="29119" custLinFactNeighborY="-1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87A296-16F2-4B80-AB2B-D9A07E3FE391}" type="pres">
      <dgm:prSet presAssocID="{15491977-6B84-41B2-BA7A-EA0097A99828}" presName="invisiNode" presStyleLbl="node1" presStyleIdx="5" presStyleCnt="8"/>
      <dgm:spPr/>
      <dgm:t>
        <a:bodyPr/>
        <a:lstStyle/>
        <a:p>
          <a:endParaRPr lang="ru-RU"/>
        </a:p>
      </dgm:t>
    </dgm:pt>
    <dgm:pt modelId="{2232C9B8-9373-4266-83D3-F63AFFF51BFC}" type="pres">
      <dgm:prSet presAssocID="{15491977-6B84-41B2-BA7A-EA0097A99828}" presName="imagNode" presStyleLbl="fgImgPlace1" presStyleIdx="5" presStyleCnt="8" custScaleX="375110" custLinFactNeighborX="7228" custLinFactNeighborY="-7095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  <dgm:t>
        <a:bodyPr/>
        <a:lstStyle/>
        <a:p>
          <a:endParaRPr lang="ru-RU"/>
        </a:p>
      </dgm:t>
    </dgm:pt>
    <dgm:pt modelId="{FAE91965-36AA-4A35-9229-3E81B51B68ED}" type="pres">
      <dgm:prSet presAssocID="{18C9001E-684E-46DF-AEB5-C937E8DFB3B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05705E1-8E2A-4B5A-83BC-4F7F9903ABEF}" type="pres">
      <dgm:prSet presAssocID="{4BEA1465-BCAC-4B1A-9476-26644C851308}" presName="compNode" presStyleCnt="0"/>
      <dgm:spPr/>
      <dgm:t>
        <a:bodyPr/>
        <a:lstStyle/>
        <a:p>
          <a:endParaRPr lang="ru-RU"/>
        </a:p>
      </dgm:t>
    </dgm:pt>
    <dgm:pt modelId="{EEE838B1-0105-4F3D-94EE-28B771450028}" type="pres">
      <dgm:prSet presAssocID="{4BEA1465-BCAC-4B1A-9476-26644C851308}" presName="node" presStyleLbl="node1" presStyleIdx="6" presStyleCnt="8" custScaleX="423759" custScaleY="112859" custLinFactNeighborX="50473" custLinFactNeighborY="-1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474A35-0F7D-4ACD-9418-CAEEC658AAF0}" type="pres">
      <dgm:prSet presAssocID="{4BEA1465-BCAC-4B1A-9476-26644C851308}" presName="invisiNode" presStyleLbl="node1" presStyleIdx="6" presStyleCnt="8"/>
      <dgm:spPr/>
      <dgm:t>
        <a:bodyPr/>
        <a:lstStyle/>
        <a:p>
          <a:endParaRPr lang="ru-RU"/>
        </a:p>
      </dgm:t>
    </dgm:pt>
    <dgm:pt modelId="{2D78096F-D81B-4DC6-B046-45D3A778CE4C}" type="pres">
      <dgm:prSet presAssocID="{4BEA1465-BCAC-4B1A-9476-26644C851308}" presName="imagNode" presStyleLbl="fgImgPlace1" presStyleIdx="6" presStyleCnt="8" custScaleX="420501" custLinFactNeighborX="53353" custLinFactNeighborY="-709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8000" r="-78000"/>
          </a:stretch>
        </a:blipFill>
      </dgm:spPr>
      <dgm:t>
        <a:bodyPr/>
        <a:lstStyle/>
        <a:p>
          <a:endParaRPr lang="ru-RU"/>
        </a:p>
      </dgm:t>
    </dgm:pt>
    <dgm:pt modelId="{CE5C51D5-130B-4DD6-9429-5182F249E766}" type="pres">
      <dgm:prSet presAssocID="{41504513-E9DB-4CBA-962B-50161E396D1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E2692CD-1245-4BE9-BC61-8B674F64F4B1}" type="pres">
      <dgm:prSet presAssocID="{4F09389F-844F-4E58-A9D0-88E9C82CA390}" presName="compNode" presStyleCnt="0"/>
      <dgm:spPr/>
      <dgm:t>
        <a:bodyPr/>
        <a:lstStyle/>
        <a:p>
          <a:endParaRPr lang="ru-RU"/>
        </a:p>
      </dgm:t>
    </dgm:pt>
    <dgm:pt modelId="{6DA55BB0-7AD1-4724-B37E-AEB0AB1F0623}" type="pres">
      <dgm:prSet presAssocID="{4F09389F-844F-4E58-A9D0-88E9C82CA390}" presName="node" presStyleLbl="node1" presStyleIdx="7" presStyleCnt="8" custScaleX="435714" custScaleY="112859" custLinFactNeighborX="49274" custLinFactNeighborY="-1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EC5E6-EFC0-437D-B7C9-8DE480AAEA13}" type="pres">
      <dgm:prSet presAssocID="{4F09389F-844F-4E58-A9D0-88E9C82CA390}" presName="invisiNode" presStyleLbl="node1" presStyleIdx="7" presStyleCnt="8"/>
      <dgm:spPr/>
      <dgm:t>
        <a:bodyPr/>
        <a:lstStyle/>
        <a:p>
          <a:endParaRPr lang="ru-RU"/>
        </a:p>
      </dgm:t>
    </dgm:pt>
    <dgm:pt modelId="{7A9F7CD1-E74E-4B33-AE8E-89989B338D9C}" type="pres">
      <dgm:prSet presAssocID="{4F09389F-844F-4E58-A9D0-88E9C82CA390}" presName="imagNode" presStyleLbl="fgImgPlace1" presStyleIdx="7" presStyleCnt="8" custScaleX="433527" custLinFactX="14907" custLinFactNeighborX="100000" custLinFactNeighborY="-709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ru-RU"/>
        </a:p>
      </dgm:t>
    </dgm:pt>
  </dgm:ptLst>
  <dgm:cxnLst>
    <dgm:cxn modelId="{11F93588-64BE-4D45-8213-326B4EA77D1C}" srcId="{41471084-35EA-4555-A1CA-CF5BA970B26B}" destId="{81B79DC4-5E8D-4EE4-98FF-94EA8815ABD8}" srcOrd="0" destOrd="0" parTransId="{E4449A47-CDA7-473A-8DE0-88621A10DB2A}" sibTransId="{B1EEC39F-F8CC-4011-A4B3-9D23B859EA07}"/>
    <dgm:cxn modelId="{9A038938-F428-4F51-B7DB-F5B7A8FC3F2C}" type="presOf" srcId="{7079AAA4-2318-4639-93CB-71FDFBB1B5C7}" destId="{82769E3B-F5B5-4361-BA40-4EB7190EC696}" srcOrd="0" destOrd="0" presId="urn:microsoft.com/office/officeart/2005/8/layout/pList2"/>
    <dgm:cxn modelId="{6D9BA6BF-D1C8-423A-9A3D-BA6271B05FFC}" type="presOf" srcId="{3D3308F6-E1DA-49A0-B6CE-724883386262}" destId="{7BC01FA4-F271-4A6B-B37A-9ED9C83D367C}" srcOrd="0" destOrd="0" presId="urn:microsoft.com/office/officeart/2005/8/layout/pList2"/>
    <dgm:cxn modelId="{42DC2393-E376-4FF2-8FB9-8EE741BF40AF}" type="presOf" srcId="{4BEA1465-BCAC-4B1A-9476-26644C851308}" destId="{EEE838B1-0105-4F3D-94EE-28B771450028}" srcOrd="0" destOrd="0" presId="urn:microsoft.com/office/officeart/2005/8/layout/pList2"/>
    <dgm:cxn modelId="{3103FC46-D915-4715-A183-3497D656F801}" type="presOf" srcId="{15491977-6B84-41B2-BA7A-EA0097A99828}" destId="{27CFCEE2-D11A-4A72-B532-4C7F7E9BD609}" srcOrd="0" destOrd="0" presId="urn:microsoft.com/office/officeart/2005/8/layout/pList2"/>
    <dgm:cxn modelId="{A74E38AF-BC79-40BA-A538-2A46DF216FAC}" srcId="{41471084-35EA-4555-A1CA-CF5BA970B26B}" destId="{80A0D017-B118-43ED-8E89-7C6D76B6C249}" srcOrd="1" destOrd="0" parTransId="{1D1567E1-81E0-407E-A2B5-1DF63093515C}" sibTransId="{3D3308F6-E1DA-49A0-B6CE-724883386262}"/>
    <dgm:cxn modelId="{7F80F4D7-D3CB-4647-8320-5B15510343CA}" type="presOf" srcId="{37845B68-A242-4A77-9A0D-AD2BF7FA71DE}" destId="{249967A0-56C1-4207-9B2B-4B501A020D6A}" srcOrd="0" destOrd="0" presId="urn:microsoft.com/office/officeart/2005/8/layout/pList2"/>
    <dgm:cxn modelId="{9C39B7B4-1EAF-42BE-984B-4E0B51523712}" srcId="{41471084-35EA-4555-A1CA-CF5BA970B26B}" destId="{95C0F0A8-7CC3-44E7-AA49-6263006EB559}" srcOrd="3" destOrd="0" parTransId="{AC278139-573A-4BFF-8309-BD4B832F408A}" sibTransId="{D6C58AB8-9FC8-4E83-AA68-1E2D4DB8875F}"/>
    <dgm:cxn modelId="{43157FBD-939C-44F8-8084-02C4B5EDDED5}" srcId="{41471084-35EA-4555-A1CA-CF5BA970B26B}" destId="{4BEA1465-BCAC-4B1A-9476-26644C851308}" srcOrd="6" destOrd="0" parTransId="{BCCD0E34-D98D-4128-B9D4-78BF1CF21942}" sibTransId="{41504513-E9DB-4CBA-962B-50161E396D1D}"/>
    <dgm:cxn modelId="{CA671B4D-96B8-497B-96FD-E09030C9FEFD}" type="presOf" srcId="{41504513-E9DB-4CBA-962B-50161E396D1D}" destId="{CE5C51D5-130B-4DD6-9429-5182F249E766}" srcOrd="0" destOrd="0" presId="urn:microsoft.com/office/officeart/2005/8/layout/pList2"/>
    <dgm:cxn modelId="{A189F8F7-6043-4420-BB45-3D4D9807B5DE}" type="presOf" srcId="{18C9001E-684E-46DF-AEB5-C937E8DFB3BB}" destId="{FAE91965-36AA-4A35-9229-3E81B51B68ED}" srcOrd="0" destOrd="0" presId="urn:microsoft.com/office/officeart/2005/8/layout/pList2"/>
    <dgm:cxn modelId="{2152021E-CC57-423C-8622-CC132602CB6D}" type="presOf" srcId="{B1EEC39F-F8CC-4011-A4B3-9D23B859EA07}" destId="{00B8F2C6-414B-4490-B5FB-85D9E2466CF5}" srcOrd="0" destOrd="0" presId="urn:microsoft.com/office/officeart/2005/8/layout/pList2"/>
    <dgm:cxn modelId="{560F0063-12B7-40B1-A346-8630B29FBD44}" srcId="{41471084-35EA-4555-A1CA-CF5BA970B26B}" destId="{37845B68-A242-4A77-9A0D-AD2BF7FA71DE}" srcOrd="4" destOrd="0" parTransId="{DE8F17DC-E9BF-4420-901D-1B838D8F9916}" sibTransId="{7079AAA4-2318-4639-93CB-71FDFBB1B5C7}"/>
    <dgm:cxn modelId="{6F01060A-2E92-4C4D-93DA-A5DE82A7B61F}" type="presOf" srcId="{4F09389F-844F-4E58-A9D0-88E9C82CA390}" destId="{6DA55BB0-7AD1-4724-B37E-AEB0AB1F0623}" srcOrd="0" destOrd="0" presId="urn:microsoft.com/office/officeart/2005/8/layout/pList2"/>
    <dgm:cxn modelId="{DA80FD32-2AB3-4CEA-8BB5-2A1F23768827}" srcId="{41471084-35EA-4555-A1CA-CF5BA970B26B}" destId="{15491977-6B84-41B2-BA7A-EA0097A99828}" srcOrd="5" destOrd="0" parTransId="{CC3EC3C4-974C-416F-9952-99088E8AF134}" sibTransId="{18C9001E-684E-46DF-AEB5-C937E8DFB3BB}"/>
    <dgm:cxn modelId="{B80E232E-3FA7-4E36-9074-3547CFD9D49B}" type="presOf" srcId="{D6C58AB8-9FC8-4E83-AA68-1E2D4DB8875F}" destId="{9BA33DF2-35F2-418C-87AB-7EF09D7467EB}" srcOrd="0" destOrd="0" presId="urn:microsoft.com/office/officeart/2005/8/layout/pList2"/>
    <dgm:cxn modelId="{D4FAD527-D3D1-4E7C-822A-877EBD3332C2}" srcId="{41471084-35EA-4555-A1CA-CF5BA970B26B}" destId="{BD9FEA6D-EA7B-4EE0-A432-A03B7B05C0E2}" srcOrd="2" destOrd="0" parTransId="{7CCF241C-5CE1-4050-BD44-4CE0B9A9C40C}" sibTransId="{D13FD423-4A18-42CD-8248-38EB0703B95C}"/>
    <dgm:cxn modelId="{FFFB7999-C7C7-4726-9DF0-1A9967DD20B1}" type="presOf" srcId="{BD9FEA6D-EA7B-4EE0-A432-A03B7B05C0E2}" destId="{47F84136-95D1-480F-AFC4-8B20EEBD8950}" srcOrd="0" destOrd="0" presId="urn:microsoft.com/office/officeart/2005/8/layout/pList2"/>
    <dgm:cxn modelId="{CF61AD43-F29A-4732-A758-38D637D3714A}" srcId="{41471084-35EA-4555-A1CA-CF5BA970B26B}" destId="{4F09389F-844F-4E58-A9D0-88E9C82CA390}" srcOrd="7" destOrd="0" parTransId="{B253879C-DB76-443E-AC02-56756DFD04A4}" sibTransId="{C72467F8-984F-427F-A56C-991EFB7B6457}"/>
    <dgm:cxn modelId="{D1F882F7-7F4F-41EF-AC72-97A2478163F1}" type="presOf" srcId="{81B79DC4-5E8D-4EE4-98FF-94EA8815ABD8}" destId="{5AB74CDA-D25C-427B-8CD7-8F8784CB7DDA}" srcOrd="0" destOrd="0" presId="urn:microsoft.com/office/officeart/2005/8/layout/pList2"/>
    <dgm:cxn modelId="{C015F966-D850-4DD1-9E94-60EC5FC470E7}" type="presOf" srcId="{41471084-35EA-4555-A1CA-CF5BA970B26B}" destId="{2929DC46-A48C-4464-85C8-3CBE19A4AC27}" srcOrd="0" destOrd="0" presId="urn:microsoft.com/office/officeart/2005/8/layout/pList2"/>
    <dgm:cxn modelId="{B7A50960-CE69-4E9F-82BF-A47037E46CB7}" type="presOf" srcId="{D13FD423-4A18-42CD-8248-38EB0703B95C}" destId="{26FB6166-E056-40D0-AB5F-8E8C74998FCC}" srcOrd="0" destOrd="0" presId="urn:microsoft.com/office/officeart/2005/8/layout/pList2"/>
    <dgm:cxn modelId="{4A8FE57B-20BE-4C10-A184-961FDF569B5E}" type="presOf" srcId="{80A0D017-B118-43ED-8E89-7C6D76B6C249}" destId="{A24D0B50-76D3-46E0-B830-BDD851490AB1}" srcOrd="0" destOrd="0" presId="urn:microsoft.com/office/officeart/2005/8/layout/pList2"/>
    <dgm:cxn modelId="{7FC76884-56F1-450C-9ED3-FB6DFC94D0D4}" type="presOf" srcId="{95C0F0A8-7CC3-44E7-AA49-6263006EB559}" destId="{6B0BDDD6-82B9-46A2-BEA0-78A62C7C1017}" srcOrd="0" destOrd="0" presId="urn:microsoft.com/office/officeart/2005/8/layout/pList2"/>
    <dgm:cxn modelId="{35C4137E-9EED-4078-939D-D873F7CC7809}" type="presParOf" srcId="{2929DC46-A48C-4464-85C8-3CBE19A4AC27}" destId="{917006F7-7DB0-4C8C-B154-5B39CD898146}" srcOrd="0" destOrd="0" presId="urn:microsoft.com/office/officeart/2005/8/layout/pList2"/>
    <dgm:cxn modelId="{BA4A93A9-0901-40A4-B234-CA9EF2E81107}" type="presParOf" srcId="{2929DC46-A48C-4464-85C8-3CBE19A4AC27}" destId="{DA156A67-05AE-4C89-BA2D-12BC277985B7}" srcOrd="1" destOrd="0" presId="urn:microsoft.com/office/officeart/2005/8/layout/pList2"/>
    <dgm:cxn modelId="{44D059A4-015B-450C-89DB-7E89D8EAB0EB}" type="presParOf" srcId="{DA156A67-05AE-4C89-BA2D-12BC277985B7}" destId="{EA349C02-E053-45BC-862F-A508D7412540}" srcOrd="0" destOrd="0" presId="urn:microsoft.com/office/officeart/2005/8/layout/pList2"/>
    <dgm:cxn modelId="{83387806-5188-41D5-AFA7-433905F58214}" type="presParOf" srcId="{EA349C02-E053-45BC-862F-A508D7412540}" destId="{5AB74CDA-D25C-427B-8CD7-8F8784CB7DDA}" srcOrd="0" destOrd="0" presId="urn:microsoft.com/office/officeart/2005/8/layout/pList2"/>
    <dgm:cxn modelId="{613696EB-4730-46FB-9269-11DE38C80236}" type="presParOf" srcId="{EA349C02-E053-45BC-862F-A508D7412540}" destId="{DF83C5F7-3604-4DE8-B899-8E5025EE8EB0}" srcOrd="1" destOrd="0" presId="urn:microsoft.com/office/officeart/2005/8/layout/pList2"/>
    <dgm:cxn modelId="{FA94BB99-3072-4134-9F9D-DFF55EEB28EF}" type="presParOf" srcId="{EA349C02-E053-45BC-862F-A508D7412540}" destId="{E526E60D-1E49-4C8B-92A6-36770587E665}" srcOrd="2" destOrd="0" presId="urn:microsoft.com/office/officeart/2005/8/layout/pList2"/>
    <dgm:cxn modelId="{8DD0951F-C93C-43F4-BA5B-9A98C2135008}" type="presParOf" srcId="{DA156A67-05AE-4C89-BA2D-12BC277985B7}" destId="{00B8F2C6-414B-4490-B5FB-85D9E2466CF5}" srcOrd="1" destOrd="0" presId="urn:microsoft.com/office/officeart/2005/8/layout/pList2"/>
    <dgm:cxn modelId="{8CC07859-E5AD-4CFD-9840-94F545B981E9}" type="presParOf" srcId="{DA156A67-05AE-4C89-BA2D-12BC277985B7}" destId="{7DCD2073-6893-474B-B7E7-1779F760EB05}" srcOrd="2" destOrd="0" presId="urn:microsoft.com/office/officeart/2005/8/layout/pList2"/>
    <dgm:cxn modelId="{7DE70737-57C4-4A24-BE69-3EB01C07A8D2}" type="presParOf" srcId="{7DCD2073-6893-474B-B7E7-1779F760EB05}" destId="{A24D0B50-76D3-46E0-B830-BDD851490AB1}" srcOrd="0" destOrd="0" presId="urn:microsoft.com/office/officeart/2005/8/layout/pList2"/>
    <dgm:cxn modelId="{614CE5EF-8D94-4A8A-92BA-48E729CD8C8C}" type="presParOf" srcId="{7DCD2073-6893-474B-B7E7-1779F760EB05}" destId="{469860ED-3EB2-4929-9059-72C5823D6B5C}" srcOrd="1" destOrd="0" presId="urn:microsoft.com/office/officeart/2005/8/layout/pList2"/>
    <dgm:cxn modelId="{54D81F09-E2D1-4F2F-B6FE-73647F9DA995}" type="presParOf" srcId="{7DCD2073-6893-474B-B7E7-1779F760EB05}" destId="{265786E7-F546-4E83-973C-152C26224F07}" srcOrd="2" destOrd="0" presId="urn:microsoft.com/office/officeart/2005/8/layout/pList2"/>
    <dgm:cxn modelId="{BF8D8D1A-A697-435C-84EA-2E13EF53F4AE}" type="presParOf" srcId="{DA156A67-05AE-4C89-BA2D-12BC277985B7}" destId="{7BC01FA4-F271-4A6B-B37A-9ED9C83D367C}" srcOrd="3" destOrd="0" presId="urn:microsoft.com/office/officeart/2005/8/layout/pList2"/>
    <dgm:cxn modelId="{17DE3E9B-A64A-42BD-AD3D-7B2554158580}" type="presParOf" srcId="{DA156A67-05AE-4C89-BA2D-12BC277985B7}" destId="{22012397-5B7D-44B3-BBA1-3EB8156EF65E}" srcOrd="4" destOrd="0" presId="urn:microsoft.com/office/officeart/2005/8/layout/pList2"/>
    <dgm:cxn modelId="{EFE8ED02-623C-49B1-8336-C2AD6E6FC6ED}" type="presParOf" srcId="{22012397-5B7D-44B3-BBA1-3EB8156EF65E}" destId="{47F84136-95D1-480F-AFC4-8B20EEBD8950}" srcOrd="0" destOrd="0" presId="urn:microsoft.com/office/officeart/2005/8/layout/pList2"/>
    <dgm:cxn modelId="{783BDAC2-A161-45E0-B058-1260AE02805A}" type="presParOf" srcId="{22012397-5B7D-44B3-BBA1-3EB8156EF65E}" destId="{90BFC92B-C55C-4ECC-8FF2-BD8E94B78E30}" srcOrd="1" destOrd="0" presId="urn:microsoft.com/office/officeart/2005/8/layout/pList2"/>
    <dgm:cxn modelId="{25A923FE-5EFC-43B2-ACD5-96B1ACAC62E5}" type="presParOf" srcId="{22012397-5B7D-44B3-BBA1-3EB8156EF65E}" destId="{334A590D-4137-4769-BD1F-2F2E7C3B6DA2}" srcOrd="2" destOrd="0" presId="urn:microsoft.com/office/officeart/2005/8/layout/pList2"/>
    <dgm:cxn modelId="{7BDC947B-D384-473B-8F24-20EADBEC82F8}" type="presParOf" srcId="{DA156A67-05AE-4C89-BA2D-12BC277985B7}" destId="{26FB6166-E056-40D0-AB5F-8E8C74998FCC}" srcOrd="5" destOrd="0" presId="urn:microsoft.com/office/officeart/2005/8/layout/pList2"/>
    <dgm:cxn modelId="{936B5CCF-358F-4C2A-A5CF-2094C590B827}" type="presParOf" srcId="{DA156A67-05AE-4C89-BA2D-12BC277985B7}" destId="{FECFFBA2-799C-486F-B123-6EEA1DDFFFE2}" srcOrd="6" destOrd="0" presId="urn:microsoft.com/office/officeart/2005/8/layout/pList2"/>
    <dgm:cxn modelId="{4802C4E7-20D5-46A5-B54C-4874E1659259}" type="presParOf" srcId="{FECFFBA2-799C-486F-B123-6EEA1DDFFFE2}" destId="{6B0BDDD6-82B9-46A2-BEA0-78A62C7C1017}" srcOrd="0" destOrd="0" presId="urn:microsoft.com/office/officeart/2005/8/layout/pList2"/>
    <dgm:cxn modelId="{C0F1AC10-F597-4ECC-B907-69EF4E3FF9B2}" type="presParOf" srcId="{FECFFBA2-799C-486F-B123-6EEA1DDFFFE2}" destId="{784FD8DE-0A9F-4B3A-B618-4E87D2F85536}" srcOrd="1" destOrd="0" presId="urn:microsoft.com/office/officeart/2005/8/layout/pList2"/>
    <dgm:cxn modelId="{5E520929-6E64-4D0F-9F0F-D86D3C84E27B}" type="presParOf" srcId="{FECFFBA2-799C-486F-B123-6EEA1DDFFFE2}" destId="{B32CB792-D45C-4BAC-AB77-ABFB414F4804}" srcOrd="2" destOrd="0" presId="urn:microsoft.com/office/officeart/2005/8/layout/pList2"/>
    <dgm:cxn modelId="{EAFCE159-C179-4809-8529-7B87DE7B1D0B}" type="presParOf" srcId="{DA156A67-05AE-4C89-BA2D-12BC277985B7}" destId="{9BA33DF2-35F2-418C-87AB-7EF09D7467EB}" srcOrd="7" destOrd="0" presId="urn:microsoft.com/office/officeart/2005/8/layout/pList2"/>
    <dgm:cxn modelId="{F4C4A4B8-D0E6-43AE-B33B-A25F63D49249}" type="presParOf" srcId="{DA156A67-05AE-4C89-BA2D-12BC277985B7}" destId="{CEF8AB58-F193-4CCF-9EF6-3AC539080E0C}" srcOrd="8" destOrd="0" presId="urn:microsoft.com/office/officeart/2005/8/layout/pList2"/>
    <dgm:cxn modelId="{DA619446-2151-4A82-9C9A-0401020F2F01}" type="presParOf" srcId="{CEF8AB58-F193-4CCF-9EF6-3AC539080E0C}" destId="{249967A0-56C1-4207-9B2B-4B501A020D6A}" srcOrd="0" destOrd="0" presId="urn:microsoft.com/office/officeart/2005/8/layout/pList2"/>
    <dgm:cxn modelId="{7253D5FA-D34E-43C2-B11F-D0B24C9DCDC1}" type="presParOf" srcId="{CEF8AB58-F193-4CCF-9EF6-3AC539080E0C}" destId="{2E20B845-55CC-43DB-A998-5F35AE498162}" srcOrd="1" destOrd="0" presId="urn:microsoft.com/office/officeart/2005/8/layout/pList2"/>
    <dgm:cxn modelId="{C6649490-2C59-4078-A708-FE397B5B11E6}" type="presParOf" srcId="{CEF8AB58-F193-4CCF-9EF6-3AC539080E0C}" destId="{DCEBCF8C-BF6D-4A9D-9651-B7255AB4A646}" srcOrd="2" destOrd="0" presId="urn:microsoft.com/office/officeart/2005/8/layout/pList2"/>
    <dgm:cxn modelId="{887794E2-E790-4E15-89D3-0558CFBBE103}" type="presParOf" srcId="{DA156A67-05AE-4C89-BA2D-12BC277985B7}" destId="{82769E3B-F5B5-4361-BA40-4EB7190EC696}" srcOrd="9" destOrd="0" presId="urn:microsoft.com/office/officeart/2005/8/layout/pList2"/>
    <dgm:cxn modelId="{1022DB7A-7C1B-4E04-9D4B-AFA7EC447C36}" type="presParOf" srcId="{DA156A67-05AE-4C89-BA2D-12BC277985B7}" destId="{E34E52D4-15F1-4BEB-BB29-C3067C1B7C0E}" srcOrd="10" destOrd="0" presId="urn:microsoft.com/office/officeart/2005/8/layout/pList2"/>
    <dgm:cxn modelId="{DC71D8AA-D354-40F6-A487-5D3A474DE0B1}" type="presParOf" srcId="{E34E52D4-15F1-4BEB-BB29-C3067C1B7C0E}" destId="{27CFCEE2-D11A-4A72-B532-4C7F7E9BD609}" srcOrd="0" destOrd="0" presId="urn:microsoft.com/office/officeart/2005/8/layout/pList2"/>
    <dgm:cxn modelId="{C4E27A5A-590F-45A2-8899-A22D9F6AD29E}" type="presParOf" srcId="{E34E52D4-15F1-4BEB-BB29-C3067C1B7C0E}" destId="{B587A296-16F2-4B80-AB2B-D9A07E3FE391}" srcOrd="1" destOrd="0" presId="urn:microsoft.com/office/officeart/2005/8/layout/pList2"/>
    <dgm:cxn modelId="{8A5F27E0-5D63-4219-8A9F-E7CEDFBFC1D4}" type="presParOf" srcId="{E34E52D4-15F1-4BEB-BB29-C3067C1B7C0E}" destId="{2232C9B8-9373-4266-83D3-F63AFFF51BFC}" srcOrd="2" destOrd="0" presId="urn:microsoft.com/office/officeart/2005/8/layout/pList2"/>
    <dgm:cxn modelId="{DBE1CE4F-6299-4F58-8B72-06C78E985B19}" type="presParOf" srcId="{DA156A67-05AE-4C89-BA2D-12BC277985B7}" destId="{FAE91965-36AA-4A35-9229-3E81B51B68ED}" srcOrd="11" destOrd="0" presId="urn:microsoft.com/office/officeart/2005/8/layout/pList2"/>
    <dgm:cxn modelId="{34F816D8-90AE-40BF-BB9E-70C41FA02AB1}" type="presParOf" srcId="{DA156A67-05AE-4C89-BA2D-12BC277985B7}" destId="{D05705E1-8E2A-4B5A-83BC-4F7F9903ABEF}" srcOrd="12" destOrd="0" presId="urn:microsoft.com/office/officeart/2005/8/layout/pList2"/>
    <dgm:cxn modelId="{6C83054D-75E6-44D9-98D6-AF106A6E709F}" type="presParOf" srcId="{D05705E1-8E2A-4B5A-83BC-4F7F9903ABEF}" destId="{EEE838B1-0105-4F3D-94EE-28B771450028}" srcOrd="0" destOrd="0" presId="urn:microsoft.com/office/officeart/2005/8/layout/pList2"/>
    <dgm:cxn modelId="{C82585DC-E033-4E28-88A6-E2E300EDB602}" type="presParOf" srcId="{D05705E1-8E2A-4B5A-83BC-4F7F9903ABEF}" destId="{71474A35-0F7D-4ACD-9418-CAEEC658AAF0}" srcOrd="1" destOrd="0" presId="urn:microsoft.com/office/officeart/2005/8/layout/pList2"/>
    <dgm:cxn modelId="{C0C5FC93-CFBE-47CE-A858-FCCAB2346DB9}" type="presParOf" srcId="{D05705E1-8E2A-4B5A-83BC-4F7F9903ABEF}" destId="{2D78096F-D81B-4DC6-B046-45D3A778CE4C}" srcOrd="2" destOrd="0" presId="urn:microsoft.com/office/officeart/2005/8/layout/pList2"/>
    <dgm:cxn modelId="{A0D6822F-37EF-4BCA-A5F1-ACC7DA3B8385}" type="presParOf" srcId="{DA156A67-05AE-4C89-BA2D-12BC277985B7}" destId="{CE5C51D5-130B-4DD6-9429-5182F249E766}" srcOrd="13" destOrd="0" presId="urn:microsoft.com/office/officeart/2005/8/layout/pList2"/>
    <dgm:cxn modelId="{DEE6F92D-A395-462A-AE50-DEE9A7FB5683}" type="presParOf" srcId="{DA156A67-05AE-4C89-BA2D-12BC277985B7}" destId="{2E2692CD-1245-4BE9-BC61-8B674F64F4B1}" srcOrd="14" destOrd="0" presId="urn:microsoft.com/office/officeart/2005/8/layout/pList2"/>
    <dgm:cxn modelId="{D397D65D-EB62-4471-9ADF-14DFB955BD80}" type="presParOf" srcId="{2E2692CD-1245-4BE9-BC61-8B674F64F4B1}" destId="{6DA55BB0-7AD1-4724-B37E-AEB0AB1F0623}" srcOrd="0" destOrd="0" presId="urn:microsoft.com/office/officeart/2005/8/layout/pList2"/>
    <dgm:cxn modelId="{74D0F501-1E45-464F-91B8-8345F094396F}" type="presParOf" srcId="{2E2692CD-1245-4BE9-BC61-8B674F64F4B1}" destId="{F04EC5E6-EFC0-437D-B7C9-8DE480AAEA13}" srcOrd="1" destOrd="0" presId="urn:microsoft.com/office/officeart/2005/8/layout/pList2"/>
    <dgm:cxn modelId="{ED8380A5-A2F9-4AE5-91E5-7112260D31EA}" type="presParOf" srcId="{2E2692CD-1245-4BE9-BC61-8B674F64F4B1}" destId="{7A9F7CD1-E74E-4B33-AE8E-89989B338D9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D72420-9615-4008-AEBA-1FF27F389AC7}" type="doc">
      <dgm:prSet loTypeId="urn:microsoft.com/office/officeart/2005/8/layout/target3" loCatId="list" qsTypeId="urn:microsoft.com/office/officeart/2005/8/quickstyle/3d2" qsCatId="3D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AEB30C21-5905-4532-BF61-FB0744D8DF75}">
      <dgm:prSet phldrT="[Текст]"/>
      <dgm:spPr/>
      <dgm:t>
        <a:bodyPr/>
        <a:lstStyle/>
        <a:p>
          <a:r>
            <a:rPr lang="uk-UA"/>
            <a:t>- е</a:t>
          </a:r>
          <a:r>
            <a:rPr lang="uk-UA" u="none"/>
            <a:t>кономічне значення </a:t>
          </a:r>
          <a:endParaRPr lang="ru-RU"/>
        </a:p>
      </dgm:t>
    </dgm:pt>
    <dgm:pt modelId="{FACA7D58-F404-46F6-B81F-E3F032771914}" type="parTrans" cxnId="{F8FE3218-08C1-41D1-A3C6-9832AD42BA70}">
      <dgm:prSet/>
      <dgm:spPr/>
      <dgm:t>
        <a:bodyPr/>
        <a:lstStyle/>
        <a:p>
          <a:endParaRPr lang="ru-RU"/>
        </a:p>
      </dgm:t>
    </dgm:pt>
    <dgm:pt modelId="{70406E9A-85D7-4C8A-8A39-FE434F993393}" type="sibTrans" cxnId="{F8FE3218-08C1-41D1-A3C6-9832AD42BA70}">
      <dgm:prSet/>
      <dgm:spPr/>
      <dgm:t>
        <a:bodyPr/>
        <a:lstStyle/>
        <a:p>
          <a:endParaRPr lang="ru-RU"/>
        </a:p>
      </dgm:t>
    </dgm:pt>
    <dgm:pt modelId="{608D7D59-1C00-46D3-ADB2-1E0603935745}">
      <dgm:prSet phldrT="[Текст]"/>
      <dgm:spPr/>
      <dgm:t>
        <a:bodyPr/>
        <a:lstStyle/>
        <a:p>
          <a:r>
            <a:rPr lang="ru-RU"/>
            <a:t>забезпечення розвитку, зв'язку і координації всіх галузей економіки; </a:t>
          </a:r>
        </a:p>
      </dgm:t>
    </dgm:pt>
    <dgm:pt modelId="{16A1B97F-0FDA-4699-ACD7-6D45F4062077}" type="parTrans" cxnId="{E13F9852-5EB3-402F-885E-2C57F90B5497}">
      <dgm:prSet/>
      <dgm:spPr/>
      <dgm:t>
        <a:bodyPr/>
        <a:lstStyle/>
        <a:p>
          <a:endParaRPr lang="ru-RU"/>
        </a:p>
      </dgm:t>
    </dgm:pt>
    <dgm:pt modelId="{64E7F5B7-123B-4EF2-9847-42B418C04BBD}" type="sibTrans" cxnId="{E13F9852-5EB3-402F-885E-2C57F90B5497}">
      <dgm:prSet/>
      <dgm:spPr/>
      <dgm:t>
        <a:bodyPr/>
        <a:lstStyle/>
        <a:p>
          <a:endParaRPr lang="ru-RU"/>
        </a:p>
      </dgm:t>
    </dgm:pt>
    <dgm:pt modelId="{F8D12962-938C-46DD-83CB-6060503C2238}">
      <dgm:prSet phldrT="[Текст]"/>
      <dgm:spPr/>
      <dgm:t>
        <a:bodyPr/>
        <a:lstStyle/>
        <a:p>
          <a:r>
            <a:rPr lang="ru-RU"/>
            <a:t>- наукове значення</a:t>
          </a:r>
        </a:p>
      </dgm:t>
    </dgm:pt>
    <dgm:pt modelId="{0842BF83-F50C-4093-9706-6E79E011D925}" type="parTrans" cxnId="{A1AE5450-1FC8-4DE4-8AFB-FEC0EEDFF859}">
      <dgm:prSet/>
      <dgm:spPr/>
      <dgm:t>
        <a:bodyPr/>
        <a:lstStyle/>
        <a:p>
          <a:endParaRPr lang="ru-RU"/>
        </a:p>
      </dgm:t>
    </dgm:pt>
    <dgm:pt modelId="{F0671286-F3D6-4C04-93F3-FB318F4BDC4E}" type="sibTrans" cxnId="{A1AE5450-1FC8-4DE4-8AFB-FEC0EEDFF859}">
      <dgm:prSet/>
      <dgm:spPr/>
      <dgm:t>
        <a:bodyPr/>
        <a:lstStyle/>
        <a:p>
          <a:endParaRPr lang="ru-RU"/>
        </a:p>
      </dgm:t>
    </dgm:pt>
    <dgm:pt modelId="{488E6185-4B4F-4C6E-BED1-E95EDBE4A5D1}">
      <dgm:prSet phldrT="[Текст]"/>
      <dgm:spPr/>
      <dgm:t>
        <a:bodyPr/>
        <a:lstStyle/>
        <a:p>
          <a:r>
            <a:rPr lang="ru-RU"/>
            <a:t>нові завдання для науки;</a:t>
          </a:r>
        </a:p>
      </dgm:t>
    </dgm:pt>
    <dgm:pt modelId="{8D218DD7-2CAF-4E7D-87C8-D0662AAED646}" type="parTrans" cxnId="{8E086A7A-1549-4A16-A9D7-8F8CB7C28840}">
      <dgm:prSet/>
      <dgm:spPr/>
      <dgm:t>
        <a:bodyPr/>
        <a:lstStyle/>
        <a:p>
          <a:endParaRPr lang="ru-RU"/>
        </a:p>
      </dgm:t>
    </dgm:pt>
    <dgm:pt modelId="{D1FBCCBB-17C5-458D-BB61-C5A42B681199}" type="sibTrans" cxnId="{8E086A7A-1549-4A16-A9D7-8F8CB7C28840}">
      <dgm:prSet/>
      <dgm:spPr/>
      <dgm:t>
        <a:bodyPr/>
        <a:lstStyle/>
        <a:p>
          <a:endParaRPr lang="ru-RU"/>
        </a:p>
      </dgm:t>
    </dgm:pt>
    <dgm:pt modelId="{2339E4C8-86FA-4197-A545-1B895C3D2741}">
      <dgm:prSet phldrT="[Текст]"/>
      <dgm:spPr/>
      <dgm:t>
        <a:bodyPr/>
        <a:lstStyle/>
        <a:p>
          <a:r>
            <a:rPr lang="ru-RU"/>
            <a:t>- культурне значення</a:t>
          </a:r>
        </a:p>
      </dgm:t>
    </dgm:pt>
    <dgm:pt modelId="{8DBA1BB8-1BC1-4D1C-B1B3-C946034C522B}" type="parTrans" cxnId="{6D36BCEE-68A9-4EC4-A070-315B93A43E49}">
      <dgm:prSet/>
      <dgm:spPr/>
      <dgm:t>
        <a:bodyPr/>
        <a:lstStyle/>
        <a:p>
          <a:endParaRPr lang="ru-RU"/>
        </a:p>
      </dgm:t>
    </dgm:pt>
    <dgm:pt modelId="{7F41D15A-8EC1-440A-9535-41460AB38D6E}" type="sibTrans" cxnId="{6D36BCEE-68A9-4EC4-A070-315B93A43E49}">
      <dgm:prSet/>
      <dgm:spPr/>
      <dgm:t>
        <a:bodyPr/>
        <a:lstStyle/>
        <a:p>
          <a:endParaRPr lang="ru-RU"/>
        </a:p>
      </dgm:t>
    </dgm:pt>
    <dgm:pt modelId="{E3433615-C6E8-4EF9-A7C0-DA0345BDBC8E}">
      <dgm:prSet phldrT="[Текст]"/>
      <dgm:spPr/>
      <dgm:t>
        <a:bodyPr/>
        <a:lstStyle/>
        <a:p>
          <a:r>
            <a:rPr lang="uk-UA"/>
            <a:t>культурний обмін та розповсюдження естетичних цінностей.</a:t>
          </a:r>
          <a:endParaRPr lang="ru-RU"/>
        </a:p>
      </dgm:t>
    </dgm:pt>
    <dgm:pt modelId="{A9FFD19D-9556-4B68-AD5D-9B44250891CB}" type="parTrans" cxnId="{3242DABB-D45A-42F6-9174-1C9F6F4A77E7}">
      <dgm:prSet/>
      <dgm:spPr/>
      <dgm:t>
        <a:bodyPr/>
        <a:lstStyle/>
        <a:p>
          <a:endParaRPr lang="ru-RU"/>
        </a:p>
      </dgm:t>
    </dgm:pt>
    <dgm:pt modelId="{F2815E69-C477-4521-9650-3181216CD407}" type="sibTrans" cxnId="{3242DABB-D45A-42F6-9174-1C9F6F4A77E7}">
      <dgm:prSet/>
      <dgm:spPr/>
      <dgm:t>
        <a:bodyPr/>
        <a:lstStyle/>
        <a:p>
          <a:endParaRPr lang="ru-RU"/>
        </a:p>
      </dgm:t>
    </dgm:pt>
    <dgm:pt modelId="{23E3D024-F695-47CF-A7C7-5594A5FEA673}">
      <dgm:prSet/>
      <dgm:spPr/>
      <dgm:t>
        <a:bodyPr/>
        <a:lstStyle/>
        <a:p>
          <a:r>
            <a:rPr lang="ru-RU"/>
            <a:t>-політичне значення</a:t>
          </a:r>
        </a:p>
      </dgm:t>
    </dgm:pt>
    <dgm:pt modelId="{40808603-B31E-4C3F-9276-AD9EC7E17CC0}" type="parTrans" cxnId="{9401A0B4-4B21-4D64-AC9E-05FACB65B298}">
      <dgm:prSet/>
      <dgm:spPr/>
      <dgm:t>
        <a:bodyPr/>
        <a:lstStyle/>
        <a:p>
          <a:endParaRPr lang="ru-RU"/>
        </a:p>
      </dgm:t>
    </dgm:pt>
    <dgm:pt modelId="{02405355-B49F-47FE-9328-14E68D41E1C7}" type="sibTrans" cxnId="{9401A0B4-4B21-4D64-AC9E-05FACB65B298}">
      <dgm:prSet/>
      <dgm:spPr/>
      <dgm:t>
        <a:bodyPr/>
        <a:lstStyle/>
        <a:p>
          <a:endParaRPr lang="ru-RU"/>
        </a:p>
      </dgm:t>
    </dgm:pt>
    <dgm:pt modelId="{FC97F281-7FAF-41C6-9B36-411BF2369FBC}">
      <dgm:prSet/>
      <dgm:spPr/>
      <dgm:t>
        <a:bodyPr/>
        <a:lstStyle/>
        <a:p>
          <a:r>
            <a:rPr lang="ru-RU"/>
            <a:t>- соціальне значення</a:t>
          </a:r>
        </a:p>
      </dgm:t>
    </dgm:pt>
    <dgm:pt modelId="{9CBD89BE-D115-4803-9858-25FA103018B0}" type="sibTrans" cxnId="{AE926624-D9AD-4D5B-A2FD-7048607F4442}">
      <dgm:prSet/>
      <dgm:spPr/>
      <dgm:t>
        <a:bodyPr/>
        <a:lstStyle/>
        <a:p>
          <a:endParaRPr lang="ru-RU"/>
        </a:p>
      </dgm:t>
    </dgm:pt>
    <dgm:pt modelId="{7654CFE9-5132-4049-BAE3-9EF4C2708F37}" type="parTrans" cxnId="{AE926624-D9AD-4D5B-A2FD-7048607F4442}">
      <dgm:prSet/>
      <dgm:spPr/>
      <dgm:t>
        <a:bodyPr/>
        <a:lstStyle/>
        <a:p>
          <a:endParaRPr lang="ru-RU"/>
        </a:p>
      </dgm:t>
    </dgm:pt>
    <dgm:pt modelId="{F202B305-ABBD-4396-BD50-8D6F29C0894F}">
      <dgm:prSet/>
      <dgm:spPr/>
      <dgm:t>
        <a:bodyPr/>
        <a:lstStyle/>
        <a:p>
          <a:r>
            <a:rPr lang="ru-RU"/>
            <a:t>залучення нових територій, природних ресурсів та трудових резервів;</a:t>
          </a:r>
        </a:p>
      </dgm:t>
    </dgm:pt>
    <dgm:pt modelId="{E073C72A-19E5-49A9-AE20-5F9B633EE38F}" type="parTrans" cxnId="{A8680BA0-D228-4DFA-B911-DF2210E95F52}">
      <dgm:prSet/>
      <dgm:spPr/>
      <dgm:t>
        <a:bodyPr/>
        <a:lstStyle/>
        <a:p>
          <a:endParaRPr lang="ru-RU"/>
        </a:p>
      </dgm:t>
    </dgm:pt>
    <dgm:pt modelId="{B5AC9C83-5468-4553-9760-F55913CA67B5}" type="sibTrans" cxnId="{A8680BA0-D228-4DFA-B911-DF2210E95F52}">
      <dgm:prSet/>
      <dgm:spPr/>
      <dgm:t>
        <a:bodyPr/>
        <a:lstStyle/>
        <a:p>
          <a:endParaRPr lang="ru-RU"/>
        </a:p>
      </dgm:t>
    </dgm:pt>
    <dgm:pt modelId="{07B4D972-458B-41BC-BD37-8E49550FB08A}">
      <dgm:prSet/>
      <dgm:spPr/>
      <dgm:t>
        <a:bodyPr/>
        <a:lstStyle/>
        <a:p>
          <a:r>
            <a:rPr lang="uk-UA"/>
            <a:t>економія часу людини, полегшення праці та підвищення її продуктивності; </a:t>
          </a:r>
          <a:endParaRPr lang="ru-RU"/>
        </a:p>
      </dgm:t>
    </dgm:pt>
    <dgm:pt modelId="{709BA692-2352-4547-8675-B559849F0621}" type="parTrans" cxnId="{AA3B46EA-5212-4105-91B0-71B4AC403B54}">
      <dgm:prSet/>
      <dgm:spPr/>
      <dgm:t>
        <a:bodyPr/>
        <a:lstStyle/>
        <a:p>
          <a:endParaRPr lang="ru-RU"/>
        </a:p>
      </dgm:t>
    </dgm:pt>
    <dgm:pt modelId="{A155AB5E-1FE8-4331-BB2F-1B0D941B63E9}" type="sibTrans" cxnId="{AA3B46EA-5212-4105-91B0-71B4AC403B54}">
      <dgm:prSet/>
      <dgm:spPr/>
      <dgm:t>
        <a:bodyPr/>
        <a:lstStyle/>
        <a:p>
          <a:endParaRPr lang="ru-RU"/>
        </a:p>
      </dgm:t>
    </dgm:pt>
    <dgm:pt modelId="{8A85E335-8B8A-4AA9-8D8A-543D3627E4F3}">
      <dgm:prSet phldrT="[Текст]"/>
      <dgm:spPr/>
      <dgm:t>
        <a:bodyPr/>
        <a:lstStyle/>
        <a:p>
          <a:r>
            <a:rPr lang="ru-RU"/>
            <a:t>інтенсивний розвиток науки;</a:t>
          </a:r>
        </a:p>
      </dgm:t>
    </dgm:pt>
    <dgm:pt modelId="{A2E38B4B-18CC-481D-917A-2E54FABD1425}" type="parTrans" cxnId="{1C855F06-E41B-4247-A5FF-061DEB2AD752}">
      <dgm:prSet/>
      <dgm:spPr/>
      <dgm:t>
        <a:bodyPr/>
        <a:lstStyle/>
        <a:p>
          <a:endParaRPr lang="ru-RU"/>
        </a:p>
      </dgm:t>
    </dgm:pt>
    <dgm:pt modelId="{CDF5AC7C-ADC0-40F4-BE09-B3779DA81169}" type="sibTrans" cxnId="{1C855F06-E41B-4247-A5FF-061DEB2AD752}">
      <dgm:prSet/>
      <dgm:spPr/>
      <dgm:t>
        <a:bodyPr/>
        <a:lstStyle/>
        <a:p>
          <a:endParaRPr lang="ru-RU"/>
        </a:p>
      </dgm:t>
    </dgm:pt>
    <dgm:pt modelId="{7E4B9213-9F7E-47AD-B8DD-B332F0780548}" type="pres">
      <dgm:prSet presAssocID="{BAD72420-9615-4008-AEBA-1FF27F389AC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94875A-CC0A-44E7-9DB2-FC40F0B176D3}" type="pres">
      <dgm:prSet presAssocID="{AEB30C21-5905-4532-BF61-FB0744D8DF75}" presName="circle1" presStyleLbl="node1" presStyleIdx="0" presStyleCnt="5"/>
      <dgm:spPr/>
    </dgm:pt>
    <dgm:pt modelId="{D957C172-C5EE-4AE1-8BA3-D4EF0B54A6AA}" type="pres">
      <dgm:prSet presAssocID="{AEB30C21-5905-4532-BF61-FB0744D8DF75}" presName="space" presStyleCnt="0"/>
      <dgm:spPr/>
    </dgm:pt>
    <dgm:pt modelId="{98E257EF-F9E3-4BD6-927F-5B0A96B4532F}" type="pres">
      <dgm:prSet presAssocID="{AEB30C21-5905-4532-BF61-FB0744D8DF75}" presName="rect1" presStyleLbl="alignAcc1" presStyleIdx="0" presStyleCnt="5"/>
      <dgm:spPr/>
      <dgm:t>
        <a:bodyPr/>
        <a:lstStyle/>
        <a:p>
          <a:endParaRPr lang="ru-RU"/>
        </a:p>
      </dgm:t>
    </dgm:pt>
    <dgm:pt modelId="{832F04E3-BC2D-418E-A2CB-411BB9D89CF3}" type="pres">
      <dgm:prSet presAssocID="{23E3D024-F695-47CF-A7C7-5594A5FEA673}" presName="vertSpace2" presStyleLbl="node1" presStyleIdx="0" presStyleCnt="5"/>
      <dgm:spPr/>
    </dgm:pt>
    <dgm:pt modelId="{DCEF34AE-AC8A-4238-8DFF-9F072141D8B4}" type="pres">
      <dgm:prSet presAssocID="{23E3D024-F695-47CF-A7C7-5594A5FEA673}" presName="circle2" presStyleLbl="node1" presStyleIdx="1" presStyleCnt="5"/>
      <dgm:spPr/>
    </dgm:pt>
    <dgm:pt modelId="{B2F556DF-BFCE-4866-B72C-AE7A3F9FAF4D}" type="pres">
      <dgm:prSet presAssocID="{23E3D024-F695-47CF-A7C7-5594A5FEA673}" presName="rect2" presStyleLbl="alignAcc1" presStyleIdx="1" presStyleCnt="5"/>
      <dgm:spPr/>
      <dgm:t>
        <a:bodyPr/>
        <a:lstStyle/>
        <a:p>
          <a:endParaRPr lang="ru-RU"/>
        </a:p>
      </dgm:t>
    </dgm:pt>
    <dgm:pt modelId="{38D88C18-AE99-44C4-B790-F27955B2C3EC}" type="pres">
      <dgm:prSet presAssocID="{FC97F281-7FAF-41C6-9B36-411BF2369FBC}" presName="vertSpace3" presStyleLbl="node1" presStyleIdx="1" presStyleCnt="5"/>
      <dgm:spPr/>
    </dgm:pt>
    <dgm:pt modelId="{D72BE808-3636-43B9-ACF3-37F121D07094}" type="pres">
      <dgm:prSet presAssocID="{FC97F281-7FAF-41C6-9B36-411BF2369FBC}" presName="circle3" presStyleLbl="node1" presStyleIdx="2" presStyleCnt="5"/>
      <dgm:spPr/>
    </dgm:pt>
    <dgm:pt modelId="{B9BB3067-AF2C-4060-B8AE-24175EE2487E}" type="pres">
      <dgm:prSet presAssocID="{FC97F281-7FAF-41C6-9B36-411BF2369FBC}" presName="rect3" presStyleLbl="alignAcc1" presStyleIdx="2" presStyleCnt="5"/>
      <dgm:spPr/>
      <dgm:t>
        <a:bodyPr/>
        <a:lstStyle/>
        <a:p>
          <a:endParaRPr lang="ru-RU"/>
        </a:p>
      </dgm:t>
    </dgm:pt>
    <dgm:pt modelId="{16B3524F-7FFD-43F6-AAC4-98EE9AD81B74}" type="pres">
      <dgm:prSet presAssocID="{F8D12962-938C-46DD-83CB-6060503C2238}" presName="vertSpace4" presStyleLbl="node1" presStyleIdx="2" presStyleCnt="5"/>
      <dgm:spPr/>
    </dgm:pt>
    <dgm:pt modelId="{B72449AD-3F88-4A58-BE0C-6BF0413F42A0}" type="pres">
      <dgm:prSet presAssocID="{F8D12962-938C-46DD-83CB-6060503C2238}" presName="circle4" presStyleLbl="node1" presStyleIdx="3" presStyleCnt="5"/>
      <dgm:spPr/>
    </dgm:pt>
    <dgm:pt modelId="{99754652-B072-4659-9E3C-9029693F6892}" type="pres">
      <dgm:prSet presAssocID="{F8D12962-938C-46DD-83CB-6060503C2238}" presName="rect4" presStyleLbl="alignAcc1" presStyleIdx="3" presStyleCnt="5"/>
      <dgm:spPr/>
      <dgm:t>
        <a:bodyPr/>
        <a:lstStyle/>
        <a:p>
          <a:endParaRPr lang="ru-RU"/>
        </a:p>
      </dgm:t>
    </dgm:pt>
    <dgm:pt modelId="{9648D770-94D2-4DA6-BDE4-7257EB446F40}" type="pres">
      <dgm:prSet presAssocID="{2339E4C8-86FA-4197-A545-1B895C3D2741}" presName="vertSpace5" presStyleLbl="node1" presStyleIdx="3" presStyleCnt="5"/>
      <dgm:spPr/>
    </dgm:pt>
    <dgm:pt modelId="{6FA2A725-BD2A-46E2-9DAE-37566EA56970}" type="pres">
      <dgm:prSet presAssocID="{2339E4C8-86FA-4197-A545-1B895C3D2741}" presName="circle5" presStyleLbl="node1" presStyleIdx="4" presStyleCnt="5"/>
      <dgm:spPr/>
    </dgm:pt>
    <dgm:pt modelId="{32716A6E-54B8-492E-90EB-0E0FB9F7BCD7}" type="pres">
      <dgm:prSet presAssocID="{2339E4C8-86FA-4197-A545-1B895C3D2741}" presName="rect5" presStyleLbl="alignAcc1" presStyleIdx="4" presStyleCnt="5"/>
      <dgm:spPr/>
      <dgm:t>
        <a:bodyPr/>
        <a:lstStyle/>
        <a:p>
          <a:endParaRPr lang="ru-RU"/>
        </a:p>
      </dgm:t>
    </dgm:pt>
    <dgm:pt modelId="{099A2EDF-70A4-40C5-9503-5C620E119EC9}" type="pres">
      <dgm:prSet presAssocID="{AEB30C21-5905-4532-BF61-FB0744D8DF75}" presName="rect1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0AA6AD-6DFE-4F3E-A027-5DF47BEAB0B2}" type="pres">
      <dgm:prSet presAssocID="{AEB30C21-5905-4532-BF61-FB0744D8DF75}" presName="rect1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F1E12A-2F1F-4BFA-A4B2-F2E48CA3E95F}" type="pres">
      <dgm:prSet presAssocID="{23E3D024-F695-47CF-A7C7-5594A5FEA673}" presName="rect2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5731BE-779A-4549-9D1D-AB42EB63918D}" type="pres">
      <dgm:prSet presAssocID="{23E3D024-F695-47CF-A7C7-5594A5FEA673}" presName="rect2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266445-0067-4115-A0A7-12E020070058}" type="pres">
      <dgm:prSet presAssocID="{FC97F281-7FAF-41C6-9B36-411BF2369FBC}" presName="rect3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E63AF0-6FF1-4675-8841-048BBA40A600}" type="pres">
      <dgm:prSet presAssocID="{FC97F281-7FAF-41C6-9B36-411BF2369FBC}" presName="rect3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9FF40C-0276-4772-B11D-2C2F135903FB}" type="pres">
      <dgm:prSet presAssocID="{F8D12962-938C-46DD-83CB-6060503C2238}" presName="rect4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32EB69-ACD1-46AC-A20E-9AD0BF26B6BB}" type="pres">
      <dgm:prSet presAssocID="{F8D12962-938C-46DD-83CB-6060503C2238}" presName="rect4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B77B74-CFC4-4D73-9B08-8E7029DC9114}" type="pres">
      <dgm:prSet presAssocID="{2339E4C8-86FA-4197-A545-1B895C3D2741}" presName="rect5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248E58-1571-412A-B6A2-7CE104B916EA}" type="pres">
      <dgm:prSet presAssocID="{2339E4C8-86FA-4197-A545-1B895C3D2741}" presName="rect5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3B46EA-5212-4105-91B0-71B4AC403B54}" srcId="{FC97F281-7FAF-41C6-9B36-411BF2369FBC}" destId="{07B4D972-458B-41BC-BD37-8E49550FB08A}" srcOrd="0" destOrd="0" parTransId="{709BA692-2352-4547-8675-B559849F0621}" sibTransId="{A155AB5E-1FE8-4331-BB2F-1B0D941B63E9}"/>
    <dgm:cxn modelId="{6F75E41D-47D4-45D4-B519-4E7D653BB6BC}" type="presOf" srcId="{2339E4C8-86FA-4197-A545-1B895C3D2741}" destId="{5BB77B74-CFC4-4D73-9B08-8E7029DC9114}" srcOrd="1" destOrd="0" presId="urn:microsoft.com/office/officeart/2005/8/layout/target3"/>
    <dgm:cxn modelId="{1C855F06-E41B-4247-A5FF-061DEB2AD752}" srcId="{F8D12962-938C-46DD-83CB-6060503C2238}" destId="{8A85E335-8B8A-4AA9-8D8A-543D3627E4F3}" srcOrd="1" destOrd="0" parTransId="{A2E38B4B-18CC-481D-917A-2E54FABD1425}" sibTransId="{CDF5AC7C-ADC0-40F4-BE09-B3779DA81169}"/>
    <dgm:cxn modelId="{D82D5681-52FD-4B1F-96E1-691B00BE3754}" type="presOf" srcId="{608D7D59-1C00-46D3-ADB2-1E0603935745}" destId="{710AA6AD-6DFE-4F3E-A027-5DF47BEAB0B2}" srcOrd="0" destOrd="0" presId="urn:microsoft.com/office/officeart/2005/8/layout/target3"/>
    <dgm:cxn modelId="{44BBAEF3-D46C-490E-87AB-484436669EFF}" type="presOf" srcId="{F202B305-ABBD-4396-BD50-8D6F29C0894F}" destId="{EF5731BE-779A-4549-9D1D-AB42EB63918D}" srcOrd="0" destOrd="0" presId="urn:microsoft.com/office/officeart/2005/8/layout/target3"/>
    <dgm:cxn modelId="{8E086A7A-1549-4A16-A9D7-8F8CB7C28840}" srcId="{F8D12962-938C-46DD-83CB-6060503C2238}" destId="{488E6185-4B4F-4C6E-BED1-E95EDBE4A5D1}" srcOrd="0" destOrd="0" parTransId="{8D218DD7-2CAF-4E7D-87C8-D0662AAED646}" sibTransId="{D1FBCCBB-17C5-458D-BB61-C5A42B681199}"/>
    <dgm:cxn modelId="{3DBE3AA3-501A-43E1-903C-96F377C5E515}" type="presOf" srcId="{488E6185-4B4F-4C6E-BED1-E95EDBE4A5D1}" destId="{6832EB69-ACD1-46AC-A20E-9AD0BF26B6BB}" srcOrd="0" destOrd="0" presId="urn:microsoft.com/office/officeart/2005/8/layout/target3"/>
    <dgm:cxn modelId="{3242DABB-D45A-42F6-9174-1C9F6F4A77E7}" srcId="{2339E4C8-86FA-4197-A545-1B895C3D2741}" destId="{E3433615-C6E8-4EF9-A7C0-DA0345BDBC8E}" srcOrd="0" destOrd="0" parTransId="{A9FFD19D-9556-4B68-AD5D-9B44250891CB}" sibTransId="{F2815E69-C477-4521-9650-3181216CD407}"/>
    <dgm:cxn modelId="{A79F8955-9D1E-4595-9190-89E66F37BFF4}" type="presOf" srcId="{FC97F281-7FAF-41C6-9B36-411BF2369FBC}" destId="{B9BB3067-AF2C-4060-B8AE-24175EE2487E}" srcOrd="0" destOrd="0" presId="urn:microsoft.com/office/officeart/2005/8/layout/target3"/>
    <dgm:cxn modelId="{4B0705C3-B66B-4396-B6CC-FD31F7B560A1}" type="presOf" srcId="{23E3D024-F695-47CF-A7C7-5594A5FEA673}" destId="{B2F556DF-BFCE-4866-B72C-AE7A3F9FAF4D}" srcOrd="0" destOrd="0" presId="urn:microsoft.com/office/officeart/2005/8/layout/target3"/>
    <dgm:cxn modelId="{CA911215-232A-4032-AA01-1756CF81DEA0}" type="presOf" srcId="{FC97F281-7FAF-41C6-9B36-411BF2369FBC}" destId="{C1266445-0067-4115-A0A7-12E020070058}" srcOrd="1" destOrd="0" presId="urn:microsoft.com/office/officeart/2005/8/layout/target3"/>
    <dgm:cxn modelId="{88FD745F-E086-4CF7-9CAB-7C5B179DEA17}" type="presOf" srcId="{07B4D972-458B-41BC-BD37-8E49550FB08A}" destId="{90E63AF0-6FF1-4675-8841-048BBA40A600}" srcOrd="0" destOrd="0" presId="urn:microsoft.com/office/officeart/2005/8/layout/target3"/>
    <dgm:cxn modelId="{9401A0B4-4B21-4D64-AC9E-05FACB65B298}" srcId="{BAD72420-9615-4008-AEBA-1FF27F389AC7}" destId="{23E3D024-F695-47CF-A7C7-5594A5FEA673}" srcOrd="1" destOrd="0" parTransId="{40808603-B31E-4C3F-9276-AD9EC7E17CC0}" sibTransId="{02405355-B49F-47FE-9328-14E68D41E1C7}"/>
    <dgm:cxn modelId="{B282BBE9-24F1-4DF0-BF55-EA5958DA4372}" type="presOf" srcId="{8A85E335-8B8A-4AA9-8D8A-543D3627E4F3}" destId="{6832EB69-ACD1-46AC-A20E-9AD0BF26B6BB}" srcOrd="0" destOrd="1" presId="urn:microsoft.com/office/officeart/2005/8/layout/target3"/>
    <dgm:cxn modelId="{CFDB11C8-6FBE-428B-8703-E38C310E2B41}" type="presOf" srcId="{BAD72420-9615-4008-AEBA-1FF27F389AC7}" destId="{7E4B9213-9F7E-47AD-B8DD-B332F0780548}" srcOrd="0" destOrd="0" presId="urn:microsoft.com/office/officeart/2005/8/layout/target3"/>
    <dgm:cxn modelId="{6D36BCEE-68A9-4EC4-A070-315B93A43E49}" srcId="{BAD72420-9615-4008-AEBA-1FF27F389AC7}" destId="{2339E4C8-86FA-4197-A545-1B895C3D2741}" srcOrd="4" destOrd="0" parTransId="{8DBA1BB8-1BC1-4D1C-B1B3-C946034C522B}" sibTransId="{7F41D15A-8EC1-440A-9535-41460AB38D6E}"/>
    <dgm:cxn modelId="{A8680BA0-D228-4DFA-B911-DF2210E95F52}" srcId="{23E3D024-F695-47CF-A7C7-5594A5FEA673}" destId="{F202B305-ABBD-4396-BD50-8D6F29C0894F}" srcOrd="0" destOrd="0" parTransId="{E073C72A-19E5-49A9-AE20-5F9B633EE38F}" sibTransId="{B5AC9C83-5468-4553-9760-F55913CA67B5}"/>
    <dgm:cxn modelId="{AE926624-D9AD-4D5B-A2FD-7048607F4442}" srcId="{BAD72420-9615-4008-AEBA-1FF27F389AC7}" destId="{FC97F281-7FAF-41C6-9B36-411BF2369FBC}" srcOrd="2" destOrd="0" parTransId="{7654CFE9-5132-4049-BAE3-9EF4C2708F37}" sibTransId="{9CBD89BE-D115-4803-9858-25FA103018B0}"/>
    <dgm:cxn modelId="{73EE6BC8-0964-47F8-AFBB-07F762E9D0A3}" type="presOf" srcId="{F8D12962-938C-46DD-83CB-6060503C2238}" destId="{99754652-B072-4659-9E3C-9029693F6892}" srcOrd="0" destOrd="0" presId="urn:microsoft.com/office/officeart/2005/8/layout/target3"/>
    <dgm:cxn modelId="{D8879EC9-956D-4F1B-B28A-452F876B4485}" type="presOf" srcId="{AEB30C21-5905-4532-BF61-FB0744D8DF75}" destId="{98E257EF-F9E3-4BD6-927F-5B0A96B4532F}" srcOrd="0" destOrd="0" presId="urn:microsoft.com/office/officeart/2005/8/layout/target3"/>
    <dgm:cxn modelId="{E13F9852-5EB3-402F-885E-2C57F90B5497}" srcId="{AEB30C21-5905-4532-BF61-FB0744D8DF75}" destId="{608D7D59-1C00-46D3-ADB2-1E0603935745}" srcOrd="0" destOrd="0" parTransId="{16A1B97F-0FDA-4699-ACD7-6D45F4062077}" sibTransId="{64E7F5B7-123B-4EF2-9847-42B418C04BBD}"/>
    <dgm:cxn modelId="{EC249509-863C-48FC-9B0D-E7BCC17BB3FA}" type="presOf" srcId="{2339E4C8-86FA-4197-A545-1B895C3D2741}" destId="{32716A6E-54B8-492E-90EB-0E0FB9F7BCD7}" srcOrd="0" destOrd="0" presId="urn:microsoft.com/office/officeart/2005/8/layout/target3"/>
    <dgm:cxn modelId="{E7EC431F-9B2E-4E39-A87A-F37CC11E194E}" type="presOf" srcId="{F8D12962-938C-46DD-83CB-6060503C2238}" destId="{919FF40C-0276-4772-B11D-2C2F135903FB}" srcOrd="1" destOrd="0" presId="urn:microsoft.com/office/officeart/2005/8/layout/target3"/>
    <dgm:cxn modelId="{C6BA953F-ADE4-4758-A186-6A7AE5FCA5BF}" type="presOf" srcId="{AEB30C21-5905-4532-BF61-FB0744D8DF75}" destId="{099A2EDF-70A4-40C5-9503-5C620E119EC9}" srcOrd="1" destOrd="0" presId="urn:microsoft.com/office/officeart/2005/8/layout/target3"/>
    <dgm:cxn modelId="{56AE5F2D-71E6-4FCC-BD08-67A17086D92B}" type="presOf" srcId="{23E3D024-F695-47CF-A7C7-5594A5FEA673}" destId="{74F1E12A-2F1F-4BFA-A4B2-F2E48CA3E95F}" srcOrd="1" destOrd="0" presId="urn:microsoft.com/office/officeart/2005/8/layout/target3"/>
    <dgm:cxn modelId="{A1AE5450-1FC8-4DE4-8AFB-FEC0EEDFF859}" srcId="{BAD72420-9615-4008-AEBA-1FF27F389AC7}" destId="{F8D12962-938C-46DD-83CB-6060503C2238}" srcOrd="3" destOrd="0" parTransId="{0842BF83-F50C-4093-9706-6E79E011D925}" sibTransId="{F0671286-F3D6-4C04-93F3-FB318F4BDC4E}"/>
    <dgm:cxn modelId="{F8FE3218-08C1-41D1-A3C6-9832AD42BA70}" srcId="{BAD72420-9615-4008-AEBA-1FF27F389AC7}" destId="{AEB30C21-5905-4532-BF61-FB0744D8DF75}" srcOrd="0" destOrd="0" parTransId="{FACA7D58-F404-46F6-B81F-E3F032771914}" sibTransId="{70406E9A-85D7-4C8A-8A39-FE434F993393}"/>
    <dgm:cxn modelId="{483797F0-4E7E-4138-849C-3B592ACB3D5A}" type="presOf" srcId="{E3433615-C6E8-4EF9-A7C0-DA0345BDBC8E}" destId="{F3248E58-1571-412A-B6A2-7CE104B916EA}" srcOrd="0" destOrd="0" presId="urn:microsoft.com/office/officeart/2005/8/layout/target3"/>
    <dgm:cxn modelId="{91BAD182-8C04-4906-A163-2493F23269D3}" type="presParOf" srcId="{7E4B9213-9F7E-47AD-B8DD-B332F0780548}" destId="{2D94875A-CC0A-44E7-9DB2-FC40F0B176D3}" srcOrd="0" destOrd="0" presId="urn:microsoft.com/office/officeart/2005/8/layout/target3"/>
    <dgm:cxn modelId="{6612B325-8359-4EFA-962D-F1D78ABA463F}" type="presParOf" srcId="{7E4B9213-9F7E-47AD-B8DD-B332F0780548}" destId="{D957C172-C5EE-4AE1-8BA3-D4EF0B54A6AA}" srcOrd="1" destOrd="0" presId="urn:microsoft.com/office/officeart/2005/8/layout/target3"/>
    <dgm:cxn modelId="{075EC0D9-5077-4636-8F5E-046661AB638F}" type="presParOf" srcId="{7E4B9213-9F7E-47AD-B8DD-B332F0780548}" destId="{98E257EF-F9E3-4BD6-927F-5B0A96B4532F}" srcOrd="2" destOrd="0" presId="urn:microsoft.com/office/officeart/2005/8/layout/target3"/>
    <dgm:cxn modelId="{FF328093-3A9B-415A-B4C5-7B505F577DAF}" type="presParOf" srcId="{7E4B9213-9F7E-47AD-B8DD-B332F0780548}" destId="{832F04E3-BC2D-418E-A2CB-411BB9D89CF3}" srcOrd="3" destOrd="0" presId="urn:microsoft.com/office/officeart/2005/8/layout/target3"/>
    <dgm:cxn modelId="{7C6E3955-BFB8-43D3-8D18-34A192F0BADB}" type="presParOf" srcId="{7E4B9213-9F7E-47AD-B8DD-B332F0780548}" destId="{DCEF34AE-AC8A-4238-8DFF-9F072141D8B4}" srcOrd="4" destOrd="0" presId="urn:microsoft.com/office/officeart/2005/8/layout/target3"/>
    <dgm:cxn modelId="{58267A34-1BF4-44C6-9FDA-E01A6C3EA5D4}" type="presParOf" srcId="{7E4B9213-9F7E-47AD-B8DD-B332F0780548}" destId="{B2F556DF-BFCE-4866-B72C-AE7A3F9FAF4D}" srcOrd="5" destOrd="0" presId="urn:microsoft.com/office/officeart/2005/8/layout/target3"/>
    <dgm:cxn modelId="{3FFAB649-3614-44D9-9FBE-66E622BA4093}" type="presParOf" srcId="{7E4B9213-9F7E-47AD-B8DD-B332F0780548}" destId="{38D88C18-AE99-44C4-B790-F27955B2C3EC}" srcOrd="6" destOrd="0" presId="urn:microsoft.com/office/officeart/2005/8/layout/target3"/>
    <dgm:cxn modelId="{FEEC9E91-F655-4763-B8B5-E44945F1D5F8}" type="presParOf" srcId="{7E4B9213-9F7E-47AD-B8DD-B332F0780548}" destId="{D72BE808-3636-43B9-ACF3-37F121D07094}" srcOrd="7" destOrd="0" presId="urn:microsoft.com/office/officeart/2005/8/layout/target3"/>
    <dgm:cxn modelId="{9503D57A-6077-457F-B4DA-734C6E5F0C57}" type="presParOf" srcId="{7E4B9213-9F7E-47AD-B8DD-B332F0780548}" destId="{B9BB3067-AF2C-4060-B8AE-24175EE2487E}" srcOrd="8" destOrd="0" presId="urn:microsoft.com/office/officeart/2005/8/layout/target3"/>
    <dgm:cxn modelId="{E1FCEF1C-5D01-4BE6-8B81-53896DB60B95}" type="presParOf" srcId="{7E4B9213-9F7E-47AD-B8DD-B332F0780548}" destId="{16B3524F-7FFD-43F6-AAC4-98EE9AD81B74}" srcOrd="9" destOrd="0" presId="urn:microsoft.com/office/officeart/2005/8/layout/target3"/>
    <dgm:cxn modelId="{D8F386AD-A838-455A-9D3A-D3EAF76F29F7}" type="presParOf" srcId="{7E4B9213-9F7E-47AD-B8DD-B332F0780548}" destId="{B72449AD-3F88-4A58-BE0C-6BF0413F42A0}" srcOrd="10" destOrd="0" presId="urn:microsoft.com/office/officeart/2005/8/layout/target3"/>
    <dgm:cxn modelId="{9D1C2DAB-7609-4E61-AC2F-49265BB85A97}" type="presParOf" srcId="{7E4B9213-9F7E-47AD-B8DD-B332F0780548}" destId="{99754652-B072-4659-9E3C-9029693F6892}" srcOrd="11" destOrd="0" presId="urn:microsoft.com/office/officeart/2005/8/layout/target3"/>
    <dgm:cxn modelId="{5C8271DB-08ED-4A26-AAD1-956EA143D8F8}" type="presParOf" srcId="{7E4B9213-9F7E-47AD-B8DD-B332F0780548}" destId="{9648D770-94D2-4DA6-BDE4-7257EB446F40}" srcOrd="12" destOrd="0" presId="urn:microsoft.com/office/officeart/2005/8/layout/target3"/>
    <dgm:cxn modelId="{7E3920BE-B14B-4731-94B9-F593BCB55A0F}" type="presParOf" srcId="{7E4B9213-9F7E-47AD-B8DD-B332F0780548}" destId="{6FA2A725-BD2A-46E2-9DAE-37566EA56970}" srcOrd="13" destOrd="0" presId="urn:microsoft.com/office/officeart/2005/8/layout/target3"/>
    <dgm:cxn modelId="{3DEBD938-BB36-4EEC-BA77-BDB4D1E9FE7D}" type="presParOf" srcId="{7E4B9213-9F7E-47AD-B8DD-B332F0780548}" destId="{32716A6E-54B8-492E-90EB-0E0FB9F7BCD7}" srcOrd="14" destOrd="0" presId="urn:microsoft.com/office/officeart/2005/8/layout/target3"/>
    <dgm:cxn modelId="{B55EE6EC-8982-4638-942A-D166C2C62C5B}" type="presParOf" srcId="{7E4B9213-9F7E-47AD-B8DD-B332F0780548}" destId="{099A2EDF-70A4-40C5-9503-5C620E119EC9}" srcOrd="15" destOrd="0" presId="urn:microsoft.com/office/officeart/2005/8/layout/target3"/>
    <dgm:cxn modelId="{6C75E83A-9DDE-4AA6-86DD-2128F25784E2}" type="presParOf" srcId="{7E4B9213-9F7E-47AD-B8DD-B332F0780548}" destId="{710AA6AD-6DFE-4F3E-A027-5DF47BEAB0B2}" srcOrd="16" destOrd="0" presId="urn:microsoft.com/office/officeart/2005/8/layout/target3"/>
    <dgm:cxn modelId="{173063A3-5CEC-4B10-B1E1-232B6C85DC33}" type="presParOf" srcId="{7E4B9213-9F7E-47AD-B8DD-B332F0780548}" destId="{74F1E12A-2F1F-4BFA-A4B2-F2E48CA3E95F}" srcOrd="17" destOrd="0" presId="urn:microsoft.com/office/officeart/2005/8/layout/target3"/>
    <dgm:cxn modelId="{45DC2576-9E9D-4A17-AAF1-12320DF90A7A}" type="presParOf" srcId="{7E4B9213-9F7E-47AD-B8DD-B332F0780548}" destId="{EF5731BE-779A-4549-9D1D-AB42EB63918D}" srcOrd="18" destOrd="0" presId="urn:microsoft.com/office/officeart/2005/8/layout/target3"/>
    <dgm:cxn modelId="{BB8E74F8-5AD0-49C6-98EA-CBF3A6A59536}" type="presParOf" srcId="{7E4B9213-9F7E-47AD-B8DD-B332F0780548}" destId="{C1266445-0067-4115-A0A7-12E020070058}" srcOrd="19" destOrd="0" presId="urn:microsoft.com/office/officeart/2005/8/layout/target3"/>
    <dgm:cxn modelId="{6E08D396-910F-4E5F-8AFA-1515D2FBC6D1}" type="presParOf" srcId="{7E4B9213-9F7E-47AD-B8DD-B332F0780548}" destId="{90E63AF0-6FF1-4675-8841-048BBA40A600}" srcOrd="20" destOrd="0" presId="urn:microsoft.com/office/officeart/2005/8/layout/target3"/>
    <dgm:cxn modelId="{23EEF2D4-8C21-46E2-B528-9F5A1AC3C208}" type="presParOf" srcId="{7E4B9213-9F7E-47AD-B8DD-B332F0780548}" destId="{919FF40C-0276-4772-B11D-2C2F135903FB}" srcOrd="21" destOrd="0" presId="urn:microsoft.com/office/officeart/2005/8/layout/target3"/>
    <dgm:cxn modelId="{229A3B77-9296-4CD2-8AC8-140B5BF82FF1}" type="presParOf" srcId="{7E4B9213-9F7E-47AD-B8DD-B332F0780548}" destId="{6832EB69-ACD1-46AC-A20E-9AD0BF26B6BB}" srcOrd="22" destOrd="0" presId="urn:microsoft.com/office/officeart/2005/8/layout/target3"/>
    <dgm:cxn modelId="{3FE481EA-CF83-4FEB-B0E1-49E88E71D7EC}" type="presParOf" srcId="{7E4B9213-9F7E-47AD-B8DD-B332F0780548}" destId="{5BB77B74-CFC4-4D73-9B08-8E7029DC9114}" srcOrd="23" destOrd="0" presId="urn:microsoft.com/office/officeart/2005/8/layout/target3"/>
    <dgm:cxn modelId="{9DEFA2C6-724D-46E0-B3BC-98A0F98A11C0}" type="presParOf" srcId="{7E4B9213-9F7E-47AD-B8DD-B332F0780548}" destId="{F3248E58-1571-412A-B6A2-7CE104B916EA}" srcOrd="2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6D12EC-ACAB-4BB5-87B3-A832DDE990E0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31D55E-A890-49B7-B27F-3EC6940292D7}">
      <dgm:prSet phldrT="[Текст]" custT="1"/>
      <dgm:spPr/>
      <dgm:t>
        <a:bodyPr/>
        <a:lstStyle/>
        <a:p>
          <a:r>
            <a:rPr lang="uk-UA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ЛОГІСТИКА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C72118-8A0E-41E7-879A-AB3BCE60AB1E}" type="parTrans" cxnId="{7187C762-DD8D-4374-8C8A-AF444F05DF47}">
      <dgm:prSet/>
      <dgm:spPr/>
      <dgm:t>
        <a:bodyPr/>
        <a:lstStyle/>
        <a:p>
          <a:endParaRPr lang="ru-RU"/>
        </a:p>
      </dgm:t>
    </dgm:pt>
    <dgm:pt modelId="{CA7F228E-1DAA-4503-9761-AD8617E5E01B}" type="sibTrans" cxnId="{7187C762-DD8D-4374-8C8A-AF444F05DF47}">
      <dgm:prSet/>
      <dgm:spPr/>
      <dgm:t>
        <a:bodyPr/>
        <a:lstStyle/>
        <a:p>
          <a:endParaRPr lang="ru-RU"/>
        </a:p>
      </dgm:t>
    </dgm:pt>
    <dgm:pt modelId="{9FEE3408-8EB4-4FCD-8574-9D1EA5EFDA85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Макрологістика: глобальне  міжгалузеве управління матеріальними та інформаційними процесами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C0808C-0F62-49B4-B096-0040CFF9E1F5}" type="parTrans" cxnId="{91FEAA3B-57D8-4EBD-82C5-ED44B74E6316}">
      <dgm:prSet/>
      <dgm:spPr/>
      <dgm:t>
        <a:bodyPr/>
        <a:lstStyle/>
        <a:p>
          <a:endParaRPr lang="ru-RU"/>
        </a:p>
      </dgm:t>
    </dgm:pt>
    <dgm:pt modelId="{C51BF4AA-B968-4BF1-9DD3-CD1183F553B5}" type="sibTrans" cxnId="{91FEAA3B-57D8-4EBD-82C5-ED44B74E6316}">
      <dgm:prSet/>
      <dgm:spPr/>
      <dgm:t>
        <a:bodyPr/>
        <a:lstStyle/>
        <a:p>
          <a:endParaRPr lang="ru-RU"/>
        </a:p>
      </dgm:t>
    </dgm:pt>
    <dgm:pt modelId="{0FFFFCA2-4A27-4B2A-890B-D92A3279FB83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Логістична інфраструктура  ринку товарів та </a:t>
          </a:r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послуг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344102-ABE1-4E55-ACF1-802630D5DB09}" type="parTrans" cxnId="{6FC3AAD8-CD19-48DF-8F26-3281260C0001}">
      <dgm:prSet/>
      <dgm:spPr/>
      <dgm:t>
        <a:bodyPr/>
        <a:lstStyle/>
        <a:p>
          <a:endParaRPr lang="ru-RU"/>
        </a:p>
      </dgm:t>
    </dgm:pt>
    <dgm:pt modelId="{0409EE04-3DE9-49D3-96D2-1F037BC87A16}" type="sibTrans" cxnId="{6FC3AAD8-CD19-48DF-8F26-3281260C0001}">
      <dgm:prSet/>
      <dgm:spPr/>
      <dgm:t>
        <a:bodyPr/>
        <a:lstStyle/>
        <a:p>
          <a:endParaRPr lang="ru-RU"/>
        </a:p>
      </dgm:t>
    </dgm:pt>
    <dgm:pt modelId="{2E422357-DE17-4EF6-ABA6-47E41B9DEE9A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Логістична інфраструктура туризму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6B7B4-0D94-40B0-AC86-FCC2BD45C421}" type="parTrans" cxnId="{8BD161BF-D33F-4E00-A7C1-638BC3D48724}">
      <dgm:prSet/>
      <dgm:spPr/>
      <dgm:t>
        <a:bodyPr/>
        <a:lstStyle/>
        <a:p>
          <a:endParaRPr lang="ru-RU"/>
        </a:p>
      </dgm:t>
    </dgm:pt>
    <dgm:pt modelId="{F7115699-C339-48FF-AE42-298828752CAC}" type="sibTrans" cxnId="{8BD161BF-D33F-4E00-A7C1-638BC3D48724}">
      <dgm:prSet/>
      <dgm:spPr/>
      <dgm:t>
        <a:bodyPr/>
        <a:lstStyle/>
        <a:p>
          <a:endParaRPr lang="ru-RU"/>
        </a:p>
      </dgm:t>
    </dgm:pt>
    <dgm:pt modelId="{5759A243-F7B6-404E-821E-30B35C9D9A69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Мікрологістика:</a:t>
          </a:r>
        </a:p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внутрішньовиробнича логістика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5C5FA5-FDB8-4E84-AF83-A800131F1FB0}" type="parTrans" cxnId="{1450D9F9-8C14-4F09-A061-DE0FE51F2A15}">
      <dgm:prSet/>
      <dgm:spPr/>
      <dgm:t>
        <a:bodyPr/>
        <a:lstStyle/>
        <a:p>
          <a:endParaRPr lang="ru-RU"/>
        </a:p>
      </dgm:t>
    </dgm:pt>
    <dgm:pt modelId="{C8521864-1BA5-4CDB-8C37-51650AAEE81F}" type="sibTrans" cxnId="{1450D9F9-8C14-4F09-A061-DE0FE51F2A15}">
      <dgm:prSet/>
      <dgm:spPr/>
      <dgm:t>
        <a:bodyPr/>
        <a:lstStyle/>
        <a:p>
          <a:endParaRPr lang="ru-RU"/>
        </a:p>
      </dgm:t>
    </dgm:pt>
    <dgm:pt modelId="{BEF256CC-63A7-4BF8-9772-CB2AF4C3894D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Транспорт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518F8-7FB6-4C33-AB17-4E8F1D43BC3D}" type="parTrans" cxnId="{EDAC4F6A-609E-43D9-A39E-8F06B28E4FF9}">
      <dgm:prSet/>
      <dgm:spPr/>
      <dgm:t>
        <a:bodyPr/>
        <a:lstStyle/>
        <a:p>
          <a:endParaRPr lang="ru-RU"/>
        </a:p>
      </dgm:t>
    </dgm:pt>
    <dgm:pt modelId="{65F97CCD-57C2-47CA-B58F-725ED0E2B684}" type="sibTrans" cxnId="{EDAC4F6A-609E-43D9-A39E-8F06B28E4FF9}">
      <dgm:prSet/>
      <dgm:spPr/>
      <dgm:t>
        <a:bodyPr/>
        <a:lstStyle/>
        <a:p>
          <a:endParaRPr lang="ru-RU"/>
        </a:p>
      </dgm:t>
    </dgm:pt>
    <dgm:pt modelId="{52124E05-1D25-43D2-9E5A-691F827E46ED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Складське </a:t>
          </a:r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господарство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A9EF4-5165-4476-86FA-409DACC73D7C}" type="parTrans" cxnId="{F40D95F6-41EC-4B13-BA7C-BA5EF04D31F4}">
      <dgm:prSet/>
      <dgm:spPr/>
      <dgm:t>
        <a:bodyPr/>
        <a:lstStyle/>
        <a:p>
          <a:endParaRPr lang="ru-RU"/>
        </a:p>
      </dgm:t>
    </dgm:pt>
    <dgm:pt modelId="{B53C09FB-FE0B-4D55-BEF6-D064C236BE3F}" type="sibTrans" cxnId="{F40D95F6-41EC-4B13-BA7C-BA5EF04D31F4}">
      <dgm:prSet/>
      <dgm:spPr/>
      <dgm:t>
        <a:bodyPr/>
        <a:lstStyle/>
        <a:p>
          <a:endParaRPr lang="ru-RU"/>
        </a:p>
      </dgm:t>
    </dgm:pt>
    <dgm:pt modelId="{2A6FA149-5187-4BBA-BD1C-6399C41A1468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Закупівля, управління </a:t>
          </a:r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запасами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6FE22E-E14F-4D6C-8E98-A68210A5404B}" type="parTrans" cxnId="{FD0F51D1-69AD-4BE5-B98B-F47001520E3E}">
      <dgm:prSet/>
      <dgm:spPr/>
      <dgm:t>
        <a:bodyPr/>
        <a:lstStyle/>
        <a:p>
          <a:endParaRPr lang="ru-RU"/>
        </a:p>
      </dgm:t>
    </dgm:pt>
    <dgm:pt modelId="{E5AF72D4-D6C7-420F-88E3-7AF5F66AA617}" type="sibTrans" cxnId="{FD0F51D1-69AD-4BE5-B98B-F47001520E3E}">
      <dgm:prSet/>
      <dgm:spPr/>
      <dgm:t>
        <a:bodyPr/>
        <a:lstStyle/>
        <a:p>
          <a:endParaRPr lang="ru-RU"/>
        </a:p>
      </dgm:t>
    </dgm:pt>
    <dgm:pt modelId="{EBE41A11-E0DA-4C4F-B3A4-EAF44949FF35}">
      <dgm:prSet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Інформаційна та фінансова логістика, екологічна та міська або сіті-логістика; інтегральна </a:t>
          </a:r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логістика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C66EAA-1D28-4556-AF75-616BD8F25837}" type="parTrans" cxnId="{C28282B5-6E98-45B7-8DF1-0F19EF4735C6}">
      <dgm:prSet/>
      <dgm:spPr/>
      <dgm:t>
        <a:bodyPr/>
        <a:lstStyle/>
        <a:p>
          <a:endParaRPr lang="ru-RU"/>
        </a:p>
      </dgm:t>
    </dgm:pt>
    <dgm:pt modelId="{52E6C987-650D-4F44-BBEB-391ED4ADE345}" type="sibTrans" cxnId="{C28282B5-6E98-45B7-8DF1-0F19EF4735C6}">
      <dgm:prSet/>
      <dgm:spPr/>
      <dgm:t>
        <a:bodyPr/>
        <a:lstStyle/>
        <a:p>
          <a:endParaRPr lang="ru-RU"/>
        </a:p>
      </dgm:t>
    </dgm:pt>
    <dgm:pt modelId="{3EF7CBC6-000B-4A71-8C04-00601A3BEA97}" type="pres">
      <dgm:prSet presAssocID="{B36D12EC-ACAB-4BB5-87B3-A832DDE990E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858DFA0-3A97-4A3F-A34F-F1FF904A4E57}" type="pres">
      <dgm:prSet presAssocID="{6431D55E-A890-49B7-B27F-3EC6940292D7}" presName="hierRoot1" presStyleCnt="0"/>
      <dgm:spPr/>
    </dgm:pt>
    <dgm:pt modelId="{55F4E9F8-5288-45CD-A18E-A80C764314F0}" type="pres">
      <dgm:prSet presAssocID="{6431D55E-A890-49B7-B27F-3EC6940292D7}" presName="composite" presStyleCnt="0"/>
      <dgm:spPr/>
    </dgm:pt>
    <dgm:pt modelId="{F44AABD2-3049-43C0-9E41-1C858C04E7C6}" type="pres">
      <dgm:prSet presAssocID="{6431D55E-A890-49B7-B27F-3EC6940292D7}" presName="background" presStyleLbl="node0" presStyleIdx="0" presStyleCnt="2"/>
      <dgm:spPr/>
    </dgm:pt>
    <dgm:pt modelId="{45EDCB52-C05B-45F2-9C05-64CACAF0DB1C}" type="pres">
      <dgm:prSet presAssocID="{6431D55E-A890-49B7-B27F-3EC6940292D7}" presName="text" presStyleLbl="fgAcc0" presStyleIdx="0" presStyleCnt="2" custScaleX="117630" custScaleY="102756" custLinFactNeighborX="74389" custLinFactNeighborY="111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A8FC07-7582-4E2F-8F64-7966CC54D8E7}" type="pres">
      <dgm:prSet presAssocID="{6431D55E-A890-49B7-B27F-3EC6940292D7}" presName="hierChild2" presStyleCnt="0"/>
      <dgm:spPr/>
    </dgm:pt>
    <dgm:pt modelId="{6B1B6385-6E3E-48B9-B694-DD9F130C8137}" type="pres">
      <dgm:prSet presAssocID="{24C0808C-0F62-49B4-B096-0040CFF9E1F5}" presName="Name10" presStyleLbl="parChTrans1D2" presStyleIdx="0" presStyleCnt="4"/>
      <dgm:spPr/>
      <dgm:t>
        <a:bodyPr/>
        <a:lstStyle/>
        <a:p>
          <a:endParaRPr lang="ru-RU"/>
        </a:p>
      </dgm:t>
    </dgm:pt>
    <dgm:pt modelId="{197E9C0E-120A-45C5-85B7-F5E09FD246E7}" type="pres">
      <dgm:prSet presAssocID="{9FEE3408-8EB4-4FCD-8574-9D1EA5EFDA85}" presName="hierRoot2" presStyleCnt="0"/>
      <dgm:spPr/>
    </dgm:pt>
    <dgm:pt modelId="{0D031D8B-5F79-4695-B1C3-EA6A7A34FA61}" type="pres">
      <dgm:prSet presAssocID="{9FEE3408-8EB4-4FCD-8574-9D1EA5EFDA85}" presName="composite2" presStyleCnt="0"/>
      <dgm:spPr/>
    </dgm:pt>
    <dgm:pt modelId="{74DE6404-373D-44EB-9C22-C4B5A0679C8E}" type="pres">
      <dgm:prSet presAssocID="{9FEE3408-8EB4-4FCD-8574-9D1EA5EFDA85}" presName="background2" presStyleLbl="node2" presStyleIdx="0" presStyleCnt="4"/>
      <dgm:spPr/>
    </dgm:pt>
    <dgm:pt modelId="{CCACC453-79ED-4CA3-A899-FF5E97F991B1}" type="pres">
      <dgm:prSet presAssocID="{9FEE3408-8EB4-4FCD-8574-9D1EA5EFDA85}" presName="text2" presStyleLbl="fgAcc2" presStyleIdx="0" presStyleCnt="4" custScaleX="134517" custScaleY="191367" custLinFactX="-57781" custLinFactNeighborX="-100000" custLinFactNeighborY="-228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EF2FB6-D7D6-437A-9CD7-269D5AC8FAC4}" type="pres">
      <dgm:prSet presAssocID="{9FEE3408-8EB4-4FCD-8574-9D1EA5EFDA85}" presName="hierChild3" presStyleCnt="0"/>
      <dgm:spPr/>
    </dgm:pt>
    <dgm:pt modelId="{C594598B-1609-413D-9D39-B78EBDCF0221}" type="pres">
      <dgm:prSet presAssocID="{6B344102-ABE1-4E55-ACF1-802630D5DB09}" presName="Name17" presStyleLbl="parChTrans1D3" presStyleIdx="0" presStyleCnt="3"/>
      <dgm:spPr/>
      <dgm:t>
        <a:bodyPr/>
        <a:lstStyle/>
        <a:p>
          <a:endParaRPr lang="ru-RU"/>
        </a:p>
      </dgm:t>
    </dgm:pt>
    <dgm:pt modelId="{C778263E-9B12-4884-815E-055AB4CEED18}" type="pres">
      <dgm:prSet presAssocID="{0FFFFCA2-4A27-4B2A-890B-D92A3279FB83}" presName="hierRoot3" presStyleCnt="0"/>
      <dgm:spPr/>
    </dgm:pt>
    <dgm:pt modelId="{37CF944F-C5A1-4D0B-BF74-38D932460FFB}" type="pres">
      <dgm:prSet presAssocID="{0FFFFCA2-4A27-4B2A-890B-D92A3279FB83}" presName="composite3" presStyleCnt="0"/>
      <dgm:spPr/>
    </dgm:pt>
    <dgm:pt modelId="{3ED8215D-83B4-43E9-9975-7284D23E1B52}" type="pres">
      <dgm:prSet presAssocID="{0FFFFCA2-4A27-4B2A-890B-D92A3279FB83}" presName="background3" presStyleLbl="node3" presStyleIdx="0" presStyleCnt="3"/>
      <dgm:spPr/>
    </dgm:pt>
    <dgm:pt modelId="{A56EE970-2B62-4029-B7C0-DB11A9C19791}" type="pres">
      <dgm:prSet presAssocID="{0FFFFCA2-4A27-4B2A-890B-D92A3279FB83}" presName="text3" presStyleLbl="fgAcc3" presStyleIdx="0" presStyleCnt="3" custScaleX="120980" custScaleY="119474" custLinFactNeighborX="1026" custLinFactNeighborY="-467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185387-9705-4DE5-8AEC-7251C7200A99}" type="pres">
      <dgm:prSet presAssocID="{0FFFFCA2-4A27-4B2A-890B-D92A3279FB83}" presName="hierChild4" presStyleCnt="0"/>
      <dgm:spPr/>
    </dgm:pt>
    <dgm:pt modelId="{2CAE1CC9-3A70-47EB-91B1-D72AF0F34FC9}" type="pres">
      <dgm:prSet presAssocID="{7386B7B4-0D94-40B0-AC86-FCC2BD45C421}" presName="Name17" presStyleLbl="parChTrans1D3" presStyleIdx="1" presStyleCnt="3"/>
      <dgm:spPr/>
      <dgm:t>
        <a:bodyPr/>
        <a:lstStyle/>
        <a:p>
          <a:endParaRPr lang="ru-RU"/>
        </a:p>
      </dgm:t>
    </dgm:pt>
    <dgm:pt modelId="{1F04CA80-A822-4C6C-8905-705627CCFE63}" type="pres">
      <dgm:prSet presAssocID="{2E422357-DE17-4EF6-ABA6-47E41B9DEE9A}" presName="hierRoot3" presStyleCnt="0"/>
      <dgm:spPr/>
    </dgm:pt>
    <dgm:pt modelId="{3E27700C-F968-4845-9803-CA2F12881FA0}" type="pres">
      <dgm:prSet presAssocID="{2E422357-DE17-4EF6-ABA6-47E41B9DEE9A}" presName="composite3" presStyleCnt="0"/>
      <dgm:spPr/>
    </dgm:pt>
    <dgm:pt modelId="{0F708798-B907-43F7-B7C3-9296864BED2A}" type="pres">
      <dgm:prSet presAssocID="{2E422357-DE17-4EF6-ABA6-47E41B9DEE9A}" presName="background3" presStyleLbl="node3" presStyleIdx="1" presStyleCnt="3"/>
      <dgm:spPr/>
    </dgm:pt>
    <dgm:pt modelId="{E18CA7A4-D568-4EED-AAFD-2D9328B53517}" type="pres">
      <dgm:prSet presAssocID="{2E422357-DE17-4EF6-ABA6-47E41B9DEE9A}" presName="text3" presStyleLbl="fgAcc3" presStyleIdx="1" presStyleCnt="3" custScaleX="133962" custScaleY="89499" custLinFactNeighborX="-7044" custLinFactNeighborY="-341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EBD836-6E38-4F72-819C-2707EA8EDBA5}" type="pres">
      <dgm:prSet presAssocID="{2E422357-DE17-4EF6-ABA6-47E41B9DEE9A}" presName="hierChild4" presStyleCnt="0"/>
      <dgm:spPr/>
    </dgm:pt>
    <dgm:pt modelId="{06AC3868-57D1-41E0-8988-994225966F48}" type="pres">
      <dgm:prSet presAssocID="{10C66EAA-1D28-4556-AF75-616BD8F25837}" presName="Name17" presStyleLbl="parChTrans1D3" presStyleIdx="2" presStyleCnt="3"/>
      <dgm:spPr/>
      <dgm:t>
        <a:bodyPr/>
        <a:lstStyle/>
        <a:p>
          <a:endParaRPr lang="ru-RU"/>
        </a:p>
      </dgm:t>
    </dgm:pt>
    <dgm:pt modelId="{97726655-1FAD-47BB-8C5D-4761F9381939}" type="pres">
      <dgm:prSet presAssocID="{EBE41A11-E0DA-4C4F-B3A4-EAF44949FF35}" presName="hierRoot3" presStyleCnt="0"/>
      <dgm:spPr/>
    </dgm:pt>
    <dgm:pt modelId="{DBCF6769-B7AF-4C8D-8E62-5272B681F897}" type="pres">
      <dgm:prSet presAssocID="{EBE41A11-E0DA-4C4F-B3A4-EAF44949FF35}" presName="composite3" presStyleCnt="0"/>
      <dgm:spPr/>
    </dgm:pt>
    <dgm:pt modelId="{A2A06C77-ECBE-4C2D-834E-BFC8ED8E59E4}" type="pres">
      <dgm:prSet presAssocID="{EBE41A11-E0DA-4C4F-B3A4-EAF44949FF35}" presName="background3" presStyleLbl="node3" presStyleIdx="2" presStyleCnt="3"/>
      <dgm:spPr/>
    </dgm:pt>
    <dgm:pt modelId="{5DB1B97E-B5F9-45BF-93DE-BC300D4C7AB5}" type="pres">
      <dgm:prSet presAssocID="{EBE41A11-E0DA-4C4F-B3A4-EAF44949FF35}" presName="text3" presStyleLbl="fgAcc3" presStyleIdx="2" presStyleCnt="3" custScaleX="128416" custScaleY="177519" custLinFactX="-25119" custLinFactY="-100000" custLinFactNeighborX="-100000" custLinFactNeighborY="-1559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A25015-161C-497C-B482-284760CF1F79}" type="pres">
      <dgm:prSet presAssocID="{EBE41A11-E0DA-4C4F-B3A4-EAF44949FF35}" presName="hierChild4" presStyleCnt="0"/>
      <dgm:spPr/>
    </dgm:pt>
    <dgm:pt modelId="{1F653CBA-393E-4836-83D0-3F234EB57329}" type="pres">
      <dgm:prSet presAssocID="{5759A243-F7B6-404E-821E-30B35C9D9A69}" presName="hierRoot1" presStyleCnt="0"/>
      <dgm:spPr/>
    </dgm:pt>
    <dgm:pt modelId="{1C34A173-05AE-4C5A-8A77-88CB0F405F10}" type="pres">
      <dgm:prSet presAssocID="{5759A243-F7B6-404E-821E-30B35C9D9A69}" presName="composite" presStyleCnt="0"/>
      <dgm:spPr/>
    </dgm:pt>
    <dgm:pt modelId="{D7A521AF-8BBD-4A33-B9A6-A7278089FB0B}" type="pres">
      <dgm:prSet presAssocID="{5759A243-F7B6-404E-821E-30B35C9D9A69}" presName="background" presStyleLbl="node0" presStyleIdx="1" presStyleCnt="2"/>
      <dgm:spPr/>
    </dgm:pt>
    <dgm:pt modelId="{3291C4F5-A835-4AE3-8EE9-2B10C75A0160}" type="pres">
      <dgm:prSet presAssocID="{5759A243-F7B6-404E-821E-30B35C9D9A69}" presName="text" presStyleLbl="fgAcc0" presStyleIdx="1" presStyleCnt="2" custScaleX="152686" custScaleY="145777" custLinFactY="34205" custLinFactNeighborX="-60512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59D19D-971E-4421-832B-E5C535D36688}" type="pres">
      <dgm:prSet presAssocID="{5759A243-F7B6-404E-821E-30B35C9D9A69}" presName="hierChild2" presStyleCnt="0"/>
      <dgm:spPr/>
    </dgm:pt>
    <dgm:pt modelId="{33AF6FE6-BD88-4C19-B728-02076A554EF2}" type="pres">
      <dgm:prSet presAssocID="{AB5518F8-7FB6-4C33-AB17-4E8F1D43BC3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10D6B80B-5289-4BC2-AFA9-ABACDDCC71CE}" type="pres">
      <dgm:prSet presAssocID="{BEF256CC-63A7-4BF8-9772-CB2AF4C3894D}" presName="hierRoot2" presStyleCnt="0"/>
      <dgm:spPr/>
    </dgm:pt>
    <dgm:pt modelId="{5F376443-0215-4EC3-BEB4-9323BA7D9C2A}" type="pres">
      <dgm:prSet presAssocID="{BEF256CC-63A7-4BF8-9772-CB2AF4C3894D}" presName="composite2" presStyleCnt="0"/>
      <dgm:spPr/>
    </dgm:pt>
    <dgm:pt modelId="{9C10D4F8-7522-46C7-A490-A928D9B82565}" type="pres">
      <dgm:prSet presAssocID="{BEF256CC-63A7-4BF8-9772-CB2AF4C3894D}" presName="background2" presStyleLbl="node2" presStyleIdx="1" presStyleCnt="4"/>
      <dgm:spPr/>
    </dgm:pt>
    <dgm:pt modelId="{4E86461E-38B9-49A8-A64B-D1F6EB17B643}" type="pres">
      <dgm:prSet presAssocID="{BEF256CC-63A7-4BF8-9772-CB2AF4C3894D}" presName="text2" presStyleLbl="fgAcc2" presStyleIdx="1" presStyleCnt="4" custLinFactY="41981" custLinFactNeighborX="-1624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3C08E7-C2D1-46DE-8C66-EE325A6ADFF2}" type="pres">
      <dgm:prSet presAssocID="{BEF256CC-63A7-4BF8-9772-CB2AF4C3894D}" presName="hierChild3" presStyleCnt="0"/>
      <dgm:spPr/>
    </dgm:pt>
    <dgm:pt modelId="{8F5CFC22-9A1F-4AF4-90C1-3313FA4B6EBB}" type="pres">
      <dgm:prSet presAssocID="{D2BA9EF4-5165-4476-86FA-409DACC73D7C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22F42F2-1B75-4DD4-96F9-E33CABDA4A8B}" type="pres">
      <dgm:prSet presAssocID="{52124E05-1D25-43D2-9E5A-691F827E46ED}" presName="hierRoot2" presStyleCnt="0"/>
      <dgm:spPr/>
    </dgm:pt>
    <dgm:pt modelId="{5EC89474-FA7E-45A5-B1CA-DF207DF03F61}" type="pres">
      <dgm:prSet presAssocID="{52124E05-1D25-43D2-9E5A-691F827E46ED}" presName="composite2" presStyleCnt="0"/>
      <dgm:spPr/>
    </dgm:pt>
    <dgm:pt modelId="{2D0C4620-0FE5-4BE5-BEE1-50319C34C4A5}" type="pres">
      <dgm:prSet presAssocID="{52124E05-1D25-43D2-9E5A-691F827E46ED}" presName="background2" presStyleLbl="node2" presStyleIdx="2" presStyleCnt="4"/>
      <dgm:spPr/>
    </dgm:pt>
    <dgm:pt modelId="{2627B105-C559-4958-9B65-F415861E1E3F}" type="pres">
      <dgm:prSet presAssocID="{52124E05-1D25-43D2-9E5A-691F827E46ED}" presName="text2" presStyleLbl="fgAcc2" presStyleIdx="2" presStyleCnt="4" custScaleX="108806" custScaleY="103811" custLinFactY="47804" custLinFactNeighborX="-3617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E1954D-B800-4D2F-A595-3D4FC95E9968}" type="pres">
      <dgm:prSet presAssocID="{52124E05-1D25-43D2-9E5A-691F827E46ED}" presName="hierChild3" presStyleCnt="0"/>
      <dgm:spPr/>
    </dgm:pt>
    <dgm:pt modelId="{B845190C-6702-4387-B9E2-2CAA1A6B4875}" type="pres">
      <dgm:prSet presAssocID="{856FE22E-E14F-4D6C-8E98-A68210A5404B}" presName="Name10" presStyleLbl="parChTrans1D2" presStyleIdx="3" presStyleCnt="4"/>
      <dgm:spPr/>
      <dgm:t>
        <a:bodyPr/>
        <a:lstStyle/>
        <a:p>
          <a:endParaRPr lang="ru-RU"/>
        </a:p>
      </dgm:t>
    </dgm:pt>
    <dgm:pt modelId="{C01ADA71-C441-4539-A6B6-D646B290E7DE}" type="pres">
      <dgm:prSet presAssocID="{2A6FA149-5187-4BBA-BD1C-6399C41A1468}" presName="hierRoot2" presStyleCnt="0"/>
      <dgm:spPr/>
    </dgm:pt>
    <dgm:pt modelId="{F048CFA2-B8DF-4169-B62B-3F8FBB0899DE}" type="pres">
      <dgm:prSet presAssocID="{2A6FA149-5187-4BBA-BD1C-6399C41A1468}" presName="composite2" presStyleCnt="0"/>
      <dgm:spPr/>
    </dgm:pt>
    <dgm:pt modelId="{1D2F4277-2841-400B-BABF-CA360AB3A73C}" type="pres">
      <dgm:prSet presAssocID="{2A6FA149-5187-4BBA-BD1C-6399C41A1468}" presName="background2" presStyleLbl="node2" presStyleIdx="3" presStyleCnt="4"/>
      <dgm:spPr/>
    </dgm:pt>
    <dgm:pt modelId="{BDFEB67A-1054-4503-9B62-6A5F672D094B}" type="pres">
      <dgm:prSet presAssocID="{2A6FA149-5187-4BBA-BD1C-6399C41A1468}" presName="text2" presStyleLbl="fgAcc2" presStyleIdx="3" presStyleCnt="4" custLinFactY="41981" custLinFactNeighborX="-13427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50DB36-898A-4D7F-990C-8A1B9F8ADE0E}" type="pres">
      <dgm:prSet presAssocID="{2A6FA149-5187-4BBA-BD1C-6399C41A1468}" presName="hierChild3" presStyleCnt="0"/>
      <dgm:spPr/>
    </dgm:pt>
  </dgm:ptLst>
  <dgm:cxnLst>
    <dgm:cxn modelId="{BE00371E-485E-46F6-9AA1-9EE1AE989AC9}" type="presOf" srcId="{24C0808C-0F62-49B4-B096-0040CFF9E1F5}" destId="{6B1B6385-6E3E-48B9-B694-DD9F130C8137}" srcOrd="0" destOrd="0" presId="urn:microsoft.com/office/officeart/2005/8/layout/hierarchy1"/>
    <dgm:cxn modelId="{0B9CCD83-1DD8-4246-9EB7-07A3324F10A6}" type="presOf" srcId="{B36D12EC-ACAB-4BB5-87B3-A832DDE990E0}" destId="{3EF7CBC6-000B-4A71-8C04-00601A3BEA97}" srcOrd="0" destOrd="0" presId="urn:microsoft.com/office/officeart/2005/8/layout/hierarchy1"/>
    <dgm:cxn modelId="{EDAC4F6A-609E-43D9-A39E-8F06B28E4FF9}" srcId="{5759A243-F7B6-404E-821E-30B35C9D9A69}" destId="{BEF256CC-63A7-4BF8-9772-CB2AF4C3894D}" srcOrd="0" destOrd="0" parTransId="{AB5518F8-7FB6-4C33-AB17-4E8F1D43BC3D}" sibTransId="{65F97CCD-57C2-47CA-B58F-725ED0E2B684}"/>
    <dgm:cxn modelId="{EA79DECB-4D13-499D-B5F7-9EACE6153374}" type="presOf" srcId="{EBE41A11-E0DA-4C4F-B3A4-EAF44949FF35}" destId="{5DB1B97E-B5F9-45BF-93DE-BC300D4C7AB5}" srcOrd="0" destOrd="0" presId="urn:microsoft.com/office/officeart/2005/8/layout/hierarchy1"/>
    <dgm:cxn modelId="{FD0F51D1-69AD-4BE5-B98B-F47001520E3E}" srcId="{5759A243-F7B6-404E-821E-30B35C9D9A69}" destId="{2A6FA149-5187-4BBA-BD1C-6399C41A1468}" srcOrd="2" destOrd="0" parTransId="{856FE22E-E14F-4D6C-8E98-A68210A5404B}" sibTransId="{E5AF72D4-D6C7-420F-88E3-7AF5F66AA617}"/>
    <dgm:cxn modelId="{7187C762-DD8D-4374-8C8A-AF444F05DF47}" srcId="{B36D12EC-ACAB-4BB5-87B3-A832DDE990E0}" destId="{6431D55E-A890-49B7-B27F-3EC6940292D7}" srcOrd="0" destOrd="0" parTransId="{97C72118-8A0E-41E7-879A-AB3BCE60AB1E}" sibTransId="{CA7F228E-1DAA-4503-9761-AD8617E5E01B}"/>
    <dgm:cxn modelId="{24149AE5-77EB-4E01-9BF8-0656EC792C01}" type="presOf" srcId="{9FEE3408-8EB4-4FCD-8574-9D1EA5EFDA85}" destId="{CCACC453-79ED-4CA3-A899-FF5E97F991B1}" srcOrd="0" destOrd="0" presId="urn:microsoft.com/office/officeart/2005/8/layout/hierarchy1"/>
    <dgm:cxn modelId="{6FC3AAD8-CD19-48DF-8F26-3281260C0001}" srcId="{9FEE3408-8EB4-4FCD-8574-9D1EA5EFDA85}" destId="{0FFFFCA2-4A27-4B2A-890B-D92A3279FB83}" srcOrd="0" destOrd="0" parTransId="{6B344102-ABE1-4E55-ACF1-802630D5DB09}" sibTransId="{0409EE04-3DE9-49D3-96D2-1F037BC87A16}"/>
    <dgm:cxn modelId="{FE8F56A0-615E-40AA-8811-624EE92D910F}" type="presOf" srcId="{5759A243-F7B6-404E-821E-30B35C9D9A69}" destId="{3291C4F5-A835-4AE3-8EE9-2B10C75A0160}" srcOrd="0" destOrd="0" presId="urn:microsoft.com/office/officeart/2005/8/layout/hierarchy1"/>
    <dgm:cxn modelId="{E3D65D9A-3533-40C8-BE69-E81CF2413467}" type="presOf" srcId="{10C66EAA-1D28-4556-AF75-616BD8F25837}" destId="{06AC3868-57D1-41E0-8988-994225966F48}" srcOrd="0" destOrd="0" presId="urn:microsoft.com/office/officeart/2005/8/layout/hierarchy1"/>
    <dgm:cxn modelId="{91FEAA3B-57D8-4EBD-82C5-ED44B74E6316}" srcId="{6431D55E-A890-49B7-B27F-3EC6940292D7}" destId="{9FEE3408-8EB4-4FCD-8574-9D1EA5EFDA85}" srcOrd="0" destOrd="0" parTransId="{24C0808C-0F62-49B4-B096-0040CFF9E1F5}" sibTransId="{C51BF4AA-B968-4BF1-9DD3-CD1183F553B5}"/>
    <dgm:cxn modelId="{F40D95F6-41EC-4B13-BA7C-BA5EF04D31F4}" srcId="{5759A243-F7B6-404E-821E-30B35C9D9A69}" destId="{52124E05-1D25-43D2-9E5A-691F827E46ED}" srcOrd="1" destOrd="0" parTransId="{D2BA9EF4-5165-4476-86FA-409DACC73D7C}" sibTransId="{B53C09FB-FE0B-4D55-BEF6-D064C236BE3F}"/>
    <dgm:cxn modelId="{1B6A5678-C562-42E3-8A9B-4BB310BB0AD1}" type="presOf" srcId="{BEF256CC-63A7-4BF8-9772-CB2AF4C3894D}" destId="{4E86461E-38B9-49A8-A64B-D1F6EB17B643}" srcOrd="0" destOrd="0" presId="urn:microsoft.com/office/officeart/2005/8/layout/hierarchy1"/>
    <dgm:cxn modelId="{C0563E2D-01A5-46EA-891C-39B9E5B47E88}" type="presOf" srcId="{2E422357-DE17-4EF6-ABA6-47E41B9DEE9A}" destId="{E18CA7A4-D568-4EED-AAFD-2D9328B53517}" srcOrd="0" destOrd="0" presId="urn:microsoft.com/office/officeart/2005/8/layout/hierarchy1"/>
    <dgm:cxn modelId="{BE064CB4-9C99-4DA4-98FD-7DCD28BD8ADF}" type="presOf" srcId="{D2BA9EF4-5165-4476-86FA-409DACC73D7C}" destId="{8F5CFC22-9A1F-4AF4-90C1-3313FA4B6EBB}" srcOrd="0" destOrd="0" presId="urn:microsoft.com/office/officeart/2005/8/layout/hierarchy1"/>
    <dgm:cxn modelId="{8BD161BF-D33F-4E00-A7C1-638BC3D48724}" srcId="{9FEE3408-8EB4-4FCD-8574-9D1EA5EFDA85}" destId="{2E422357-DE17-4EF6-ABA6-47E41B9DEE9A}" srcOrd="1" destOrd="0" parTransId="{7386B7B4-0D94-40B0-AC86-FCC2BD45C421}" sibTransId="{F7115699-C339-48FF-AE42-298828752CAC}"/>
    <dgm:cxn modelId="{1450D9F9-8C14-4F09-A061-DE0FE51F2A15}" srcId="{B36D12EC-ACAB-4BB5-87B3-A832DDE990E0}" destId="{5759A243-F7B6-404E-821E-30B35C9D9A69}" srcOrd="1" destOrd="0" parTransId="{845C5FA5-FDB8-4E84-AF83-A800131F1FB0}" sibTransId="{C8521864-1BA5-4CDB-8C37-51650AAEE81F}"/>
    <dgm:cxn modelId="{6BBA5CE2-91CE-4F7D-9F15-22F610845E17}" type="presOf" srcId="{2A6FA149-5187-4BBA-BD1C-6399C41A1468}" destId="{BDFEB67A-1054-4503-9B62-6A5F672D094B}" srcOrd="0" destOrd="0" presId="urn:microsoft.com/office/officeart/2005/8/layout/hierarchy1"/>
    <dgm:cxn modelId="{AD145C46-EA37-46E6-8C35-9CD9EAF29A07}" type="presOf" srcId="{52124E05-1D25-43D2-9E5A-691F827E46ED}" destId="{2627B105-C559-4958-9B65-F415861E1E3F}" srcOrd="0" destOrd="0" presId="urn:microsoft.com/office/officeart/2005/8/layout/hierarchy1"/>
    <dgm:cxn modelId="{5E738BA7-673F-464C-A686-550DE32B8406}" type="presOf" srcId="{6B344102-ABE1-4E55-ACF1-802630D5DB09}" destId="{C594598B-1609-413D-9D39-B78EBDCF0221}" srcOrd="0" destOrd="0" presId="urn:microsoft.com/office/officeart/2005/8/layout/hierarchy1"/>
    <dgm:cxn modelId="{C28282B5-6E98-45B7-8DF1-0F19EF4735C6}" srcId="{9FEE3408-8EB4-4FCD-8574-9D1EA5EFDA85}" destId="{EBE41A11-E0DA-4C4F-B3A4-EAF44949FF35}" srcOrd="2" destOrd="0" parTransId="{10C66EAA-1D28-4556-AF75-616BD8F25837}" sibTransId="{52E6C987-650D-4F44-BBEB-391ED4ADE345}"/>
    <dgm:cxn modelId="{5D2289F2-3302-4170-B08F-633D95E193FC}" type="presOf" srcId="{AB5518F8-7FB6-4C33-AB17-4E8F1D43BC3D}" destId="{33AF6FE6-BD88-4C19-B728-02076A554EF2}" srcOrd="0" destOrd="0" presId="urn:microsoft.com/office/officeart/2005/8/layout/hierarchy1"/>
    <dgm:cxn modelId="{C64F97C2-D05A-4B36-953E-0978D52CAD5C}" type="presOf" srcId="{0FFFFCA2-4A27-4B2A-890B-D92A3279FB83}" destId="{A56EE970-2B62-4029-B7C0-DB11A9C19791}" srcOrd="0" destOrd="0" presId="urn:microsoft.com/office/officeart/2005/8/layout/hierarchy1"/>
    <dgm:cxn modelId="{1B82B7C5-C1AA-4279-8951-27C93074225A}" type="presOf" srcId="{7386B7B4-0D94-40B0-AC86-FCC2BD45C421}" destId="{2CAE1CC9-3A70-47EB-91B1-D72AF0F34FC9}" srcOrd="0" destOrd="0" presId="urn:microsoft.com/office/officeart/2005/8/layout/hierarchy1"/>
    <dgm:cxn modelId="{18671E1D-FBD8-4361-B174-BAE319680484}" type="presOf" srcId="{6431D55E-A890-49B7-B27F-3EC6940292D7}" destId="{45EDCB52-C05B-45F2-9C05-64CACAF0DB1C}" srcOrd="0" destOrd="0" presId="urn:microsoft.com/office/officeart/2005/8/layout/hierarchy1"/>
    <dgm:cxn modelId="{38842A23-217B-4A82-AA59-DD4E6924AC0B}" type="presOf" srcId="{856FE22E-E14F-4D6C-8E98-A68210A5404B}" destId="{B845190C-6702-4387-B9E2-2CAA1A6B4875}" srcOrd="0" destOrd="0" presId="urn:microsoft.com/office/officeart/2005/8/layout/hierarchy1"/>
    <dgm:cxn modelId="{389DA578-65B1-4719-9C8C-1EFEA769A8D5}" type="presParOf" srcId="{3EF7CBC6-000B-4A71-8C04-00601A3BEA97}" destId="{E858DFA0-3A97-4A3F-A34F-F1FF904A4E57}" srcOrd="0" destOrd="0" presId="urn:microsoft.com/office/officeart/2005/8/layout/hierarchy1"/>
    <dgm:cxn modelId="{502206F5-1D46-46E4-8428-D9014040726F}" type="presParOf" srcId="{E858DFA0-3A97-4A3F-A34F-F1FF904A4E57}" destId="{55F4E9F8-5288-45CD-A18E-A80C764314F0}" srcOrd="0" destOrd="0" presId="urn:microsoft.com/office/officeart/2005/8/layout/hierarchy1"/>
    <dgm:cxn modelId="{6697B7AA-3DF9-4883-94E2-779C7738F6AE}" type="presParOf" srcId="{55F4E9F8-5288-45CD-A18E-A80C764314F0}" destId="{F44AABD2-3049-43C0-9E41-1C858C04E7C6}" srcOrd="0" destOrd="0" presId="urn:microsoft.com/office/officeart/2005/8/layout/hierarchy1"/>
    <dgm:cxn modelId="{4DE0CC5A-FB62-436F-AF29-01C91803FD2C}" type="presParOf" srcId="{55F4E9F8-5288-45CD-A18E-A80C764314F0}" destId="{45EDCB52-C05B-45F2-9C05-64CACAF0DB1C}" srcOrd="1" destOrd="0" presId="urn:microsoft.com/office/officeart/2005/8/layout/hierarchy1"/>
    <dgm:cxn modelId="{63514CD4-4114-4E4D-9E96-6645DC63ADFF}" type="presParOf" srcId="{E858DFA0-3A97-4A3F-A34F-F1FF904A4E57}" destId="{C0A8FC07-7582-4E2F-8F64-7966CC54D8E7}" srcOrd="1" destOrd="0" presId="urn:microsoft.com/office/officeart/2005/8/layout/hierarchy1"/>
    <dgm:cxn modelId="{87FDB35B-87D1-45B4-B98F-355316922BBC}" type="presParOf" srcId="{C0A8FC07-7582-4E2F-8F64-7966CC54D8E7}" destId="{6B1B6385-6E3E-48B9-B694-DD9F130C8137}" srcOrd="0" destOrd="0" presId="urn:microsoft.com/office/officeart/2005/8/layout/hierarchy1"/>
    <dgm:cxn modelId="{D5CF631C-19E3-41E4-B020-459EFA7891A5}" type="presParOf" srcId="{C0A8FC07-7582-4E2F-8F64-7966CC54D8E7}" destId="{197E9C0E-120A-45C5-85B7-F5E09FD246E7}" srcOrd="1" destOrd="0" presId="urn:microsoft.com/office/officeart/2005/8/layout/hierarchy1"/>
    <dgm:cxn modelId="{284C2327-09DB-4881-840D-B2FE0373EA5A}" type="presParOf" srcId="{197E9C0E-120A-45C5-85B7-F5E09FD246E7}" destId="{0D031D8B-5F79-4695-B1C3-EA6A7A34FA61}" srcOrd="0" destOrd="0" presId="urn:microsoft.com/office/officeart/2005/8/layout/hierarchy1"/>
    <dgm:cxn modelId="{84F1A8B7-AB02-4131-9654-7560D44F1CFC}" type="presParOf" srcId="{0D031D8B-5F79-4695-B1C3-EA6A7A34FA61}" destId="{74DE6404-373D-44EB-9C22-C4B5A0679C8E}" srcOrd="0" destOrd="0" presId="urn:microsoft.com/office/officeart/2005/8/layout/hierarchy1"/>
    <dgm:cxn modelId="{67E5DBB1-7516-4B48-B461-1F48685A9315}" type="presParOf" srcId="{0D031D8B-5F79-4695-B1C3-EA6A7A34FA61}" destId="{CCACC453-79ED-4CA3-A899-FF5E97F991B1}" srcOrd="1" destOrd="0" presId="urn:microsoft.com/office/officeart/2005/8/layout/hierarchy1"/>
    <dgm:cxn modelId="{C1F87888-A950-4F64-ABA8-280E10400E71}" type="presParOf" srcId="{197E9C0E-120A-45C5-85B7-F5E09FD246E7}" destId="{AAEF2FB6-D7D6-437A-9CD7-269D5AC8FAC4}" srcOrd="1" destOrd="0" presId="urn:microsoft.com/office/officeart/2005/8/layout/hierarchy1"/>
    <dgm:cxn modelId="{7ACBDE15-1983-4D5B-9391-53CEBCDD5A4D}" type="presParOf" srcId="{AAEF2FB6-D7D6-437A-9CD7-269D5AC8FAC4}" destId="{C594598B-1609-413D-9D39-B78EBDCF0221}" srcOrd="0" destOrd="0" presId="urn:microsoft.com/office/officeart/2005/8/layout/hierarchy1"/>
    <dgm:cxn modelId="{C0117915-5D66-4C46-A2BD-C75306BD1E0A}" type="presParOf" srcId="{AAEF2FB6-D7D6-437A-9CD7-269D5AC8FAC4}" destId="{C778263E-9B12-4884-815E-055AB4CEED18}" srcOrd="1" destOrd="0" presId="urn:microsoft.com/office/officeart/2005/8/layout/hierarchy1"/>
    <dgm:cxn modelId="{B5D8CC44-E53B-467C-9031-5878F78D0331}" type="presParOf" srcId="{C778263E-9B12-4884-815E-055AB4CEED18}" destId="{37CF944F-C5A1-4D0B-BF74-38D932460FFB}" srcOrd="0" destOrd="0" presId="urn:microsoft.com/office/officeart/2005/8/layout/hierarchy1"/>
    <dgm:cxn modelId="{D3E66603-2D35-476A-A873-F21B2C1610C0}" type="presParOf" srcId="{37CF944F-C5A1-4D0B-BF74-38D932460FFB}" destId="{3ED8215D-83B4-43E9-9975-7284D23E1B52}" srcOrd="0" destOrd="0" presId="urn:microsoft.com/office/officeart/2005/8/layout/hierarchy1"/>
    <dgm:cxn modelId="{FDC6A658-B7BA-4F53-8460-503158B3289A}" type="presParOf" srcId="{37CF944F-C5A1-4D0B-BF74-38D932460FFB}" destId="{A56EE970-2B62-4029-B7C0-DB11A9C19791}" srcOrd="1" destOrd="0" presId="urn:microsoft.com/office/officeart/2005/8/layout/hierarchy1"/>
    <dgm:cxn modelId="{BEC87B95-EFF7-4355-A6B4-D9605024514B}" type="presParOf" srcId="{C778263E-9B12-4884-815E-055AB4CEED18}" destId="{2C185387-9705-4DE5-8AEC-7251C7200A99}" srcOrd="1" destOrd="0" presId="urn:microsoft.com/office/officeart/2005/8/layout/hierarchy1"/>
    <dgm:cxn modelId="{18CCD7D0-6AE3-4977-89FB-81199D2389F7}" type="presParOf" srcId="{AAEF2FB6-D7D6-437A-9CD7-269D5AC8FAC4}" destId="{2CAE1CC9-3A70-47EB-91B1-D72AF0F34FC9}" srcOrd="2" destOrd="0" presId="urn:microsoft.com/office/officeart/2005/8/layout/hierarchy1"/>
    <dgm:cxn modelId="{B6DEBF70-A86B-4E54-BCE1-B93C1102EE8D}" type="presParOf" srcId="{AAEF2FB6-D7D6-437A-9CD7-269D5AC8FAC4}" destId="{1F04CA80-A822-4C6C-8905-705627CCFE63}" srcOrd="3" destOrd="0" presId="urn:microsoft.com/office/officeart/2005/8/layout/hierarchy1"/>
    <dgm:cxn modelId="{64D2101F-9D56-473F-8BFC-ED6C8FAE8417}" type="presParOf" srcId="{1F04CA80-A822-4C6C-8905-705627CCFE63}" destId="{3E27700C-F968-4845-9803-CA2F12881FA0}" srcOrd="0" destOrd="0" presId="urn:microsoft.com/office/officeart/2005/8/layout/hierarchy1"/>
    <dgm:cxn modelId="{E79A6837-44FA-49C3-AC40-CF2559176F80}" type="presParOf" srcId="{3E27700C-F968-4845-9803-CA2F12881FA0}" destId="{0F708798-B907-43F7-B7C3-9296864BED2A}" srcOrd="0" destOrd="0" presId="urn:microsoft.com/office/officeart/2005/8/layout/hierarchy1"/>
    <dgm:cxn modelId="{7A1372FF-2E47-4BC4-95DB-77F1A37E8F43}" type="presParOf" srcId="{3E27700C-F968-4845-9803-CA2F12881FA0}" destId="{E18CA7A4-D568-4EED-AAFD-2D9328B53517}" srcOrd="1" destOrd="0" presId="urn:microsoft.com/office/officeart/2005/8/layout/hierarchy1"/>
    <dgm:cxn modelId="{BB1A81FD-C808-401D-AA8A-91C03C88AD8C}" type="presParOf" srcId="{1F04CA80-A822-4C6C-8905-705627CCFE63}" destId="{DFEBD836-6E38-4F72-819C-2707EA8EDBA5}" srcOrd="1" destOrd="0" presId="urn:microsoft.com/office/officeart/2005/8/layout/hierarchy1"/>
    <dgm:cxn modelId="{E0CA44E5-5D91-4713-A612-CB1E478100D6}" type="presParOf" srcId="{AAEF2FB6-D7D6-437A-9CD7-269D5AC8FAC4}" destId="{06AC3868-57D1-41E0-8988-994225966F48}" srcOrd="4" destOrd="0" presId="urn:microsoft.com/office/officeart/2005/8/layout/hierarchy1"/>
    <dgm:cxn modelId="{1B5DE46C-255A-4C80-B533-80EE6D0FD347}" type="presParOf" srcId="{AAEF2FB6-D7D6-437A-9CD7-269D5AC8FAC4}" destId="{97726655-1FAD-47BB-8C5D-4761F9381939}" srcOrd="5" destOrd="0" presId="urn:microsoft.com/office/officeart/2005/8/layout/hierarchy1"/>
    <dgm:cxn modelId="{34C64312-46F7-44FE-893C-D0AFF472F6AC}" type="presParOf" srcId="{97726655-1FAD-47BB-8C5D-4761F9381939}" destId="{DBCF6769-B7AF-4C8D-8E62-5272B681F897}" srcOrd="0" destOrd="0" presId="urn:microsoft.com/office/officeart/2005/8/layout/hierarchy1"/>
    <dgm:cxn modelId="{5C8F0E6A-1381-401F-8EE0-61BBC0852F49}" type="presParOf" srcId="{DBCF6769-B7AF-4C8D-8E62-5272B681F897}" destId="{A2A06C77-ECBE-4C2D-834E-BFC8ED8E59E4}" srcOrd="0" destOrd="0" presId="urn:microsoft.com/office/officeart/2005/8/layout/hierarchy1"/>
    <dgm:cxn modelId="{221F47BF-B4BF-4D5D-8557-A1377F8831F0}" type="presParOf" srcId="{DBCF6769-B7AF-4C8D-8E62-5272B681F897}" destId="{5DB1B97E-B5F9-45BF-93DE-BC300D4C7AB5}" srcOrd="1" destOrd="0" presId="urn:microsoft.com/office/officeart/2005/8/layout/hierarchy1"/>
    <dgm:cxn modelId="{C45A84CD-FC91-413C-832F-57E89CE08482}" type="presParOf" srcId="{97726655-1FAD-47BB-8C5D-4761F9381939}" destId="{F6A25015-161C-497C-B482-284760CF1F79}" srcOrd="1" destOrd="0" presId="urn:microsoft.com/office/officeart/2005/8/layout/hierarchy1"/>
    <dgm:cxn modelId="{4757260A-AAC3-4C52-96F8-9AB7C8632677}" type="presParOf" srcId="{3EF7CBC6-000B-4A71-8C04-00601A3BEA97}" destId="{1F653CBA-393E-4836-83D0-3F234EB57329}" srcOrd="1" destOrd="0" presId="urn:microsoft.com/office/officeart/2005/8/layout/hierarchy1"/>
    <dgm:cxn modelId="{2F30D440-E9F2-4CB3-8A7C-D1F6BBC56800}" type="presParOf" srcId="{1F653CBA-393E-4836-83D0-3F234EB57329}" destId="{1C34A173-05AE-4C5A-8A77-88CB0F405F10}" srcOrd="0" destOrd="0" presId="urn:microsoft.com/office/officeart/2005/8/layout/hierarchy1"/>
    <dgm:cxn modelId="{EC1C8EBC-5D98-4146-BCFE-23228A34AEB7}" type="presParOf" srcId="{1C34A173-05AE-4C5A-8A77-88CB0F405F10}" destId="{D7A521AF-8BBD-4A33-B9A6-A7278089FB0B}" srcOrd="0" destOrd="0" presId="urn:microsoft.com/office/officeart/2005/8/layout/hierarchy1"/>
    <dgm:cxn modelId="{0FF222F6-8A8E-47A4-BC04-4246E7CB2378}" type="presParOf" srcId="{1C34A173-05AE-4C5A-8A77-88CB0F405F10}" destId="{3291C4F5-A835-4AE3-8EE9-2B10C75A0160}" srcOrd="1" destOrd="0" presId="urn:microsoft.com/office/officeart/2005/8/layout/hierarchy1"/>
    <dgm:cxn modelId="{AB0D0208-FBFC-43CD-9FC2-0F60CA6BFC87}" type="presParOf" srcId="{1F653CBA-393E-4836-83D0-3F234EB57329}" destId="{2E59D19D-971E-4421-832B-E5C535D36688}" srcOrd="1" destOrd="0" presId="urn:microsoft.com/office/officeart/2005/8/layout/hierarchy1"/>
    <dgm:cxn modelId="{22EE6451-3546-4B2E-9D53-2AD09CE5CAB4}" type="presParOf" srcId="{2E59D19D-971E-4421-832B-E5C535D36688}" destId="{33AF6FE6-BD88-4C19-B728-02076A554EF2}" srcOrd="0" destOrd="0" presId="urn:microsoft.com/office/officeart/2005/8/layout/hierarchy1"/>
    <dgm:cxn modelId="{95B94E59-8239-41E7-B20E-AC10E794829A}" type="presParOf" srcId="{2E59D19D-971E-4421-832B-E5C535D36688}" destId="{10D6B80B-5289-4BC2-AFA9-ABACDDCC71CE}" srcOrd="1" destOrd="0" presId="urn:microsoft.com/office/officeart/2005/8/layout/hierarchy1"/>
    <dgm:cxn modelId="{12749CF3-758E-4EAC-BF13-6F08B222DC4C}" type="presParOf" srcId="{10D6B80B-5289-4BC2-AFA9-ABACDDCC71CE}" destId="{5F376443-0215-4EC3-BEB4-9323BA7D9C2A}" srcOrd="0" destOrd="0" presId="urn:microsoft.com/office/officeart/2005/8/layout/hierarchy1"/>
    <dgm:cxn modelId="{D1E1DAB0-3245-43A0-9210-6F3E23D008C1}" type="presParOf" srcId="{5F376443-0215-4EC3-BEB4-9323BA7D9C2A}" destId="{9C10D4F8-7522-46C7-A490-A928D9B82565}" srcOrd="0" destOrd="0" presId="urn:microsoft.com/office/officeart/2005/8/layout/hierarchy1"/>
    <dgm:cxn modelId="{062BD616-78FC-4DB5-A2B3-8F068BE7CB25}" type="presParOf" srcId="{5F376443-0215-4EC3-BEB4-9323BA7D9C2A}" destId="{4E86461E-38B9-49A8-A64B-D1F6EB17B643}" srcOrd="1" destOrd="0" presId="urn:microsoft.com/office/officeart/2005/8/layout/hierarchy1"/>
    <dgm:cxn modelId="{66E1341D-BEB5-448B-A015-E29B23CA0E4B}" type="presParOf" srcId="{10D6B80B-5289-4BC2-AFA9-ABACDDCC71CE}" destId="{793C08E7-C2D1-46DE-8C66-EE325A6ADFF2}" srcOrd="1" destOrd="0" presId="urn:microsoft.com/office/officeart/2005/8/layout/hierarchy1"/>
    <dgm:cxn modelId="{C4408295-D9B4-4B04-B1D9-7064A7718CD7}" type="presParOf" srcId="{2E59D19D-971E-4421-832B-E5C535D36688}" destId="{8F5CFC22-9A1F-4AF4-90C1-3313FA4B6EBB}" srcOrd="2" destOrd="0" presId="urn:microsoft.com/office/officeart/2005/8/layout/hierarchy1"/>
    <dgm:cxn modelId="{9859E1A1-0141-471A-8F70-E770018F4CD0}" type="presParOf" srcId="{2E59D19D-971E-4421-832B-E5C535D36688}" destId="{B22F42F2-1B75-4DD4-96F9-E33CABDA4A8B}" srcOrd="3" destOrd="0" presId="urn:microsoft.com/office/officeart/2005/8/layout/hierarchy1"/>
    <dgm:cxn modelId="{0E6F8034-E815-4613-8FEB-3AB1002047B9}" type="presParOf" srcId="{B22F42F2-1B75-4DD4-96F9-E33CABDA4A8B}" destId="{5EC89474-FA7E-45A5-B1CA-DF207DF03F61}" srcOrd="0" destOrd="0" presId="urn:microsoft.com/office/officeart/2005/8/layout/hierarchy1"/>
    <dgm:cxn modelId="{94E8E79C-FE49-4332-8954-11E59607BECF}" type="presParOf" srcId="{5EC89474-FA7E-45A5-B1CA-DF207DF03F61}" destId="{2D0C4620-0FE5-4BE5-BEE1-50319C34C4A5}" srcOrd="0" destOrd="0" presId="urn:microsoft.com/office/officeart/2005/8/layout/hierarchy1"/>
    <dgm:cxn modelId="{C0200F97-6EEE-4605-A8D2-BCE38438B32A}" type="presParOf" srcId="{5EC89474-FA7E-45A5-B1CA-DF207DF03F61}" destId="{2627B105-C559-4958-9B65-F415861E1E3F}" srcOrd="1" destOrd="0" presId="urn:microsoft.com/office/officeart/2005/8/layout/hierarchy1"/>
    <dgm:cxn modelId="{9CEB6E4C-DA39-43A3-A4B8-021F7B3D0F0B}" type="presParOf" srcId="{B22F42F2-1B75-4DD4-96F9-E33CABDA4A8B}" destId="{EBE1954D-B800-4D2F-A595-3D4FC95E9968}" srcOrd="1" destOrd="0" presId="urn:microsoft.com/office/officeart/2005/8/layout/hierarchy1"/>
    <dgm:cxn modelId="{338AD1D1-D618-4A13-A558-D8E7A653D548}" type="presParOf" srcId="{2E59D19D-971E-4421-832B-E5C535D36688}" destId="{B845190C-6702-4387-B9E2-2CAA1A6B4875}" srcOrd="4" destOrd="0" presId="urn:microsoft.com/office/officeart/2005/8/layout/hierarchy1"/>
    <dgm:cxn modelId="{25639075-F4CC-4873-BC9A-EEE527DFCDF9}" type="presParOf" srcId="{2E59D19D-971E-4421-832B-E5C535D36688}" destId="{C01ADA71-C441-4539-A6B6-D646B290E7DE}" srcOrd="5" destOrd="0" presId="urn:microsoft.com/office/officeart/2005/8/layout/hierarchy1"/>
    <dgm:cxn modelId="{F245E3CF-218D-4FB6-B954-2F301A5F75FD}" type="presParOf" srcId="{C01ADA71-C441-4539-A6B6-D646B290E7DE}" destId="{F048CFA2-B8DF-4169-B62B-3F8FBB0899DE}" srcOrd="0" destOrd="0" presId="urn:microsoft.com/office/officeart/2005/8/layout/hierarchy1"/>
    <dgm:cxn modelId="{8C582FBE-109F-487A-A675-4C9DA79EEA46}" type="presParOf" srcId="{F048CFA2-B8DF-4169-B62B-3F8FBB0899DE}" destId="{1D2F4277-2841-400B-BABF-CA360AB3A73C}" srcOrd="0" destOrd="0" presId="urn:microsoft.com/office/officeart/2005/8/layout/hierarchy1"/>
    <dgm:cxn modelId="{CA0CC29D-76E9-4342-AADC-85CB382DBDFF}" type="presParOf" srcId="{F048CFA2-B8DF-4169-B62B-3F8FBB0899DE}" destId="{BDFEB67A-1054-4503-9B62-6A5F672D094B}" srcOrd="1" destOrd="0" presId="urn:microsoft.com/office/officeart/2005/8/layout/hierarchy1"/>
    <dgm:cxn modelId="{5C82FBF5-CF0B-4E0C-9CC1-6F516D8CCD98}" type="presParOf" srcId="{C01ADA71-C441-4539-A6B6-D646B290E7DE}" destId="{6C50DB36-898A-4D7F-990C-8A1B9F8ADE0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A71428-2B67-4A9F-B8B4-779200EBB88C}" type="doc">
      <dgm:prSet loTypeId="urn:microsoft.com/office/officeart/2005/8/layout/cycle8" loCatId="cycle" qsTypeId="urn:microsoft.com/office/officeart/2005/8/quickstyle/3d3" qsCatId="3D" csTypeId="urn:microsoft.com/office/officeart/2005/8/colors/colorful4" csCatId="colorful" phldr="1"/>
      <dgm:spPr/>
    </dgm:pt>
    <dgm:pt modelId="{EB6B2B76-417C-47D0-A7E5-097E3FF82006}">
      <dgm:prSet phldrT="[Текст]" custT="1"/>
      <dgm:spPr>
        <a:xfrm>
          <a:off x="453412" y="682498"/>
          <a:ext cx="4293870" cy="4293870"/>
        </a:xfrm>
        <a:prstGeom prst="pie">
          <a:avLst>
            <a:gd name="adj1" fmla="val 16200000"/>
            <a:gd name="adj2" fmla="val 19285716"/>
          </a:avLst>
        </a:prstGeom>
      </dgm:spPr>
      <dgm:t>
        <a:bodyPr lIns="0" tIns="0" rIns="0"/>
        <a:lstStyle/>
        <a:p>
          <a:r>
            <a:rPr lang="uk-UA" sz="14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Зайнятість у галузі: 7%</a:t>
          </a:r>
          <a:endParaRPr lang="uk-UA" sz="140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BA5B936-D6CE-4D66-83E8-88529BC6E545}" type="parTrans" cxnId="{A0639DCC-42DF-4C4C-B488-15BAF803BB96}">
      <dgm:prSet/>
      <dgm:spPr/>
      <dgm:t>
        <a:bodyPr/>
        <a:lstStyle/>
        <a:p>
          <a:endParaRPr lang="ru-RU"/>
        </a:p>
      </dgm:t>
    </dgm:pt>
    <dgm:pt modelId="{50C5B48C-AB40-44F2-AF2A-D6501298F4DC}" type="sibTrans" cxnId="{A0639DCC-42DF-4C4C-B488-15BAF803BB96}">
      <dgm:prSet/>
      <dgm:spPr/>
      <dgm:t>
        <a:bodyPr/>
        <a:lstStyle/>
        <a:p>
          <a:endParaRPr lang="ru-RU"/>
        </a:p>
      </dgm:t>
    </dgm:pt>
    <dgm:pt modelId="{60377345-B3EF-4BDA-8849-CDDBDFE210B2}">
      <dgm:prSet phldrT="[Текст]" custT="1"/>
      <dgm:spPr>
        <a:xfrm>
          <a:off x="309260" y="751506"/>
          <a:ext cx="4293870" cy="4293870"/>
        </a:xfrm>
        <a:prstGeom prst="pie">
          <a:avLst>
            <a:gd name="adj1" fmla="val 10028574"/>
            <a:gd name="adj2" fmla="val 13114284"/>
          </a:avLst>
        </a:prstGeom>
      </dgm:spPr>
      <dgm:t>
        <a:bodyPr lIns="0" tIns="0" rIns="0"/>
        <a:lstStyle/>
        <a:p>
          <a:r>
            <a:rPr lang="uk-UA" sz="14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 морських, 16 річкових портів  та терміналів</a:t>
          </a:r>
        </a:p>
        <a:p>
          <a:endParaRPr lang="uk-UA" sz="140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01C7221-54F3-4835-819B-17D060E733A6}" type="parTrans" cxnId="{BDBDE599-9301-4B72-8E10-CF7ED5821E3C}">
      <dgm:prSet/>
      <dgm:spPr/>
      <dgm:t>
        <a:bodyPr/>
        <a:lstStyle/>
        <a:p>
          <a:endParaRPr lang="ru-RU"/>
        </a:p>
      </dgm:t>
    </dgm:pt>
    <dgm:pt modelId="{34D80703-0F34-4956-9F1D-43E2BA183FA6}" type="sibTrans" cxnId="{BDBDE599-9301-4B72-8E10-CF7ED5821E3C}">
      <dgm:prSet/>
      <dgm:spPr/>
      <dgm:t>
        <a:bodyPr/>
        <a:lstStyle/>
        <a:p>
          <a:endParaRPr lang="ru-RU"/>
        </a:p>
      </dgm:t>
    </dgm:pt>
    <dgm:pt modelId="{617D26F2-9D6E-4DFB-B3D7-B8AEA7AC4723}">
      <dgm:prSet custT="1"/>
      <dgm:spPr>
        <a:xfrm>
          <a:off x="386887" y="781950"/>
          <a:ext cx="4293870" cy="4293870"/>
        </a:xfrm>
        <a:prstGeom prst="pie">
          <a:avLst>
            <a:gd name="adj1" fmla="val 19285716"/>
            <a:gd name="adj2" fmla="val 771428"/>
          </a:avLst>
        </a:prstGeom>
      </dgm:spPr>
      <dgm:t>
        <a:bodyPr lIns="0" tIns="0" rIns="0"/>
        <a:lstStyle/>
        <a:p>
          <a:r>
            <a:rPr lang="uk-UA" sz="14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170 тис.км. автодоріг</a:t>
          </a:r>
          <a:endParaRPr lang="uk-UA" sz="140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04BC4CD-D0A9-4787-BA1A-D2627D50F0CD}" type="parTrans" cxnId="{A451BA48-90F1-437C-8988-30CD72E4E7A3}">
      <dgm:prSet/>
      <dgm:spPr/>
      <dgm:t>
        <a:bodyPr/>
        <a:lstStyle/>
        <a:p>
          <a:endParaRPr lang="ru-RU"/>
        </a:p>
      </dgm:t>
    </dgm:pt>
    <dgm:pt modelId="{C450E95A-8547-4179-91E0-811FE0D65CDB}" type="sibTrans" cxnId="{A451BA48-90F1-437C-8988-30CD72E4E7A3}">
      <dgm:prSet/>
      <dgm:spPr/>
      <dgm:t>
        <a:bodyPr/>
        <a:lstStyle/>
        <a:p>
          <a:endParaRPr lang="ru-RU"/>
        </a:p>
      </dgm:t>
    </dgm:pt>
    <dgm:pt modelId="{288D3D48-798B-446F-A0C8-CB52550DA302}">
      <dgm:prSet custT="1"/>
      <dgm:spPr>
        <a:xfrm>
          <a:off x="488683" y="838406"/>
          <a:ext cx="4293870" cy="4293870"/>
        </a:xfrm>
        <a:prstGeom prst="pie">
          <a:avLst>
            <a:gd name="adj1" fmla="val 771428"/>
            <a:gd name="adj2" fmla="val 3857143"/>
          </a:avLst>
        </a:prstGeom>
      </dgm:spPr>
      <dgm:t>
        <a:bodyPr lIns="0" tIns="0" rIns="0"/>
        <a:lstStyle/>
        <a:p>
          <a:r>
            <a:rPr lang="uk-UA" sz="14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2,2 тис.км. внутрішніх водних шляхів</a:t>
          </a:r>
          <a:endParaRPr lang="uk-UA" sz="140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CB776A8-C273-436F-A8CA-57DD305C07B1}" type="parTrans" cxnId="{2DE11680-778D-4DD3-B5E5-6A23F19550CB}">
      <dgm:prSet/>
      <dgm:spPr/>
      <dgm:t>
        <a:bodyPr/>
        <a:lstStyle/>
        <a:p>
          <a:endParaRPr lang="ru-RU"/>
        </a:p>
      </dgm:t>
    </dgm:pt>
    <dgm:pt modelId="{4B8BBBDE-BD41-460C-82AD-46287F2E58BD}" type="sibTrans" cxnId="{2DE11680-778D-4DD3-B5E5-6A23F19550CB}">
      <dgm:prSet/>
      <dgm:spPr/>
      <dgm:t>
        <a:bodyPr/>
        <a:lstStyle/>
        <a:p>
          <a:endParaRPr lang="ru-RU"/>
        </a:p>
      </dgm:t>
    </dgm:pt>
    <dgm:pt modelId="{F9F1373A-1AE1-47A7-A2F1-8CD84DEBC25E}">
      <dgm:prSet custT="1"/>
      <dgm:spPr>
        <a:xfrm>
          <a:off x="283552" y="838406"/>
          <a:ext cx="4293870" cy="4293870"/>
        </a:xfrm>
        <a:prstGeom prst="pie">
          <a:avLst>
            <a:gd name="adj1" fmla="val 6942858"/>
            <a:gd name="adj2" fmla="val 10028574"/>
          </a:avLst>
        </a:prstGeom>
      </dgm:spPr>
      <dgm:t>
        <a:bodyPr lIns="0" tIns="0" rIns="0"/>
        <a:lstStyle/>
        <a:p>
          <a:r>
            <a:rPr lang="uk-UA" sz="14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23 аеропорти 35 аеродромів </a:t>
          </a:r>
          <a:endParaRPr lang="uk-UA" sz="140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5742943-9186-4F9D-A6E7-2F2A4E992339}" type="sibTrans" cxnId="{33A390B0-BD8C-43C0-99CF-B1713D27E440}">
      <dgm:prSet/>
      <dgm:spPr/>
      <dgm:t>
        <a:bodyPr/>
        <a:lstStyle/>
        <a:p>
          <a:endParaRPr lang="ru-RU"/>
        </a:p>
      </dgm:t>
    </dgm:pt>
    <dgm:pt modelId="{7E4A26E7-4341-4800-B927-E45DCD55461A}" type="parTrans" cxnId="{33A390B0-BD8C-43C0-99CF-B1713D27E440}">
      <dgm:prSet/>
      <dgm:spPr/>
      <dgm:t>
        <a:bodyPr/>
        <a:lstStyle/>
        <a:p>
          <a:endParaRPr lang="ru-RU"/>
        </a:p>
      </dgm:t>
    </dgm:pt>
    <dgm:pt modelId="{A3070AA8-9B78-442B-A738-C19BB3F18540}">
      <dgm:prSet custT="1"/>
      <dgm:spPr>
        <a:xfrm>
          <a:off x="408939" y="846301"/>
          <a:ext cx="4293870" cy="4293870"/>
        </a:xfrm>
        <a:prstGeom prst="pie">
          <a:avLst>
            <a:gd name="adj1" fmla="val 3857226"/>
            <a:gd name="adj2" fmla="val 6942858"/>
          </a:avLst>
        </a:prstGeom>
      </dgm:spPr>
      <dgm:t>
        <a:bodyPr lIns="0" tIns="0" rIns="0" anchor="ctr"/>
        <a:lstStyle/>
        <a:p>
          <a:r>
            <a:rPr lang="uk-UA" sz="14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22 тис.км.</a:t>
          </a:r>
          <a:r>
            <a:rPr lang="en-US" sz="14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14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залізниць</a:t>
          </a:r>
          <a:endParaRPr lang="uk-UA" sz="140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B79A152-E9B1-4A3E-B496-D2F978F92378}" type="sibTrans" cxnId="{098A7E27-05B7-48BD-B959-B8FC28DEEC3E}">
      <dgm:prSet/>
      <dgm:spPr/>
      <dgm:t>
        <a:bodyPr/>
        <a:lstStyle/>
        <a:p>
          <a:endParaRPr lang="ru-RU"/>
        </a:p>
      </dgm:t>
    </dgm:pt>
    <dgm:pt modelId="{B35AC16E-DDE0-4757-A580-475F5164D622}" type="parTrans" cxnId="{098A7E27-05B7-48BD-B959-B8FC28DEEC3E}">
      <dgm:prSet/>
      <dgm:spPr/>
      <dgm:t>
        <a:bodyPr/>
        <a:lstStyle/>
        <a:p>
          <a:endParaRPr lang="ru-RU"/>
        </a:p>
      </dgm:t>
    </dgm:pt>
    <dgm:pt modelId="{2E1C26F1-36F3-4FC3-BD95-1780D1459F62}">
      <dgm:prSet phldrT="[Текст]" custT="1"/>
      <dgm:spPr>
        <a:xfrm>
          <a:off x="364467" y="682498"/>
          <a:ext cx="4293870" cy="4293870"/>
        </a:xfrm>
        <a:prstGeom prst="pie">
          <a:avLst>
            <a:gd name="adj1" fmla="val 13114284"/>
            <a:gd name="adj2" fmla="val 16200000"/>
          </a:avLst>
        </a:prstGeom>
      </dgm:spPr>
      <dgm:t>
        <a:bodyPr lIns="0" tIns="0" rIns="0"/>
        <a:lstStyle/>
        <a:p>
          <a:r>
            <a:rPr lang="uk-UA" sz="14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Частка у ВВП: 10%</a:t>
          </a:r>
          <a:endParaRPr lang="uk-UA" sz="140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F26E8EA-AE52-4473-97DF-3B90022ABA64}" type="sibTrans" cxnId="{C4889B87-74D0-4474-9FC1-26AEB9829624}">
      <dgm:prSet/>
      <dgm:spPr/>
      <dgm:t>
        <a:bodyPr/>
        <a:lstStyle/>
        <a:p>
          <a:endParaRPr lang="ru-RU"/>
        </a:p>
      </dgm:t>
    </dgm:pt>
    <dgm:pt modelId="{5649B83E-0F7D-4592-987B-7D39AFFA6363}" type="parTrans" cxnId="{C4889B87-74D0-4474-9FC1-26AEB9829624}">
      <dgm:prSet/>
      <dgm:spPr/>
      <dgm:t>
        <a:bodyPr/>
        <a:lstStyle/>
        <a:p>
          <a:endParaRPr lang="ru-RU"/>
        </a:p>
      </dgm:t>
    </dgm:pt>
    <dgm:pt modelId="{C76C2500-0621-400A-B887-AB58E9E67789}" type="pres">
      <dgm:prSet presAssocID="{08A71428-2B67-4A9F-B8B4-779200EBB88C}" presName="compositeShape" presStyleCnt="0">
        <dgm:presLayoutVars>
          <dgm:chMax val="7"/>
          <dgm:dir/>
          <dgm:resizeHandles val="exact"/>
        </dgm:presLayoutVars>
      </dgm:prSet>
      <dgm:spPr/>
    </dgm:pt>
    <dgm:pt modelId="{48D775F8-3D30-4C12-B3EB-455E6FB5E53D}" type="pres">
      <dgm:prSet presAssocID="{08A71428-2B67-4A9F-B8B4-779200EBB88C}" presName="wedge1" presStyleLbl="node1" presStyleIdx="0" presStyleCnt="7"/>
      <dgm:spPr/>
      <dgm:t>
        <a:bodyPr/>
        <a:lstStyle/>
        <a:p>
          <a:endParaRPr lang="ru-RU"/>
        </a:p>
      </dgm:t>
    </dgm:pt>
    <dgm:pt modelId="{01F49321-7B97-4559-9BF9-8BD049B5FB81}" type="pres">
      <dgm:prSet presAssocID="{08A71428-2B67-4A9F-B8B4-779200EBB88C}" presName="dummy1a" presStyleCnt="0"/>
      <dgm:spPr/>
    </dgm:pt>
    <dgm:pt modelId="{85DCCA38-3E90-4B45-BF40-D2C9E889208B}" type="pres">
      <dgm:prSet presAssocID="{08A71428-2B67-4A9F-B8B4-779200EBB88C}" presName="dummy1b" presStyleCnt="0"/>
      <dgm:spPr/>
    </dgm:pt>
    <dgm:pt modelId="{2962B2CB-C6B7-4E7F-A492-03CFD6857C94}" type="pres">
      <dgm:prSet presAssocID="{08A71428-2B67-4A9F-B8B4-779200EBB88C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20ED0A-A84B-4005-9237-18D03D75D3DD}" type="pres">
      <dgm:prSet presAssocID="{08A71428-2B67-4A9F-B8B4-779200EBB88C}" presName="wedge2" presStyleLbl="node1" presStyleIdx="1" presStyleCnt="7" custLinFactNeighborX="-2835" custLinFactNeighborY="709"/>
      <dgm:spPr/>
      <dgm:t>
        <a:bodyPr/>
        <a:lstStyle/>
        <a:p>
          <a:endParaRPr lang="ru-RU"/>
        </a:p>
      </dgm:t>
    </dgm:pt>
    <dgm:pt modelId="{46D05DC0-C2EB-4AEE-AA50-A02DCFEB497A}" type="pres">
      <dgm:prSet presAssocID="{08A71428-2B67-4A9F-B8B4-779200EBB88C}" presName="dummy2a" presStyleCnt="0"/>
      <dgm:spPr/>
    </dgm:pt>
    <dgm:pt modelId="{97179CF0-17FC-4C45-B47A-28D151823AB8}" type="pres">
      <dgm:prSet presAssocID="{08A71428-2B67-4A9F-B8B4-779200EBB88C}" presName="dummy2b" presStyleCnt="0"/>
      <dgm:spPr/>
    </dgm:pt>
    <dgm:pt modelId="{10D14A9C-48C6-4A2C-9DAF-2C7B99E12778}" type="pres">
      <dgm:prSet presAssocID="{08A71428-2B67-4A9F-B8B4-779200EBB88C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5107B8-3EDD-444D-B0DD-98DC315B7313}" type="pres">
      <dgm:prSet presAssocID="{08A71428-2B67-4A9F-B8B4-779200EBB88C}" presName="wedge3" presStyleLbl="node1" presStyleIdx="2" presStyleCnt="7"/>
      <dgm:spPr/>
      <dgm:t>
        <a:bodyPr/>
        <a:lstStyle/>
        <a:p>
          <a:endParaRPr lang="ru-RU"/>
        </a:p>
      </dgm:t>
    </dgm:pt>
    <dgm:pt modelId="{231A17D0-8E71-4F81-8DE5-FEFB57BD122A}" type="pres">
      <dgm:prSet presAssocID="{08A71428-2B67-4A9F-B8B4-779200EBB88C}" presName="dummy3a" presStyleCnt="0"/>
      <dgm:spPr/>
    </dgm:pt>
    <dgm:pt modelId="{C8C46B96-0890-4CBD-A464-6DD78FC3E68E}" type="pres">
      <dgm:prSet presAssocID="{08A71428-2B67-4A9F-B8B4-779200EBB88C}" presName="dummy3b" presStyleCnt="0"/>
      <dgm:spPr/>
    </dgm:pt>
    <dgm:pt modelId="{AA5B91A1-E238-4C85-B1EF-EC27A8479EE9}" type="pres">
      <dgm:prSet presAssocID="{08A71428-2B67-4A9F-B8B4-779200EBB88C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BDB2C-CFAE-4504-B47E-66FCEAE3E2E0}" type="pres">
      <dgm:prSet presAssocID="{08A71428-2B67-4A9F-B8B4-779200EBB88C}" presName="wedge4" presStyleLbl="node1" presStyleIdx="3" presStyleCnt="7" custLinFactNeighborX="0" custLinFactNeighborY="-709"/>
      <dgm:spPr/>
      <dgm:t>
        <a:bodyPr/>
        <a:lstStyle/>
        <a:p>
          <a:endParaRPr lang="ru-RU"/>
        </a:p>
      </dgm:t>
    </dgm:pt>
    <dgm:pt modelId="{680B0B17-E8CD-4C34-8277-2DC27E9544E8}" type="pres">
      <dgm:prSet presAssocID="{08A71428-2B67-4A9F-B8B4-779200EBB88C}" presName="dummy4a" presStyleCnt="0"/>
      <dgm:spPr/>
    </dgm:pt>
    <dgm:pt modelId="{1712B190-1137-4E6F-9F03-40AC1B98BBF1}" type="pres">
      <dgm:prSet presAssocID="{08A71428-2B67-4A9F-B8B4-779200EBB88C}" presName="dummy4b" presStyleCnt="0"/>
      <dgm:spPr/>
    </dgm:pt>
    <dgm:pt modelId="{7A5D1239-FDC4-4899-B1B8-454A598A3F29}" type="pres">
      <dgm:prSet presAssocID="{08A71428-2B67-4A9F-B8B4-779200EBB88C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C3EC3-9F84-442C-AAB6-2019A1452B58}" type="pres">
      <dgm:prSet presAssocID="{08A71428-2B67-4A9F-B8B4-779200EBB88C}" presName="wedge5" presStyleLbl="node1" presStyleIdx="4" presStyleCnt="7" custLinFactNeighborX="-1063"/>
      <dgm:spPr/>
      <dgm:t>
        <a:bodyPr/>
        <a:lstStyle/>
        <a:p>
          <a:endParaRPr lang="ru-RU"/>
        </a:p>
      </dgm:t>
    </dgm:pt>
    <dgm:pt modelId="{84604EE0-BBE4-457C-82F6-25E75F238638}" type="pres">
      <dgm:prSet presAssocID="{08A71428-2B67-4A9F-B8B4-779200EBB88C}" presName="dummy5a" presStyleCnt="0"/>
      <dgm:spPr/>
    </dgm:pt>
    <dgm:pt modelId="{D20AE394-9707-45EF-8AC5-A119D489F616}" type="pres">
      <dgm:prSet presAssocID="{08A71428-2B67-4A9F-B8B4-779200EBB88C}" presName="dummy5b" presStyleCnt="0"/>
      <dgm:spPr/>
    </dgm:pt>
    <dgm:pt modelId="{CFFFD60A-2A88-4F8D-B3A3-D5F3643F9998}" type="pres">
      <dgm:prSet presAssocID="{08A71428-2B67-4A9F-B8B4-779200EBB88C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78DB6-99D6-49ED-8F35-19112DC2C04C}" type="pres">
      <dgm:prSet presAssocID="{08A71428-2B67-4A9F-B8B4-779200EBB88C}" presName="wedge6" presStyleLbl="node1" presStyleIdx="5" presStyleCnt="7"/>
      <dgm:spPr/>
      <dgm:t>
        <a:bodyPr/>
        <a:lstStyle/>
        <a:p>
          <a:endParaRPr lang="ru-RU"/>
        </a:p>
      </dgm:t>
    </dgm:pt>
    <dgm:pt modelId="{9B9005BB-B98D-4687-A23D-4781FFA6AF68}" type="pres">
      <dgm:prSet presAssocID="{08A71428-2B67-4A9F-B8B4-779200EBB88C}" presName="dummy6a" presStyleCnt="0"/>
      <dgm:spPr/>
    </dgm:pt>
    <dgm:pt modelId="{06BBDFAD-0316-467A-A805-8A1120B25BF7}" type="pres">
      <dgm:prSet presAssocID="{08A71428-2B67-4A9F-B8B4-779200EBB88C}" presName="dummy6b" presStyleCnt="0"/>
      <dgm:spPr/>
    </dgm:pt>
    <dgm:pt modelId="{4B1705FD-9807-48F1-8F9D-10030F136807}" type="pres">
      <dgm:prSet presAssocID="{08A71428-2B67-4A9F-B8B4-779200EBB88C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0F730-49F4-4CFC-B81B-24349337B4FC}" type="pres">
      <dgm:prSet presAssocID="{08A71428-2B67-4A9F-B8B4-779200EBB88C}" presName="wedge7" presStyleLbl="node1" presStyleIdx="6" presStyleCnt="7"/>
      <dgm:spPr/>
      <dgm:t>
        <a:bodyPr/>
        <a:lstStyle/>
        <a:p>
          <a:endParaRPr lang="ru-RU"/>
        </a:p>
      </dgm:t>
    </dgm:pt>
    <dgm:pt modelId="{3F7E4F92-B3C4-4DC0-B428-A48DCDBB085C}" type="pres">
      <dgm:prSet presAssocID="{08A71428-2B67-4A9F-B8B4-779200EBB88C}" presName="dummy7a" presStyleCnt="0"/>
      <dgm:spPr/>
    </dgm:pt>
    <dgm:pt modelId="{D9F77AE0-93B1-4B4D-8E89-311405D38A5F}" type="pres">
      <dgm:prSet presAssocID="{08A71428-2B67-4A9F-B8B4-779200EBB88C}" presName="dummy7b" presStyleCnt="0"/>
      <dgm:spPr/>
    </dgm:pt>
    <dgm:pt modelId="{74DFEE67-1188-49A3-A224-C6814508977A}" type="pres">
      <dgm:prSet presAssocID="{08A71428-2B67-4A9F-B8B4-779200EBB88C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EF3F35-AB0E-492B-B69B-72DA01111CC1}" type="pres">
      <dgm:prSet presAssocID="{50C5B48C-AB40-44F2-AF2A-D6501298F4DC}" presName="arrowWedge1" presStyleLbl="fgSibTrans2D1" presStyleIdx="0" presStyleCnt="7"/>
      <dgm:spPr>
        <a:xfrm>
          <a:off x="187387" y="416687"/>
          <a:ext cx="4825492" cy="4825492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</dgm:spPr>
    </dgm:pt>
    <dgm:pt modelId="{E84372B5-86EE-4D30-8F8D-D441D9FE7E82}" type="pres">
      <dgm:prSet presAssocID="{C450E95A-8547-4179-91E0-811FE0D65CDB}" presName="arrowWedge2" presStyleLbl="fgSibTrans2D1" presStyleIdx="1" presStyleCnt="7" custLinFactNeighborX="946" custLinFactNeighborY="74"/>
      <dgm:spPr>
        <a:xfrm>
          <a:off x="166859" y="520015"/>
          <a:ext cx="4825492" cy="4825492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</dgm:spPr>
    </dgm:pt>
    <dgm:pt modelId="{47227E35-96AE-42A0-9CA4-A269ED10D926}" type="pres">
      <dgm:prSet presAssocID="{4B8BBBDE-BD41-460C-82AD-46287F2E58BD}" presName="arrowWedge3" presStyleLbl="fgSibTrans2D1" presStyleIdx="2" presStyleCnt="7"/>
      <dgm:spPr>
        <a:xfrm>
          <a:off x="222934" y="572699"/>
          <a:ext cx="4825492" cy="4825492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</dgm:spPr>
    </dgm:pt>
    <dgm:pt modelId="{36FF57F7-91FC-4C08-8182-B8B7585C45C8}" type="pres">
      <dgm:prSet presAssocID="{EB79A152-E9B1-4A3E-B496-D2F978F92378}" presName="arrowWedge4" presStyleLbl="fgSibTrans2D1" presStyleIdx="3" presStyleCnt="7"/>
      <dgm:spPr>
        <a:xfrm>
          <a:off x="143128" y="580378"/>
          <a:ext cx="4825492" cy="4825492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</dgm:spPr>
    </dgm:pt>
    <dgm:pt modelId="{518C3A49-E449-4D0B-85E3-15E7BEA01F7A}" type="pres">
      <dgm:prSet presAssocID="{55742943-9186-4F9D-A6E7-2F2A4E992339}" presName="arrowWedge5" presStyleLbl="fgSibTrans2D1" presStyleIdx="4" presStyleCnt="7"/>
      <dgm:spPr>
        <a:xfrm>
          <a:off x="17679" y="572699"/>
          <a:ext cx="4825492" cy="4825492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</dgm:spPr>
    </dgm:pt>
    <dgm:pt modelId="{79EB3147-79ED-485F-B6FB-FD0FD5D707D0}" type="pres">
      <dgm:prSet presAssocID="{34D80703-0F34-4956-9F1D-43E2BA183FA6}" presName="arrowWedge6" presStyleLbl="fgSibTrans2D1" presStyleIdx="5" presStyleCnt="7"/>
      <dgm:spPr>
        <a:xfrm>
          <a:off x="43316" y="486001"/>
          <a:ext cx="4825492" cy="4825492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</dgm:spPr>
    </dgm:pt>
    <dgm:pt modelId="{A1E5EBAD-2DFB-410C-9CAC-FBB8B2388506}" type="pres">
      <dgm:prSet presAssocID="{3F26E8EA-AE52-4473-97DF-3B90022ABA64}" presName="arrowWedge7" presStyleLbl="fgSibTrans2D1" presStyleIdx="6" presStyleCnt="7"/>
      <dgm:spPr>
        <a:xfrm>
          <a:off x="98870" y="416687"/>
          <a:ext cx="4825492" cy="4825492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</dgm:spPr>
    </dgm:pt>
  </dgm:ptLst>
  <dgm:cxnLst>
    <dgm:cxn modelId="{F70FD600-25E5-486A-921A-DB342205B814}" type="presOf" srcId="{288D3D48-798B-446F-A0C8-CB52550DA302}" destId="{AA5B91A1-E238-4C85-B1EF-EC27A8479EE9}" srcOrd="1" destOrd="0" presId="urn:microsoft.com/office/officeart/2005/8/layout/cycle8"/>
    <dgm:cxn modelId="{F7606AD5-4FB1-4BBD-A34F-A980F12AB50E}" type="presOf" srcId="{2E1C26F1-36F3-4FC3-BD95-1780D1459F62}" destId="{60D0F730-49F4-4CFC-B81B-24349337B4FC}" srcOrd="0" destOrd="0" presId="urn:microsoft.com/office/officeart/2005/8/layout/cycle8"/>
    <dgm:cxn modelId="{098A7E27-05B7-48BD-B959-B8FC28DEEC3E}" srcId="{08A71428-2B67-4A9F-B8B4-779200EBB88C}" destId="{A3070AA8-9B78-442B-A738-C19BB3F18540}" srcOrd="3" destOrd="0" parTransId="{B35AC16E-DDE0-4757-A580-475F5164D622}" sibTransId="{EB79A152-E9B1-4A3E-B496-D2F978F92378}"/>
    <dgm:cxn modelId="{A451BA48-90F1-437C-8988-30CD72E4E7A3}" srcId="{08A71428-2B67-4A9F-B8B4-779200EBB88C}" destId="{617D26F2-9D6E-4DFB-B3D7-B8AEA7AC4723}" srcOrd="1" destOrd="0" parTransId="{A04BC4CD-D0A9-4787-BA1A-D2627D50F0CD}" sibTransId="{C450E95A-8547-4179-91E0-811FE0D65CDB}"/>
    <dgm:cxn modelId="{EAC87D84-0A0A-4B23-962D-CD1C0B61A0ED}" type="presOf" srcId="{A3070AA8-9B78-442B-A738-C19BB3F18540}" destId="{405BDB2C-CFAE-4504-B47E-66FCEAE3E2E0}" srcOrd="0" destOrd="0" presId="urn:microsoft.com/office/officeart/2005/8/layout/cycle8"/>
    <dgm:cxn modelId="{BDBDE599-9301-4B72-8E10-CF7ED5821E3C}" srcId="{08A71428-2B67-4A9F-B8B4-779200EBB88C}" destId="{60377345-B3EF-4BDA-8849-CDDBDFE210B2}" srcOrd="5" destOrd="0" parTransId="{101C7221-54F3-4835-819B-17D060E733A6}" sibTransId="{34D80703-0F34-4956-9F1D-43E2BA183FA6}"/>
    <dgm:cxn modelId="{33A390B0-BD8C-43C0-99CF-B1713D27E440}" srcId="{08A71428-2B67-4A9F-B8B4-779200EBB88C}" destId="{F9F1373A-1AE1-47A7-A2F1-8CD84DEBC25E}" srcOrd="4" destOrd="0" parTransId="{7E4A26E7-4341-4800-B927-E45DCD55461A}" sibTransId="{55742943-9186-4F9D-A6E7-2F2A4E992339}"/>
    <dgm:cxn modelId="{5FF994B1-221F-4550-ACDB-EF2171CB8174}" type="presOf" srcId="{288D3D48-798B-446F-A0C8-CB52550DA302}" destId="{C45107B8-3EDD-444D-B0DD-98DC315B7313}" srcOrd="0" destOrd="0" presId="urn:microsoft.com/office/officeart/2005/8/layout/cycle8"/>
    <dgm:cxn modelId="{2DE11680-778D-4DD3-B5E5-6A23F19550CB}" srcId="{08A71428-2B67-4A9F-B8B4-779200EBB88C}" destId="{288D3D48-798B-446F-A0C8-CB52550DA302}" srcOrd="2" destOrd="0" parTransId="{DCB776A8-C273-436F-A8CA-57DD305C07B1}" sibTransId="{4B8BBBDE-BD41-460C-82AD-46287F2E58BD}"/>
    <dgm:cxn modelId="{88B4D07C-86EC-4033-9EF8-5889F06FC108}" type="presOf" srcId="{617D26F2-9D6E-4DFB-B3D7-B8AEA7AC4723}" destId="{10D14A9C-48C6-4A2C-9DAF-2C7B99E12778}" srcOrd="1" destOrd="0" presId="urn:microsoft.com/office/officeart/2005/8/layout/cycle8"/>
    <dgm:cxn modelId="{4796E450-9296-407A-8344-156E848E8DC6}" type="presOf" srcId="{A3070AA8-9B78-442B-A738-C19BB3F18540}" destId="{7A5D1239-FDC4-4899-B1B8-454A598A3F29}" srcOrd="1" destOrd="0" presId="urn:microsoft.com/office/officeart/2005/8/layout/cycle8"/>
    <dgm:cxn modelId="{680FA621-7E96-421A-9811-45B00F5955B1}" type="presOf" srcId="{EB6B2B76-417C-47D0-A7E5-097E3FF82006}" destId="{2962B2CB-C6B7-4E7F-A492-03CFD6857C94}" srcOrd="1" destOrd="0" presId="urn:microsoft.com/office/officeart/2005/8/layout/cycle8"/>
    <dgm:cxn modelId="{D810ED8A-F669-4BA3-99C4-C0E2BEC8D399}" type="presOf" srcId="{F9F1373A-1AE1-47A7-A2F1-8CD84DEBC25E}" destId="{CFFFD60A-2A88-4F8D-B3A3-D5F3643F9998}" srcOrd="1" destOrd="0" presId="urn:microsoft.com/office/officeart/2005/8/layout/cycle8"/>
    <dgm:cxn modelId="{C4889B87-74D0-4474-9FC1-26AEB9829624}" srcId="{08A71428-2B67-4A9F-B8B4-779200EBB88C}" destId="{2E1C26F1-36F3-4FC3-BD95-1780D1459F62}" srcOrd="6" destOrd="0" parTransId="{5649B83E-0F7D-4592-987B-7D39AFFA6363}" sibTransId="{3F26E8EA-AE52-4473-97DF-3B90022ABA64}"/>
    <dgm:cxn modelId="{013409E2-8F4F-4C89-BF17-3AC0FBB737DB}" type="presOf" srcId="{EB6B2B76-417C-47D0-A7E5-097E3FF82006}" destId="{48D775F8-3D30-4C12-B3EB-455E6FB5E53D}" srcOrd="0" destOrd="0" presId="urn:microsoft.com/office/officeart/2005/8/layout/cycle8"/>
    <dgm:cxn modelId="{6625FC0A-121A-47FC-B381-1BE26525836C}" type="presOf" srcId="{617D26F2-9D6E-4DFB-B3D7-B8AEA7AC4723}" destId="{B620ED0A-A84B-4005-9237-18D03D75D3DD}" srcOrd="0" destOrd="0" presId="urn:microsoft.com/office/officeart/2005/8/layout/cycle8"/>
    <dgm:cxn modelId="{C8157A75-68F3-4F59-AF5F-182EAD3E62C6}" type="presOf" srcId="{F9F1373A-1AE1-47A7-A2F1-8CD84DEBC25E}" destId="{33AC3EC3-9F84-442C-AAB6-2019A1452B58}" srcOrd="0" destOrd="0" presId="urn:microsoft.com/office/officeart/2005/8/layout/cycle8"/>
    <dgm:cxn modelId="{A0639DCC-42DF-4C4C-B488-15BAF803BB96}" srcId="{08A71428-2B67-4A9F-B8B4-779200EBB88C}" destId="{EB6B2B76-417C-47D0-A7E5-097E3FF82006}" srcOrd="0" destOrd="0" parTransId="{EBA5B936-D6CE-4D66-83E8-88529BC6E545}" sibTransId="{50C5B48C-AB40-44F2-AF2A-D6501298F4DC}"/>
    <dgm:cxn modelId="{2E3856CD-D83D-455A-AFF3-B7E78BE48F21}" type="presOf" srcId="{60377345-B3EF-4BDA-8849-CDDBDFE210B2}" destId="{02C78DB6-99D6-49ED-8F35-19112DC2C04C}" srcOrd="0" destOrd="0" presId="urn:microsoft.com/office/officeart/2005/8/layout/cycle8"/>
    <dgm:cxn modelId="{70F8D547-11A8-437C-B50A-C3D7003B2E88}" type="presOf" srcId="{60377345-B3EF-4BDA-8849-CDDBDFE210B2}" destId="{4B1705FD-9807-48F1-8F9D-10030F136807}" srcOrd="1" destOrd="0" presId="urn:microsoft.com/office/officeart/2005/8/layout/cycle8"/>
    <dgm:cxn modelId="{584202DB-4F63-4FCA-85C8-02191E4AFD45}" type="presOf" srcId="{08A71428-2B67-4A9F-B8B4-779200EBB88C}" destId="{C76C2500-0621-400A-B887-AB58E9E67789}" srcOrd="0" destOrd="0" presId="urn:microsoft.com/office/officeart/2005/8/layout/cycle8"/>
    <dgm:cxn modelId="{68F0322A-51E4-40F3-9F77-2A8ACD5E764F}" type="presOf" srcId="{2E1C26F1-36F3-4FC3-BD95-1780D1459F62}" destId="{74DFEE67-1188-49A3-A224-C6814508977A}" srcOrd="1" destOrd="0" presId="urn:microsoft.com/office/officeart/2005/8/layout/cycle8"/>
    <dgm:cxn modelId="{8F2C4345-E024-4A69-A94E-76F0C4406D56}" type="presParOf" srcId="{C76C2500-0621-400A-B887-AB58E9E67789}" destId="{48D775F8-3D30-4C12-B3EB-455E6FB5E53D}" srcOrd="0" destOrd="0" presId="urn:microsoft.com/office/officeart/2005/8/layout/cycle8"/>
    <dgm:cxn modelId="{92736740-EDB0-4D22-A789-7BF52A23DBF4}" type="presParOf" srcId="{C76C2500-0621-400A-B887-AB58E9E67789}" destId="{01F49321-7B97-4559-9BF9-8BD049B5FB81}" srcOrd="1" destOrd="0" presId="urn:microsoft.com/office/officeart/2005/8/layout/cycle8"/>
    <dgm:cxn modelId="{B15BA9E4-3B3F-49F2-ACA1-C3D599B4A992}" type="presParOf" srcId="{C76C2500-0621-400A-B887-AB58E9E67789}" destId="{85DCCA38-3E90-4B45-BF40-D2C9E889208B}" srcOrd="2" destOrd="0" presId="urn:microsoft.com/office/officeart/2005/8/layout/cycle8"/>
    <dgm:cxn modelId="{E57A889A-CE87-4FFD-961C-8099AE8DE8A7}" type="presParOf" srcId="{C76C2500-0621-400A-B887-AB58E9E67789}" destId="{2962B2CB-C6B7-4E7F-A492-03CFD6857C94}" srcOrd="3" destOrd="0" presId="urn:microsoft.com/office/officeart/2005/8/layout/cycle8"/>
    <dgm:cxn modelId="{056DAA39-BB4C-4616-9369-9E474F5CD2E6}" type="presParOf" srcId="{C76C2500-0621-400A-B887-AB58E9E67789}" destId="{B620ED0A-A84B-4005-9237-18D03D75D3DD}" srcOrd="4" destOrd="0" presId="urn:microsoft.com/office/officeart/2005/8/layout/cycle8"/>
    <dgm:cxn modelId="{0CFF14AC-DA18-4F73-8DEA-DCC1F45FD621}" type="presParOf" srcId="{C76C2500-0621-400A-B887-AB58E9E67789}" destId="{46D05DC0-C2EB-4AEE-AA50-A02DCFEB497A}" srcOrd="5" destOrd="0" presId="urn:microsoft.com/office/officeart/2005/8/layout/cycle8"/>
    <dgm:cxn modelId="{BA969E61-059B-4222-987A-CA9F7F991E4D}" type="presParOf" srcId="{C76C2500-0621-400A-B887-AB58E9E67789}" destId="{97179CF0-17FC-4C45-B47A-28D151823AB8}" srcOrd="6" destOrd="0" presId="urn:microsoft.com/office/officeart/2005/8/layout/cycle8"/>
    <dgm:cxn modelId="{2CD494FC-6DC3-46D1-862C-34D9DA40BA61}" type="presParOf" srcId="{C76C2500-0621-400A-B887-AB58E9E67789}" destId="{10D14A9C-48C6-4A2C-9DAF-2C7B99E12778}" srcOrd="7" destOrd="0" presId="urn:microsoft.com/office/officeart/2005/8/layout/cycle8"/>
    <dgm:cxn modelId="{E6C137A2-9F26-4411-A0A2-C71501695D7E}" type="presParOf" srcId="{C76C2500-0621-400A-B887-AB58E9E67789}" destId="{C45107B8-3EDD-444D-B0DD-98DC315B7313}" srcOrd="8" destOrd="0" presId="urn:microsoft.com/office/officeart/2005/8/layout/cycle8"/>
    <dgm:cxn modelId="{597D19B0-5D01-4BB8-9178-F8D424C62E96}" type="presParOf" srcId="{C76C2500-0621-400A-B887-AB58E9E67789}" destId="{231A17D0-8E71-4F81-8DE5-FEFB57BD122A}" srcOrd="9" destOrd="0" presId="urn:microsoft.com/office/officeart/2005/8/layout/cycle8"/>
    <dgm:cxn modelId="{E30EB846-F013-4325-8F4C-D3689B830CA7}" type="presParOf" srcId="{C76C2500-0621-400A-B887-AB58E9E67789}" destId="{C8C46B96-0890-4CBD-A464-6DD78FC3E68E}" srcOrd="10" destOrd="0" presId="urn:microsoft.com/office/officeart/2005/8/layout/cycle8"/>
    <dgm:cxn modelId="{7A0040B7-4E3C-452C-967B-AD824DBA8C4E}" type="presParOf" srcId="{C76C2500-0621-400A-B887-AB58E9E67789}" destId="{AA5B91A1-E238-4C85-B1EF-EC27A8479EE9}" srcOrd="11" destOrd="0" presId="urn:microsoft.com/office/officeart/2005/8/layout/cycle8"/>
    <dgm:cxn modelId="{273AE211-A2ED-4BF0-92A7-C57844CA383C}" type="presParOf" srcId="{C76C2500-0621-400A-B887-AB58E9E67789}" destId="{405BDB2C-CFAE-4504-B47E-66FCEAE3E2E0}" srcOrd="12" destOrd="0" presId="urn:microsoft.com/office/officeart/2005/8/layout/cycle8"/>
    <dgm:cxn modelId="{109B369F-846D-4528-A27A-2FE91A1A0BDD}" type="presParOf" srcId="{C76C2500-0621-400A-B887-AB58E9E67789}" destId="{680B0B17-E8CD-4C34-8277-2DC27E9544E8}" srcOrd="13" destOrd="0" presId="urn:microsoft.com/office/officeart/2005/8/layout/cycle8"/>
    <dgm:cxn modelId="{54095D8C-0EE8-420B-96F5-B41AC1794DC7}" type="presParOf" srcId="{C76C2500-0621-400A-B887-AB58E9E67789}" destId="{1712B190-1137-4E6F-9F03-40AC1B98BBF1}" srcOrd="14" destOrd="0" presId="urn:microsoft.com/office/officeart/2005/8/layout/cycle8"/>
    <dgm:cxn modelId="{4D9A8EF6-79E0-414B-B8AE-58BA698E6418}" type="presParOf" srcId="{C76C2500-0621-400A-B887-AB58E9E67789}" destId="{7A5D1239-FDC4-4899-B1B8-454A598A3F29}" srcOrd="15" destOrd="0" presId="urn:microsoft.com/office/officeart/2005/8/layout/cycle8"/>
    <dgm:cxn modelId="{B873DB0C-7D68-4E7A-A69E-4939DCCD690E}" type="presParOf" srcId="{C76C2500-0621-400A-B887-AB58E9E67789}" destId="{33AC3EC3-9F84-442C-AAB6-2019A1452B58}" srcOrd="16" destOrd="0" presId="urn:microsoft.com/office/officeart/2005/8/layout/cycle8"/>
    <dgm:cxn modelId="{3791C4E1-DD78-4F34-B69D-2385F97E0FB8}" type="presParOf" srcId="{C76C2500-0621-400A-B887-AB58E9E67789}" destId="{84604EE0-BBE4-457C-82F6-25E75F238638}" srcOrd="17" destOrd="0" presId="urn:microsoft.com/office/officeart/2005/8/layout/cycle8"/>
    <dgm:cxn modelId="{526A70C2-CBEC-49D4-9E3B-039A709E3A4D}" type="presParOf" srcId="{C76C2500-0621-400A-B887-AB58E9E67789}" destId="{D20AE394-9707-45EF-8AC5-A119D489F616}" srcOrd="18" destOrd="0" presId="urn:microsoft.com/office/officeart/2005/8/layout/cycle8"/>
    <dgm:cxn modelId="{0EBEC42F-E9DA-438C-8077-016CFC96C9D3}" type="presParOf" srcId="{C76C2500-0621-400A-B887-AB58E9E67789}" destId="{CFFFD60A-2A88-4F8D-B3A3-D5F3643F9998}" srcOrd="19" destOrd="0" presId="urn:microsoft.com/office/officeart/2005/8/layout/cycle8"/>
    <dgm:cxn modelId="{C135438D-87BF-4F09-BFE3-E4735BFF4E74}" type="presParOf" srcId="{C76C2500-0621-400A-B887-AB58E9E67789}" destId="{02C78DB6-99D6-49ED-8F35-19112DC2C04C}" srcOrd="20" destOrd="0" presId="urn:microsoft.com/office/officeart/2005/8/layout/cycle8"/>
    <dgm:cxn modelId="{E661764F-705A-44DE-B2BA-9EC25CD34FD4}" type="presParOf" srcId="{C76C2500-0621-400A-B887-AB58E9E67789}" destId="{9B9005BB-B98D-4687-A23D-4781FFA6AF68}" srcOrd="21" destOrd="0" presId="urn:microsoft.com/office/officeart/2005/8/layout/cycle8"/>
    <dgm:cxn modelId="{A3058D2C-2D24-493C-A9C4-5D59E32D6D32}" type="presParOf" srcId="{C76C2500-0621-400A-B887-AB58E9E67789}" destId="{06BBDFAD-0316-467A-A805-8A1120B25BF7}" srcOrd="22" destOrd="0" presId="urn:microsoft.com/office/officeart/2005/8/layout/cycle8"/>
    <dgm:cxn modelId="{C58931C7-30D2-48E4-A331-4EECD5C1195C}" type="presParOf" srcId="{C76C2500-0621-400A-B887-AB58E9E67789}" destId="{4B1705FD-9807-48F1-8F9D-10030F136807}" srcOrd="23" destOrd="0" presId="urn:microsoft.com/office/officeart/2005/8/layout/cycle8"/>
    <dgm:cxn modelId="{A705860F-BD63-4018-9856-AD021AA1D23F}" type="presParOf" srcId="{C76C2500-0621-400A-B887-AB58E9E67789}" destId="{60D0F730-49F4-4CFC-B81B-24349337B4FC}" srcOrd="24" destOrd="0" presId="urn:microsoft.com/office/officeart/2005/8/layout/cycle8"/>
    <dgm:cxn modelId="{04FD939C-0F8D-45DE-8D4E-65A9E00C9255}" type="presParOf" srcId="{C76C2500-0621-400A-B887-AB58E9E67789}" destId="{3F7E4F92-B3C4-4DC0-B428-A48DCDBB085C}" srcOrd="25" destOrd="0" presId="urn:microsoft.com/office/officeart/2005/8/layout/cycle8"/>
    <dgm:cxn modelId="{AAADC32A-C637-4308-AC70-90A1547670E4}" type="presParOf" srcId="{C76C2500-0621-400A-B887-AB58E9E67789}" destId="{D9F77AE0-93B1-4B4D-8E89-311405D38A5F}" srcOrd="26" destOrd="0" presId="urn:microsoft.com/office/officeart/2005/8/layout/cycle8"/>
    <dgm:cxn modelId="{0950B77E-C123-4DED-9361-15D5B64DE633}" type="presParOf" srcId="{C76C2500-0621-400A-B887-AB58E9E67789}" destId="{74DFEE67-1188-49A3-A224-C6814508977A}" srcOrd="27" destOrd="0" presId="urn:microsoft.com/office/officeart/2005/8/layout/cycle8"/>
    <dgm:cxn modelId="{2CCA1211-6EE6-453A-B4AE-A67912C7BBA3}" type="presParOf" srcId="{C76C2500-0621-400A-B887-AB58E9E67789}" destId="{A1EF3F35-AB0E-492B-B69B-72DA01111CC1}" srcOrd="28" destOrd="0" presId="urn:microsoft.com/office/officeart/2005/8/layout/cycle8"/>
    <dgm:cxn modelId="{2308A459-F9C2-41EC-B5A3-F26C03AE5791}" type="presParOf" srcId="{C76C2500-0621-400A-B887-AB58E9E67789}" destId="{E84372B5-86EE-4D30-8F8D-D441D9FE7E82}" srcOrd="29" destOrd="0" presId="urn:microsoft.com/office/officeart/2005/8/layout/cycle8"/>
    <dgm:cxn modelId="{92D80E5A-C0ED-4D22-932C-4091DADCFE8E}" type="presParOf" srcId="{C76C2500-0621-400A-B887-AB58E9E67789}" destId="{47227E35-96AE-42A0-9CA4-A269ED10D926}" srcOrd="30" destOrd="0" presId="urn:microsoft.com/office/officeart/2005/8/layout/cycle8"/>
    <dgm:cxn modelId="{154C963A-F823-41B0-AAF1-EC8550877E6E}" type="presParOf" srcId="{C76C2500-0621-400A-B887-AB58E9E67789}" destId="{36FF57F7-91FC-4C08-8182-B8B7585C45C8}" srcOrd="31" destOrd="0" presId="urn:microsoft.com/office/officeart/2005/8/layout/cycle8"/>
    <dgm:cxn modelId="{6A3189DF-CBDD-4815-854C-2221C4A23626}" type="presParOf" srcId="{C76C2500-0621-400A-B887-AB58E9E67789}" destId="{518C3A49-E449-4D0B-85E3-15E7BEA01F7A}" srcOrd="32" destOrd="0" presId="urn:microsoft.com/office/officeart/2005/8/layout/cycle8"/>
    <dgm:cxn modelId="{D225EB01-68E1-4CBF-9852-301674F2A16B}" type="presParOf" srcId="{C76C2500-0621-400A-B887-AB58E9E67789}" destId="{79EB3147-79ED-485F-B6FB-FD0FD5D707D0}" srcOrd="33" destOrd="0" presId="urn:microsoft.com/office/officeart/2005/8/layout/cycle8"/>
    <dgm:cxn modelId="{27B2FA7E-BA00-49AB-A8CF-A602C1463E58}" type="presParOf" srcId="{C76C2500-0621-400A-B887-AB58E9E67789}" destId="{A1E5EBAD-2DFB-410C-9CAC-FBB8B2388506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13883B9-B2BA-470C-AA87-E516A9376DD1}" type="doc">
      <dgm:prSet loTypeId="urn:microsoft.com/office/officeart/2005/8/layout/lProcess3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826DEA6-AB7A-4FDD-A072-82568B2A66CE}">
      <dgm:prSet phldrT="[Текст]" custT="1"/>
      <dgm:spPr/>
      <dgm:t>
        <a:bodyPr/>
        <a:lstStyle/>
        <a:p>
          <a:r>
            <a:rPr lang="uk-UA" sz="1200">
              <a:latin typeface="Times New Roman" panose="02020603050405020304" pitchFamily="18" charset="0"/>
              <a:cs typeface="Times New Roman" panose="02020603050405020304" pitchFamily="18" charset="0"/>
            </a:rPr>
            <a:t>6 залізниць, об</a:t>
          </a:r>
          <a:r>
            <a:rPr lang="en-US" sz="1200">
              <a:latin typeface="Times New Roman" panose="02020603050405020304" pitchFamily="18" charset="0"/>
              <a:cs typeface="Times New Roman" panose="02020603050405020304" pitchFamily="18" charset="0"/>
            </a:rPr>
            <a:t>'</a:t>
          </a:r>
          <a:r>
            <a:rPr lang="uk-UA" sz="1200">
              <a:latin typeface="Times New Roman" panose="02020603050405020304" pitchFamily="18" charset="0"/>
              <a:cs typeface="Times New Roman" panose="02020603050405020304" pitchFamily="18" charset="0"/>
            </a:rPr>
            <a:t>єднані департаментом "Укрзалізниця"</a:t>
          </a:r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70E414-5D8F-4B54-B4B2-08C99E2E168B}" type="parTrans" cxnId="{9254C2DF-31C9-4208-A0C7-486A7DF1F5BE}">
      <dgm:prSet/>
      <dgm:spPr/>
      <dgm:t>
        <a:bodyPr/>
        <a:lstStyle/>
        <a:p>
          <a:endParaRPr lang="ru-RU"/>
        </a:p>
      </dgm:t>
    </dgm:pt>
    <dgm:pt modelId="{1DA2DE37-CDB8-4681-B468-2465DD7A44AD}" type="sibTrans" cxnId="{9254C2DF-31C9-4208-A0C7-486A7DF1F5BE}">
      <dgm:prSet/>
      <dgm:spPr/>
      <dgm:t>
        <a:bodyPr/>
        <a:lstStyle/>
        <a:p>
          <a:endParaRPr lang="ru-RU"/>
        </a:p>
      </dgm:t>
    </dgm:pt>
    <dgm:pt modelId="{A0DE4EFF-08C6-4441-B97C-37E2956CE959}">
      <dgm:prSet phldrT="[Текст]"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Загальний парк вантажних вагонів: 111 100 одиниць</a:t>
          </a:r>
        </a:p>
      </dgm:t>
    </dgm:pt>
    <dgm:pt modelId="{0F5E42B6-0F44-43D0-9FF3-4B13594C10BF}" type="parTrans" cxnId="{A0E5FCEE-295C-4752-B3A0-59003047A38C}">
      <dgm:prSet/>
      <dgm:spPr/>
      <dgm:t>
        <a:bodyPr/>
        <a:lstStyle/>
        <a:p>
          <a:endParaRPr lang="ru-RU"/>
        </a:p>
      </dgm:t>
    </dgm:pt>
    <dgm:pt modelId="{51DDD24A-572A-452F-B145-63399D62A795}" type="sibTrans" cxnId="{A0E5FCEE-295C-4752-B3A0-59003047A38C}">
      <dgm:prSet/>
      <dgm:spPr/>
      <dgm:t>
        <a:bodyPr/>
        <a:lstStyle/>
        <a:p>
          <a:endParaRPr lang="ru-RU"/>
        </a:p>
      </dgm:t>
    </dgm:pt>
    <dgm:pt modelId="{EE7FFD25-FB04-48C1-9E07-72760874ED89}">
      <dgm:prSet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Вантажонапруженість: в 3-5 разів вища за європейські країни;</a:t>
          </a:r>
        </a:p>
      </dgm:t>
    </dgm:pt>
    <dgm:pt modelId="{5E13F763-5ED9-4CC2-87A1-F4F3C10D5A62}" type="parTrans" cxnId="{72D0AF70-96CE-435D-BC43-305E2EFCB21F}">
      <dgm:prSet/>
      <dgm:spPr/>
      <dgm:t>
        <a:bodyPr/>
        <a:lstStyle/>
        <a:p>
          <a:endParaRPr lang="ru-RU"/>
        </a:p>
      </dgm:t>
    </dgm:pt>
    <dgm:pt modelId="{E2CBB2CD-2C81-417E-8807-4FF559AD2DB5}" type="sibTrans" cxnId="{72D0AF70-96CE-435D-BC43-305E2EFCB21F}">
      <dgm:prSet/>
      <dgm:spPr/>
      <dgm:t>
        <a:bodyPr/>
        <a:lstStyle/>
        <a:p>
          <a:endParaRPr lang="ru-RU"/>
        </a:p>
      </dgm:t>
    </dgm:pt>
    <dgm:pt modelId="{A9D80D9D-A02B-4FDF-8905-B81942175EF6}">
      <dgm:prSet custT="1"/>
      <dgm:spPr/>
      <dgm:t>
        <a:bodyPr/>
        <a:lstStyle/>
        <a:p>
          <a:r>
            <a:rPr lang="uk-UA" sz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Обсяг перевезень: 4 місце на континенті; 7 суміжних країн</a:t>
          </a:r>
          <a:endParaRPr lang="uk-UA" sz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986A55-6C61-4C10-802B-DD81807ACE93}" type="parTrans" cxnId="{41D18789-6F28-4D09-B006-E49A2B58BE5F}">
      <dgm:prSet/>
      <dgm:spPr/>
      <dgm:t>
        <a:bodyPr/>
        <a:lstStyle/>
        <a:p>
          <a:endParaRPr lang="ru-RU"/>
        </a:p>
      </dgm:t>
    </dgm:pt>
    <dgm:pt modelId="{62E023E6-80AE-4780-8A4F-9517DF7CBD09}" type="sibTrans" cxnId="{41D18789-6F28-4D09-B006-E49A2B58BE5F}">
      <dgm:prSet/>
      <dgm:spPr/>
      <dgm:t>
        <a:bodyPr/>
        <a:lstStyle/>
        <a:p>
          <a:endParaRPr lang="ru-RU"/>
        </a:p>
      </dgm:t>
    </dgm:pt>
    <dgm:pt modelId="{180B3D83-3D41-4CC7-BEF1-ED26F9B0A378}">
      <dgm:prSet custT="1"/>
      <dgm:spPr/>
      <dgm:t>
        <a:bodyPr/>
        <a:lstStyle/>
        <a:p>
          <a:r>
            <a:rPr lang="uk-UA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Експлуатаційна довжина залізничної мережі: 22 тис.км;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0CF956-7D06-4A9A-8E43-CA013CAEEDDA}" type="parTrans" cxnId="{72997640-F50F-4B3F-9CCA-1FA03EEBBC60}">
      <dgm:prSet/>
      <dgm:spPr/>
      <dgm:t>
        <a:bodyPr/>
        <a:lstStyle/>
        <a:p>
          <a:endParaRPr lang="ru-RU"/>
        </a:p>
      </dgm:t>
    </dgm:pt>
    <dgm:pt modelId="{07A77699-8303-4E5E-9CC3-A3CD3C8195D1}" type="sibTrans" cxnId="{72997640-F50F-4B3F-9CCA-1FA03EEBBC60}">
      <dgm:prSet/>
      <dgm:spPr/>
      <dgm:t>
        <a:bodyPr/>
        <a:lstStyle/>
        <a:p>
          <a:endParaRPr lang="ru-RU"/>
        </a:p>
      </dgm:t>
    </dgm:pt>
    <dgm:pt modelId="{9379B695-00CB-42D7-A731-2EEE71ABE431}">
      <dgm:prSet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40 пунктів перетину кордону, 18 портів </a:t>
          </a:r>
        </a:p>
      </dgm:t>
    </dgm:pt>
    <dgm:pt modelId="{4FD02BA9-9D22-44CD-9BB9-728DB36AEF1F}" type="parTrans" cxnId="{5073365B-7EB0-4060-A4F5-0D2D31885194}">
      <dgm:prSet/>
      <dgm:spPr/>
      <dgm:t>
        <a:bodyPr/>
        <a:lstStyle/>
        <a:p>
          <a:endParaRPr lang="ru-RU"/>
        </a:p>
      </dgm:t>
    </dgm:pt>
    <dgm:pt modelId="{731873C1-612A-47D5-A5DB-279021069AA8}" type="sibTrans" cxnId="{5073365B-7EB0-4060-A4F5-0D2D31885194}">
      <dgm:prSet/>
      <dgm:spPr/>
      <dgm:t>
        <a:bodyPr/>
        <a:lstStyle/>
        <a:p>
          <a:endParaRPr lang="ru-RU"/>
        </a:p>
      </dgm:t>
    </dgm:pt>
    <dgm:pt modelId="{5027D2D0-8C44-47AA-8BB1-AF0C81E11F96}">
      <dgm:prSet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900 лінійних підприємств</a:t>
          </a:r>
        </a:p>
      </dgm:t>
    </dgm:pt>
    <dgm:pt modelId="{3FD6DB5D-E552-4707-B256-46C077AF59D5}" type="parTrans" cxnId="{303778C1-63A4-41A4-8255-40FEC81B9883}">
      <dgm:prSet/>
      <dgm:spPr/>
      <dgm:t>
        <a:bodyPr/>
        <a:lstStyle/>
        <a:p>
          <a:endParaRPr lang="ru-RU"/>
        </a:p>
      </dgm:t>
    </dgm:pt>
    <dgm:pt modelId="{DD734097-FECD-4593-B1C9-781C45467145}" type="sibTrans" cxnId="{303778C1-63A4-41A4-8255-40FEC81B9883}">
      <dgm:prSet/>
      <dgm:spPr/>
      <dgm:t>
        <a:bodyPr/>
        <a:lstStyle/>
        <a:p>
          <a:endParaRPr lang="ru-RU"/>
        </a:p>
      </dgm:t>
    </dgm:pt>
    <dgm:pt modelId="{5FAD7B27-42B1-42E0-9395-84884D620F39}">
      <dgm:prSet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Транс</a:t>
          </a:r>
          <a:r>
            <a:rPr lang="en-US" sz="1200">
              <a:latin typeface="Times New Roman" panose="02020603050405020304" pitchFamily="18" charset="0"/>
              <a:cs typeface="Times New Roman" panose="02020603050405020304" pitchFamily="18" charset="0"/>
            </a:rPr>
            <a:t>'</a:t>
          </a:r>
          <a:r>
            <a:rPr lang="uk-UA" sz="1200">
              <a:latin typeface="Times New Roman" panose="02020603050405020304" pitchFamily="18" charset="0"/>
              <a:cs typeface="Times New Roman" panose="02020603050405020304" pitchFamily="18" charset="0"/>
            </a:rPr>
            <a:t>європейські коридори: Схід-Захід, Балтика-Чорне море.</a:t>
          </a:r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8BC8AD-DA7D-4805-9C02-2388F866209A}" type="parTrans" cxnId="{49877AAA-027B-48D2-ACB4-037CA9FB6B19}">
      <dgm:prSet/>
      <dgm:spPr/>
      <dgm:t>
        <a:bodyPr/>
        <a:lstStyle/>
        <a:p>
          <a:endParaRPr lang="ru-RU"/>
        </a:p>
      </dgm:t>
    </dgm:pt>
    <dgm:pt modelId="{562812C2-D57D-4FB1-808D-3116E5AEB74C}" type="sibTrans" cxnId="{49877AAA-027B-48D2-ACB4-037CA9FB6B19}">
      <dgm:prSet/>
      <dgm:spPr/>
      <dgm:t>
        <a:bodyPr/>
        <a:lstStyle/>
        <a:p>
          <a:endParaRPr lang="ru-RU"/>
        </a:p>
      </dgm:t>
    </dgm:pt>
    <dgm:pt modelId="{26A0399D-B4BC-4EF3-AC10-855E1EA3BC82}">
      <dgm:prSet phldrT="[Текст]"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3 залізничних транспортних коридори; 4</a:t>
          </a:r>
          <a:r>
            <a:rPr lang="uk-UA" sz="1200">
              <a:latin typeface="Times New Roman" panose="02020603050405020304" pitchFamily="18" charset="0"/>
              <a:cs typeface="Times New Roman" panose="02020603050405020304" pitchFamily="18" charset="0"/>
            </a:rPr>
            <a:t> коридори ОСЗ; довжина: 3162км</a:t>
          </a:r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614906-ABE3-4CB6-92C2-FD5381A057F0}" type="sibTrans" cxnId="{C8C5E79C-5995-4689-A754-A0096E454236}">
      <dgm:prSet/>
      <dgm:spPr/>
      <dgm:t>
        <a:bodyPr/>
        <a:lstStyle/>
        <a:p>
          <a:endParaRPr lang="ru-RU"/>
        </a:p>
      </dgm:t>
    </dgm:pt>
    <dgm:pt modelId="{58F1418F-71EA-4E76-AA13-48A2404EFA51}" type="parTrans" cxnId="{C8C5E79C-5995-4689-A754-A0096E454236}">
      <dgm:prSet/>
      <dgm:spPr/>
      <dgm:t>
        <a:bodyPr/>
        <a:lstStyle/>
        <a:p>
          <a:endParaRPr lang="ru-RU"/>
        </a:p>
      </dgm:t>
    </dgm:pt>
    <dgm:pt modelId="{B74083DD-9BEC-465D-BDDC-466A7F5FBA3C}" type="pres">
      <dgm:prSet presAssocID="{913883B9-B2BA-470C-AA87-E516A9376DD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23FCFBF-731D-48F5-B6CB-CE263E833C2D}" type="pres">
      <dgm:prSet presAssocID="{A9D80D9D-A02B-4FDF-8905-B81942175EF6}" presName="horFlow" presStyleCnt="0"/>
      <dgm:spPr/>
      <dgm:t>
        <a:bodyPr/>
        <a:lstStyle/>
        <a:p>
          <a:endParaRPr lang="ru-RU"/>
        </a:p>
      </dgm:t>
    </dgm:pt>
    <dgm:pt modelId="{1123232A-E9D2-4806-A33B-770282732592}" type="pres">
      <dgm:prSet presAssocID="{A9D80D9D-A02B-4FDF-8905-B81942175EF6}" presName="bigChev" presStyleLbl="node1" presStyleIdx="0" presStyleCnt="3" custLinFactNeighborX="20373" custLinFactNeighborY="-88"/>
      <dgm:spPr/>
      <dgm:t>
        <a:bodyPr/>
        <a:lstStyle/>
        <a:p>
          <a:endParaRPr lang="ru-RU"/>
        </a:p>
      </dgm:t>
    </dgm:pt>
    <dgm:pt modelId="{B231459F-BF1A-4926-9474-C33D6A15F016}" type="pres">
      <dgm:prSet presAssocID="{5E13F763-5ED9-4CC2-87A1-F4F3C10D5A62}" presName="parTrans" presStyleCnt="0"/>
      <dgm:spPr/>
      <dgm:t>
        <a:bodyPr/>
        <a:lstStyle/>
        <a:p>
          <a:endParaRPr lang="ru-RU"/>
        </a:p>
      </dgm:t>
    </dgm:pt>
    <dgm:pt modelId="{B895A838-C048-4ED4-ADC2-26F9664A6096}" type="pres">
      <dgm:prSet presAssocID="{EE7FFD25-FB04-48C1-9E07-72760874ED89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1D6DFA-EFEF-4828-89B8-69B7E6DDFA09}" type="pres">
      <dgm:prSet presAssocID="{E2CBB2CD-2C81-417E-8807-4FF559AD2DB5}" presName="sibTrans" presStyleCnt="0"/>
      <dgm:spPr/>
      <dgm:t>
        <a:bodyPr/>
        <a:lstStyle/>
        <a:p>
          <a:endParaRPr lang="ru-RU"/>
        </a:p>
      </dgm:t>
    </dgm:pt>
    <dgm:pt modelId="{5B7CB9B9-4E60-4B47-B563-2200B1D997D7}" type="pres">
      <dgm:prSet presAssocID="{5FAD7B27-42B1-42E0-9395-84884D620F39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7557B8-2BB8-4362-AC9A-77458D765676}" type="pres">
      <dgm:prSet presAssocID="{A9D80D9D-A02B-4FDF-8905-B81942175EF6}" presName="vSp" presStyleCnt="0"/>
      <dgm:spPr/>
      <dgm:t>
        <a:bodyPr/>
        <a:lstStyle/>
        <a:p>
          <a:endParaRPr lang="ru-RU"/>
        </a:p>
      </dgm:t>
    </dgm:pt>
    <dgm:pt modelId="{3AA848A8-FBBE-4E3D-94A6-F9EE44F77447}" type="pres">
      <dgm:prSet presAssocID="{180B3D83-3D41-4CC7-BEF1-ED26F9B0A378}" presName="horFlow" presStyleCnt="0"/>
      <dgm:spPr/>
      <dgm:t>
        <a:bodyPr/>
        <a:lstStyle/>
        <a:p>
          <a:endParaRPr lang="ru-RU"/>
        </a:p>
      </dgm:t>
    </dgm:pt>
    <dgm:pt modelId="{CB5751F2-79EA-4363-BA76-E927162AD63D}" type="pres">
      <dgm:prSet presAssocID="{180B3D83-3D41-4CC7-BEF1-ED26F9B0A378}" presName="bigChev" presStyleLbl="node1" presStyleIdx="1" presStyleCnt="3"/>
      <dgm:spPr/>
      <dgm:t>
        <a:bodyPr/>
        <a:lstStyle/>
        <a:p>
          <a:endParaRPr lang="ru-RU"/>
        </a:p>
      </dgm:t>
    </dgm:pt>
    <dgm:pt modelId="{739ACF96-E777-433F-90CF-2F638D446FB1}" type="pres">
      <dgm:prSet presAssocID="{4FD02BA9-9D22-44CD-9BB9-728DB36AEF1F}" presName="parTrans" presStyleCnt="0"/>
      <dgm:spPr/>
      <dgm:t>
        <a:bodyPr/>
        <a:lstStyle/>
        <a:p>
          <a:endParaRPr lang="ru-RU"/>
        </a:p>
      </dgm:t>
    </dgm:pt>
    <dgm:pt modelId="{43F54FFC-B30B-4050-A10D-C55E06A148FD}" type="pres">
      <dgm:prSet presAssocID="{9379B695-00CB-42D7-A731-2EEE71ABE431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69516-5D6D-45B4-8B16-0517BD1D6148}" type="pres">
      <dgm:prSet presAssocID="{731873C1-612A-47D5-A5DB-279021069AA8}" presName="sibTrans" presStyleCnt="0"/>
      <dgm:spPr/>
      <dgm:t>
        <a:bodyPr/>
        <a:lstStyle/>
        <a:p>
          <a:endParaRPr lang="ru-RU"/>
        </a:p>
      </dgm:t>
    </dgm:pt>
    <dgm:pt modelId="{8C023A40-AAE9-469D-9DE5-DE0B83B6988B}" type="pres">
      <dgm:prSet presAssocID="{5027D2D0-8C44-47AA-8BB1-AF0C81E11F96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CFF963-ED85-4CC2-BA66-D65B2913AEF2}" type="pres">
      <dgm:prSet presAssocID="{180B3D83-3D41-4CC7-BEF1-ED26F9B0A378}" presName="vSp" presStyleCnt="0"/>
      <dgm:spPr/>
      <dgm:t>
        <a:bodyPr/>
        <a:lstStyle/>
        <a:p>
          <a:endParaRPr lang="ru-RU"/>
        </a:p>
      </dgm:t>
    </dgm:pt>
    <dgm:pt modelId="{F9E001E6-020F-4693-9746-CCE3218A4BB5}" type="pres">
      <dgm:prSet presAssocID="{6826DEA6-AB7A-4FDD-A072-82568B2A66CE}" presName="horFlow" presStyleCnt="0"/>
      <dgm:spPr/>
      <dgm:t>
        <a:bodyPr/>
        <a:lstStyle/>
        <a:p>
          <a:endParaRPr lang="ru-RU"/>
        </a:p>
      </dgm:t>
    </dgm:pt>
    <dgm:pt modelId="{F659AC05-650F-4FE9-9CB3-B90C0506C1F5}" type="pres">
      <dgm:prSet presAssocID="{6826DEA6-AB7A-4FDD-A072-82568B2A66CE}" presName="bigChev" presStyleLbl="node1" presStyleIdx="2" presStyleCnt="3"/>
      <dgm:spPr/>
      <dgm:t>
        <a:bodyPr/>
        <a:lstStyle/>
        <a:p>
          <a:endParaRPr lang="ru-RU"/>
        </a:p>
      </dgm:t>
    </dgm:pt>
    <dgm:pt modelId="{E3115953-1ACB-41A4-B2D1-77856F84989E}" type="pres">
      <dgm:prSet presAssocID="{0F5E42B6-0F44-43D0-9FF3-4B13594C10BF}" presName="parTrans" presStyleCnt="0"/>
      <dgm:spPr/>
      <dgm:t>
        <a:bodyPr/>
        <a:lstStyle/>
        <a:p>
          <a:endParaRPr lang="ru-RU"/>
        </a:p>
      </dgm:t>
    </dgm:pt>
    <dgm:pt modelId="{72CB939D-E59B-49EB-884E-2B8CDAD9A21A}" type="pres">
      <dgm:prSet presAssocID="{A0DE4EFF-08C6-4441-B97C-37E2956CE959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29C148-4555-44A6-8041-0D499B55ADEF}" type="pres">
      <dgm:prSet presAssocID="{51DDD24A-572A-452F-B145-63399D62A795}" presName="sibTrans" presStyleCnt="0"/>
      <dgm:spPr/>
      <dgm:t>
        <a:bodyPr/>
        <a:lstStyle/>
        <a:p>
          <a:endParaRPr lang="ru-RU"/>
        </a:p>
      </dgm:t>
    </dgm:pt>
    <dgm:pt modelId="{C69969DE-3BC5-42CF-853C-7A4914AC3B86}" type="pres">
      <dgm:prSet presAssocID="{26A0399D-B4BC-4EF3-AC10-855E1EA3BC82}" presName="node" presStyleLbl="alignAccFollowNode1" presStyleIdx="5" presStyleCnt="6" custLinFactNeighborX="-17094" custLinFactNeighborY="-1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C5E79C-5995-4689-A754-A0096E454236}" srcId="{6826DEA6-AB7A-4FDD-A072-82568B2A66CE}" destId="{26A0399D-B4BC-4EF3-AC10-855E1EA3BC82}" srcOrd="1" destOrd="0" parTransId="{58F1418F-71EA-4E76-AA13-48A2404EFA51}" sibTransId="{EF614906-ABE3-4CB6-92C2-FD5381A057F0}"/>
    <dgm:cxn modelId="{B465B1BB-1C83-4A7B-B1D3-28D4873B5E14}" type="presOf" srcId="{5027D2D0-8C44-47AA-8BB1-AF0C81E11F96}" destId="{8C023A40-AAE9-469D-9DE5-DE0B83B6988B}" srcOrd="0" destOrd="0" presId="urn:microsoft.com/office/officeart/2005/8/layout/lProcess3"/>
    <dgm:cxn modelId="{72997640-F50F-4B3F-9CCA-1FA03EEBBC60}" srcId="{913883B9-B2BA-470C-AA87-E516A9376DD1}" destId="{180B3D83-3D41-4CC7-BEF1-ED26F9B0A378}" srcOrd="1" destOrd="0" parTransId="{2E0CF956-7D06-4A9A-8E43-CA013CAEEDDA}" sibTransId="{07A77699-8303-4E5E-9CC3-A3CD3C8195D1}"/>
    <dgm:cxn modelId="{303778C1-63A4-41A4-8255-40FEC81B9883}" srcId="{180B3D83-3D41-4CC7-BEF1-ED26F9B0A378}" destId="{5027D2D0-8C44-47AA-8BB1-AF0C81E11F96}" srcOrd="1" destOrd="0" parTransId="{3FD6DB5D-E552-4707-B256-46C077AF59D5}" sibTransId="{DD734097-FECD-4593-B1C9-781C45467145}"/>
    <dgm:cxn modelId="{BA06A906-A7D3-4DFD-8ABC-AEF4EA3E19AD}" type="presOf" srcId="{6826DEA6-AB7A-4FDD-A072-82568B2A66CE}" destId="{F659AC05-650F-4FE9-9CB3-B90C0506C1F5}" srcOrd="0" destOrd="0" presId="urn:microsoft.com/office/officeart/2005/8/layout/lProcess3"/>
    <dgm:cxn modelId="{2C7B547D-5993-4FFE-BB60-A6039C2C2B41}" type="presOf" srcId="{9379B695-00CB-42D7-A731-2EEE71ABE431}" destId="{43F54FFC-B30B-4050-A10D-C55E06A148FD}" srcOrd="0" destOrd="0" presId="urn:microsoft.com/office/officeart/2005/8/layout/lProcess3"/>
    <dgm:cxn modelId="{49877AAA-027B-48D2-ACB4-037CA9FB6B19}" srcId="{A9D80D9D-A02B-4FDF-8905-B81942175EF6}" destId="{5FAD7B27-42B1-42E0-9395-84884D620F39}" srcOrd="1" destOrd="0" parTransId="{8F8BC8AD-DA7D-4805-9C02-2388F866209A}" sibTransId="{562812C2-D57D-4FB1-808D-3116E5AEB74C}"/>
    <dgm:cxn modelId="{41D18789-6F28-4D09-B006-E49A2B58BE5F}" srcId="{913883B9-B2BA-470C-AA87-E516A9376DD1}" destId="{A9D80D9D-A02B-4FDF-8905-B81942175EF6}" srcOrd="0" destOrd="0" parTransId="{55986A55-6C61-4C10-802B-DD81807ACE93}" sibTransId="{62E023E6-80AE-4780-8A4F-9517DF7CBD09}"/>
    <dgm:cxn modelId="{A0E5FCEE-295C-4752-B3A0-59003047A38C}" srcId="{6826DEA6-AB7A-4FDD-A072-82568B2A66CE}" destId="{A0DE4EFF-08C6-4441-B97C-37E2956CE959}" srcOrd="0" destOrd="0" parTransId="{0F5E42B6-0F44-43D0-9FF3-4B13594C10BF}" sibTransId="{51DDD24A-572A-452F-B145-63399D62A795}"/>
    <dgm:cxn modelId="{EF75A775-5A34-4E22-B6F8-478020ED66D4}" type="presOf" srcId="{EE7FFD25-FB04-48C1-9E07-72760874ED89}" destId="{B895A838-C048-4ED4-ADC2-26F9664A6096}" srcOrd="0" destOrd="0" presId="urn:microsoft.com/office/officeart/2005/8/layout/lProcess3"/>
    <dgm:cxn modelId="{5073365B-7EB0-4060-A4F5-0D2D31885194}" srcId="{180B3D83-3D41-4CC7-BEF1-ED26F9B0A378}" destId="{9379B695-00CB-42D7-A731-2EEE71ABE431}" srcOrd="0" destOrd="0" parTransId="{4FD02BA9-9D22-44CD-9BB9-728DB36AEF1F}" sibTransId="{731873C1-612A-47D5-A5DB-279021069AA8}"/>
    <dgm:cxn modelId="{72D0AF70-96CE-435D-BC43-305E2EFCB21F}" srcId="{A9D80D9D-A02B-4FDF-8905-B81942175EF6}" destId="{EE7FFD25-FB04-48C1-9E07-72760874ED89}" srcOrd="0" destOrd="0" parTransId="{5E13F763-5ED9-4CC2-87A1-F4F3C10D5A62}" sibTransId="{E2CBB2CD-2C81-417E-8807-4FF559AD2DB5}"/>
    <dgm:cxn modelId="{AED927F7-EB13-44DE-A521-59A7B11255F5}" type="presOf" srcId="{180B3D83-3D41-4CC7-BEF1-ED26F9B0A378}" destId="{CB5751F2-79EA-4363-BA76-E927162AD63D}" srcOrd="0" destOrd="0" presId="urn:microsoft.com/office/officeart/2005/8/layout/lProcess3"/>
    <dgm:cxn modelId="{9254C2DF-31C9-4208-A0C7-486A7DF1F5BE}" srcId="{913883B9-B2BA-470C-AA87-E516A9376DD1}" destId="{6826DEA6-AB7A-4FDD-A072-82568B2A66CE}" srcOrd="2" destOrd="0" parTransId="{4370E414-5D8F-4B54-B4B2-08C99E2E168B}" sibTransId="{1DA2DE37-CDB8-4681-B468-2465DD7A44AD}"/>
    <dgm:cxn modelId="{9FCFF6C6-1D4E-4379-9704-4C7FAD143E6B}" type="presOf" srcId="{5FAD7B27-42B1-42E0-9395-84884D620F39}" destId="{5B7CB9B9-4E60-4B47-B563-2200B1D997D7}" srcOrd="0" destOrd="0" presId="urn:microsoft.com/office/officeart/2005/8/layout/lProcess3"/>
    <dgm:cxn modelId="{41E2ACA8-D8E8-491C-A195-C362FDC482EB}" type="presOf" srcId="{A0DE4EFF-08C6-4441-B97C-37E2956CE959}" destId="{72CB939D-E59B-49EB-884E-2B8CDAD9A21A}" srcOrd="0" destOrd="0" presId="urn:microsoft.com/office/officeart/2005/8/layout/lProcess3"/>
    <dgm:cxn modelId="{599BEA26-06A3-4CB3-8E9E-44D2282827F8}" type="presOf" srcId="{913883B9-B2BA-470C-AA87-E516A9376DD1}" destId="{B74083DD-9BEC-465D-BDDC-466A7F5FBA3C}" srcOrd="0" destOrd="0" presId="urn:microsoft.com/office/officeart/2005/8/layout/lProcess3"/>
    <dgm:cxn modelId="{5D0167FD-A27A-4087-9140-6483C7E5F29C}" type="presOf" srcId="{26A0399D-B4BC-4EF3-AC10-855E1EA3BC82}" destId="{C69969DE-3BC5-42CF-853C-7A4914AC3B86}" srcOrd="0" destOrd="0" presId="urn:microsoft.com/office/officeart/2005/8/layout/lProcess3"/>
    <dgm:cxn modelId="{A7F563CF-2E2E-4E2D-A3CB-C4E3F42772CC}" type="presOf" srcId="{A9D80D9D-A02B-4FDF-8905-B81942175EF6}" destId="{1123232A-E9D2-4806-A33B-770282732592}" srcOrd="0" destOrd="0" presId="urn:microsoft.com/office/officeart/2005/8/layout/lProcess3"/>
    <dgm:cxn modelId="{73E414FE-5608-4D4F-960C-8B2B349ABB7F}" type="presParOf" srcId="{B74083DD-9BEC-465D-BDDC-466A7F5FBA3C}" destId="{E23FCFBF-731D-48F5-B6CB-CE263E833C2D}" srcOrd="0" destOrd="0" presId="urn:microsoft.com/office/officeart/2005/8/layout/lProcess3"/>
    <dgm:cxn modelId="{006756DB-B0A9-43C4-82D8-76DE93E08B9A}" type="presParOf" srcId="{E23FCFBF-731D-48F5-B6CB-CE263E833C2D}" destId="{1123232A-E9D2-4806-A33B-770282732592}" srcOrd="0" destOrd="0" presId="urn:microsoft.com/office/officeart/2005/8/layout/lProcess3"/>
    <dgm:cxn modelId="{CF455F7F-516F-4DF5-ACB8-5D76C2D21A7F}" type="presParOf" srcId="{E23FCFBF-731D-48F5-B6CB-CE263E833C2D}" destId="{B231459F-BF1A-4926-9474-C33D6A15F016}" srcOrd="1" destOrd="0" presId="urn:microsoft.com/office/officeart/2005/8/layout/lProcess3"/>
    <dgm:cxn modelId="{08887D47-0DBD-4836-B8E0-65F000529312}" type="presParOf" srcId="{E23FCFBF-731D-48F5-B6CB-CE263E833C2D}" destId="{B895A838-C048-4ED4-ADC2-26F9664A6096}" srcOrd="2" destOrd="0" presId="urn:microsoft.com/office/officeart/2005/8/layout/lProcess3"/>
    <dgm:cxn modelId="{286ED002-E292-461B-AB9D-7CA039CE3C5D}" type="presParOf" srcId="{E23FCFBF-731D-48F5-B6CB-CE263E833C2D}" destId="{3C1D6DFA-EFEF-4828-89B8-69B7E6DDFA09}" srcOrd="3" destOrd="0" presId="urn:microsoft.com/office/officeart/2005/8/layout/lProcess3"/>
    <dgm:cxn modelId="{D856797E-78E7-4A53-815D-FCEE2451EB59}" type="presParOf" srcId="{E23FCFBF-731D-48F5-B6CB-CE263E833C2D}" destId="{5B7CB9B9-4E60-4B47-B563-2200B1D997D7}" srcOrd="4" destOrd="0" presId="urn:microsoft.com/office/officeart/2005/8/layout/lProcess3"/>
    <dgm:cxn modelId="{1B2EDF6C-DCF1-4EE9-B8FB-C030373A1A2E}" type="presParOf" srcId="{B74083DD-9BEC-465D-BDDC-466A7F5FBA3C}" destId="{A87557B8-2BB8-4362-AC9A-77458D765676}" srcOrd="1" destOrd="0" presId="urn:microsoft.com/office/officeart/2005/8/layout/lProcess3"/>
    <dgm:cxn modelId="{639A7B39-9740-477E-B641-2A33B75497E8}" type="presParOf" srcId="{B74083DD-9BEC-465D-BDDC-466A7F5FBA3C}" destId="{3AA848A8-FBBE-4E3D-94A6-F9EE44F77447}" srcOrd="2" destOrd="0" presId="urn:microsoft.com/office/officeart/2005/8/layout/lProcess3"/>
    <dgm:cxn modelId="{402E4A66-DB5F-4CC0-A2A1-5B9AF1C32103}" type="presParOf" srcId="{3AA848A8-FBBE-4E3D-94A6-F9EE44F77447}" destId="{CB5751F2-79EA-4363-BA76-E927162AD63D}" srcOrd="0" destOrd="0" presId="urn:microsoft.com/office/officeart/2005/8/layout/lProcess3"/>
    <dgm:cxn modelId="{4C140791-6DAA-493C-ABA0-901C8077545A}" type="presParOf" srcId="{3AA848A8-FBBE-4E3D-94A6-F9EE44F77447}" destId="{739ACF96-E777-433F-90CF-2F638D446FB1}" srcOrd="1" destOrd="0" presId="urn:microsoft.com/office/officeart/2005/8/layout/lProcess3"/>
    <dgm:cxn modelId="{0CF1A24D-C38D-4EAF-8E55-60F0752F06F5}" type="presParOf" srcId="{3AA848A8-FBBE-4E3D-94A6-F9EE44F77447}" destId="{43F54FFC-B30B-4050-A10D-C55E06A148FD}" srcOrd="2" destOrd="0" presId="urn:microsoft.com/office/officeart/2005/8/layout/lProcess3"/>
    <dgm:cxn modelId="{D5F58ACD-19FD-4A0F-A888-5DF8AE4B9F1D}" type="presParOf" srcId="{3AA848A8-FBBE-4E3D-94A6-F9EE44F77447}" destId="{C3F69516-5D6D-45B4-8B16-0517BD1D6148}" srcOrd="3" destOrd="0" presId="urn:microsoft.com/office/officeart/2005/8/layout/lProcess3"/>
    <dgm:cxn modelId="{A5C28E78-98CF-441B-9234-B9A039E24E0B}" type="presParOf" srcId="{3AA848A8-FBBE-4E3D-94A6-F9EE44F77447}" destId="{8C023A40-AAE9-469D-9DE5-DE0B83B6988B}" srcOrd="4" destOrd="0" presId="urn:microsoft.com/office/officeart/2005/8/layout/lProcess3"/>
    <dgm:cxn modelId="{7DA1FB0F-FE04-4D39-91AD-F052424D33E2}" type="presParOf" srcId="{B74083DD-9BEC-465D-BDDC-466A7F5FBA3C}" destId="{B0CFF963-ED85-4CC2-BA66-D65B2913AEF2}" srcOrd="3" destOrd="0" presId="urn:microsoft.com/office/officeart/2005/8/layout/lProcess3"/>
    <dgm:cxn modelId="{B4DBE160-C7E2-4FE6-B6C6-12D6F2612F92}" type="presParOf" srcId="{B74083DD-9BEC-465D-BDDC-466A7F5FBA3C}" destId="{F9E001E6-020F-4693-9746-CCE3218A4BB5}" srcOrd="4" destOrd="0" presId="urn:microsoft.com/office/officeart/2005/8/layout/lProcess3"/>
    <dgm:cxn modelId="{F73AD405-907D-40A5-AD9B-1552612C1D4D}" type="presParOf" srcId="{F9E001E6-020F-4693-9746-CCE3218A4BB5}" destId="{F659AC05-650F-4FE9-9CB3-B90C0506C1F5}" srcOrd="0" destOrd="0" presId="urn:microsoft.com/office/officeart/2005/8/layout/lProcess3"/>
    <dgm:cxn modelId="{BDC5034C-2C81-4A51-B94F-2FF9BFA89AC9}" type="presParOf" srcId="{F9E001E6-020F-4693-9746-CCE3218A4BB5}" destId="{E3115953-1ACB-41A4-B2D1-77856F84989E}" srcOrd="1" destOrd="0" presId="urn:microsoft.com/office/officeart/2005/8/layout/lProcess3"/>
    <dgm:cxn modelId="{52BB4478-E63F-44FF-A8E3-3DD48EC9A6AE}" type="presParOf" srcId="{F9E001E6-020F-4693-9746-CCE3218A4BB5}" destId="{72CB939D-E59B-49EB-884E-2B8CDAD9A21A}" srcOrd="2" destOrd="0" presId="urn:microsoft.com/office/officeart/2005/8/layout/lProcess3"/>
    <dgm:cxn modelId="{011EBCEE-65E4-4F07-B5AC-084AB60A7F14}" type="presParOf" srcId="{F9E001E6-020F-4693-9746-CCE3218A4BB5}" destId="{8129C148-4555-44A6-8041-0D499B55ADEF}" srcOrd="3" destOrd="0" presId="urn:microsoft.com/office/officeart/2005/8/layout/lProcess3"/>
    <dgm:cxn modelId="{B86DCAA6-D137-48B6-B417-D7D06724EE8E}" type="presParOf" srcId="{F9E001E6-020F-4693-9746-CCE3218A4BB5}" destId="{C69969DE-3BC5-42CF-853C-7A4914AC3B86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4C153F-19B8-4D21-90DD-526A202BA391}" type="doc">
      <dgm:prSet loTypeId="urn:microsoft.com/office/officeart/2005/8/layout/radial4" loCatId="relationship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C9C56441-AAF8-4E94-853F-74B7AB872D9E}">
      <dgm:prSet phldrT="[Текст]" custT="1"/>
      <dgm:spPr>
        <a:xfrm>
          <a:off x="2662598" y="1906676"/>
          <a:ext cx="2904402" cy="3393294"/>
        </a:xfrm>
        <a:prstGeom prst="ellipse">
          <a:avLst/>
        </a:prstGeom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Потреба в коштах: </a:t>
          </a:r>
          <a:r>
            <a:rPr lang="uk-UA" sz="16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20-30 млрд. грн. щорічно</a:t>
          </a:r>
          <a:endParaRPr lang="ru-RU" sz="16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76C32CA-6C8C-4090-9B1E-F9AAD9EEAFDC}" type="parTrans" cxnId="{8FF20CDB-64DF-4017-B97D-32B86F8EB2B8}">
      <dgm:prSet/>
      <dgm:spPr/>
      <dgm:t>
        <a:bodyPr/>
        <a:lstStyle/>
        <a:p>
          <a:endParaRPr lang="ru-RU"/>
        </a:p>
      </dgm:t>
    </dgm:pt>
    <dgm:pt modelId="{C8601DFE-0F21-450D-A750-65C29D9EF2CF}" type="sibTrans" cxnId="{8FF20CDB-64DF-4017-B97D-32B86F8EB2B8}">
      <dgm:prSet/>
      <dgm:spPr/>
      <dgm:t>
        <a:bodyPr/>
        <a:lstStyle/>
        <a:p>
          <a:endParaRPr lang="ru-RU"/>
        </a:p>
      </dgm:t>
    </dgm:pt>
    <dgm:pt modelId="{79D2DC20-4AF0-4DCB-A9EB-15C66976198C}">
      <dgm:prSet phldrT="[Текст]" custT="1"/>
      <dgm:spPr>
        <a:xfrm>
          <a:off x="-191514" y="2653201"/>
          <a:ext cx="2033081" cy="1900245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uk-UA" sz="16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Підвищення пропускної спроможності;</a:t>
          </a:r>
          <a:endParaRPr lang="ru-RU" sz="16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5E5ADD4-6C3C-4837-AD12-B8112ACD36DA}" type="parTrans" cxnId="{FFB99A98-BB65-4D06-87DA-60425B430F06}">
      <dgm:prSet/>
      <dgm:spPr>
        <a:xfrm rot="10800000">
          <a:off x="825026" y="3293802"/>
          <a:ext cx="1736506" cy="619043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3F2F48D9-7356-4202-BB04-5D36BD3201DD}" type="sibTrans" cxnId="{FFB99A98-BB65-4D06-87DA-60425B430F06}">
      <dgm:prSet/>
      <dgm:spPr/>
      <dgm:t>
        <a:bodyPr/>
        <a:lstStyle/>
        <a:p>
          <a:endParaRPr lang="ru-RU"/>
        </a:p>
      </dgm:t>
    </dgm:pt>
    <dgm:pt modelId="{6F45B79E-349B-4860-8BF6-49E89B633046}">
      <dgm:prSet phldrT="[Текст]" custT="1"/>
      <dgm:spPr>
        <a:xfrm>
          <a:off x="436776" y="719520"/>
          <a:ext cx="2033081" cy="1900245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uk-UA" sz="16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Оновлення та модернізація основних фондів;</a:t>
          </a:r>
          <a:endParaRPr lang="ru-RU" sz="16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B37C804-81A4-4176-865F-1A79391A6204}" type="parTrans" cxnId="{64DF4CC6-EABF-4B74-BCDA-75AF84D6103F}">
      <dgm:prSet/>
      <dgm:spPr>
        <a:xfrm rot="12960000">
          <a:off x="1294003" y="1850439"/>
          <a:ext cx="1668356" cy="619043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08FFD458-7E85-4327-8446-E14B6B540612}" type="sibTrans" cxnId="{64DF4CC6-EABF-4B74-BCDA-75AF84D6103F}">
      <dgm:prSet/>
      <dgm:spPr/>
      <dgm:t>
        <a:bodyPr/>
        <a:lstStyle/>
        <a:p>
          <a:endParaRPr lang="ru-RU"/>
        </a:p>
      </dgm:t>
    </dgm:pt>
    <dgm:pt modelId="{EFE70A52-9FF2-4308-9803-0F8462C81F7E}">
      <dgm:prSet phldrT="[Текст]" custT="1"/>
      <dgm:spPr>
        <a:xfrm>
          <a:off x="2081663" y="-475559"/>
          <a:ext cx="2033081" cy="1900245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uk-UA" sz="16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Недостатність джерел для оновлення фондів, відсутність державної підтримки інноваційного розвитку, низька інвестиційна привабливість </a:t>
          </a:r>
          <a:endParaRPr lang="ru-RU" sz="16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C5A3D1B-D99E-47CE-B2F8-10146976938A}" type="parTrans" cxnId="{8FE4EE28-3AD5-4D4A-8F28-606FFC871042}">
      <dgm:prSet/>
      <dgm:spPr>
        <a:xfrm rot="15120000">
          <a:off x="2568656" y="893900"/>
          <a:ext cx="1532735" cy="619043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FF357875-D1DF-40C9-8353-36700D93AA15}" type="sibTrans" cxnId="{8FE4EE28-3AD5-4D4A-8F28-606FFC871042}">
      <dgm:prSet/>
      <dgm:spPr/>
      <dgm:t>
        <a:bodyPr/>
        <a:lstStyle/>
        <a:p>
          <a:endParaRPr lang="ru-RU"/>
        </a:p>
      </dgm:t>
    </dgm:pt>
    <dgm:pt modelId="{CC601593-5B99-4831-9D3B-8066D5614E60}">
      <dgm:prSet custT="1"/>
      <dgm:spPr>
        <a:xfrm>
          <a:off x="5774113" y="748236"/>
          <a:ext cx="2033081" cy="1900245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uk-UA" sz="16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Технічне і технологічне відставання українських залізниць від залізниць європейських країн</a:t>
          </a:r>
          <a:endParaRPr lang="ru-RU" sz="16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2A610D8-4B31-4951-8357-F4B424A00149}" type="parTrans" cxnId="{61DA923C-FB9F-477D-814E-15C8B889EC27}">
      <dgm:prSet/>
      <dgm:spPr>
        <a:xfrm rot="19473156">
          <a:off x="5279529" y="1871787"/>
          <a:ext cx="1665474" cy="619043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94A8E962-B3E0-46D1-AD32-4D47D05EDAD7}" type="sibTrans" cxnId="{61DA923C-FB9F-477D-814E-15C8B889EC27}">
      <dgm:prSet/>
      <dgm:spPr/>
      <dgm:t>
        <a:bodyPr/>
        <a:lstStyle/>
        <a:p>
          <a:endParaRPr lang="ru-RU"/>
        </a:p>
      </dgm:t>
    </dgm:pt>
    <dgm:pt modelId="{16331BBE-3D83-4310-BA57-D4F82EAABDAB}">
      <dgm:prSet custT="1"/>
      <dgm:spPr>
        <a:xfrm>
          <a:off x="6388033" y="2653201"/>
          <a:ext cx="2033081" cy="1900245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uk-UA" sz="16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Відсутність дієвого механізму компенсації збитків від надання суспільно значущих послуг </a:t>
          </a:r>
          <a:endParaRPr lang="ru-RU" sz="16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E94D31A-A9EF-425B-8E04-14D3782D1815}" type="parTrans" cxnId="{2C92D1C3-B8CB-427D-9684-A695F8C6C330}">
      <dgm:prSet/>
      <dgm:spPr>
        <a:xfrm>
          <a:off x="5668067" y="3293802"/>
          <a:ext cx="1736506" cy="619043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F4C3EF47-3F3A-4275-99C1-EF69A7C18145}" type="sibTrans" cxnId="{2C92D1C3-B8CB-427D-9684-A695F8C6C330}">
      <dgm:prSet/>
      <dgm:spPr/>
      <dgm:t>
        <a:bodyPr/>
        <a:lstStyle/>
        <a:p>
          <a:endParaRPr lang="ru-RU"/>
        </a:p>
      </dgm:t>
    </dgm:pt>
    <dgm:pt modelId="{72873C8E-E93B-42D4-8387-C301DF78B0D4}">
      <dgm:prSet custT="1"/>
      <dgm:spPr>
        <a:xfrm>
          <a:off x="4114855" y="-475559"/>
          <a:ext cx="2033081" cy="1900245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uk-UA" sz="16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Необхідність реформування управління галуззю </a:t>
          </a:r>
          <a:endParaRPr lang="ru-RU" sz="16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12AE702-3B3F-4022-86A2-E0A648ABA7F7}" type="sibTrans" cxnId="{858A9201-D4C4-45A0-9EE7-2A8A547FF379}">
      <dgm:prSet/>
      <dgm:spPr/>
      <dgm:t>
        <a:bodyPr/>
        <a:lstStyle/>
        <a:p>
          <a:endParaRPr lang="ru-RU"/>
        </a:p>
      </dgm:t>
    </dgm:pt>
    <dgm:pt modelId="{D1155C83-9539-43DA-AF90-5BB9236CDFCA}" type="parTrans" cxnId="{858A9201-D4C4-45A0-9EE7-2A8A547FF379}">
      <dgm:prSet/>
      <dgm:spPr>
        <a:xfrm rot="17280000">
          <a:off x="4128207" y="893900"/>
          <a:ext cx="1532735" cy="619043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92376DA4-C2DE-4D72-B556-D3FB5EFEA3E4}" type="pres">
      <dgm:prSet presAssocID="{984C153F-19B8-4D21-90DD-526A202BA39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4E20A5-E8C8-4E57-B160-CC27C8F69375}" type="pres">
      <dgm:prSet presAssocID="{C9C56441-AAF8-4E94-853F-74B7AB872D9E}" presName="centerShape" presStyleLbl="node0" presStyleIdx="0" presStyleCnt="1" custScaleX="133715" custScaleY="156223"/>
      <dgm:spPr/>
      <dgm:t>
        <a:bodyPr/>
        <a:lstStyle/>
        <a:p>
          <a:endParaRPr lang="ru-RU"/>
        </a:p>
      </dgm:t>
    </dgm:pt>
    <dgm:pt modelId="{E401CF39-8B2E-41A5-ACE7-9EFADE38B3AA}" type="pres">
      <dgm:prSet presAssocID="{75E5ADD4-6C3C-4837-AD12-B8112ACD36DA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2C22FCD6-2337-4D0F-8D89-6D57526B099C}" type="pres">
      <dgm:prSet presAssocID="{79D2DC20-4AF0-4DCB-A9EB-15C66976198C}" presName="node" presStyleLbl="node1" presStyleIdx="0" presStyleCnt="6" custScaleX="133715" custScaleY="156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FA10CE-83A6-4776-9492-CAEBD919C517}" type="pres">
      <dgm:prSet presAssocID="{4B37C804-81A4-4176-865F-1A79391A6204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19BE16C3-34EF-4BAC-B022-52EED8B59530}" type="pres">
      <dgm:prSet presAssocID="{6F45B79E-349B-4860-8BF6-49E89B633046}" presName="node" presStyleLbl="node1" presStyleIdx="1" presStyleCnt="6" custScaleX="133715" custScaleY="156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4FB66-A670-4C0D-96D0-252BA2FEB460}" type="pres">
      <dgm:prSet presAssocID="{3C5A3D1B-D99E-47CE-B2F8-10146976938A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C3F56DD5-36BA-479E-9C63-3E134BB753B4}" type="pres">
      <dgm:prSet presAssocID="{EFE70A52-9FF2-4308-9803-0F8462C81F7E}" presName="node" presStyleLbl="node1" presStyleIdx="2" presStyleCnt="6" custScaleX="133715" custScaleY="156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360D2B-DB52-4B20-832D-1F5496AA8428}" type="pres">
      <dgm:prSet presAssocID="{D1155C83-9539-43DA-AF90-5BB9236CDFCA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7A4E73D5-F427-4A1C-A0E4-395CE3E65500}" type="pres">
      <dgm:prSet presAssocID="{72873C8E-E93B-42D4-8387-C301DF78B0D4}" presName="node" presStyleLbl="node1" presStyleIdx="3" presStyleCnt="6" custScaleX="133715" custScaleY="156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79818D-0A5B-4CB2-B9EF-3918591E01AB}" type="pres">
      <dgm:prSet presAssocID="{32A610D8-4B31-4951-8357-F4B424A00149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97A7A81C-31C6-4C91-A8E7-BB3BD0B482D0}" type="pres">
      <dgm:prSet presAssocID="{CC601593-5B99-4831-9D3B-8066D5614E60}" presName="node" presStyleLbl="node1" presStyleIdx="4" presStyleCnt="6" custScaleX="133715" custScaleY="156223" custRadScaleRad="99845" custRadScaleInc="1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5CC78-39E6-49D3-8F6A-276141D8A3E9}" type="pres">
      <dgm:prSet presAssocID="{9E94D31A-A9EF-425B-8E04-14D3782D1815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EC478CA6-37F7-4141-80E8-250C4AD41929}" type="pres">
      <dgm:prSet presAssocID="{16331BBE-3D83-4310-BA57-D4F82EAABDAB}" presName="node" presStyleLbl="node1" presStyleIdx="5" presStyleCnt="6" custScaleX="133715" custScaleY="156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B99A98-BB65-4D06-87DA-60425B430F06}" srcId="{C9C56441-AAF8-4E94-853F-74B7AB872D9E}" destId="{79D2DC20-4AF0-4DCB-A9EB-15C66976198C}" srcOrd="0" destOrd="0" parTransId="{75E5ADD4-6C3C-4837-AD12-B8112ACD36DA}" sibTransId="{3F2F48D9-7356-4202-BB04-5D36BD3201DD}"/>
    <dgm:cxn modelId="{8FF20CDB-64DF-4017-B97D-32B86F8EB2B8}" srcId="{984C153F-19B8-4D21-90DD-526A202BA391}" destId="{C9C56441-AAF8-4E94-853F-74B7AB872D9E}" srcOrd="0" destOrd="0" parTransId="{176C32CA-6C8C-4090-9B1E-F9AAD9EEAFDC}" sibTransId="{C8601DFE-0F21-450D-A750-65C29D9EF2CF}"/>
    <dgm:cxn modelId="{E0708411-A7CD-45F3-8BD1-AF670457999D}" type="presOf" srcId="{79D2DC20-4AF0-4DCB-A9EB-15C66976198C}" destId="{2C22FCD6-2337-4D0F-8D89-6D57526B099C}" srcOrd="0" destOrd="0" presId="urn:microsoft.com/office/officeart/2005/8/layout/radial4"/>
    <dgm:cxn modelId="{0DEB7806-7292-4894-B780-A3BEE36D41CA}" type="presOf" srcId="{4B37C804-81A4-4176-865F-1A79391A6204}" destId="{94FA10CE-83A6-4776-9492-CAEBD919C517}" srcOrd="0" destOrd="0" presId="urn:microsoft.com/office/officeart/2005/8/layout/radial4"/>
    <dgm:cxn modelId="{2C92D1C3-B8CB-427D-9684-A695F8C6C330}" srcId="{C9C56441-AAF8-4E94-853F-74B7AB872D9E}" destId="{16331BBE-3D83-4310-BA57-D4F82EAABDAB}" srcOrd="5" destOrd="0" parTransId="{9E94D31A-A9EF-425B-8E04-14D3782D1815}" sibTransId="{F4C3EF47-3F3A-4275-99C1-EF69A7C18145}"/>
    <dgm:cxn modelId="{39DAC1FD-C468-46BF-B590-A9128C5C02D8}" type="presOf" srcId="{32A610D8-4B31-4951-8357-F4B424A00149}" destId="{0579818D-0A5B-4CB2-B9EF-3918591E01AB}" srcOrd="0" destOrd="0" presId="urn:microsoft.com/office/officeart/2005/8/layout/radial4"/>
    <dgm:cxn modelId="{64DF4CC6-EABF-4B74-BCDA-75AF84D6103F}" srcId="{C9C56441-AAF8-4E94-853F-74B7AB872D9E}" destId="{6F45B79E-349B-4860-8BF6-49E89B633046}" srcOrd="1" destOrd="0" parTransId="{4B37C804-81A4-4176-865F-1A79391A6204}" sibTransId="{08FFD458-7E85-4327-8446-E14B6B540612}"/>
    <dgm:cxn modelId="{D2575EC6-657E-4801-BE0A-AD4A772D89C8}" type="presOf" srcId="{16331BBE-3D83-4310-BA57-D4F82EAABDAB}" destId="{EC478CA6-37F7-4141-80E8-250C4AD41929}" srcOrd="0" destOrd="0" presId="urn:microsoft.com/office/officeart/2005/8/layout/radial4"/>
    <dgm:cxn modelId="{61DA923C-FB9F-477D-814E-15C8B889EC27}" srcId="{C9C56441-AAF8-4E94-853F-74B7AB872D9E}" destId="{CC601593-5B99-4831-9D3B-8066D5614E60}" srcOrd="4" destOrd="0" parTransId="{32A610D8-4B31-4951-8357-F4B424A00149}" sibTransId="{94A8E962-B3E0-46D1-AD32-4D47D05EDAD7}"/>
    <dgm:cxn modelId="{10EF5E05-FAE9-44FC-A8BE-2205190388A5}" type="presOf" srcId="{C9C56441-AAF8-4E94-853F-74B7AB872D9E}" destId="{CB4E20A5-E8C8-4E57-B160-CC27C8F69375}" srcOrd="0" destOrd="0" presId="urn:microsoft.com/office/officeart/2005/8/layout/radial4"/>
    <dgm:cxn modelId="{3CC6E2B7-BE14-4F2A-A5A2-2A730BF17331}" type="presOf" srcId="{9E94D31A-A9EF-425B-8E04-14D3782D1815}" destId="{0B75CC78-39E6-49D3-8F6A-276141D8A3E9}" srcOrd="0" destOrd="0" presId="urn:microsoft.com/office/officeart/2005/8/layout/radial4"/>
    <dgm:cxn modelId="{3888E3E7-B0E7-4453-BAA0-1698CE22BB7B}" type="presOf" srcId="{D1155C83-9539-43DA-AF90-5BB9236CDFCA}" destId="{3B360D2B-DB52-4B20-832D-1F5496AA8428}" srcOrd="0" destOrd="0" presId="urn:microsoft.com/office/officeart/2005/8/layout/radial4"/>
    <dgm:cxn modelId="{B8C7929D-8CF4-4DBA-9757-4D1C538980E8}" type="presOf" srcId="{75E5ADD4-6C3C-4837-AD12-B8112ACD36DA}" destId="{E401CF39-8B2E-41A5-ACE7-9EFADE38B3AA}" srcOrd="0" destOrd="0" presId="urn:microsoft.com/office/officeart/2005/8/layout/radial4"/>
    <dgm:cxn modelId="{F4F533CB-2DF9-4F8D-A5D5-74FE7B712E86}" type="presOf" srcId="{EFE70A52-9FF2-4308-9803-0F8462C81F7E}" destId="{C3F56DD5-36BA-479E-9C63-3E134BB753B4}" srcOrd="0" destOrd="0" presId="urn:microsoft.com/office/officeart/2005/8/layout/radial4"/>
    <dgm:cxn modelId="{0905D13D-2C20-4CA5-93CB-BB56B23A91B9}" type="presOf" srcId="{984C153F-19B8-4D21-90DD-526A202BA391}" destId="{92376DA4-C2DE-4D72-B556-D3FB5EFEA3E4}" srcOrd="0" destOrd="0" presId="urn:microsoft.com/office/officeart/2005/8/layout/radial4"/>
    <dgm:cxn modelId="{655AEAA1-D7E4-4D73-B8C5-8545845B72E9}" type="presOf" srcId="{3C5A3D1B-D99E-47CE-B2F8-10146976938A}" destId="{5C84FB66-A670-4C0D-96D0-252BA2FEB460}" srcOrd="0" destOrd="0" presId="urn:microsoft.com/office/officeart/2005/8/layout/radial4"/>
    <dgm:cxn modelId="{858A9201-D4C4-45A0-9EE7-2A8A547FF379}" srcId="{C9C56441-AAF8-4E94-853F-74B7AB872D9E}" destId="{72873C8E-E93B-42D4-8387-C301DF78B0D4}" srcOrd="3" destOrd="0" parTransId="{D1155C83-9539-43DA-AF90-5BB9236CDFCA}" sibTransId="{612AE702-3B3F-4022-86A2-E0A648ABA7F7}"/>
    <dgm:cxn modelId="{3D5DFCF0-7D0A-432F-90A5-E55214024846}" type="presOf" srcId="{CC601593-5B99-4831-9D3B-8066D5614E60}" destId="{97A7A81C-31C6-4C91-A8E7-BB3BD0B482D0}" srcOrd="0" destOrd="0" presId="urn:microsoft.com/office/officeart/2005/8/layout/radial4"/>
    <dgm:cxn modelId="{8FE4EE28-3AD5-4D4A-8F28-606FFC871042}" srcId="{C9C56441-AAF8-4E94-853F-74B7AB872D9E}" destId="{EFE70A52-9FF2-4308-9803-0F8462C81F7E}" srcOrd="2" destOrd="0" parTransId="{3C5A3D1B-D99E-47CE-B2F8-10146976938A}" sibTransId="{FF357875-D1DF-40C9-8353-36700D93AA15}"/>
    <dgm:cxn modelId="{B5C6BD33-D0E7-475A-B0EB-664C28E80A5B}" type="presOf" srcId="{6F45B79E-349B-4860-8BF6-49E89B633046}" destId="{19BE16C3-34EF-4BAC-B022-52EED8B59530}" srcOrd="0" destOrd="0" presId="urn:microsoft.com/office/officeart/2005/8/layout/radial4"/>
    <dgm:cxn modelId="{3CAA2E0A-8577-4C98-859C-C2732DBD1632}" type="presOf" srcId="{72873C8E-E93B-42D4-8387-C301DF78B0D4}" destId="{7A4E73D5-F427-4A1C-A0E4-395CE3E65500}" srcOrd="0" destOrd="0" presId="urn:microsoft.com/office/officeart/2005/8/layout/radial4"/>
    <dgm:cxn modelId="{BEFF8AFF-0FF2-4D6A-92D5-7986CBB664A2}" type="presParOf" srcId="{92376DA4-C2DE-4D72-B556-D3FB5EFEA3E4}" destId="{CB4E20A5-E8C8-4E57-B160-CC27C8F69375}" srcOrd="0" destOrd="0" presId="urn:microsoft.com/office/officeart/2005/8/layout/radial4"/>
    <dgm:cxn modelId="{F16353E2-7ECF-4D5B-80AB-48EA936BBAB8}" type="presParOf" srcId="{92376DA4-C2DE-4D72-B556-D3FB5EFEA3E4}" destId="{E401CF39-8B2E-41A5-ACE7-9EFADE38B3AA}" srcOrd="1" destOrd="0" presId="urn:microsoft.com/office/officeart/2005/8/layout/radial4"/>
    <dgm:cxn modelId="{98F58F43-5A6E-49A2-97ED-E5E16B3E5A19}" type="presParOf" srcId="{92376DA4-C2DE-4D72-B556-D3FB5EFEA3E4}" destId="{2C22FCD6-2337-4D0F-8D89-6D57526B099C}" srcOrd="2" destOrd="0" presId="urn:microsoft.com/office/officeart/2005/8/layout/radial4"/>
    <dgm:cxn modelId="{9B738A5A-E066-4BA3-BF74-E626F76D3AC2}" type="presParOf" srcId="{92376DA4-C2DE-4D72-B556-D3FB5EFEA3E4}" destId="{94FA10CE-83A6-4776-9492-CAEBD919C517}" srcOrd="3" destOrd="0" presId="urn:microsoft.com/office/officeart/2005/8/layout/radial4"/>
    <dgm:cxn modelId="{F7A290F9-2DBE-4DF6-8284-F0FB869FF7E0}" type="presParOf" srcId="{92376DA4-C2DE-4D72-B556-D3FB5EFEA3E4}" destId="{19BE16C3-34EF-4BAC-B022-52EED8B59530}" srcOrd="4" destOrd="0" presId="urn:microsoft.com/office/officeart/2005/8/layout/radial4"/>
    <dgm:cxn modelId="{C014B370-6B10-421C-9830-C66D11C53FAB}" type="presParOf" srcId="{92376DA4-C2DE-4D72-B556-D3FB5EFEA3E4}" destId="{5C84FB66-A670-4C0D-96D0-252BA2FEB460}" srcOrd="5" destOrd="0" presId="urn:microsoft.com/office/officeart/2005/8/layout/radial4"/>
    <dgm:cxn modelId="{FCE117FD-DA55-419A-8129-28EFDF72B9A5}" type="presParOf" srcId="{92376DA4-C2DE-4D72-B556-D3FB5EFEA3E4}" destId="{C3F56DD5-36BA-479E-9C63-3E134BB753B4}" srcOrd="6" destOrd="0" presId="urn:microsoft.com/office/officeart/2005/8/layout/radial4"/>
    <dgm:cxn modelId="{1C9D70E5-7F77-4374-A686-994E5F04982C}" type="presParOf" srcId="{92376DA4-C2DE-4D72-B556-D3FB5EFEA3E4}" destId="{3B360D2B-DB52-4B20-832D-1F5496AA8428}" srcOrd="7" destOrd="0" presId="urn:microsoft.com/office/officeart/2005/8/layout/radial4"/>
    <dgm:cxn modelId="{CDB30CD1-DCEA-4547-AC15-5F1597C50426}" type="presParOf" srcId="{92376DA4-C2DE-4D72-B556-D3FB5EFEA3E4}" destId="{7A4E73D5-F427-4A1C-A0E4-395CE3E65500}" srcOrd="8" destOrd="0" presId="urn:microsoft.com/office/officeart/2005/8/layout/radial4"/>
    <dgm:cxn modelId="{385CD52F-1A1C-48C1-B5B7-AC7EC31EA463}" type="presParOf" srcId="{92376DA4-C2DE-4D72-B556-D3FB5EFEA3E4}" destId="{0579818D-0A5B-4CB2-B9EF-3918591E01AB}" srcOrd="9" destOrd="0" presId="urn:microsoft.com/office/officeart/2005/8/layout/radial4"/>
    <dgm:cxn modelId="{965C8B02-581E-40A5-B6B7-F7C507405A52}" type="presParOf" srcId="{92376DA4-C2DE-4D72-B556-D3FB5EFEA3E4}" destId="{97A7A81C-31C6-4C91-A8E7-BB3BD0B482D0}" srcOrd="10" destOrd="0" presId="urn:microsoft.com/office/officeart/2005/8/layout/radial4"/>
    <dgm:cxn modelId="{F17D9A1C-9335-48A7-AACF-09B03A2329B9}" type="presParOf" srcId="{92376DA4-C2DE-4D72-B556-D3FB5EFEA3E4}" destId="{0B75CC78-39E6-49D3-8F6A-276141D8A3E9}" srcOrd="11" destOrd="0" presId="urn:microsoft.com/office/officeart/2005/8/layout/radial4"/>
    <dgm:cxn modelId="{A60DBDE6-623B-4DEB-8FE9-7B4EA6A133E3}" type="presParOf" srcId="{92376DA4-C2DE-4D72-B556-D3FB5EFEA3E4}" destId="{EC478CA6-37F7-4141-80E8-250C4AD41929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6F664CB-4D8D-4082-9186-04C6A59B9B3B}" type="doc">
      <dgm:prSet loTypeId="urn:microsoft.com/office/officeart/2005/8/layout/lProcess3" loCatId="process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87BEB498-5C63-456A-903A-C85800A07849}">
      <dgm:prSet phldrT="[Текст]"/>
      <dgm:spPr/>
      <dgm:t>
        <a:bodyPr/>
        <a:lstStyle/>
        <a:p>
          <a:r>
            <a:rPr lang="uk-UA"/>
            <a:t>56,2 тис. перевізників, з них 240 підприємств, які виконують міжнародні перевезення пасажирів</a:t>
          </a:r>
          <a:endParaRPr lang="ru-RU"/>
        </a:p>
      </dgm:t>
    </dgm:pt>
    <dgm:pt modelId="{8F60F531-AC5B-450E-AEFA-EE6ED2FA1BDB}" type="parTrans" cxnId="{2DE5FD45-B105-4ED4-8BF6-9698C4444599}">
      <dgm:prSet/>
      <dgm:spPr/>
      <dgm:t>
        <a:bodyPr/>
        <a:lstStyle/>
        <a:p>
          <a:endParaRPr lang="ru-RU"/>
        </a:p>
      </dgm:t>
    </dgm:pt>
    <dgm:pt modelId="{5EC5D7DF-05C3-4D93-9F4A-2639AAA45A1C}" type="sibTrans" cxnId="{2DE5FD45-B105-4ED4-8BF6-9698C4444599}">
      <dgm:prSet/>
      <dgm:spPr/>
      <dgm:t>
        <a:bodyPr/>
        <a:lstStyle/>
        <a:p>
          <a:endParaRPr lang="ru-RU"/>
        </a:p>
      </dgm:t>
    </dgm:pt>
    <dgm:pt modelId="{A0D5464D-5003-4205-8E47-7FFE7E7D7F97}">
      <dgm:prSet phldrT="[Текст]"/>
      <dgm:spPr/>
      <dgm:t>
        <a:bodyPr/>
        <a:lstStyle/>
        <a:p>
          <a:r>
            <a:rPr lang="uk-UA"/>
            <a:t>9, 2 млн. транспортних засобів ( з них 154 тис. залучених до перевезень)</a:t>
          </a:r>
          <a:endParaRPr lang="ru-RU"/>
        </a:p>
      </dgm:t>
    </dgm:pt>
    <dgm:pt modelId="{84175505-350E-4E6B-BBE8-27B1AC5E8E09}" type="parTrans" cxnId="{34CE03D9-75EE-46AE-A4DB-D2C157E7FD4F}">
      <dgm:prSet/>
      <dgm:spPr/>
      <dgm:t>
        <a:bodyPr/>
        <a:lstStyle/>
        <a:p>
          <a:endParaRPr lang="ru-RU"/>
        </a:p>
      </dgm:t>
    </dgm:pt>
    <dgm:pt modelId="{CC238617-DBF0-4869-873C-ED03D96C2E01}" type="sibTrans" cxnId="{34CE03D9-75EE-46AE-A4DB-D2C157E7FD4F}">
      <dgm:prSet/>
      <dgm:spPr/>
      <dgm:t>
        <a:bodyPr/>
        <a:lstStyle/>
        <a:p>
          <a:endParaRPr lang="ru-RU"/>
        </a:p>
      </dgm:t>
    </dgm:pt>
    <dgm:pt modelId="{F03AD52A-660F-4DF2-BD63-02FCDEB406D1}">
      <dgm:prSet phldrT="[Текст]"/>
      <dgm:spPr/>
      <dgm:t>
        <a:bodyPr/>
        <a:lstStyle/>
        <a:p>
          <a:r>
            <a:rPr lang="uk-UA"/>
            <a:t>739 атестованих автостанцій</a:t>
          </a:r>
          <a:endParaRPr lang="ru-RU"/>
        </a:p>
      </dgm:t>
    </dgm:pt>
    <dgm:pt modelId="{C9F8DB07-0379-4A5C-8385-26147B5248B4}" type="parTrans" cxnId="{A08F8255-4DE5-4B74-8C90-D2617672196F}">
      <dgm:prSet/>
      <dgm:spPr/>
      <dgm:t>
        <a:bodyPr/>
        <a:lstStyle/>
        <a:p>
          <a:endParaRPr lang="ru-RU"/>
        </a:p>
      </dgm:t>
    </dgm:pt>
    <dgm:pt modelId="{DD50F40F-DA5E-4000-BF88-6364E20875AE}" type="sibTrans" cxnId="{A08F8255-4DE5-4B74-8C90-D2617672196F}">
      <dgm:prSet/>
      <dgm:spPr/>
      <dgm:t>
        <a:bodyPr/>
        <a:lstStyle/>
        <a:p>
          <a:endParaRPr lang="ru-RU"/>
        </a:p>
      </dgm:t>
    </dgm:pt>
    <dgm:pt modelId="{A07C1628-B891-40F8-AE93-9CCF21A20E29}">
      <dgm:prSet phldrT="[Текст]"/>
      <dgm:spPr/>
      <dgm:t>
        <a:bodyPr/>
        <a:lstStyle/>
        <a:p>
          <a:r>
            <a:rPr lang="ru-RU"/>
            <a:t>Вантажообіг (середньорічний) 34 000 млн. ткм</a:t>
          </a:r>
        </a:p>
      </dgm:t>
    </dgm:pt>
    <dgm:pt modelId="{6785897A-884D-4B1C-B1F2-49E2BAE13A7D}" type="parTrans" cxnId="{7E70E118-2A17-43F7-A861-0FC7ED9ECD42}">
      <dgm:prSet/>
      <dgm:spPr/>
      <dgm:t>
        <a:bodyPr/>
        <a:lstStyle/>
        <a:p>
          <a:endParaRPr lang="ru-RU"/>
        </a:p>
      </dgm:t>
    </dgm:pt>
    <dgm:pt modelId="{46B77381-D8E6-4EFE-8B08-23854EBE5121}" type="sibTrans" cxnId="{7E70E118-2A17-43F7-A861-0FC7ED9ECD42}">
      <dgm:prSet/>
      <dgm:spPr/>
      <dgm:t>
        <a:bodyPr/>
        <a:lstStyle/>
        <a:p>
          <a:endParaRPr lang="ru-RU"/>
        </a:p>
      </dgm:t>
    </dgm:pt>
    <dgm:pt modelId="{4302C609-AC14-4148-A840-4F561A124945}">
      <dgm:prSet phldrT="[Текст]"/>
      <dgm:spPr/>
      <dgm:t>
        <a:bodyPr/>
        <a:lstStyle/>
        <a:p>
          <a:r>
            <a:rPr lang="uk-UA"/>
            <a:t>Пасажирообіг (середньорічний) 35 млн. пас.км.</a:t>
          </a:r>
          <a:endParaRPr lang="ru-RU"/>
        </a:p>
      </dgm:t>
    </dgm:pt>
    <dgm:pt modelId="{A0F94F2B-F579-4A17-BC62-07038131F20C}" type="parTrans" cxnId="{7A143682-C9C8-4B1C-AE3B-7191468EAFB1}">
      <dgm:prSet/>
      <dgm:spPr/>
      <dgm:t>
        <a:bodyPr/>
        <a:lstStyle/>
        <a:p>
          <a:endParaRPr lang="ru-RU"/>
        </a:p>
      </dgm:t>
    </dgm:pt>
    <dgm:pt modelId="{F60C77C8-2B84-45F3-AD03-B851D9AE8F35}" type="sibTrans" cxnId="{7A143682-C9C8-4B1C-AE3B-7191468EAFB1}">
      <dgm:prSet/>
      <dgm:spPr/>
      <dgm:t>
        <a:bodyPr/>
        <a:lstStyle/>
        <a:p>
          <a:endParaRPr lang="ru-RU"/>
        </a:p>
      </dgm:t>
    </dgm:pt>
    <dgm:pt modelId="{21E4DB30-4385-4AF3-B42E-FFB08842F5FA}">
      <dgm:prSet phldrT="[Текст]"/>
      <dgm:spPr/>
      <dgm:t>
        <a:bodyPr/>
        <a:lstStyle/>
        <a:p>
          <a:r>
            <a:rPr lang="uk-UA"/>
            <a:t>Маршрутна мережа пасажироперевезень: 23 іноземні країни, понад 400 регулярних маршрутів</a:t>
          </a:r>
          <a:endParaRPr lang="ru-RU"/>
        </a:p>
      </dgm:t>
    </dgm:pt>
    <dgm:pt modelId="{CBAF064D-9CB6-4634-BD58-111115559792}" type="parTrans" cxnId="{AEAA05CE-BDCE-4413-8811-8806172955F1}">
      <dgm:prSet/>
      <dgm:spPr/>
      <dgm:t>
        <a:bodyPr/>
        <a:lstStyle/>
        <a:p>
          <a:endParaRPr lang="ru-RU"/>
        </a:p>
      </dgm:t>
    </dgm:pt>
    <dgm:pt modelId="{CA89D66C-9FE7-4242-A11E-90726B03EF8C}" type="sibTrans" cxnId="{AEAA05CE-BDCE-4413-8811-8806172955F1}">
      <dgm:prSet/>
      <dgm:spPr/>
      <dgm:t>
        <a:bodyPr/>
        <a:lstStyle/>
        <a:p>
          <a:endParaRPr lang="ru-RU"/>
        </a:p>
      </dgm:t>
    </dgm:pt>
    <dgm:pt modelId="{D3B61FA6-F11C-4986-94BE-22251888780E}" type="pres">
      <dgm:prSet presAssocID="{76F664CB-4D8D-4082-9186-04C6A59B9B3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6D63AA9-A646-4B9A-BDCD-A9856439B1B8}" type="pres">
      <dgm:prSet presAssocID="{87BEB498-5C63-456A-903A-C85800A07849}" presName="horFlow" presStyleCnt="0"/>
      <dgm:spPr/>
      <dgm:t>
        <a:bodyPr/>
        <a:lstStyle/>
        <a:p>
          <a:endParaRPr lang="ru-RU"/>
        </a:p>
      </dgm:t>
    </dgm:pt>
    <dgm:pt modelId="{275DA965-289D-49DE-9040-2B23765F2988}" type="pres">
      <dgm:prSet presAssocID="{87BEB498-5C63-456A-903A-C85800A07849}" presName="bigChev" presStyleLbl="node1" presStyleIdx="0" presStyleCnt="2"/>
      <dgm:spPr/>
      <dgm:t>
        <a:bodyPr/>
        <a:lstStyle/>
        <a:p>
          <a:endParaRPr lang="ru-RU"/>
        </a:p>
      </dgm:t>
    </dgm:pt>
    <dgm:pt modelId="{04ED52BD-41C3-4DF5-A359-179E89E58705}" type="pres">
      <dgm:prSet presAssocID="{84175505-350E-4E6B-BBE8-27B1AC5E8E09}" presName="parTrans" presStyleCnt="0"/>
      <dgm:spPr/>
      <dgm:t>
        <a:bodyPr/>
        <a:lstStyle/>
        <a:p>
          <a:endParaRPr lang="ru-RU"/>
        </a:p>
      </dgm:t>
    </dgm:pt>
    <dgm:pt modelId="{A19FA5A4-32B3-4D5F-970A-BC91E3650DC2}" type="pres">
      <dgm:prSet presAssocID="{A0D5464D-5003-4205-8E47-7FFE7E7D7F97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580B9-EA30-40AD-B94C-6EB6CAD45D05}" type="pres">
      <dgm:prSet presAssocID="{CC238617-DBF0-4869-873C-ED03D96C2E01}" presName="sibTrans" presStyleCnt="0"/>
      <dgm:spPr/>
      <dgm:t>
        <a:bodyPr/>
        <a:lstStyle/>
        <a:p>
          <a:endParaRPr lang="ru-RU"/>
        </a:p>
      </dgm:t>
    </dgm:pt>
    <dgm:pt modelId="{519BEE50-CE3F-4579-A487-A58E46833FB1}" type="pres">
      <dgm:prSet presAssocID="{F03AD52A-660F-4DF2-BD63-02FCDEB406D1}" presName="node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20A500-9E01-4142-ABE1-1BD1E5CE6C29}" type="pres">
      <dgm:prSet presAssocID="{87BEB498-5C63-456A-903A-C85800A07849}" presName="vSp" presStyleCnt="0"/>
      <dgm:spPr/>
      <dgm:t>
        <a:bodyPr/>
        <a:lstStyle/>
        <a:p>
          <a:endParaRPr lang="ru-RU"/>
        </a:p>
      </dgm:t>
    </dgm:pt>
    <dgm:pt modelId="{D99F2E40-BE57-4B52-9018-F115563DA332}" type="pres">
      <dgm:prSet presAssocID="{A07C1628-B891-40F8-AE93-9CCF21A20E29}" presName="horFlow" presStyleCnt="0"/>
      <dgm:spPr/>
      <dgm:t>
        <a:bodyPr/>
        <a:lstStyle/>
        <a:p>
          <a:endParaRPr lang="ru-RU"/>
        </a:p>
      </dgm:t>
    </dgm:pt>
    <dgm:pt modelId="{3FC28557-A0F2-4B75-940B-5CE12D6FAAF0}" type="pres">
      <dgm:prSet presAssocID="{A07C1628-B891-40F8-AE93-9CCF21A20E29}" presName="bigChev" presStyleLbl="node1" presStyleIdx="1" presStyleCnt="2"/>
      <dgm:spPr/>
      <dgm:t>
        <a:bodyPr/>
        <a:lstStyle/>
        <a:p>
          <a:endParaRPr lang="ru-RU"/>
        </a:p>
      </dgm:t>
    </dgm:pt>
    <dgm:pt modelId="{09558DCB-1E32-46A0-AF36-D461ADA440D4}" type="pres">
      <dgm:prSet presAssocID="{A0F94F2B-F579-4A17-BC62-07038131F20C}" presName="parTrans" presStyleCnt="0"/>
      <dgm:spPr/>
      <dgm:t>
        <a:bodyPr/>
        <a:lstStyle/>
        <a:p>
          <a:endParaRPr lang="ru-RU"/>
        </a:p>
      </dgm:t>
    </dgm:pt>
    <dgm:pt modelId="{14C99490-1CEC-4821-87B0-1A458F16D389}" type="pres">
      <dgm:prSet presAssocID="{4302C609-AC14-4148-A840-4F561A124945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8A590-7E31-4537-87D8-D64016F7913E}" type="pres">
      <dgm:prSet presAssocID="{F60C77C8-2B84-45F3-AD03-B851D9AE8F35}" presName="sibTrans" presStyleCnt="0"/>
      <dgm:spPr/>
      <dgm:t>
        <a:bodyPr/>
        <a:lstStyle/>
        <a:p>
          <a:endParaRPr lang="ru-RU"/>
        </a:p>
      </dgm:t>
    </dgm:pt>
    <dgm:pt modelId="{67222544-8B39-47D1-A53F-F59DF509C53C}" type="pres">
      <dgm:prSet presAssocID="{21E4DB30-4385-4AF3-B42E-FFB08842F5FA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AA05CE-BDCE-4413-8811-8806172955F1}" srcId="{A07C1628-B891-40F8-AE93-9CCF21A20E29}" destId="{21E4DB30-4385-4AF3-B42E-FFB08842F5FA}" srcOrd="1" destOrd="0" parTransId="{CBAF064D-9CB6-4634-BD58-111115559792}" sibTransId="{CA89D66C-9FE7-4242-A11E-90726B03EF8C}"/>
    <dgm:cxn modelId="{7E70E118-2A17-43F7-A861-0FC7ED9ECD42}" srcId="{76F664CB-4D8D-4082-9186-04C6A59B9B3B}" destId="{A07C1628-B891-40F8-AE93-9CCF21A20E29}" srcOrd="1" destOrd="0" parTransId="{6785897A-884D-4B1C-B1F2-49E2BAE13A7D}" sibTransId="{46B77381-D8E6-4EFE-8B08-23854EBE5121}"/>
    <dgm:cxn modelId="{923DA83E-564D-4070-B858-3407631CB918}" type="presOf" srcId="{F03AD52A-660F-4DF2-BD63-02FCDEB406D1}" destId="{519BEE50-CE3F-4579-A487-A58E46833FB1}" srcOrd="0" destOrd="0" presId="urn:microsoft.com/office/officeart/2005/8/layout/lProcess3"/>
    <dgm:cxn modelId="{4C3FCC85-4B35-412D-9F4A-59B95BCDF2EE}" type="presOf" srcId="{4302C609-AC14-4148-A840-4F561A124945}" destId="{14C99490-1CEC-4821-87B0-1A458F16D389}" srcOrd="0" destOrd="0" presId="urn:microsoft.com/office/officeart/2005/8/layout/lProcess3"/>
    <dgm:cxn modelId="{34CE03D9-75EE-46AE-A4DB-D2C157E7FD4F}" srcId="{87BEB498-5C63-456A-903A-C85800A07849}" destId="{A0D5464D-5003-4205-8E47-7FFE7E7D7F97}" srcOrd="0" destOrd="0" parTransId="{84175505-350E-4E6B-BBE8-27B1AC5E8E09}" sibTransId="{CC238617-DBF0-4869-873C-ED03D96C2E01}"/>
    <dgm:cxn modelId="{05B6C6F2-5E8F-4687-A8F9-F651F0BFB067}" type="presOf" srcId="{76F664CB-4D8D-4082-9186-04C6A59B9B3B}" destId="{D3B61FA6-F11C-4986-94BE-22251888780E}" srcOrd="0" destOrd="0" presId="urn:microsoft.com/office/officeart/2005/8/layout/lProcess3"/>
    <dgm:cxn modelId="{A08F8255-4DE5-4B74-8C90-D2617672196F}" srcId="{87BEB498-5C63-456A-903A-C85800A07849}" destId="{F03AD52A-660F-4DF2-BD63-02FCDEB406D1}" srcOrd="1" destOrd="0" parTransId="{C9F8DB07-0379-4A5C-8385-26147B5248B4}" sibTransId="{DD50F40F-DA5E-4000-BF88-6364E20875AE}"/>
    <dgm:cxn modelId="{8B756A67-8E41-44B1-A992-7233C5B431C5}" type="presOf" srcId="{A07C1628-B891-40F8-AE93-9CCF21A20E29}" destId="{3FC28557-A0F2-4B75-940B-5CE12D6FAAF0}" srcOrd="0" destOrd="0" presId="urn:microsoft.com/office/officeart/2005/8/layout/lProcess3"/>
    <dgm:cxn modelId="{0D474B7C-E1EF-42C7-8746-52762A6E78D0}" type="presOf" srcId="{87BEB498-5C63-456A-903A-C85800A07849}" destId="{275DA965-289D-49DE-9040-2B23765F2988}" srcOrd="0" destOrd="0" presId="urn:microsoft.com/office/officeart/2005/8/layout/lProcess3"/>
    <dgm:cxn modelId="{A39F65FB-81B5-4C6D-83C7-875EAC923F5D}" type="presOf" srcId="{A0D5464D-5003-4205-8E47-7FFE7E7D7F97}" destId="{A19FA5A4-32B3-4D5F-970A-BC91E3650DC2}" srcOrd="0" destOrd="0" presId="urn:microsoft.com/office/officeart/2005/8/layout/lProcess3"/>
    <dgm:cxn modelId="{8D7C3E8B-4B9A-43BB-98D1-E3E3FD744024}" type="presOf" srcId="{21E4DB30-4385-4AF3-B42E-FFB08842F5FA}" destId="{67222544-8B39-47D1-A53F-F59DF509C53C}" srcOrd="0" destOrd="0" presId="urn:microsoft.com/office/officeart/2005/8/layout/lProcess3"/>
    <dgm:cxn modelId="{7A143682-C9C8-4B1C-AE3B-7191468EAFB1}" srcId="{A07C1628-B891-40F8-AE93-9CCF21A20E29}" destId="{4302C609-AC14-4148-A840-4F561A124945}" srcOrd="0" destOrd="0" parTransId="{A0F94F2B-F579-4A17-BC62-07038131F20C}" sibTransId="{F60C77C8-2B84-45F3-AD03-B851D9AE8F35}"/>
    <dgm:cxn modelId="{2DE5FD45-B105-4ED4-8BF6-9698C4444599}" srcId="{76F664CB-4D8D-4082-9186-04C6A59B9B3B}" destId="{87BEB498-5C63-456A-903A-C85800A07849}" srcOrd="0" destOrd="0" parTransId="{8F60F531-AC5B-450E-AEFA-EE6ED2FA1BDB}" sibTransId="{5EC5D7DF-05C3-4D93-9F4A-2639AAA45A1C}"/>
    <dgm:cxn modelId="{8CCF558D-A5FA-418D-8031-605AD852B90F}" type="presParOf" srcId="{D3B61FA6-F11C-4986-94BE-22251888780E}" destId="{B6D63AA9-A646-4B9A-BDCD-A9856439B1B8}" srcOrd="0" destOrd="0" presId="urn:microsoft.com/office/officeart/2005/8/layout/lProcess3"/>
    <dgm:cxn modelId="{A7AB8F78-A97C-4D54-B258-9C6FA0F96523}" type="presParOf" srcId="{B6D63AA9-A646-4B9A-BDCD-A9856439B1B8}" destId="{275DA965-289D-49DE-9040-2B23765F2988}" srcOrd="0" destOrd="0" presId="urn:microsoft.com/office/officeart/2005/8/layout/lProcess3"/>
    <dgm:cxn modelId="{DA81ADC0-4D4F-47BE-AAE3-C5A474425B5B}" type="presParOf" srcId="{B6D63AA9-A646-4B9A-BDCD-A9856439B1B8}" destId="{04ED52BD-41C3-4DF5-A359-179E89E58705}" srcOrd="1" destOrd="0" presId="urn:microsoft.com/office/officeart/2005/8/layout/lProcess3"/>
    <dgm:cxn modelId="{E2CDFB4B-A155-4E3B-A838-66012456DB4A}" type="presParOf" srcId="{B6D63AA9-A646-4B9A-BDCD-A9856439B1B8}" destId="{A19FA5A4-32B3-4D5F-970A-BC91E3650DC2}" srcOrd="2" destOrd="0" presId="urn:microsoft.com/office/officeart/2005/8/layout/lProcess3"/>
    <dgm:cxn modelId="{84B50771-521B-4750-A4A2-5CC2FBA1A08B}" type="presParOf" srcId="{B6D63AA9-A646-4B9A-BDCD-A9856439B1B8}" destId="{0D4580B9-EA30-40AD-B94C-6EB6CAD45D05}" srcOrd="3" destOrd="0" presId="urn:microsoft.com/office/officeart/2005/8/layout/lProcess3"/>
    <dgm:cxn modelId="{8D262C0E-9EA0-4334-A66C-22A464859EBA}" type="presParOf" srcId="{B6D63AA9-A646-4B9A-BDCD-A9856439B1B8}" destId="{519BEE50-CE3F-4579-A487-A58E46833FB1}" srcOrd="4" destOrd="0" presId="urn:microsoft.com/office/officeart/2005/8/layout/lProcess3"/>
    <dgm:cxn modelId="{49B60DB8-95EE-444E-BBB8-AF9AC51EF0A6}" type="presParOf" srcId="{D3B61FA6-F11C-4986-94BE-22251888780E}" destId="{5420A500-9E01-4142-ABE1-1BD1E5CE6C29}" srcOrd="1" destOrd="0" presId="urn:microsoft.com/office/officeart/2005/8/layout/lProcess3"/>
    <dgm:cxn modelId="{34E2E51F-23D0-457D-8801-51022AEF34C9}" type="presParOf" srcId="{D3B61FA6-F11C-4986-94BE-22251888780E}" destId="{D99F2E40-BE57-4B52-9018-F115563DA332}" srcOrd="2" destOrd="0" presId="urn:microsoft.com/office/officeart/2005/8/layout/lProcess3"/>
    <dgm:cxn modelId="{70F3AA9D-9441-407D-A679-A8BDF3EC39FA}" type="presParOf" srcId="{D99F2E40-BE57-4B52-9018-F115563DA332}" destId="{3FC28557-A0F2-4B75-940B-5CE12D6FAAF0}" srcOrd="0" destOrd="0" presId="urn:microsoft.com/office/officeart/2005/8/layout/lProcess3"/>
    <dgm:cxn modelId="{DC959F3D-4E29-4E8C-BC31-AA5D48FBC691}" type="presParOf" srcId="{D99F2E40-BE57-4B52-9018-F115563DA332}" destId="{09558DCB-1E32-46A0-AF36-D461ADA440D4}" srcOrd="1" destOrd="0" presId="urn:microsoft.com/office/officeart/2005/8/layout/lProcess3"/>
    <dgm:cxn modelId="{4F1C27C6-57BD-4F26-942E-1098442B0C36}" type="presParOf" srcId="{D99F2E40-BE57-4B52-9018-F115563DA332}" destId="{14C99490-1CEC-4821-87B0-1A458F16D389}" srcOrd="2" destOrd="0" presId="urn:microsoft.com/office/officeart/2005/8/layout/lProcess3"/>
    <dgm:cxn modelId="{88445A10-A70D-448C-A127-8106ABB57343}" type="presParOf" srcId="{D99F2E40-BE57-4B52-9018-F115563DA332}" destId="{A478A590-7E31-4537-87D8-D64016F7913E}" srcOrd="3" destOrd="0" presId="urn:microsoft.com/office/officeart/2005/8/layout/lProcess3"/>
    <dgm:cxn modelId="{C33540A7-1D34-48D8-9532-70DF3285F02C}" type="presParOf" srcId="{D99F2E40-BE57-4B52-9018-F115563DA332}" destId="{67222544-8B39-47D1-A53F-F59DF509C53C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9BF49-B8CB-4E36-B6E1-69BB57350CC4}">
      <dsp:nvSpPr>
        <dsp:cNvPr id="0" name=""/>
        <dsp:cNvSpPr/>
      </dsp:nvSpPr>
      <dsp:spPr>
        <a:xfrm>
          <a:off x="2320630" y="1049121"/>
          <a:ext cx="1008017" cy="4797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918"/>
              </a:lnTo>
              <a:lnTo>
                <a:pt x="1008017" y="326918"/>
              </a:lnTo>
              <a:lnTo>
                <a:pt x="1008017" y="4797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E5DB59-F1F0-4277-87AF-8AD7DDFEFA08}">
      <dsp:nvSpPr>
        <dsp:cNvPr id="0" name=""/>
        <dsp:cNvSpPr/>
      </dsp:nvSpPr>
      <dsp:spPr>
        <a:xfrm>
          <a:off x="1307730" y="1049121"/>
          <a:ext cx="1012899" cy="481424"/>
        </a:xfrm>
        <a:custGeom>
          <a:avLst/>
          <a:gdLst/>
          <a:ahLst/>
          <a:cxnLst/>
          <a:rect l="0" t="0" r="0" b="0"/>
          <a:pathLst>
            <a:path>
              <a:moveTo>
                <a:pt x="1012899" y="0"/>
              </a:moveTo>
              <a:lnTo>
                <a:pt x="1012899" y="328618"/>
              </a:lnTo>
              <a:lnTo>
                <a:pt x="0" y="328618"/>
              </a:lnTo>
              <a:lnTo>
                <a:pt x="0" y="4814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9CFC82-AB33-416F-B340-DDE81914240C}">
      <dsp:nvSpPr>
        <dsp:cNvPr id="0" name=""/>
        <dsp:cNvSpPr/>
      </dsp:nvSpPr>
      <dsp:spPr>
        <a:xfrm>
          <a:off x="1495888" y="1700"/>
          <a:ext cx="1649482" cy="10474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EE9A9-706D-4301-92D8-B5F0C83FBA15}">
      <dsp:nvSpPr>
        <dsp:cNvPr id="0" name=""/>
        <dsp:cNvSpPr/>
      </dsp:nvSpPr>
      <dsp:spPr>
        <a:xfrm>
          <a:off x="1679164" y="175812"/>
          <a:ext cx="1649482" cy="1047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TRANSPORT</a:t>
          </a:r>
          <a:endParaRPr lang="ru-RU" sz="1600" kern="1200" dirty="0"/>
        </a:p>
      </dsp:txBody>
      <dsp:txXfrm>
        <a:off x="1709842" y="206490"/>
        <a:ext cx="1588126" cy="986065"/>
      </dsp:txXfrm>
    </dsp:sp>
    <dsp:sp modelId="{D35FEEBA-57EF-43FD-8BDA-DDA3749248FB}">
      <dsp:nvSpPr>
        <dsp:cNvPr id="0" name=""/>
        <dsp:cNvSpPr/>
      </dsp:nvSpPr>
      <dsp:spPr>
        <a:xfrm>
          <a:off x="482989" y="1530546"/>
          <a:ext cx="1649482" cy="10474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9F0FE-8D2A-4ED3-8B9E-35CFC00ACE91}">
      <dsp:nvSpPr>
        <dsp:cNvPr id="0" name=""/>
        <dsp:cNvSpPr/>
      </dsp:nvSpPr>
      <dsp:spPr>
        <a:xfrm>
          <a:off x="666265" y="1704658"/>
          <a:ext cx="1649482" cy="1047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 major industry by</a:t>
          </a:r>
          <a:r>
            <a:rPr lang="ru-RU" sz="1600" kern="1200" dirty="0" smtClean="0"/>
            <a:t> </a:t>
          </a:r>
          <a:r>
            <a:rPr lang="en-US" sz="1600" kern="1200" dirty="0" smtClean="0"/>
            <a:t>investment, employment, etc. </a:t>
          </a:r>
          <a:endParaRPr lang="ru-RU" sz="1600" kern="1200" dirty="0"/>
        </a:p>
      </dsp:txBody>
      <dsp:txXfrm>
        <a:off x="696943" y="1735336"/>
        <a:ext cx="1588126" cy="986065"/>
      </dsp:txXfrm>
    </dsp:sp>
    <dsp:sp modelId="{109C860A-2B03-4292-A626-DF787788D99B}">
      <dsp:nvSpPr>
        <dsp:cNvPr id="0" name=""/>
        <dsp:cNvSpPr/>
      </dsp:nvSpPr>
      <dsp:spPr>
        <a:xfrm>
          <a:off x="2503905" y="1528846"/>
          <a:ext cx="1649482" cy="10474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BA5592-1DEC-4842-AA53-BA3B8D1D006A}">
      <dsp:nvSpPr>
        <dsp:cNvPr id="0" name=""/>
        <dsp:cNvSpPr/>
      </dsp:nvSpPr>
      <dsp:spPr>
        <a:xfrm>
          <a:off x="2687181" y="1702958"/>
          <a:ext cx="1649482" cy="1047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an indispensable ancillary activity to other industrial sectors</a:t>
          </a:r>
          <a:endParaRPr lang="ru-RU" sz="1600" kern="1200" dirty="0"/>
        </a:p>
      </dsp:txBody>
      <dsp:txXfrm>
        <a:off x="2717859" y="1733636"/>
        <a:ext cx="1588126" cy="98606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BE57CB-3BFC-4631-85AE-24282EE03EF0}">
      <dsp:nvSpPr>
        <dsp:cNvPr id="0" name=""/>
        <dsp:cNvSpPr/>
      </dsp:nvSpPr>
      <dsp:spPr>
        <a:xfrm>
          <a:off x="0" y="46902"/>
          <a:ext cx="8686800" cy="599040"/>
        </a:xfrm>
        <a:prstGeom prst="round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u="sng" kern="12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Експлуатаційна несумісність транспортних мереж</a:t>
          </a:r>
          <a:endParaRPr lang="uk-UA" sz="1800" kern="12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243" y="76145"/>
        <a:ext cx="8628314" cy="540554"/>
      </dsp:txXfrm>
    </dsp:sp>
    <dsp:sp modelId="{6E2F4F8E-AEA5-48EB-A31D-6DC04532C301}">
      <dsp:nvSpPr>
        <dsp:cNvPr id="0" name=""/>
        <dsp:cNvSpPr/>
      </dsp:nvSpPr>
      <dsp:spPr>
        <a:xfrm>
          <a:off x="0" y="802045"/>
          <a:ext cx="8686800" cy="1589760"/>
        </a:xfrm>
        <a:prstGeom prst="rect">
          <a:avLst/>
        </a:prstGeom>
        <a:noFill/>
        <a:ln w="9525" cap="flat" cmpd="sng" algn="ctr">
          <a:solidFill>
            <a:sysClr val="windowText" lastClr="000000">
              <a:alpha val="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806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800" kern="12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відмінність в ширині колії залізниць країн колишнього СРСР (1520 мм) і країн Європи і Азії (1435 мм);</a:t>
          </a:r>
          <a:endParaRPr lang="uk-UA" sz="1800" kern="12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800" kern="12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перевантаження товарів на прикордонних пунктах;</a:t>
          </a:r>
          <a:endParaRPr lang="uk-UA" sz="1800" kern="12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800" kern="12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залізничні перевезення                                                                                                                                                                                      ускладненні одночасною дією двох систем адміністративного та правового регулювання </a:t>
          </a:r>
          <a:endParaRPr lang="uk-UA" sz="1800" kern="12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802045"/>
        <a:ext cx="8686800" cy="1589760"/>
      </dsp:txXfrm>
    </dsp:sp>
    <dsp:sp modelId="{CE68CAFC-CD24-4101-B534-A1C063799CB4}">
      <dsp:nvSpPr>
        <dsp:cNvPr id="0" name=""/>
        <dsp:cNvSpPr/>
      </dsp:nvSpPr>
      <dsp:spPr>
        <a:xfrm>
          <a:off x="0" y="2463525"/>
          <a:ext cx="8686800" cy="599040"/>
        </a:xfrm>
        <a:prstGeom prst="round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u="sng" kern="12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Відсутність ефективної взаємодії в питаннях управління різними видами транспорту</a:t>
          </a:r>
          <a:endParaRPr lang="uk-UA" sz="1800" b="0" kern="12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243" y="2492768"/>
        <a:ext cx="8628314" cy="540554"/>
      </dsp:txXfrm>
    </dsp:sp>
    <dsp:sp modelId="{E5D30E51-7875-458A-A1BC-E07BACA33A26}">
      <dsp:nvSpPr>
        <dsp:cNvPr id="0" name=""/>
        <dsp:cNvSpPr/>
      </dsp:nvSpPr>
      <dsp:spPr>
        <a:xfrm>
          <a:off x="0" y="3039032"/>
          <a:ext cx="8686800" cy="360774"/>
        </a:xfrm>
        <a:prstGeom prst="rect">
          <a:avLst/>
        </a:prstGeom>
        <a:noFill/>
        <a:ln w="9525" cap="flat" cmpd="sng" algn="ctr">
          <a:solidFill>
            <a:sysClr val="windowText" lastClr="000000">
              <a:alpha val="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806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800" kern="12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нерозвиненість інтермодальних перевезень</a:t>
          </a:r>
          <a:endParaRPr lang="uk-UA" sz="1800" kern="12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3039032"/>
        <a:ext cx="8686800" cy="360774"/>
      </dsp:txXfrm>
    </dsp:sp>
    <dsp:sp modelId="{9976C572-DFD0-4C2A-91F4-D6E956EF4D46}">
      <dsp:nvSpPr>
        <dsp:cNvPr id="0" name=""/>
        <dsp:cNvSpPr/>
      </dsp:nvSpPr>
      <dsp:spPr>
        <a:xfrm>
          <a:off x="0" y="3332087"/>
          <a:ext cx="8686800" cy="599040"/>
        </a:xfrm>
        <a:prstGeom prst="round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u="sng" kern="12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Обмеження в умовах експлуатації об’єктів транспортної інфраструктури</a:t>
          </a:r>
          <a:endParaRPr lang="uk-UA" sz="1800" kern="12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243" y="3361330"/>
        <a:ext cx="8628314" cy="540554"/>
      </dsp:txXfrm>
    </dsp:sp>
    <dsp:sp modelId="{89261E1D-55B2-4E41-A966-3E5E02F7A1B2}">
      <dsp:nvSpPr>
        <dsp:cNvPr id="0" name=""/>
        <dsp:cNvSpPr/>
      </dsp:nvSpPr>
      <dsp:spPr>
        <a:xfrm>
          <a:off x="0" y="3916162"/>
          <a:ext cx="8686800" cy="529920"/>
        </a:xfrm>
        <a:prstGeom prst="rect">
          <a:avLst/>
        </a:prstGeom>
        <a:noFill/>
        <a:ln w="9525" cap="flat" cmpd="sng" algn="ctr">
          <a:solidFill>
            <a:schemeClr val="tx1">
              <a:alpha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806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800" kern="12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система ексклюзивних контрактів, які визначають виняткове право користування окремими адміністраціями</a:t>
          </a:r>
          <a:endParaRPr lang="uk-UA" sz="1800" kern="12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3916162"/>
        <a:ext cx="8686800" cy="529920"/>
      </dsp:txXfrm>
    </dsp:sp>
    <dsp:sp modelId="{2C6C44E1-510E-4C7F-ABE4-232177494AA1}">
      <dsp:nvSpPr>
        <dsp:cNvPr id="0" name=""/>
        <dsp:cNvSpPr/>
      </dsp:nvSpPr>
      <dsp:spPr>
        <a:xfrm>
          <a:off x="0" y="4418654"/>
          <a:ext cx="8686800" cy="599040"/>
        </a:xfrm>
        <a:prstGeom prst="round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u="sng" kern="12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Неефективна система фінансування розвитку транспортної інфраструктури</a:t>
          </a:r>
          <a:endParaRPr lang="uk-UA" sz="1800" kern="12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243" y="4447897"/>
        <a:ext cx="8628314" cy="540554"/>
      </dsp:txXfrm>
    </dsp:sp>
    <dsp:sp modelId="{97CD54B3-D799-4007-B1B7-CA48B5A747F9}">
      <dsp:nvSpPr>
        <dsp:cNvPr id="0" name=""/>
        <dsp:cNvSpPr/>
      </dsp:nvSpPr>
      <dsp:spPr>
        <a:xfrm>
          <a:off x="0" y="4970419"/>
          <a:ext cx="8686800" cy="529920"/>
        </a:xfrm>
        <a:prstGeom prst="rect">
          <a:avLst/>
        </a:prstGeom>
        <a:noFill/>
        <a:ln w="9525" cap="flat" cmpd="sng" algn="ctr">
          <a:solidFill>
            <a:sysClr val="windowText" lastClr="000000">
              <a:alpha val="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806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800" kern="1200" noProof="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Фінансування за рахунок бюджетних коштів</a:t>
          </a:r>
          <a:endParaRPr lang="uk-UA" sz="1800" kern="1200" noProof="0" dirty="0">
            <a:ln>
              <a:solidFill>
                <a:schemeClr val="bg2">
                  <a:lumMod val="20000"/>
                  <a:lumOff val="80000"/>
                </a:schemeClr>
              </a:solidFill>
            </a:ln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4970419"/>
        <a:ext cx="8686800" cy="52992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8E24B-0E00-46F2-9F56-ED1ABB8E4CF7}">
      <dsp:nvSpPr>
        <dsp:cNvPr id="0" name=""/>
        <dsp:cNvSpPr/>
      </dsp:nvSpPr>
      <dsp:spPr>
        <a:xfrm rot="16200000">
          <a:off x="574426" y="-1103126"/>
          <a:ext cx="2965946" cy="4560515"/>
        </a:xfrm>
        <a:prstGeom prst="round1Rect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Розвиток транспортної </a:t>
          </a:r>
          <a:endParaRPr lang="uk-UA" sz="2000" kern="1200" dirty="0" smtClean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інфраструктури </a:t>
          </a:r>
          <a:r>
            <a:rPr lang="uk-UA" sz="20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України та її інтеграція до </a:t>
          </a:r>
          <a:r>
            <a:rPr lang="uk-UA" sz="20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загальноєвропейської </a:t>
          </a:r>
          <a:r>
            <a:rPr lang="uk-UA" sz="20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транспортної системи</a:t>
          </a:r>
          <a:endParaRPr lang="ru-RU" sz="20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5400000">
        <a:off x="-222858" y="-197253"/>
        <a:ext cx="4560515" cy="2115871"/>
      </dsp:txXfrm>
    </dsp:sp>
    <dsp:sp modelId="{BE812F37-46A8-4552-8EEE-0B5470D382CA}">
      <dsp:nvSpPr>
        <dsp:cNvPr id="0" name=""/>
        <dsp:cNvSpPr/>
      </dsp:nvSpPr>
      <dsp:spPr>
        <a:xfrm>
          <a:off x="3891942" y="-305842"/>
          <a:ext cx="4560515" cy="2965946"/>
        </a:xfrm>
        <a:prstGeom prst="round1Rect">
          <a:avLst/>
        </a:prstGeom>
        <a:gradFill rotWithShape="0">
          <a:gsLst>
            <a:gs pos="0">
              <a:srgbClr val="9BBB59">
                <a:hueOff val="3750088"/>
                <a:satOff val="-5627"/>
                <a:lumOff val="-915"/>
                <a:alphaOff val="0"/>
                <a:shade val="51000"/>
                <a:satMod val="130000"/>
              </a:srgbClr>
            </a:gs>
            <a:gs pos="80000">
              <a:srgbClr val="9BBB59">
                <a:hueOff val="3750088"/>
                <a:satOff val="-5627"/>
                <a:lumOff val="-915"/>
                <a:alphaOff val="0"/>
                <a:shade val="93000"/>
                <a:satMod val="130000"/>
              </a:srgbClr>
            </a:gs>
            <a:gs pos="100000">
              <a:srgbClr val="9BBB59">
                <a:hueOff val="3750088"/>
                <a:satOff val="-5627"/>
                <a:lumOff val="-91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Підвищення рівня безпеки на транспорті та адаптація відповідного національного законодавства із залученням проекту ЄК TWINNING </a:t>
          </a:r>
          <a:endParaRPr lang="ru-RU" sz="20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91942" y="-305842"/>
        <a:ext cx="4451926" cy="2224460"/>
      </dsp:txXfrm>
    </dsp:sp>
    <dsp:sp modelId="{FE162E35-059C-4644-B4DB-5698E402CAB8}">
      <dsp:nvSpPr>
        <dsp:cNvPr id="0" name=""/>
        <dsp:cNvSpPr/>
      </dsp:nvSpPr>
      <dsp:spPr>
        <a:xfrm rot="10800000">
          <a:off x="-222857" y="2048420"/>
          <a:ext cx="4560515" cy="2965946"/>
        </a:xfrm>
        <a:prstGeom prst="round1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 dirty="0" smtClean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Модернізація </a:t>
          </a:r>
          <a:r>
            <a:rPr lang="uk-UA" sz="20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та оновлення </a:t>
          </a:r>
          <a:endParaRPr lang="uk-UA" sz="2000" kern="1200" dirty="0" smtClean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основних </a:t>
          </a:r>
          <a:r>
            <a:rPr lang="uk-UA" sz="20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фондів і рухомого складу транспорту</a:t>
          </a:r>
          <a:endParaRPr lang="ru-RU" sz="20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-114268" y="2789907"/>
        <a:ext cx="4451926" cy="2224460"/>
      </dsp:txXfrm>
    </dsp:sp>
    <dsp:sp modelId="{D6A35DEA-C032-4F70-8786-117E819010DA}">
      <dsp:nvSpPr>
        <dsp:cNvPr id="0" name=""/>
        <dsp:cNvSpPr/>
      </dsp:nvSpPr>
      <dsp:spPr>
        <a:xfrm rot="5400000">
          <a:off x="4689226" y="1251136"/>
          <a:ext cx="2965946" cy="4560515"/>
        </a:xfrm>
        <a:prstGeom prst="round1Rect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Створення Спільного авіаційного простору між Україною та ЄС</a:t>
          </a:r>
          <a:endParaRPr lang="ru-RU" sz="20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-5400000">
        <a:off x="3891942" y="2789907"/>
        <a:ext cx="4560515" cy="2115871"/>
      </dsp:txXfrm>
    </dsp:sp>
    <dsp:sp modelId="{38ADC361-6306-465E-A86E-D2CA9ED4600E}">
      <dsp:nvSpPr>
        <dsp:cNvPr id="0" name=""/>
        <dsp:cNvSpPr/>
      </dsp:nvSpPr>
      <dsp:spPr>
        <a:xfrm>
          <a:off x="2746645" y="1612775"/>
          <a:ext cx="2736309" cy="1482973"/>
        </a:xfrm>
        <a:prstGeom prst="roundRect">
          <a:avLst/>
        </a:prstGeom>
        <a:solidFill>
          <a:srgbClr val="9BBB5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Пріоритетні напрямки співробітництва України та країн ЄС у сфері транспорту</a:t>
          </a:r>
          <a:endParaRPr lang="ru-RU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819038" y="1685168"/>
        <a:ext cx="2591523" cy="133818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3DDA7-BA41-4A90-B0F0-7571184E8984}">
      <dsp:nvSpPr>
        <dsp:cNvPr id="0" name=""/>
        <dsp:cNvSpPr/>
      </dsp:nvSpPr>
      <dsp:spPr>
        <a:xfrm>
          <a:off x="150252" y="781656"/>
          <a:ext cx="4125052" cy="4125052"/>
        </a:xfrm>
        <a:prstGeom prst="circularArrow">
          <a:avLst>
            <a:gd name="adj1" fmla="val 5274"/>
            <a:gd name="adj2" fmla="val 312630"/>
            <a:gd name="adj3" fmla="val 14001456"/>
            <a:gd name="adj4" fmla="val 17260944"/>
            <a:gd name="adj5" fmla="val 5477"/>
          </a:avLst>
        </a:prstGeom>
        <a:gradFill rotWithShape="0">
          <a:gsLst>
            <a:gs pos="0">
              <a:srgbClr val="9BBB59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92AF6B-383B-4218-8DFA-C2C414126F0F}">
      <dsp:nvSpPr>
        <dsp:cNvPr id="0" name=""/>
        <dsp:cNvSpPr/>
      </dsp:nvSpPr>
      <dsp:spPr>
        <a:xfrm>
          <a:off x="1329293" y="756555"/>
          <a:ext cx="1766970" cy="945407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Збільшення можливості доступу до ринків</a:t>
          </a:r>
          <a:endParaRPr lang="ru-RU" sz="1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375444" y="802706"/>
        <a:ext cx="1674668" cy="853105"/>
      </dsp:txXfrm>
    </dsp:sp>
    <dsp:sp modelId="{B5361F14-0F6E-4277-BEA3-AD77DD67F7A7}">
      <dsp:nvSpPr>
        <dsp:cNvPr id="0" name=""/>
        <dsp:cNvSpPr/>
      </dsp:nvSpPr>
      <dsp:spPr>
        <a:xfrm>
          <a:off x="2846970" y="1821507"/>
          <a:ext cx="1630101" cy="1168099"/>
        </a:xfrm>
        <a:prstGeom prst="roundRect">
          <a:avLst/>
        </a:prstGeom>
        <a:gradFill rotWithShape="0">
          <a:gsLst>
            <a:gs pos="0">
              <a:srgbClr val="9BBB59">
                <a:hueOff val="2250053"/>
                <a:satOff val="-3376"/>
                <a:lumOff val="-549"/>
                <a:alphaOff val="0"/>
                <a:shade val="51000"/>
                <a:satMod val="130000"/>
              </a:srgbClr>
            </a:gs>
            <a:gs pos="80000">
              <a:srgbClr val="9BBB59">
                <a:hueOff val="2250053"/>
                <a:satOff val="-3376"/>
                <a:lumOff val="-549"/>
                <a:alphaOff val="0"/>
                <a:shade val="93000"/>
                <a:satMod val="130000"/>
              </a:srgbClr>
            </a:gs>
            <a:gs pos="100000">
              <a:srgbClr val="9BBB59">
                <a:hueOff val="2250053"/>
                <a:satOff val="-3376"/>
                <a:lumOff val="-54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Збільшення обсягу перевезень та експорту транспортних послуг</a:t>
          </a:r>
          <a:endParaRPr lang="ru-RU" sz="1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03992" y="1878529"/>
        <a:ext cx="1516057" cy="1054055"/>
      </dsp:txXfrm>
    </dsp:sp>
    <dsp:sp modelId="{D2428719-734C-45F8-BC10-273454A55011}">
      <dsp:nvSpPr>
        <dsp:cNvPr id="0" name=""/>
        <dsp:cNvSpPr/>
      </dsp:nvSpPr>
      <dsp:spPr>
        <a:xfrm>
          <a:off x="2772237" y="3058509"/>
          <a:ext cx="1755313" cy="1046531"/>
        </a:xfrm>
        <a:prstGeom prst="roundRect">
          <a:avLst/>
        </a:prstGeom>
        <a:gradFill rotWithShape="0">
          <a:gsLst>
            <a:gs pos="0">
              <a:srgbClr val="9BBB59">
                <a:hueOff val="4500106"/>
                <a:satOff val="-6752"/>
                <a:lumOff val="-1098"/>
                <a:alphaOff val="0"/>
                <a:shade val="51000"/>
                <a:satMod val="130000"/>
              </a:srgbClr>
            </a:gs>
            <a:gs pos="80000">
              <a:srgbClr val="9BBB59">
                <a:hueOff val="4500106"/>
                <a:satOff val="-6752"/>
                <a:lumOff val="-1098"/>
                <a:alphaOff val="0"/>
                <a:shade val="93000"/>
                <a:satMod val="130000"/>
              </a:srgbClr>
            </a:gs>
            <a:gs pos="100000">
              <a:srgbClr val="9BBB59">
                <a:hueOff val="4500106"/>
                <a:satOff val="-6752"/>
                <a:lumOff val="-109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Приток капіталу</a:t>
          </a:r>
          <a:endParaRPr lang="ru-RU" sz="1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823324" y="3109596"/>
        <a:ext cx="1653139" cy="944357"/>
      </dsp:txXfrm>
    </dsp:sp>
    <dsp:sp modelId="{8FB6CA8E-6E23-43C3-9072-3ADBD9FDA558}">
      <dsp:nvSpPr>
        <dsp:cNvPr id="0" name=""/>
        <dsp:cNvSpPr/>
      </dsp:nvSpPr>
      <dsp:spPr>
        <a:xfrm>
          <a:off x="1408723" y="3942560"/>
          <a:ext cx="1705412" cy="1145573"/>
        </a:xfrm>
        <a:prstGeom prst="roundRect">
          <a:avLst/>
        </a:prstGeom>
        <a:gradFill rotWithShape="0">
          <a:gsLst>
            <a:gs pos="0">
              <a:srgbClr val="9BBB59">
                <a:hueOff val="6750158"/>
                <a:satOff val="-10128"/>
                <a:lumOff val="-1647"/>
                <a:alphaOff val="0"/>
                <a:shade val="51000"/>
                <a:satMod val="130000"/>
              </a:srgbClr>
            </a:gs>
            <a:gs pos="80000">
              <a:srgbClr val="9BBB59">
                <a:hueOff val="6750158"/>
                <a:satOff val="-10128"/>
                <a:lumOff val="-1647"/>
                <a:alphaOff val="0"/>
                <a:shade val="93000"/>
                <a:satMod val="130000"/>
              </a:srgbClr>
            </a:gs>
            <a:gs pos="100000">
              <a:srgbClr val="9BBB59">
                <a:hueOff val="6750158"/>
                <a:satOff val="-10128"/>
                <a:lumOff val="-164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Модернізація інфраструктури</a:t>
          </a:r>
          <a:endParaRPr lang="ru-RU" sz="1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464645" y="3998482"/>
        <a:ext cx="1593568" cy="1033729"/>
      </dsp:txXfrm>
    </dsp:sp>
    <dsp:sp modelId="{AB3246FD-6E7F-4B29-A197-7CE18621F06D}">
      <dsp:nvSpPr>
        <dsp:cNvPr id="0" name=""/>
        <dsp:cNvSpPr/>
      </dsp:nvSpPr>
      <dsp:spPr>
        <a:xfrm>
          <a:off x="-151835" y="2876288"/>
          <a:ext cx="1830728" cy="1071414"/>
        </a:xfrm>
        <a:prstGeom prst="roundRect">
          <a:avLst/>
        </a:prstGeom>
        <a:gradFill rotWithShape="0">
          <a:gsLst>
            <a:gs pos="0">
              <a:srgbClr val="9BBB59">
                <a:hueOff val="9000211"/>
                <a:satOff val="-13504"/>
                <a:lumOff val="-2196"/>
                <a:alphaOff val="0"/>
                <a:shade val="51000"/>
                <a:satMod val="130000"/>
              </a:srgbClr>
            </a:gs>
            <a:gs pos="80000">
              <a:srgbClr val="9BBB59">
                <a:hueOff val="9000211"/>
                <a:satOff val="-13504"/>
                <a:lumOff val="-2196"/>
                <a:alphaOff val="0"/>
                <a:shade val="93000"/>
                <a:satMod val="130000"/>
              </a:srgbClr>
            </a:gs>
            <a:gs pos="100000">
              <a:srgbClr val="9BBB59">
                <a:hueOff val="9000211"/>
                <a:satOff val="-13504"/>
                <a:lumOff val="-219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Пряме постачання ресурсів з ЄС</a:t>
          </a:r>
          <a:endParaRPr lang="ru-RU" sz="1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-99533" y="2928590"/>
        <a:ext cx="1726124" cy="966810"/>
      </dsp:txXfrm>
    </dsp:sp>
    <dsp:sp modelId="{8BA74830-C088-4C77-9D29-3BE86F3EFC74}">
      <dsp:nvSpPr>
        <dsp:cNvPr id="0" name=""/>
        <dsp:cNvSpPr/>
      </dsp:nvSpPr>
      <dsp:spPr>
        <a:xfrm>
          <a:off x="-89643" y="1764014"/>
          <a:ext cx="1826163" cy="919237"/>
        </a:xfrm>
        <a:prstGeom prst="roundRect">
          <a:avLst/>
        </a:prstGeom>
        <a:gradFill rotWithShape="0">
          <a:gsLst>
            <a:gs pos="0">
              <a:srgbClr val="9BBB59">
                <a:hueOff val="11250264"/>
                <a:satOff val="-16880"/>
                <a:lumOff val="-2745"/>
                <a:alphaOff val="0"/>
                <a:shade val="51000"/>
                <a:satMod val="130000"/>
              </a:srgbClr>
            </a:gs>
            <a:gs pos="80000">
              <a:srgbClr val="9BBB59">
                <a:hueOff val="11250264"/>
                <a:satOff val="-16880"/>
                <a:lumOff val="-2745"/>
                <a:alphaOff val="0"/>
                <a:shade val="93000"/>
                <a:satMod val="130000"/>
              </a:srgbClr>
            </a:gs>
            <a:gs pos="100000">
              <a:srgbClr val="9BBB59">
                <a:hueOff val="11250264"/>
                <a:satOff val="-16880"/>
                <a:lumOff val="-274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Бюджетна підтримка</a:t>
          </a:r>
          <a:endParaRPr lang="ru-RU" sz="1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-44770" y="1808887"/>
        <a:ext cx="1736417" cy="82949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824BF-44B0-4CC6-9E67-9B1A0D61A3AF}">
      <dsp:nvSpPr>
        <dsp:cNvPr id="0" name=""/>
        <dsp:cNvSpPr/>
      </dsp:nvSpPr>
      <dsp:spPr>
        <a:xfrm>
          <a:off x="100623" y="765454"/>
          <a:ext cx="4125052" cy="4125052"/>
        </a:xfrm>
        <a:prstGeom prst="circularArrow">
          <a:avLst>
            <a:gd name="adj1" fmla="val 5274"/>
            <a:gd name="adj2" fmla="val 312630"/>
            <a:gd name="adj3" fmla="val 13866076"/>
            <a:gd name="adj4" fmla="val 17342238"/>
            <a:gd name="adj5" fmla="val 5477"/>
          </a:avLst>
        </a:prstGeom>
        <a:gradFill rotWithShape="0">
          <a:gsLst>
            <a:gs pos="0">
              <a:srgbClr val="8064A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A2E40C8-0BD5-4EE2-9A4D-655533275BA2}">
      <dsp:nvSpPr>
        <dsp:cNvPr id="0" name=""/>
        <dsp:cNvSpPr/>
      </dsp:nvSpPr>
      <dsp:spPr>
        <a:xfrm>
          <a:off x="1221742" y="751070"/>
          <a:ext cx="1882814" cy="990103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Покращений розподіл продуктивних факторів</a:t>
          </a:r>
          <a:endParaRPr lang="ru-RU" sz="1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270075" y="799403"/>
        <a:ext cx="1786148" cy="893437"/>
      </dsp:txXfrm>
    </dsp:sp>
    <dsp:sp modelId="{8710056F-F02F-4E5B-AA08-78ACCC2AD6FA}">
      <dsp:nvSpPr>
        <dsp:cNvPr id="0" name=""/>
        <dsp:cNvSpPr/>
      </dsp:nvSpPr>
      <dsp:spPr>
        <a:xfrm>
          <a:off x="2582982" y="1676872"/>
          <a:ext cx="2058833" cy="1161713"/>
        </a:xfrm>
        <a:prstGeom prst="roundRect">
          <a:avLst/>
        </a:prstGeom>
        <a:gradFill rotWithShape="0">
          <a:gsLst>
            <a:gs pos="0">
              <a:srgbClr val="8064A2">
                <a:hueOff val="-892954"/>
                <a:satOff val="5380"/>
                <a:lumOff val="431"/>
                <a:alphaOff val="0"/>
                <a:shade val="51000"/>
                <a:satMod val="130000"/>
              </a:srgbClr>
            </a:gs>
            <a:gs pos="80000">
              <a:srgbClr val="8064A2">
                <a:hueOff val="-892954"/>
                <a:satOff val="5380"/>
                <a:lumOff val="431"/>
                <a:alphaOff val="0"/>
                <a:shade val="93000"/>
                <a:satMod val="130000"/>
              </a:srgbClr>
            </a:gs>
            <a:gs pos="100000">
              <a:srgbClr val="8064A2">
                <a:hueOff val="-892954"/>
                <a:satOff val="5380"/>
                <a:lumOff val="431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Перерозподіл пасажиро- та вантажопотоків</a:t>
          </a:r>
          <a:endParaRPr lang="ru-RU" sz="1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639692" y="1733582"/>
        <a:ext cx="1945413" cy="1048293"/>
      </dsp:txXfrm>
    </dsp:sp>
    <dsp:sp modelId="{9BD6B470-4F51-46D5-8AA7-BAAD848F333A}">
      <dsp:nvSpPr>
        <dsp:cNvPr id="0" name=""/>
        <dsp:cNvSpPr/>
      </dsp:nvSpPr>
      <dsp:spPr>
        <a:xfrm>
          <a:off x="2653052" y="2930292"/>
          <a:ext cx="1918693" cy="1427154"/>
        </a:xfrm>
        <a:prstGeom prst="roundRect">
          <a:avLst/>
        </a:prstGeom>
        <a:gradFill rotWithShape="0">
          <a:gsLst>
            <a:gs pos="0">
              <a:srgbClr val="8064A2">
                <a:hueOff val="-1785908"/>
                <a:satOff val="10760"/>
                <a:lumOff val="862"/>
                <a:alphaOff val="0"/>
                <a:shade val="51000"/>
                <a:satMod val="130000"/>
              </a:srgbClr>
            </a:gs>
            <a:gs pos="80000">
              <a:srgbClr val="8064A2">
                <a:hueOff val="-1785908"/>
                <a:satOff val="10760"/>
                <a:lumOff val="862"/>
                <a:alphaOff val="0"/>
                <a:shade val="93000"/>
                <a:satMod val="130000"/>
              </a:srgbClr>
            </a:gs>
            <a:gs pos="100000">
              <a:srgbClr val="8064A2">
                <a:hueOff val="-1785908"/>
                <a:satOff val="10760"/>
                <a:lumOff val="86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Покращення ефективності економічних процесів транспортних та обслуговуючих підприємств</a:t>
          </a:r>
          <a:endParaRPr lang="ru-RU" sz="1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722720" y="2999960"/>
        <a:ext cx="1779357" cy="1287818"/>
      </dsp:txXfrm>
    </dsp:sp>
    <dsp:sp modelId="{FFF55459-7ADF-4249-B363-C3AF96286536}">
      <dsp:nvSpPr>
        <dsp:cNvPr id="0" name=""/>
        <dsp:cNvSpPr/>
      </dsp:nvSpPr>
      <dsp:spPr>
        <a:xfrm>
          <a:off x="1048414" y="4019119"/>
          <a:ext cx="1854727" cy="1122816"/>
        </a:xfrm>
        <a:prstGeom prst="roundRect">
          <a:avLst/>
        </a:prstGeom>
        <a:gradFill rotWithShape="0">
          <a:gsLst>
            <a:gs pos="0">
              <a:srgbClr val="8064A2">
                <a:hueOff val="-2678862"/>
                <a:satOff val="16139"/>
                <a:lumOff val="1294"/>
                <a:alphaOff val="0"/>
                <a:shade val="51000"/>
                <a:satMod val="130000"/>
              </a:srgbClr>
            </a:gs>
            <a:gs pos="80000">
              <a:srgbClr val="8064A2">
                <a:hueOff val="-2678862"/>
                <a:satOff val="16139"/>
                <a:lumOff val="1294"/>
                <a:alphaOff val="0"/>
                <a:shade val="93000"/>
                <a:satMod val="130000"/>
              </a:srgbClr>
            </a:gs>
            <a:gs pos="100000">
              <a:srgbClr val="8064A2">
                <a:hueOff val="-2678862"/>
                <a:satOff val="16139"/>
                <a:lumOff val="129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Підвищення стандартів надання транспортних послуг</a:t>
          </a:r>
          <a:endParaRPr lang="ru-RU" sz="1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103225" y="4073930"/>
        <a:ext cx="1745105" cy="1013194"/>
      </dsp:txXfrm>
    </dsp:sp>
    <dsp:sp modelId="{26A6BF35-C857-4867-8CE4-48B3549FC2DA}">
      <dsp:nvSpPr>
        <dsp:cNvPr id="0" name=""/>
        <dsp:cNvSpPr/>
      </dsp:nvSpPr>
      <dsp:spPr>
        <a:xfrm>
          <a:off x="-227291" y="3016554"/>
          <a:ext cx="1882383" cy="1129715"/>
        </a:xfrm>
        <a:prstGeom prst="roundRect">
          <a:avLst/>
        </a:prstGeom>
        <a:gradFill rotWithShape="0">
          <a:gsLst>
            <a:gs pos="0">
              <a:srgbClr val="8064A2">
                <a:hueOff val="-3571816"/>
                <a:satOff val="21519"/>
                <a:lumOff val="1725"/>
                <a:alphaOff val="0"/>
                <a:shade val="51000"/>
                <a:satMod val="130000"/>
              </a:srgbClr>
            </a:gs>
            <a:gs pos="80000">
              <a:srgbClr val="8064A2">
                <a:hueOff val="-3571816"/>
                <a:satOff val="21519"/>
                <a:lumOff val="1725"/>
                <a:alphaOff val="0"/>
                <a:shade val="93000"/>
                <a:satMod val="130000"/>
              </a:srgbClr>
            </a:gs>
            <a:gs pos="100000">
              <a:srgbClr val="8064A2">
                <a:hueOff val="-3571816"/>
                <a:satOff val="21519"/>
                <a:lumOff val="172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Підвищення стандартів рівня безпеки транспорту</a:t>
          </a:r>
          <a:endParaRPr lang="ru-RU" sz="1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-172143" y="3071702"/>
        <a:ext cx="1772087" cy="1019419"/>
      </dsp:txXfrm>
    </dsp:sp>
    <dsp:sp modelId="{C680D9AD-F0CB-42C8-BF35-14A0C03CEE39}">
      <dsp:nvSpPr>
        <dsp:cNvPr id="0" name=""/>
        <dsp:cNvSpPr/>
      </dsp:nvSpPr>
      <dsp:spPr>
        <a:xfrm>
          <a:off x="-98634" y="1766436"/>
          <a:ext cx="1935733" cy="1167297"/>
        </a:xfrm>
        <a:prstGeom prst="roundRect">
          <a:avLst/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Скорочення бар’єрів у справах з державами ЄС</a:t>
          </a:r>
          <a:endParaRPr lang="ru-RU" sz="1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-41651" y="1823419"/>
        <a:ext cx="1821767" cy="1053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E925D6-BAD1-4C9F-A253-922DC9192DBF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1D5406-3F9C-479C-A085-B33F6F7EB798}">
      <dsp:nvSpPr>
        <dsp:cNvPr id="0" name=""/>
        <dsp:cNvSpPr/>
      </dsp:nvSpPr>
      <dsp:spPr>
        <a:xfrm>
          <a:off x="0" y="0"/>
          <a:ext cx="2446532" cy="4708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Транспортна інфраструктура</a:t>
          </a:r>
        </a:p>
      </dsp:txBody>
      <dsp:txXfrm>
        <a:off x="0" y="0"/>
        <a:ext cx="2446532" cy="4708525"/>
      </dsp:txXfrm>
    </dsp:sp>
    <dsp:sp modelId="{E2481C6D-A889-4AB7-972E-466EAC9DD07E}">
      <dsp:nvSpPr>
        <dsp:cNvPr id="0" name=""/>
        <dsp:cNvSpPr/>
      </dsp:nvSpPr>
      <dsp:spPr>
        <a:xfrm>
          <a:off x="2554908" y="73570"/>
          <a:ext cx="5671632" cy="1471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економічно збалансована сукупність шляхів сполучення, рухомого складу, засобів управління і зв’язку, що забезпечує роботу всіх видів транспорту</a:t>
          </a:r>
          <a:endParaRPr lang="ru-RU" sz="1700" kern="1200" dirty="0"/>
        </a:p>
      </dsp:txBody>
      <dsp:txXfrm>
        <a:off x="2554908" y="73570"/>
        <a:ext cx="5671632" cy="1471414"/>
      </dsp:txXfrm>
    </dsp:sp>
    <dsp:sp modelId="{CB7CA3F7-D484-4E4D-A47E-63191F96B7F9}">
      <dsp:nvSpPr>
        <dsp:cNvPr id="0" name=""/>
        <dsp:cNvSpPr/>
      </dsp:nvSpPr>
      <dsp:spPr>
        <a:xfrm>
          <a:off x="2446532" y="1544984"/>
          <a:ext cx="57800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00628-1897-43C7-8632-DDBE4609A444}">
      <dsp:nvSpPr>
        <dsp:cNvPr id="0" name=""/>
        <dsp:cNvSpPr/>
      </dsp:nvSpPr>
      <dsp:spPr>
        <a:xfrm>
          <a:off x="2554908" y="1618555"/>
          <a:ext cx="5671632" cy="1471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/>
            <a:t>сукупність об’єктів (підприємств, закладів), які займаються ремонтом, будівництвом та реконструкцією, а також експлуатаційним утриманням доріг, мостів та інших дорожніх шляхів. Транспортна інфраструктура забезпечує наявність рівних та якісних доріг, а також зберігання їх у гарному стані</a:t>
          </a:r>
          <a:endParaRPr lang="ru-RU" sz="1700" kern="1200"/>
        </a:p>
      </dsp:txBody>
      <dsp:txXfrm>
        <a:off x="2554908" y="1618555"/>
        <a:ext cx="5671632" cy="1471414"/>
      </dsp:txXfrm>
    </dsp:sp>
    <dsp:sp modelId="{6A2CE029-6B4C-44DF-AD76-9A4F6FDFDCF2}">
      <dsp:nvSpPr>
        <dsp:cNvPr id="0" name=""/>
        <dsp:cNvSpPr/>
      </dsp:nvSpPr>
      <dsp:spPr>
        <a:xfrm>
          <a:off x="2446532" y="3089969"/>
          <a:ext cx="57800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B7DC0D-252D-419B-A3FE-662EA25D4855}">
      <dsp:nvSpPr>
        <dsp:cNvPr id="0" name=""/>
        <dsp:cNvSpPr/>
      </dsp:nvSpPr>
      <dsp:spPr>
        <a:xfrm>
          <a:off x="2554908" y="3163540"/>
          <a:ext cx="5671632" cy="1471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/>
            <a:t>сукупність споруд, системи мереж сполучень усіх видів транспорту, що задовольняють потреби населення та виробництва у перевезеннях пасажирів і вантажів</a:t>
          </a:r>
          <a:endParaRPr lang="ru-RU" sz="1700" kern="1200"/>
        </a:p>
      </dsp:txBody>
      <dsp:txXfrm>
        <a:off x="2554908" y="3163540"/>
        <a:ext cx="5671632" cy="1471414"/>
      </dsp:txXfrm>
    </dsp:sp>
    <dsp:sp modelId="{FCEB8981-C1AD-4509-B069-D174764062FB}">
      <dsp:nvSpPr>
        <dsp:cNvPr id="0" name=""/>
        <dsp:cNvSpPr/>
      </dsp:nvSpPr>
      <dsp:spPr>
        <a:xfrm>
          <a:off x="2446532" y="4634954"/>
          <a:ext cx="57800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7006F7-7DB0-4C8C-B154-5B39CD898146}">
      <dsp:nvSpPr>
        <dsp:cNvPr id="0" name=""/>
        <dsp:cNvSpPr/>
      </dsp:nvSpPr>
      <dsp:spPr>
        <a:xfrm>
          <a:off x="0" y="24574"/>
          <a:ext cx="8784976" cy="1847627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E526E60D-1E49-4C8B-92A6-36770587E665}">
      <dsp:nvSpPr>
        <dsp:cNvPr id="0" name=""/>
        <dsp:cNvSpPr/>
      </dsp:nvSpPr>
      <dsp:spPr>
        <a:xfrm>
          <a:off x="1227231" y="108907"/>
          <a:ext cx="888317" cy="19010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74CDA-D25C-427B-8CD7-8F8784CB7DDA}">
      <dsp:nvSpPr>
        <dsp:cNvPr id="0" name=""/>
        <dsp:cNvSpPr/>
      </dsp:nvSpPr>
      <dsp:spPr>
        <a:xfrm rot="10800000">
          <a:off x="92996" y="2228394"/>
          <a:ext cx="884655" cy="35757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залізниці;  залізничні вузли;  залізничні станції;   метрополітени</a:t>
          </a:r>
          <a:endParaRPr lang="uk-UA" sz="14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20202" y="2228394"/>
        <a:ext cx="830243" cy="3548564"/>
      </dsp:txXfrm>
    </dsp:sp>
    <dsp:sp modelId="{265786E7-F546-4E83-973C-152C26224F07}">
      <dsp:nvSpPr>
        <dsp:cNvPr id="0" name=""/>
        <dsp:cNvSpPr/>
      </dsp:nvSpPr>
      <dsp:spPr>
        <a:xfrm>
          <a:off x="148166" y="108907"/>
          <a:ext cx="999893" cy="19010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D0B50-76D3-46E0-B830-BDD851490AB1}">
      <dsp:nvSpPr>
        <dsp:cNvPr id="0" name=""/>
        <dsp:cNvSpPr/>
      </dsp:nvSpPr>
      <dsp:spPr>
        <a:xfrm rot="10800000">
          <a:off x="1090665" y="2228394"/>
          <a:ext cx="985884" cy="35757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автомобільні дороги, автомагістралі, вулиці, тунелі, естакади, мости</a:t>
          </a:r>
          <a:endParaRPr lang="uk-UA" sz="14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20984" y="2228394"/>
        <a:ext cx="925246" cy="3545451"/>
      </dsp:txXfrm>
    </dsp:sp>
    <dsp:sp modelId="{334A590D-4137-4769-BD1F-2F2E7C3B6DA2}">
      <dsp:nvSpPr>
        <dsp:cNvPr id="0" name=""/>
        <dsp:cNvSpPr/>
      </dsp:nvSpPr>
      <dsp:spPr>
        <a:xfrm>
          <a:off x="2234357" y="108907"/>
          <a:ext cx="796423" cy="19010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84136-95D1-480F-AFC4-8B20EEBD8950}">
      <dsp:nvSpPr>
        <dsp:cNvPr id="0" name=""/>
        <dsp:cNvSpPr/>
      </dsp:nvSpPr>
      <dsp:spPr>
        <a:xfrm rot="10800000">
          <a:off x="2186617" y="2228394"/>
          <a:ext cx="962944" cy="35757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авіалінії та аеропорти</a:t>
          </a:r>
          <a:endParaRPr lang="uk-UA" sz="14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216231" y="2228394"/>
        <a:ext cx="903716" cy="3546156"/>
      </dsp:txXfrm>
    </dsp:sp>
    <dsp:sp modelId="{B32CB792-D45C-4BAC-AB77-ABFB414F4804}">
      <dsp:nvSpPr>
        <dsp:cNvPr id="0" name=""/>
        <dsp:cNvSpPr/>
      </dsp:nvSpPr>
      <dsp:spPr>
        <a:xfrm>
          <a:off x="4407014" y="108907"/>
          <a:ext cx="1000756" cy="19010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0BDDD6-82B9-46A2-BEA0-78A62C7C1017}">
      <dsp:nvSpPr>
        <dsp:cNvPr id="0" name=""/>
        <dsp:cNvSpPr/>
      </dsp:nvSpPr>
      <dsp:spPr>
        <a:xfrm rot="10800000">
          <a:off x="3240360" y="2228394"/>
          <a:ext cx="896128" cy="35757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річкові шляхи, порти; морські порти</a:t>
          </a:r>
          <a:endParaRPr lang="uk-UA" sz="14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267919" y="2228394"/>
        <a:ext cx="841010" cy="3548211"/>
      </dsp:txXfrm>
    </dsp:sp>
    <dsp:sp modelId="{DCEBCF8C-BF6D-4A9D-9651-B7255AB4A646}">
      <dsp:nvSpPr>
        <dsp:cNvPr id="0" name=""/>
        <dsp:cNvSpPr/>
      </dsp:nvSpPr>
      <dsp:spPr>
        <a:xfrm>
          <a:off x="3385360" y="108907"/>
          <a:ext cx="828419" cy="19010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967A0-56C1-4207-9B2B-4B501A020D6A}">
      <dsp:nvSpPr>
        <dsp:cNvPr id="0" name=""/>
        <dsp:cNvSpPr/>
      </dsp:nvSpPr>
      <dsp:spPr>
        <a:xfrm rot="10800000">
          <a:off x="4241335" y="2228394"/>
          <a:ext cx="1218689" cy="35757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складські та ремонтні заклади; вантажні термінали, маніпуляційна інфраструктура</a:t>
          </a:r>
          <a:endParaRPr lang="uk-UA" sz="14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278814" y="2228394"/>
        <a:ext cx="1143731" cy="3538291"/>
      </dsp:txXfrm>
    </dsp:sp>
    <dsp:sp modelId="{2232C9B8-9373-4266-83D3-F63AFFF51BFC}">
      <dsp:nvSpPr>
        <dsp:cNvPr id="0" name=""/>
        <dsp:cNvSpPr/>
      </dsp:nvSpPr>
      <dsp:spPr>
        <a:xfrm>
          <a:off x="5543491" y="108907"/>
          <a:ext cx="872619" cy="19010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FCEE2-D11A-4A72-B532-4C7F7E9BD609}">
      <dsp:nvSpPr>
        <dsp:cNvPr id="0" name=""/>
        <dsp:cNvSpPr/>
      </dsp:nvSpPr>
      <dsp:spPr>
        <a:xfrm rot="10800000">
          <a:off x="5522323" y="2228394"/>
          <a:ext cx="1016805" cy="35757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рухомий склад транспорту</a:t>
          </a:r>
          <a:endParaRPr lang="uk-UA" sz="14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553593" y="2228394"/>
        <a:ext cx="954265" cy="3544500"/>
      </dsp:txXfrm>
    </dsp:sp>
    <dsp:sp modelId="{2D78096F-D81B-4DC6-B046-45D3A778CE4C}">
      <dsp:nvSpPr>
        <dsp:cNvPr id="0" name=""/>
        <dsp:cNvSpPr/>
      </dsp:nvSpPr>
      <dsp:spPr>
        <a:xfrm>
          <a:off x="6622556" y="108907"/>
          <a:ext cx="978212" cy="19010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8000" r="-7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838B1-0105-4F3D-94EE-28B771450028}">
      <dsp:nvSpPr>
        <dsp:cNvPr id="0" name=""/>
        <dsp:cNvSpPr/>
      </dsp:nvSpPr>
      <dsp:spPr>
        <a:xfrm rot="10800000">
          <a:off x="6612067" y="2228394"/>
          <a:ext cx="985791" cy="35757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об'єкти систем зв'язку, навігації та управління рухом</a:t>
          </a:r>
          <a:endParaRPr lang="uk-UA" sz="14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642383" y="2228394"/>
        <a:ext cx="925159" cy="3545454"/>
      </dsp:txXfrm>
    </dsp:sp>
    <dsp:sp modelId="{7A9F7CD1-E74E-4B33-AE8E-89989B338D9C}">
      <dsp:nvSpPr>
        <dsp:cNvPr id="0" name=""/>
        <dsp:cNvSpPr/>
      </dsp:nvSpPr>
      <dsp:spPr>
        <a:xfrm>
          <a:off x="7773558" y="108907"/>
          <a:ext cx="1008514" cy="19010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55BB0-7AD1-4724-B37E-AEB0AB1F0623}">
      <dsp:nvSpPr>
        <dsp:cNvPr id="0" name=""/>
        <dsp:cNvSpPr/>
      </dsp:nvSpPr>
      <dsp:spPr>
        <a:xfrm rot="10800000">
          <a:off x="7618332" y="2228394"/>
          <a:ext cx="1013602" cy="35757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маніпуляційна інфраструктура: стаціонарні ТЗ;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ТЗ, які приймають участь у переміщенні</a:t>
          </a:r>
          <a:endParaRPr lang="uk-UA" sz="14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649504" y="2228394"/>
        <a:ext cx="951258" cy="35445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94875A-CC0A-44E7-9DB2-FC40F0B176D3}">
      <dsp:nvSpPr>
        <dsp:cNvPr id="0" name=""/>
        <dsp:cNvSpPr/>
      </dsp:nvSpPr>
      <dsp:spPr>
        <a:xfrm>
          <a:off x="0" y="0"/>
          <a:ext cx="4708525" cy="470852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5">
                <a:shade val="50000"/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5">
                <a:shade val="50000"/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5">
                <a:shade val="50000"/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5">
                <a:shade val="50000"/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E257EF-F9E3-4BD6-927F-5B0A96B4532F}">
      <dsp:nvSpPr>
        <dsp:cNvPr id="0" name=""/>
        <dsp:cNvSpPr/>
      </dsp:nvSpPr>
      <dsp:spPr>
        <a:xfrm>
          <a:off x="2354262" y="0"/>
          <a:ext cx="5875337" cy="47085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/>
            <a:t>- е</a:t>
          </a:r>
          <a:r>
            <a:rPr lang="uk-UA" sz="2300" u="none" kern="1200"/>
            <a:t>кономічне значення </a:t>
          </a:r>
          <a:endParaRPr lang="ru-RU" sz="2300" kern="1200"/>
        </a:p>
      </dsp:txBody>
      <dsp:txXfrm>
        <a:off x="2354262" y="0"/>
        <a:ext cx="2937668" cy="753363"/>
      </dsp:txXfrm>
    </dsp:sp>
    <dsp:sp modelId="{DCEF34AE-AC8A-4238-8DFF-9F072141D8B4}">
      <dsp:nvSpPr>
        <dsp:cNvPr id="0" name=""/>
        <dsp:cNvSpPr/>
      </dsp:nvSpPr>
      <dsp:spPr>
        <a:xfrm>
          <a:off x="494395" y="753363"/>
          <a:ext cx="3719734" cy="371973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shade val="50000"/>
                <a:hueOff val="101189"/>
                <a:satOff val="-2238"/>
                <a:lumOff val="16795"/>
                <a:alphaOff val="0"/>
                <a:shade val="60000"/>
              </a:schemeClr>
            </a:gs>
            <a:gs pos="33000">
              <a:schemeClr val="accent5">
                <a:shade val="50000"/>
                <a:hueOff val="101189"/>
                <a:satOff val="-2238"/>
                <a:lumOff val="16795"/>
                <a:alphaOff val="0"/>
                <a:tint val="86500"/>
              </a:schemeClr>
            </a:gs>
            <a:gs pos="46750">
              <a:schemeClr val="accent5">
                <a:shade val="50000"/>
                <a:hueOff val="101189"/>
                <a:satOff val="-2238"/>
                <a:lumOff val="16795"/>
                <a:alphaOff val="0"/>
                <a:tint val="71000"/>
                <a:satMod val="112000"/>
              </a:schemeClr>
            </a:gs>
            <a:gs pos="53000">
              <a:schemeClr val="accent5">
                <a:shade val="50000"/>
                <a:hueOff val="101189"/>
                <a:satOff val="-2238"/>
                <a:lumOff val="16795"/>
                <a:alphaOff val="0"/>
                <a:tint val="71000"/>
                <a:satMod val="112000"/>
              </a:schemeClr>
            </a:gs>
            <a:gs pos="68000">
              <a:schemeClr val="accent5">
                <a:shade val="50000"/>
                <a:hueOff val="101189"/>
                <a:satOff val="-2238"/>
                <a:lumOff val="16795"/>
                <a:alphaOff val="0"/>
                <a:tint val="86000"/>
              </a:schemeClr>
            </a:gs>
            <a:gs pos="100000">
              <a:schemeClr val="accent5">
                <a:shade val="50000"/>
                <a:hueOff val="101189"/>
                <a:satOff val="-2238"/>
                <a:lumOff val="16795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F556DF-BFCE-4866-B72C-AE7A3F9FAF4D}">
      <dsp:nvSpPr>
        <dsp:cNvPr id="0" name=""/>
        <dsp:cNvSpPr/>
      </dsp:nvSpPr>
      <dsp:spPr>
        <a:xfrm>
          <a:off x="2354262" y="753363"/>
          <a:ext cx="5875337" cy="37197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50000"/>
              <a:hueOff val="101189"/>
              <a:satOff val="-2238"/>
              <a:lumOff val="16795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-політичне значення</a:t>
          </a:r>
        </a:p>
      </dsp:txBody>
      <dsp:txXfrm>
        <a:off x="2354262" y="753363"/>
        <a:ext cx="2937668" cy="753363"/>
      </dsp:txXfrm>
    </dsp:sp>
    <dsp:sp modelId="{D72BE808-3636-43B9-ACF3-37F121D07094}">
      <dsp:nvSpPr>
        <dsp:cNvPr id="0" name=""/>
        <dsp:cNvSpPr/>
      </dsp:nvSpPr>
      <dsp:spPr>
        <a:xfrm>
          <a:off x="988790" y="1506727"/>
          <a:ext cx="2730944" cy="273094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shade val="50000"/>
                <a:hueOff val="202378"/>
                <a:satOff val="-4476"/>
                <a:lumOff val="33590"/>
                <a:alphaOff val="0"/>
                <a:shade val="60000"/>
              </a:schemeClr>
            </a:gs>
            <a:gs pos="33000">
              <a:schemeClr val="accent5">
                <a:shade val="50000"/>
                <a:hueOff val="202378"/>
                <a:satOff val="-4476"/>
                <a:lumOff val="33590"/>
                <a:alphaOff val="0"/>
                <a:tint val="86500"/>
              </a:schemeClr>
            </a:gs>
            <a:gs pos="46750">
              <a:schemeClr val="accent5">
                <a:shade val="50000"/>
                <a:hueOff val="202378"/>
                <a:satOff val="-4476"/>
                <a:lumOff val="33590"/>
                <a:alphaOff val="0"/>
                <a:tint val="71000"/>
                <a:satMod val="112000"/>
              </a:schemeClr>
            </a:gs>
            <a:gs pos="53000">
              <a:schemeClr val="accent5">
                <a:shade val="50000"/>
                <a:hueOff val="202378"/>
                <a:satOff val="-4476"/>
                <a:lumOff val="33590"/>
                <a:alphaOff val="0"/>
                <a:tint val="71000"/>
                <a:satMod val="112000"/>
              </a:schemeClr>
            </a:gs>
            <a:gs pos="68000">
              <a:schemeClr val="accent5">
                <a:shade val="50000"/>
                <a:hueOff val="202378"/>
                <a:satOff val="-4476"/>
                <a:lumOff val="33590"/>
                <a:alphaOff val="0"/>
                <a:tint val="86000"/>
              </a:schemeClr>
            </a:gs>
            <a:gs pos="100000">
              <a:schemeClr val="accent5">
                <a:shade val="50000"/>
                <a:hueOff val="202378"/>
                <a:satOff val="-4476"/>
                <a:lumOff val="3359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BB3067-AF2C-4060-B8AE-24175EE2487E}">
      <dsp:nvSpPr>
        <dsp:cNvPr id="0" name=""/>
        <dsp:cNvSpPr/>
      </dsp:nvSpPr>
      <dsp:spPr>
        <a:xfrm>
          <a:off x="2354262" y="1506727"/>
          <a:ext cx="5875337" cy="273094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50000"/>
              <a:hueOff val="202378"/>
              <a:satOff val="-4476"/>
              <a:lumOff val="3359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- соціальне значення</a:t>
          </a:r>
        </a:p>
      </dsp:txBody>
      <dsp:txXfrm>
        <a:off x="2354262" y="1506727"/>
        <a:ext cx="2937668" cy="753363"/>
      </dsp:txXfrm>
    </dsp:sp>
    <dsp:sp modelId="{B72449AD-3F88-4A58-BE0C-6BF0413F42A0}">
      <dsp:nvSpPr>
        <dsp:cNvPr id="0" name=""/>
        <dsp:cNvSpPr/>
      </dsp:nvSpPr>
      <dsp:spPr>
        <a:xfrm>
          <a:off x="1483185" y="2260091"/>
          <a:ext cx="1742154" cy="174215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shade val="50000"/>
                <a:hueOff val="202378"/>
                <a:satOff val="-4476"/>
                <a:lumOff val="33590"/>
                <a:alphaOff val="0"/>
                <a:shade val="60000"/>
              </a:schemeClr>
            </a:gs>
            <a:gs pos="33000">
              <a:schemeClr val="accent5">
                <a:shade val="50000"/>
                <a:hueOff val="202378"/>
                <a:satOff val="-4476"/>
                <a:lumOff val="33590"/>
                <a:alphaOff val="0"/>
                <a:tint val="86500"/>
              </a:schemeClr>
            </a:gs>
            <a:gs pos="46750">
              <a:schemeClr val="accent5">
                <a:shade val="50000"/>
                <a:hueOff val="202378"/>
                <a:satOff val="-4476"/>
                <a:lumOff val="33590"/>
                <a:alphaOff val="0"/>
                <a:tint val="71000"/>
                <a:satMod val="112000"/>
              </a:schemeClr>
            </a:gs>
            <a:gs pos="53000">
              <a:schemeClr val="accent5">
                <a:shade val="50000"/>
                <a:hueOff val="202378"/>
                <a:satOff val="-4476"/>
                <a:lumOff val="33590"/>
                <a:alphaOff val="0"/>
                <a:tint val="71000"/>
                <a:satMod val="112000"/>
              </a:schemeClr>
            </a:gs>
            <a:gs pos="68000">
              <a:schemeClr val="accent5">
                <a:shade val="50000"/>
                <a:hueOff val="202378"/>
                <a:satOff val="-4476"/>
                <a:lumOff val="33590"/>
                <a:alphaOff val="0"/>
                <a:tint val="86000"/>
              </a:schemeClr>
            </a:gs>
            <a:gs pos="100000">
              <a:schemeClr val="accent5">
                <a:shade val="50000"/>
                <a:hueOff val="202378"/>
                <a:satOff val="-4476"/>
                <a:lumOff val="3359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754652-B072-4659-9E3C-9029693F6892}">
      <dsp:nvSpPr>
        <dsp:cNvPr id="0" name=""/>
        <dsp:cNvSpPr/>
      </dsp:nvSpPr>
      <dsp:spPr>
        <a:xfrm>
          <a:off x="2354262" y="2260091"/>
          <a:ext cx="5875337" cy="17421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50000"/>
              <a:hueOff val="202378"/>
              <a:satOff val="-4476"/>
              <a:lumOff val="3359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- наукове значення</a:t>
          </a:r>
        </a:p>
      </dsp:txBody>
      <dsp:txXfrm>
        <a:off x="2354262" y="2260091"/>
        <a:ext cx="2937668" cy="753363"/>
      </dsp:txXfrm>
    </dsp:sp>
    <dsp:sp modelId="{6FA2A725-BD2A-46E2-9DAE-37566EA56970}">
      <dsp:nvSpPr>
        <dsp:cNvPr id="0" name=""/>
        <dsp:cNvSpPr/>
      </dsp:nvSpPr>
      <dsp:spPr>
        <a:xfrm>
          <a:off x="1977580" y="3013455"/>
          <a:ext cx="753363" cy="75336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shade val="50000"/>
                <a:hueOff val="101189"/>
                <a:satOff val="-2238"/>
                <a:lumOff val="16795"/>
                <a:alphaOff val="0"/>
                <a:shade val="60000"/>
              </a:schemeClr>
            </a:gs>
            <a:gs pos="33000">
              <a:schemeClr val="accent5">
                <a:shade val="50000"/>
                <a:hueOff val="101189"/>
                <a:satOff val="-2238"/>
                <a:lumOff val="16795"/>
                <a:alphaOff val="0"/>
                <a:tint val="86500"/>
              </a:schemeClr>
            </a:gs>
            <a:gs pos="46750">
              <a:schemeClr val="accent5">
                <a:shade val="50000"/>
                <a:hueOff val="101189"/>
                <a:satOff val="-2238"/>
                <a:lumOff val="16795"/>
                <a:alphaOff val="0"/>
                <a:tint val="71000"/>
                <a:satMod val="112000"/>
              </a:schemeClr>
            </a:gs>
            <a:gs pos="53000">
              <a:schemeClr val="accent5">
                <a:shade val="50000"/>
                <a:hueOff val="101189"/>
                <a:satOff val="-2238"/>
                <a:lumOff val="16795"/>
                <a:alphaOff val="0"/>
                <a:tint val="71000"/>
                <a:satMod val="112000"/>
              </a:schemeClr>
            </a:gs>
            <a:gs pos="68000">
              <a:schemeClr val="accent5">
                <a:shade val="50000"/>
                <a:hueOff val="101189"/>
                <a:satOff val="-2238"/>
                <a:lumOff val="16795"/>
                <a:alphaOff val="0"/>
                <a:tint val="86000"/>
              </a:schemeClr>
            </a:gs>
            <a:gs pos="100000">
              <a:schemeClr val="accent5">
                <a:shade val="50000"/>
                <a:hueOff val="101189"/>
                <a:satOff val="-2238"/>
                <a:lumOff val="16795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716A6E-54B8-492E-90EB-0E0FB9F7BCD7}">
      <dsp:nvSpPr>
        <dsp:cNvPr id="0" name=""/>
        <dsp:cNvSpPr/>
      </dsp:nvSpPr>
      <dsp:spPr>
        <a:xfrm>
          <a:off x="2354262" y="3013455"/>
          <a:ext cx="5875337" cy="7533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50000"/>
              <a:hueOff val="101189"/>
              <a:satOff val="-2238"/>
              <a:lumOff val="16795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- культурне значення</a:t>
          </a:r>
        </a:p>
      </dsp:txBody>
      <dsp:txXfrm>
        <a:off x="2354262" y="3013455"/>
        <a:ext cx="2937668" cy="753363"/>
      </dsp:txXfrm>
    </dsp:sp>
    <dsp:sp modelId="{710AA6AD-6DFE-4F3E-A027-5DF47BEAB0B2}">
      <dsp:nvSpPr>
        <dsp:cNvPr id="0" name=""/>
        <dsp:cNvSpPr/>
      </dsp:nvSpPr>
      <dsp:spPr>
        <a:xfrm>
          <a:off x="5291931" y="0"/>
          <a:ext cx="2937668" cy="75336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/>
            <a:t>забезпечення розвитку, зв'язку і координації всіх галузей економіки; </a:t>
          </a:r>
        </a:p>
      </dsp:txBody>
      <dsp:txXfrm>
        <a:off x="5291931" y="0"/>
        <a:ext cx="2937668" cy="753363"/>
      </dsp:txXfrm>
    </dsp:sp>
    <dsp:sp modelId="{EF5731BE-779A-4549-9D1D-AB42EB63918D}">
      <dsp:nvSpPr>
        <dsp:cNvPr id="0" name=""/>
        <dsp:cNvSpPr/>
      </dsp:nvSpPr>
      <dsp:spPr>
        <a:xfrm>
          <a:off x="5291931" y="753363"/>
          <a:ext cx="2937668" cy="75336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/>
            <a:t>залучення нових територій, природних ресурсів та трудових резервів;</a:t>
          </a:r>
        </a:p>
      </dsp:txBody>
      <dsp:txXfrm>
        <a:off x="5291931" y="753363"/>
        <a:ext cx="2937668" cy="753363"/>
      </dsp:txXfrm>
    </dsp:sp>
    <dsp:sp modelId="{90E63AF0-6FF1-4675-8841-048BBA40A600}">
      <dsp:nvSpPr>
        <dsp:cNvPr id="0" name=""/>
        <dsp:cNvSpPr/>
      </dsp:nvSpPr>
      <dsp:spPr>
        <a:xfrm>
          <a:off x="5291931" y="1506727"/>
          <a:ext cx="2937668" cy="75336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/>
            <a:t>економія часу людини, полегшення праці та підвищення її продуктивності; </a:t>
          </a:r>
          <a:endParaRPr lang="ru-RU" sz="1500" kern="1200"/>
        </a:p>
      </dsp:txBody>
      <dsp:txXfrm>
        <a:off x="5291931" y="1506727"/>
        <a:ext cx="2937668" cy="753363"/>
      </dsp:txXfrm>
    </dsp:sp>
    <dsp:sp modelId="{6832EB69-ACD1-46AC-A20E-9AD0BF26B6BB}">
      <dsp:nvSpPr>
        <dsp:cNvPr id="0" name=""/>
        <dsp:cNvSpPr/>
      </dsp:nvSpPr>
      <dsp:spPr>
        <a:xfrm>
          <a:off x="5291931" y="2260091"/>
          <a:ext cx="2937668" cy="75336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/>
            <a:t>нові завдання для науки;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/>
            <a:t>інтенсивний розвиток науки;</a:t>
          </a:r>
        </a:p>
      </dsp:txBody>
      <dsp:txXfrm>
        <a:off x="5291931" y="2260091"/>
        <a:ext cx="2937668" cy="753363"/>
      </dsp:txXfrm>
    </dsp:sp>
    <dsp:sp modelId="{F3248E58-1571-412A-B6A2-7CE104B916EA}">
      <dsp:nvSpPr>
        <dsp:cNvPr id="0" name=""/>
        <dsp:cNvSpPr/>
      </dsp:nvSpPr>
      <dsp:spPr>
        <a:xfrm>
          <a:off x="5291931" y="3013455"/>
          <a:ext cx="2937668" cy="75336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/>
            <a:t>культурний обмін та розповсюдження естетичних цінностей.</a:t>
          </a:r>
          <a:endParaRPr lang="ru-RU" sz="1500" kern="1200"/>
        </a:p>
      </dsp:txBody>
      <dsp:txXfrm>
        <a:off x="5291931" y="3013455"/>
        <a:ext cx="2937668" cy="7533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5190C-6702-4387-B9E2-2CAA1A6B4875}">
      <dsp:nvSpPr>
        <dsp:cNvPr id="0" name=""/>
        <dsp:cNvSpPr/>
      </dsp:nvSpPr>
      <dsp:spPr>
        <a:xfrm>
          <a:off x="5513074" y="2329570"/>
          <a:ext cx="2273412" cy="445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007"/>
              </a:lnTo>
              <a:lnTo>
                <a:pt x="2273412" y="324007"/>
              </a:lnTo>
              <a:lnTo>
                <a:pt x="2273412" y="4452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CFC22-9A1F-4AF4-90C1-3313FA4B6EBB}">
      <dsp:nvSpPr>
        <dsp:cNvPr id="0" name=""/>
        <dsp:cNvSpPr/>
      </dsp:nvSpPr>
      <dsp:spPr>
        <a:xfrm>
          <a:off x="5513074" y="2329570"/>
          <a:ext cx="744606" cy="493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399"/>
              </a:lnTo>
              <a:lnTo>
                <a:pt x="744606" y="372399"/>
              </a:lnTo>
              <a:lnTo>
                <a:pt x="744606" y="4936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F6FE6-BD88-4C19-B728-02076A554EF2}">
      <dsp:nvSpPr>
        <dsp:cNvPr id="0" name=""/>
        <dsp:cNvSpPr/>
      </dsp:nvSpPr>
      <dsp:spPr>
        <a:xfrm>
          <a:off x="4626571" y="2329570"/>
          <a:ext cx="886503" cy="445247"/>
        </a:xfrm>
        <a:custGeom>
          <a:avLst/>
          <a:gdLst/>
          <a:ahLst/>
          <a:cxnLst/>
          <a:rect l="0" t="0" r="0" b="0"/>
          <a:pathLst>
            <a:path>
              <a:moveTo>
                <a:pt x="886503" y="0"/>
              </a:moveTo>
              <a:lnTo>
                <a:pt x="886503" y="324007"/>
              </a:lnTo>
              <a:lnTo>
                <a:pt x="0" y="324007"/>
              </a:lnTo>
              <a:lnTo>
                <a:pt x="0" y="4452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AC3868-57D1-41E0-8988-994225966F48}">
      <dsp:nvSpPr>
        <dsp:cNvPr id="0" name=""/>
        <dsp:cNvSpPr/>
      </dsp:nvSpPr>
      <dsp:spPr>
        <a:xfrm>
          <a:off x="757447" y="1081235"/>
          <a:ext cx="2386552" cy="1556483"/>
        </a:xfrm>
        <a:custGeom>
          <a:avLst/>
          <a:gdLst/>
          <a:ahLst/>
          <a:cxnLst/>
          <a:rect l="0" t="0" r="0" b="0"/>
          <a:pathLst>
            <a:path>
              <a:moveTo>
                <a:pt x="0" y="1556483"/>
              </a:moveTo>
              <a:lnTo>
                <a:pt x="2386552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AE1CC9-3A70-47EB-91B1-D72AF0F34FC9}">
      <dsp:nvSpPr>
        <dsp:cNvPr id="0" name=""/>
        <dsp:cNvSpPr/>
      </dsp:nvSpPr>
      <dsp:spPr>
        <a:xfrm>
          <a:off x="757447" y="2637719"/>
          <a:ext cx="1924094" cy="287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974"/>
              </a:lnTo>
              <a:lnTo>
                <a:pt x="1924094" y="165974"/>
              </a:lnTo>
              <a:lnTo>
                <a:pt x="1924094" y="287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4598B-1609-413D-9D39-B78EBDCF0221}">
      <dsp:nvSpPr>
        <dsp:cNvPr id="0" name=""/>
        <dsp:cNvSpPr/>
      </dsp:nvSpPr>
      <dsp:spPr>
        <a:xfrm>
          <a:off x="711727" y="2637719"/>
          <a:ext cx="91440" cy="1821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888"/>
              </a:lnTo>
              <a:lnTo>
                <a:pt x="116336" y="60888"/>
              </a:lnTo>
              <a:lnTo>
                <a:pt x="116336" y="1821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1B6385-6E3E-48B9-B694-DD9F130C8137}">
      <dsp:nvSpPr>
        <dsp:cNvPr id="0" name=""/>
        <dsp:cNvSpPr/>
      </dsp:nvSpPr>
      <dsp:spPr>
        <a:xfrm>
          <a:off x="757447" y="949721"/>
          <a:ext cx="3038497" cy="97644"/>
        </a:xfrm>
        <a:custGeom>
          <a:avLst/>
          <a:gdLst/>
          <a:ahLst/>
          <a:cxnLst/>
          <a:rect l="0" t="0" r="0" b="0"/>
          <a:pathLst>
            <a:path>
              <a:moveTo>
                <a:pt x="3038497" y="0"/>
              </a:moveTo>
              <a:lnTo>
                <a:pt x="0" y="0"/>
              </a:lnTo>
              <a:lnTo>
                <a:pt x="0" y="976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4AABD2-3049-43C0-9E41-1C858C04E7C6}">
      <dsp:nvSpPr>
        <dsp:cNvPr id="0" name=""/>
        <dsp:cNvSpPr/>
      </dsp:nvSpPr>
      <dsp:spPr>
        <a:xfrm>
          <a:off x="3026210" y="95769"/>
          <a:ext cx="1539468" cy="8539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EDCB52-C05B-45F2-9C05-64CACAF0DB1C}">
      <dsp:nvSpPr>
        <dsp:cNvPr id="0" name=""/>
        <dsp:cNvSpPr/>
      </dsp:nvSpPr>
      <dsp:spPr>
        <a:xfrm>
          <a:off x="3171625" y="233913"/>
          <a:ext cx="1539468" cy="853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ЛОГІСТИКА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6636" y="258924"/>
        <a:ext cx="1489446" cy="803930"/>
      </dsp:txXfrm>
    </dsp:sp>
    <dsp:sp modelId="{74DE6404-373D-44EB-9C22-C4B5A0679C8E}">
      <dsp:nvSpPr>
        <dsp:cNvPr id="0" name=""/>
        <dsp:cNvSpPr/>
      </dsp:nvSpPr>
      <dsp:spPr>
        <a:xfrm>
          <a:off x="-122790" y="1047366"/>
          <a:ext cx="1760475" cy="1590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ACC453-79ED-4CA3-A899-FF5E97F991B1}">
      <dsp:nvSpPr>
        <dsp:cNvPr id="0" name=""/>
        <dsp:cNvSpPr/>
      </dsp:nvSpPr>
      <dsp:spPr>
        <a:xfrm>
          <a:off x="22624" y="1185510"/>
          <a:ext cx="1760475" cy="15903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Макрологістика: глобальне  міжгалузеве управління матеріальними та інформаційними процесами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204" y="1232090"/>
        <a:ext cx="1667315" cy="1497193"/>
      </dsp:txXfrm>
    </dsp:sp>
    <dsp:sp modelId="{3ED8215D-83B4-43E9-9975-7284D23E1B52}">
      <dsp:nvSpPr>
        <dsp:cNvPr id="0" name=""/>
        <dsp:cNvSpPr/>
      </dsp:nvSpPr>
      <dsp:spPr>
        <a:xfrm>
          <a:off x="36407" y="2819848"/>
          <a:ext cx="1583311" cy="9928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6EE970-2B62-4029-B7C0-DB11A9C19791}">
      <dsp:nvSpPr>
        <dsp:cNvPr id="0" name=""/>
        <dsp:cNvSpPr/>
      </dsp:nvSpPr>
      <dsp:spPr>
        <a:xfrm>
          <a:off x="181823" y="2957992"/>
          <a:ext cx="1583311" cy="9928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Логістична інфраструктура  ринку товарів та </a:t>
          </a: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послуг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904" y="2987073"/>
        <a:ext cx="1525149" cy="934725"/>
      </dsp:txXfrm>
    </dsp:sp>
    <dsp:sp modelId="{0F708798-B907-43F7-B7C3-9296864BED2A}">
      <dsp:nvSpPr>
        <dsp:cNvPr id="0" name=""/>
        <dsp:cNvSpPr/>
      </dsp:nvSpPr>
      <dsp:spPr>
        <a:xfrm>
          <a:off x="1804935" y="2924934"/>
          <a:ext cx="1753212" cy="743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8CA7A4-D568-4EED-AAFD-2D9328B53517}">
      <dsp:nvSpPr>
        <dsp:cNvPr id="0" name=""/>
        <dsp:cNvSpPr/>
      </dsp:nvSpPr>
      <dsp:spPr>
        <a:xfrm>
          <a:off x="1950350" y="3063078"/>
          <a:ext cx="1753212" cy="7437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Логістична інфраструктура туризму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72135" y="3084863"/>
        <a:ext cx="1709642" cy="700210"/>
      </dsp:txXfrm>
    </dsp:sp>
    <dsp:sp modelId="{A2A06C77-ECBE-4C2D-834E-BFC8ED8E59E4}">
      <dsp:nvSpPr>
        <dsp:cNvPr id="0" name=""/>
        <dsp:cNvSpPr/>
      </dsp:nvSpPr>
      <dsp:spPr>
        <a:xfrm>
          <a:off x="2303685" y="1081235"/>
          <a:ext cx="1680629" cy="14752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B1B97E-B5F9-45BF-93DE-BC300D4C7AB5}">
      <dsp:nvSpPr>
        <dsp:cNvPr id="0" name=""/>
        <dsp:cNvSpPr/>
      </dsp:nvSpPr>
      <dsp:spPr>
        <a:xfrm>
          <a:off x="2449100" y="1219380"/>
          <a:ext cx="1680629" cy="14752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Інформаційна та фінансова логістика, екологічна та міська або сіті-логістика; інтегральна </a:t>
          </a: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логістика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92309" y="1262589"/>
        <a:ext cx="1594211" cy="1388851"/>
      </dsp:txXfrm>
    </dsp:sp>
    <dsp:sp modelId="{D7A521AF-8BBD-4A33-B9A6-A7278089FB0B}">
      <dsp:nvSpPr>
        <dsp:cNvPr id="0" name=""/>
        <dsp:cNvSpPr/>
      </dsp:nvSpPr>
      <dsp:spPr>
        <a:xfrm>
          <a:off x="4513944" y="1118092"/>
          <a:ext cx="1998260" cy="12114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91C4F5-A835-4AE3-8EE9-2B10C75A0160}">
      <dsp:nvSpPr>
        <dsp:cNvPr id="0" name=""/>
        <dsp:cNvSpPr/>
      </dsp:nvSpPr>
      <dsp:spPr>
        <a:xfrm>
          <a:off x="4659359" y="1256236"/>
          <a:ext cx="1998260" cy="1211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Мікрологістика: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внутрішньовиробнича логістика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94842" y="1291719"/>
        <a:ext cx="1927294" cy="1140512"/>
      </dsp:txXfrm>
    </dsp:sp>
    <dsp:sp modelId="{9C10D4F8-7522-46C7-A490-A928D9B82565}">
      <dsp:nvSpPr>
        <dsp:cNvPr id="0" name=""/>
        <dsp:cNvSpPr/>
      </dsp:nvSpPr>
      <dsp:spPr>
        <a:xfrm>
          <a:off x="3972202" y="2774817"/>
          <a:ext cx="1308738" cy="8310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86461E-38B9-49A8-A64B-D1F6EB17B643}">
      <dsp:nvSpPr>
        <dsp:cNvPr id="0" name=""/>
        <dsp:cNvSpPr/>
      </dsp:nvSpPr>
      <dsp:spPr>
        <a:xfrm>
          <a:off x="4117617" y="2912962"/>
          <a:ext cx="1308738" cy="831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Транспорт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1958" y="2937303"/>
        <a:ext cx="1260056" cy="782366"/>
      </dsp:txXfrm>
    </dsp:sp>
    <dsp:sp modelId="{2D0C4620-0FE5-4BE5-BEE1-50319C34C4A5}">
      <dsp:nvSpPr>
        <dsp:cNvPr id="0" name=""/>
        <dsp:cNvSpPr/>
      </dsp:nvSpPr>
      <dsp:spPr>
        <a:xfrm>
          <a:off x="5545688" y="2823209"/>
          <a:ext cx="1423985" cy="8627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27B105-C559-4958-9B65-F415861E1E3F}">
      <dsp:nvSpPr>
        <dsp:cNvPr id="0" name=""/>
        <dsp:cNvSpPr/>
      </dsp:nvSpPr>
      <dsp:spPr>
        <a:xfrm>
          <a:off x="5691103" y="2961354"/>
          <a:ext cx="1423985" cy="8627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Складське </a:t>
          </a: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господарство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16371" y="2986622"/>
        <a:ext cx="1373449" cy="812184"/>
      </dsp:txXfrm>
    </dsp:sp>
    <dsp:sp modelId="{1D2F4277-2841-400B-BABF-CA360AB3A73C}">
      <dsp:nvSpPr>
        <dsp:cNvPr id="0" name=""/>
        <dsp:cNvSpPr/>
      </dsp:nvSpPr>
      <dsp:spPr>
        <a:xfrm>
          <a:off x="7132117" y="2774817"/>
          <a:ext cx="1308738" cy="8310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FEB67A-1054-4503-9B62-6A5F672D094B}">
      <dsp:nvSpPr>
        <dsp:cNvPr id="0" name=""/>
        <dsp:cNvSpPr/>
      </dsp:nvSpPr>
      <dsp:spPr>
        <a:xfrm>
          <a:off x="7277533" y="2912962"/>
          <a:ext cx="1308738" cy="831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Закупівля, управління </a:t>
          </a: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запасами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01874" y="2937303"/>
        <a:ext cx="1260056" cy="7823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775F8-3D30-4C12-B3EB-455E6FB5E53D}">
      <dsp:nvSpPr>
        <dsp:cNvPr id="0" name=""/>
        <dsp:cNvSpPr/>
      </dsp:nvSpPr>
      <dsp:spPr>
        <a:xfrm>
          <a:off x="888139" y="370217"/>
          <a:ext cx="5098075" cy="5098075"/>
        </a:xfrm>
        <a:prstGeom prst="pie">
          <a:avLst>
            <a:gd name="adj1" fmla="val 16200000"/>
            <a:gd name="adj2" fmla="val 1928571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Зайнятість у галузі: 7%</a:t>
          </a:r>
          <a:endParaRPr lang="uk-UA" sz="1400" kern="120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744211" y="985819"/>
        <a:ext cx="858305" cy="686643"/>
      </dsp:txXfrm>
    </dsp:sp>
    <dsp:sp modelId="{B620ED0A-A84B-4005-9237-18D03D75D3DD}">
      <dsp:nvSpPr>
        <dsp:cNvPr id="0" name=""/>
        <dsp:cNvSpPr/>
      </dsp:nvSpPr>
      <dsp:spPr>
        <a:xfrm>
          <a:off x="809156" y="488296"/>
          <a:ext cx="5098075" cy="5098075"/>
        </a:xfrm>
        <a:prstGeom prst="pie">
          <a:avLst>
            <a:gd name="adj1" fmla="val 19285716"/>
            <a:gd name="adj2" fmla="val 771428"/>
          </a:avLst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170 тис.км. автодоріг</a:t>
          </a:r>
          <a:endParaRPr lang="uk-UA" sz="1400" kern="120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476023" y="2460781"/>
        <a:ext cx="987051" cy="600813"/>
      </dsp:txXfrm>
    </dsp:sp>
    <dsp:sp modelId="{C45107B8-3EDD-444D-B0DD-98DC315B7313}">
      <dsp:nvSpPr>
        <dsp:cNvPr id="0" name=""/>
        <dsp:cNvSpPr/>
      </dsp:nvSpPr>
      <dsp:spPr>
        <a:xfrm>
          <a:off x="930016" y="555326"/>
          <a:ext cx="5098075" cy="5098075"/>
        </a:xfrm>
        <a:prstGeom prst="pie">
          <a:avLst>
            <a:gd name="adj1" fmla="val 771428"/>
            <a:gd name="adj2" fmla="val 3857143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2,2 тис.км. внутрішніх водних шляхів</a:t>
          </a:r>
          <a:endParaRPr lang="uk-UA" sz="1400" kern="120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381470" y="3712486"/>
        <a:ext cx="858305" cy="665186"/>
      </dsp:txXfrm>
    </dsp:sp>
    <dsp:sp modelId="{405BDB2C-CFAE-4504-B47E-66FCEAE3E2E0}">
      <dsp:nvSpPr>
        <dsp:cNvPr id="0" name=""/>
        <dsp:cNvSpPr/>
      </dsp:nvSpPr>
      <dsp:spPr>
        <a:xfrm>
          <a:off x="835338" y="564699"/>
          <a:ext cx="5098075" cy="5098075"/>
        </a:xfrm>
        <a:prstGeom prst="pie">
          <a:avLst>
            <a:gd name="adj1" fmla="val 3857226"/>
            <a:gd name="adj2" fmla="val 6942858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22 тис.км.</a:t>
          </a:r>
          <a:r>
            <a:rPr lang="en-US" sz="1400" kern="12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1400" kern="12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залізниць</a:t>
          </a:r>
          <a:endParaRPr lang="uk-UA" sz="1400" kern="120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65952" y="4694762"/>
        <a:ext cx="836847" cy="600813"/>
      </dsp:txXfrm>
    </dsp:sp>
    <dsp:sp modelId="{33AC3EC3-9F84-442C-AAB6-2019A1452B58}">
      <dsp:nvSpPr>
        <dsp:cNvPr id="0" name=""/>
        <dsp:cNvSpPr/>
      </dsp:nvSpPr>
      <dsp:spPr>
        <a:xfrm>
          <a:off x="686467" y="555326"/>
          <a:ext cx="5098075" cy="5098075"/>
        </a:xfrm>
        <a:prstGeom prst="pie">
          <a:avLst>
            <a:gd name="adj1" fmla="val 6942858"/>
            <a:gd name="adj2" fmla="val 10028574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23 аеропорти 35 аеродромів </a:t>
          </a:r>
          <a:endParaRPr lang="uk-UA" sz="1400" kern="120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474783" y="3712486"/>
        <a:ext cx="858305" cy="665186"/>
      </dsp:txXfrm>
    </dsp:sp>
    <dsp:sp modelId="{02C78DB6-99D6-49ED-8F35-19112DC2C04C}">
      <dsp:nvSpPr>
        <dsp:cNvPr id="0" name=""/>
        <dsp:cNvSpPr/>
      </dsp:nvSpPr>
      <dsp:spPr>
        <a:xfrm>
          <a:off x="716990" y="452150"/>
          <a:ext cx="5098075" cy="5098075"/>
        </a:xfrm>
        <a:prstGeom prst="pie">
          <a:avLst>
            <a:gd name="adj1" fmla="val 10028574"/>
            <a:gd name="adj2" fmla="val 13114284"/>
          </a:avLst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 морських, 16 річкових портів  та терміналів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161146" y="2424635"/>
        <a:ext cx="987051" cy="600813"/>
      </dsp:txXfrm>
    </dsp:sp>
    <dsp:sp modelId="{60D0F730-49F4-4CFC-B81B-24349337B4FC}">
      <dsp:nvSpPr>
        <dsp:cNvPr id="0" name=""/>
        <dsp:cNvSpPr/>
      </dsp:nvSpPr>
      <dsp:spPr>
        <a:xfrm>
          <a:off x="782536" y="370217"/>
          <a:ext cx="5098075" cy="5098075"/>
        </a:xfrm>
        <a:prstGeom prst="pie">
          <a:avLst>
            <a:gd name="adj1" fmla="val 13114284"/>
            <a:gd name="adj2" fmla="val 1620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Частка у ВВП: 10%</a:t>
          </a:r>
          <a:endParaRPr lang="uk-UA" sz="1400" kern="120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166235" y="985819"/>
        <a:ext cx="858305" cy="686643"/>
      </dsp:txXfrm>
    </dsp:sp>
    <dsp:sp modelId="{A1EF3F35-AB0E-492B-B69B-72DA01111CC1}">
      <dsp:nvSpPr>
        <dsp:cNvPr id="0" name=""/>
        <dsp:cNvSpPr/>
      </dsp:nvSpPr>
      <dsp:spPr>
        <a:xfrm>
          <a:off x="572290" y="54622"/>
          <a:ext cx="5729265" cy="5729265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4372B5-86EE-4D30-8F8D-D441D9FE7E82}">
      <dsp:nvSpPr>
        <dsp:cNvPr id="0" name=""/>
        <dsp:cNvSpPr/>
      </dsp:nvSpPr>
      <dsp:spPr>
        <a:xfrm>
          <a:off x="547917" y="177303"/>
          <a:ext cx="5729265" cy="5729265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27E35-96AE-42A0-9CA4-A269ED10D926}">
      <dsp:nvSpPr>
        <dsp:cNvPr id="0" name=""/>
        <dsp:cNvSpPr/>
      </dsp:nvSpPr>
      <dsp:spPr>
        <a:xfrm>
          <a:off x="614496" y="239854"/>
          <a:ext cx="5729265" cy="5729265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FF57F7-91FC-4C08-8182-B8B7585C45C8}">
      <dsp:nvSpPr>
        <dsp:cNvPr id="0" name=""/>
        <dsp:cNvSpPr/>
      </dsp:nvSpPr>
      <dsp:spPr>
        <a:xfrm>
          <a:off x="519743" y="248970"/>
          <a:ext cx="5729265" cy="5729265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C3A49-E449-4D0B-85E3-15E7BEA01F7A}">
      <dsp:nvSpPr>
        <dsp:cNvPr id="0" name=""/>
        <dsp:cNvSpPr/>
      </dsp:nvSpPr>
      <dsp:spPr>
        <a:xfrm>
          <a:off x="370798" y="239854"/>
          <a:ext cx="5729265" cy="5729265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EB3147-79ED-485F-B6FB-FD0FD5D707D0}">
      <dsp:nvSpPr>
        <dsp:cNvPr id="0" name=""/>
        <dsp:cNvSpPr/>
      </dsp:nvSpPr>
      <dsp:spPr>
        <a:xfrm>
          <a:off x="401237" y="136918"/>
          <a:ext cx="5729265" cy="5729265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5EBAD-2DFB-410C-9CAC-FBB8B2388506}">
      <dsp:nvSpPr>
        <dsp:cNvPr id="0" name=""/>
        <dsp:cNvSpPr/>
      </dsp:nvSpPr>
      <dsp:spPr>
        <a:xfrm>
          <a:off x="467196" y="54622"/>
          <a:ext cx="5729265" cy="5729265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3232A-E9D2-4806-A33B-770282732592}">
      <dsp:nvSpPr>
        <dsp:cNvPr id="0" name=""/>
        <dsp:cNvSpPr/>
      </dsp:nvSpPr>
      <dsp:spPr>
        <a:xfrm>
          <a:off x="72925" y="281351"/>
          <a:ext cx="2687798" cy="107511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Обсяг перевезень: 4 місце на континенті; 7 суміжних країн</a:t>
          </a:r>
          <a:endParaRPr lang="uk-UA" sz="12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485" y="281351"/>
        <a:ext cx="1612679" cy="1075119"/>
      </dsp:txXfrm>
    </dsp:sp>
    <dsp:sp modelId="{B895A838-C048-4ED4-ADC2-26F9664A6096}">
      <dsp:nvSpPr>
        <dsp:cNvPr id="0" name=""/>
        <dsp:cNvSpPr/>
      </dsp:nvSpPr>
      <dsp:spPr>
        <a:xfrm>
          <a:off x="2340124" y="373683"/>
          <a:ext cx="2230873" cy="892349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Вантажонапруженість: в 3-5 разів вища за європейські країни;</a:t>
          </a:r>
        </a:p>
      </dsp:txBody>
      <dsp:txXfrm>
        <a:off x="2786299" y="373683"/>
        <a:ext cx="1338524" cy="892349"/>
      </dsp:txXfrm>
    </dsp:sp>
    <dsp:sp modelId="{5B7CB9B9-4E60-4B47-B563-2200B1D997D7}">
      <dsp:nvSpPr>
        <dsp:cNvPr id="0" name=""/>
        <dsp:cNvSpPr/>
      </dsp:nvSpPr>
      <dsp:spPr>
        <a:xfrm>
          <a:off x="4258675" y="373683"/>
          <a:ext cx="2230873" cy="892349"/>
        </a:xfrm>
        <a:prstGeom prst="chevron">
          <a:avLst/>
        </a:prstGeom>
        <a:solidFill>
          <a:schemeClr val="accent2">
            <a:tint val="40000"/>
            <a:alpha val="90000"/>
            <a:hueOff val="1005164"/>
            <a:satOff val="-876"/>
            <a:lumOff val="-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Транс</a:t>
          </a:r>
          <a:r>
            <a:rPr lang="en-US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'</a:t>
          </a:r>
          <a:r>
            <a:rPr lang="uk-UA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європейські коридори: Схід-Захід, Балтика-Чорне море.</a:t>
          </a:r>
          <a:endParaRPr lang="ru-RU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4850" y="373683"/>
        <a:ext cx="1338524" cy="892349"/>
      </dsp:txXfrm>
    </dsp:sp>
    <dsp:sp modelId="{CB5751F2-79EA-4363-BA76-E927162AD63D}">
      <dsp:nvSpPr>
        <dsp:cNvPr id="0" name=""/>
        <dsp:cNvSpPr/>
      </dsp:nvSpPr>
      <dsp:spPr>
        <a:xfrm>
          <a:off x="1739" y="1507934"/>
          <a:ext cx="2687798" cy="1075119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Експлуатаційна довжина залізничної мережі: 22 тис.км;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299" y="1507934"/>
        <a:ext cx="1612679" cy="1075119"/>
      </dsp:txXfrm>
    </dsp:sp>
    <dsp:sp modelId="{43F54FFC-B30B-4050-A10D-C55E06A148FD}">
      <dsp:nvSpPr>
        <dsp:cNvPr id="0" name=""/>
        <dsp:cNvSpPr/>
      </dsp:nvSpPr>
      <dsp:spPr>
        <a:xfrm>
          <a:off x="2340124" y="1599319"/>
          <a:ext cx="2230873" cy="892349"/>
        </a:xfrm>
        <a:prstGeom prst="chevron">
          <a:avLst/>
        </a:prstGeom>
        <a:solidFill>
          <a:schemeClr val="accent2">
            <a:tint val="40000"/>
            <a:alpha val="90000"/>
            <a:hueOff val="2010328"/>
            <a:satOff val="-1751"/>
            <a:lumOff val="-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40 пунктів перетину кордону, 18 портів </a:t>
          </a:r>
        </a:p>
      </dsp:txBody>
      <dsp:txXfrm>
        <a:off x="2786299" y="1599319"/>
        <a:ext cx="1338524" cy="892349"/>
      </dsp:txXfrm>
    </dsp:sp>
    <dsp:sp modelId="{8C023A40-AAE9-469D-9DE5-DE0B83B6988B}">
      <dsp:nvSpPr>
        <dsp:cNvPr id="0" name=""/>
        <dsp:cNvSpPr/>
      </dsp:nvSpPr>
      <dsp:spPr>
        <a:xfrm>
          <a:off x="4258675" y="1599319"/>
          <a:ext cx="2230873" cy="892349"/>
        </a:xfrm>
        <a:prstGeom prst="chevron">
          <a:avLst/>
        </a:prstGeom>
        <a:solidFill>
          <a:schemeClr val="accent2">
            <a:tint val="40000"/>
            <a:alpha val="90000"/>
            <a:hueOff val="3015493"/>
            <a:satOff val="-2627"/>
            <a:lumOff val="-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900 лінійних підприємств</a:t>
          </a:r>
        </a:p>
      </dsp:txBody>
      <dsp:txXfrm>
        <a:off x="4704850" y="1599319"/>
        <a:ext cx="1338524" cy="892349"/>
      </dsp:txXfrm>
    </dsp:sp>
    <dsp:sp modelId="{F659AC05-650F-4FE9-9CB3-B90C0506C1F5}">
      <dsp:nvSpPr>
        <dsp:cNvPr id="0" name=""/>
        <dsp:cNvSpPr/>
      </dsp:nvSpPr>
      <dsp:spPr>
        <a:xfrm>
          <a:off x="1739" y="2733570"/>
          <a:ext cx="2687798" cy="1075119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6 залізниць, об</a:t>
          </a:r>
          <a:r>
            <a:rPr lang="en-US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'</a:t>
          </a:r>
          <a:r>
            <a:rPr lang="uk-UA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єднані департаментом "Укрзалізниця"</a:t>
          </a:r>
          <a:endParaRPr lang="ru-RU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299" y="2733570"/>
        <a:ext cx="1612679" cy="1075119"/>
      </dsp:txXfrm>
    </dsp:sp>
    <dsp:sp modelId="{72CB939D-E59B-49EB-884E-2B8CDAD9A21A}">
      <dsp:nvSpPr>
        <dsp:cNvPr id="0" name=""/>
        <dsp:cNvSpPr/>
      </dsp:nvSpPr>
      <dsp:spPr>
        <a:xfrm>
          <a:off x="2340124" y="2824955"/>
          <a:ext cx="2230873" cy="892349"/>
        </a:xfrm>
        <a:prstGeom prst="chevron">
          <a:avLst/>
        </a:prstGeom>
        <a:solidFill>
          <a:schemeClr val="accent2">
            <a:tint val="40000"/>
            <a:alpha val="90000"/>
            <a:hueOff val="4020657"/>
            <a:satOff val="-3502"/>
            <a:lumOff val="-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Загальний парк вантажних вагонів: 111 100 одиниць</a:t>
          </a:r>
        </a:p>
      </dsp:txBody>
      <dsp:txXfrm>
        <a:off x="2786299" y="2824955"/>
        <a:ext cx="1338524" cy="892349"/>
      </dsp:txXfrm>
    </dsp:sp>
    <dsp:sp modelId="{C69969DE-3BC5-42CF-853C-7A4914AC3B86}">
      <dsp:nvSpPr>
        <dsp:cNvPr id="0" name=""/>
        <dsp:cNvSpPr/>
      </dsp:nvSpPr>
      <dsp:spPr>
        <a:xfrm>
          <a:off x="4205287" y="2807162"/>
          <a:ext cx="2230873" cy="892349"/>
        </a:xfrm>
        <a:prstGeom prst="chevron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3 залізничних транспортних коридори; 4</a:t>
          </a:r>
          <a:r>
            <a:rPr lang="uk-UA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 коридори ОСЗ; довжина: 3162км</a:t>
          </a:r>
          <a:endParaRPr lang="ru-RU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1462" y="2807162"/>
        <a:ext cx="1338524" cy="8923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B5E2-92F4-4912-A241-B778956FC163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9B114-B380-40F4-9258-A2DD729DAC6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B5E2-92F4-4912-A241-B778956FC163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9B114-B380-40F4-9258-A2DD729DAC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B5E2-92F4-4912-A241-B778956FC163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9B114-B380-40F4-9258-A2DD729DAC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B5E2-92F4-4912-A241-B778956FC163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9B114-B380-40F4-9258-A2DD729DAC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B5E2-92F4-4912-A241-B778956FC163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DE9B114-B380-40F4-9258-A2DD729DAC6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B5E2-92F4-4912-A241-B778956FC163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9B114-B380-40F4-9258-A2DD729DAC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B5E2-92F4-4912-A241-B778956FC163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9B114-B380-40F4-9258-A2DD729DAC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B5E2-92F4-4912-A241-B778956FC163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9B114-B380-40F4-9258-A2DD729DAC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B5E2-92F4-4912-A241-B778956FC163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9B114-B380-40F4-9258-A2DD729DAC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B5E2-92F4-4912-A241-B778956FC163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9B114-B380-40F4-9258-A2DD729DAC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B5E2-92F4-4912-A241-B778956FC163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9B114-B380-40F4-9258-A2DD729DAC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277B5E2-92F4-4912-A241-B778956FC163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DE9B114-B380-40F4-9258-A2DD729DAC6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38.png"/><Relationship Id="rId7" Type="http://schemas.openxmlformats.org/officeDocument/2006/relationships/diagramLayout" Target="../diagrams/layout10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5" Type="http://schemas.openxmlformats.org/officeDocument/2006/relationships/image" Target="../media/image40.png"/><Relationship Id="rId10" Type="http://schemas.microsoft.com/office/2007/relationships/diagramDrawing" Target="../diagrams/drawing10.xml"/><Relationship Id="rId4" Type="http://schemas.openxmlformats.org/officeDocument/2006/relationships/image" Target="../media/image39.png"/><Relationship Id="rId9" Type="http://schemas.openxmlformats.org/officeDocument/2006/relationships/diagramColors" Target="../diagrams/colors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hyperlink" Target="file:///V:\&#1052;&#1080;&#1085;&#1080;%20&#1048;&#1075;&#1088;&#1099;\&#1056;&#1072;&#1073;&#1086;&#1090;&#1072;\&#1044;&#1086;&#1094;&#1077;&#1085;&#1090;_&#1082;&#1086;&#1085;&#1082;&#1091;&#1088;&#1089;\1.docx" TargetMode="External"/><Relationship Id="rId7" Type="http://schemas.openxmlformats.org/officeDocument/2006/relationships/diagramColors" Target="../diagrams/colors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20.png"/><Relationship Id="rId10" Type="http://schemas.microsoft.com/office/2007/relationships/diagramDrawing" Target="../diagrams/drawing5.xml"/><Relationship Id="rId4" Type="http://schemas.openxmlformats.org/officeDocument/2006/relationships/image" Target="../media/image19.png"/><Relationship Id="rId9" Type="http://schemas.openxmlformats.org/officeDocument/2006/relationships/diagramColors" Target="../diagrams/colors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"/>
            <a:ext cx="9137237" cy="68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3688" y="3429000"/>
            <a:ext cx="5486400" cy="3600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 ІНФРАСТРУКТУРА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>
          <a:xfrm>
            <a:off x="2123728" y="612775"/>
            <a:ext cx="4787341" cy="2629305"/>
          </a:xfrm>
        </p:spPr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3861048"/>
            <a:ext cx="9144000" cy="2996952"/>
          </a:xfrm>
        </p:spPr>
        <p:txBody>
          <a:bodyPr anchor="t"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500" b="1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uk-UA" sz="3500" b="1" u="sng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 інфраструктура України та перспективи її інтеграції в європейську транспортно-логістичну систему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5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35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5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meaning of ‘Common Transport Policy’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35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Транспортна інфраструктура як складова логістичних систем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35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Характеристика транспортного сектору України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35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5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 інтеграції в європейську транспортну інфраструктуру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uk-UA" sz="35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Розроблено: к. держ. упр., доц. Онищенко О.А.</a:t>
            </a:r>
          </a:p>
          <a:p>
            <a:endParaRPr lang="ru-RU" dirty="0"/>
          </a:p>
        </p:txBody>
      </p:sp>
      <p:pic>
        <p:nvPicPr>
          <p:cNvPr id="1026" name="Picture 2" descr="V:\Мини Игры\Работа\Доцент_конкурс\123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620"/>
            <a:ext cx="6335814" cy="341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8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" y="0"/>
            <a:ext cx="9134267" cy="686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РЕФОРМА ЗАЛІЗНИЧНОГО СЕКТОРУ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0777" y="2348880"/>
            <a:ext cx="5362486" cy="3719984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5122" name="Picture 2" descr="V:\Мини Игры\Работа\Доцент_конкурс\Слайди\Залізниця\жд реформа-1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416824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4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:\Мини Игры\Работа\Доцент_конкурс\Слайди\Залізниця\жд реформа-2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49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:\Мини Игры\Работа\Доцент_конкурс\Слайди\Залізниця\жд реформа-3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3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:\Мини Игры\Работа\Доцент_конкурс\Слайди\Залізниця\жд реформа-4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" y="-16251"/>
            <a:ext cx="9173834" cy="688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47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Мини Игры\Работа\Доцент_конкурс\Слайди\Залізниця\жд реформа-6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2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:\Мини Игры\Работа\Доцент_конкурс\Слайди\Залізниця\жд реформа-7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6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8" y="32970"/>
            <a:ext cx="9152227" cy="547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4180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uk-UA" sz="2700" u="sng" dirty="0" smtClean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АВТОМОБІЛЬНА ТРАНСПОРТНА СИСТЕМА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5614378"/>
              </p:ext>
            </p:extLst>
          </p:nvPr>
        </p:nvGraphicFramePr>
        <p:xfrm>
          <a:off x="35883" y="764704"/>
          <a:ext cx="9108117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" y="4437112"/>
            <a:ext cx="4505866" cy="242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176" y="4437112"/>
            <a:ext cx="4752424" cy="242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05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267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205036"/>
            <a:ext cx="47625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7224" cy="370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47248" cy="43204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uk-UA" sz="2700" cap="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3" dir="5400000" sy="-100000" algn="bl"/>
                </a:effectLst>
                <a:latin typeface="+mn-lt"/>
              </a:rPr>
              <a:t>Проблеми автомобільного сектору України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746800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44117584"/>
              </p:ext>
            </p:extLst>
          </p:nvPr>
        </p:nvGraphicFramePr>
        <p:xfrm>
          <a:off x="611560" y="3356992"/>
          <a:ext cx="3888432" cy="3323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5885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:\Мини Игры\Работа\Доцент_конкурс\Слайди\Авто\Реформа доріг-1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:\Мини Игры\Работа\Доцент_конкурс\Слайди\Авто\Реформа доріг-2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99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669276823"/>
              </p:ext>
            </p:extLst>
          </p:nvPr>
        </p:nvGraphicFramePr>
        <p:xfrm>
          <a:off x="4211960" y="4005064"/>
          <a:ext cx="4824536" cy="275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 descr="V:\Мини Игры\Работа\Доцент_конкурс\page_1_thumb_lar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6" y="1073567"/>
            <a:ext cx="3470860" cy="347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MEANING OF ‘COMMON TRANSPORT POLICY’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0" y="4437112"/>
            <a:ext cx="3465513" cy="2420888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distinctive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geographical factors;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historical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stablishment of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single Community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policy by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reformulating the policies of member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states.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3500964" y="116632"/>
            <a:ext cx="5568950" cy="669674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EUROPEAN COMMUNITY TREATY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 ONE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PRINCIPLES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Article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indent="0" fontAlgn="base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 of the Community shall include, as provided in this Treaty and in accordance with the timetable set out therein: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f) a common policy in the sphere of transport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TITLE V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Article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  <a:p>
            <a:pPr marL="0" indent="0" algn="just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account the distinctive features of transport, the Council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shall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 down:</a:t>
            </a:r>
          </a:p>
          <a:p>
            <a:pPr algn="just" fontAlgn="base">
              <a:lnSpc>
                <a:spcPct val="110000"/>
              </a:lnSpc>
              <a:spcBef>
                <a:spcPts val="0"/>
              </a:spcBef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common rules applicable to international transport to or from the territory of a Member State or passing across the territory of one or more Member States;</a:t>
            </a:r>
          </a:p>
          <a:p>
            <a:pPr algn="just" fontAlgn="base">
              <a:lnSpc>
                <a:spcPct val="110000"/>
              </a:lnSpc>
              <a:spcBef>
                <a:spcPts val="0"/>
              </a:spcBef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the conditions under which non-resident carriers may operate transport services within a Member State;</a:t>
            </a:r>
          </a:p>
          <a:p>
            <a:pPr algn="just" fontAlgn="base">
              <a:lnSpc>
                <a:spcPct val="110000"/>
              </a:lnSpc>
              <a:spcBef>
                <a:spcPts val="0"/>
              </a:spcBef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measures to improve transport safety;</a:t>
            </a:r>
          </a:p>
          <a:p>
            <a:pPr algn="just" fontAlgn="base">
              <a:lnSpc>
                <a:spcPct val="110000"/>
              </a:lnSpc>
              <a:spcBef>
                <a:spcPts val="0"/>
              </a:spcBef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any other appropriate provisions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5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:\Мини Игры\Работа\Доцент_конкурс\Слайди\Авто\Реформа доріг-3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34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:\Мини Игры\Работа\Доцент_конкурс\Слайди\Авто\Реформа доріг-5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36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:\Мини Игры\Работа\Доцент_конкурс\Слайди\Авто\Реформа доріг-7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60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:\Мини Игры\Работа\Доцент_конкурс\Слайди\Авто\Реформа доріг-9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8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:\Мини Игры\Работа\Доцент_конкурс\Слайди\Авто\Реформа доріг-11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9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:\Мини Игры\Работа\Доцент_конкурс\Слайди\Авто\Реформа доріг-13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1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:\Мини Игры\Работа\Доцент_конкурс\Слайди\Авто\Реформа доріг-14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64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467" y="-9526"/>
            <a:ext cx="9725026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763"/>
            <a:ext cx="5436096" cy="913483"/>
          </a:xfrm>
        </p:spPr>
        <p:txBody>
          <a:bodyPr>
            <a:normAutofit/>
          </a:bodyPr>
          <a:lstStyle/>
          <a:p>
            <a:r>
              <a:rPr lang="ru-RU" sz="2000" dirty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+mn-lt"/>
              </a:rPr>
              <a:t>ВОДНИЙ ТРАНСПОРТ. ІНФРАСТРУКТУРА </a:t>
            </a:r>
            <a:r>
              <a:rPr lang="ru-RU" sz="2000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+mn-lt"/>
              </a:rPr>
              <a:t>МОРСЬКОГО </a:t>
            </a:r>
            <a:r>
              <a:rPr lang="ru-RU" sz="2000" dirty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+mn-lt"/>
              </a:rPr>
              <a:t>ТРАНСПОРТУ УКРАЇНИ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836712"/>
            <a:ext cx="4104456" cy="6021288"/>
          </a:xfrm>
        </p:spPr>
        <p:txBody>
          <a:bodyPr>
            <a:normAutofit fontScale="92500" lnSpcReduction="10000"/>
          </a:bodyPr>
          <a:lstStyle/>
          <a:p>
            <a:r>
              <a:rPr lang="uk-UA" sz="1500" smtClean="0">
                <a:ln>
                  <a:solidFill>
                    <a:schemeClr val="tx1"/>
                  </a:solidFill>
                </a:ln>
              </a:rPr>
              <a:t>    Переваги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:</a:t>
            </a:r>
          </a:p>
          <a:p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• високий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експортний потенціал вантажів чорних металів, вугілля, залізорудного концентрату та зернових;</a:t>
            </a:r>
          </a:p>
          <a:p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• наявність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потужностей з обробки вантажів;</a:t>
            </a:r>
          </a:p>
          <a:p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• вигідне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розташування морських портів для забезпечення транзитних вантажопотоків;</a:t>
            </a:r>
          </a:p>
          <a:p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• наявність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нормативно-правової бази щодо можливості залучення приватних інвестицій для розвитку портової галузі;</a:t>
            </a:r>
          </a:p>
          <a:p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• наявність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висококваліфікованих спеціалістів портової галузі.</a:t>
            </a:r>
          </a:p>
          <a:p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• 38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державних підприємств з оборотом близько 10 млрд. грн. на рік</a:t>
            </a:r>
          </a:p>
          <a:p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• 5000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галузевих суб'єктів господарювання</a:t>
            </a:r>
          </a:p>
          <a:p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• 100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000 моряків-громадян України</a:t>
            </a:r>
          </a:p>
          <a:p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• 1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робоче місце в галузі стимулює </a:t>
            </a:r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створення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4-5 робочих місць в суміжних </a:t>
            </a:r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галузях</a:t>
            </a:r>
          </a:p>
          <a:p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• 13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континентальних морських портів.</a:t>
            </a:r>
          </a:p>
          <a:p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• 262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млн. тонн пропускної здатності на рік.</a:t>
            </a:r>
          </a:p>
          <a:p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• 25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тис. працівників.</a:t>
            </a:r>
          </a:p>
          <a:p>
            <a:r>
              <a:rPr lang="uk-UA" sz="1500" dirty="0">
                <a:ln>
                  <a:solidFill>
                    <a:schemeClr val="tx1"/>
                  </a:solidFill>
                </a:ln>
              </a:rPr>
              <a:t>Можливості:</a:t>
            </a:r>
          </a:p>
          <a:p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• 3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судноплавні річки, дві з яких входять до ТОП-5 найбільших річок Європи.</a:t>
            </a:r>
          </a:p>
          <a:p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• 16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річкових портів та терміналів.</a:t>
            </a:r>
          </a:p>
          <a:p>
            <a:r>
              <a:rPr lang="uk-UA" sz="1500" dirty="0" smtClean="0">
                <a:ln>
                  <a:solidFill>
                    <a:schemeClr val="tx1"/>
                  </a:solidFill>
                </a:ln>
              </a:rPr>
              <a:t>• 60 </a:t>
            </a:r>
            <a:r>
              <a:rPr lang="uk-UA" sz="1500" dirty="0">
                <a:ln>
                  <a:solidFill>
                    <a:schemeClr val="tx1"/>
                  </a:solidFill>
                </a:ln>
              </a:rPr>
              <a:t>млн. тонн пропускної здатності на рік.</a:t>
            </a:r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-27676"/>
            <a:ext cx="3672409" cy="218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36912"/>
            <a:ext cx="6048672" cy="411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34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5148064" cy="707678"/>
          </a:xfrm>
        </p:spPr>
        <p:txBody>
          <a:bodyPr anchor="t">
            <a:normAutofit/>
          </a:bodyPr>
          <a:lstStyle/>
          <a:p>
            <a:r>
              <a:rPr lang="uk-UA" sz="2000" dirty="0" smtClean="0">
                <a:ln w="6350"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РІЧКОВИЙ ТРАНСПОРТ УКРАЇНИ </a:t>
            </a:r>
            <a:endParaRPr lang="ru-RU" sz="2000" dirty="0">
              <a:ln w="6350">
                <a:solidFill>
                  <a:schemeClr val="bg2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908720"/>
            <a:ext cx="3707904" cy="5217443"/>
          </a:xfrm>
        </p:spPr>
        <p:txBody>
          <a:bodyPr>
            <a:normAutofit/>
          </a:bodyPr>
          <a:lstStyle/>
          <a:p>
            <a:r>
              <a:rPr lang="uk-UA" sz="1600" dirty="0" smtClean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Загальна довжина судноплавних шляхів в Україні до 2,4 тис. кілометрів</a:t>
            </a:r>
          </a:p>
          <a:p>
            <a:r>
              <a:rPr lang="uk-UA" sz="1600" dirty="0" smtClean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• 3 судноплавні річки міжнародного значення (Дніпро, Дунай та Прип’ять), дві з яких входять до ТОП-5 найбільших річок Європи.</a:t>
            </a:r>
          </a:p>
          <a:p>
            <a:r>
              <a:rPr lang="uk-UA" sz="1600" dirty="0" smtClean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• 16 річкових портів та терміналів.</a:t>
            </a:r>
          </a:p>
          <a:p>
            <a:r>
              <a:rPr lang="uk-UA" sz="1600" dirty="0" smtClean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• 60 млн. тонн пропускної здатності на рік.</a:t>
            </a:r>
          </a:p>
          <a:p>
            <a:r>
              <a:rPr lang="uk-UA" sz="1600" dirty="0" smtClean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Річковим транспортом України перевозяться вантажі Дніпром, Дунаєм, Чорним і Середземним морями із заходом у річкові порти Румунії, Німеччини, Угорщини, Австрії, а також морські порти Туреччини, Греції, Ізраїлю, Франції та Італії. </a:t>
            </a:r>
          </a:p>
          <a:p>
            <a:r>
              <a:rPr lang="uk-UA" sz="1600" dirty="0" smtClean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Судноплавні шляхи проходять також по Дністру, Південному Бугу, Інгульцю, Сіверському Дінцю, Стирі та Горині.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2" y="3717032"/>
            <a:ext cx="5808317" cy="243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792" y="-32580"/>
            <a:ext cx="3304208" cy="239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45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 smtClean="0">
                <a:solidFill>
                  <a:srgbClr val="002060"/>
                </a:solidFill>
                <a:latin typeface="+mn-lt"/>
              </a:rPr>
              <a:t>ЄВРОІНТЕГРАЦІЙНЕ РЕФОРМУВАННЯ ВОДНОГО ТРАНСПОРТНОГО КОМПЛЕКСУ УКРАЇНИ</a:t>
            </a:r>
            <a:endParaRPr lang="uk-UA" sz="2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6" y="980728"/>
            <a:ext cx="8985764" cy="515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93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2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354161"/>
          </a:xfrm>
        </p:spPr>
        <p:txBody>
          <a:bodyPr anchor="t">
            <a:normAutofit fontScale="90000"/>
          </a:bodyPr>
          <a:lstStyle/>
          <a:p>
            <a:r>
              <a:rPr lang="uk-UA" sz="3600" b="1" dirty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 інфраструктура як складова логістичних систем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75000"/>
                  </a:schemeClr>
                </a:solidFill>
              </a:rPr>
            </a:b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2808311" cy="381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39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57"/>
            <a:ext cx="9144000" cy="626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6632"/>
            <a:ext cx="4830948" cy="263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3250704" cy="562074"/>
          </a:xfrm>
        </p:spPr>
        <p:txBody>
          <a:bodyPr>
            <a:normAutofit fontScale="90000"/>
          </a:bodyPr>
          <a:lstStyle/>
          <a:p>
            <a:r>
              <a:rPr lang="uk-U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АВІАТРАНСПОРТ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628457"/>
            <a:ext cx="4218112" cy="6157535"/>
          </a:xfrm>
        </p:spPr>
        <p:txBody>
          <a:bodyPr>
            <a:normAutofit fontScale="85000" lnSpcReduction="20000"/>
          </a:bodyPr>
          <a:lstStyle/>
          <a:p>
            <a:r>
              <a:rPr lang="uk-UA" dirty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78 авіакомпаній, які мають діючий сертифікат експлуатанта, 23 аеропорти та 35 аеродромів цивільної авіації, 2 вертодроми та 29 злітно-посадкових майданчиків.</a:t>
            </a:r>
            <a:endParaRPr lang="ru-RU" dirty="0"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</a:endParaRPr>
          </a:p>
          <a:p>
            <a:endParaRPr lang="uk-UA" dirty="0" smtClean="0"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</a:endParaRPr>
          </a:p>
          <a:p>
            <a:r>
              <a:rPr lang="uk-UA" dirty="0" smtClean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Провідні </a:t>
            </a:r>
            <a:r>
              <a:rPr lang="uk-UA" dirty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авіаперевізники України: 4 авіакомпанії: «Міжнародні авіалінії України», «Азур Ейр Україна» («Ютейр Україна»), «Роза вітрів» та «Дніпроавіа». </a:t>
            </a:r>
            <a:endParaRPr lang="uk-UA" dirty="0" smtClean="0"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</a:endParaRPr>
          </a:p>
          <a:p>
            <a:endParaRPr lang="uk-UA" dirty="0" smtClean="0"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</a:endParaRPr>
          </a:p>
          <a:p>
            <a:r>
              <a:rPr lang="uk-UA" dirty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За статистичними даними упродовж року виконано 66,3 тис. комерційних рейсів (за 2014 рік – 74,8 тис.). 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278092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У 2015 році на ринку пасажирських та вантажних перевезень працювали 33 вітчизняні авіакомпанії. </a:t>
            </a:r>
          </a:p>
          <a:p>
            <a:endParaRPr lang="uk-UA" dirty="0" smtClean="0"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</a:endParaRPr>
          </a:p>
          <a:p>
            <a:endParaRPr lang="uk-UA" dirty="0" smtClean="0"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</a:endParaRPr>
          </a:p>
          <a:p>
            <a:endParaRPr lang="uk-UA" dirty="0" smtClean="0"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</a:endParaRPr>
          </a:p>
          <a:p>
            <a:endParaRPr lang="uk-UA" dirty="0"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</a:endParaRPr>
          </a:p>
          <a:p>
            <a:endParaRPr lang="uk-UA" dirty="0" smtClean="0"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</a:endParaRPr>
          </a:p>
          <a:p>
            <a:r>
              <a:rPr lang="uk-UA" dirty="0" smtClean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        Кількість       перевезених пасажирів скоротилась порівняно з попереднім роком на 2,7 відсотка та склала 6302,7 тис. чол. </a:t>
            </a:r>
          </a:p>
          <a:p>
            <a:r>
              <a:rPr lang="uk-UA" dirty="0" smtClean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Обсяги перевезень вантажів та пошти склали 69,1 тис.тонн (за 2014 рік – 78,7 тис.тонн).</a:t>
            </a:r>
            <a:endParaRPr lang="uk-UA" dirty="0"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2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9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2"/>
                </a:solidFill>
                <a:effectLst/>
                <a:latin typeface="+mn-lt"/>
              </a:rPr>
              <a:t>РЕФОРМИ В ГАЛУЗІ АВІАТРАНСПОРТУ </a:t>
            </a:r>
            <a:endParaRPr lang="uk-UA" sz="2800" dirty="0">
              <a:solidFill>
                <a:schemeClr val="bg2"/>
              </a:solidFill>
              <a:effectLst/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2515642"/>
              </p:ext>
            </p:extLst>
          </p:nvPr>
        </p:nvGraphicFramePr>
        <p:xfrm>
          <a:off x="457200" y="1844824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527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РЕЗУЛЬТАТИ РЕФОРМУВАННЯ АВІАЦІЙНОЇ ГАЛУЗІ</a:t>
            </a:r>
            <a:endParaRPr lang="uk-UA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278152"/>
              </p:ext>
            </p:extLst>
          </p:nvPr>
        </p:nvGraphicFramePr>
        <p:xfrm>
          <a:off x="179513" y="980728"/>
          <a:ext cx="896448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07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88" y="-24763"/>
            <a:ext cx="9144000" cy="457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09" y="1284784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88" y="4051561"/>
            <a:ext cx="3174874" cy="2823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036496" cy="634082"/>
          </a:xfrm>
          <a:ln>
            <a:noFill/>
          </a:ln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ЕКСПОРТ/ІМПОРТ ПОСЛУГ УКРАЇНИ ЗА 2015 р.</a:t>
            </a:r>
            <a:endParaRPr lang="ru-RU" sz="28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1945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52" y="816320"/>
            <a:ext cx="6750448" cy="6041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5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5664"/>
            <a:ext cx="9108505" cy="607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5" cy="85010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ПРОБЛЕМИ ІНТЕГРАЦІЇ ТРАНСПОРТНОЇ СИСТЕМИ УКРАЇНИ ДО ЄС</a:t>
            </a:r>
            <a:endParaRPr lang="uk-UA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6386269"/>
              </p:ext>
            </p:extLst>
          </p:nvPr>
        </p:nvGraphicFramePr>
        <p:xfrm>
          <a:off x="210851" y="1529061"/>
          <a:ext cx="8686800" cy="5500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680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" y="27775"/>
            <a:ext cx="9124238" cy="138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2" y="27775"/>
            <a:ext cx="9088742" cy="1240985"/>
          </a:xfrm>
          <a:ln>
            <a:solidFill>
              <a:schemeClr val="tx1"/>
            </a:solidFill>
          </a:ln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uk-UA" sz="2800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НАПРЯМКИ СПІВРОБІТНИЦТВА УКРАЇНИ ТА КРАЇН ЄС У СФЕРІ ТРАНСПОРТУ</a:t>
            </a:r>
            <a:endParaRPr lang="uk-UA" sz="2800" spc="15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9013171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960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1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ПЕРЕВАГИ</a:t>
            </a:r>
            <a:r>
              <a:rPr lang="uk-UA" sz="2400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</a:rPr>
              <a:t> УКРАЇНИ ВІД ТРАНСПОРТНОЇ ІНТЕГРАЦІЇ З ЄС</a:t>
            </a:r>
            <a:endParaRPr lang="uk-UA" sz="2400" dirty="0"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94840949"/>
              </p:ext>
            </p:extLst>
          </p:nvPr>
        </p:nvGraphicFramePr>
        <p:xfrm>
          <a:off x="107950" y="836613"/>
          <a:ext cx="4387850" cy="590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46688733"/>
              </p:ext>
            </p:extLst>
          </p:nvPr>
        </p:nvGraphicFramePr>
        <p:xfrm>
          <a:off x="4648200" y="836613"/>
          <a:ext cx="4387850" cy="590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0632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1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/>
            </a:r>
            <a:br>
              <a:rPr lang="en-US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uk-UA" sz="31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СКЛАД ТРАНСПОРТНОЇ ІНФРАСТРУКТУРИ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347430"/>
              </p:ext>
            </p:extLst>
          </p:nvPr>
        </p:nvGraphicFramePr>
        <p:xfrm>
          <a:off x="179512" y="1052736"/>
          <a:ext cx="878497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579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80578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ЗНАЧЕННЯ ТРАНСПОРТУ</a:t>
            </a:r>
            <a:endParaRPr lang="uk-UA" sz="28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Объект 4">
            <a:hlinkClick r:id="rId3"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6521726"/>
              </p:ext>
            </p:extLst>
          </p:nvPr>
        </p:nvGraphicFramePr>
        <p:xfrm>
          <a:off x="251520" y="2060848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703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355" y="2798903"/>
            <a:ext cx="6088646" cy="405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6300"/>
            <a:ext cx="55816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02" y="0"/>
            <a:ext cx="6166780" cy="401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75" y="0"/>
            <a:ext cx="3034525" cy="279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ВИДИ ЛОГІСТИКИ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7463053"/>
              </p:ext>
            </p:extLst>
          </p:nvPr>
        </p:nvGraphicFramePr>
        <p:xfrm>
          <a:off x="323528" y="1268760"/>
          <a:ext cx="878497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58543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" y="-16605"/>
            <a:ext cx="9130070" cy="688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79296" cy="476672"/>
          </a:xfrm>
        </p:spPr>
        <p:txBody>
          <a:bodyPr anchor="t">
            <a:normAutofit fontScale="90000"/>
          </a:bodyPr>
          <a:lstStyle/>
          <a:p>
            <a:r>
              <a:rPr lang="uk-UA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 ХАРАКТЕРИСТИКА ТРАНСПОРТНОГО СЕКТОРУ УКРАЇНИ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87197359"/>
              </p:ext>
            </p:extLst>
          </p:nvPr>
        </p:nvGraphicFramePr>
        <p:xfrm>
          <a:off x="13930" y="788863"/>
          <a:ext cx="6768752" cy="6069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995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7641"/>
            <a:ext cx="5436096" cy="483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0"/>
            <a:ext cx="6156176" cy="460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824536" cy="3476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ЗАЛІЗНИЧНИЙ ТРАНСПОРТ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28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764705"/>
            <a:ext cx="4040188" cy="432048"/>
          </a:xfrm>
        </p:spPr>
        <p:txBody>
          <a:bodyPr>
            <a:normAutofit fontScale="55000" lnSpcReduction="20000"/>
          </a:bodyPr>
          <a:lstStyle/>
          <a:p>
            <a:r>
              <a:rPr lang="uk-UA" b="1" dirty="0"/>
              <a:t>Вантажообіг України за видами транспорту з 1940-2014 рр., млн. т/км</a:t>
            </a:r>
            <a:endParaRPr lang="ru-RU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499992" y="2420888"/>
            <a:ext cx="4041775" cy="720080"/>
          </a:xfrm>
        </p:spPr>
        <p:txBody>
          <a:bodyPr anchor="t">
            <a:normAutofit fontScale="92500"/>
          </a:bodyPr>
          <a:lstStyle/>
          <a:p>
            <a:r>
              <a:rPr lang="uk-UA" sz="2200" b="1" dirty="0" smtClean="0"/>
              <a:t>Залізнична </a:t>
            </a:r>
            <a:r>
              <a:rPr lang="uk-UA" sz="2200" b="1" dirty="0"/>
              <a:t>транспортна система України:</a:t>
            </a:r>
            <a:endParaRPr lang="ru-RU" sz="2200" dirty="0"/>
          </a:p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052447852"/>
              </p:ext>
            </p:extLst>
          </p:nvPr>
        </p:nvGraphicFramePr>
        <p:xfrm>
          <a:off x="2339752" y="2767012"/>
          <a:ext cx="6491288" cy="4090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Объект 7" descr="http://www.economy.nayka.com.ua/a/10_2013_53.files/image001.gif"/>
          <p:cNvPicPr>
            <a:picLocks noGrp="1"/>
          </p:cNvPicPr>
          <p:nvPr>
            <p:ph sz="quarter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032448" cy="18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57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5025"/>
            <a:ext cx="5288849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91" y="0"/>
            <a:ext cx="5148909" cy="343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49006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uk-UA" sz="2600" u="sng" cap="all" dirty="0">
                <a:solidFill>
                  <a:srgbClr val="C00000"/>
                </a:solidFill>
                <a:effectLst>
                  <a:reflection blurRad="12700" stA="28000" endPos="45000" dist="1003" dir="5400000" sy="-100000" algn="bl"/>
                </a:effectLst>
                <a:latin typeface="+mn-lt"/>
              </a:rPr>
              <a:t>Проблеми залізничного сектору України</a:t>
            </a:r>
            <a:r>
              <a:rPr lang="ru-RU" sz="2600" dirty="0">
                <a:effectLst/>
              </a:rPr>
              <a:t/>
            </a:r>
            <a:br>
              <a:rPr lang="ru-RU" sz="2600" dirty="0">
                <a:effectLst/>
              </a:rPr>
            </a:br>
            <a:endParaRPr lang="ru-RU" sz="2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3130723"/>
              </p:ext>
            </p:extLst>
          </p:nvPr>
        </p:nvGraphicFramePr>
        <p:xfrm>
          <a:off x="457200" y="1484313"/>
          <a:ext cx="8229600" cy="4824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757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339</TotalTime>
  <Words>1534</Words>
  <Application>Microsoft Office PowerPoint</Application>
  <PresentationFormat>Экран (4:3)</PresentationFormat>
  <Paragraphs>203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Апекс</vt:lpstr>
      <vt:lpstr>ТРАНСПОРТНА ІНФРАСТРУКТУРА</vt:lpstr>
      <vt:lpstr>THE MEANING OF ‘COMMON TRANSPORT POLICY’ </vt:lpstr>
      <vt:lpstr>Транспортна інфраструктура як складова логістичних систем </vt:lpstr>
      <vt:lpstr> СКЛАД ТРАНСПОРТНОЇ ІНФРАСТРУКТУРИ </vt:lpstr>
      <vt:lpstr>ЗНАЧЕННЯ ТРАНСПОРТУ</vt:lpstr>
      <vt:lpstr>ВИДИ ЛОГІСТИКИ </vt:lpstr>
      <vt:lpstr>3. ХАРАКТЕРИСТИКА ТРАНСПОРТНОГО СЕКТОРУ УКРАЇНИ </vt:lpstr>
      <vt:lpstr> ЗАЛІЗНИЧНИЙ ТРАНСПОРТ </vt:lpstr>
      <vt:lpstr>Проблеми залізничного сектору України </vt:lpstr>
      <vt:lpstr>РЕФОРМА ЗАЛІЗНИЧНОГО СЕКТОРУ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АВТОМОБІЛЬНА ТРАНСПОРТНА СИСТЕМА </vt:lpstr>
      <vt:lpstr>Проблеми автомобільного сектору України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ВОДНИЙ ТРАНСПОРТ. ІНФРАСТРУКТУРА МОРСЬКОГО ТРАНСПОРТУ УКРАЇНИ</vt:lpstr>
      <vt:lpstr>РІЧКОВИЙ ТРАНСПОРТ УКРАЇНИ </vt:lpstr>
      <vt:lpstr>ЄВРОІНТЕГРАЦІЙНЕ РЕФОРМУВАННЯ ВОДНОГО ТРАНСПОРТНОГО КОМПЛЕКСУ УКРАЇНИ</vt:lpstr>
      <vt:lpstr>АВІАТРАНСПОРТ</vt:lpstr>
      <vt:lpstr>РЕФОРМИ В ГАЛУЗІ АВІАТРАНСПОРТУ </vt:lpstr>
      <vt:lpstr>РЕЗУЛЬТАТИ РЕФОРМУВАННЯ АВІАЦІЙНОЇ ГАЛУЗІ</vt:lpstr>
      <vt:lpstr>ЕКСПОРТ/ІМПОРТ ПОСЛУГ УКРАЇНИ ЗА 2015 р.</vt:lpstr>
      <vt:lpstr> ПРОБЛЕМИ ІНТЕГРАЦІЇ ТРАНСПОРТНОЇ СИСТЕМИ УКРАЇНИ ДО ЄС</vt:lpstr>
      <vt:lpstr>НАПРЯМКИ СПІВРОБІТНИЦТВА УКРАЇНИ ТА КРАЇН ЄС У СФЕРІ ТРАНСПОРТУ</vt:lpstr>
      <vt:lpstr>ПЕРЕВАГИ УКРАЇНИ ВІД ТРАНСПОРТНОЇ ІНТЕГРАЦІЇ З ЄС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Логістична інфраструктура</dc:title>
  <dc:creator>USER</dc:creator>
  <cp:lastModifiedBy>USER</cp:lastModifiedBy>
  <cp:revision>54</cp:revision>
  <dcterms:created xsi:type="dcterms:W3CDTF">2016-04-14T09:43:52Z</dcterms:created>
  <dcterms:modified xsi:type="dcterms:W3CDTF">2016-11-01T15:22:11Z</dcterms:modified>
</cp:coreProperties>
</file>