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93BCD"/>
    <a:srgbClr val="C477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164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37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145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39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1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06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92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71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85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64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57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37D6B-08D9-4D28-83BE-636CC4F1A8A7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567BA-E9AF-4E09-A978-B607A32764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89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quote.org/wiki/%D0%90%D0%B9%D1%81%D0%B5%D0%B4%D0%BE%D1%80%D0%B0_%D0%94%D1%83%D0%BD%D0%BA%D0%B0%D0%B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554" y="2102855"/>
            <a:ext cx="9144000" cy="292923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«Сутність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хореографічного та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ритмічного мистецтва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його значення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суспільному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житті»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5270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893BCD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37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44527"/>
            <a:ext cx="10515600" cy="1432435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Хореографічне мистецтво – це синкретичне мистецтво. В ньому злились в єдиному потоці танець і пантоміма, музика і поезія, скульптурні пози і пластика рухів та драматургія літературного твору.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fcz\Desktop\На зараз\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181" y="258792"/>
            <a:ext cx="10593238" cy="410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00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850" y="552091"/>
            <a:ext cx="6487064" cy="5624872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Мистецтво створення сценічного танцю ґрунтується на маніпуляції абстрактних елементів, рухів людського тіла: простору, форми, часу,  енергії в рамках емоціонального контексту з метою вираження унікальної творчої особистості.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fcz\Desktop\На зараз\863bd48f078f20d9613bae87dadf7f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1684" y="241539"/>
            <a:ext cx="4678692" cy="632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959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30459"/>
            <a:ext cx="10515600" cy="1846503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 би людина могла пояснити все що з нею відбувається словами – тоді б не було сенсу це відтворювати у рухах. </a:t>
            </a:r>
            <a:r>
              <a:rPr lang="uk-UA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Айседора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uk-UA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Дункан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</a:p>
          <a:p>
            <a:endParaRPr lang="uk-UA" dirty="0"/>
          </a:p>
        </p:txBody>
      </p:sp>
      <p:pic>
        <p:nvPicPr>
          <p:cNvPr id="3074" name="Picture 2" descr="C:\Users\Dfcz\Desktop\На зараз\KMO_148127_01697_1_t218_214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9690" y="120771"/>
            <a:ext cx="9220200" cy="394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099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838" y="207034"/>
            <a:ext cx="7781026" cy="6650965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Художній образ, що лежить в основі танцю, розкриває, з одного боку, об'єктивну картину дійсності, а з іншого – суб'єктивне, індивідуальне бачення її виконавцем, тобто, створюється в процесі художнього узагальнення через індивідуально неповторну, емоційно насичену форму.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fcz\Desktop\На зараз\793103e5ac6f717b0206aeb391849e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2129" y="621102"/>
            <a:ext cx="3571336" cy="592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fcz\Desktop\На зараз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335" y="2927829"/>
            <a:ext cx="4054416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931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78701"/>
            <a:ext cx="10515600" cy="1898261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Хореографічне та ритмічне  мистецтва допомагають транслювати власні почуття сучасного суспільства, яке переважно зачинилося у власних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гаджетах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На шляху до подолання комунікативного бар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єру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вони є найкращім засобом.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Dfcz\Desktop\На зараз\kha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147" y="172527"/>
            <a:ext cx="10368952" cy="39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719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танці та ритмічній пластиці прояв душі, психіки людини породжує умовний тілесний знак – символ, жест. Саме вони стають у культурному середовищі засобами передачі інформації. Культура і традиції створили національну мову спілкування.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Dfcz\Desktop\На зараз\tild3566-6535-4737-a165-306365306131__1520446072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433" y="1781175"/>
            <a:ext cx="10758446" cy="48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1108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203</Words>
  <Application>Microsoft Office PowerPoint</Application>
  <PresentationFormat>Произвольный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   «Сутність хореографічного та ритмічного мистецтва та його значення у суспільному житті» </vt:lpstr>
      <vt:lpstr>Слайд 2</vt:lpstr>
      <vt:lpstr>Слайд 3</vt:lpstr>
      <vt:lpstr>Слайд 4</vt:lpstr>
      <vt:lpstr>Слайд 5</vt:lpstr>
      <vt:lpstr>Слайд 6</vt:lpstr>
      <vt:lpstr>У танці та ритмічній пластиці прояв душі, психіки людини породжує умовний тілесний знак – символ, жест. Саме вони стають у культурному середовищі засобами передачі інформації. Культура і традиції створили національну мову спілкування.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user</cp:lastModifiedBy>
  <cp:revision>16</cp:revision>
  <dcterms:created xsi:type="dcterms:W3CDTF">2020-01-15T13:43:09Z</dcterms:created>
  <dcterms:modified xsi:type="dcterms:W3CDTF">2021-01-27T16:28:55Z</dcterms:modified>
</cp:coreProperties>
</file>